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theme/theme14.xml" ContentType="application/vnd.openxmlformats-officedocument.theme+xml"/>
  <Override PartName="/ppt/slideLayouts/slideLayout36.xml" ContentType="application/vnd.openxmlformats-officedocument.presentationml.slideLayout+xml"/>
  <Override PartName="/ppt/theme/theme15.xml" ContentType="application/vnd.openxmlformats-officedocument.theme+xml"/>
  <Override PartName="/ppt/slideLayouts/slideLayout37.xml" ContentType="application/vnd.openxmlformats-officedocument.presentationml.slideLayout+xml"/>
  <Override PartName="/ppt/theme/theme1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9.xml" ContentType="application/vnd.openxmlformats-officedocument.theme+xml"/>
  <Override PartName="/ppt/slideLayouts/slideLayout65.xml" ContentType="application/vnd.openxmlformats-officedocument.presentationml.slideLayout+xml"/>
  <Override PartName="/ppt/theme/theme20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1.xml" ContentType="application/vnd.openxmlformats-officedocument.theme+xml"/>
  <Override PartName="/ppt/slideLayouts/slideLayout68.xml" ContentType="application/vnd.openxmlformats-officedocument.presentationml.slideLayout+xml"/>
  <Override PartName="/ppt/theme/theme2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83" r:id="rId4"/>
    <p:sldMasterId id="2147483885" r:id="rId5"/>
    <p:sldMasterId id="2147483891" r:id="rId6"/>
    <p:sldMasterId id="2147483893" r:id="rId7"/>
    <p:sldMasterId id="2147483905" r:id="rId8"/>
    <p:sldMasterId id="2147483915" r:id="rId9"/>
    <p:sldMasterId id="2147484089" r:id="rId10"/>
    <p:sldMasterId id="2147484093" r:id="rId11"/>
    <p:sldMasterId id="2147484086" r:id="rId12"/>
    <p:sldMasterId id="2147483969" r:id="rId13"/>
    <p:sldMasterId id="2147484100" r:id="rId14"/>
    <p:sldMasterId id="2147483864" r:id="rId15"/>
    <p:sldMasterId id="2147483845" r:id="rId16"/>
    <p:sldMasterId id="2147484026" r:id="rId17"/>
    <p:sldMasterId id="2147484028" r:id="rId18"/>
    <p:sldMasterId id="2147484030" r:id="rId19"/>
    <p:sldMasterId id="2147484032" r:id="rId20"/>
    <p:sldMasterId id="2147484036" r:id="rId21"/>
    <p:sldMasterId id="2147484049" r:id="rId22"/>
    <p:sldMasterId id="2147484064" r:id="rId23"/>
    <p:sldMasterId id="2147484066" r:id="rId24"/>
    <p:sldMasterId id="2147484069" r:id="rId25"/>
    <p:sldMasterId id="2147484071" r:id="rId26"/>
  </p:sldMasterIdLst>
  <p:notesMasterIdLst>
    <p:notesMasterId r:id="rId98"/>
  </p:notesMasterIdLst>
  <p:handoutMasterIdLst>
    <p:handoutMasterId r:id="rId99"/>
  </p:handoutMasterIdLst>
  <p:sldIdLst>
    <p:sldId id="413" r:id="rId27"/>
    <p:sldId id="423" r:id="rId28"/>
    <p:sldId id="331" r:id="rId29"/>
    <p:sldId id="326" r:id="rId30"/>
    <p:sldId id="538" r:id="rId31"/>
    <p:sldId id="540" r:id="rId32"/>
    <p:sldId id="541" r:id="rId33"/>
    <p:sldId id="542" r:id="rId34"/>
    <p:sldId id="543" r:id="rId35"/>
    <p:sldId id="2076138093" r:id="rId36"/>
    <p:sldId id="539" r:id="rId37"/>
    <p:sldId id="545" r:id="rId38"/>
    <p:sldId id="550" r:id="rId39"/>
    <p:sldId id="552" r:id="rId40"/>
    <p:sldId id="551" r:id="rId41"/>
    <p:sldId id="555" r:id="rId42"/>
    <p:sldId id="553" r:id="rId43"/>
    <p:sldId id="556" r:id="rId44"/>
    <p:sldId id="554" r:id="rId45"/>
    <p:sldId id="4966" r:id="rId46"/>
    <p:sldId id="549" r:id="rId47"/>
    <p:sldId id="2076138086" r:id="rId48"/>
    <p:sldId id="546" r:id="rId49"/>
    <p:sldId id="560" r:id="rId50"/>
    <p:sldId id="2076138089" r:id="rId51"/>
    <p:sldId id="2076138090" r:id="rId52"/>
    <p:sldId id="2076138088" r:id="rId53"/>
    <p:sldId id="2076138094" r:id="rId54"/>
    <p:sldId id="2076138095" r:id="rId55"/>
    <p:sldId id="2076138097" r:id="rId56"/>
    <p:sldId id="2076138091" r:id="rId57"/>
    <p:sldId id="2076138092" r:id="rId58"/>
    <p:sldId id="2076138087" r:id="rId59"/>
    <p:sldId id="559" r:id="rId60"/>
    <p:sldId id="557" r:id="rId61"/>
    <p:sldId id="547" r:id="rId62"/>
    <p:sldId id="558" r:id="rId63"/>
    <p:sldId id="548" r:id="rId64"/>
    <p:sldId id="520" r:id="rId65"/>
    <p:sldId id="445" r:id="rId66"/>
    <p:sldId id="519" r:id="rId67"/>
    <p:sldId id="278" r:id="rId68"/>
    <p:sldId id="258" r:id="rId69"/>
    <p:sldId id="517" r:id="rId70"/>
    <p:sldId id="527" r:id="rId71"/>
    <p:sldId id="534" r:id="rId72"/>
    <p:sldId id="535" r:id="rId73"/>
    <p:sldId id="530" r:id="rId74"/>
    <p:sldId id="533" r:id="rId75"/>
    <p:sldId id="270" r:id="rId76"/>
    <p:sldId id="357" r:id="rId77"/>
    <p:sldId id="366" r:id="rId78"/>
    <p:sldId id="536" r:id="rId79"/>
    <p:sldId id="372" r:id="rId80"/>
    <p:sldId id="537" r:id="rId81"/>
    <p:sldId id="371" r:id="rId82"/>
    <p:sldId id="411" r:id="rId83"/>
    <p:sldId id="422" r:id="rId84"/>
    <p:sldId id="412" r:id="rId85"/>
    <p:sldId id="367" r:id="rId86"/>
    <p:sldId id="332" r:id="rId87"/>
    <p:sldId id="336" r:id="rId88"/>
    <p:sldId id="282" r:id="rId89"/>
    <p:sldId id="297" r:id="rId90"/>
    <p:sldId id="299" r:id="rId91"/>
    <p:sldId id="335" r:id="rId92"/>
    <p:sldId id="334" r:id="rId93"/>
    <p:sldId id="418" r:id="rId94"/>
    <p:sldId id="381" r:id="rId95"/>
    <p:sldId id="294" r:id="rId96"/>
    <p:sldId id="341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ýchozí oddíl" id="{9BF5345F-2A42-4932-84D9-BD7240B00561}">
          <p14:sldIdLst>
            <p14:sldId id="413"/>
            <p14:sldId id="423"/>
            <p14:sldId id="331"/>
            <p14:sldId id="326"/>
            <p14:sldId id="538"/>
            <p14:sldId id="540"/>
            <p14:sldId id="541"/>
            <p14:sldId id="542"/>
            <p14:sldId id="543"/>
            <p14:sldId id="2076138093"/>
            <p14:sldId id="539"/>
            <p14:sldId id="545"/>
            <p14:sldId id="550"/>
            <p14:sldId id="552"/>
            <p14:sldId id="551"/>
            <p14:sldId id="555"/>
            <p14:sldId id="553"/>
            <p14:sldId id="556"/>
            <p14:sldId id="554"/>
            <p14:sldId id="4966"/>
            <p14:sldId id="549"/>
            <p14:sldId id="2076138086"/>
            <p14:sldId id="546"/>
            <p14:sldId id="560"/>
            <p14:sldId id="2076138089"/>
            <p14:sldId id="2076138090"/>
            <p14:sldId id="2076138088"/>
            <p14:sldId id="2076138094"/>
            <p14:sldId id="2076138095"/>
            <p14:sldId id="2076138097"/>
            <p14:sldId id="2076138091"/>
            <p14:sldId id="2076138092"/>
            <p14:sldId id="2076138087"/>
            <p14:sldId id="559"/>
            <p14:sldId id="557"/>
            <p14:sldId id="547"/>
            <p14:sldId id="558"/>
          </p14:sldIdLst>
        </p14:section>
        <p14:section name="template" id="{55C3FA7B-92DB-426C-9B60-30E88435FF87}">
          <p14:sldIdLst>
            <p14:sldId id="548"/>
            <p14:sldId id="520"/>
            <p14:sldId id="445"/>
            <p14:sldId id="519"/>
            <p14:sldId id="278"/>
            <p14:sldId id="258"/>
            <p14:sldId id="517"/>
            <p14:sldId id="527"/>
            <p14:sldId id="534"/>
            <p14:sldId id="535"/>
            <p14:sldId id="530"/>
            <p14:sldId id="533"/>
            <p14:sldId id="270"/>
            <p14:sldId id="357"/>
            <p14:sldId id="366"/>
            <p14:sldId id="536"/>
            <p14:sldId id="372"/>
            <p14:sldId id="537"/>
            <p14:sldId id="371"/>
            <p14:sldId id="411"/>
            <p14:sldId id="422"/>
            <p14:sldId id="412"/>
            <p14:sldId id="367"/>
            <p14:sldId id="332"/>
            <p14:sldId id="336"/>
            <p14:sldId id="282"/>
            <p14:sldId id="297"/>
            <p14:sldId id="299"/>
            <p14:sldId id="335"/>
            <p14:sldId id="334"/>
          </p14:sldIdLst>
        </p14:section>
        <p14:section name="Oddíl bez názvu" id="{0F489D9D-ABF7-4B5D-BF5A-70538FD72C1E}">
          <p14:sldIdLst>
            <p14:sldId id="418"/>
            <p14:sldId id="381"/>
            <p14:sldId id="294"/>
            <p14:sldId id="34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494849"/>
    <a:srgbClr val="999999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669D7B-B281-4D93-B4E6-209575BDED8C}" v="749" dt="2023-02-05T16:22:46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5" autoAdjust="0"/>
    <p:restoredTop sz="91768" autoAdjust="0"/>
  </p:normalViewPr>
  <p:slideViewPr>
    <p:cSldViewPr snapToGrid="0" showGuides="1">
      <p:cViewPr varScale="1">
        <p:scale>
          <a:sx n="105" d="100"/>
          <a:sy n="105" d="100"/>
        </p:scale>
        <p:origin x="58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16.xml"/><Relationship Id="rId47" Type="http://schemas.openxmlformats.org/officeDocument/2006/relationships/slide" Target="slides/slide21.xml"/><Relationship Id="rId63" Type="http://schemas.openxmlformats.org/officeDocument/2006/relationships/slide" Target="slides/slide37.xml"/><Relationship Id="rId68" Type="http://schemas.openxmlformats.org/officeDocument/2006/relationships/slide" Target="slides/slide42.xml"/><Relationship Id="rId84" Type="http://schemas.openxmlformats.org/officeDocument/2006/relationships/slide" Target="slides/slide58.xml"/><Relationship Id="rId89" Type="http://schemas.openxmlformats.org/officeDocument/2006/relationships/slide" Target="slides/slide63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6.xml"/><Relationship Id="rId37" Type="http://schemas.openxmlformats.org/officeDocument/2006/relationships/slide" Target="slides/slide11.xml"/><Relationship Id="rId53" Type="http://schemas.openxmlformats.org/officeDocument/2006/relationships/slide" Target="slides/slide27.xml"/><Relationship Id="rId58" Type="http://schemas.openxmlformats.org/officeDocument/2006/relationships/slide" Target="slides/slide32.xml"/><Relationship Id="rId74" Type="http://schemas.openxmlformats.org/officeDocument/2006/relationships/slide" Target="slides/slide48.xml"/><Relationship Id="rId79" Type="http://schemas.openxmlformats.org/officeDocument/2006/relationships/slide" Target="slides/slide53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64.xml"/><Relationship Id="rId95" Type="http://schemas.openxmlformats.org/officeDocument/2006/relationships/slide" Target="slides/slide69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1.xml"/><Relationship Id="rId43" Type="http://schemas.openxmlformats.org/officeDocument/2006/relationships/slide" Target="slides/slide17.xml"/><Relationship Id="rId48" Type="http://schemas.openxmlformats.org/officeDocument/2006/relationships/slide" Target="slides/slide22.xml"/><Relationship Id="rId64" Type="http://schemas.openxmlformats.org/officeDocument/2006/relationships/slide" Target="slides/slide38.xml"/><Relationship Id="rId69" Type="http://schemas.openxmlformats.org/officeDocument/2006/relationships/slide" Target="slides/slide43.xml"/><Relationship Id="rId80" Type="http://schemas.openxmlformats.org/officeDocument/2006/relationships/slide" Target="slides/slide54.xml"/><Relationship Id="rId85" Type="http://schemas.openxmlformats.org/officeDocument/2006/relationships/slide" Target="slides/slide59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33" Type="http://schemas.openxmlformats.org/officeDocument/2006/relationships/slide" Target="slides/slide7.xml"/><Relationship Id="rId38" Type="http://schemas.openxmlformats.org/officeDocument/2006/relationships/slide" Target="slides/slide12.xml"/><Relationship Id="rId59" Type="http://schemas.openxmlformats.org/officeDocument/2006/relationships/slide" Target="slides/slide33.xml"/><Relationship Id="rId103" Type="http://schemas.openxmlformats.org/officeDocument/2006/relationships/tableStyles" Target="tableStyles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5.xml"/><Relationship Id="rId54" Type="http://schemas.openxmlformats.org/officeDocument/2006/relationships/slide" Target="slides/slide28.xml"/><Relationship Id="rId62" Type="http://schemas.openxmlformats.org/officeDocument/2006/relationships/slide" Target="slides/slide36.xml"/><Relationship Id="rId70" Type="http://schemas.openxmlformats.org/officeDocument/2006/relationships/slide" Target="slides/slide44.xml"/><Relationship Id="rId75" Type="http://schemas.openxmlformats.org/officeDocument/2006/relationships/slide" Target="slides/slide49.xml"/><Relationship Id="rId83" Type="http://schemas.openxmlformats.org/officeDocument/2006/relationships/slide" Target="slides/slide57.xml"/><Relationship Id="rId88" Type="http://schemas.openxmlformats.org/officeDocument/2006/relationships/slide" Target="slides/slide62.xml"/><Relationship Id="rId91" Type="http://schemas.openxmlformats.org/officeDocument/2006/relationships/slide" Target="slides/slide65.xml"/><Relationship Id="rId96" Type="http://schemas.openxmlformats.org/officeDocument/2006/relationships/slide" Target="slides/slide7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2.xml"/><Relationship Id="rId36" Type="http://schemas.openxmlformats.org/officeDocument/2006/relationships/slide" Target="slides/slide10.xml"/><Relationship Id="rId49" Type="http://schemas.openxmlformats.org/officeDocument/2006/relationships/slide" Target="slides/slide23.xml"/><Relationship Id="rId57" Type="http://schemas.openxmlformats.org/officeDocument/2006/relationships/slide" Target="slides/slide3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5.xml"/><Relationship Id="rId44" Type="http://schemas.openxmlformats.org/officeDocument/2006/relationships/slide" Target="slides/slide18.xml"/><Relationship Id="rId52" Type="http://schemas.openxmlformats.org/officeDocument/2006/relationships/slide" Target="slides/slide26.xml"/><Relationship Id="rId60" Type="http://schemas.openxmlformats.org/officeDocument/2006/relationships/slide" Target="slides/slide34.xml"/><Relationship Id="rId65" Type="http://schemas.openxmlformats.org/officeDocument/2006/relationships/slide" Target="slides/slide39.xml"/><Relationship Id="rId73" Type="http://schemas.openxmlformats.org/officeDocument/2006/relationships/slide" Target="slides/slide47.xml"/><Relationship Id="rId78" Type="http://schemas.openxmlformats.org/officeDocument/2006/relationships/slide" Target="slides/slide52.xml"/><Relationship Id="rId81" Type="http://schemas.openxmlformats.org/officeDocument/2006/relationships/slide" Target="slides/slide55.xml"/><Relationship Id="rId86" Type="http://schemas.openxmlformats.org/officeDocument/2006/relationships/slide" Target="slides/slide60.xml"/><Relationship Id="rId94" Type="http://schemas.openxmlformats.org/officeDocument/2006/relationships/slide" Target="slides/slide68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3.xml"/><Relationship Id="rId34" Type="http://schemas.openxmlformats.org/officeDocument/2006/relationships/slide" Target="slides/slide8.xml"/><Relationship Id="rId50" Type="http://schemas.openxmlformats.org/officeDocument/2006/relationships/slide" Target="slides/slide24.xml"/><Relationship Id="rId55" Type="http://schemas.openxmlformats.org/officeDocument/2006/relationships/slide" Target="slides/slide29.xml"/><Relationship Id="rId76" Type="http://schemas.openxmlformats.org/officeDocument/2006/relationships/slide" Target="slides/slide50.xml"/><Relationship Id="rId97" Type="http://schemas.openxmlformats.org/officeDocument/2006/relationships/slide" Target="slides/slide71.xml"/><Relationship Id="rId104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5.xml"/><Relationship Id="rId92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3.xml"/><Relationship Id="rId24" Type="http://schemas.openxmlformats.org/officeDocument/2006/relationships/slideMaster" Target="slideMasters/slideMaster21.xml"/><Relationship Id="rId40" Type="http://schemas.openxmlformats.org/officeDocument/2006/relationships/slide" Target="slides/slide14.xml"/><Relationship Id="rId45" Type="http://schemas.openxmlformats.org/officeDocument/2006/relationships/slide" Target="slides/slide19.xml"/><Relationship Id="rId66" Type="http://schemas.openxmlformats.org/officeDocument/2006/relationships/slide" Target="slides/slide40.xml"/><Relationship Id="rId87" Type="http://schemas.openxmlformats.org/officeDocument/2006/relationships/slide" Target="slides/slide61.xml"/><Relationship Id="rId61" Type="http://schemas.openxmlformats.org/officeDocument/2006/relationships/slide" Target="slides/slide35.xml"/><Relationship Id="rId82" Type="http://schemas.openxmlformats.org/officeDocument/2006/relationships/slide" Target="slides/slide56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30" Type="http://schemas.openxmlformats.org/officeDocument/2006/relationships/slide" Target="slides/slide4.xml"/><Relationship Id="rId35" Type="http://schemas.openxmlformats.org/officeDocument/2006/relationships/slide" Target="slides/slide9.xml"/><Relationship Id="rId56" Type="http://schemas.openxmlformats.org/officeDocument/2006/relationships/slide" Target="slides/slide30.xml"/><Relationship Id="rId77" Type="http://schemas.openxmlformats.org/officeDocument/2006/relationships/slide" Target="slides/slide51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5.xml"/><Relationship Id="rId72" Type="http://schemas.openxmlformats.org/officeDocument/2006/relationships/slide" Target="slides/slide46.xml"/><Relationship Id="rId93" Type="http://schemas.openxmlformats.org/officeDocument/2006/relationships/slide" Target="slides/slide67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Master" Target="slideMasters/slideMaster22.xml"/><Relationship Id="rId46" Type="http://schemas.openxmlformats.org/officeDocument/2006/relationships/slide" Target="slides/slide20.xml"/><Relationship Id="rId67" Type="http://schemas.openxmlformats.org/officeDocument/2006/relationships/slide" Target="slides/slide4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Procházka" userId="730129c1-1d79-4e84-bd42-a7ba6d82db2c" providerId="ADAL" clId="{84669D7B-B281-4D93-B4E6-209575BDED8C}"/>
    <pc:docChg chg="undo redo custSel addSld delSld modSld sldOrd delMainMaster modSection">
      <pc:chgData name="Jakub Procházka" userId="730129c1-1d79-4e84-bd42-a7ba6d82db2c" providerId="ADAL" clId="{84669D7B-B281-4D93-B4E6-209575BDED8C}" dt="2023-02-06T13:37:01.290" v="4500" actId="13926"/>
      <pc:docMkLst>
        <pc:docMk/>
      </pc:docMkLst>
      <pc:sldChg chg="modSp mod">
        <pc:chgData name="Jakub Procházka" userId="730129c1-1d79-4e84-bd42-a7ba6d82db2c" providerId="ADAL" clId="{84669D7B-B281-4D93-B4E6-209575BDED8C}" dt="2023-02-05T14:26:55.071" v="4495" actId="20577"/>
        <pc:sldMkLst>
          <pc:docMk/>
          <pc:sldMk cId="3970852437" sldId="331"/>
        </pc:sldMkLst>
        <pc:spChg chg="mod">
          <ac:chgData name="Jakub Procházka" userId="730129c1-1d79-4e84-bd42-a7ba6d82db2c" providerId="ADAL" clId="{84669D7B-B281-4D93-B4E6-209575BDED8C}" dt="2023-02-05T14:26:55.071" v="4495" actId="20577"/>
          <ac:spMkLst>
            <pc:docMk/>
            <pc:sldMk cId="3970852437" sldId="331"/>
            <ac:spMk id="2" creationId="{FAF773E1-7B37-494E-8A40-E1BA3F905F9E}"/>
          </ac:spMkLst>
        </pc:spChg>
      </pc:sldChg>
      <pc:sldChg chg="modSp mod">
        <pc:chgData name="Jakub Procházka" userId="730129c1-1d79-4e84-bd42-a7ba6d82db2c" providerId="ADAL" clId="{84669D7B-B281-4D93-B4E6-209575BDED8C}" dt="2023-02-02T09:27:16.374" v="88" actId="1076"/>
        <pc:sldMkLst>
          <pc:docMk/>
          <pc:sldMk cId="1099657263" sldId="541"/>
        </pc:sldMkLst>
        <pc:grpChg chg="mod">
          <ac:chgData name="Jakub Procházka" userId="730129c1-1d79-4e84-bd42-a7ba6d82db2c" providerId="ADAL" clId="{84669D7B-B281-4D93-B4E6-209575BDED8C}" dt="2023-02-02T09:27:16.374" v="88" actId="1076"/>
          <ac:grpSpMkLst>
            <pc:docMk/>
            <pc:sldMk cId="1099657263" sldId="541"/>
            <ac:grpSpMk id="57" creationId="{C22EACF5-E957-6219-EE78-F6CE5F6485EC}"/>
          </ac:grpSpMkLst>
        </pc:grpChg>
      </pc:sldChg>
      <pc:sldChg chg="delSp mod">
        <pc:chgData name="Jakub Procházka" userId="730129c1-1d79-4e84-bd42-a7ba6d82db2c" providerId="ADAL" clId="{84669D7B-B281-4D93-B4E6-209575BDED8C}" dt="2023-02-02T09:27:45.159" v="89" actId="478"/>
        <pc:sldMkLst>
          <pc:docMk/>
          <pc:sldMk cId="2790762726" sldId="545"/>
        </pc:sldMkLst>
        <pc:spChg chg="del">
          <ac:chgData name="Jakub Procházka" userId="730129c1-1d79-4e84-bd42-a7ba6d82db2c" providerId="ADAL" clId="{84669D7B-B281-4D93-B4E6-209575BDED8C}" dt="2023-02-02T09:27:45.159" v="89" actId="478"/>
          <ac:spMkLst>
            <pc:docMk/>
            <pc:sldMk cId="2790762726" sldId="545"/>
            <ac:spMk id="5" creationId="{9CF75438-796F-A473-7AD4-2C3375DEFB58}"/>
          </ac:spMkLst>
        </pc:spChg>
      </pc:sldChg>
      <pc:sldChg chg="addSp delSp modSp mod modClrScheme chgLayout">
        <pc:chgData name="Jakub Procházka" userId="730129c1-1d79-4e84-bd42-a7ba6d82db2c" providerId="ADAL" clId="{84669D7B-B281-4D93-B4E6-209575BDED8C}" dt="2023-02-04T20:41:05.956" v="1366" actId="1076"/>
        <pc:sldMkLst>
          <pc:docMk/>
          <pc:sldMk cId="549421805" sldId="546"/>
        </pc:sldMkLst>
        <pc:spChg chg="add mod ord">
          <ac:chgData name="Jakub Procházka" userId="730129c1-1d79-4e84-bd42-a7ba6d82db2c" providerId="ADAL" clId="{84669D7B-B281-4D93-B4E6-209575BDED8C}" dt="2023-02-04T14:36:01.743" v="985" actId="20577"/>
          <ac:spMkLst>
            <pc:docMk/>
            <pc:sldMk cId="549421805" sldId="546"/>
            <ac:spMk id="2" creationId="{BAAA43CC-2E5D-13E7-6854-944D324B72F0}"/>
          </ac:spMkLst>
        </pc:spChg>
        <pc:spChg chg="mod ord">
          <ac:chgData name="Jakub Procházka" userId="730129c1-1d79-4e84-bd42-a7ba6d82db2c" providerId="ADAL" clId="{84669D7B-B281-4D93-B4E6-209575BDED8C}" dt="2023-02-04T14:35:52.434" v="982" actId="700"/>
          <ac:spMkLst>
            <pc:docMk/>
            <pc:sldMk cId="549421805" sldId="546"/>
            <ac:spMk id="5" creationId="{9CF75438-796F-A473-7AD4-2C3375DEFB58}"/>
          </ac:spMkLst>
        </pc:spChg>
        <pc:spChg chg="del mod ord">
          <ac:chgData name="Jakub Procházka" userId="730129c1-1d79-4e84-bd42-a7ba6d82db2c" providerId="ADAL" clId="{84669D7B-B281-4D93-B4E6-209575BDED8C}" dt="2023-02-04T14:36:31.495" v="986" actId="12084"/>
          <ac:spMkLst>
            <pc:docMk/>
            <pc:sldMk cId="549421805" sldId="546"/>
            <ac:spMk id="6" creationId="{7FACF03C-6637-9597-F6EE-9C5056E664B1}"/>
          </ac:spMkLst>
        </pc:spChg>
        <pc:spChg chg="add del mod">
          <ac:chgData name="Jakub Procházka" userId="730129c1-1d79-4e84-bd42-a7ba6d82db2c" providerId="ADAL" clId="{84669D7B-B281-4D93-B4E6-209575BDED8C}" dt="2023-02-04T14:40:00.676" v="998" actId="478"/>
          <ac:spMkLst>
            <pc:docMk/>
            <pc:sldMk cId="549421805" sldId="546"/>
            <ac:spMk id="7" creationId="{E9AF1351-A496-B582-D529-27C87BF0BC71}"/>
          </ac:spMkLst>
        </pc:spChg>
        <pc:spChg chg="add mod">
          <ac:chgData name="Jakub Procházka" userId="730129c1-1d79-4e84-bd42-a7ba6d82db2c" providerId="ADAL" clId="{84669D7B-B281-4D93-B4E6-209575BDED8C}" dt="2023-02-04T14:40:43.374" v="1039" actId="20577"/>
          <ac:spMkLst>
            <pc:docMk/>
            <pc:sldMk cId="549421805" sldId="546"/>
            <ac:spMk id="9" creationId="{88984CBA-64A7-9539-91C4-31EB49E6750D}"/>
          </ac:spMkLst>
        </pc:spChg>
        <pc:graphicFrameChg chg="add mod">
          <ac:chgData name="Jakub Procházka" userId="730129c1-1d79-4e84-bd42-a7ba6d82db2c" providerId="ADAL" clId="{84669D7B-B281-4D93-B4E6-209575BDED8C}" dt="2023-02-04T15:05:02.996" v="1149" actId="207"/>
          <ac:graphicFrameMkLst>
            <pc:docMk/>
            <pc:sldMk cId="549421805" sldId="546"/>
            <ac:graphicFrameMk id="3" creationId="{A5302D71-98D5-662F-1D6D-3ACB9C15DAF3}"/>
          </ac:graphicFrameMkLst>
        </pc:graphicFrameChg>
        <pc:picChg chg="add del mod">
          <ac:chgData name="Jakub Procházka" userId="730129c1-1d79-4e84-bd42-a7ba6d82db2c" providerId="ADAL" clId="{84669D7B-B281-4D93-B4E6-209575BDED8C}" dt="2023-02-04T14:40:03.041" v="999" actId="478"/>
          <ac:picMkLst>
            <pc:docMk/>
            <pc:sldMk cId="549421805" sldId="546"/>
            <ac:picMk id="4" creationId="{A71FEF6E-B2EE-8F56-DED1-86E3420B892E}"/>
          </ac:picMkLst>
        </pc:picChg>
        <pc:picChg chg="add mod">
          <ac:chgData name="Jakub Procházka" userId="730129c1-1d79-4e84-bd42-a7ba6d82db2c" providerId="ADAL" clId="{84669D7B-B281-4D93-B4E6-209575BDED8C}" dt="2023-02-04T14:40:06.961" v="1000"/>
          <ac:picMkLst>
            <pc:docMk/>
            <pc:sldMk cId="549421805" sldId="546"/>
            <ac:picMk id="8" creationId="{0B169199-78B7-6A0F-CDC9-D9D9FB4706E0}"/>
          </ac:picMkLst>
        </pc:picChg>
        <pc:picChg chg="add mod">
          <ac:chgData name="Jakub Procházka" userId="730129c1-1d79-4e84-bd42-a7ba6d82db2c" providerId="ADAL" clId="{84669D7B-B281-4D93-B4E6-209575BDED8C}" dt="2023-02-04T20:41:05.956" v="1366" actId="1076"/>
          <ac:picMkLst>
            <pc:docMk/>
            <pc:sldMk cId="549421805" sldId="546"/>
            <ac:picMk id="1026" creationId="{185EFDE1-AB0F-25AD-6C14-194262E861B2}"/>
          </ac:picMkLst>
        </pc:picChg>
      </pc:sldChg>
      <pc:sldChg chg="modNotesTx">
        <pc:chgData name="Jakub Procházka" userId="730129c1-1d79-4e84-bd42-a7ba6d82db2c" providerId="ADAL" clId="{84669D7B-B281-4D93-B4E6-209575BDED8C}" dt="2023-02-04T15:34:55.646" v="1240" actId="20577"/>
        <pc:sldMkLst>
          <pc:docMk/>
          <pc:sldMk cId="3705246603" sldId="547"/>
        </pc:sldMkLst>
      </pc:sldChg>
      <pc:sldChg chg="add del mod ord modShow">
        <pc:chgData name="Jakub Procházka" userId="730129c1-1d79-4e84-bd42-a7ba6d82db2c" providerId="ADAL" clId="{84669D7B-B281-4D93-B4E6-209575BDED8C}" dt="2023-02-05T14:15:12.871" v="4483" actId="729"/>
        <pc:sldMkLst>
          <pc:docMk/>
          <pc:sldMk cId="3277826414" sldId="548"/>
        </pc:sldMkLst>
      </pc:sldChg>
      <pc:sldChg chg="addSp delSp modSp mod ord modClrScheme chgLayout">
        <pc:chgData name="Jakub Procházka" userId="730129c1-1d79-4e84-bd42-a7ba6d82db2c" providerId="ADAL" clId="{84669D7B-B281-4D93-B4E6-209575BDED8C}" dt="2023-02-05T13:12:56.037" v="4297" actId="20577"/>
        <pc:sldMkLst>
          <pc:docMk/>
          <pc:sldMk cId="2355758380" sldId="549"/>
        </pc:sldMkLst>
        <pc:spChg chg="add del mod">
          <ac:chgData name="Jakub Procházka" userId="730129c1-1d79-4e84-bd42-a7ba6d82db2c" providerId="ADAL" clId="{84669D7B-B281-4D93-B4E6-209575BDED8C}" dt="2023-02-05T13:10:19.612" v="4089" actId="478"/>
          <ac:spMkLst>
            <pc:docMk/>
            <pc:sldMk cId="2355758380" sldId="549"/>
            <ac:spMk id="3" creationId="{259369EB-1A8A-47B3-543B-B4EB6043E1A0}"/>
          </ac:spMkLst>
        </pc:spChg>
        <pc:spChg chg="add del mod ord">
          <ac:chgData name="Jakub Procházka" userId="730129c1-1d79-4e84-bd42-a7ba6d82db2c" providerId="ADAL" clId="{84669D7B-B281-4D93-B4E6-209575BDED8C}" dt="2023-02-04T20:47:16.552" v="1423" actId="700"/>
          <ac:spMkLst>
            <pc:docMk/>
            <pc:sldMk cId="2355758380" sldId="549"/>
            <ac:spMk id="3" creationId="{3F5E54BB-BA8F-FFF4-ADEE-2A6A71D25D6A}"/>
          </ac:spMkLst>
        </pc:spChg>
        <pc:spChg chg="add del mod ord">
          <ac:chgData name="Jakub Procházka" userId="730129c1-1d79-4e84-bd42-a7ba6d82db2c" providerId="ADAL" clId="{84669D7B-B281-4D93-B4E6-209575BDED8C}" dt="2023-02-05T13:09:37.945" v="4069" actId="700"/>
          <ac:spMkLst>
            <pc:docMk/>
            <pc:sldMk cId="2355758380" sldId="549"/>
            <ac:spMk id="4" creationId="{47DB0D7C-411B-22ED-39B5-E2510BEB8762}"/>
          </ac:spMkLst>
        </pc:spChg>
        <pc:spChg chg="mod ord">
          <ac:chgData name="Jakub Procházka" userId="730129c1-1d79-4e84-bd42-a7ba6d82db2c" providerId="ADAL" clId="{84669D7B-B281-4D93-B4E6-209575BDED8C}" dt="2023-02-05T13:10:50.794" v="4109" actId="20577"/>
          <ac:spMkLst>
            <pc:docMk/>
            <pc:sldMk cId="2355758380" sldId="549"/>
            <ac:spMk id="5" creationId="{3EA20CC3-205C-8FAF-B9B8-3663736DC79D}"/>
          </ac:spMkLst>
        </pc:spChg>
        <pc:spChg chg="del mod">
          <ac:chgData name="Jakub Procházka" userId="730129c1-1d79-4e84-bd42-a7ba6d82db2c" providerId="ADAL" clId="{84669D7B-B281-4D93-B4E6-209575BDED8C}" dt="2023-02-04T19:04:45.020" v="1329" actId="12084"/>
          <ac:spMkLst>
            <pc:docMk/>
            <pc:sldMk cId="2355758380" sldId="549"/>
            <ac:spMk id="6" creationId="{1267223E-1A05-3725-B3AB-4AD309027070}"/>
          </ac:spMkLst>
        </pc:spChg>
        <pc:spChg chg="add mod ord">
          <ac:chgData name="Jakub Procházka" userId="730129c1-1d79-4e84-bd42-a7ba6d82db2c" providerId="ADAL" clId="{84669D7B-B281-4D93-B4E6-209575BDED8C}" dt="2023-02-05T13:12:56.037" v="4297" actId="20577"/>
          <ac:spMkLst>
            <pc:docMk/>
            <pc:sldMk cId="2355758380" sldId="549"/>
            <ac:spMk id="6" creationId="{6C3AABE5-249D-272D-9184-8E54AB0C2E66}"/>
          </ac:spMkLst>
        </pc:spChg>
        <pc:spChg chg="add mod">
          <ac:chgData name="Jakub Procházka" userId="730129c1-1d79-4e84-bd42-a7ba6d82db2c" providerId="ADAL" clId="{84669D7B-B281-4D93-B4E6-209575BDED8C}" dt="2023-02-05T13:09:50.755" v="4072"/>
          <ac:spMkLst>
            <pc:docMk/>
            <pc:sldMk cId="2355758380" sldId="549"/>
            <ac:spMk id="7" creationId="{9230E6E0-95EB-4499-0619-BDDD2B69C183}"/>
          </ac:spMkLst>
        </pc:spChg>
        <pc:graphicFrameChg chg="add mod ord">
          <ac:chgData name="Jakub Procházka" userId="730129c1-1d79-4e84-bd42-a7ba6d82db2c" providerId="ADAL" clId="{84669D7B-B281-4D93-B4E6-209575BDED8C}" dt="2023-02-05T13:10:06.527" v="4079" actId="1076"/>
          <ac:graphicFrameMkLst>
            <pc:docMk/>
            <pc:sldMk cId="2355758380" sldId="549"/>
            <ac:graphicFrameMk id="2" creationId="{28C66FEB-5BDD-4D2A-7EDA-08C2724E6171}"/>
          </ac:graphicFrameMkLst>
        </pc:graphicFrameChg>
      </pc:sldChg>
      <pc:sldChg chg="modSp">
        <pc:chgData name="Jakub Procházka" userId="730129c1-1d79-4e84-bd42-a7ba6d82db2c" providerId="ADAL" clId="{84669D7B-B281-4D93-B4E6-209575BDED8C}" dt="2023-02-02T12:30:18.203" v="309" actId="20577"/>
        <pc:sldMkLst>
          <pc:docMk/>
          <pc:sldMk cId="103237118" sldId="553"/>
        </pc:sldMkLst>
        <pc:graphicFrameChg chg="mod">
          <ac:chgData name="Jakub Procházka" userId="730129c1-1d79-4e84-bd42-a7ba6d82db2c" providerId="ADAL" clId="{84669D7B-B281-4D93-B4E6-209575BDED8C}" dt="2023-02-02T12:30:18.203" v="309" actId="20577"/>
          <ac:graphicFrameMkLst>
            <pc:docMk/>
            <pc:sldMk cId="103237118" sldId="553"/>
            <ac:graphicFrameMk id="7" creationId="{69006C5E-A2AD-BD61-F472-DE18335593FD}"/>
          </ac:graphicFrameMkLst>
        </pc:graphicFrameChg>
      </pc:sldChg>
      <pc:sldChg chg="addSp delSp modSp mod modClrScheme chgLayout">
        <pc:chgData name="Jakub Procházka" userId="730129c1-1d79-4e84-bd42-a7ba6d82db2c" providerId="ADAL" clId="{84669D7B-B281-4D93-B4E6-209575BDED8C}" dt="2023-02-02T12:31:00.307" v="330" actId="6549"/>
        <pc:sldMkLst>
          <pc:docMk/>
          <pc:sldMk cId="1890805216" sldId="556"/>
        </pc:sldMkLst>
        <pc:spChg chg="mod ord">
          <ac:chgData name="Jakub Procházka" userId="730129c1-1d79-4e84-bd42-a7ba6d82db2c" providerId="ADAL" clId="{84669D7B-B281-4D93-B4E6-209575BDED8C}" dt="2023-02-02T11:29:29.166" v="235" actId="26606"/>
          <ac:spMkLst>
            <pc:docMk/>
            <pc:sldMk cId="1890805216" sldId="556"/>
            <ac:spMk id="2" creationId="{F5626106-A989-F054-2558-CA48C94978BF}"/>
          </ac:spMkLst>
        </pc:spChg>
        <pc:spChg chg="add del mod">
          <ac:chgData name="Jakub Procházka" userId="730129c1-1d79-4e84-bd42-a7ba6d82db2c" providerId="ADAL" clId="{84669D7B-B281-4D93-B4E6-209575BDED8C}" dt="2023-02-02T11:28:42.479" v="231" actId="26606"/>
          <ac:spMkLst>
            <pc:docMk/>
            <pc:sldMk cId="1890805216" sldId="556"/>
            <ac:spMk id="12" creationId="{2F28F492-8CFB-CE10-7A3A-387FDFBA5556}"/>
          </ac:spMkLst>
        </pc:spChg>
        <pc:spChg chg="add mod">
          <ac:chgData name="Jakub Procházka" userId="730129c1-1d79-4e84-bd42-a7ba6d82db2c" providerId="ADAL" clId="{84669D7B-B281-4D93-B4E6-209575BDED8C}" dt="2023-02-02T12:31:00.307" v="330" actId="6549"/>
          <ac:spMkLst>
            <pc:docMk/>
            <pc:sldMk cId="1890805216" sldId="556"/>
            <ac:spMk id="16" creationId="{5EDA3E75-924A-DDB8-0955-DEDC4C2233C8}"/>
          </ac:spMkLst>
        </pc:spChg>
        <pc:picChg chg="add del mod ord">
          <ac:chgData name="Jakub Procházka" userId="730129c1-1d79-4e84-bd42-a7ba6d82db2c" providerId="ADAL" clId="{84669D7B-B281-4D93-B4E6-209575BDED8C}" dt="2023-02-02T11:22:33.692" v="226" actId="478"/>
          <ac:picMkLst>
            <pc:docMk/>
            <pc:sldMk cId="1890805216" sldId="556"/>
            <ac:picMk id="4" creationId="{BAF83C47-DAE0-171F-A02E-14806C400128}"/>
          </ac:picMkLst>
        </pc:picChg>
        <pc:picChg chg="del mod ord">
          <ac:chgData name="Jakub Procházka" userId="730129c1-1d79-4e84-bd42-a7ba6d82db2c" providerId="ADAL" clId="{84669D7B-B281-4D93-B4E6-209575BDED8C}" dt="2023-02-02T11:22:21.781" v="223" actId="478"/>
          <ac:picMkLst>
            <pc:docMk/>
            <pc:sldMk cId="1890805216" sldId="556"/>
            <ac:picMk id="6" creationId="{F82D5F6C-BD8E-5858-EA3D-F07163337065}"/>
          </ac:picMkLst>
        </pc:picChg>
        <pc:picChg chg="add del mod ord">
          <ac:chgData name="Jakub Procházka" userId="730129c1-1d79-4e84-bd42-a7ba6d82db2c" providerId="ADAL" clId="{84669D7B-B281-4D93-B4E6-209575BDED8C}" dt="2023-02-02T11:22:55.125" v="229" actId="478"/>
          <ac:picMkLst>
            <pc:docMk/>
            <pc:sldMk cId="1890805216" sldId="556"/>
            <ac:picMk id="7" creationId="{B065B163-0DCA-76FB-6474-65637C3DBE3B}"/>
          </ac:picMkLst>
        </pc:picChg>
        <pc:picChg chg="add del mod ord">
          <ac:chgData name="Jakub Procházka" userId="730129c1-1d79-4e84-bd42-a7ba6d82db2c" providerId="ADAL" clId="{84669D7B-B281-4D93-B4E6-209575BDED8C}" dt="2023-02-02T11:22:17.590" v="222" actId="478"/>
          <ac:picMkLst>
            <pc:docMk/>
            <pc:sldMk cId="1890805216" sldId="556"/>
            <ac:picMk id="9" creationId="{07CA57E4-FDF1-A237-98F1-8E562BE4D7D2}"/>
          </ac:picMkLst>
        </pc:picChg>
        <pc:picChg chg="add del mod">
          <ac:chgData name="Jakub Procházka" userId="730129c1-1d79-4e84-bd42-a7ba6d82db2c" providerId="ADAL" clId="{84669D7B-B281-4D93-B4E6-209575BDED8C}" dt="2023-02-02T11:29:29.606" v="236" actId="478"/>
          <ac:picMkLst>
            <pc:docMk/>
            <pc:sldMk cId="1890805216" sldId="556"/>
            <ac:picMk id="11" creationId="{8BB7DE86-44C7-E67E-FE1F-48AD6FC61A8E}"/>
          </ac:picMkLst>
        </pc:picChg>
        <pc:picChg chg="add del mod">
          <ac:chgData name="Jakub Procházka" userId="730129c1-1d79-4e84-bd42-a7ba6d82db2c" providerId="ADAL" clId="{84669D7B-B281-4D93-B4E6-209575BDED8C}" dt="2023-02-02T11:29:30.244" v="237" actId="931"/>
          <ac:picMkLst>
            <pc:docMk/>
            <pc:sldMk cId="1890805216" sldId="556"/>
            <ac:picMk id="14" creationId="{8910C2B0-B01D-D691-39D0-2FE6FD183D91}"/>
          </ac:picMkLst>
        </pc:picChg>
        <pc:picChg chg="add mod">
          <ac:chgData name="Jakub Procházka" userId="730129c1-1d79-4e84-bd42-a7ba6d82db2c" providerId="ADAL" clId="{84669D7B-B281-4D93-B4E6-209575BDED8C}" dt="2023-02-02T11:29:58.932" v="238"/>
          <ac:picMkLst>
            <pc:docMk/>
            <pc:sldMk cId="1890805216" sldId="556"/>
            <ac:picMk id="15" creationId="{BD09E5FD-0FA5-74EE-B579-1C741D7B32BE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6T13:37:01.290" v="4500" actId="13926"/>
        <pc:sldMkLst>
          <pc:docMk/>
          <pc:sldMk cId="953555589" sldId="559"/>
        </pc:sldMkLst>
        <pc:spChg chg="del mod ord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2" creationId="{1D24CFFE-8EA0-42CE-EDFF-89C3CABD25E1}"/>
          </ac:spMkLst>
        </pc:spChg>
        <pc:spChg chg="del mod ord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3" creationId="{3DD63E84-C159-D412-3193-C077F67F335F}"/>
          </ac:spMkLst>
        </pc:spChg>
        <pc:spChg chg="del">
          <ac:chgData name="Jakub Procházka" userId="730129c1-1d79-4e84-bd42-a7ba6d82db2c" providerId="ADAL" clId="{84669D7B-B281-4D93-B4E6-209575BDED8C}" dt="2023-02-02T10:51:36.205" v="91" actId="700"/>
          <ac:spMkLst>
            <pc:docMk/>
            <pc:sldMk cId="953555589" sldId="559"/>
            <ac:spMk id="4" creationId="{CE358E11-3662-5095-6E34-D4949F25608B}"/>
          </ac:spMkLst>
        </pc:spChg>
        <pc:spChg chg="add mod ord">
          <ac:chgData name="Jakub Procházka" userId="730129c1-1d79-4e84-bd42-a7ba6d82db2c" providerId="ADAL" clId="{84669D7B-B281-4D93-B4E6-209575BDED8C}" dt="2023-02-04T13:23:41.288" v="419" actId="20577"/>
          <ac:spMkLst>
            <pc:docMk/>
            <pc:sldMk cId="953555589" sldId="559"/>
            <ac:spMk id="5" creationId="{979E7CEC-3808-A87E-B7A6-9B207F2E7224}"/>
          </ac:spMkLst>
        </pc:spChg>
        <pc:spChg chg="add mod ord">
          <ac:chgData name="Jakub Procházka" userId="730129c1-1d79-4e84-bd42-a7ba6d82db2c" providerId="ADAL" clId="{84669D7B-B281-4D93-B4E6-209575BDED8C}" dt="2023-02-06T13:37:01.290" v="4500" actId="13926"/>
          <ac:spMkLst>
            <pc:docMk/>
            <pc:sldMk cId="953555589" sldId="559"/>
            <ac:spMk id="6" creationId="{CECADF9A-D9F4-4F94-7DB8-2D9D0833A504}"/>
          </ac:spMkLst>
        </pc:spChg>
        <pc:spChg chg="add mod">
          <ac:chgData name="Jakub Procházka" userId="730129c1-1d79-4e84-bd42-a7ba6d82db2c" providerId="ADAL" clId="{84669D7B-B281-4D93-B4E6-209575BDED8C}" dt="2023-02-05T11:36:47.621" v="3491" actId="1076"/>
          <ac:spMkLst>
            <pc:docMk/>
            <pc:sldMk cId="953555589" sldId="559"/>
            <ac:spMk id="7" creationId="{160229EA-8C3F-6174-B15D-27079CEC790A}"/>
          </ac:spMkLst>
        </pc:spChg>
        <pc:picChg chg="add mod">
          <ac:chgData name="Jakub Procházka" userId="730129c1-1d79-4e84-bd42-a7ba6d82db2c" providerId="ADAL" clId="{84669D7B-B281-4D93-B4E6-209575BDED8C}" dt="2023-02-04T13:15:18.079" v="334" actId="1076"/>
          <ac:picMkLst>
            <pc:docMk/>
            <pc:sldMk cId="953555589" sldId="559"/>
            <ac:picMk id="2" creationId="{DBA731A3-4EF9-6466-97A3-2CBAAB3CD814}"/>
          </ac:picMkLst>
        </pc:picChg>
        <pc:picChg chg="add mod">
          <ac:chgData name="Jakub Procházka" userId="730129c1-1d79-4e84-bd42-a7ba6d82db2c" providerId="ADAL" clId="{84669D7B-B281-4D93-B4E6-209575BDED8C}" dt="2023-02-05T11:36:47.621" v="3491" actId="1076"/>
          <ac:picMkLst>
            <pc:docMk/>
            <pc:sldMk cId="953555589" sldId="559"/>
            <ac:picMk id="4" creationId="{E0486021-7419-EB77-8FD1-2E87F5FE6620}"/>
          </ac:picMkLst>
        </pc:picChg>
        <pc:picChg chg="add del mod">
          <ac:chgData name="Jakub Procházka" userId="730129c1-1d79-4e84-bd42-a7ba6d82db2c" providerId="ADAL" clId="{84669D7B-B281-4D93-B4E6-209575BDED8C}" dt="2023-02-04T13:15:00.932" v="331" actId="478"/>
          <ac:picMkLst>
            <pc:docMk/>
            <pc:sldMk cId="953555589" sldId="559"/>
            <ac:picMk id="1026" creationId="{0A1D41D0-A4B1-748C-F988-0C2E3230F65C}"/>
          </ac:picMkLst>
        </pc:picChg>
      </pc:sldChg>
      <pc:sldChg chg="addSp delSp modSp add mod modClrScheme modAnim chgLayout">
        <pc:chgData name="Jakub Procházka" userId="730129c1-1d79-4e84-bd42-a7ba6d82db2c" providerId="ADAL" clId="{84669D7B-B281-4D93-B4E6-209575BDED8C}" dt="2023-02-05T13:05:52.648" v="3932" actId="166"/>
        <pc:sldMkLst>
          <pc:docMk/>
          <pc:sldMk cId="1085567272" sldId="560"/>
        </pc:sldMkLst>
        <pc:spChg chg="add del mod ord">
          <ac:chgData name="Jakub Procházka" userId="730129c1-1d79-4e84-bd42-a7ba6d82db2c" providerId="ADAL" clId="{84669D7B-B281-4D93-B4E6-209575BDED8C}" dt="2023-02-05T13:04:50.218" v="3925" actId="478"/>
          <ac:spMkLst>
            <pc:docMk/>
            <pc:sldMk cId="1085567272" sldId="560"/>
            <ac:spMk id="2" creationId="{30DF7134-E5E9-88EE-3B3D-76C19403DEE5}"/>
          </ac:spMkLst>
        </pc:spChg>
        <pc:spChg chg="add del">
          <ac:chgData name="Jakub Procházka" userId="730129c1-1d79-4e84-bd42-a7ba6d82db2c" providerId="ADAL" clId="{84669D7B-B281-4D93-B4E6-209575BDED8C}" dt="2023-02-04T21:33:09.596" v="2707"/>
          <ac:spMkLst>
            <pc:docMk/>
            <pc:sldMk cId="1085567272" sldId="560"/>
            <ac:spMk id="4" creationId="{75C0E668-C6B0-CB6B-4C2E-2E5164575D47}"/>
          </ac:spMkLst>
        </pc:spChg>
        <pc:spChg chg="add mod">
          <ac:chgData name="Jakub Procházka" userId="730129c1-1d79-4e84-bd42-a7ba6d82db2c" providerId="ADAL" clId="{84669D7B-B281-4D93-B4E6-209575BDED8C}" dt="2023-02-05T11:35:49.529" v="3466" actId="1076"/>
          <ac:spMkLst>
            <pc:docMk/>
            <pc:sldMk cId="1085567272" sldId="560"/>
            <ac:spMk id="4" creationId="{8C3DA698-065E-31C3-4B4A-2EBBFD570011}"/>
          </ac:spMkLst>
        </pc:spChg>
        <pc:spChg chg="mod ord">
          <ac:chgData name="Jakub Procházka" userId="730129c1-1d79-4e84-bd42-a7ba6d82db2c" providerId="ADAL" clId="{84669D7B-B281-4D93-B4E6-209575BDED8C}" dt="2023-02-05T13:05:52.648" v="3932" actId="166"/>
          <ac:spMkLst>
            <pc:docMk/>
            <pc:sldMk cId="1085567272" sldId="560"/>
            <ac:spMk id="5" creationId="{9CF75438-796F-A473-7AD4-2C3375DEFB58}"/>
          </ac:spMkLst>
        </pc:spChg>
        <pc:spChg chg="del mod ord">
          <ac:chgData name="Jakub Procházka" userId="730129c1-1d79-4e84-bd42-a7ba6d82db2c" providerId="ADAL" clId="{84669D7B-B281-4D93-B4E6-209575BDED8C}" dt="2023-02-04T19:03:18.219" v="1256" actId="12084"/>
          <ac:spMkLst>
            <pc:docMk/>
            <pc:sldMk cId="1085567272" sldId="560"/>
            <ac:spMk id="6" creationId="{7FACF03C-6637-9597-F6EE-9C5056E664B1}"/>
          </ac:spMkLst>
        </pc:spChg>
        <pc:spChg chg="add del mod">
          <ac:chgData name="Jakub Procházka" userId="730129c1-1d79-4e84-bd42-a7ba6d82db2c" providerId="ADAL" clId="{84669D7B-B281-4D93-B4E6-209575BDED8C}" dt="2023-02-04T23:11:57.076" v="3344" actId="478"/>
          <ac:spMkLst>
            <pc:docMk/>
            <pc:sldMk cId="1085567272" sldId="560"/>
            <ac:spMk id="8" creationId="{6AF927A2-B6D2-886E-7235-D91649C87249}"/>
          </ac:spMkLst>
        </pc:spChg>
        <pc:spChg chg="add del mod">
          <ac:chgData name="Jakub Procházka" userId="730129c1-1d79-4e84-bd42-a7ba6d82db2c" providerId="ADAL" clId="{84669D7B-B281-4D93-B4E6-209575BDED8C}" dt="2023-02-05T13:04:55.090" v="3926" actId="478"/>
          <ac:spMkLst>
            <pc:docMk/>
            <pc:sldMk cId="1085567272" sldId="560"/>
            <ac:spMk id="9" creationId="{C96578CD-317D-D04F-49DC-70BD2830F7A4}"/>
          </ac:spMkLst>
        </pc:spChg>
        <pc:graphicFrameChg chg="add del mod">
          <ac:chgData name="Jakub Procházka" userId="730129c1-1d79-4e84-bd42-a7ba6d82db2c" providerId="ADAL" clId="{84669D7B-B281-4D93-B4E6-209575BDED8C}" dt="2023-02-04T23:11:49.583" v="3339" actId="478"/>
          <ac:graphicFrameMkLst>
            <pc:docMk/>
            <pc:sldMk cId="1085567272" sldId="560"/>
            <ac:graphicFrameMk id="3" creationId="{7ED79A9D-416D-6E95-11CD-028474F23AE7}"/>
          </ac:graphicFrameMkLst>
        </pc:graphicFrameChg>
        <pc:picChg chg="add mod">
          <ac:chgData name="Jakub Procházka" userId="730129c1-1d79-4e84-bd42-a7ba6d82db2c" providerId="ADAL" clId="{84669D7B-B281-4D93-B4E6-209575BDED8C}" dt="2023-02-05T11:35:42.854" v="3461" actId="1076"/>
          <ac:picMkLst>
            <pc:docMk/>
            <pc:sldMk cId="1085567272" sldId="560"/>
            <ac:picMk id="3" creationId="{3EAD036D-FAC6-C593-FB3F-96CE1E9BCB4A}"/>
          </ac:picMkLst>
        </pc:picChg>
        <pc:picChg chg="add del mod">
          <ac:chgData name="Jakub Procházka" userId="730129c1-1d79-4e84-bd42-a7ba6d82db2c" providerId="ADAL" clId="{84669D7B-B281-4D93-B4E6-209575BDED8C}" dt="2023-02-05T13:04:38.304" v="3923" actId="22"/>
          <ac:picMkLst>
            <pc:docMk/>
            <pc:sldMk cId="1085567272" sldId="560"/>
            <ac:picMk id="7" creationId="{8C6E9E6A-2AAD-D750-1EE3-1AA6134B4B48}"/>
          </ac:picMkLst>
        </pc:picChg>
        <pc:picChg chg="add del mod">
          <ac:chgData name="Jakub Procházka" userId="730129c1-1d79-4e84-bd42-a7ba6d82db2c" providerId="ADAL" clId="{84669D7B-B281-4D93-B4E6-209575BDED8C}" dt="2023-02-05T13:04:57.355" v="3927" actId="1076"/>
          <ac:picMkLst>
            <pc:docMk/>
            <pc:sldMk cId="1085567272" sldId="560"/>
            <ac:picMk id="10" creationId="{6578BBB6-FAFF-0972-C0B1-4FBF3611C447}"/>
          </ac:picMkLst>
        </pc:picChg>
        <pc:picChg chg="add mod">
          <ac:chgData name="Jakub Procházka" userId="730129c1-1d79-4e84-bd42-a7ba6d82db2c" providerId="ADAL" clId="{84669D7B-B281-4D93-B4E6-209575BDED8C}" dt="2023-02-05T13:05:01.160" v="3931" actId="1076"/>
          <ac:picMkLst>
            <pc:docMk/>
            <pc:sldMk cId="1085567272" sldId="560"/>
            <ac:picMk id="11" creationId="{AD1D6792-78FA-FBC6-4FC5-098EF727B1B2}"/>
          </ac:picMkLst>
        </pc:picChg>
        <pc:picChg chg="add del mod">
          <ac:chgData name="Jakub Procházka" userId="730129c1-1d79-4e84-bd42-a7ba6d82db2c" providerId="ADAL" clId="{84669D7B-B281-4D93-B4E6-209575BDED8C}" dt="2023-02-04T21:39:16.113" v="2749" actId="478"/>
          <ac:picMkLst>
            <pc:docMk/>
            <pc:sldMk cId="1085567272" sldId="560"/>
            <ac:picMk id="2052" creationId="{79C2544A-E8F2-05ED-A4A3-1D981B368909}"/>
          </ac:picMkLst>
        </pc:picChg>
        <pc:picChg chg="add del mod">
          <ac:chgData name="Jakub Procházka" userId="730129c1-1d79-4e84-bd42-a7ba6d82db2c" providerId="ADAL" clId="{84669D7B-B281-4D93-B4E6-209575BDED8C}" dt="2023-02-04T21:39:17.036" v="2750" actId="478"/>
          <ac:picMkLst>
            <pc:docMk/>
            <pc:sldMk cId="1085567272" sldId="560"/>
            <ac:picMk id="2054" creationId="{5F703B02-4B9F-5095-A307-D6366174073D}"/>
          </ac:picMkLst>
        </pc:picChg>
        <pc:picChg chg="add del mod">
          <ac:chgData name="Jakub Procházka" userId="730129c1-1d79-4e84-bd42-a7ba6d82db2c" providerId="ADAL" clId="{84669D7B-B281-4D93-B4E6-209575BDED8C}" dt="2023-02-04T21:39:15.564" v="2748" actId="478"/>
          <ac:picMkLst>
            <pc:docMk/>
            <pc:sldMk cId="1085567272" sldId="560"/>
            <ac:picMk id="2056" creationId="{A37A51A7-0365-4E0B-0D6B-14D27508D613}"/>
          </ac:picMkLst>
        </pc:picChg>
      </pc:sldChg>
      <pc:sldChg chg="addSp delSp modSp new del mod">
        <pc:chgData name="Jakub Procházka" userId="730129c1-1d79-4e84-bd42-a7ba6d82db2c" providerId="ADAL" clId="{84669D7B-B281-4D93-B4E6-209575BDED8C}" dt="2023-02-04T13:51:12.563" v="420" actId="47"/>
        <pc:sldMkLst>
          <pc:docMk/>
          <pc:sldMk cId="2719138213" sldId="560"/>
        </pc:sldMkLst>
        <pc:spChg chg="mod">
          <ac:chgData name="Jakub Procházka" userId="730129c1-1d79-4e84-bd42-a7ba6d82db2c" providerId="ADAL" clId="{84669D7B-B281-4D93-B4E6-209575BDED8C}" dt="2023-02-02T10:59:11.668" v="192" actId="6549"/>
          <ac:spMkLst>
            <pc:docMk/>
            <pc:sldMk cId="2719138213" sldId="560"/>
            <ac:spMk id="2" creationId="{587884DC-3B53-29B7-5DAA-317889C5B1A7}"/>
          </ac:spMkLst>
        </pc:spChg>
        <pc:spChg chg="del">
          <ac:chgData name="Jakub Procházka" userId="730129c1-1d79-4e84-bd42-a7ba6d82db2c" providerId="ADAL" clId="{84669D7B-B281-4D93-B4E6-209575BDED8C}" dt="2023-02-02T10:58:08.273" v="146" actId="931"/>
          <ac:spMkLst>
            <pc:docMk/>
            <pc:sldMk cId="2719138213" sldId="560"/>
            <ac:spMk id="3" creationId="{D2003546-7C66-AA64-A161-928C2F4ED298}"/>
          </ac:spMkLst>
        </pc:spChg>
        <pc:spChg chg="add mod">
          <ac:chgData name="Jakub Procházka" userId="730129c1-1d79-4e84-bd42-a7ba6d82db2c" providerId="ADAL" clId="{84669D7B-B281-4D93-B4E6-209575BDED8C}" dt="2023-02-04T13:15:11.222" v="332" actId="21"/>
          <ac:spMkLst>
            <pc:docMk/>
            <pc:sldMk cId="2719138213" sldId="560"/>
            <ac:spMk id="5" creationId="{8B7C1A56-F500-7091-1339-DAB67EA33959}"/>
          </ac:spMkLst>
        </pc:spChg>
        <pc:picChg chg="add del mod">
          <ac:chgData name="Jakub Procházka" userId="730129c1-1d79-4e84-bd42-a7ba6d82db2c" providerId="ADAL" clId="{84669D7B-B281-4D93-B4E6-209575BDED8C}" dt="2023-02-04T13:15:11.222" v="332" actId="21"/>
          <ac:picMkLst>
            <pc:docMk/>
            <pc:sldMk cId="2719138213" sldId="560"/>
            <ac:picMk id="6" creationId="{C7CFEB96-7AE8-14D9-C9AF-E6462986743C}"/>
          </ac:picMkLst>
        </pc:picChg>
      </pc:sldChg>
      <pc:sldChg chg="addSp delSp modSp new del mod modClrScheme chgLayout">
        <pc:chgData name="Jakub Procházka" userId="730129c1-1d79-4e84-bd42-a7ba6d82db2c" providerId="ADAL" clId="{84669D7B-B281-4D93-B4E6-209575BDED8C}" dt="2023-02-04T13:59:32.800" v="644" actId="47"/>
        <pc:sldMkLst>
          <pc:docMk/>
          <pc:sldMk cId="172247732" sldId="561"/>
        </pc:sldMkLst>
        <pc:spChg chg="del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2" creationId="{57405E6B-DD05-E584-9DC3-3BB36574D8E1}"/>
          </ac:spMkLst>
        </pc:spChg>
        <pc:spChg chg="del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3" creationId="{D07DF92D-A6F3-73B4-FC24-335BC9F4CF21}"/>
          </ac:spMkLst>
        </pc:spChg>
        <pc:spChg chg="del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4" creationId="{3EFB7722-B921-6ED2-6BF8-3CD4AF2112EE}"/>
          </ac:spMkLst>
        </pc:spChg>
        <pc:spChg chg="add mod ord">
          <ac:chgData name="Jakub Procházka" userId="730129c1-1d79-4e84-bd42-a7ba6d82db2c" providerId="ADAL" clId="{84669D7B-B281-4D93-B4E6-209575BDED8C}" dt="2023-02-02T11:01:19.975" v="216" actId="20577"/>
          <ac:spMkLst>
            <pc:docMk/>
            <pc:sldMk cId="172247732" sldId="561"/>
            <ac:spMk id="5" creationId="{19E32DEE-4D74-1358-E47E-7E1D9B6615C4}"/>
          </ac:spMkLst>
        </pc:spChg>
        <pc:spChg chg="add mod ord">
          <ac:chgData name="Jakub Procházka" userId="730129c1-1d79-4e84-bd42-a7ba6d82db2c" providerId="ADAL" clId="{84669D7B-B281-4D93-B4E6-209575BDED8C}" dt="2023-02-02T11:01:09.153" v="194" actId="700"/>
          <ac:spMkLst>
            <pc:docMk/>
            <pc:sldMk cId="172247732" sldId="561"/>
            <ac:spMk id="6" creationId="{6C6DE07A-8F48-4E87-1C48-930E4B804844}"/>
          </ac:spMkLst>
        </pc:spChg>
      </pc:sldChg>
      <pc:sldChg chg="add">
        <pc:chgData name="Jakub Procházka" userId="730129c1-1d79-4e84-bd42-a7ba6d82db2c" providerId="ADAL" clId="{84669D7B-B281-4D93-B4E6-209575BDED8C}" dt="2023-02-05T16:22:46.305" v="4496"/>
        <pc:sldMkLst>
          <pc:docMk/>
          <pc:sldMk cId="4234889857" sldId="4966"/>
        </pc:sldMkLst>
      </pc:sldChg>
      <pc:sldChg chg="addSp delSp modSp add mod ord modClrScheme chgLayout modNotesTx">
        <pc:chgData name="Jakub Procházka" userId="730129c1-1d79-4e84-bd42-a7ba6d82db2c" providerId="ADAL" clId="{84669D7B-B281-4D93-B4E6-209575BDED8C}" dt="2023-02-04T20:48:28.140" v="1458" actId="164"/>
        <pc:sldMkLst>
          <pc:docMk/>
          <pc:sldMk cId="2641350938" sldId="2076138086"/>
        </pc:sldMkLst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2" creationId="{80565816-6F21-4CA4-BDFB-672677CD57D5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3" creationId="{582336A7-840A-4C0A-AB1D-D1A2352F2BDC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8" creationId="{6E07941C-12AB-4435-B305-E9714ABA4790}"/>
          </ac:spMkLst>
        </pc:spChg>
        <pc:spChg chg="mod">
          <ac:chgData name="Jakub Procházka" userId="730129c1-1d79-4e84-bd42-a7ba6d82db2c" providerId="ADAL" clId="{84669D7B-B281-4D93-B4E6-209575BDED8C}" dt="2023-02-04T19:07:38.206" v="1346" actId="14100"/>
          <ac:spMkLst>
            <pc:docMk/>
            <pc:sldMk cId="2641350938" sldId="2076138086"/>
            <ac:spMk id="13" creationId="{E330299C-E1B9-4B09-80F2-3544B445FC58}"/>
          </ac:spMkLst>
        </pc:spChg>
        <pc:spChg chg="mod">
          <ac:chgData name="Jakub Procházka" userId="730129c1-1d79-4e84-bd42-a7ba6d82db2c" providerId="ADAL" clId="{84669D7B-B281-4D93-B4E6-209575BDED8C}" dt="2023-02-04T20:48:28.140" v="1458" actId="164"/>
          <ac:spMkLst>
            <pc:docMk/>
            <pc:sldMk cId="2641350938" sldId="2076138086"/>
            <ac:spMk id="15" creationId="{92B87B6D-4BE2-4FED-9000-AA8B6D8A5049}"/>
          </ac:spMkLst>
        </pc:spChg>
        <pc:spChg chg="add mod ord">
          <ac:chgData name="Jakub Procházka" userId="730129c1-1d79-4e84-bd42-a7ba6d82db2c" providerId="ADAL" clId="{84669D7B-B281-4D93-B4E6-209575BDED8C}" dt="2023-02-04T20:48:11.988" v="1454" actId="20577"/>
          <ac:spMkLst>
            <pc:docMk/>
            <pc:sldMk cId="2641350938" sldId="2076138086"/>
            <ac:spMk id="16" creationId="{DE56A367-EF43-13DE-8406-69893835089E}"/>
          </ac:spMkLst>
        </pc:spChg>
        <pc:spChg chg="add del mod ord">
          <ac:chgData name="Jakub Procházka" userId="730129c1-1d79-4e84-bd42-a7ba6d82db2c" providerId="ADAL" clId="{84669D7B-B281-4D93-B4E6-209575BDED8C}" dt="2023-02-04T20:48:13.967" v="1455" actId="478"/>
          <ac:spMkLst>
            <pc:docMk/>
            <pc:sldMk cId="2641350938" sldId="2076138086"/>
            <ac:spMk id="27" creationId="{85B04719-C071-9BEF-D838-B110F3DFE82E}"/>
          </ac:spMkLst>
        </pc:spChg>
        <pc:spChg chg="del mod">
          <ac:chgData name="Jakub Procházka" userId="730129c1-1d79-4e84-bd42-a7ba6d82db2c" providerId="ADAL" clId="{84669D7B-B281-4D93-B4E6-209575BDED8C}" dt="2023-02-04T20:48:19.128" v="1457" actId="478"/>
          <ac:spMkLst>
            <pc:docMk/>
            <pc:sldMk cId="2641350938" sldId="2076138086"/>
            <ac:spMk id="65" creationId="{B64F9AD3-5127-4914-A02C-0525B06DBFF3}"/>
          </ac:spMkLst>
        </pc:s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3" creationId="{09550ABD-FF68-4A5C-97CF-6AF330B1BAC6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6" creationId="{C3B456E0-7FA1-4723-9A71-68DFA89BA5C3}"/>
          </ac:grpSpMkLst>
        </pc:grpChg>
        <pc:grpChg chg="add 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29" creationId="{9CF65421-5930-D8AF-F6AB-5656EE419B5F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4" creationId="{37C04C17-005F-40B8-A758-1E28E8220EB3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7" creationId="{1BDFA0A5-B2E5-4857-9515-44B7A7F58990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38" creationId="{3DBBF8DF-B217-4BD1-B3FB-B78058E82798}"/>
          </ac:grpSpMkLst>
        </pc:grpChg>
        <pc:grpChg chg="del">
          <ac:chgData name="Jakub Procházka" userId="730129c1-1d79-4e84-bd42-a7ba6d82db2c" providerId="ADAL" clId="{84669D7B-B281-4D93-B4E6-209575BDED8C}" dt="2023-02-04T20:47:56.207" v="1425" actId="478"/>
          <ac:grpSpMkLst>
            <pc:docMk/>
            <pc:sldMk cId="2641350938" sldId="2076138086"/>
            <ac:grpSpMk id="66" creationId="{42F08975-357D-432D-851B-07C4C0902FCB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82" creationId="{778B4262-E33C-48FB-8D7A-FFC3700F19E3}"/>
          </ac:grpSpMkLst>
        </pc:grpChg>
        <pc:grpChg chg="mod">
          <ac:chgData name="Jakub Procházka" userId="730129c1-1d79-4e84-bd42-a7ba6d82db2c" providerId="ADAL" clId="{84669D7B-B281-4D93-B4E6-209575BDED8C}" dt="2023-02-04T20:48:28.140" v="1458" actId="164"/>
          <ac:grpSpMkLst>
            <pc:docMk/>
            <pc:sldMk cId="2641350938" sldId="2076138086"/>
            <ac:grpSpMk id="83" creationId="{B9396F11-176E-40A1-807D-B5C6B313C789}"/>
          </ac:grpSpMkLst>
        </pc:grpChg>
      </pc:sldChg>
      <pc:sldChg chg="addSp delSp modSp new mod modClrScheme chgLayout">
        <pc:chgData name="Jakub Procházka" userId="730129c1-1d79-4e84-bd42-a7ba6d82db2c" providerId="ADAL" clId="{84669D7B-B281-4D93-B4E6-209575BDED8C}" dt="2023-02-04T21:31:47.099" v="2685" actId="20577"/>
        <pc:sldMkLst>
          <pc:docMk/>
          <pc:sldMk cId="528542870" sldId="2076138087"/>
        </pc:sldMkLst>
        <pc:spChg chg="del mod ord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2" creationId="{ED8EF059-8E9D-D50F-D453-4DF742354202}"/>
          </ac:spMkLst>
        </pc:spChg>
        <pc:spChg chg="del mod ord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3" creationId="{7AE9874D-1E50-F837-0128-D0D524FFDCD4}"/>
          </ac:spMkLst>
        </pc:spChg>
        <pc:spChg chg="del">
          <ac:chgData name="Jakub Procházka" userId="730129c1-1d79-4e84-bd42-a7ba6d82db2c" providerId="ADAL" clId="{84669D7B-B281-4D93-B4E6-209575BDED8C}" dt="2023-02-04T20:49:11.418" v="1462" actId="700"/>
          <ac:spMkLst>
            <pc:docMk/>
            <pc:sldMk cId="528542870" sldId="2076138087"/>
            <ac:spMk id="4" creationId="{79BF189A-8801-5C31-795B-19A61E8CDC2E}"/>
          </ac:spMkLst>
        </pc:spChg>
        <pc:spChg chg="add mod ord">
          <ac:chgData name="Jakub Procházka" userId="730129c1-1d79-4e84-bd42-a7ba6d82db2c" providerId="ADAL" clId="{84669D7B-B281-4D93-B4E6-209575BDED8C}" dt="2023-02-04T20:49:29.607" v="1508" actId="20577"/>
          <ac:spMkLst>
            <pc:docMk/>
            <pc:sldMk cId="528542870" sldId="2076138087"/>
            <ac:spMk id="5" creationId="{803B0FA1-EA5E-CBBA-089B-75E102741E21}"/>
          </ac:spMkLst>
        </pc:spChg>
        <pc:spChg chg="add del mod ord">
          <ac:chgData name="Jakub Procházka" userId="730129c1-1d79-4e84-bd42-a7ba6d82db2c" providerId="ADAL" clId="{84669D7B-B281-4D93-B4E6-209575BDED8C}" dt="2023-02-04T21:22:05.510" v="2415" actId="12084"/>
          <ac:spMkLst>
            <pc:docMk/>
            <pc:sldMk cId="528542870" sldId="2076138087"/>
            <ac:spMk id="6" creationId="{4C63E4FB-CEFF-3897-E6F4-A5D1830C3B81}"/>
          </ac:spMkLst>
        </pc:spChg>
        <pc:graphicFrameChg chg="add mod">
          <ac:chgData name="Jakub Procházka" userId="730129c1-1d79-4e84-bd42-a7ba6d82db2c" providerId="ADAL" clId="{84669D7B-B281-4D93-B4E6-209575BDED8C}" dt="2023-02-04T21:31:47.099" v="2685" actId="20577"/>
          <ac:graphicFrameMkLst>
            <pc:docMk/>
            <pc:sldMk cId="528542870" sldId="2076138087"/>
            <ac:graphicFrameMk id="7" creationId="{04C00955-6CA4-9F0B-6082-F458A2EE7DBB}"/>
          </ac:graphicFrameMkLst>
        </pc:graphicFrameChg>
      </pc:sldChg>
      <pc:sldChg chg="addSp delSp modSp new mod modClrScheme chgLayout">
        <pc:chgData name="Jakub Procházka" userId="730129c1-1d79-4e84-bd42-a7ba6d82db2c" providerId="ADAL" clId="{84669D7B-B281-4D93-B4E6-209575BDED8C}" dt="2023-02-05T13:02:09.057" v="3914" actId="113"/>
        <pc:sldMkLst>
          <pc:docMk/>
          <pc:sldMk cId="1285200819" sldId="2076138088"/>
        </pc:sldMkLst>
        <pc:spChg chg="del mod ord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2" creationId="{03553BB8-1087-7178-3A3B-741BF0132CA7}"/>
          </ac:spMkLst>
        </pc:spChg>
        <pc:spChg chg="add del">
          <ac:chgData name="Jakub Procházka" userId="730129c1-1d79-4e84-bd42-a7ba6d82db2c" providerId="ADAL" clId="{84669D7B-B281-4D93-B4E6-209575BDED8C}" dt="2023-02-05T13:00:06.113" v="3888"/>
          <ac:spMkLst>
            <pc:docMk/>
            <pc:sldMk cId="1285200819" sldId="2076138088"/>
            <ac:spMk id="2" creationId="{9B7B510B-E6C2-8FF7-3F08-123CD5E1E9C8}"/>
          </ac:spMkLst>
        </pc:spChg>
        <pc:spChg chg="add del">
          <ac:chgData name="Jakub Procházka" userId="730129c1-1d79-4e84-bd42-a7ba6d82db2c" providerId="ADAL" clId="{84669D7B-B281-4D93-B4E6-209575BDED8C}" dt="2023-02-05T13:00:12.326" v="3890"/>
          <ac:spMkLst>
            <pc:docMk/>
            <pc:sldMk cId="1285200819" sldId="2076138088"/>
            <ac:spMk id="3" creationId="{CC233369-A8F7-9A9A-264B-1F1E131B649E}"/>
          </ac:spMkLst>
        </pc:spChg>
        <pc:spChg chg="del mod ord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3" creationId="{D3FED8A0-DE17-8A4F-0DE7-F7D4B317D375}"/>
          </ac:spMkLst>
        </pc:spChg>
        <pc:spChg chg="add del">
          <ac:chgData name="Jakub Procházka" userId="730129c1-1d79-4e84-bd42-a7ba6d82db2c" providerId="ADAL" clId="{84669D7B-B281-4D93-B4E6-209575BDED8C}" dt="2023-02-05T13:00:15.198" v="3892"/>
          <ac:spMkLst>
            <pc:docMk/>
            <pc:sldMk cId="1285200819" sldId="2076138088"/>
            <ac:spMk id="4" creationId="{19B6D1AB-FE62-3F7D-0992-01FB1837D98D}"/>
          </ac:spMkLst>
        </pc:spChg>
        <pc:spChg chg="del">
          <ac:chgData name="Jakub Procházka" userId="730129c1-1d79-4e84-bd42-a7ba6d82db2c" providerId="ADAL" clId="{84669D7B-B281-4D93-B4E6-209575BDED8C}" dt="2023-02-04T21:42:54.007" v="2768" actId="700"/>
          <ac:spMkLst>
            <pc:docMk/>
            <pc:sldMk cId="1285200819" sldId="2076138088"/>
            <ac:spMk id="4" creationId="{6315208F-FEF7-BE75-937B-15E9FDFA03AD}"/>
          </ac:spMkLst>
        </pc:spChg>
        <pc:spChg chg="add mod ord">
          <ac:chgData name="Jakub Procházka" userId="730129c1-1d79-4e84-bd42-a7ba6d82db2c" providerId="ADAL" clId="{84669D7B-B281-4D93-B4E6-209575BDED8C}" dt="2023-02-04T21:42:58.615" v="2781" actId="20577"/>
          <ac:spMkLst>
            <pc:docMk/>
            <pc:sldMk cId="1285200819" sldId="2076138088"/>
            <ac:spMk id="5" creationId="{0F16AB97-166A-00AE-4682-8B94A60DE0D4}"/>
          </ac:spMkLst>
        </pc:spChg>
        <pc:spChg chg="add del mod ord">
          <ac:chgData name="Jakub Procházka" userId="730129c1-1d79-4e84-bd42-a7ba6d82db2c" providerId="ADAL" clId="{84669D7B-B281-4D93-B4E6-209575BDED8C}" dt="2023-02-04T21:47:01.709" v="2989" actId="12084"/>
          <ac:spMkLst>
            <pc:docMk/>
            <pc:sldMk cId="1285200819" sldId="2076138088"/>
            <ac:spMk id="6" creationId="{AFA9687D-6986-581A-2E3D-95061399ABBF}"/>
          </ac:spMkLst>
        </pc:spChg>
        <pc:spChg chg="add del">
          <ac:chgData name="Jakub Procházka" userId="730129c1-1d79-4e84-bd42-a7ba6d82db2c" providerId="ADAL" clId="{84669D7B-B281-4D93-B4E6-209575BDED8C}" dt="2023-02-05T13:00:16.452" v="3894"/>
          <ac:spMkLst>
            <pc:docMk/>
            <pc:sldMk cId="1285200819" sldId="2076138088"/>
            <ac:spMk id="6" creationId="{B4F5FCFA-EA60-9351-CB86-795BCB389E49}"/>
          </ac:spMkLst>
        </pc:spChg>
        <pc:spChg chg="add del mod">
          <ac:chgData name="Jakub Procházka" userId="730129c1-1d79-4e84-bd42-a7ba6d82db2c" providerId="ADAL" clId="{84669D7B-B281-4D93-B4E6-209575BDED8C}" dt="2023-02-05T13:00:26.626" v="3898"/>
          <ac:spMkLst>
            <pc:docMk/>
            <pc:sldMk cId="1285200819" sldId="2076138088"/>
            <ac:spMk id="8" creationId="{DFE9EE2D-8369-FC5C-2797-56218D8DBB47}"/>
          </ac:spMkLst>
        </pc:spChg>
        <pc:graphicFrameChg chg="add mod">
          <ac:chgData name="Jakub Procházka" userId="730129c1-1d79-4e84-bd42-a7ba6d82db2c" providerId="ADAL" clId="{84669D7B-B281-4D93-B4E6-209575BDED8C}" dt="2023-02-05T13:02:09.057" v="3914" actId="113"/>
          <ac:graphicFrameMkLst>
            <pc:docMk/>
            <pc:sldMk cId="1285200819" sldId="2076138088"/>
            <ac:graphicFrameMk id="7" creationId="{A4F69825-065B-595C-3420-D16C4B8DDF3F}"/>
          </ac:graphicFrameMkLst>
        </pc:graphicFrameChg>
        <pc:picChg chg="add mod">
          <ac:chgData name="Jakub Procházka" userId="730129c1-1d79-4e84-bd42-a7ba6d82db2c" providerId="ADAL" clId="{84669D7B-B281-4D93-B4E6-209575BDED8C}" dt="2023-02-05T13:01:42.785" v="3908" actId="1076"/>
          <ac:picMkLst>
            <pc:docMk/>
            <pc:sldMk cId="1285200819" sldId="2076138088"/>
            <ac:picMk id="10" creationId="{9AB68C25-C2DF-B68E-C00C-64A3ED86623A}"/>
          </ac:picMkLst>
        </pc:picChg>
        <pc:picChg chg="add del mod">
          <ac:chgData name="Jakub Procházka" userId="730129c1-1d79-4e84-bd42-a7ba6d82db2c" providerId="ADAL" clId="{84669D7B-B281-4D93-B4E6-209575BDED8C}" dt="2023-02-04T21:43:14.936" v="2783"/>
          <ac:picMkLst>
            <pc:docMk/>
            <pc:sldMk cId="1285200819" sldId="2076138088"/>
            <ac:picMk id="3074" creationId="{3299E434-BF70-731F-E33C-9FAF888338F9}"/>
          </ac:picMkLst>
        </pc:picChg>
        <pc:picChg chg="add mod">
          <ac:chgData name="Jakub Procházka" userId="730129c1-1d79-4e84-bd42-a7ba6d82db2c" providerId="ADAL" clId="{84669D7B-B281-4D93-B4E6-209575BDED8C}" dt="2023-02-05T13:01:44.711" v="3909" actId="1076"/>
          <ac:picMkLst>
            <pc:docMk/>
            <pc:sldMk cId="1285200819" sldId="2076138088"/>
            <ac:picMk id="3076" creationId="{0E914D86-F28F-BE76-35BA-EFA6CBAC4278}"/>
          </ac:picMkLst>
        </pc:picChg>
      </pc:sldChg>
      <pc:sldChg chg="addSp delSp modSp new mod ord modClrScheme chgLayout">
        <pc:chgData name="Jakub Procházka" userId="730129c1-1d79-4e84-bd42-a7ba6d82db2c" providerId="ADAL" clId="{84669D7B-B281-4D93-B4E6-209575BDED8C}" dt="2023-02-05T13:15:17.919" v="4300" actId="113"/>
        <pc:sldMkLst>
          <pc:docMk/>
          <pc:sldMk cId="1243037475" sldId="2076138089"/>
        </pc:sldMkLst>
        <pc:spChg chg="del mod ord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2" creationId="{6693D10D-3D9F-23F5-4FD4-5F81182B2F29}"/>
          </ac:spMkLst>
        </pc:spChg>
        <pc:spChg chg="del mod ord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3" creationId="{64B8F3D3-2BC4-9699-BD91-FEEA8BB7AF25}"/>
          </ac:spMkLst>
        </pc:spChg>
        <pc:spChg chg="del">
          <ac:chgData name="Jakub Procházka" userId="730129c1-1d79-4e84-bd42-a7ba6d82db2c" providerId="ADAL" clId="{84669D7B-B281-4D93-B4E6-209575BDED8C}" dt="2023-02-04T21:47:31.738" v="2995" actId="700"/>
          <ac:spMkLst>
            <pc:docMk/>
            <pc:sldMk cId="1243037475" sldId="2076138089"/>
            <ac:spMk id="4" creationId="{FC49B658-DF68-5F04-481E-78F345F6890E}"/>
          </ac:spMkLst>
        </pc:spChg>
        <pc:spChg chg="add mod ord">
          <ac:chgData name="Jakub Procházka" userId="730129c1-1d79-4e84-bd42-a7ba6d82db2c" providerId="ADAL" clId="{84669D7B-B281-4D93-B4E6-209575BDED8C}" dt="2023-02-04T21:47:35.053" v="3014" actId="20577"/>
          <ac:spMkLst>
            <pc:docMk/>
            <pc:sldMk cId="1243037475" sldId="2076138089"/>
            <ac:spMk id="5" creationId="{A54F70E4-DC70-DCDE-7B28-1F0EFCC221A9}"/>
          </ac:spMkLst>
        </pc:spChg>
        <pc:spChg chg="add del mod ord">
          <ac:chgData name="Jakub Procházka" userId="730129c1-1d79-4e84-bd42-a7ba6d82db2c" providerId="ADAL" clId="{84669D7B-B281-4D93-B4E6-209575BDED8C}" dt="2023-02-04T21:54:08.247" v="3257" actId="12084"/>
          <ac:spMkLst>
            <pc:docMk/>
            <pc:sldMk cId="1243037475" sldId="2076138089"/>
            <ac:spMk id="6" creationId="{85FFD1EB-009A-D43C-18E5-CEC831854218}"/>
          </ac:spMkLst>
        </pc:spChg>
        <pc:spChg chg="add mod">
          <ac:chgData name="Jakub Procházka" userId="730129c1-1d79-4e84-bd42-a7ba6d82db2c" providerId="ADAL" clId="{84669D7B-B281-4D93-B4E6-209575BDED8C}" dt="2023-02-04T21:54:56.592" v="3280" actId="1076"/>
          <ac:spMkLst>
            <pc:docMk/>
            <pc:sldMk cId="1243037475" sldId="2076138089"/>
            <ac:spMk id="8" creationId="{2023591F-0B50-BFD0-88C1-8B50E6456DCE}"/>
          </ac:spMkLst>
        </pc:spChg>
        <pc:graphicFrameChg chg="add mod">
          <ac:chgData name="Jakub Procházka" userId="730129c1-1d79-4e84-bd42-a7ba6d82db2c" providerId="ADAL" clId="{84669D7B-B281-4D93-B4E6-209575BDED8C}" dt="2023-02-05T13:15:17.919" v="4300" actId="113"/>
          <ac:graphicFrameMkLst>
            <pc:docMk/>
            <pc:sldMk cId="1243037475" sldId="2076138089"/>
            <ac:graphicFrameMk id="7" creationId="{6D506B5E-B781-806D-2C7C-2F6110E25AB2}"/>
          </ac:graphicFrameMkLst>
        </pc:graphicFrameChg>
        <pc:picChg chg="add mod">
          <ac:chgData name="Jakub Procházka" userId="730129c1-1d79-4e84-bd42-a7ba6d82db2c" providerId="ADAL" clId="{84669D7B-B281-4D93-B4E6-209575BDED8C}" dt="2023-02-04T21:51:58.953" v="3164" actId="1076"/>
          <ac:picMkLst>
            <pc:docMk/>
            <pc:sldMk cId="1243037475" sldId="2076138089"/>
            <ac:picMk id="4098" creationId="{902B45EB-7DFA-310B-2FEC-255F4A354556}"/>
          </ac:picMkLst>
        </pc:picChg>
        <pc:picChg chg="add mod">
          <ac:chgData name="Jakub Procházka" userId="730129c1-1d79-4e84-bd42-a7ba6d82db2c" providerId="ADAL" clId="{84669D7B-B281-4D93-B4E6-209575BDED8C}" dt="2023-02-04T21:55:22.249" v="3281" actId="14100"/>
          <ac:picMkLst>
            <pc:docMk/>
            <pc:sldMk cId="1243037475" sldId="2076138089"/>
            <ac:picMk id="4100" creationId="{4972100A-DE5B-8DA3-25D1-44F48A67D06F}"/>
          </ac:picMkLst>
        </pc:picChg>
      </pc:sldChg>
      <pc:sldChg chg="addSp delSp modSp new mod ord modClrScheme chgLayout">
        <pc:chgData name="Jakub Procházka" userId="730129c1-1d79-4e84-bd42-a7ba6d82db2c" providerId="ADAL" clId="{84669D7B-B281-4D93-B4E6-209575BDED8C}" dt="2023-02-05T14:12:38.236" v="4433" actId="20577"/>
        <pc:sldMkLst>
          <pc:docMk/>
          <pc:sldMk cId="2396665057" sldId="2076138090"/>
        </pc:sldMkLst>
        <pc:spChg chg="del mod ord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2" creationId="{FF92CDF0-4748-B4AC-8DF6-EC235B35150F}"/>
          </ac:spMkLst>
        </pc:spChg>
        <pc:spChg chg="del mod ord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3" creationId="{0BFC8A43-B366-00DF-CD84-6EB995B1B578}"/>
          </ac:spMkLst>
        </pc:spChg>
        <pc:spChg chg="del">
          <ac:chgData name="Jakub Procházka" userId="730129c1-1d79-4e84-bd42-a7ba6d82db2c" providerId="ADAL" clId="{84669D7B-B281-4D93-B4E6-209575BDED8C}" dt="2023-02-04T21:55:43.245" v="3283" actId="700"/>
          <ac:spMkLst>
            <pc:docMk/>
            <pc:sldMk cId="2396665057" sldId="2076138090"/>
            <ac:spMk id="4" creationId="{100A0D35-AFEC-BE6E-F46D-CD1E67923B7C}"/>
          </ac:spMkLst>
        </pc:spChg>
        <pc:spChg chg="add mod ord">
          <ac:chgData name="Jakub Procházka" userId="730129c1-1d79-4e84-bd42-a7ba6d82db2c" providerId="ADAL" clId="{84669D7B-B281-4D93-B4E6-209575BDED8C}" dt="2023-02-04T21:56:01.078" v="3298" actId="14100"/>
          <ac:spMkLst>
            <pc:docMk/>
            <pc:sldMk cId="2396665057" sldId="2076138090"/>
            <ac:spMk id="5" creationId="{5DA7F56D-3848-D98E-2F25-70389878335A}"/>
          </ac:spMkLst>
        </pc:spChg>
        <pc:spChg chg="add del mod ord">
          <ac:chgData name="Jakub Procházka" userId="730129c1-1d79-4e84-bd42-a7ba6d82db2c" providerId="ADAL" clId="{84669D7B-B281-4D93-B4E6-209575BDED8C}" dt="2023-02-05T14:12:26.755" v="4428" actId="12084"/>
          <ac:spMkLst>
            <pc:docMk/>
            <pc:sldMk cId="2396665057" sldId="2076138090"/>
            <ac:spMk id="6" creationId="{6CD2B841-00E6-C5E8-BBF9-50C0F6BE4EF0}"/>
          </ac:spMkLst>
        </pc:spChg>
        <pc:graphicFrameChg chg="add mod">
          <ac:chgData name="Jakub Procházka" userId="730129c1-1d79-4e84-bd42-a7ba6d82db2c" providerId="ADAL" clId="{84669D7B-B281-4D93-B4E6-209575BDED8C}" dt="2023-02-05T14:12:38.236" v="4433" actId="20577"/>
          <ac:graphicFrameMkLst>
            <pc:docMk/>
            <pc:sldMk cId="2396665057" sldId="2076138090"/>
            <ac:graphicFrameMk id="3" creationId="{794C14EB-37B5-7FAC-9961-B8023C973619}"/>
          </ac:graphicFrameMkLst>
        </pc:graphicFrameChg>
        <pc:picChg chg="add mod">
          <ac:chgData name="Jakub Procházka" userId="730129c1-1d79-4e84-bd42-a7ba6d82db2c" providerId="ADAL" clId="{84669D7B-B281-4D93-B4E6-209575BDED8C}" dt="2023-02-05T14:12:32.310" v="4429" actId="1076"/>
          <ac:picMkLst>
            <pc:docMk/>
            <pc:sldMk cId="2396665057" sldId="2076138090"/>
            <ac:picMk id="2" creationId="{11609FFD-4C6B-8EEA-674E-662300CE9A02}"/>
          </ac:picMkLst>
        </pc:picChg>
        <pc:picChg chg="add del mod">
          <ac:chgData name="Jakub Procházka" userId="730129c1-1d79-4e84-bd42-a7ba6d82db2c" providerId="ADAL" clId="{84669D7B-B281-4D93-B4E6-209575BDED8C}" dt="2023-02-05T14:10:24.997" v="4410" actId="478"/>
          <ac:picMkLst>
            <pc:docMk/>
            <pc:sldMk cId="2396665057" sldId="2076138090"/>
            <ac:picMk id="5122" creationId="{96E7116B-0D52-4043-7156-D4225BA26877}"/>
          </ac:picMkLst>
        </pc:picChg>
      </pc:sldChg>
      <pc:sldChg chg="addSp delSp modSp new mod ord">
        <pc:chgData name="Jakub Procházka" userId="730129c1-1d79-4e84-bd42-a7ba6d82db2c" providerId="ADAL" clId="{84669D7B-B281-4D93-B4E6-209575BDED8C}" dt="2023-02-05T12:13:19.072" v="3749"/>
        <pc:sldMkLst>
          <pc:docMk/>
          <pc:sldMk cId="2232738308" sldId="2076138091"/>
        </pc:sldMkLst>
        <pc:spChg chg="mod">
          <ac:chgData name="Jakub Procházka" userId="730129c1-1d79-4e84-bd42-a7ba6d82db2c" providerId="ADAL" clId="{84669D7B-B281-4D93-B4E6-209575BDED8C}" dt="2023-02-05T11:34:16.523" v="3392" actId="20577"/>
          <ac:spMkLst>
            <pc:docMk/>
            <pc:sldMk cId="2232738308" sldId="2076138091"/>
            <ac:spMk id="2" creationId="{18AEC701-52ED-CE78-1CF3-4A67652B4CCA}"/>
          </ac:spMkLst>
        </pc:spChg>
        <pc:spChg chg="del">
          <ac:chgData name="Jakub Procházka" userId="730129c1-1d79-4e84-bd42-a7ba6d82db2c" providerId="ADAL" clId="{84669D7B-B281-4D93-B4E6-209575BDED8C}" dt="2023-02-05T11:34:18.185" v="3393" actId="478"/>
          <ac:spMkLst>
            <pc:docMk/>
            <pc:sldMk cId="2232738308" sldId="2076138091"/>
            <ac:spMk id="3" creationId="{451AB03F-BFB5-DEC2-E952-0831AC2657C0}"/>
          </ac:spMkLst>
        </pc:spChg>
        <pc:spChg chg="del">
          <ac:chgData name="Jakub Procházka" userId="730129c1-1d79-4e84-bd42-a7ba6d82db2c" providerId="ADAL" clId="{84669D7B-B281-4D93-B4E6-209575BDED8C}" dt="2023-02-05T11:34:18.742" v="3394" actId="478"/>
          <ac:spMkLst>
            <pc:docMk/>
            <pc:sldMk cId="2232738308" sldId="2076138091"/>
            <ac:spMk id="4" creationId="{9B8A687A-7954-BF51-89A5-9B066C135806}"/>
          </ac:spMkLst>
        </pc:spChg>
        <pc:picChg chg="add">
          <ac:chgData name="Jakub Procházka" userId="730129c1-1d79-4e84-bd42-a7ba6d82db2c" providerId="ADAL" clId="{84669D7B-B281-4D93-B4E6-209575BDED8C}" dt="2023-02-04T21:59:47.535" v="3302"/>
          <ac:picMkLst>
            <pc:docMk/>
            <pc:sldMk cId="2232738308" sldId="2076138091"/>
            <ac:picMk id="6146" creationId="{07868BED-C4F3-A3DA-6B25-4699A2D743A5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2:03:52.920" v="3621" actId="21"/>
        <pc:sldMkLst>
          <pc:docMk/>
          <pc:sldMk cId="1508428751" sldId="2076138092"/>
        </pc:sldMkLst>
        <pc:spChg chg="add del mod">
          <ac:chgData name="Jakub Procházka" userId="730129c1-1d79-4e84-bd42-a7ba6d82db2c" providerId="ADAL" clId="{84669D7B-B281-4D93-B4E6-209575BDED8C}" dt="2023-02-05T12:03:52.920" v="3621" actId="21"/>
          <ac:spMkLst>
            <pc:docMk/>
            <pc:sldMk cId="1508428751" sldId="2076138092"/>
            <ac:spMk id="2" creationId="{1C9F68AE-698C-5C69-3F1A-B7C45A392604}"/>
          </ac:spMkLst>
        </pc:spChg>
        <pc:spChg chg="del mod ord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2" creationId="{4FEA1246-CFE4-2833-C4C0-2569826149E3}"/>
          </ac:spMkLst>
        </pc:spChg>
        <pc:spChg chg="del mod ord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3" creationId="{E2D1BE7B-93AB-0BB1-CFA7-42AD566D29E6}"/>
          </ac:spMkLst>
        </pc:spChg>
        <pc:spChg chg="del">
          <ac:chgData name="Jakub Procházka" userId="730129c1-1d79-4e84-bd42-a7ba6d82db2c" providerId="ADAL" clId="{84669D7B-B281-4D93-B4E6-209575BDED8C}" dt="2023-02-04T22:01:02.758" v="3304" actId="700"/>
          <ac:spMkLst>
            <pc:docMk/>
            <pc:sldMk cId="1508428751" sldId="2076138092"/>
            <ac:spMk id="4" creationId="{6E90F7D0-8EA3-7F27-3751-2DB1A224B655}"/>
          </ac:spMkLst>
        </pc:spChg>
        <pc:spChg chg="add mod ord">
          <ac:chgData name="Jakub Procházka" userId="730129c1-1d79-4e84-bd42-a7ba6d82db2c" providerId="ADAL" clId="{84669D7B-B281-4D93-B4E6-209575BDED8C}" dt="2023-02-05T12:02:47.400" v="3611" actId="20577"/>
          <ac:spMkLst>
            <pc:docMk/>
            <pc:sldMk cId="1508428751" sldId="2076138092"/>
            <ac:spMk id="5" creationId="{BD7906C4-FB6E-F30A-DBF4-88E0F6651CDE}"/>
          </ac:spMkLst>
        </pc:spChg>
        <pc:spChg chg="add del mod ord">
          <ac:chgData name="Jakub Procházka" userId="730129c1-1d79-4e84-bd42-a7ba6d82db2c" providerId="ADAL" clId="{84669D7B-B281-4D93-B4E6-209575BDED8C}" dt="2023-02-04T22:02:15.778" v="3337" actId="478"/>
          <ac:spMkLst>
            <pc:docMk/>
            <pc:sldMk cId="1508428751" sldId="2076138092"/>
            <ac:spMk id="6" creationId="{766F2070-FFCB-9020-36ED-181D05FBDD8E}"/>
          </ac:spMkLst>
        </pc:spChg>
        <pc:spChg chg="add del">
          <ac:chgData name="Jakub Procházka" userId="730129c1-1d79-4e84-bd42-a7ba6d82db2c" providerId="ADAL" clId="{84669D7B-B281-4D93-B4E6-209575BDED8C}" dt="2023-02-04T22:02:06.461" v="3328"/>
          <ac:spMkLst>
            <pc:docMk/>
            <pc:sldMk cId="1508428751" sldId="2076138092"/>
            <ac:spMk id="7" creationId="{7F408B8B-1079-6FEC-BD9F-23721E5235E6}"/>
          </ac:spMkLst>
        </pc:spChg>
        <pc:picChg chg="add mod">
          <ac:chgData name="Jakub Procházka" userId="730129c1-1d79-4e84-bd42-a7ba6d82db2c" providerId="ADAL" clId="{84669D7B-B281-4D93-B4E6-209575BDED8C}" dt="2023-02-05T12:02:36.279" v="3605" actId="1076"/>
          <ac:picMkLst>
            <pc:docMk/>
            <pc:sldMk cId="1508428751" sldId="2076138092"/>
            <ac:picMk id="7172" creationId="{7029C97E-A270-3A86-294F-93916E9AA0C8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1:52:22.788" v="3519" actId="1076"/>
        <pc:sldMkLst>
          <pc:docMk/>
          <pc:sldMk cId="414343208" sldId="2076138093"/>
        </pc:sldMkLst>
        <pc:spChg chg="mod ord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2" creationId="{DA6C8DF1-CE90-E6F1-00FA-8F2B4B88E39D}"/>
          </ac:spMkLst>
        </pc:spChg>
        <pc:spChg chg="del mod ord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3" creationId="{36CF84A0-DD46-F3B9-4D70-420D6FF523F3}"/>
          </ac:spMkLst>
        </pc:spChg>
        <pc:spChg chg="del">
          <ac:chgData name="Jakub Procházka" userId="730129c1-1d79-4e84-bd42-a7ba6d82db2c" providerId="ADAL" clId="{84669D7B-B281-4D93-B4E6-209575BDED8C}" dt="2023-02-05T11:51:18.221" v="3511" actId="700"/>
          <ac:spMkLst>
            <pc:docMk/>
            <pc:sldMk cId="414343208" sldId="2076138093"/>
            <ac:spMk id="4" creationId="{EAE9C113-609E-E14B-D4B7-166A80F0D7C8}"/>
          </ac:spMkLst>
        </pc:spChg>
        <pc:spChg chg="add mod ord">
          <ac:chgData name="Jakub Procházka" userId="730129c1-1d79-4e84-bd42-a7ba6d82db2c" providerId="ADAL" clId="{84669D7B-B281-4D93-B4E6-209575BDED8C}" dt="2023-02-05T11:52:22.359" v="3518" actId="20577"/>
          <ac:spMkLst>
            <pc:docMk/>
            <pc:sldMk cId="414343208" sldId="2076138093"/>
            <ac:spMk id="5" creationId="{6B80D496-7E1C-C505-BCC6-73C5F7C72E83}"/>
          </ac:spMkLst>
        </pc:spChg>
        <pc:picChg chg="add mod">
          <ac:chgData name="Jakub Procházka" userId="730129c1-1d79-4e84-bd42-a7ba6d82db2c" providerId="ADAL" clId="{84669D7B-B281-4D93-B4E6-209575BDED8C}" dt="2023-02-05T11:52:22.788" v="3519" actId="1076"/>
          <ac:picMkLst>
            <pc:docMk/>
            <pc:sldMk cId="414343208" sldId="2076138093"/>
            <ac:picMk id="7" creationId="{4C7AAA1E-5E1D-5196-5C57-FC565391C6E5}"/>
          </ac:picMkLst>
        </pc:picChg>
      </pc:sldChg>
      <pc:sldChg chg="addSp delSp modSp new mod modClrScheme chgLayout">
        <pc:chgData name="Jakub Procházka" userId="730129c1-1d79-4e84-bd42-a7ba6d82db2c" providerId="ADAL" clId="{84669D7B-B281-4D93-B4E6-209575BDED8C}" dt="2023-02-05T12:58:00.242" v="3865" actId="1076"/>
        <pc:sldMkLst>
          <pc:docMk/>
          <pc:sldMk cId="2188620455" sldId="2076138094"/>
        </pc:sldMkLst>
        <pc:spChg chg="del mod ord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2" creationId="{EEE09A79-6C2F-04F6-F44D-CF3E336E4587}"/>
          </ac:spMkLst>
        </pc:spChg>
        <pc:spChg chg="del mod ord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3" creationId="{61D36952-591D-D522-4278-A1DB1CB38A95}"/>
          </ac:spMkLst>
        </pc:spChg>
        <pc:spChg chg="del">
          <ac:chgData name="Jakub Procházka" userId="730129c1-1d79-4e84-bd42-a7ba6d82db2c" providerId="ADAL" clId="{84669D7B-B281-4D93-B4E6-209575BDED8C}" dt="2023-02-05T11:54:07.264" v="3525" actId="700"/>
          <ac:spMkLst>
            <pc:docMk/>
            <pc:sldMk cId="2188620455" sldId="2076138094"/>
            <ac:spMk id="4" creationId="{2FD60D30-13DA-C7D3-6345-1F586B5EE11F}"/>
          </ac:spMkLst>
        </pc:spChg>
        <pc:spChg chg="add mod ord">
          <ac:chgData name="Jakub Procházka" userId="730129c1-1d79-4e84-bd42-a7ba6d82db2c" providerId="ADAL" clId="{84669D7B-B281-4D93-B4E6-209575BDED8C}" dt="2023-02-05T12:04:04.539" v="3623" actId="700"/>
          <ac:spMkLst>
            <pc:docMk/>
            <pc:sldMk cId="2188620455" sldId="2076138094"/>
            <ac:spMk id="5" creationId="{C88E70AA-2179-2884-B313-B719DE398222}"/>
          </ac:spMkLst>
        </pc:spChg>
        <pc:spChg chg="add del mod ord">
          <ac:chgData name="Jakub Procházka" userId="730129c1-1d79-4e84-bd42-a7ba6d82db2c" providerId="ADAL" clId="{84669D7B-B281-4D93-B4E6-209575BDED8C}" dt="2023-02-05T11:57:57.195" v="3569" actId="26606"/>
          <ac:spMkLst>
            <pc:docMk/>
            <pc:sldMk cId="2188620455" sldId="2076138094"/>
            <ac:spMk id="6" creationId="{D2D82663-8B9C-567D-6F0C-DFDC49C7FE8D}"/>
          </ac:spMkLst>
        </pc:spChg>
        <pc:spChg chg="add del mod">
          <ac:chgData name="Jakub Procházka" userId="730129c1-1d79-4e84-bd42-a7ba6d82db2c" providerId="ADAL" clId="{84669D7B-B281-4D93-B4E6-209575BDED8C}" dt="2023-02-05T12:04:10.703" v="3628" actId="478"/>
          <ac:spMkLst>
            <pc:docMk/>
            <pc:sldMk cId="2188620455" sldId="2076138094"/>
            <ac:spMk id="7" creationId="{CEFEAF63-83B9-C1B5-CE57-22BD5D78B799}"/>
          </ac:spMkLst>
        </pc:spChg>
        <pc:spChg chg="add del mod">
          <ac:chgData name="Jakub Procházka" userId="730129c1-1d79-4e84-bd42-a7ba6d82db2c" providerId="ADAL" clId="{84669D7B-B281-4D93-B4E6-209575BDED8C}" dt="2023-02-05T12:04:08.107" v="3627" actId="478"/>
          <ac:spMkLst>
            <pc:docMk/>
            <pc:sldMk cId="2188620455" sldId="2076138094"/>
            <ac:spMk id="8" creationId="{C87A473F-1D0C-DBA6-4437-227710C85A35}"/>
          </ac:spMkLst>
        </pc:spChg>
        <pc:spChg chg="add del mod ord">
          <ac:chgData name="Jakub Procházka" userId="730129c1-1d79-4e84-bd42-a7ba6d82db2c" providerId="ADAL" clId="{84669D7B-B281-4D93-B4E6-209575BDED8C}" dt="2023-02-05T12:57:51.155" v="3863" actId="12084"/>
          <ac:spMkLst>
            <pc:docMk/>
            <pc:sldMk cId="2188620455" sldId="2076138094"/>
            <ac:spMk id="9" creationId="{7A6C955C-E513-CB44-6F59-F6DA0B722327}"/>
          </ac:spMkLst>
        </pc:spChg>
        <pc:spChg chg="add mod ord">
          <ac:chgData name="Jakub Procházka" userId="730129c1-1d79-4e84-bd42-a7ba6d82db2c" providerId="ADAL" clId="{84669D7B-B281-4D93-B4E6-209575BDED8C}" dt="2023-02-05T12:58:00.242" v="3865" actId="1076"/>
          <ac:spMkLst>
            <pc:docMk/>
            <pc:sldMk cId="2188620455" sldId="2076138094"/>
            <ac:spMk id="10" creationId="{51EF3F77-1A4A-D067-DC0F-67033C6BAFA8}"/>
          </ac:spMkLst>
        </pc:spChg>
        <pc:spChg chg="add mod">
          <ac:chgData name="Jakub Procházka" userId="730129c1-1d79-4e84-bd42-a7ba6d82db2c" providerId="ADAL" clId="{84669D7B-B281-4D93-B4E6-209575BDED8C}" dt="2023-02-05T12:57:15.282" v="3858" actId="1076"/>
          <ac:spMkLst>
            <pc:docMk/>
            <pc:sldMk cId="2188620455" sldId="2076138094"/>
            <ac:spMk id="11" creationId="{A9108B9E-8ADC-CF15-4784-2A745E9BFB76}"/>
          </ac:spMkLst>
        </pc:spChg>
        <pc:graphicFrameChg chg="add mod">
          <ac:chgData name="Jakub Procházka" userId="730129c1-1d79-4e84-bd42-a7ba6d82db2c" providerId="ADAL" clId="{84669D7B-B281-4D93-B4E6-209575BDED8C}" dt="2023-02-05T12:57:53.594" v="3864" actId="14100"/>
          <ac:graphicFrameMkLst>
            <pc:docMk/>
            <pc:sldMk cId="2188620455" sldId="2076138094"/>
            <ac:graphicFrameMk id="12" creationId="{5FF45EC8-326C-321C-D2FE-0C5A90A58592}"/>
          </ac:graphicFrameMkLst>
        </pc:graphicFrameChg>
        <pc:picChg chg="add del mod">
          <ac:chgData name="Jakub Procházka" userId="730129c1-1d79-4e84-bd42-a7ba6d82db2c" providerId="ADAL" clId="{84669D7B-B281-4D93-B4E6-209575BDED8C}" dt="2023-02-05T11:56:03.630" v="3548" actId="478"/>
          <ac:picMkLst>
            <pc:docMk/>
            <pc:sldMk cId="2188620455" sldId="2076138094"/>
            <ac:picMk id="1026" creationId="{A2C1A612-FB32-3CE3-410E-00046CF89070}"/>
          </ac:picMkLst>
        </pc:picChg>
        <pc:picChg chg="add del mod">
          <ac:chgData name="Jakub Procházka" userId="730129c1-1d79-4e84-bd42-a7ba6d82db2c" providerId="ADAL" clId="{84669D7B-B281-4D93-B4E6-209575BDED8C}" dt="2023-02-05T12:04:06.125" v="3624" actId="478"/>
          <ac:picMkLst>
            <pc:docMk/>
            <pc:sldMk cId="2188620455" sldId="2076138094"/>
            <ac:picMk id="1028" creationId="{6F05B2C2-DF4E-3687-B7DA-25128C040E3A}"/>
          </ac:picMkLst>
        </pc:picChg>
        <pc:picChg chg="add del mod">
          <ac:chgData name="Jakub Procházka" userId="730129c1-1d79-4e84-bd42-a7ba6d82db2c" providerId="ADAL" clId="{84669D7B-B281-4D93-B4E6-209575BDED8C}" dt="2023-02-05T12:04:06.699" v="3625" actId="478"/>
          <ac:picMkLst>
            <pc:docMk/>
            <pc:sldMk cId="2188620455" sldId="2076138094"/>
            <ac:picMk id="1030" creationId="{45363D2E-B127-22F9-0CFD-0ECE1D5C03ED}"/>
          </ac:picMkLst>
        </pc:picChg>
        <pc:picChg chg="add mod">
          <ac:chgData name="Jakub Procházka" userId="730129c1-1d79-4e84-bd42-a7ba6d82db2c" providerId="ADAL" clId="{84669D7B-B281-4D93-B4E6-209575BDED8C}" dt="2023-02-05T12:56:15.927" v="3834" actId="1076"/>
          <ac:picMkLst>
            <pc:docMk/>
            <pc:sldMk cId="2188620455" sldId="2076138094"/>
            <ac:picMk id="1032" creationId="{B8FA5117-DB77-969B-1F83-7B06B6944F95}"/>
          </ac:picMkLst>
        </pc:picChg>
        <pc:picChg chg="add mod">
          <ac:chgData name="Jakub Procházka" userId="730129c1-1d79-4e84-bd42-a7ba6d82db2c" providerId="ADAL" clId="{84669D7B-B281-4D93-B4E6-209575BDED8C}" dt="2023-02-05T12:58:00.242" v="3865" actId="1076"/>
          <ac:picMkLst>
            <pc:docMk/>
            <pc:sldMk cId="2188620455" sldId="2076138094"/>
            <ac:picMk id="1034" creationId="{10876B2F-EB01-400C-C3FE-7177B46E6709}"/>
          </ac:picMkLst>
        </pc:picChg>
        <pc:picChg chg="add del mod">
          <ac:chgData name="Jakub Procházka" userId="730129c1-1d79-4e84-bd42-a7ba6d82db2c" providerId="ADAL" clId="{84669D7B-B281-4D93-B4E6-209575BDED8C}" dt="2023-02-05T12:57:26.325" v="3861"/>
          <ac:picMkLst>
            <pc:docMk/>
            <pc:sldMk cId="2188620455" sldId="2076138094"/>
            <ac:picMk id="1036" creationId="{6E9100F3-0A67-E3DD-63D8-6D8E5D087687}"/>
          </ac:picMkLst>
        </pc:picChg>
      </pc:sldChg>
      <pc:sldChg chg="addSp delSp modSp add mod">
        <pc:chgData name="Jakub Procházka" userId="730129c1-1d79-4e84-bd42-a7ba6d82db2c" providerId="ADAL" clId="{84669D7B-B281-4D93-B4E6-209575BDED8C}" dt="2023-02-05T12:54:30.281" v="3807" actId="20577"/>
        <pc:sldMkLst>
          <pc:docMk/>
          <pc:sldMk cId="3157001748" sldId="2076138095"/>
        </pc:sldMkLst>
        <pc:spChg chg="mod">
          <ac:chgData name="Jakub Procházka" userId="730129c1-1d79-4e84-bd42-a7ba6d82db2c" providerId="ADAL" clId="{84669D7B-B281-4D93-B4E6-209575BDED8C}" dt="2023-02-05T12:54:30.281" v="3807" actId="20577"/>
          <ac:spMkLst>
            <pc:docMk/>
            <pc:sldMk cId="3157001748" sldId="2076138095"/>
            <ac:spMk id="5" creationId="{C88E70AA-2179-2884-B313-B719DE398222}"/>
          </ac:spMkLst>
        </pc:spChg>
        <pc:spChg chg="mod ord">
          <ac:chgData name="Jakub Procházka" userId="730129c1-1d79-4e84-bd42-a7ba6d82db2c" providerId="ADAL" clId="{84669D7B-B281-4D93-B4E6-209575BDED8C}" dt="2023-02-05T12:54:14.302" v="3796" actId="166"/>
          <ac:spMkLst>
            <pc:docMk/>
            <pc:sldMk cId="3157001748" sldId="2076138095"/>
            <ac:spMk id="7" creationId="{CEFEAF63-83B9-C1B5-CE57-22BD5D78B799}"/>
          </ac:spMkLst>
        </pc:spChg>
        <pc:picChg chg="add del">
          <ac:chgData name="Jakub Procházka" userId="730129c1-1d79-4e84-bd42-a7ba6d82db2c" providerId="ADAL" clId="{84669D7B-B281-4D93-B4E6-209575BDED8C}" dt="2023-02-05T12:53:15.686" v="3773" actId="478"/>
          <ac:picMkLst>
            <pc:docMk/>
            <pc:sldMk cId="3157001748" sldId="2076138095"/>
            <ac:picMk id="1028" creationId="{6F05B2C2-DF4E-3687-B7DA-25128C040E3A}"/>
          </ac:picMkLst>
        </pc:picChg>
        <pc:picChg chg="add del">
          <ac:chgData name="Jakub Procházka" userId="730129c1-1d79-4e84-bd42-a7ba6d82db2c" providerId="ADAL" clId="{84669D7B-B281-4D93-B4E6-209575BDED8C}" dt="2023-02-05T12:52:58.488" v="3769"/>
          <ac:picMkLst>
            <pc:docMk/>
            <pc:sldMk cId="3157001748" sldId="2076138095"/>
            <ac:picMk id="3074" creationId="{0D9FFA2C-FF0E-C4BF-D4A7-0BE1E9AB152A}"/>
          </ac:picMkLst>
        </pc:picChg>
        <pc:picChg chg="add del">
          <ac:chgData name="Jakub Procházka" userId="730129c1-1d79-4e84-bd42-a7ba6d82db2c" providerId="ADAL" clId="{84669D7B-B281-4D93-B4E6-209575BDED8C}" dt="2023-02-05T12:53:00.442" v="3772"/>
          <ac:picMkLst>
            <pc:docMk/>
            <pc:sldMk cId="3157001748" sldId="2076138095"/>
            <ac:picMk id="3076" creationId="{41ED1B40-02C5-7EC5-F7B1-9A7C0B3E3AB7}"/>
          </ac:picMkLst>
        </pc:picChg>
        <pc:picChg chg="add mod">
          <ac:chgData name="Jakub Procházka" userId="730129c1-1d79-4e84-bd42-a7ba6d82db2c" providerId="ADAL" clId="{84669D7B-B281-4D93-B4E6-209575BDED8C}" dt="2023-02-05T12:54:00.074" v="3795" actId="732"/>
          <ac:picMkLst>
            <pc:docMk/>
            <pc:sldMk cId="3157001748" sldId="2076138095"/>
            <ac:picMk id="3078" creationId="{9FB7B080-BF5A-4DDE-93DA-91F695659A20}"/>
          </ac:picMkLst>
        </pc:picChg>
      </pc:sldChg>
      <pc:sldChg chg="addSp delSp modSp new del mod ord modClrScheme chgLayout">
        <pc:chgData name="Jakub Procházka" userId="730129c1-1d79-4e84-bd42-a7ba6d82db2c" providerId="ADAL" clId="{84669D7B-B281-4D93-B4E6-209575BDED8C}" dt="2023-02-05T12:13:09.841" v="3747" actId="47"/>
        <pc:sldMkLst>
          <pc:docMk/>
          <pc:sldMk cId="1054120086" sldId="2076138096"/>
        </pc:sldMkLst>
        <pc:spChg chg="del mod ord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2" creationId="{669CDD29-24EC-F759-CA6B-0FF70ECB09AE}"/>
          </ac:spMkLst>
        </pc:spChg>
        <pc:spChg chg="del mod ord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3" creationId="{4419FF6A-330A-89E0-06BF-8C05A3A8C26F}"/>
          </ac:spMkLst>
        </pc:spChg>
        <pc:spChg chg="del">
          <ac:chgData name="Jakub Procházka" userId="730129c1-1d79-4e84-bd42-a7ba6d82db2c" providerId="ADAL" clId="{84669D7B-B281-4D93-B4E6-209575BDED8C}" dt="2023-02-05T12:08:53.112" v="3712" actId="700"/>
          <ac:spMkLst>
            <pc:docMk/>
            <pc:sldMk cId="1054120086" sldId="2076138096"/>
            <ac:spMk id="4" creationId="{44AB015A-3355-3279-DA83-7C07A8597FA5}"/>
          </ac:spMkLst>
        </pc:spChg>
        <pc:spChg chg="add del mod ord">
          <ac:chgData name="Jakub Procházka" userId="730129c1-1d79-4e84-bd42-a7ba6d82db2c" providerId="ADAL" clId="{84669D7B-B281-4D93-B4E6-209575BDED8C}" dt="2023-02-05T12:09:14.231" v="3724" actId="478"/>
          <ac:spMkLst>
            <pc:docMk/>
            <pc:sldMk cId="1054120086" sldId="2076138096"/>
            <ac:spMk id="5" creationId="{99F0050B-C79F-AB5A-11B7-12DE3BF2C2B6}"/>
          </ac:spMkLst>
        </pc:spChg>
        <pc:spChg chg="add del mod ord">
          <ac:chgData name="Jakub Procházka" userId="730129c1-1d79-4e84-bd42-a7ba6d82db2c" providerId="ADAL" clId="{84669D7B-B281-4D93-B4E6-209575BDED8C}" dt="2023-02-05T12:09:49.955" v="3736" actId="700"/>
          <ac:spMkLst>
            <pc:docMk/>
            <pc:sldMk cId="1054120086" sldId="2076138096"/>
            <ac:spMk id="6" creationId="{469FC8CB-D5CC-F9C1-F5C5-59ABF7EA2E97}"/>
          </ac:spMkLst>
        </pc:spChg>
        <pc:spChg chg="add del mod">
          <ac:chgData name="Jakub Procházka" userId="730129c1-1d79-4e84-bd42-a7ba6d82db2c" providerId="ADAL" clId="{84669D7B-B281-4D93-B4E6-209575BDED8C}" dt="2023-02-05T12:09:47.007" v="3735" actId="478"/>
          <ac:spMkLst>
            <pc:docMk/>
            <pc:sldMk cId="1054120086" sldId="2076138096"/>
            <ac:spMk id="9" creationId="{06AE1D13-124B-0398-F199-AF2B6FE2FC55}"/>
          </ac:spMkLst>
        </pc:spChg>
        <pc:spChg chg="add mod ord">
          <ac:chgData name="Jakub Procházka" userId="730129c1-1d79-4e84-bd42-a7ba6d82db2c" providerId="ADAL" clId="{84669D7B-B281-4D93-B4E6-209575BDED8C}" dt="2023-02-05T12:09:59.924" v="3745" actId="166"/>
          <ac:spMkLst>
            <pc:docMk/>
            <pc:sldMk cId="1054120086" sldId="2076138096"/>
            <ac:spMk id="10" creationId="{E300810A-3CB9-CF25-2A93-C210CB9446BC}"/>
          </ac:spMkLst>
        </pc:spChg>
        <pc:spChg chg="add mod ord">
          <ac:chgData name="Jakub Procházka" userId="730129c1-1d79-4e84-bd42-a7ba6d82db2c" providerId="ADAL" clId="{84669D7B-B281-4D93-B4E6-209575BDED8C}" dt="2023-02-05T12:09:49.955" v="3736" actId="700"/>
          <ac:spMkLst>
            <pc:docMk/>
            <pc:sldMk cId="1054120086" sldId="2076138096"/>
            <ac:spMk id="11" creationId="{58B30246-69DD-E281-2028-78169EC49728}"/>
          </ac:spMkLst>
        </pc:spChg>
        <pc:spChg chg="add del">
          <ac:chgData name="Jakub Procházka" userId="730129c1-1d79-4e84-bd42-a7ba6d82db2c" providerId="ADAL" clId="{84669D7B-B281-4D93-B4E6-209575BDED8C}" dt="2023-02-05T12:08:59.385" v="3716" actId="26606"/>
          <ac:spMkLst>
            <pc:docMk/>
            <pc:sldMk cId="1054120086" sldId="2076138096"/>
            <ac:spMk id="13" creationId="{091BAD9D-0F97-DED5-5486-88AB2F49F53A}"/>
          </ac:spMkLst>
        </pc:spChg>
        <pc:picChg chg="add del mod">
          <ac:chgData name="Jakub Procházka" userId="730129c1-1d79-4e84-bd42-a7ba6d82db2c" providerId="ADAL" clId="{84669D7B-B281-4D93-B4E6-209575BDED8C}" dt="2023-02-05T12:13:08.084" v="3746" actId="478"/>
          <ac:picMkLst>
            <pc:docMk/>
            <pc:sldMk cId="1054120086" sldId="2076138096"/>
            <ac:picMk id="8" creationId="{01B75054-8FF6-3C4D-E11A-6AC1154E25FF}"/>
          </ac:picMkLst>
        </pc:picChg>
      </pc:sldChg>
      <pc:sldChg chg="new add del">
        <pc:chgData name="Jakub Procházka" userId="730129c1-1d79-4e84-bd42-a7ba6d82db2c" providerId="ADAL" clId="{84669D7B-B281-4D93-B4E6-209575BDED8C}" dt="2023-02-05T12:13:30.925" v="3756" actId="47"/>
        <pc:sldMkLst>
          <pc:docMk/>
          <pc:sldMk cId="2696864008" sldId="2076138096"/>
        </pc:sldMkLst>
      </pc:sldChg>
      <pc:sldChg chg="addSp delSp modSp add mod ord">
        <pc:chgData name="Jakub Procházka" userId="730129c1-1d79-4e84-bd42-a7ba6d82db2c" providerId="ADAL" clId="{84669D7B-B281-4D93-B4E6-209575BDED8C}" dt="2023-02-05T14:14:03.999" v="4482" actId="1076"/>
        <pc:sldMkLst>
          <pc:docMk/>
          <pc:sldMk cId="1948342664" sldId="2076138097"/>
        </pc:sldMkLst>
        <pc:spChg chg="mod">
          <ac:chgData name="Jakub Procházka" userId="730129c1-1d79-4e84-bd42-a7ba6d82db2c" providerId="ADAL" clId="{84669D7B-B281-4D93-B4E6-209575BDED8C}" dt="2023-02-05T14:13:37.627" v="4461" actId="14100"/>
          <ac:spMkLst>
            <pc:docMk/>
            <pc:sldMk cId="1948342664" sldId="2076138097"/>
            <ac:spMk id="2" creationId="{18AEC701-52ED-CE78-1CF3-4A67652B4CCA}"/>
          </ac:spMkLst>
        </pc:spChg>
        <pc:spChg chg="add mod">
          <ac:chgData name="Jakub Procházka" userId="730129c1-1d79-4e84-bd42-a7ba6d82db2c" providerId="ADAL" clId="{84669D7B-B281-4D93-B4E6-209575BDED8C}" dt="2023-02-05T14:13:55.734" v="4480" actId="20577"/>
          <ac:spMkLst>
            <pc:docMk/>
            <pc:sldMk cId="1948342664" sldId="2076138097"/>
            <ac:spMk id="3" creationId="{F6D16919-5057-E448-3D3E-A94CBAC3CBFE}"/>
          </ac:spMkLst>
        </pc:spChg>
        <pc:picChg chg="add mod">
          <ac:chgData name="Jakub Procházka" userId="730129c1-1d79-4e84-bd42-a7ba6d82db2c" providerId="ADAL" clId="{84669D7B-B281-4D93-B4E6-209575BDED8C}" dt="2023-02-05T14:14:03.999" v="4482" actId="1076"/>
          <ac:picMkLst>
            <pc:docMk/>
            <pc:sldMk cId="1948342664" sldId="2076138097"/>
            <ac:picMk id="2050" creationId="{046B8780-88B0-CBF3-5392-9CDC7201BC0C}"/>
          </ac:picMkLst>
        </pc:picChg>
        <pc:picChg chg="del">
          <ac:chgData name="Jakub Procházka" userId="730129c1-1d79-4e84-bd42-a7ba6d82db2c" providerId="ADAL" clId="{84669D7B-B281-4D93-B4E6-209575BDED8C}" dt="2023-02-05T12:13:32.729" v="3757" actId="478"/>
          <ac:picMkLst>
            <pc:docMk/>
            <pc:sldMk cId="1948342664" sldId="2076138097"/>
            <ac:picMk id="6146" creationId="{07868BED-C4F3-A3DA-6B25-4699A2D743A5}"/>
          </ac:picMkLst>
        </pc:picChg>
      </pc:sldChg>
      <pc:sldMasterChg chg="del delSldLayout">
        <pc:chgData name="Jakub Procházka" userId="730129c1-1d79-4e84-bd42-a7ba6d82db2c" providerId="ADAL" clId="{84669D7B-B281-4D93-B4E6-209575BDED8C}" dt="2023-02-02T09:24:14.309" v="66" actId="2696"/>
        <pc:sldMasterMkLst>
          <pc:docMk/>
          <pc:sldMasterMk cId="922959928" sldId="2147483801"/>
        </pc:sldMasterMkLst>
        <pc:sldLayoutChg chg="del">
          <pc:chgData name="Jakub Procházka" userId="730129c1-1d79-4e84-bd42-a7ba6d82db2c" providerId="ADAL" clId="{84669D7B-B281-4D93-B4E6-209575BDED8C}" dt="2023-02-02T09:24:14.245" v="65" actId="2696"/>
          <pc:sldLayoutMkLst>
            <pc:docMk/>
            <pc:sldMasterMk cId="922959928" sldId="2147483801"/>
            <pc:sldLayoutMk cId="4079397458" sldId="214748380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78" v="78" actId="2696"/>
        <pc:sldMasterMkLst>
          <pc:docMk/>
          <pc:sldMasterMk cId="935223061" sldId="2147483803"/>
        </pc:sldMasterMkLst>
        <pc:sldLayoutChg chg="del">
          <pc:chgData name="Jakub Procházka" userId="730129c1-1d79-4e84-bd42-a7ba6d82db2c" providerId="ADAL" clId="{84669D7B-B281-4D93-B4E6-209575BDED8C}" dt="2023-02-02T09:24:14.312" v="72" actId="2696"/>
          <pc:sldLayoutMkLst>
            <pc:docMk/>
            <pc:sldMasterMk cId="935223061" sldId="2147483803"/>
            <pc:sldLayoutMk cId="282553887" sldId="2147483804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3" actId="2696"/>
          <pc:sldLayoutMkLst>
            <pc:docMk/>
            <pc:sldMasterMk cId="935223061" sldId="2147483803"/>
            <pc:sldLayoutMk cId="402577251" sldId="2147483805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4" actId="2696"/>
          <pc:sldLayoutMkLst>
            <pc:docMk/>
            <pc:sldMasterMk cId="935223061" sldId="2147483803"/>
            <pc:sldLayoutMk cId="106116795" sldId="2147483806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3" v="75" actId="2696"/>
          <pc:sldLayoutMkLst>
            <pc:docMk/>
            <pc:sldMasterMk cId="935223061" sldId="2147483803"/>
            <pc:sldLayoutMk cId="3131734319" sldId="2147483807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4" v="76" actId="2696"/>
          <pc:sldLayoutMkLst>
            <pc:docMk/>
            <pc:sldMasterMk cId="935223061" sldId="2147483803"/>
            <pc:sldLayoutMk cId="39041163" sldId="2147483808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4" v="77" actId="2696"/>
          <pc:sldLayoutMkLst>
            <pc:docMk/>
            <pc:sldMasterMk cId="935223061" sldId="2147483803"/>
            <pc:sldLayoutMk cId="3938373358" sldId="2147483809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886" v="22" actId="2696"/>
        <pc:sldMasterMkLst>
          <pc:docMk/>
          <pc:sldMasterMk cId="2412900362" sldId="2147483841"/>
        </pc:sldMasterMkLst>
        <pc:sldLayoutChg chg="del">
          <pc:chgData name="Jakub Procházka" userId="730129c1-1d79-4e84-bd42-a7ba6d82db2c" providerId="ADAL" clId="{84669D7B-B281-4D93-B4E6-209575BDED8C}" dt="2023-02-02T09:24:13.819" v="19" actId="2696"/>
          <pc:sldLayoutMkLst>
            <pc:docMk/>
            <pc:sldMasterMk cId="2412900362" sldId="2147483841"/>
            <pc:sldLayoutMk cId="3601267786" sldId="2147483842"/>
          </pc:sldLayoutMkLst>
        </pc:sldLayoutChg>
        <pc:sldLayoutChg chg="del">
          <pc:chgData name="Jakub Procházka" userId="730129c1-1d79-4e84-bd42-a7ba6d82db2c" providerId="ADAL" clId="{84669D7B-B281-4D93-B4E6-209575BDED8C}" dt="2023-02-02T09:24:13.820" v="20" actId="2696"/>
          <pc:sldLayoutMkLst>
            <pc:docMk/>
            <pc:sldMasterMk cId="2412900362" sldId="2147483841"/>
            <pc:sldLayoutMk cId="1090020664" sldId="2147483843"/>
          </pc:sldLayoutMkLst>
        </pc:sldLayoutChg>
        <pc:sldLayoutChg chg="del">
          <pc:chgData name="Jakub Procházka" userId="730129c1-1d79-4e84-bd42-a7ba6d82db2c" providerId="ADAL" clId="{84669D7B-B281-4D93-B4E6-209575BDED8C}" dt="2023-02-02T09:24:13.820" v="21" actId="2696"/>
          <pc:sldLayoutMkLst>
            <pc:docMk/>
            <pc:sldMasterMk cId="2412900362" sldId="2147483841"/>
            <pc:sldLayoutMk cId="1876668939" sldId="214748384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79" v="31" actId="2696"/>
        <pc:sldMasterMkLst>
          <pc:docMk/>
          <pc:sldMasterMk cId="2213550145" sldId="2147483848"/>
        </pc:sldMasterMkLst>
        <pc:sldLayoutChg chg="del">
          <pc:chgData name="Jakub Procházka" userId="730129c1-1d79-4e84-bd42-a7ba6d82db2c" providerId="ADAL" clId="{84669D7B-B281-4D93-B4E6-209575BDED8C}" dt="2023-02-02T09:24:14.075" v="29" actId="2696"/>
          <pc:sldLayoutMkLst>
            <pc:docMk/>
            <pc:sldMasterMk cId="2213550145" sldId="2147483848"/>
            <pc:sldLayoutMk cId="4057706897" sldId="2147483849"/>
          </pc:sldLayoutMkLst>
        </pc:sldLayoutChg>
        <pc:sldLayoutChg chg="del">
          <pc:chgData name="Jakub Procházka" userId="730129c1-1d79-4e84-bd42-a7ba6d82db2c" providerId="ADAL" clId="{84669D7B-B281-4D93-B4E6-209575BDED8C}" dt="2023-02-02T09:24:14.075" v="30" actId="2696"/>
          <pc:sldLayoutMkLst>
            <pc:docMk/>
            <pc:sldMasterMk cId="2213550145" sldId="2147483848"/>
            <pc:sldLayoutMk cId="2033464433" sldId="214748385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0" v="48" actId="2696"/>
        <pc:sldMasterMkLst>
          <pc:docMk/>
          <pc:sldMasterMk cId="344229721" sldId="2147483851"/>
        </pc:sldMasterMkLst>
        <pc:sldLayoutChg chg="del">
          <pc:chgData name="Jakub Procházka" userId="730129c1-1d79-4e84-bd42-a7ba6d82db2c" providerId="ADAL" clId="{84669D7B-B281-4D93-B4E6-209575BDED8C}" dt="2023-02-02T09:24:14.154" v="36" actId="2696"/>
          <pc:sldLayoutMkLst>
            <pc:docMk/>
            <pc:sldMasterMk cId="344229721" sldId="2147483851"/>
            <pc:sldLayoutMk cId="3225904365" sldId="2147483852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5" v="37" actId="2696"/>
          <pc:sldLayoutMkLst>
            <pc:docMk/>
            <pc:sldMasterMk cId="344229721" sldId="2147483851"/>
            <pc:sldLayoutMk cId="3662615848" sldId="2147483853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6" v="38" actId="2696"/>
          <pc:sldLayoutMkLst>
            <pc:docMk/>
            <pc:sldMasterMk cId="344229721" sldId="2147483851"/>
            <pc:sldLayoutMk cId="1222771063" sldId="2147483854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6" v="39" actId="2696"/>
          <pc:sldLayoutMkLst>
            <pc:docMk/>
            <pc:sldMasterMk cId="344229721" sldId="2147483851"/>
            <pc:sldLayoutMk cId="2823406040" sldId="2147483855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7" v="40" actId="2696"/>
          <pc:sldLayoutMkLst>
            <pc:docMk/>
            <pc:sldMasterMk cId="344229721" sldId="2147483851"/>
            <pc:sldLayoutMk cId="680048128" sldId="2147483856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7" v="41" actId="2696"/>
          <pc:sldLayoutMkLst>
            <pc:docMk/>
            <pc:sldMasterMk cId="344229721" sldId="2147483851"/>
            <pc:sldLayoutMk cId="2411023117" sldId="2147483857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2" actId="2696"/>
          <pc:sldLayoutMkLst>
            <pc:docMk/>
            <pc:sldMasterMk cId="344229721" sldId="2147483851"/>
            <pc:sldLayoutMk cId="410018391" sldId="2147483858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3" actId="2696"/>
          <pc:sldLayoutMkLst>
            <pc:docMk/>
            <pc:sldMasterMk cId="344229721" sldId="2147483851"/>
            <pc:sldLayoutMk cId="3486603743" sldId="2147483859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8" v="44" actId="2696"/>
          <pc:sldLayoutMkLst>
            <pc:docMk/>
            <pc:sldMasterMk cId="344229721" sldId="2147483851"/>
            <pc:sldLayoutMk cId="564545881" sldId="2147483860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5" actId="2696"/>
          <pc:sldLayoutMkLst>
            <pc:docMk/>
            <pc:sldMasterMk cId="344229721" sldId="2147483851"/>
            <pc:sldLayoutMk cId="3104149531" sldId="2147483861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6" actId="2696"/>
          <pc:sldLayoutMkLst>
            <pc:docMk/>
            <pc:sldMasterMk cId="344229721" sldId="2147483851"/>
            <pc:sldLayoutMk cId="3723089" sldId="2147483862"/>
          </pc:sldLayoutMkLst>
        </pc:sldLayoutChg>
        <pc:sldLayoutChg chg="del">
          <pc:chgData name="Jakub Procházka" userId="730129c1-1d79-4e84-bd42-a7ba6d82db2c" providerId="ADAL" clId="{84669D7B-B281-4D93-B4E6-209575BDED8C}" dt="2023-02-02T09:24:14.159" v="47" actId="2696"/>
          <pc:sldLayoutMkLst>
            <pc:docMk/>
            <pc:sldMasterMk cId="344229721" sldId="2147483851"/>
            <pc:sldLayoutMk cId="1613999320" sldId="214748386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446" v="83" actId="2696"/>
        <pc:sldMasterMkLst>
          <pc:docMk/>
          <pc:sldMasterMk cId="2877584836" sldId="2147483881"/>
        </pc:sldMasterMkLst>
        <pc:sldLayoutChg chg="del">
          <pc:chgData name="Jakub Procházka" userId="730129c1-1d79-4e84-bd42-a7ba6d82db2c" providerId="ADAL" clId="{84669D7B-B281-4D93-B4E6-209575BDED8C}" dt="2023-02-02T09:24:14.384" v="82" actId="2696"/>
          <pc:sldLayoutMkLst>
            <pc:docMk/>
            <pc:sldMasterMk cId="2877584836" sldId="2147483881"/>
            <pc:sldLayoutMk cId="1836587440" sldId="214748388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512" v="85" actId="2696"/>
        <pc:sldMasterMkLst>
          <pc:docMk/>
          <pc:sldMasterMk cId="426005872" sldId="2147483887"/>
        </pc:sldMasterMkLst>
        <pc:sldLayoutChg chg="del">
          <pc:chgData name="Jakub Procházka" userId="730129c1-1d79-4e84-bd42-a7ba6d82db2c" providerId="ADAL" clId="{84669D7B-B281-4D93-B4E6-209575BDED8C}" dt="2023-02-02T09:24:14.446" v="84" actId="2696"/>
          <pc:sldLayoutMkLst>
            <pc:docMk/>
            <pc:sldMasterMk cId="426005872" sldId="2147483887"/>
            <pc:sldLayoutMk cId="3322827796" sldId="214748388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583" v="87" actId="2696"/>
        <pc:sldMasterMkLst>
          <pc:docMk/>
          <pc:sldMasterMk cId="1615536625" sldId="2147483889"/>
        </pc:sldMasterMkLst>
        <pc:sldLayoutChg chg="del">
          <pc:chgData name="Jakub Procházka" userId="730129c1-1d79-4e84-bd42-a7ba6d82db2c" providerId="ADAL" clId="{84669D7B-B281-4D93-B4E6-209575BDED8C}" dt="2023-02-02T09:24:14.513" v="86" actId="2696"/>
          <pc:sldLayoutMkLst>
            <pc:docMk/>
            <pc:sldMasterMk cId="1615536625" sldId="2147483889"/>
            <pc:sldLayoutMk cId="4256170048" sldId="214748389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363" v="1" actId="2696"/>
        <pc:sldMasterMkLst>
          <pc:docMk/>
          <pc:sldMasterMk cId="607357850" sldId="2147483895"/>
        </pc:sldMasterMkLst>
        <pc:sldLayoutChg chg="del">
          <pc:chgData name="Jakub Procházka" userId="730129c1-1d79-4e84-bd42-a7ba6d82db2c" providerId="ADAL" clId="{84669D7B-B281-4D93-B4E6-209575BDED8C}" dt="2023-02-02T09:24:13.281" v="0" actId="2696"/>
          <pc:sldLayoutMkLst>
            <pc:docMk/>
            <pc:sldMasterMk cId="607357850" sldId="2147483895"/>
            <pc:sldLayoutMk cId="4080809714" sldId="2147483896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430" v="3" actId="2696"/>
        <pc:sldMasterMkLst>
          <pc:docMk/>
          <pc:sldMasterMk cId="3032872162" sldId="2147483897"/>
        </pc:sldMasterMkLst>
        <pc:sldLayoutChg chg="del">
          <pc:chgData name="Jakub Procházka" userId="730129c1-1d79-4e84-bd42-a7ba6d82db2c" providerId="ADAL" clId="{84669D7B-B281-4D93-B4E6-209575BDED8C}" dt="2023-02-02T09:24:13.363" v="2" actId="2696"/>
          <pc:sldLayoutMkLst>
            <pc:docMk/>
            <pc:sldMasterMk cId="3032872162" sldId="2147483897"/>
            <pc:sldLayoutMk cId="773883245" sldId="214748389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494" v="5" actId="2696"/>
        <pc:sldMasterMkLst>
          <pc:docMk/>
          <pc:sldMasterMk cId="3596850316" sldId="2147483899"/>
        </pc:sldMasterMkLst>
        <pc:sldLayoutChg chg="del">
          <pc:chgData name="Jakub Procházka" userId="730129c1-1d79-4e84-bd42-a7ba6d82db2c" providerId="ADAL" clId="{84669D7B-B281-4D93-B4E6-209575BDED8C}" dt="2023-02-02T09:24:13.430" v="4" actId="2696"/>
          <pc:sldLayoutMkLst>
            <pc:docMk/>
            <pc:sldMasterMk cId="3596850316" sldId="2147483899"/>
            <pc:sldLayoutMk cId="1225690399" sldId="214748390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557" v="7" actId="2696"/>
        <pc:sldMasterMkLst>
          <pc:docMk/>
          <pc:sldMasterMk cId="1357631778" sldId="2147483901"/>
        </pc:sldMasterMkLst>
        <pc:sldLayoutChg chg="del">
          <pc:chgData name="Jakub Procházka" userId="730129c1-1d79-4e84-bd42-a7ba6d82db2c" providerId="ADAL" clId="{84669D7B-B281-4D93-B4E6-209575BDED8C}" dt="2023-02-02T09:24:13.494" v="6" actId="2696"/>
          <pc:sldLayoutMkLst>
            <pc:docMk/>
            <pc:sldMasterMk cId="1357631778" sldId="2147483901"/>
            <pc:sldLayoutMk cId="2880123421" sldId="214748390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621" v="9" actId="2696"/>
        <pc:sldMasterMkLst>
          <pc:docMk/>
          <pc:sldMasterMk cId="3688435461" sldId="2147483903"/>
        </pc:sldMasterMkLst>
        <pc:sldLayoutChg chg="del">
          <pc:chgData name="Jakub Procházka" userId="730129c1-1d79-4e84-bd42-a7ba6d82db2c" providerId="ADAL" clId="{84669D7B-B281-4D93-B4E6-209575BDED8C}" dt="2023-02-02T09:24:13.558" v="8" actId="2696"/>
          <pc:sldLayoutMkLst>
            <pc:docMk/>
            <pc:sldMasterMk cId="3688435461" sldId="2147483903"/>
            <pc:sldLayoutMk cId="4014028362" sldId="214748390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684" v="11" actId="2696"/>
        <pc:sldMasterMkLst>
          <pc:docMk/>
          <pc:sldMasterMk cId="3224162249" sldId="2147483907"/>
        </pc:sldMasterMkLst>
        <pc:sldLayoutChg chg="del">
          <pc:chgData name="Jakub Procházka" userId="730129c1-1d79-4e84-bd42-a7ba6d82db2c" providerId="ADAL" clId="{84669D7B-B281-4D93-B4E6-209575BDED8C}" dt="2023-02-02T09:24:13.621" v="10" actId="2696"/>
          <pc:sldLayoutMkLst>
            <pc:docMk/>
            <pc:sldMasterMk cId="3224162249" sldId="2147483907"/>
            <pc:sldLayoutMk cId="4068427316" sldId="214748390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748" v="13" actId="2696"/>
        <pc:sldMasterMkLst>
          <pc:docMk/>
          <pc:sldMasterMk cId="193840726" sldId="2147483909"/>
        </pc:sldMasterMkLst>
        <pc:sldLayoutChg chg="del">
          <pc:chgData name="Jakub Procházka" userId="730129c1-1d79-4e84-bd42-a7ba6d82db2c" providerId="ADAL" clId="{84669D7B-B281-4D93-B4E6-209575BDED8C}" dt="2023-02-02T09:24:13.685" v="12" actId="2696"/>
          <pc:sldLayoutMkLst>
            <pc:docMk/>
            <pc:sldMasterMk cId="193840726" sldId="2147483909"/>
            <pc:sldLayoutMk cId="596035407" sldId="214748391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819" v="18" actId="2696"/>
        <pc:sldMasterMkLst>
          <pc:docMk/>
          <pc:sldMasterMk cId="2360750194" sldId="2147483911"/>
        </pc:sldMasterMkLst>
        <pc:sldLayoutChg chg="del">
          <pc:chgData name="Jakub Procházka" userId="730129c1-1d79-4e84-bd42-a7ba6d82db2c" providerId="ADAL" clId="{84669D7B-B281-4D93-B4E6-209575BDED8C}" dt="2023-02-02T09:24:13.757" v="17" actId="2696"/>
          <pc:sldLayoutMkLst>
            <pc:docMk/>
            <pc:sldMasterMk cId="2360750194" sldId="2147483911"/>
            <pc:sldLayoutMk cId="1443353011" sldId="214748391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949" v="24" actId="2696"/>
        <pc:sldMasterMkLst>
          <pc:docMk/>
          <pc:sldMasterMk cId="3285345845" sldId="2147483913"/>
        </pc:sldMasterMkLst>
        <pc:sldLayoutChg chg="del">
          <pc:chgData name="Jakub Procházka" userId="730129c1-1d79-4e84-bd42-a7ba6d82db2c" providerId="ADAL" clId="{84669D7B-B281-4D93-B4E6-209575BDED8C}" dt="2023-02-02T09:24:13.887" v="23" actId="2696"/>
          <pc:sldLayoutMkLst>
            <pc:docMk/>
            <pc:sldMasterMk cId="3285345845" sldId="2147483913"/>
            <pc:sldLayoutMk cId="4018570442" sldId="214748391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11" v="26" actId="2696"/>
        <pc:sldMasterMkLst>
          <pc:docMk/>
          <pc:sldMasterMk cId="1699563409" sldId="2147483917"/>
        </pc:sldMasterMkLst>
        <pc:sldLayoutChg chg="del">
          <pc:chgData name="Jakub Procházka" userId="730129c1-1d79-4e84-bd42-a7ba6d82db2c" providerId="ADAL" clId="{84669D7B-B281-4D93-B4E6-209575BDED8C}" dt="2023-02-02T09:24:13.949" v="25" actId="2696"/>
          <pc:sldLayoutMkLst>
            <pc:docMk/>
            <pc:sldMasterMk cId="1699563409" sldId="2147483917"/>
            <pc:sldLayoutMk cId="807331657" sldId="214748391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074" v="28" actId="2696"/>
        <pc:sldMasterMkLst>
          <pc:docMk/>
          <pc:sldMasterMk cId="1333247844" sldId="2147483919"/>
        </pc:sldMasterMkLst>
        <pc:sldLayoutChg chg="del">
          <pc:chgData name="Jakub Procházka" userId="730129c1-1d79-4e84-bd42-a7ba6d82db2c" providerId="ADAL" clId="{84669D7B-B281-4D93-B4E6-209575BDED8C}" dt="2023-02-02T09:24:14.011" v="27" actId="2696"/>
          <pc:sldLayoutMkLst>
            <pc:docMk/>
            <pc:sldMasterMk cId="1333247844" sldId="2147483919"/>
            <pc:sldLayoutMk cId="300904890" sldId="214748392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54" v="35" actId="2696"/>
        <pc:sldMasterMkLst>
          <pc:docMk/>
          <pc:sldMasterMk cId="4121710084" sldId="2147483921"/>
        </pc:sldMasterMkLst>
        <pc:sldLayoutChg chg="del">
          <pc:chgData name="Jakub Procházka" userId="730129c1-1d79-4e84-bd42-a7ba6d82db2c" providerId="ADAL" clId="{84669D7B-B281-4D93-B4E6-209575BDED8C}" dt="2023-02-02T09:24:14.147" v="34" actId="2696"/>
          <pc:sldLayoutMkLst>
            <pc:docMk/>
            <pc:sldMasterMk cId="4121710084" sldId="2147483921"/>
            <pc:sldLayoutMk cId="942401449" sldId="214748392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4" v="50" actId="2696"/>
        <pc:sldMasterMkLst>
          <pc:docMk/>
          <pc:sldMasterMk cId="2464261629" sldId="2147483923"/>
        </pc:sldMasterMkLst>
        <pc:sldLayoutChg chg="del">
          <pc:chgData name="Jakub Procházka" userId="730129c1-1d79-4e84-bd42-a7ba6d82db2c" providerId="ADAL" clId="{84669D7B-B281-4D93-B4E6-209575BDED8C}" dt="2023-02-02T09:24:14.161" v="49" actId="2696"/>
          <pc:sldLayoutMkLst>
            <pc:docMk/>
            <pc:sldMasterMk cId="2464261629" sldId="2147483923"/>
            <pc:sldLayoutMk cId="3833214132" sldId="2147483924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68" v="52" actId="2696"/>
        <pc:sldMasterMkLst>
          <pc:docMk/>
          <pc:sldMasterMk cId="688646942" sldId="2147483925"/>
        </pc:sldMasterMkLst>
        <pc:sldLayoutChg chg="del">
          <pc:chgData name="Jakub Procházka" userId="730129c1-1d79-4e84-bd42-a7ba6d82db2c" providerId="ADAL" clId="{84669D7B-B281-4D93-B4E6-209575BDED8C}" dt="2023-02-02T09:24:14.164" v="51" actId="2696"/>
          <pc:sldLayoutMkLst>
            <pc:docMk/>
            <pc:sldMasterMk cId="688646942" sldId="2147483925"/>
            <pc:sldLayoutMk cId="2852181128" sldId="2147483926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3.756" v="16" actId="2696"/>
        <pc:sldMasterMkLst>
          <pc:docMk/>
          <pc:sldMasterMk cId="260802187" sldId="2147483981"/>
        </pc:sldMasterMkLst>
        <pc:sldLayoutChg chg="del">
          <pc:chgData name="Jakub Procházka" userId="730129c1-1d79-4e84-bd42-a7ba6d82db2c" providerId="ADAL" clId="{84669D7B-B281-4D93-B4E6-209575BDED8C}" dt="2023-02-02T09:24:13.749" v="14" actId="2696"/>
          <pc:sldLayoutMkLst>
            <pc:docMk/>
            <pc:sldMasterMk cId="260802187" sldId="2147483981"/>
            <pc:sldLayoutMk cId="3476479657" sldId="2147483982"/>
          </pc:sldLayoutMkLst>
        </pc:sldLayoutChg>
        <pc:sldLayoutChg chg="del">
          <pc:chgData name="Jakub Procházka" userId="730129c1-1d79-4e84-bd42-a7ba6d82db2c" providerId="ADAL" clId="{84669D7B-B281-4D93-B4E6-209575BDED8C}" dt="2023-02-02T09:24:13.749" v="15" actId="2696"/>
          <pc:sldLayoutMkLst>
            <pc:docMk/>
            <pc:sldMasterMk cId="260802187" sldId="2147483981"/>
            <pc:sldLayoutMk cId="3322608886" sldId="2147483992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71" v="56" actId="2696"/>
        <pc:sldMasterMkLst>
          <pc:docMk/>
          <pc:sldMasterMk cId="1030046415" sldId="2147484004"/>
        </pc:sldMasterMkLst>
        <pc:sldLayoutChg chg="del">
          <pc:chgData name="Jakub Procházka" userId="730129c1-1d79-4e84-bd42-a7ba6d82db2c" providerId="ADAL" clId="{84669D7B-B281-4D93-B4E6-209575BDED8C}" dt="2023-02-02T09:24:14.168" v="53" actId="2696"/>
          <pc:sldLayoutMkLst>
            <pc:docMk/>
            <pc:sldMasterMk cId="1030046415" sldId="2147484004"/>
            <pc:sldLayoutMk cId="2642537165" sldId="2147484005"/>
          </pc:sldLayoutMkLst>
        </pc:sldLayoutChg>
        <pc:sldLayoutChg chg="del">
          <pc:chgData name="Jakub Procházka" userId="730129c1-1d79-4e84-bd42-a7ba6d82db2c" providerId="ADAL" clId="{84669D7B-B281-4D93-B4E6-209575BDED8C}" dt="2023-02-02T09:24:14.169" v="54" actId="2696"/>
          <pc:sldLayoutMkLst>
            <pc:docMk/>
            <pc:sldMasterMk cId="1030046415" sldId="2147484004"/>
            <pc:sldLayoutMk cId="661645188" sldId="2147484006"/>
          </pc:sldLayoutMkLst>
        </pc:sldLayoutChg>
        <pc:sldLayoutChg chg="del">
          <pc:chgData name="Jakub Procházka" userId="730129c1-1d79-4e84-bd42-a7ba6d82db2c" providerId="ADAL" clId="{84669D7B-B281-4D93-B4E6-209575BDED8C}" dt="2023-02-02T09:24:14.169" v="55" actId="2696"/>
          <pc:sldLayoutMkLst>
            <pc:docMk/>
            <pc:sldMasterMk cId="1030046415" sldId="2147484004"/>
            <pc:sldLayoutMk cId="1286816271" sldId="2147484007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38" v="59" actId="2696"/>
        <pc:sldMasterMkLst>
          <pc:docMk/>
          <pc:sldMasterMk cId="1226792220" sldId="2147484008"/>
        </pc:sldMasterMkLst>
        <pc:sldLayoutChg chg="del">
          <pc:chgData name="Jakub Procházka" userId="730129c1-1d79-4e84-bd42-a7ba6d82db2c" providerId="ADAL" clId="{84669D7B-B281-4D93-B4E6-209575BDED8C}" dt="2023-02-02T09:24:14.172" v="57" actId="2696"/>
          <pc:sldLayoutMkLst>
            <pc:docMk/>
            <pc:sldMasterMk cId="1226792220" sldId="2147484008"/>
            <pc:sldLayoutMk cId="2450429944" sldId="2147484009"/>
          </pc:sldLayoutMkLst>
        </pc:sldLayoutChg>
        <pc:sldLayoutChg chg="del">
          <pc:chgData name="Jakub Procházka" userId="730129c1-1d79-4e84-bd42-a7ba6d82db2c" providerId="ADAL" clId="{84669D7B-B281-4D93-B4E6-209575BDED8C}" dt="2023-02-02T09:24:14.172" v="58" actId="2696"/>
          <pc:sldLayoutMkLst>
            <pc:docMk/>
            <pc:sldMasterMk cId="1226792220" sldId="2147484008"/>
            <pc:sldLayoutMk cId="2753556932" sldId="2147484010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45" v="64" actId="2696"/>
        <pc:sldMasterMkLst>
          <pc:docMk/>
          <pc:sldMasterMk cId="680513786" sldId="2147484012"/>
        </pc:sldMasterMkLst>
        <pc:sldLayoutChg chg="del">
          <pc:chgData name="Jakub Procházka" userId="730129c1-1d79-4e84-bd42-a7ba6d82db2c" providerId="ADAL" clId="{84669D7B-B281-4D93-B4E6-209575BDED8C}" dt="2023-02-02T09:24:14.244" v="63" actId="2696"/>
          <pc:sldLayoutMkLst>
            <pc:docMk/>
            <pc:sldMasterMk cId="680513786" sldId="2147484012"/>
            <pc:sldLayoutMk cId="503108014" sldId="2147483648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11" v="71" actId="2696"/>
        <pc:sldMasterMkLst>
          <pc:docMk/>
          <pc:sldMasterMk cId="2909130755" sldId="2147484015"/>
        </pc:sldMasterMkLst>
        <pc:sldLayoutChg chg="del">
          <pc:chgData name="Jakub Procházka" userId="730129c1-1d79-4e84-bd42-a7ba6d82db2c" providerId="ADAL" clId="{84669D7B-B281-4D93-B4E6-209575BDED8C}" dt="2023-02-02T09:24:14.309" v="67" actId="2696"/>
          <pc:sldLayoutMkLst>
            <pc:docMk/>
            <pc:sldMasterMk cId="2909130755" sldId="2147484015"/>
            <pc:sldLayoutMk cId="2530247253" sldId="2147484020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0" v="68" actId="2696"/>
          <pc:sldLayoutMkLst>
            <pc:docMk/>
            <pc:sldMasterMk cId="2909130755" sldId="2147484015"/>
            <pc:sldLayoutMk cId="1593284418" sldId="2147484097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0" v="69" actId="2696"/>
          <pc:sldLayoutMkLst>
            <pc:docMk/>
            <pc:sldMasterMk cId="2909130755" sldId="2147484015"/>
            <pc:sldLayoutMk cId="1065286226" sldId="2147484098"/>
          </pc:sldLayoutMkLst>
        </pc:sldLayoutChg>
        <pc:sldLayoutChg chg="del">
          <pc:chgData name="Jakub Procházka" userId="730129c1-1d79-4e84-bd42-a7ba6d82db2c" providerId="ADAL" clId="{84669D7B-B281-4D93-B4E6-209575BDED8C}" dt="2023-02-02T09:24:14.311" v="70" actId="2696"/>
          <pc:sldLayoutMkLst>
            <pc:docMk/>
            <pc:sldMasterMk cId="2909130755" sldId="2147484015"/>
            <pc:sldLayoutMk cId="3589934847" sldId="2147484099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383" v="81" actId="2696"/>
        <pc:sldMasterMkLst>
          <pc:docMk/>
          <pc:sldMasterMk cId="2020365500" sldId="2147484021"/>
        </pc:sldMasterMkLst>
        <pc:sldLayoutChg chg="del">
          <pc:chgData name="Jakub Procházka" userId="730129c1-1d79-4e84-bd42-a7ba6d82db2c" providerId="ADAL" clId="{84669D7B-B281-4D93-B4E6-209575BDED8C}" dt="2023-02-02T09:24:14.379" v="79" actId="2696"/>
          <pc:sldLayoutMkLst>
            <pc:docMk/>
            <pc:sldMasterMk cId="2020365500" sldId="2147484021"/>
            <pc:sldLayoutMk cId="48687178" sldId="2147484022"/>
          </pc:sldLayoutMkLst>
        </pc:sldLayoutChg>
        <pc:sldLayoutChg chg="del">
          <pc:chgData name="Jakub Procházka" userId="730129c1-1d79-4e84-bd42-a7ba6d82db2c" providerId="ADAL" clId="{84669D7B-B281-4D93-B4E6-209575BDED8C}" dt="2023-02-02T09:24:14.379" v="80" actId="2696"/>
          <pc:sldLayoutMkLst>
            <pc:docMk/>
            <pc:sldMasterMk cId="2020365500" sldId="2147484021"/>
            <pc:sldLayoutMk cId="3452310111" sldId="214748402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147" v="33" actId="2696"/>
        <pc:sldMasterMkLst>
          <pc:docMk/>
          <pc:sldMasterMk cId="3784120949" sldId="2147484062"/>
        </pc:sldMasterMkLst>
        <pc:sldLayoutChg chg="del">
          <pc:chgData name="Jakub Procházka" userId="730129c1-1d79-4e84-bd42-a7ba6d82db2c" providerId="ADAL" clId="{84669D7B-B281-4D93-B4E6-209575BDED8C}" dt="2023-02-02T09:24:14.079" v="32" actId="2696"/>
          <pc:sldLayoutMkLst>
            <pc:docMk/>
            <pc:sldMasterMk cId="3784120949" sldId="2147484062"/>
            <pc:sldLayoutMk cId="3850768371" sldId="2147484063"/>
          </pc:sldLayoutMkLst>
        </pc:sldLayoutChg>
      </pc:sldMasterChg>
      <pc:sldMasterChg chg="del delSldLayout">
        <pc:chgData name="Jakub Procházka" userId="730129c1-1d79-4e84-bd42-a7ba6d82db2c" providerId="ADAL" clId="{84669D7B-B281-4D93-B4E6-209575BDED8C}" dt="2023-02-02T09:24:14.244" v="62" actId="2696"/>
        <pc:sldMasterMkLst>
          <pc:docMk/>
          <pc:sldMasterMk cId="3405243756" sldId="2147484081"/>
        </pc:sldMasterMkLst>
        <pc:sldLayoutChg chg="del">
          <pc:chgData name="Jakub Procházka" userId="730129c1-1d79-4e84-bd42-a7ba6d82db2c" providerId="ADAL" clId="{84669D7B-B281-4D93-B4E6-209575BDED8C}" dt="2023-02-02T09:24:14.239" v="60" actId="2696"/>
          <pc:sldLayoutMkLst>
            <pc:docMk/>
            <pc:sldMasterMk cId="3405243756" sldId="2147484081"/>
            <pc:sldLayoutMk cId="2173745108" sldId="2147484082"/>
          </pc:sldLayoutMkLst>
        </pc:sldLayoutChg>
        <pc:sldLayoutChg chg="del">
          <pc:chgData name="Jakub Procházka" userId="730129c1-1d79-4e84-bd42-a7ba6d82db2c" providerId="ADAL" clId="{84669D7B-B281-4D93-B4E6-209575BDED8C}" dt="2023-02-02T09:24:14.239" v="61" actId="2696"/>
          <pc:sldLayoutMkLst>
            <pc:docMk/>
            <pc:sldMasterMk cId="3405243756" sldId="2147484081"/>
            <pc:sldLayoutMk cId="1845132923" sldId="2147484083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cs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AB-402A-A938-41203CAC4183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AB-402A-A938-41203CAC4183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AB-402A-A938-41203CAC4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cs-CZ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cs-CZ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Řada 1</c:v>
                </c:pt>
              </c:strCache>
            </c:strRef>
          </c:tx>
          <c:spPr>
            <a:solidFill>
              <a:srgbClr val="FF58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DD-42A7-B155-497938B242A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Řada 2</c:v>
                </c:pt>
              </c:strCache>
            </c:strRef>
          </c:tx>
          <c:spPr>
            <a:solidFill>
              <a:srgbClr val="FF8A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DD-42A7-B155-497938B242A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Řada 3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List1!$A$2:$A$5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List1!$D$2:$D$5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5DD-42A7-B155-497938B242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66154136"/>
        <c:axId val="566154464"/>
        <c:axId val="365873464"/>
      </c:bar3DChart>
      <c:catAx>
        <c:axId val="566154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  <c:auto val="1"/>
        <c:lblAlgn val="ctr"/>
        <c:lblOffset val="100"/>
        <c:noMultiLvlLbl val="0"/>
      </c:catAx>
      <c:valAx>
        <c:axId val="566154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136"/>
        <c:crosses val="autoZero"/>
        <c:crossBetween val="between"/>
      </c:valAx>
      <c:serAx>
        <c:axId val="3658734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66154464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svg"/><Relationship Id="rId1" Type="http://schemas.openxmlformats.org/officeDocument/2006/relationships/image" Target="../media/image5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CB9D2-6CAE-46B2-98F5-BCBC74A010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7F3EF60D-7C8B-4D43-B549-BA978DE2BEF0}">
      <dgm:prSet/>
      <dgm:spPr/>
      <dgm:t>
        <a:bodyPr/>
        <a:lstStyle/>
        <a:p>
          <a:r>
            <a:rPr lang="cs-CZ"/>
            <a:t>Tým SW-DC:</a:t>
          </a:r>
        </a:p>
      </dgm:t>
    </dgm:pt>
    <dgm:pt modelId="{B9E8C2C3-2592-4B7B-9E0B-00C6B6BE60EC}" type="parTrans" cxnId="{4B7B66FF-FCC9-479C-A04E-7C084B704D69}">
      <dgm:prSet/>
      <dgm:spPr/>
      <dgm:t>
        <a:bodyPr/>
        <a:lstStyle/>
        <a:p>
          <a:endParaRPr lang="cs-CZ"/>
        </a:p>
      </dgm:t>
    </dgm:pt>
    <dgm:pt modelId="{D3495AA1-0B7E-4ACD-BB6B-3BE7D03C3355}" type="sibTrans" cxnId="{4B7B66FF-FCC9-479C-A04E-7C084B704D69}">
      <dgm:prSet/>
      <dgm:spPr/>
      <dgm:t>
        <a:bodyPr/>
        <a:lstStyle/>
        <a:p>
          <a:endParaRPr lang="cs-CZ"/>
        </a:p>
      </dgm:t>
    </dgm:pt>
    <dgm:pt modelId="{09CF0BDE-14F1-43A2-AF31-4857F7A74F71}">
      <dgm:prSet/>
      <dgm:spPr/>
      <dgm:t>
        <a:bodyPr/>
        <a:lstStyle/>
        <a:p>
          <a:r>
            <a:rPr lang="cs-CZ"/>
            <a:t>Marek Lubos</a:t>
          </a:r>
        </a:p>
      </dgm:t>
    </dgm:pt>
    <dgm:pt modelId="{8F673183-3700-4263-8643-6F33D6CA3CB6}" type="parTrans" cxnId="{8F596243-5E12-4A4C-8E2C-669DCAAA9775}">
      <dgm:prSet/>
      <dgm:spPr/>
      <dgm:t>
        <a:bodyPr/>
        <a:lstStyle/>
        <a:p>
          <a:endParaRPr lang="cs-CZ"/>
        </a:p>
      </dgm:t>
    </dgm:pt>
    <dgm:pt modelId="{4A5EDBC2-814C-4001-8CB2-E621AC3A6A11}" type="sibTrans" cxnId="{8F596243-5E12-4A4C-8E2C-669DCAAA9775}">
      <dgm:prSet/>
      <dgm:spPr/>
      <dgm:t>
        <a:bodyPr/>
        <a:lstStyle/>
        <a:p>
          <a:endParaRPr lang="cs-CZ"/>
        </a:p>
      </dgm:t>
    </dgm:pt>
    <dgm:pt modelId="{C6852A93-3C32-4CF0-B3E1-C3A0992E3661}">
      <dgm:prSet/>
      <dgm:spPr/>
      <dgm:t>
        <a:bodyPr/>
        <a:lstStyle/>
        <a:p>
          <a:r>
            <a:rPr lang="cs-CZ"/>
            <a:t>Svatek Tomas</a:t>
          </a:r>
        </a:p>
      </dgm:t>
    </dgm:pt>
    <dgm:pt modelId="{5BC8AF63-3A44-4F80-B3CD-E88752291915}" type="parTrans" cxnId="{D49BA747-E042-45D7-BD05-F5035F348F43}">
      <dgm:prSet/>
      <dgm:spPr/>
      <dgm:t>
        <a:bodyPr/>
        <a:lstStyle/>
        <a:p>
          <a:endParaRPr lang="cs-CZ"/>
        </a:p>
      </dgm:t>
    </dgm:pt>
    <dgm:pt modelId="{1022D934-84AD-472E-8D3F-ABBB60080AF7}" type="sibTrans" cxnId="{D49BA747-E042-45D7-BD05-F5035F348F43}">
      <dgm:prSet/>
      <dgm:spPr/>
      <dgm:t>
        <a:bodyPr/>
        <a:lstStyle/>
        <a:p>
          <a:endParaRPr lang="cs-CZ"/>
        </a:p>
      </dgm:t>
    </dgm:pt>
    <dgm:pt modelId="{C273711E-2725-4814-A491-E204BD29D9C8}">
      <dgm:prSet/>
      <dgm:spPr/>
      <dgm:t>
        <a:bodyPr/>
        <a:lstStyle/>
        <a:p>
          <a:r>
            <a:rPr lang="cs-CZ"/>
            <a:t>Dibitanzl Jarosla</a:t>
          </a:r>
          <a:r>
            <a:rPr lang="en-US"/>
            <a:t>v</a:t>
          </a:r>
          <a:endParaRPr lang="cs-CZ"/>
        </a:p>
      </dgm:t>
    </dgm:pt>
    <dgm:pt modelId="{335E9339-BF9E-4DEF-8F63-210A18ED8E1D}" type="parTrans" cxnId="{C35CE293-5E1C-4149-B978-C08A2D1EAE69}">
      <dgm:prSet/>
      <dgm:spPr/>
      <dgm:t>
        <a:bodyPr/>
        <a:lstStyle/>
        <a:p>
          <a:endParaRPr lang="cs-CZ"/>
        </a:p>
      </dgm:t>
    </dgm:pt>
    <dgm:pt modelId="{10B73076-D26D-4138-B26D-5A04843EB86B}" type="sibTrans" cxnId="{C35CE293-5E1C-4149-B978-C08A2D1EAE69}">
      <dgm:prSet/>
      <dgm:spPr/>
      <dgm:t>
        <a:bodyPr/>
        <a:lstStyle/>
        <a:p>
          <a:endParaRPr lang="cs-CZ"/>
        </a:p>
      </dgm:t>
    </dgm:pt>
    <dgm:pt modelId="{9EFC610B-072C-4779-9DA8-E6C9172017DE}">
      <dgm:prSet/>
      <dgm:spPr/>
      <dgm:t>
        <a:bodyPr/>
        <a:lstStyle/>
        <a:p>
          <a:r>
            <a:rPr lang="cs-CZ"/>
            <a:t>Tým SW-DI-1:</a:t>
          </a:r>
        </a:p>
      </dgm:t>
    </dgm:pt>
    <dgm:pt modelId="{79FB595D-C9BC-4015-B00C-97C1BBF40C93}" type="parTrans" cxnId="{148585FC-D8C5-4975-A664-F9A9A1B5BEC6}">
      <dgm:prSet/>
      <dgm:spPr/>
      <dgm:t>
        <a:bodyPr/>
        <a:lstStyle/>
        <a:p>
          <a:endParaRPr lang="cs-CZ"/>
        </a:p>
      </dgm:t>
    </dgm:pt>
    <dgm:pt modelId="{803FF514-F35B-4AB1-A214-B15852A50681}" type="sibTrans" cxnId="{148585FC-D8C5-4975-A664-F9A9A1B5BEC6}">
      <dgm:prSet/>
      <dgm:spPr/>
      <dgm:t>
        <a:bodyPr/>
        <a:lstStyle/>
        <a:p>
          <a:endParaRPr lang="cs-CZ"/>
        </a:p>
      </dgm:t>
    </dgm:pt>
    <dgm:pt modelId="{4396D42E-853E-4E9B-9A6B-8B31DF14D1A3}">
      <dgm:prSet/>
      <dgm:spPr/>
      <dgm:t>
        <a:bodyPr/>
        <a:lstStyle/>
        <a:p>
          <a:r>
            <a:rPr lang="cs-CZ"/>
            <a:t>Kotrc Daniel</a:t>
          </a:r>
        </a:p>
      </dgm:t>
    </dgm:pt>
    <dgm:pt modelId="{59A180F4-18D8-4655-B421-1A5EDC89F20F}" type="parTrans" cxnId="{52830559-5F47-4ED5-9AA6-6CCA484E6FAA}">
      <dgm:prSet/>
      <dgm:spPr/>
      <dgm:t>
        <a:bodyPr/>
        <a:lstStyle/>
        <a:p>
          <a:endParaRPr lang="cs-CZ"/>
        </a:p>
      </dgm:t>
    </dgm:pt>
    <dgm:pt modelId="{CAC86B8F-2D3E-4797-8860-50BD2051A6B9}" type="sibTrans" cxnId="{52830559-5F47-4ED5-9AA6-6CCA484E6FAA}">
      <dgm:prSet/>
      <dgm:spPr/>
      <dgm:t>
        <a:bodyPr/>
        <a:lstStyle/>
        <a:p>
          <a:endParaRPr lang="cs-CZ"/>
        </a:p>
      </dgm:t>
    </dgm:pt>
    <dgm:pt modelId="{1B705228-4249-4E3E-9654-278BC13908AB}">
      <dgm:prSet/>
      <dgm:spPr/>
      <dgm:t>
        <a:bodyPr/>
        <a:lstStyle/>
        <a:p>
          <a:r>
            <a:rPr lang="cs-CZ"/>
            <a:t>Kriha Jakub</a:t>
          </a:r>
        </a:p>
      </dgm:t>
    </dgm:pt>
    <dgm:pt modelId="{08639B18-49D7-4E74-B349-27079634C819}" type="parTrans" cxnId="{C53F8E4E-69CE-4EC1-884A-13C2B66C4CC6}">
      <dgm:prSet/>
      <dgm:spPr/>
      <dgm:t>
        <a:bodyPr/>
        <a:lstStyle/>
        <a:p>
          <a:endParaRPr lang="cs-CZ"/>
        </a:p>
      </dgm:t>
    </dgm:pt>
    <dgm:pt modelId="{77EE8D93-A032-47E8-9B6B-0D8A2DAD292A}" type="sibTrans" cxnId="{C53F8E4E-69CE-4EC1-884A-13C2B66C4CC6}">
      <dgm:prSet/>
      <dgm:spPr/>
      <dgm:t>
        <a:bodyPr/>
        <a:lstStyle/>
        <a:p>
          <a:endParaRPr lang="cs-CZ"/>
        </a:p>
      </dgm:t>
    </dgm:pt>
    <dgm:pt modelId="{A871BD22-644C-4A04-B89C-C128A2258D07}">
      <dgm:prSet/>
      <dgm:spPr/>
      <dgm:t>
        <a:bodyPr/>
        <a:lstStyle/>
        <a:p>
          <a:r>
            <a:rPr lang="cs-CZ"/>
            <a:t>Kuchta Michal</a:t>
          </a:r>
        </a:p>
      </dgm:t>
    </dgm:pt>
    <dgm:pt modelId="{AFED32C5-2BA8-44D6-835C-A565D9CF7D0F}" type="parTrans" cxnId="{873BD07F-4E3F-4B19-B1E5-47FBD7DFBDA1}">
      <dgm:prSet/>
      <dgm:spPr/>
      <dgm:t>
        <a:bodyPr/>
        <a:lstStyle/>
        <a:p>
          <a:endParaRPr lang="cs-CZ"/>
        </a:p>
      </dgm:t>
    </dgm:pt>
    <dgm:pt modelId="{AE133CB1-5CB0-4D52-9827-EA148491F151}" type="sibTrans" cxnId="{873BD07F-4E3F-4B19-B1E5-47FBD7DFBDA1}">
      <dgm:prSet/>
      <dgm:spPr/>
      <dgm:t>
        <a:bodyPr/>
        <a:lstStyle/>
        <a:p>
          <a:endParaRPr lang="cs-CZ"/>
        </a:p>
      </dgm:t>
    </dgm:pt>
    <dgm:pt modelId="{C27C2DEE-430A-41BB-A878-4B8E1C87BE8B}">
      <dgm:prSet/>
      <dgm:spPr/>
      <dgm:t>
        <a:bodyPr/>
        <a:lstStyle/>
        <a:p>
          <a:r>
            <a:rPr lang="cs-CZ"/>
            <a:t>Tým SW-DI-2:</a:t>
          </a:r>
        </a:p>
      </dgm:t>
    </dgm:pt>
    <dgm:pt modelId="{97D926DD-D933-4143-A58B-824591ACAA38}" type="parTrans" cxnId="{9FFA0312-1875-409B-BD16-40A8371BCD4D}">
      <dgm:prSet/>
      <dgm:spPr/>
      <dgm:t>
        <a:bodyPr/>
        <a:lstStyle/>
        <a:p>
          <a:endParaRPr lang="cs-CZ"/>
        </a:p>
      </dgm:t>
    </dgm:pt>
    <dgm:pt modelId="{35E84088-BC2A-40B5-ACC0-96B0DC99DC96}" type="sibTrans" cxnId="{9FFA0312-1875-409B-BD16-40A8371BCD4D}">
      <dgm:prSet/>
      <dgm:spPr/>
      <dgm:t>
        <a:bodyPr/>
        <a:lstStyle/>
        <a:p>
          <a:endParaRPr lang="cs-CZ"/>
        </a:p>
      </dgm:t>
    </dgm:pt>
    <dgm:pt modelId="{A610692E-B325-486B-9F41-DA293A9B5754}">
      <dgm:prSet/>
      <dgm:spPr/>
      <dgm:t>
        <a:bodyPr/>
        <a:lstStyle/>
        <a:p>
          <a:r>
            <a:rPr lang="cs-CZ"/>
            <a:t>Nepras Jan</a:t>
          </a:r>
        </a:p>
      </dgm:t>
    </dgm:pt>
    <dgm:pt modelId="{8F229AF9-7C20-442D-B030-D7D2451365A7}" type="parTrans" cxnId="{AAB54C4D-F740-4B46-85A3-4CA12302DEE5}">
      <dgm:prSet/>
      <dgm:spPr/>
      <dgm:t>
        <a:bodyPr/>
        <a:lstStyle/>
        <a:p>
          <a:endParaRPr lang="cs-CZ"/>
        </a:p>
      </dgm:t>
    </dgm:pt>
    <dgm:pt modelId="{83DBD090-6AA7-4BC0-8E3F-40C06C1BB54A}" type="sibTrans" cxnId="{AAB54C4D-F740-4B46-85A3-4CA12302DEE5}">
      <dgm:prSet/>
      <dgm:spPr/>
      <dgm:t>
        <a:bodyPr/>
        <a:lstStyle/>
        <a:p>
          <a:endParaRPr lang="cs-CZ"/>
        </a:p>
      </dgm:t>
    </dgm:pt>
    <dgm:pt modelId="{DDB66FCB-70A0-4C54-9CFD-F0F1A8AD8BDA}">
      <dgm:prSet/>
      <dgm:spPr/>
      <dgm:t>
        <a:bodyPr/>
        <a:lstStyle/>
        <a:p>
          <a:r>
            <a:rPr lang="cs-CZ"/>
            <a:t>Sladek Marti</a:t>
          </a:r>
          <a:r>
            <a:rPr lang="en-US"/>
            <a:t>n</a:t>
          </a:r>
          <a:endParaRPr lang="cs-CZ"/>
        </a:p>
      </dgm:t>
    </dgm:pt>
    <dgm:pt modelId="{08D868F6-581F-4AE7-956B-200CA74CAEBC}" type="parTrans" cxnId="{C62CF81A-2DB5-4D97-BF0F-9E26DF2D7187}">
      <dgm:prSet/>
      <dgm:spPr/>
      <dgm:t>
        <a:bodyPr/>
        <a:lstStyle/>
        <a:p>
          <a:endParaRPr lang="cs-CZ"/>
        </a:p>
      </dgm:t>
    </dgm:pt>
    <dgm:pt modelId="{A1D1C1F8-6F22-4734-9997-86D399523FF8}" type="sibTrans" cxnId="{C62CF81A-2DB5-4D97-BF0F-9E26DF2D7187}">
      <dgm:prSet/>
      <dgm:spPr/>
      <dgm:t>
        <a:bodyPr/>
        <a:lstStyle/>
        <a:p>
          <a:endParaRPr lang="cs-CZ"/>
        </a:p>
      </dgm:t>
    </dgm:pt>
    <dgm:pt modelId="{73035E07-64F6-4AE4-A825-2975A95334FD}" type="pres">
      <dgm:prSet presAssocID="{509CB9D2-6CAE-46B2-98F5-BCBC74A0103F}" presName="linear" presStyleCnt="0">
        <dgm:presLayoutVars>
          <dgm:animLvl val="lvl"/>
          <dgm:resizeHandles val="exact"/>
        </dgm:presLayoutVars>
      </dgm:prSet>
      <dgm:spPr/>
    </dgm:pt>
    <dgm:pt modelId="{452EDA17-CAE2-45E7-A443-6CF4485DE7B4}" type="pres">
      <dgm:prSet presAssocID="{7F3EF60D-7C8B-4D43-B549-BA978DE2BE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5F71E13-4A23-4F8A-A998-C26378C4AA00}" type="pres">
      <dgm:prSet presAssocID="{7F3EF60D-7C8B-4D43-B549-BA978DE2BEF0}" presName="childText" presStyleLbl="revTx" presStyleIdx="0" presStyleCnt="3">
        <dgm:presLayoutVars>
          <dgm:bulletEnabled val="1"/>
        </dgm:presLayoutVars>
      </dgm:prSet>
      <dgm:spPr/>
    </dgm:pt>
    <dgm:pt modelId="{CCC0B291-1DDC-476C-98AA-AA73C1940C04}" type="pres">
      <dgm:prSet presAssocID="{9EFC610B-072C-4779-9DA8-E6C9172017D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837244-0A67-4279-BC12-924D3F07A30C}" type="pres">
      <dgm:prSet presAssocID="{9EFC610B-072C-4779-9DA8-E6C9172017DE}" presName="childText" presStyleLbl="revTx" presStyleIdx="1" presStyleCnt="3">
        <dgm:presLayoutVars>
          <dgm:bulletEnabled val="1"/>
        </dgm:presLayoutVars>
      </dgm:prSet>
      <dgm:spPr/>
    </dgm:pt>
    <dgm:pt modelId="{798691BF-4069-4A7F-AD2E-5DA2A78459EC}" type="pres">
      <dgm:prSet presAssocID="{C27C2DEE-430A-41BB-A878-4B8E1C87BE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D7071B9-9617-4E4A-AB09-391373582526}" type="pres">
      <dgm:prSet presAssocID="{C27C2DEE-430A-41BB-A878-4B8E1C87BE8B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FFA0312-1875-409B-BD16-40A8371BCD4D}" srcId="{509CB9D2-6CAE-46B2-98F5-BCBC74A0103F}" destId="{C27C2DEE-430A-41BB-A878-4B8E1C87BE8B}" srcOrd="2" destOrd="0" parTransId="{97D926DD-D933-4143-A58B-824591ACAA38}" sibTransId="{35E84088-BC2A-40B5-ACC0-96B0DC99DC96}"/>
    <dgm:cxn modelId="{C62CF81A-2DB5-4D97-BF0F-9E26DF2D7187}" srcId="{C27C2DEE-430A-41BB-A878-4B8E1C87BE8B}" destId="{DDB66FCB-70A0-4C54-9CFD-F0F1A8AD8BDA}" srcOrd="1" destOrd="0" parTransId="{08D868F6-581F-4AE7-956B-200CA74CAEBC}" sibTransId="{A1D1C1F8-6F22-4734-9997-86D399523FF8}"/>
    <dgm:cxn modelId="{E1AD4E5E-4530-4992-9A52-419C2BA2762A}" type="presOf" srcId="{4396D42E-853E-4E9B-9A6B-8B31DF14D1A3}" destId="{0E837244-0A67-4279-BC12-924D3F07A30C}" srcOrd="0" destOrd="0" presId="urn:microsoft.com/office/officeart/2005/8/layout/vList2"/>
    <dgm:cxn modelId="{8F596243-5E12-4A4C-8E2C-669DCAAA9775}" srcId="{7F3EF60D-7C8B-4D43-B549-BA978DE2BEF0}" destId="{09CF0BDE-14F1-43A2-AF31-4857F7A74F71}" srcOrd="0" destOrd="0" parTransId="{8F673183-3700-4263-8643-6F33D6CA3CB6}" sibTransId="{4A5EDBC2-814C-4001-8CB2-E621AC3A6A11}"/>
    <dgm:cxn modelId="{D49BA747-E042-45D7-BD05-F5035F348F43}" srcId="{7F3EF60D-7C8B-4D43-B549-BA978DE2BEF0}" destId="{C6852A93-3C32-4CF0-B3E1-C3A0992E3661}" srcOrd="1" destOrd="0" parTransId="{5BC8AF63-3A44-4F80-B3CD-E88752291915}" sibTransId="{1022D934-84AD-472E-8D3F-ABBB60080AF7}"/>
    <dgm:cxn modelId="{33C2634D-2465-40B2-ADB6-8166E80A5DD1}" type="presOf" srcId="{A610692E-B325-486B-9F41-DA293A9B5754}" destId="{0D7071B9-9617-4E4A-AB09-391373582526}" srcOrd="0" destOrd="0" presId="urn:microsoft.com/office/officeart/2005/8/layout/vList2"/>
    <dgm:cxn modelId="{AAB54C4D-F740-4B46-85A3-4CA12302DEE5}" srcId="{C27C2DEE-430A-41BB-A878-4B8E1C87BE8B}" destId="{A610692E-B325-486B-9F41-DA293A9B5754}" srcOrd="0" destOrd="0" parTransId="{8F229AF9-7C20-442D-B030-D7D2451365A7}" sibTransId="{83DBD090-6AA7-4BC0-8E3F-40C06C1BB54A}"/>
    <dgm:cxn modelId="{FDA0136E-75D0-4566-9FAD-1DC61B7A7D18}" type="presOf" srcId="{1B705228-4249-4E3E-9654-278BC13908AB}" destId="{0E837244-0A67-4279-BC12-924D3F07A30C}" srcOrd="0" destOrd="1" presId="urn:microsoft.com/office/officeart/2005/8/layout/vList2"/>
    <dgm:cxn modelId="{C53F8E4E-69CE-4EC1-884A-13C2B66C4CC6}" srcId="{9EFC610B-072C-4779-9DA8-E6C9172017DE}" destId="{1B705228-4249-4E3E-9654-278BC13908AB}" srcOrd="1" destOrd="0" parTransId="{08639B18-49D7-4E74-B349-27079634C819}" sibTransId="{77EE8D93-A032-47E8-9B6B-0D8A2DAD292A}"/>
    <dgm:cxn modelId="{0E2E016F-98C8-41F1-AE5F-7E15458EDDF3}" type="presOf" srcId="{509CB9D2-6CAE-46B2-98F5-BCBC74A0103F}" destId="{73035E07-64F6-4AE4-A825-2975A95334FD}" srcOrd="0" destOrd="0" presId="urn:microsoft.com/office/officeart/2005/8/layout/vList2"/>
    <dgm:cxn modelId="{044BF975-4BDB-41D9-AEBA-279E1E971A83}" type="presOf" srcId="{C6852A93-3C32-4CF0-B3E1-C3A0992E3661}" destId="{C5F71E13-4A23-4F8A-A998-C26378C4AA00}" srcOrd="0" destOrd="1" presId="urn:microsoft.com/office/officeart/2005/8/layout/vList2"/>
    <dgm:cxn modelId="{52830559-5F47-4ED5-9AA6-6CCA484E6FAA}" srcId="{9EFC610B-072C-4779-9DA8-E6C9172017DE}" destId="{4396D42E-853E-4E9B-9A6B-8B31DF14D1A3}" srcOrd="0" destOrd="0" parTransId="{59A180F4-18D8-4655-B421-1A5EDC89F20F}" sibTransId="{CAC86B8F-2D3E-4797-8860-50BD2051A6B9}"/>
    <dgm:cxn modelId="{873BD07F-4E3F-4B19-B1E5-47FBD7DFBDA1}" srcId="{9EFC610B-072C-4779-9DA8-E6C9172017DE}" destId="{A871BD22-644C-4A04-B89C-C128A2258D07}" srcOrd="2" destOrd="0" parTransId="{AFED32C5-2BA8-44D6-835C-A565D9CF7D0F}" sibTransId="{AE133CB1-5CB0-4D52-9827-EA148491F151}"/>
    <dgm:cxn modelId="{C35CE293-5E1C-4149-B978-C08A2D1EAE69}" srcId="{7F3EF60D-7C8B-4D43-B549-BA978DE2BEF0}" destId="{C273711E-2725-4814-A491-E204BD29D9C8}" srcOrd="2" destOrd="0" parTransId="{335E9339-BF9E-4DEF-8F63-210A18ED8E1D}" sibTransId="{10B73076-D26D-4138-B26D-5A04843EB86B}"/>
    <dgm:cxn modelId="{4CA35499-D896-4983-91B6-617317BFEFFA}" type="presOf" srcId="{C27C2DEE-430A-41BB-A878-4B8E1C87BE8B}" destId="{798691BF-4069-4A7F-AD2E-5DA2A78459EC}" srcOrd="0" destOrd="0" presId="urn:microsoft.com/office/officeart/2005/8/layout/vList2"/>
    <dgm:cxn modelId="{94967D99-F3FB-4497-9BDD-1243B4BAC8CA}" type="presOf" srcId="{7F3EF60D-7C8B-4D43-B549-BA978DE2BEF0}" destId="{452EDA17-CAE2-45E7-A443-6CF4485DE7B4}" srcOrd="0" destOrd="0" presId="urn:microsoft.com/office/officeart/2005/8/layout/vList2"/>
    <dgm:cxn modelId="{8DFBCF9A-F9E9-4BE3-B322-C69778CE5A3A}" type="presOf" srcId="{09CF0BDE-14F1-43A2-AF31-4857F7A74F71}" destId="{C5F71E13-4A23-4F8A-A998-C26378C4AA00}" srcOrd="0" destOrd="0" presId="urn:microsoft.com/office/officeart/2005/8/layout/vList2"/>
    <dgm:cxn modelId="{A6A55CA6-71BB-4C83-908E-5AE3EA0097EE}" type="presOf" srcId="{A871BD22-644C-4A04-B89C-C128A2258D07}" destId="{0E837244-0A67-4279-BC12-924D3F07A30C}" srcOrd="0" destOrd="2" presId="urn:microsoft.com/office/officeart/2005/8/layout/vList2"/>
    <dgm:cxn modelId="{2628E1AA-DDEB-469E-A948-DB964CB2B018}" type="presOf" srcId="{9EFC610B-072C-4779-9DA8-E6C9172017DE}" destId="{CCC0B291-1DDC-476C-98AA-AA73C1940C04}" srcOrd="0" destOrd="0" presId="urn:microsoft.com/office/officeart/2005/8/layout/vList2"/>
    <dgm:cxn modelId="{91E05DAD-F099-4272-AB1C-CB8A096B4E73}" type="presOf" srcId="{DDB66FCB-70A0-4C54-9CFD-F0F1A8AD8BDA}" destId="{0D7071B9-9617-4E4A-AB09-391373582526}" srcOrd="0" destOrd="1" presId="urn:microsoft.com/office/officeart/2005/8/layout/vList2"/>
    <dgm:cxn modelId="{3B6F44E1-6AA3-47CD-98EE-9430931084F8}" type="presOf" srcId="{C273711E-2725-4814-A491-E204BD29D9C8}" destId="{C5F71E13-4A23-4F8A-A998-C26378C4AA00}" srcOrd="0" destOrd="2" presId="urn:microsoft.com/office/officeart/2005/8/layout/vList2"/>
    <dgm:cxn modelId="{148585FC-D8C5-4975-A664-F9A9A1B5BEC6}" srcId="{509CB9D2-6CAE-46B2-98F5-BCBC74A0103F}" destId="{9EFC610B-072C-4779-9DA8-E6C9172017DE}" srcOrd="1" destOrd="0" parTransId="{79FB595D-C9BC-4015-B00C-97C1BBF40C93}" sibTransId="{803FF514-F35B-4AB1-A214-B15852A50681}"/>
    <dgm:cxn modelId="{4B7B66FF-FCC9-479C-A04E-7C084B704D69}" srcId="{509CB9D2-6CAE-46B2-98F5-BCBC74A0103F}" destId="{7F3EF60D-7C8B-4D43-B549-BA978DE2BEF0}" srcOrd="0" destOrd="0" parTransId="{B9E8C2C3-2592-4B7B-9E0B-00C6B6BE60EC}" sibTransId="{D3495AA1-0B7E-4ACD-BB6B-3BE7D03C3355}"/>
    <dgm:cxn modelId="{016D8ACB-3B44-47AB-B8B3-0A2F3BE67D23}" type="presParOf" srcId="{73035E07-64F6-4AE4-A825-2975A95334FD}" destId="{452EDA17-CAE2-45E7-A443-6CF4485DE7B4}" srcOrd="0" destOrd="0" presId="urn:microsoft.com/office/officeart/2005/8/layout/vList2"/>
    <dgm:cxn modelId="{6F1826AB-888E-465D-8DFC-82D53225E678}" type="presParOf" srcId="{73035E07-64F6-4AE4-A825-2975A95334FD}" destId="{C5F71E13-4A23-4F8A-A998-C26378C4AA00}" srcOrd="1" destOrd="0" presId="urn:microsoft.com/office/officeart/2005/8/layout/vList2"/>
    <dgm:cxn modelId="{582A19CE-0955-4DAA-A7A7-A3423F00A1BA}" type="presParOf" srcId="{73035E07-64F6-4AE4-A825-2975A95334FD}" destId="{CCC0B291-1DDC-476C-98AA-AA73C1940C04}" srcOrd="2" destOrd="0" presId="urn:microsoft.com/office/officeart/2005/8/layout/vList2"/>
    <dgm:cxn modelId="{A872A9A1-CEAF-4500-BEF2-62104CC2AFF7}" type="presParOf" srcId="{73035E07-64F6-4AE4-A825-2975A95334FD}" destId="{0E837244-0A67-4279-BC12-924D3F07A30C}" srcOrd="3" destOrd="0" presId="urn:microsoft.com/office/officeart/2005/8/layout/vList2"/>
    <dgm:cxn modelId="{5585929D-AE0B-4306-9B7F-E4875055829F}" type="presParOf" srcId="{73035E07-64F6-4AE4-A825-2975A95334FD}" destId="{798691BF-4069-4A7F-AD2E-5DA2A78459EC}" srcOrd="4" destOrd="0" presId="urn:microsoft.com/office/officeart/2005/8/layout/vList2"/>
    <dgm:cxn modelId="{9E18E06C-C177-482A-B1B3-39C824F864B3}" type="presParOf" srcId="{73035E07-64F6-4AE4-A825-2975A95334FD}" destId="{0D7071B9-9617-4E4A-AB09-39137358252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8BB3DA7-F000-4B9C-9891-FFAC85F7FDE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EE26D077-25D4-48B9-85F7-C1B0F1C0AF85}">
      <dgm:prSet/>
      <dgm:spPr/>
      <dgm:t>
        <a:bodyPr/>
        <a:lstStyle/>
        <a:p>
          <a:r>
            <a:rPr lang="en-US"/>
            <a:t>Global</a:t>
          </a:r>
          <a:endParaRPr lang="cs-CZ"/>
        </a:p>
      </dgm:t>
    </dgm:pt>
    <dgm:pt modelId="{A19A4006-5304-455B-857B-D2A59F2B9B35}" type="parTrans" cxnId="{E4F7F894-B4A5-45C8-96F9-09EE32AF7362}">
      <dgm:prSet/>
      <dgm:spPr/>
      <dgm:t>
        <a:bodyPr/>
        <a:lstStyle/>
        <a:p>
          <a:endParaRPr lang="cs-CZ"/>
        </a:p>
      </dgm:t>
    </dgm:pt>
    <dgm:pt modelId="{574329EC-7D1A-452F-A790-F6C4C9EFB858}" type="sibTrans" cxnId="{E4F7F894-B4A5-45C8-96F9-09EE32AF7362}">
      <dgm:prSet/>
      <dgm:spPr/>
      <dgm:t>
        <a:bodyPr/>
        <a:lstStyle/>
        <a:p>
          <a:endParaRPr lang="cs-CZ"/>
        </a:p>
      </dgm:t>
    </dgm:pt>
    <dgm:pt modelId="{ED68ABB1-FD53-45CD-87A6-441063A72232}">
      <dgm:prSet/>
      <dgm:spPr/>
      <dgm:t>
        <a:bodyPr/>
        <a:lstStyle/>
        <a:p>
          <a:r>
            <a:rPr lang="en-US"/>
            <a:t>HTTP(S)</a:t>
          </a:r>
          <a:endParaRPr lang="cs-CZ"/>
        </a:p>
      </dgm:t>
    </dgm:pt>
    <dgm:pt modelId="{04048011-D5C4-462A-A568-A147F3844E4A}" type="parTrans" cxnId="{C862FA0A-44B7-40F9-9CF7-903C56CA3C2C}">
      <dgm:prSet/>
      <dgm:spPr/>
      <dgm:t>
        <a:bodyPr/>
        <a:lstStyle/>
        <a:p>
          <a:endParaRPr lang="cs-CZ"/>
        </a:p>
      </dgm:t>
    </dgm:pt>
    <dgm:pt modelId="{20BB520E-4D7B-47B4-A38C-5B2315249769}" type="sibTrans" cxnId="{C862FA0A-44B7-40F9-9CF7-903C56CA3C2C}">
      <dgm:prSet/>
      <dgm:spPr/>
      <dgm:t>
        <a:bodyPr/>
        <a:lstStyle/>
        <a:p>
          <a:endParaRPr lang="cs-CZ"/>
        </a:p>
      </dgm:t>
    </dgm:pt>
    <dgm:pt modelId="{2AB85F3A-3977-457F-B8C2-EE1F283F311D}">
      <dgm:prSet/>
      <dgm:spPr/>
      <dgm:t>
        <a:bodyPr/>
        <a:lstStyle/>
        <a:p>
          <a:r>
            <a:rPr lang="en-US"/>
            <a:t>Traffic Accelerator</a:t>
          </a:r>
          <a:endParaRPr lang="cs-CZ"/>
        </a:p>
      </dgm:t>
    </dgm:pt>
    <dgm:pt modelId="{0576B0B0-F02D-4AD6-81C6-4118B8BA87E6}" type="parTrans" cxnId="{98175E37-529D-4DF7-B886-4E73AEC03140}">
      <dgm:prSet/>
      <dgm:spPr/>
      <dgm:t>
        <a:bodyPr/>
        <a:lstStyle/>
        <a:p>
          <a:endParaRPr lang="cs-CZ"/>
        </a:p>
      </dgm:t>
    </dgm:pt>
    <dgm:pt modelId="{451A3D2B-1B19-4C3A-AB11-3F70377C0ECB}" type="sibTrans" cxnId="{98175E37-529D-4DF7-B886-4E73AEC03140}">
      <dgm:prSet/>
      <dgm:spPr/>
      <dgm:t>
        <a:bodyPr/>
        <a:lstStyle/>
        <a:p>
          <a:endParaRPr lang="cs-CZ"/>
        </a:p>
      </dgm:t>
    </dgm:pt>
    <dgm:pt modelId="{2C3E29E4-0DC7-4CCD-B0D4-ACF228113EA7}">
      <dgm:prSet/>
      <dgm:spPr/>
      <dgm:t>
        <a:bodyPr/>
        <a:lstStyle/>
        <a:p>
          <a:r>
            <a:rPr lang="en-US"/>
            <a:t>CDN</a:t>
          </a:r>
          <a:endParaRPr lang="cs-CZ"/>
        </a:p>
      </dgm:t>
    </dgm:pt>
    <dgm:pt modelId="{98644700-5C84-4593-9564-12AD37C15CA4}" type="parTrans" cxnId="{2B0236D8-525A-48C2-8EC4-566A33F84670}">
      <dgm:prSet/>
      <dgm:spPr/>
      <dgm:t>
        <a:bodyPr/>
        <a:lstStyle/>
        <a:p>
          <a:endParaRPr lang="cs-CZ"/>
        </a:p>
      </dgm:t>
    </dgm:pt>
    <dgm:pt modelId="{3B5FF57D-DE7A-483B-B4F2-B4842C14C679}" type="sibTrans" cxnId="{2B0236D8-525A-48C2-8EC4-566A33F84670}">
      <dgm:prSet/>
      <dgm:spPr/>
      <dgm:t>
        <a:bodyPr/>
        <a:lstStyle/>
        <a:p>
          <a:endParaRPr lang="cs-CZ"/>
        </a:p>
      </dgm:t>
    </dgm:pt>
    <dgm:pt modelId="{DFFD531A-A949-44F9-B47D-61DC72FD3159}">
      <dgm:prSet/>
      <dgm:spPr/>
      <dgm:t>
        <a:bodyPr/>
        <a:lstStyle/>
        <a:p>
          <a:r>
            <a:rPr lang="en-US"/>
            <a:t>168 Edge locations</a:t>
          </a:r>
          <a:endParaRPr lang="cs-CZ"/>
        </a:p>
      </dgm:t>
    </dgm:pt>
    <dgm:pt modelId="{8230D404-DCF9-42CA-BD98-3339307E2555}" type="parTrans" cxnId="{AD245BDD-5718-47F2-856A-C2DF05766280}">
      <dgm:prSet/>
      <dgm:spPr/>
      <dgm:t>
        <a:bodyPr/>
        <a:lstStyle/>
        <a:p>
          <a:endParaRPr lang="cs-CZ"/>
        </a:p>
      </dgm:t>
    </dgm:pt>
    <dgm:pt modelId="{8983DC3B-DA94-4263-BD93-0CA21C89C2B6}" type="sibTrans" cxnId="{AD245BDD-5718-47F2-856A-C2DF05766280}">
      <dgm:prSet/>
      <dgm:spPr/>
      <dgm:t>
        <a:bodyPr/>
        <a:lstStyle/>
        <a:p>
          <a:endParaRPr lang="cs-CZ"/>
        </a:p>
      </dgm:t>
    </dgm:pt>
    <dgm:pt modelId="{F15AD69B-9770-4A07-92BC-47E813A9DD30}">
      <dgm:prSet/>
      <dgm:spPr/>
      <dgm:t>
        <a:bodyPr/>
        <a:lstStyle/>
        <a:p>
          <a:r>
            <a:rPr lang="en-US"/>
            <a:t>Nativní podpora end-to-end IPv6 a HTTP/2</a:t>
          </a:r>
          <a:endParaRPr lang="cs-CZ"/>
        </a:p>
      </dgm:t>
    </dgm:pt>
    <dgm:pt modelId="{5D5E1D19-AC94-47B3-BF5E-530B7E81EE85}" type="parTrans" cxnId="{FE9D863B-A151-4716-8638-A45684A10147}">
      <dgm:prSet/>
      <dgm:spPr/>
      <dgm:t>
        <a:bodyPr/>
        <a:lstStyle/>
        <a:p>
          <a:endParaRPr lang="cs-CZ"/>
        </a:p>
      </dgm:t>
    </dgm:pt>
    <dgm:pt modelId="{80955BBC-992A-4DF5-B488-1752BE8D6535}" type="sibTrans" cxnId="{FE9D863B-A151-4716-8638-A45684A10147}">
      <dgm:prSet/>
      <dgm:spPr/>
      <dgm:t>
        <a:bodyPr/>
        <a:lstStyle/>
        <a:p>
          <a:endParaRPr lang="cs-CZ"/>
        </a:p>
      </dgm:t>
    </dgm:pt>
    <dgm:pt modelId="{0A6D124C-CF1C-4595-840B-66BF3F408FEA}" type="pres">
      <dgm:prSet presAssocID="{E8BB3DA7-F000-4B9C-9891-FFAC85F7FDE4}" presName="linear" presStyleCnt="0">
        <dgm:presLayoutVars>
          <dgm:animLvl val="lvl"/>
          <dgm:resizeHandles val="exact"/>
        </dgm:presLayoutVars>
      </dgm:prSet>
      <dgm:spPr/>
    </dgm:pt>
    <dgm:pt modelId="{C62B5ADE-D5CD-44C0-A6DD-EF947DC7874D}" type="pres">
      <dgm:prSet presAssocID="{EE26D077-25D4-48B9-85F7-C1B0F1C0AF8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45A2523-DA0B-423C-AAED-134DBCCCC167}" type="pres">
      <dgm:prSet presAssocID="{574329EC-7D1A-452F-A790-F6C4C9EFB858}" presName="spacer" presStyleCnt="0"/>
      <dgm:spPr/>
    </dgm:pt>
    <dgm:pt modelId="{B69FDF41-09D5-438E-B070-A50E9EC6EB87}" type="pres">
      <dgm:prSet presAssocID="{ED68ABB1-FD53-45CD-87A6-441063A7223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C40AE8ED-2522-42DC-8B8D-82457A3E9552}" type="pres">
      <dgm:prSet presAssocID="{20BB520E-4D7B-47B4-A38C-5B2315249769}" presName="spacer" presStyleCnt="0"/>
      <dgm:spPr/>
    </dgm:pt>
    <dgm:pt modelId="{81118BE2-5426-4FC9-922B-5C2D754EF6EF}" type="pres">
      <dgm:prSet presAssocID="{2AB85F3A-3977-457F-B8C2-EE1F283F311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A960B9F-4205-4DF6-A55B-4C0710EF751B}" type="pres">
      <dgm:prSet presAssocID="{451A3D2B-1B19-4C3A-AB11-3F70377C0ECB}" presName="spacer" presStyleCnt="0"/>
      <dgm:spPr/>
    </dgm:pt>
    <dgm:pt modelId="{6918ED45-BE01-45A1-A41B-6703FF935802}" type="pres">
      <dgm:prSet presAssocID="{2C3E29E4-0DC7-4CCD-B0D4-ACF228113EA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602C17A-8CA4-4662-A13C-3AE5C4AE01E3}" type="pres">
      <dgm:prSet presAssocID="{3B5FF57D-DE7A-483B-B4F2-B4842C14C679}" presName="spacer" presStyleCnt="0"/>
      <dgm:spPr/>
    </dgm:pt>
    <dgm:pt modelId="{98D3D605-AE7E-4E57-9CF0-48C071996699}" type="pres">
      <dgm:prSet presAssocID="{DFFD531A-A949-44F9-B47D-61DC72FD315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7995D97B-F58B-4AA9-8779-6E72F71F5309}" type="pres">
      <dgm:prSet presAssocID="{8983DC3B-DA94-4263-BD93-0CA21C89C2B6}" presName="spacer" presStyleCnt="0"/>
      <dgm:spPr/>
    </dgm:pt>
    <dgm:pt modelId="{A5A6CD38-D4D3-4F98-A029-33BFB7B5D235}" type="pres">
      <dgm:prSet presAssocID="{F15AD69B-9770-4A07-92BC-47E813A9DD3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862FA0A-44B7-40F9-9CF7-903C56CA3C2C}" srcId="{E8BB3DA7-F000-4B9C-9891-FFAC85F7FDE4}" destId="{ED68ABB1-FD53-45CD-87A6-441063A72232}" srcOrd="1" destOrd="0" parTransId="{04048011-D5C4-462A-A568-A147F3844E4A}" sibTransId="{20BB520E-4D7B-47B4-A38C-5B2315249769}"/>
    <dgm:cxn modelId="{98175E37-529D-4DF7-B886-4E73AEC03140}" srcId="{E8BB3DA7-F000-4B9C-9891-FFAC85F7FDE4}" destId="{2AB85F3A-3977-457F-B8C2-EE1F283F311D}" srcOrd="2" destOrd="0" parTransId="{0576B0B0-F02D-4AD6-81C6-4118B8BA87E6}" sibTransId="{451A3D2B-1B19-4C3A-AB11-3F70377C0ECB}"/>
    <dgm:cxn modelId="{FE9D863B-A151-4716-8638-A45684A10147}" srcId="{E8BB3DA7-F000-4B9C-9891-FFAC85F7FDE4}" destId="{F15AD69B-9770-4A07-92BC-47E813A9DD30}" srcOrd="5" destOrd="0" parTransId="{5D5E1D19-AC94-47B3-BF5E-530B7E81EE85}" sibTransId="{80955BBC-992A-4DF5-B488-1752BE8D6535}"/>
    <dgm:cxn modelId="{9DAA9361-3E7D-4421-94C5-65C8183404F9}" type="presOf" srcId="{E8BB3DA7-F000-4B9C-9891-FFAC85F7FDE4}" destId="{0A6D124C-CF1C-4595-840B-66BF3F408FEA}" srcOrd="0" destOrd="0" presId="urn:microsoft.com/office/officeart/2005/8/layout/vList2"/>
    <dgm:cxn modelId="{15458642-2B4F-4483-AC94-01AEF7565FD2}" type="presOf" srcId="{ED68ABB1-FD53-45CD-87A6-441063A72232}" destId="{B69FDF41-09D5-438E-B070-A50E9EC6EB87}" srcOrd="0" destOrd="0" presId="urn:microsoft.com/office/officeart/2005/8/layout/vList2"/>
    <dgm:cxn modelId="{8556CC67-AABB-4FBD-8F31-C9308F88534A}" type="presOf" srcId="{DFFD531A-A949-44F9-B47D-61DC72FD3159}" destId="{98D3D605-AE7E-4E57-9CF0-48C071996699}" srcOrd="0" destOrd="0" presId="urn:microsoft.com/office/officeart/2005/8/layout/vList2"/>
    <dgm:cxn modelId="{333D894A-E33B-45EE-BEDE-D49C32AEBA46}" type="presOf" srcId="{F15AD69B-9770-4A07-92BC-47E813A9DD30}" destId="{A5A6CD38-D4D3-4F98-A029-33BFB7B5D235}" srcOrd="0" destOrd="0" presId="urn:microsoft.com/office/officeart/2005/8/layout/vList2"/>
    <dgm:cxn modelId="{E4F7F894-B4A5-45C8-96F9-09EE32AF7362}" srcId="{E8BB3DA7-F000-4B9C-9891-FFAC85F7FDE4}" destId="{EE26D077-25D4-48B9-85F7-C1B0F1C0AF85}" srcOrd="0" destOrd="0" parTransId="{A19A4006-5304-455B-857B-D2A59F2B9B35}" sibTransId="{574329EC-7D1A-452F-A790-F6C4C9EFB858}"/>
    <dgm:cxn modelId="{94ECE7BF-75E9-44CA-92A0-8CA69864BEAD}" type="presOf" srcId="{2AB85F3A-3977-457F-B8C2-EE1F283F311D}" destId="{81118BE2-5426-4FC9-922B-5C2D754EF6EF}" srcOrd="0" destOrd="0" presId="urn:microsoft.com/office/officeart/2005/8/layout/vList2"/>
    <dgm:cxn modelId="{C10526C8-03FC-476F-AF56-E2ECB278D65E}" type="presOf" srcId="{EE26D077-25D4-48B9-85F7-C1B0F1C0AF85}" destId="{C62B5ADE-D5CD-44C0-A6DD-EF947DC7874D}" srcOrd="0" destOrd="0" presId="urn:microsoft.com/office/officeart/2005/8/layout/vList2"/>
    <dgm:cxn modelId="{743E10C9-CC33-4186-91FB-D8A4ED7DC492}" type="presOf" srcId="{2C3E29E4-0DC7-4CCD-B0D4-ACF228113EA7}" destId="{6918ED45-BE01-45A1-A41B-6703FF935802}" srcOrd="0" destOrd="0" presId="urn:microsoft.com/office/officeart/2005/8/layout/vList2"/>
    <dgm:cxn modelId="{2B0236D8-525A-48C2-8EC4-566A33F84670}" srcId="{E8BB3DA7-F000-4B9C-9891-FFAC85F7FDE4}" destId="{2C3E29E4-0DC7-4CCD-B0D4-ACF228113EA7}" srcOrd="3" destOrd="0" parTransId="{98644700-5C84-4593-9564-12AD37C15CA4}" sibTransId="{3B5FF57D-DE7A-483B-B4F2-B4842C14C679}"/>
    <dgm:cxn modelId="{AD245BDD-5718-47F2-856A-C2DF05766280}" srcId="{E8BB3DA7-F000-4B9C-9891-FFAC85F7FDE4}" destId="{DFFD531A-A949-44F9-B47D-61DC72FD3159}" srcOrd="4" destOrd="0" parTransId="{8230D404-DCF9-42CA-BD98-3339307E2555}" sibTransId="{8983DC3B-DA94-4263-BD93-0CA21C89C2B6}"/>
    <dgm:cxn modelId="{3B50F24E-2BD1-460A-8357-C774572C9955}" type="presParOf" srcId="{0A6D124C-CF1C-4595-840B-66BF3F408FEA}" destId="{C62B5ADE-D5CD-44C0-A6DD-EF947DC7874D}" srcOrd="0" destOrd="0" presId="urn:microsoft.com/office/officeart/2005/8/layout/vList2"/>
    <dgm:cxn modelId="{EEE35B57-115B-456A-900F-8314610F02D2}" type="presParOf" srcId="{0A6D124C-CF1C-4595-840B-66BF3F408FEA}" destId="{345A2523-DA0B-423C-AAED-134DBCCCC167}" srcOrd="1" destOrd="0" presId="urn:microsoft.com/office/officeart/2005/8/layout/vList2"/>
    <dgm:cxn modelId="{9100DBDC-53B0-4777-A0EF-7C51F860B04D}" type="presParOf" srcId="{0A6D124C-CF1C-4595-840B-66BF3F408FEA}" destId="{B69FDF41-09D5-438E-B070-A50E9EC6EB87}" srcOrd="2" destOrd="0" presId="urn:microsoft.com/office/officeart/2005/8/layout/vList2"/>
    <dgm:cxn modelId="{8D15A924-6087-4191-B9CB-0A9F67673D7D}" type="presParOf" srcId="{0A6D124C-CF1C-4595-840B-66BF3F408FEA}" destId="{C40AE8ED-2522-42DC-8B8D-82457A3E9552}" srcOrd="3" destOrd="0" presId="urn:microsoft.com/office/officeart/2005/8/layout/vList2"/>
    <dgm:cxn modelId="{2FADEE53-9CDA-4F20-BA2E-494DEA7A1B59}" type="presParOf" srcId="{0A6D124C-CF1C-4595-840B-66BF3F408FEA}" destId="{81118BE2-5426-4FC9-922B-5C2D754EF6EF}" srcOrd="4" destOrd="0" presId="urn:microsoft.com/office/officeart/2005/8/layout/vList2"/>
    <dgm:cxn modelId="{487B5DEB-E2E3-4C42-9EDD-9FF9CA930476}" type="presParOf" srcId="{0A6D124C-CF1C-4595-840B-66BF3F408FEA}" destId="{4A960B9F-4205-4DF6-A55B-4C0710EF751B}" srcOrd="5" destOrd="0" presId="urn:microsoft.com/office/officeart/2005/8/layout/vList2"/>
    <dgm:cxn modelId="{834D9976-2675-4020-B161-78CC4B9F0661}" type="presParOf" srcId="{0A6D124C-CF1C-4595-840B-66BF3F408FEA}" destId="{6918ED45-BE01-45A1-A41B-6703FF935802}" srcOrd="6" destOrd="0" presId="urn:microsoft.com/office/officeart/2005/8/layout/vList2"/>
    <dgm:cxn modelId="{BC7C7426-F1B6-4DCA-B78E-83BAD940A908}" type="presParOf" srcId="{0A6D124C-CF1C-4595-840B-66BF3F408FEA}" destId="{6602C17A-8CA4-4662-A13C-3AE5C4AE01E3}" srcOrd="7" destOrd="0" presId="urn:microsoft.com/office/officeart/2005/8/layout/vList2"/>
    <dgm:cxn modelId="{203B5D77-B883-4B0E-A1BD-C6CE286FC5BC}" type="presParOf" srcId="{0A6D124C-CF1C-4595-840B-66BF3F408FEA}" destId="{98D3D605-AE7E-4E57-9CF0-48C071996699}" srcOrd="8" destOrd="0" presId="urn:microsoft.com/office/officeart/2005/8/layout/vList2"/>
    <dgm:cxn modelId="{9D90BA47-B221-4CD9-ACB2-4B683434FF0F}" type="presParOf" srcId="{0A6D124C-CF1C-4595-840B-66BF3F408FEA}" destId="{7995D97B-F58B-4AA9-8779-6E72F71F5309}" srcOrd="9" destOrd="0" presId="urn:microsoft.com/office/officeart/2005/8/layout/vList2"/>
    <dgm:cxn modelId="{930465D7-AE1A-4E3D-BE9D-599F86258CBD}" type="presParOf" srcId="{0A6D124C-CF1C-4595-840B-66BF3F408FEA}" destId="{A5A6CD38-D4D3-4F98-A029-33BFB7B5D23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0858614-DA1B-421E-95D4-96DB73F47D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3257056C-D9C8-4EAE-9D4C-ACD3C7C69195}">
      <dgm:prSet/>
      <dgm:spPr/>
      <dgm:t>
        <a:bodyPr/>
        <a:lstStyle/>
        <a:p>
          <a:r>
            <a:rPr lang="en-US"/>
            <a:t>Pracuje na L4 OSI vrstvě</a:t>
          </a:r>
          <a:endParaRPr lang="cs-CZ"/>
        </a:p>
      </dgm:t>
    </dgm:pt>
    <dgm:pt modelId="{BA2895F3-4394-4AEA-9BDF-CEE49357B205}" type="parTrans" cxnId="{25D89AA8-BBB6-4A53-9237-5189342A3BB5}">
      <dgm:prSet/>
      <dgm:spPr/>
      <dgm:t>
        <a:bodyPr/>
        <a:lstStyle/>
        <a:p>
          <a:endParaRPr lang="cs-CZ"/>
        </a:p>
      </dgm:t>
    </dgm:pt>
    <dgm:pt modelId="{F8BEA3B2-FA05-47B4-929A-7A0BBF8ABAED}" type="sibTrans" cxnId="{25D89AA8-BBB6-4A53-9237-5189342A3BB5}">
      <dgm:prSet/>
      <dgm:spPr/>
      <dgm:t>
        <a:bodyPr/>
        <a:lstStyle/>
        <a:p>
          <a:endParaRPr lang="cs-CZ"/>
        </a:p>
      </dgm:t>
    </dgm:pt>
    <dgm:pt modelId="{09CAE73B-3F45-442E-B2CA-7690EC00E34B}">
      <dgm:prSet/>
      <dgm:spPr/>
      <dgm:t>
        <a:bodyPr/>
        <a:lstStyle/>
        <a:p>
          <a:r>
            <a:rPr lang="en-US" b="1"/>
            <a:t>Může být veřejný i interní</a:t>
          </a:r>
          <a:endParaRPr lang="cs-CZ" b="1"/>
        </a:p>
      </dgm:t>
    </dgm:pt>
    <dgm:pt modelId="{109759EB-CD03-4259-9E41-117588B78B60}" type="parTrans" cxnId="{DF696E23-B0C5-4DBC-BE34-5185B06886F0}">
      <dgm:prSet/>
      <dgm:spPr/>
      <dgm:t>
        <a:bodyPr/>
        <a:lstStyle/>
        <a:p>
          <a:endParaRPr lang="cs-CZ"/>
        </a:p>
      </dgm:t>
    </dgm:pt>
    <dgm:pt modelId="{C11DE151-CD51-4FE6-BE83-E69F61B48360}" type="sibTrans" cxnId="{DF696E23-B0C5-4DBC-BE34-5185B06886F0}">
      <dgm:prSet/>
      <dgm:spPr/>
      <dgm:t>
        <a:bodyPr/>
        <a:lstStyle/>
        <a:p>
          <a:endParaRPr lang="cs-CZ"/>
        </a:p>
      </dgm:t>
    </dgm:pt>
    <dgm:pt modelId="{655BBA32-9FAC-44E1-8AEF-BF9617A799F0}">
      <dgm:prSet/>
      <dgm:spPr/>
      <dgm:t>
        <a:bodyPr/>
        <a:lstStyle/>
        <a:p>
          <a:r>
            <a:rPr lang="en-US"/>
            <a:t>Funguje napříč zónami</a:t>
          </a:r>
          <a:endParaRPr lang="cs-CZ"/>
        </a:p>
      </dgm:t>
    </dgm:pt>
    <dgm:pt modelId="{142D205B-4C83-42D0-A438-FAECEC927079}" type="parTrans" cxnId="{A9EB8111-E897-4087-BAAB-98ABF219C406}">
      <dgm:prSet/>
      <dgm:spPr/>
      <dgm:t>
        <a:bodyPr/>
        <a:lstStyle/>
        <a:p>
          <a:endParaRPr lang="cs-CZ"/>
        </a:p>
      </dgm:t>
    </dgm:pt>
    <dgm:pt modelId="{834E9FD1-8CC9-4569-B0B7-81E52C0E39B1}" type="sibTrans" cxnId="{A9EB8111-E897-4087-BAAB-98ABF219C406}">
      <dgm:prSet/>
      <dgm:spPr/>
      <dgm:t>
        <a:bodyPr/>
        <a:lstStyle/>
        <a:p>
          <a:endParaRPr lang="cs-CZ"/>
        </a:p>
      </dgm:t>
    </dgm:pt>
    <dgm:pt modelId="{002E1DD7-439C-484E-9D71-B076E500E02A}">
      <dgm:prSet/>
      <dgm:spPr/>
      <dgm:t>
        <a:bodyPr/>
        <a:lstStyle/>
        <a:p>
          <a:r>
            <a:rPr lang="en-US"/>
            <a:t>Využívá health probes</a:t>
          </a:r>
          <a:endParaRPr lang="cs-CZ"/>
        </a:p>
      </dgm:t>
    </dgm:pt>
    <dgm:pt modelId="{DA4656A1-471F-4D32-80F0-A367249922EC}" type="parTrans" cxnId="{A5BE29E5-C0CB-4626-B59E-7E8B7A2E0545}">
      <dgm:prSet/>
      <dgm:spPr/>
      <dgm:t>
        <a:bodyPr/>
        <a:lstStyle/>
        <a:p>
          <a:endParaRPr lang="cs-CZ"/>
        </a:p>
      </dgm:t>
    </dgm:pt>
    <dgm:pt modelId="{D377CB53-A79D-4674-A927-74E33F3C7602}" type="sibTrans" cxnId="{A5BE29E5-C0CB-4626-B59E-7E8B7A2E0545}">
      <dgm:prSet/>
      <dgm:spPr/>
      <dgm:t>
        <a:bodyPr/>
        <a:lstStyle/>
        <a:p>
          <a:endParaRPr lang="cs-CZ"/>
        </a:p>
      </dgm:t>
    </dgm:pt>
    <dgm:pt modelId="{2EA9879E-6E9B-4DAE-9811-A2AF6C43E05F}">
      <dgm:prSet/>
      <dgm:spPr/>
      <dgm:t>
        <a:bodyPr/>
        <a:lstStyle/>
        <a:p>
          <a:r>
            <a:rPr lang="en-US"/>
            <a:t>LB na porty, IP nebo oboje</a:t>
          </a:r>
          <a:endParaRPr lang="cs-CZ"/>
        </a:p>
      </dgm:t>
    </dgm:pt>
    <dgm:pt modelId="{64D0E36D-715E-4BFB-857A-FE7DF07BB62C}" type="parTrans" cxnId="{A7D271A2-6F6D-430A-8A6C-80CA400E5EEE}">
      <dgm:prSet/>
      <dgm:spPr/>
      <dgm:t>
        <a:bodyPr/>
        <a:lstStyle/>
        <a:p>
          <a:endParaRPr lang="cs-CZ"/>
        </a:p>
      </dgm:t>
    </dgm:pt>
    <dgm:pt modelId="{685FCD77-5398-4E96-90BD-8370009ACD1E}" type="sibTrans" cxnId="{A7D271A2-6F6D-430A-8A6C-80CA400E5EEE}">
      <dgm:prSet/>
      <dgm:spPr/>
      <dgm:t>
        <a:bodyPr/>
        <a:lstStyle/>
        <a:p>
          <a:endParaRPr lang="cs-CZ"/>
        </a:p>
      </dgm:t>
    </dgm:pt>
    <dgm:pt modelId="{2662E78C-0854-40AA-861F-EADB54F4F615}">
      <dgm:prSet/>
      <dgm:spPr/>
      <dgm:t>
        <a:bodyPr/>
        <a:lstStyle/>
        <a:p>
          <a:r>
            <a:rPr lang="en-US"/>
            <a:t>Secure by default</a:t>
          </a:r>
          <a:endParaRPr lang="cs-CZ"/>
        </a:p>
      </dgm:t>
    </dgm:pt>
    <dgm:pt modelId="{8CE8DC86-DDDE-43B0-A1A0-85F17B94101B}" type="parTrans" cxnId="{25028378-6909-438F-9441-E68B4344F4C4}">
      <dgm:prSet/>
      <dgm:spPr/>
      <dgm:t>
        <a:bodyPr/>
        <a:lstStyle/>
        <a:p>
          <a:endParaRPr lang="cs-CZ"/>
        </a:p>
      </dgm:t>
    </dgm:pt>
    <dgm:pt modelId="{70E25265-13D7-457A-A7F4-9CCCE1AC4725}" type="sibTrans" cxnId="{25028378-6909-438F-9441-E68B4344F4C4}">
      <dgm:prSet/>
      <dgm:spPr/>
      <dgm:t>
        <a:bodyPr/>
        <a:lstStyle/>
        <a:p>
          <a:endParaRPr lang="cs-CZ"/>
        </a:p>
      </dgm:t>
    </dgm:pt>
    <dgm:pt modelId="{050EDFCF-9D2A-445A-B07A-714A086C735B}">
      <dgm:prSet/>
      <dgm:spPr/>
      <dgm:t>
        <a:bodyPr/>
        <a:lstStyle/>
        <a:p>
          <a:r>
            <a:rPr lang="en-US"/>
            <a:t>SLA 99,99%</a:t>
          </a:r>
          <a:endParaRPr lang="cs-CZ"/>
        </a:p>
      </dgm:t>
    </dgm:pt>
    <dgm:pt modelId="{9CE02539-1816-473F-85F2-A7A7FCA5FCF1}" type="parTrans" cxnId="{24440940-CD95-433C-A3D6-FB0C350718B6}">
      <dgm:prSet/>
      <dgm:spPr/>
      <dgm:t>
        <a:bodyPr/>
        <a:lstStyle/>
        <a:p>
          <a:endParaRPr lang="cs-CZ"/>
        </a:p>
      </dgm:t>
    </dgm:pt>
    <dgm:pt modelId="{B7C48242-DD5D-44A3-A83F-3674163DC5F7}" type="sibTrans" cxnId="{24440940-CD95-433C-A3D6-FB0C350718B6}">
      <dgm:prSet/>
      <dgm:spPr/>
      <dgm:t>
        <a:bodyPr/>
        <a:lstStyle/>
        <a:p>
          <a:endParaRPr lang="cs-CZ"/>
        </a:p>
      </dgm:t>
    </dgm:pt>
    <dgm:pt modelId="{ADE93126-5149-4EEE-A530-AA42BA06D8F1}">
      <dgm:prSet/>
      <dgm:spPr/>
      <dgm:t>
        <a:bodyPr/>
        <a:lstStyle/>
        <a:p>
          <a:r>
            <a:rPr lang="en-US"/>
            <a:t>Může být i globální</a:t>
          </a:r>
          <a:endParaRPr lang="cs-CZ"/>
        </a:p>
      </dgm:t>
    </dgm:pt>
    <dgm:pt modelId="{9D8A542B-9F01-42F6-80D2-EE0C74050ED6}" type="parTrans" cxnId="{75E201E9-789E-48CC-A98F-1214A70B57C5}">
      <dgm:prSet/>
      <dgm:spPr/>
      <dgm:t>
        <a:bodyPr/>
        <a:lstStyle/>
        <a:p>
          <a:endParaRPr lang="cs-CZ"/>
        </a:p>
      </dgm:t>
    </dgm:pt>
    <dgm:pt modelId="{ACCB391F-9D7B-4016-A58D-8161636BA67C}" type="sibTrans" cxnId="{75E201E9-789E-48CC-A98F-1214A70B57C5}">
      <dgm:prSet/>
      <dgm:spPr/>
      <dgm:t>
        <a:bodyPr/>
        <a:lstStyle/>
        <a:p>
          <a:endParaRPr lang="cs-CZ"/>
        </a:p>
      </dgm:t>
    </dgm:pt>
    <dgm:pt modelId="{D9125D92-C38E-4781-8AD5-25608B1AC5D2}">
      <dgm:prSet/>
      <dgm:spPr/>
      <dgm:t>
        <a:bodyPr/>
        <a:lstStyle/>
        <a:p>
          <a:r>
            <a:rPr lang="en-US" b="1"/>
            <a:t>TCP a UDP</a:t>
          </a:r>
          <a:endParaRPr lang="cs-CZ" b="1"/>
        </a:p>
      </dgm:t>
    </dgm:pt>
    <dgm:pt modelId="{A9C79310-285A-471D-848B-8624E5607462}" type="parTrans" cxnId="{C47E4D51-3CE6-4579-AE66-5526D3DA0D36}">
      <dgm:prSet/>
      <dgm:spPr/>
      <dgm:t>
        <a:bodyPr/>
        <a:lstStyle/>
        <a:p>
          <a:endParaRPr lang="cs-CZ"/>
        </a:p>
      </dgm:t>
    </dgm:pt>
    <dgm:pt modelId="{4CD60A32-0960-4A3A-8B82-B595F47D679D}" type="sibTrans" cxnId="{C47E4D51-3CE6-4579-AE66-5526D3DA0D36}">
      <dgm:prSet/>
      <dgm:spPr/>
      <dgm:t>
        <a:bodyPr/>
        <a:lstStyle/>
        <a:p>
          <a:endParaRPr lang="cs-CZ"/>
        </a:p>
      </dgm:t>
    </dgm:pt>
    <dgm:pt modelId="{32D40157-562C-485C-AA91-928D96254C86}" type="pres">
      <dgm:prSet presAssocID="{40858614-DA1B-421E-95D4-96DB73F47D68}" presName="linear" presStyleCnt="0">
        <dgm:presLayoutVars>
          <dgm:animLvl val="lvl"/>
          <dgm:resizeHandles val="exact"/>
        </dgm:presLayoutVars>
      </dgm:prSet>
      <dgm:spPr/>
    </dgm:pt>
    <dgm:pt modelId="{AD070272-2D16-42FC-AC25-4361998FCC71}" type="pres">
      <dgm:prSet presAssocID="{3257056C-D9C8-4EAE-9D4C-ACD3C7C69195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CB60627E-80BF-4DBD-8491-E6EEB2FFF446}" type="pres">
      <dgm:prSet presAssocID="{F8BEA3B2-FA05-47B4-929A-7A0BBF8ABAED}" presName="spacer" presStyleCnt="0"/>
      <dgm:spPr/>
    </dgm:pt>
    <dgm:pt modelId="{277A2F51-34C6-4897-8595-3191D6951409}" type="pres">
      <dgm:prSet presAssocID="{D9125D92-C38E-4781-8AD5-25608B1AC5D2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E715006-A357-43AF-A638-59D58B89750D}" type="pres">
      <dgm:prSet presAssocID="{4CD60A32-0960-4A3A-8B82-B595F47D679D}" presName="spacer" presStyleCnt="0"/>
      <dgm:spPr/>
    </dgm:pt>
    <dgm:pt modelId="{BB8B7087-DCB9-442A-81AA-5EF04FA8F8AA}" type="pres">
      <dgm:prSet presAssocID="{09CAE73B-3F45-442E-B2CA-7690EC00E34B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494C0928-FCF7-4459-AF87-8D61CC0B09D6}" type="pres">
      <dgm:prSet presAssocID="{C11DE151-CD51-4FE6-BE83-E69F61B48360}" presName="spacer" presStyleCnt="0"/>
      <dgm:spPr/>
    </dgm:pt>
    <dgm:pt modelId="{54F40C06-7389-4931-8B5F-9E84DD436395}" type="pres">
      <dgm:prSet presAssocID="{655BBA32-9FAC-44E1-8AEF-BF9617A799F0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2B8186CE-0608-4C60-801D-C9C67EFB9974}" type="pres">
      <dgm:prSet presAssocID="{834E9FD1-8CC9-4569-B0B7-81E52C0E39B1}" presName="spacer" presStyleCnt="0"/>
      <dgm:spPr/>
    </dgm:pt>
    <dgm:pt modelId="{B19951D7-F48E-4E36-9A33-662228041DCF}" type="pres">
      <dgm:prSet presAssocID="{ADE93126-5149-4EEE-A530-AA42BA06D8F1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9AC29A5A-36AB-4348-BF50-5ACF9BF2E2F3}" type="pres">
      <dgm:prSet presAssocID="{ACCB391F-9D7B-4016-A58D-8161636BA67C}" presName="spacer" presStyleCnt="0"/>
      <dgm:spPr/>
    </dgm:pt>
    <dgm:pt modelId="{48851895-1263-4006-8BEC-B2BB772F2CD6}" type="pres">
      <dgm:prSet presAssocID="{002E1DD7-439C-484E-9D71-B076E500E02A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1F02719C-326D-4001-B5CE-8351F4479142}" type="pres">
      <dgm:prSet presAssocID="{D377CB53-A79D-4674-A927-74E33F3C7602}" presName="spacer" presStyleCnt="0"/>
      <dgm:spPr/>
    </dgm:pt>
    <dgm:pt modelId="{AEC3A0CE-BE1C-43A8-947D-FA648D05FF1F}" type="pres">
      <dgm:prSet presAssocID="{2EA9879E-6E9B-4DAE-9811-A2AF6C43E05F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FAA20904-FFBB-4132-90BE-1153CA2A64E9}" type="pres">
      <dgm:prSet presAssocID="{685FCD77-5398-4E96-90BD-8370009ACD1E}" presName="spacer" presStyleCnt="0"/>
      <dgm:spPr/>
    </dgm:pt>
    <dgm:pt modelId="{C28A427D-4011-4648-B186-7F68FE579FE6}" type="pres">
      <dgm:prSet presAssocID="{2662E78C-0854-40AA-861F-EADB54F4F615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997553CA-4614-4793-85B2-B54B6FCD828E}" type="pres">
      <dgm:prSet presAssocID="{70E25265-13D7-457A-A7F4-9CCCE1AC4725}" presName="spacer" presStyleCnt="0"/>
      <dgm:spPr/>
    </dgm:pt>
    <dgm:pt modelId="{AA7B0A4B-D1AA-4783-98ED-97FA30912F2F}" type="pres">
      <dgm:prSet presAssocID="{050EDFCF-9D2A-445A-B07A-714A086C735B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A9EB8111-E897-4087-BAAB-98ABF219C406}" srcId="{40858614-DA1B-421E-95D4-96DB73F47D68}" destId="{655BBA32-9FAC-44E1-8AEF-BF9617A799F0}" srcOrd="3" destOrd="0" parTransId="{142D205B-4C83-42D0-A438-FAECEC927079}" sibTransId="{834E9FD1-8CC9-4569-B0B7-81E52C0E39B1}"/>
    <dgm:cxn modelId="{8749D417-76A8-4D25-8437-5DCF30793716}" type="presOf" srcId="{D9125D92-C38E-4781-8AD5-25608B1AC5D2}" destId="{277A2F51-34C6-4897-8595-3191D6951409}" srcOrd="0" destOrd="0" presId="urn:microsoft.com/office/officeart/2005/8/layout/vList2"/>
    <dgm:cxn modelId="{DF696E23-B0C5-4DBC-BE34-5185B06886F0}" srcId="{40858614-DA1B-421E-95D4-96DB73F47D68}" destId="{09CAE73B-3F45-442E-B2CA-7690EC00E34B}" srcOrd="2" destOrd="0" parTransId="{109759EB-CD03-4259-9E41-117588B78B60}" sibTransId="{C11DE151-CD51-4FE6-BE83-E69F61B48360}"/>
    <dgm:cxn modelId="{D6F7E427-AE2E-4A1C-B08E-A774A9150DCE}" type="presOf" srcId="{2EA9879E-6E9B-4DAE-9811-A2AF6C43E05F}" destId="{AEC3A0CE-BE1C-43A8-947D-FA648D05FF1F}" srcOrd="0" destOrd="0" presId="urn:microsoft.com/office/officeart/2005/8/layout/vList2"/>
    <dgm:cxn modelId="{24440940-CD95-433C-A3D6-FB0C350718B6}" srcId="{40858614-DA1B-421E-95D4-96DB73F47D68}" destId="{050EDFCF-9D2A-445A-B07A-714A086C735B}" srcOrd="8" destOrd="0" parTransId="{9CE02539-1816-473F-85F2-A7A7FCA5FCF1}" sibTransId="{B7C48242-DD5D-44A3-A83F-3674163DC5F7}"/>
    <dgm:cxn modelId="{EAA3E766-498D-4437-85B6-7DED3B8B942A}" type="presOf" srcId="{002E1DD7-439C-484E-9D71-B076E500E02A}" destId="{48851895-1263-4006-8BEC-B2BB772F2CD6}" srcOrd="0" destOrd="0" presId="urn:microsoft.com/office/officeart/2005/8/layout/vList2"/>
    <dgm:cxn modelId="{9CA6FB47-CAC4-419F-A6D8-DEF890318EF3}" type="presOf" srcId="{40858614-DA1B-421E-95D4-96DB73F47D68}" destId="{32D40157-562C-485C-AA91-928D96254C86}" srcOrd="0" destOrd="0" presId="urn:microsoft.com/office/officeart/2005/8/layout/vList2"/>
    <dgm:cxn modelId="{22939C6B-7F64-4E19-81CD-F1EE3D2EE6F6}" type="presOf" srcId="{2662E78C-0854-40AA-861F-EADB54F4F615}" destId="{C28A427D-4011-4648-B186-7F68FE579FE6}" srcOrd="0" destOrd="0" presId="urn:microsoft.com/office/officeart/2005/8/layout/vList2"/>
    <dgm:cxn modelId="{C47E4D51-3CE6-4579-AE66-5526D3DA0D36}" srcId="{40858614-DA1B-421E-95D4-96DB73F47D68}" destId="{D9125D92-C38E-4781-8AD5-25608B1AC5D2}" srcOrd="1" destOrd="0" parTransId="{A9C79310-285A-471D-848B-8624E5607462}" sibTransId="{4CD60A32-0960-4A3A-8B82-B595F47D679D}"/>
    <dgm:cxn modelId="{25028378-6909-438F-9441-E68B4344F4C4}" srcId="{40858614-DA1B-421E-95D4-96DB73F47D68}" destId="{2662E78C-0854-40AA-861F-EADB54F4F615}" srcOrd="7" destOrd="0" parTransId="{8CE8DC86-DDDE-43B0-A1A0-85F17B94101B}" sibTransId="{70E25265-13D7-457A-A7F4-9CCCE1AC4725}"/>
    <dgm:cxn modelId="{3611D978-CB7B-4250-AED6-388F92F185D2}" type="presOf" srcId="{ADE93126-5149-4EEE-A530-AA42BA06D8F1}" destId="{B19951D7-F48E-4E36-9A33-662228041DCF}" srcOrd="0" destOrd="0" presId="urn:microsoft.com/office/officeart/2005/8/layout/vList2"/>
    <dgm:cxn modelId="{FF887283-EBB6-4169-A5FD-AAB78C7CE09E}" type="presOf" srcId="{050EDFCF-9D2A-445A-B07A-714A086C735B}" destId="{AA7B0A4B-D1AA-4783-98ED-97FA30912F2F}" srcOrd="0" destOrd="0" presId="urn:microsoft.com/office/officeart/2005/8/layout/vList2"/>
    <dgm:cxn modelId="{A7D271A2-6F6D-430A-8A6C-80CA400E5EEE}" srcId="{40858614-DA1B-421E-95D4-96DB73F47D68}" destId="{2EA9879E-6E9B-4DAE-9811-A2AF6C43E05F}" srcOrd="6" destOrd="0" parTransId="{64D0E36D-715E-4BFB-857A-FE7DF07BB62C}" sibTransId="{685FCD77-5398-4E96-90BD-8370009ACD1E}"/>
    <dgm:cxn modelId="{25D89AA8-BBB6-4A53-9237-5189342A3BB5}" srcId="{40858614-DA1B-421E-95D4-96DB73F47D68}" destId="{3257056C-D9C8-4EAE-9D4C-ACD3C7C69195}" srcOrd="0" destOrd="0" parTransId="{BA2895F3-4394-4AEA-9BDF-CEE49357B205}" sibTransId="{F8BEA3B2-FA05-47B4-929A-7A0BBF8ABAED}"/>
    <dgm:cxn modelId="{5875AFAE-BFE9-49A7-A657-5B58CE02637E}" type="presOf" srcId="{3257056C-D9C8-4EAE-9D4C-ACD3C7C69195}" destId="{AD070272-2D16-42FC-AC25-4361998FCC71}" srcOrd="0" destOrd="0" presId="urn:microsoft.com/office/officeart/2005/8/layout/vList2"/>
    <dgm:cxn modelId="{55AC26B8-2813-446E-A930-5539A360ADD7}" type="presOf" srcId="{655BBA32-9FAC-44E1-8AEF-BF9617A799F0}" destId="{54F40C06-7389-4931-8B5F-9E84DD436395}" srcOrd="0" destOrd="0" presId="urn:microsoft.com/office/officeart/2005/8/layout/vList2"/>
    <dgm:cxn modelId="{D008DECE-A286-4F8D-B87B-3BF4DB2C16FE}" type="presOf" srcId="{09CAE73B-3F45-442E-B2CA-7690EC00E34B}" destId="{BB8B7087-DCB9-442A-81AA-5EF04FA8F8AA}" srcOrd="0" destOrd="0" presId="urn:microsoft.com/office/officeart/2005/8/layout/vList2"/>
    <dgm:cxn modelId="{A5BE29E5-C0CB-4626-B59E-7E8B7A2E0545}" srcId="{40858614-DA1B-421E-95D4-96DB73F47D68}" destId="{002E1DD7-439C-484E-9D71-B076E500E02A}" srcOrd="5" destOrd="0" parTransId="{DA4656A1-471F-4D32-80F0-A367249922EC}" sibTransId="{D377CB53-A79D-4674-A927-74E33F3C7602}"/>
    <dgm:cxn modelId="{75E201E9-789E-48CC-A98F-1214A70B57C5}" srcId="{40858614-DA1B-421E-95D4-96DB73F47D68}" destId="{ADE93126-5149-4EEE-A530-AA42BA06D8F1}" srcOrd="4" destOrd="0" parTransId="{9D8A542B-9F01-42F6-80D2-EE0C74050ED6}" sibTransId="{ACCB391F-9D7B-4016-A58D-8161636BA67C}"/>
    <dgm:cxn modelId="{E4127B67-E82A-47EA-8D81-FF1816B6CDB4}" type="presParOf" srcId="{32D40157-562C-485C-AA91-928D96254C86}" destId="{AD070272-2D16-42FC-AC25-4361998FCC71}" srcOrd="0" destOrd="0" presId="urn:microsoft.com/office/officeart/2005/8/layout/vList2"/>
    <dgm:cxn modelId="{195C526B-4C93-4155-B7A7-486E47C82227}" type="presParOf" srcId="{32D40157-562C-485C-AA91-928D96254C86}" destId="{CB60627E-80BF-4DBD-8491-E6EEB2FFF446}" srcOrd="1" destOrd="0" presId="urn:microsoft.com/office/officeart/2005/8/layout/vList2"/>
    <dgm:cxn modelId="{A8FE0DDD-55D4-4F61-A603-8CD8FDDE1BBC}" type="presParOf" srcId="{32D40157-562C-485C-AA91-928D96254C86}" destId="{277A2F51-34C6-4897-8595-3191D6951409}" srcOrd="2" destOrd="0" presId="urn:microsoft.com/office/officeart/2005/8/layout/vList2"/>
    <dgm:cxn modelId="{5B08A4FB-CE16-4340-A6D3-84F9E6DAD673}" type="presParOf" srcId="{32D40157-562C-485C-AA91-928D96254C86}" destId="{AE715006-A357-43AF-A638-59D58B89750D}" srcOrd="3" destOrd="0" presId="urn:microsoft.com/office/officeart/2005/8/layout/vList2"/>
    <dgm:cxn modelId="{926CE717-47D7-433E-A771-1F5E3900A212}" type="presParOf" srcId="{32D40157-562C-485C-AA91-928D96254C86}" destId="{BB8B7087-DCB9-442A-81AA-5EF04FA8F8AA}" srcOrd="4" destOrd="0" presId="urn:microsoft.com/office/officeart/2005/8/layout/vList2"/>
    <dgm:cxn modelId="{2B9C3686-500A-48DA-942B-D22A2375EBD1}" type="presParOf" srcId="{32D40157-562C-485C-AA91-928D96254C86}" destId="{494C0928-FCF7-4459-AF87-8D61CC0B09D6}" srcOrd="5" destOrd="0" presId="urn:microsoft.com/office/officeart/2005/8/layout/vList2"/>
    <dgm:cxn modelId="{F3A5918E-1B66-45CB-9460-8ECC941A478C}" type="presParOf" srcId="{32D40157-562C-485C-AA91-928D96254C86}" destId="{54F40C06-7389-4931-8B5F-9E84DD436395}" srcOrd="6" destOrd="0" presId="urn:microsoft.com/office/officeart/2005/8/layout/vList2"/>
    <dgm:cxn modelId="{FE75A678-147C-4DEB-AEE4-0C27FFD0AB54}" type="presParOf" srcId="{32D40157-562C-485C-AA91-928D96254C86}" destId="{2B8186CE-0608-4C60-801D-C9C67EFB9974}" srcOrd="7" destOrd="0" presId="urn:microsoft.com/office/officeart/2005/8/layout/vList2"/>
    <dgm:cxn modelId="{B02B07C5-5756-4A7F-8C0C-9278C136C2B6}" type="presParOf" srcId="{32D40157-562C-485C-AA91-928D96254C86}" destId="{B19951D7-F48E-4E36-9A33-662228041DCF}" srcOrd="8" destOrd="0" presId="urn:microsoft.com/office/officeart/2005/8/layout/vList2"/>
    <dgm:cxn modelId="{E8D5D3FA-EDA5-4104-B3E6-F302A0326314}" type="presParOf" srcId="{32D40157-562C-485C-AA91-928D96254C86}" destId="{9AC29A5A-36AB-4348-BF50-5ACF9BF2E2F3}" srcOrd="9" destOrd="0" presId="urn:microsoft.com/office/officeart/2005/8/layout/vList2"/>
    <dgm:cxn modelId="{2CAA0FDD-15CA-4075-A7E3-DD41AE74D2A2}" type="presParOf" srcId="{32D40157-562C-485C-AA91-928D96254C86}" destId="{48851895-1263-4006-8BEC-B2BB772F2CD6}" srcOrd="10" destOrd="0" presId="urn:microsoft.com/office/officeart/2005/8/layout/vList2"/>
    <dgm:cxn modelId="{442E4063-A7BF-4E3A-A117-FE33F2F9ED9C}" type="presParOf" srcId="{32D40157-562C-485C-AA91-928D96254C86}" destId="{1F02719C-326D-4001-B5CE-8351F4479142}" srcOrd="11" destOrd="0" presId="urn:microsoft.com/office/officeart/2005/8/layout/vList2"/>
    <dgm:cxn modelId="{E9739C58-E1D0-4E4B-95B7-08DA15F04253}" type="presParOf" srcId="{32D40157-562C-485C-AA91-928D96254C86}" destId="{AEC3A0CE-BE1C-43A8-947D-FA648D05FF1F}" srcOrd="12" destOrd="0" presId="urn:microsoft.com/office/officeart/2005/8/layout/vList2"/>
    <dgm:cxn modelId="{6A2B830F-F798-4CEC-87B4-1EE4CD76C460}" type="presParOf" srcId="{32D40157-562C-485C-AA91-928D96254C86}" destId="{FAA20904-FFBB-4132-90BE-1153CA2A64E9}" srcOrd="13" destOrd="0" presId="urn:microsoft.com/office/officeart/2005/8/layout/vList2"/>
    <dgm:cxn modelId="{76D1B948-E085-4CEF-8C77-BC72EE57D623}" type="presParOf" srcId="{32D40157-562C-485C-AA91-928D96254C86}" destId="{C28A427D-4011-4648-B186-7F68FE579FE6}" srcOrd="14" destOrd="0" presId="urn:microsoft.com/office/officeart/2005/8/layout/vList2"/>
    <dgm:cxn modelId="{F7C3C84D-9877-4F18-ADD1-0AF0348BEE7B}" type="presParOf" srcId="{32D40157-562C-485C-AA91-928D96254C86}" destId="{997553CA-4614-4793-85B2-B54B6FCD828E}" srcOrd="15" destOrd="0" presId="urn:microsoft.com/office/officeart/2005/8/layout/vList2"/>
    <dgm:cxn modelId="{95EB871E-3856-4FDC-A030-035B8B16E751}" type="presParOf" srcId="{32D40157-562C-485C-AA91-928D96254C86}" destId="{AA7B0A4B-D1AA-4783-98ED-97FA30912F2F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43C15E2-7A9D-40B9-9503-F36C0154D9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0763FA8D-771E-47B0-99FF-38272FBC5C6C}">
      <dgm:prSet/>
      <dgm:spPr/>
      <dgm:t>
        <a:bodyPr/>
        <a:lstStyle/>
        <a:p>
          <a:r>
            <a:rPr lang="en-US" b="1"/>
            <a:t>DNS</a:t>
          </a:r>
          <a:r>
            <a:rPr lang="en-US"/>
            <a:t> based LB</a:t>
          </a:r>
          <a:endParaRPr lang="cs-CZ"/>
        </a:p>
      </dgm:t>
    </dgm:pt>
    <dgm:pt modelId="{98930A4E-EA27-47F6-8697-047DF536D8DE}" type="parTrans" cxnId="{6F1176FF-9873-40FA-86BE-BBC052FF3581}">
      <dgm:prSet/>
      <dgm:spPr/>
      <dgm:t>
        <a:bodyPr/>
        <a:lstStyle/>
        <a:p>
          <a:endParaRPr lang="cs-CZ"/>
        </a:p>
      </dgm:t>
    </dgm:pt>
    <dgm:pt modelId="{97DA1273-D632-48D7-A261-3031CE4F8B21}" type="sibTrans" cxnId="{6F1176FF-9873-40FA-86BE-BBC052FF3581}">
      <dgm:prSet/>
      <dgm:spPr/>
      <dgm:t>
        <a:bodyPr/>
        <a:lstStyle/>
        <a:p>
          <a:endParaRPr lang="cs-CZ"/>
        </a:p>
      </dgm:t>
    </dgm:pt>
    <dgm:pt modelId="{69630A57-20EF-40A9-A3AC-F5A537C2041C}">
      <dgm:prSet/>
      <dgm:spPr/>
      <dgm:t>
        <a:bodyPr/>
        <a:lstStyle/>
        <a:p>
          <a:r>
            <a:rPr lang="en-US"/>
            <a:t>Cross region</a:t>
          </a:r>
          <a:endParaRPr lang="cs-CZ"/>
        </a:p>
      </dgm:t>
    </dgm:pt>
    <dgm:pt modelId="{346EB5D7-6189-4DBB-9FD8-DC6FFF90969D}" type="parTrans" cxnId="{806477C7-D15D-4FFB-9DEA-8CDA0F84FD2A}">
      <dgm:prSet/>
      <dgm:spPr/>
      <dgm:t>
        <a:bodyPr/>
        <a:lstStyle/>
        <a:p>
          <a:endParaRPr lang="cs-CZ"/>
        </a:p>
      </dgm:t>
    </dgm:pt>
    <dgm:pt modelId="{84E45A5D-AC44-4BF6-B62B-1A5C4D62B67F}" type="sibTrans" cxnId="{806477C7-D15D-4FFB-9DEA-8CDA0F84FD2A}">
      <dgm:prSet/>
      <dgm:spPr/>
      <dgm:t>
        <a:bodyPr/>
        <a:lstStyle/>
        <a:p>
          <a:endParaRPr lang="cs-CZ"/>
        </a:p>
      </dgm:t>
    </dgm:pt>
    <dgm:pt modelId="{F668CBE1-87DC-4933-9236-C86C7A1D0B34}">
      <dgm:prSet/>
      <dgm:spPr/>
      <dgm:t>
        <a:bodyPr/>
        <a:lstStyle/>
        <a:p>
          <a:r>
            <a:rPr lang="en-US"/>
            <a:t>Routing metody:</a:t>
          </a:r>
          <a:endParaRPr lang="cs-CZ"/>
        </a:p>
      </dgm:t>
    </dgm:pt>
    <dgm:pt modelId="{1E59BE9A-1AFE-4CB4-A890-043D50EE032D}" type="parTrans" cxnId="{7820AF6A-0046-4F29-8032-253595D96A40}">
      <dgm:prSet/>
      <dgm:spPr/>
      <dgm:t>
        <a:bodyPr/>
        <a:lstStyle/>
        <a:p>
          <a:endParaRPr lang="cs-CZ"/>
        </a:p>
      </dgm:t>
    </dgm:pt>
    <dgm:pt modelId="{7A450218-FB92-470F-B391-B486210D80D6}" type="sibTrans" cxnId="{7820AF6A-0046-4F29-8032-253595D96A40}">
      <dgm:prSet/>
      <dgm:spPr/>
      <dgm:t>
        <a:bodyPr/>
        <a:lstStyle/>
        <a:p>
          <a:endParaRPr lang="cs-CZ"/>
        </a:p>
      </dgm:t>
    </dgm:pt>
    <dgm:pt modelId="{D8B12019-DDD2-4BB8-B25B-9FD21A8332CC}">
      <dgm:prSet/>
      <dgm:spPr/>
      <dgm:t>
        <a:bodyPr/>
        <a:lstStyle/>
        <a:p>
          <a:r>
            <a:rPr lang="en-US"/>
            <a:t>Priority</a:t>
          </a:r>
          <a:endParaRPr lang="cs-CZ"/>
        </a:p>
      </dgm:t>
    </dgm:pt>
    <dgm:pt modelId="{B65C5BF8-BA62-49E7-B304-A6D2828707EF}" type="parTrans" cxnId="{87131E0F-EE57-4268-A743-BB8B6B6ED13E}">
      <dgm:prSet/>
      <dgm:spPr/>
      <dgm:t>
        <a:bodyPr/>
        <a:lstStyle/>
        <a:p>
          <a:endParaRPr lang="cs-CZ"/>
        </a:p>
      </dgm:t>
    </dgm:pt>
    <dgm:pt modelId="{1371DF16-0E09-4035-93F4-BD91E3EC67E6}" type="sibTrans" cxnId="{87131E0F-EE57-4268-A743-BB8B6B6ED13E}">
      <dgm:prSet/>
      <dgm:spPr/>
      <dgm:t>
        <a:bodyPr/>
        <a:lstStyle/>
        <a:p>
          <a:endParaRPr lang="cs-CZ"/>
        </a:p>
      </dgm:t>
    </dgm:pt>
    <dgm:pt modelId="{AB5D91A4-433F-4A22-94F7-EABD545D49E7}">
      <dgm:prSet/>
      <dgm:spPr/>
      <dgm:t>
        <a:bodyPr/>
        <a:lstStyle/>
        <a:p>
          <a:r>
            <a:rPr lang="en-US"/>
            <a:t>Weighted</a:t>
          </a:r>
          <a:endParaRPr lang="cs-CZ"/>
        </a:p>
      </dgm:t>
    </dgm:pt>
    <dgm:pt modelId="{5AE4E5AF-AD9E-4110-BE4D-4978F756F280}" type="parTrans" cxnId="{FA0615B1-CC1D-461C-9836-625E87772C97}">
      <dgm:prSet/>
      <dgm:spPr/>
      <dgm:t>
        <a:bodyPr/>
        <a:lstStyle/>
        <a:p>
          <a:endParaRPr lang="cs-CZ"/>
        </a:p>
      </dgm:t>
    </dgm:pt>
    <dgm:pt modelId="{3BF5B5C4-577F-42C6-A317-FE7F84323193}" type="sibTrans" cxnId="{FA0615B1-CC1D-461C-9836-625E87772C97}">
      <dgm:prSet/>
      <dgm:spPr/>
      <dgm:t>
        <a:bodyPr/>
        <a:lstStyle/>
        <a:p>
          <a:endParaRPr lang="cs-CZ"/>
        </a:p>
      </dgm:t>
    </dgm:pt>
    <dgm:pt modelId="{6B17F1B5-2D93-4B87-AB7A-73F4A1D2C684}">
      <dgm:prSet/>
      <dgm:spPr/>
      <dgm:t>
        <a:bodyPr/>
        <a:lstStyle/>
        <a:p>
          <a:r>
            <a:rPr lang="en-US"/>
            <a:t>Performanc</a:t>
          </a:r>
          <a:endParaRPr lang="cs-CZ"/>
        </a:p>
      </dgm:t>
    </dgm:pt>
    <dgm:pt modelId="{0EDC65AE-426C-48D3-BB03-0D112670799B}" type="parTrans" cxnId="{0C00B45E-0C45-4FCF-914F-132A66701778}">
      <dgm:prSet/>
      <dgm:spPr/>
      <dgm:t>
        <a:bodyPr/>
        <a:lstStyle/>
        <a:p>
          <a:endParaRPr lang="cs-CZ"/>
        </a:p>
      </dgm:t>
    </dgm:pt>
    <dgm:pt modelId="{E5DBFDF6-D8A8-4B39-8013-29DA3A38C158}" type="sibTrans" cxnId="{0C00B45E-0C45-4FCF-914F-132A66701778}">
      <dgm:prSet/>
      <dgm:spPr/>
      <dgm:t>
        <a:bodyPr/>
        <a:lstStyle/>
        <a:p>
          <a:endParaRPr lang="cs-CZ"/>
        </a:p>
      </dgm:t>
    </dgm:pt>
    <dgm:pt modelId="{A0735FE8-7AE1-494A-9BFE-330EA1796EDA}">
      <dgm:prSet/>
      <dgm:spPr/>
      <dgm:t>
        <a:bodyPr/>
        <a:lstStyle/>
        <a:p>
          <a:r>
            <a:rPr lang="en-US"/>
            <a:t>Geographic</a:t>
          </a:r>
          <a:endParaRPr lang="cs-CZ"/>
        </a:p>
      </dgm:t>
    </dgm:pt>
    <dgm:pt modelId="{7E2395E3-24A1-4B67-92C1-6624B2344978}" type="parTrans" cxnId="{4A61F0C5-1EF4-42F9-950D-35DA4541FDAD}">
      <dgm:prSet/>
      <dgm:spPr/>
      <dgm:t>
        <a:bodyPr/>
        <a:lstStyle/>
        <a:p>
          <a:endParaRPr lang="cs-CZ"/>
        </a:p>
      </dgm:t>
    </dgm:pt>
    <dgm:pt modelId="{DF15CC4C-5B7D-4345-AD27-59B5C40C0B51}" type="sibTrans" cxnId="{4A61F0C5-1EF4-42F9-950D-35DA4541FDAD}">
      <dgm:prSet/>
      <dgm:spPr/>
      <dgm:t>
        <a:bodyPr/>
        <a:lstStyle/>
        <a:p>
          <a:endParaRPr lang="cs-CZ"/>
        </a:p>
      </dgm:t>
    </dgm:pt>
    <dgm:pt modelId="{DEC6F209-7B1D-45AD-B5DC-4D7EB979FF31}">
      <dgm:prSet/>
      <dgm:spPr/>
      <dgm:t>
        <a:bodyPr/>
        <a:lstStyle/>
        <a:p>
          <a:r>
            <a:rPr lang="en-US"/>
            <a:t>Multivalue</a:t>
          </a:r>
          <a:endParaRPr lang="cs-CZ"/>
        </a:p>
      </dgm:t>
    </dgm:pt>
    <dgm:pt modelId="{39D1557C-A9FD-4B1A-B947-34B044D67926}" type="parTrans" cxnId="{345D53EF-BD84-49A3-B0CD-4A8959F62663}">
      <dgm:prSet/>
      <dgm:spPr/>
      <dgm:t>
        <a:bodyPr/>
        <a:lstStyle/>
        <a:p>
          <a:endParaRPr lang="cs-CZ"/>
        </a:p>
      </dgm:t>
    </dgm:pt>
    <dgm:pt modelId="{FD4F16DC-7220-4952-8C4D-2DA054E17199}" type="sibTrans" cxnId="{345D53EF-BD84-49A3-B0CD-4A8959F62663}">
      <dgm:prSet/>
      <dgm:spPr/>
      <dgm:t>
        <a:bodyPr/>
        <a:lstStyle/>
        <a:p>
          <a:endParaRPr lang="cs-CZ"/>
        </a:p>
      </dgm:t>
    </dgm:pt>
    <dgm:pt modelId="{7BA267E3-9C97-4C49-83D2-AED36EB1EDB1}">
      <dgm:prSet/>
      <dgm:spPr/>
      <dgm:t>
        <a:bodyPr/>
        <a:lstStyle/>
        <a:p>
          <a:r>
            <a:rPr lang="en-US"/>
            <a:t>Subnet</a:t>
          </a:r>
          <a:endParaRPr lang="cs-CZ"/>
        </a:p>
      </dgm:t>
    </dgm:pt>
    <dgm:pt modelId="{300E2638-C7E6-4AFB-BAC1-E02C56CC0B7B}" type="parTrans" cxnId="{7762AC57-3FF4-4FBF-9918-0C256D62C3F1}">
      <dgm:prSet/>
      <dgm:spPr/>
      <dgm:t>
        <a:bodyPr/>
        <a:lstStyle/>
        <a:p>
          <a:endParaRPr lang="cs-CZ"/>
        </a:p>
      </dgm:t>
    </dgm:pt>
    <dgm:pt modelId="{37A9315D-252C-4BA1-A4D2-8BB9D7429F6C}" type="sibTrans" cxnId="{7762AC57-3FF4-4FBF-9918-0C256D62C3F1}">
      <dgm:prSet/>
      <dgm:spPr/>
      <dgm:t>
        <a:bodyPr/>
        <a:lstStyle/>
        <a:p>
          <a:endParaRPr lang="cs-CZ"/>
        </a:p>
      </dgm:t>
    </dgm:pt>
    <dgm:pt modelId="{BA8C73E2-411C-4CCF-AF16-209A18F1EDE2}" type="pres">
      <dgm:prSet presAssocID="{B43C15E2-7A9D-40B9-9503-F36C0154D954}" presName="linear" presStyleCnt="0">
        <dgm:presLayoutVars>
          <dgm:animLvl val="lvl"/>
          <dgm:resizeHandles val="exact"/>
        </dgm:presLayoutVars>
      </dgm:prSet>
      <dgm:spPr/>
    </dgm:pt>
    <dgm:pt modelId="{CCCD806B-A881-4AED-BEFA-F04F12A4DF6D}" type="pres">
      <dgm:prSet presAssocID="{0763FA8D-771E-47B0-99FF-38272FBC5C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609B4B0-AE6F-4ECF-BF8F-81AC9DCE5C19}" type="pres">
      <dgm:prSet presAssocID="{97DA1273-D632-48D7-A261-3031CE4F8B21}" presName="spacer" presStyleCnt="0"/>
      <dgm:spPr/>
    </dgm:pt>
    <dgm:pt modelId="{3B00854E-E99D-497B-BFD4-F58C6490C660}" type="pres">
      <dgm:prSet presAssocID="{69630A57-20EF-40A9-A3AC-F5A537C2041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04A7CE1-CBC3-4BBF-9684-7745A2FA526B}" type="pres">
      <dgm:prSet presAssocID="{84E45A5D-AC44-4BF6-B62B-1A5C4D62B67F}" presName="spacer" presStyleCnt="0"/>
      <dgm:spPr/>
    </dgm:pt>
    <dgm:pt modelId="{42F41BEB-7260-470F-B1E5-39FAE1C6D0BC}" type="pres">
      <dgm:prSet presAssocID="{F668CBE1-87DC-4933-9236-C86C7A1D0B3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47A051F-3B52-46A4-9F3D-CC35FA18A93A}" type="pres">
      <dgm:prSet presAssocID="{F668CBE1-87DC-4933-9236-C86C7A1D0B3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CFABE05-F187-4F97-BC4C-8FD85412A2E0}" type="presOf" srcId="{DEC6F209-7B1D-45AD-B5DC-4D7EB979FF31}" destId="{447A051F-3B52-46A4-9F3D-CC35FA18A93A}" srcOrd="0" destOrd="4" presId="urn:microsoft.com/office/officeart/2005/8/layout/vList2"/>
    <dgm:cxn modelId="{87131E0F-EE57-4268-A743-BB8B6B6ED13E}" srcId="{F668CBE1-87DC-4933-9236-C86C7A1D0B34}" destId="{D8B12019-DDD2-4BB8-B25B-9FD21A8332CC}" srcOrd="0" destOrd="0" parTransId="{B65C5BF8-BA62-49E7-B304-A6D2828707EF}" sibTransId="{1371DF16-0E09-4035-93F4-BD91E3EC67E6}"/>
    <dgm:cxn modelId="{79878D2E-A8FD-4FBA-8C20-941546FB0085}" type="presOf" srcId="{6B17F1B5-2D93-4B87-AB7A-73F4A1D2C684}" destId="{447A051F-3B52-46A4-9F3D-CC35FA18A93A}" srcOrd="0" destOrd="2" presId="urn:microsoft.com/office/officeart/2005/8/layout/vList2"/>
    <dgm:cxn modelId="{0C00B45E-0C45-4FCF-914F-132A66701778}" srcId="{F668CBE1-87DC-4933-9236-C86C7A1D0B34}" destId="{6B17F1B5-2D93-4B87-AB7A-73F4A1D2C684}" srcOrd="2" destOrd="0" parTransId="{0EDC65AE-426C-48D3-BB03-0D112670799B}" sibTransId="{E5DBFDF6-D8A8-4B39-8013-29DA3A38C158}"/>
    <dgm:cxn modelId="{7820AF6A-0046-4F29-8032-253595D96A40}" srcId="{B43C15E2-7A9D-40B9-9503-F36C0154D954}" destId="{F668CBE1-87DC-4933-9236-C86C7A1D0B34}" srcOrd="2" destOrd="0" parTransId="{1E59BE9A-1AFE-4CB4-A890-043D50EE032D}" sibTransId="{7A450218-FB92-470F-B391-B486210D80D6}"/>
    <dgm:cxn modelId="{6E2B3E6B-368C-470C-A037-7D89548CAE07}" type="presOf" srcId="{D8B12019-DDD2-4BB8-B25B-9FD21A8332CC}" destId="{447A051F-3B52-46A4-9F3D-CC35FA18A93A}" srcOrd="0" destOrd="0" presId="urn:microsoft.com/office/officeart/2005/8/layout/vList2"/>
    <dgm:cxn modelId="{9F9E3275-C977-4355-AA9A-F9A3D5F2A1BB}" type="presOf" srcId="{AB5D91A4-433F-4A22-94F7-EABD545D49E7}" destId="{447A051F-3B52-46A4-9F3D-CC35FA18A93A}" srcOrd="0" destOrd="1" presId="urn:microsoft.com/office/officeart/2005/8/layout/vList2"/>
    <dgm:cxn modelId="{C93C2476-84EE-4B33-B47C-FCDD28346420}" type="presOf" srcId="{69630A57-20EF-40A9-A3AC-F5A537C2041C}" destId="{3B00854E-E99D-497B-BFD4-F58C6490C660}" srcOrd="0" destOrd="0" presId="urn:microsoft.com/office/officeart/2005/8/layout/vList2"/>
    <dgm:cxn modelId="{7762AC57-3FF4-4FBF-9918-0C256D62C3F1}" srcId="{F668CBE1-87DC-4933-9236-C86C7A1D0B34}" destId="{7BA267E3-9C97-4C49-83D2-AED36EB1EDB1}" srcOrd="5" destOrd="0" parTransId="{300E2638-C7E6-4AFB-BAC1-E02C56CC0B7B}" sibTransId="{37A9315D-252C-4BA1-A4D2-8BB9D7429F6C}"/>
    <dgm:cxn modelId="{6EA16480-AA53-40C7-B4A2-32A5FDB30BEB}" type="presOf" srcId="{F668CBE1-87DC-4933-9236-C86C7A1D0B34}" destId="{42F41BEB-7260-470F-B1E5-39FAE1C6D0BC}" srcOrd="0" destOrd="0" presId="urn:microsoft.com/office/officeart/2005/8/layout/vList2"/>
    <dgm:cxn modelId="{E34C2785-58BA-4FBC-AA51-6C847CE661D3}" type="presOf" srcId="{B43C15E2-7A9D-40B9-9503-F36C0154D954}" destId="{BA8C73E2-411C-4CCF-AF16-209A18F1EDE2}" srcOrd="0" destOrd="0" presId="urn:microsoft.com/office/officeart/2005/8/layout/vList2"/>
    <dgm:cxn modelId="{B997ABA5-766E-4212-8D6D-83A07412AD69}" type="presOf" srcId="{A0735FE8-7AE1-494A-9BFE-330EA1796EDA}" destId="{447A051F-3B52-46A4-9F3D-CC35FA18A93A}" srcOrd="0" destOrd="3" presId="urn:microsoft.com/office/officeart/2005/8/layout/vList2"/>
    <dgm:cxn modelId="{857883AE-2C55-45C2-88CC-24EC6EDF7CD5}" type="presOf" srcId="{7BA267E3-9C97-4C49-83D2-AED36EB1EDB1}" destId="{447A051F-3B52-46A4-9F3D-CC35FA18A93A}" srcOrd="0" destOrd="5" presId="urn:microsoft.com/office/officeart/2005/8/layout/vList2"/>
    <dgm:cxn modelId="{FA0615B1-CC1D-461C-9836-625E87772C97}" srcId="{F668CBE1-87DC-4933-9236-C86C7A1D0B34}" destId="{AB5D91A4-433F-4A22-94F7-EABD545D49E7}" srcOrd="1" destOrd="0" parTransId="{5AE4E5AF-AD9E-4110-BE4D-4978F756F280}" sibTransId="{3BF5B5C4-577F-42C6-A317-FE7F84323193}"/>
    <dgm:cxn modelId="{4A61F0C5-1EF4-42F9-950D-35DA4541FDAD}" srcId="{F668CBE1-87DC-4933-9236-C86C7A1D0B34}" destId="{A0735FE8-7AE1-494A-9BFE-330EA1796EDA}" srcOrd="3" destOrd="0" parTransId="{7E2395E3-24A1-4B67-92C1-6624B2344978}" sibTransId="{DF15CC4C-5B7D-4345-AD27-59B5C40C0B51}"/>
    <dgm:cxn modelId="{806477C7-D15D-4FFB-9DEA-8CDA0F84FD2A}" srcId="{B43C15E2-7A9D-40B9-9503-F36C0154D954}" destId="{69630A57-20EF-40A9-A3AC-F5A537C2041C}" srcOrd="1" destOrd="0" parTransId="{346EB5D7-6189-4DBB-9FD8-DC6FFF90969D}" sibTransId="{84E45A5D-AC44-4BF6-B62B-1A5C4D62B67F}"/>
    <dgm:cxn modelId="{96C1BBE2-5C94-4F20-A682-E31076F87ABA}" type="presOf" srcId="{0763FA8D-771E-47B0-99FF-38272FBC5C6C}" destId="{CCCD806B-A881-4AED-BEFA-F04F12A4DF6D}" srcOrd="0" destOrd="0" presId="urn:microsoft.com/office/officeart/2005/8/layout/vList2"/>
    <dgm:cxn modelId="{345D53EF-BD84-49A3-B0CD-4A8959F62663}" srcId="{F668CBE1-87DC-4933-9236-C86C7A1D0B34}" destId="{DEC6F209-7B1D-45AD-B5DC-4D7EB979FF31}" srcOrd="4" destOrd="0" parTransId="{39D1557C-A9FD-4B1A-B947-34B044D67926}" sibTransId="{FD4F16DC-7220-4952-8C4D-2DA054E17199}"/>
    <dgm:cxn modelId="{6F1176FF-9873-40FA-86BE-BBC052FF3581}" srcId="{B43C15E2-7A9D-40B9-9503-F36C0154D954}" destId="{0763FA8D-771E-47B0-99FF-38272FBC5C6C}" srcOrd="0" destOrd="0" parTransId="{98930A4E-EA27-47F6-8697-047DF536D8DE}" sibTransId="{97DA1273-D632-48D7-A261-3031CE4F8B21}"/>
    <dgm:cxn modelId="{D43DAFD8-45B9-4F99-90C9-B4494A3FDC8B}" type="presParOf" srcId="{BA8C73E2-411C-4CCF-AF16-209A18F1EDE2}" destId="{CCCD806B-A881-4AED-BEFA-F04F12A4DF6D}" srcOrd="0" destOrd="0" presId="urn:microsoft.com/office/officeart/2005/8/layout/vList2"/>
    <dgm:cxn modelId="{190806EE-FB11-4021-ACE1-DAD6AE8C2635}" type="presParOf" srcId="{BA8C73E2-411C-4CCF-AF16-209A18F1EDE2}" destId="{3609B4B0-AE6F-4ECF-BF8F-81AC9DCE5C19}" srcOrd="1" destOrd="0" presId="urn:microsoft.com/office/officeart/2005/8/layout/vList2"/>
    <dgm:cxn modelId="{E8B491F7-130F-4515-AC03-007D4A1FEF22}" type="presParOf" srcId="{BA8C73E2-411C-4CCF-AF16-209A18F1EDE2}" destId="{3B00854E-E99D-497B-BFD4-F58C6490C660}" srcOrd="2" destOrd="0" presId="urn:microsoft.com/office/officeart/2005/8/layout/vList2"/>
    <dgm:cxn modelId="{E81F57EF-9BA1-4EAE-B311-7E8306F63789}" type="presParOf" srcId="{BA8C73E2-411C-4CCF-AF16-209A18F1EDE2}" destId="{304A7CE1-CBC3-4BBF-9684-7745A2FA526B}" srcOrd="3" destOrd="0" presId="urn:microsoft.com/office/officeart/2005/8/layout/vList2"/>
    <dgm:cxn modelId="{911B3D07-1E34-4E6C-8FC7-7F2364884C9C}" type="presParOf" srcId="{BA8C73E2-411C-4CCF-AF16-209A18F1EDE2}" destId="{42F41BEB-7260-470F-B1E5-39FAE1C6D0BC}" srcOrd="4" destOrd="0" presId="urn:microsoft.com/office/officeart/2005/8/layout/vList2"/>
    <dgm:cxn modelId="{BEEE8B63-E749-4FE3-943A-291C144C27D2}" type="presParOf" srcId="{BA8C73E2-411C-4CCF-AF16-209A18F1EDE2}" destId="{447A051F-3B52-46A4-9F3D-CC35FA18A93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19CF9C2-2FB3-4441-9233-5075F6AB688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FF3B8D13-8DE6-431B-9E17-A06831154A9D}">
      <dgm:prSet/>
      <dgm:spPr/>
      <dgm:t>
        <a:bodyPr/>
        <a:lstStyle/>
        <a:p>
          <a:r>
            <a:rPr lang="en-US"/>
            <a:t>Landing zone a governance</a:t>
          </a:r>
          <a:endParaRPr lang="cs-CZ"/>
        </a:p>
      </dgm:t>
    </dgm:pt>
    <dgm:pt modelId="{D2A2EFF0-1F93-4DF0-B159-92400FC49692}" type="parTrans" cxnId="{9AAAC4D0-3A14-46DE-A052-0E6D5959358C}">
      <dgm:prSet/>
      <dgm:spPr/>
      <dgm:t>
        <a:bodyPr/>
        <a:lstStyle/>
        <a:p>
          <a:endParaRPr lang="cs-CZ"/>
        </a:p>
      </dgm:t>
    </dgm:pt>
    <dgm:pt modelId="{4641D101-1346-471E-B43C-5D7A572565AE}" type="sibTrans" cxnId="{9AAAC4D0-3A14-46DE-A052-0E6D5959358C}">
      <dgm:prSet/>
      <dgm:spPr/>
      <dgm:t>
        <a:bodyPr/>
        <a:lstStyle/>
        <a:p>
          <a:endParaRPr lang="cs-CZ"/>
        </a:p>
      </dgm:t>
    </dgm:pt>
    <dgm:pt modelId="{BA7E6C83-0976-461A-9024-48E73B86BCA6}">
      <dgm:prSet/>
      <dgm:spPr/>
      <dgm:t>
        <a:bodyPr/>
        <a:lstStyle/>
        <a:p>
          <a:r>
            <a:rPr lang="en-US"/>
            <a:t>Využijte ARM nebo TF Enterprise scale šablonu a přízpůsobte si ji dle svých potřeb.</a:t>
          </a:r>
          <a:endParaRPr lang="cs-CZ"/>
        </a:p>
      </dgm:t>
    </dgm:pt>
    <dgm:pt modelId="{B7C4BC1B-0035-433F-85F9-17D246CEFDE9}" type="parTrans" cxnId="{7B3A8B27-BAB7-43B7-A5E5-EC85CCAA9817}">
      <dgm:prSet/>
      <dgm:spPr/>
      <dgm:t>
        <a:bodyPr/>
        <a:lstStyle/>
        <a:p>
          <a:endParaRPr lang="cs-CZ"/>
        </a:p>
      </dgm:t>
    </dgm:pt>
    <dgm:pt modelId="{26CD0777-EC6C-47B4-BF0C-73734C698BFE}" type="sibTrans" cxnId="{7B3A8B27-BAB7-43B7-A5E5-EC85CCAA9817}">
      <dgm:prSet/>
      <dgm:spPr/>
      <dgm:t>
        <a:bodyPr/>
        <a:lstStyle/>
        <a:p>
          <a:endParaRPr lang="cs-CZ"/>
        </a:p>
      </dgm:t>
    </dgm:pt>
    <dgm:pt modelId="{6CA1D21F-2C9F-4856-BAFC-D8213E20F293}">
      <dgm:prSet/>
      <dgm:spPr/>
      <dgm:t>
        <a:bodyPr/>
        <a:lstStyle/>
        <a:p>
          <a:r>
            <a:rPr lang="en-US"/>
            <a:t>Management Groups a Governance – plánujte do budoucna, ne jen pro současnost.</a:t>
          </a:r>
          <a:endParaRPr lang="cs-CZ"/>
        </a:p>
      </dgm:t>
    </dgm:pt>
    <dgm:pt modelId="{0F3B4FED-36CF-4CE5-B243-859C43EA5839}" type="parTrans" cxnId="{7B6BE4A1-0995-4547-80F2-711D5A273B28}">
      <dgm:prSet/>
      <dgm:spPr/>
      <dgm:t>
        <a:bodyPr/>
        <a:lstStyle/>
        <a:p>
          <a:endParaRPr lang="cs-CZ"/>
        </a:p>
      </dgm:t>
    </dgm:pt>
    <dgm:pt modelId="{2D346FC3-89CE-4912-A365-A8497F1B97DD}" type="sibTrans" cxnId="{7B6BE4A1-0995-4547-80F2-711D5A273B28}">
      <dgm:prSet/>
      <dgm:spPr/>
      <dgm:t>
        <a:bodyPr/>
        <a:lstStyle/>
        <a:p>
          <a:endParaRPr lang="cs-CZ"/>
        </a:p>
      </dgm:t>
    </dgm:pt>
    <dgm:pt modelId="{611866A9-0C38-460F-8F01-0ABCD705E05A}">
      <dgm:prSet/>
      <dgm:spPr/>
      <dgm:t>
        <a:bodyPr/>
        <a:lstStyle/>
        <a:p>
          <a:r>
            <a:rPr lang="en-US"/>
            <a:t>Postupujte podle Cloud Adoption Frameworku.</a:t>
          </a:r>
          <a:endParaRPr lang="cs-CZ"/>
        </a:p>
      </dgm:t>
    </dgm:pt>
    <dgm:pt modelId="{02146021-4DD7-4FB0-9093-30848872E88C}" type="parTrans" cxnId="{12999467-5B2C-4DEB-BE68-36A6D4857664}">
      <dgm:prSet/>
      <dgm:spPr/>
      <dgm:t>
        <a:bodyPr/>
        <a:lstStyle/>
        <a:p>
          <a:endParaRPr lang="cs-CZ"/>
        </a:p>
      </dgm:t>
    </dgm:pt>
    <dgm:pt modelId="{6AB6AC01-D7C8-4361-8EC6-FF0A5956F020}" type="sibTrans" cxnId="{12999467-5B2C-4DEB-BE68-36A6D4857664}">
      <dgm:prSet/>
      <dgm:spPr/>
      <dgm:t>
        <a:bodyPr/>
        <a:lstStyle/>
        <a:p>
          <a:endParaRPr lang="cs-CZ"/>
        </a:p>
      </dgm:t>
    </dgm:pt>
    <dgm:pt modelId="{F1A4EE9F-BD4C-4DB2-85D2-6F49120F6650}">
      <dgm:prSet/>
      <dgm:spPr/>
      <dgm:t>
        <a:bodyPr/>
        <a:lstStyle/>
        <a:p>
          <a:r>
            <a:rPr lang="en-US"/>
            <a:t>Definujte povinné tagy a vynucujte je, případně zařiďte dědění.</a:t>
          </a:r>
          <a:endParaRPr lang="cs-CZ"/>
        </a:p>
      </dgm:t>
    </dgm:pt>
    <dgm:pt modelId="{22699FB6-1369-463F-80E3-D8ABEB0035CF}" type="parTrans" cxnId="{6486C00B-8BF3-4978-954A-E5B62D44C9EB}">
      <dgm:prSet/>
      <dgm:spPr/>
      <dgm:t>
        <a:bodyPr/>
        <a:lstStyle/>
        <a:p>
          <a:endParaRPr lang="cs-CZ"/>
        </a:p>
      </dgm:t>
    </dgm:pt>
    <dgm:pt modelId="{35768A66-FD82-464F-8AB8-0254C0F5D05B}" type="sibTrans" cxnId="{6486C00B-8BF3-4978-954A-E5B62D44C9EB}">
      <dgm:prSet/>
      <dgm:spPr/>
      <dgm:t>
        <a:bodyPr/>
        <a:lstStyle/>
        <a:p>
          <a:endParaRPr lang="cs-CZ"/>
        </a:p>
      </dgm:t>
    </dgm:pt>
    <dgm:pt modelId="{70229DFE-5F36-41F6-8C0C-89B7E91F7531}">
      <dgm:prSet/>
      <dgm:spPr/>
      <dgm:t>
        <a:bodyPr/>
        <a:lstStyle/>
        <a:p>
          <a:r>
            <a:rPr lang="en-US"/>
            <a:t>Vyhněte se custom rolím a vyjímkám pokud to není nutné. Používejte PIM.</a:t>
          </a:r>
          <a:endParaRPr lang="cs-CZ"/>
        </a:p>
      </dgm:t>
    </dgm:pt>
    <dgm:pt modelId="{D1EC18C0-8E5F-4C77-B43A-801E38684435}" type="parTrans" cxnId="{0D41C952-88FF-4AB8-8FDB-EE20CEB001AD}">
      <dgm:prSet/>
      <dgm:spPr/>
      <dgm:t>
        <a:bodyPr/>
        <a:lstStyle/>
        <a:p>
          <a:endParaRPr lang="cs-CZ"/>
        </a:p>
      </dgm:t>
    </dgm:pt>
    <dgm:pt modelId="{93AF3018-A65D-4331-95B3-8C092C725F8C}" type="sibTrans" cxnId="{0D41C952-88FF-4AB8-8FDB-EE20CEB001AD}">
      <dgm:prSet/>
      <dgm:spPr/>
      <dgm:t>
        <a:bodyPr/>
        <a:lstStyle/>
        <a:p>
          <a:endParaRPr lang="cs-CZ"/>
        </a:p>
      </dgm:t>
    </dgm:pt>
    <dgm:pt modelId="{68C4C455-A251-4080-A1BA-2F6C6479EC4E}">
      <dgm:prSet/>
      <dgm:spPr/>
      <dgm:t>
        <a:bodyPr/>
        <a:lstStyle/>
        <a:p>
          <a:r>
            <a:rPr lang="en-US"/>
            <a:t>Bezpečnost</a:t>
          </a:r>
          <a:endParaRPr lang="cs-CZ"/>
        </a:p>
      </dgm:t>
    </dgm:pt>
    <dgm:pt modelId="{233DD3DD-D922-479F-8678-BA88B3B69687}" type="parTrans" cxnId="{F633ED3A-AC84-4650-836D-4AED459DA8A1}">
      <dgm:prSet/>
      <dgm:spPr/>
      <dgm:t>
        <a:bodyPr/>
        <a:lstStyle/>
        <a:p>
          <a:endParaRPr lang="cs-CZ"/>
        </a:p>
      </dgm:t>
    </dgm:pt>
    <dgm:pt modelId="{39AC3596-088A-445F-AD58-3860DFF655A0}" type="sibTrans" cxnId="{F633ED3A-AC84-4650-836D-4AED459DA8A1}">
      <dgm:prSet/>
      <dgm:spPr/>
      <dgm:t>
        <a:bodyPr/>
        <a:lstStyle/>
        <a:p>
          <a:endParaRPr lang="cs-CZ"/>
        </a:p>
      </dgm:t>
    </dgm:pt>
    <dgm:pt modelId="{3817C82F-0452-42CE-9C6F-7A8D0C4E0908}">
      <dgm:prSet/>
      <dgm:spPr/>
      <dgm:t>
        <a:bodyPr/>
        <a:lstStyle/>
        <a:p>
          <a:r>
            <a:rPr lang="en-US"/>
            <a:t>Vynucujte bezpečnostní politiky a kontrolujte jejich compliance.</a:t>
          </a:r>
          <a:endParaRPr lang="cs-CZ"/>
        </a:p>
      </dgm:t>
    </dgm:pt>
    <dgm:pt modelId="{6A620174-B6A8-4710-8848-C52E4CE5C693}" type="parTrans" cxnId="{731EB9ED-4A9A-4DE2-8616-113A5263A504}">
      <dgm:prSet/>
      <dgm:spPr/>
      <dgm:t>
        <a:bodyPr/>
        <a:lstStyle/>
        <a:p>
          <a:endParaRPr lang="cs-CZ"/>
        </a:p>
      </dgm:t>
    </dgm:pt>
    <dgm:pt modelId="{A8707BF8-3722-44CB-BC31-BA1326602FE4}" type="sibTrans" cxnId="{731EB9ED-4A9A-4DE2-8616-113A5263A504}">
      <dgm:prSet/>
      <dgm:spPr/>
      <dgm:t>
        <a:bodyPr/>
        <a:lstStyle/>
        <a:p>
          <a:endParaRPr lang="cs-CZ"/>
        </a:p>
      </dgm:t>
    </dgm:pt>
    <dgm:pt modelId="{1B5A5DDB-96B5-4F44-BAD0-B284F86393DE}">
      <dgm:prSet/>
      <dgm:spPr/>
      <dgm:t>
        <a:bodyPr/>
        <a:lstStyle/>
        <a:p>
          <a:r>
            <a:rPr lang="en-US"/>
            <a:t>Používejte private endpointy. Minimalizujte velikost “plochy” pro potencialní útoky.</a:t>
          </a:r>
          <a:endParaRPr lang="cs-CZ"/>
        </a:p>
      </dgm:t>
    </dgm:pt>
    <dgm:pt modelId="{88089CD6-E09F-4DA7-B95A-3D1883D9FA28}" type="parTrans" cxnId="{98220F07-7810-4381-AE50-69BD09441A93}">
      <dgm:prSet/>
      <dgm:spPr/>
      <dgm:t>
        <a:bodyPr/>
        <a:lstStyle/>
        <a:p>
          <a:endParaRPr lang="cs-CZ"/>
        </a:p>
      </dgm:t>
    </dgm:pt>
    <dgm:pt modelId="{9ADA6C9D-0C1B-44A2-B30C-545B8D370F8A}" type="sibTrans" cxnId="{98220F07-7810-4381-AE50-69BD09441A93}">
      <dgm:prSet/>
      <dgm:spPr/>
      <dgm:t>
        <a:bodyPr/>
        <a:lstStyle/>
        <a:p>
          <a:endParaRPr lang="cs-CZ"/>
        </a:p>
      </dgm:t>
    </dgm:pt>
    <dgm:pt modelId="{87F119AB-E199-4A88-870F-74C525705E37}">
      <dgm:prSet/>
      <dgm:spPr/>
      <dgm:t>
        <a:bodyPr/>
        <a:lstStyle/>
        <a:p>
          <a:r>
            <a:rPr lang="en-US"/>
            <a:t>Vše zakažte a poté povolujte jen to co je opravdu potřeba.</a:t>
          </a:r>
          <a:endParaRPr lang="cs-CZ"/>
        </a:p>
      </dgm:t>
    </dgm:pt>
    <dgm:pt modelId="{E3DC3BCA-07E9-4535-A153-54E81D4EF919}" type="parTrans" cxnId="{DACB7683-66D4-4725-B03C-71FE5947C806}">
      <dgm:prSet/>
      <dgm:spPr/>
      <dgm:t>
        <a:bodyPr/>
        <a:lstStyle/>
        <a:p>
          <a:endParaRPr lang="cs-CZ"/>
        </a:p>
      </dgm:t>
    </dgm:pt>
    <dgm:pt modelId="{4BCE5D11-E7C2-41CC-A162-89DD99C7AF01}" type="sibTrans" cxnId="{DACB7683-66D4-4725-B03C-71FE5947C806}">
      <dgm:prSet/>
      <dgm:spPr/>
      <dgm:t>
        <a:bodyPr/>
        <a:lstStyle/>
        <a:p>
          <a:endParaRPr lang="cs-CZ"/>
        </a:p>
      </dgm:t>
    </dgm:pt>
    <dgm:pt modelId="{5D6729DB-41E0-420D-BEF5-FB178B460961}">
      <dgm:prSet/>
      <dgm:spPr/>
      <dgm:t>
        <a:bodyPr/>
        <a:lstStyle/>
        <a:p>
          <a:r>
            <a:rPr lang="en-US"/>
            <a:t>Na neuživatelské přístupy používejte výhradně managed identity nebo service principals.</a:t>
          </a:r>
          <a:endParaRPr lang="cs-CZ"/>
        </a:p>
      </dgm:t>
    </dgm:pt>
    <dgm:pt modelId="{3893D392-0761-4278-AF67-D99F0C4B1202}" type="parTrans" cxnId="{A640456E-09E2-4E0A-B931-384944F40768}">
      <dgm:prSet/>
      <dgm:spPr/>
      <dgm:t>
        <a:bodyPr/>
        <a:lstStyle/>
        <a:p>
          <a:endParaRPr lang="cs-CZ"/>
        </a:p>
      </dgm:t>
    </dgm:pt>
    <dgm:pt modelId="{BC4646E7-940F-49D7-8CD9-D5EDE52C6873}" type="sibTrans" cxnId="{A640456E-09E2-4E0A-B931-384944F40768}">
      <dgm:prSet/>
      <dgm:spPr/>
      <dgm:t>
        <a:bodyPr/>
        <a:lstStyle/>
        <a:p>
          <a:endParaRPr lang="cs-CZ"/>
        </a:p>
      </dgm:t>
    </dgm:pt>
    <dgm:pt modelId="{06195256-58EA-46F2-B604-8602D41905E1}">
      <dgm:prSet/>
      <dgm:spPr/>
      <dgm:t>
        <a:bodyPr/>
        <a:lstStyle/>
        <a:p>
          <a:r>
            <a:rPr lang="en-US"/>
            <a:t>Firewall nenahrazuje NSG.</a:t>
          </a:r>
          <a:endParaRPr lang="cs-CZ"/>
        </a:p>
      </dgm:t>
    </dgm:pt>
    <dgm:pt modelId="{68C9D7E8-EDB1-410C-9C7E-A63BF257D3D9}" type="parTrans" cxnId="{FEF66ACB-470E-4111-8183-6FDA93111F69}">
      <dgm:prSet/>
      <dgm:spPr/>
      <dgm:t>
        <a:bodyPr/>
        <a:lstStyle/>
        <a:p>
          <a:endParaRPr lang="cs-CZ"/>
        </a:p>
      </dgm:t>
    </dgm:pt>
    <dgm:pt modelId="{9815DE0F-ED0A-4BC0-A233-33143CD85B72}" type="sibTrans" cxnId="{FEF66ACB-470E-4111-8183-6FDA93111F69}">
      <dgm:prSet/>
      <dgm:spPr/>
      <dgm:t>
        <a:bodyPr/>
        <a:lstStyle/>
        <a:p>
          <a:endParaRPr lang="cs-CZ"/>
        </a:p>
      </dgm:t>
    </dgm:pt>
    <dgm:pt modelId="{FBC1C9A1-F397-496A-8B44-3236FE61C9CA}" type="pres">
      <dgm:prSet presAssocID="{419CF9C2-2FB3-4441-9233-5075F6AB688E}" presName="linear" presStyleCnt="0">
        <dgm:presLayoutVars>
          <dgm:animLvl val="lvl"/>
          <dgm:resizeHandles val="exact"/>
        </dgm:presLayoutVars>
      </dgm:prSet>
      <dgm:spPr/>
    </dgm:pt>
    <dgm:pt modelId="{15C78C3E-49DB-4241-9E5C-0CA916ABE08C}" type="pres">
      <dgm:prSet presAssocID="{FF3B8D13-8DE6-431B-9E17-A06831154A9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0368307-8AB8-4B0E-A558-F01D7BD805B3}" type="pres">
      <dgm:prSet presAssocID="{FF3B8D13-8DE6-431B-9E17-A06831154A9D}" presName="childText" presStyleLbl="revTx" presStyleIdx="0" presStyleCnt="2">
        <dgm:presLayoutVars>
          <dgm:bulletEnabled val="1"/>
        </dgm:presLayoutVars>
      </dgm:prSet>
      <dgm:spPr/>
    </dgm:pt>
    <dgm:pt modelId="{D0AFA0D4-15E7-49C0-A7E4-D675BFC61A54}" type="pres">
      <dgm:prSet presAssocID="{68C4C455-A251-4080-A1BA-2F6C6479EC4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85D323C-2355-419C-B28F-20E784405CCE}" type="pres">
      <dgm:prSet presAssocID="{68C4C455-A251-4080-A1BA-2F6C6479EC4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8220F07-7810-4381-AE50-69BD09441A93}" srcId="{68C4C455-A251-4080-A1BA-2F6C6479EC4E}" destId="{1B5A5DDB-96B5-4F44-BAD0-B284F86393DE}" srcOrd="1" destOrd="0" parTransId="{88089CD6-E09F-4DA7-B95A-3D1883D9FA28}" sibTransId="{9ADA6C9D-0C1B-44A2-B30C-545B8D370F8A}"/>
    <dgm:cxn modelId="{C907ED0A-13E0-4821-A8F5-08BA3B35A028}" type="presOf" srcId="{87F119AB-E199-4A88-870F-74C525705E37}" destId="{C85D323C-2355-419C-B28F-20E784405CCE}" srcOrd="0" destOrd="2" presId="urn:microsoft.com/office/officeart/2005/8/layout/vList2"/>
    <dgm:cxn modelId="{6486C00B-8BF3-4978-954A-E5B62D44C9EB}" srcId="{FF3B8D13-8DE6-431B-9E17-A06831154A9D}" destId="{F1A4EE9F-BD4C-4DB2-85D2-6F49120F6650}" srcOrd="3" destOrd="0" parTransId="{22699FB6-1369-463F-80E3-D8ABEB0035CF}" sibTransId="{35768A66-FD82-464F-8AB8-0254C0F5D05B}"/>
    <dgm:cxn modelId="{95593F16-139E-4AC9-8ABB-3D706E4A5A82}" type="presOf" srcId="{06195256-58EA-46F2-B604-8602D41905E1}" destId="{C85D323C-2355-419C-B28F-20E784405CCE}" srcOrd="0" destOrd="4" presId="urn:microsoft.com/office/officeart/2005/8/layout/vList2"/>
    <dgm:cxn modelId="{7B3A8B27-BAB7-43B7-A5E5-EC85CCAA9817}" srcId="{FF3B8D13-8DE6-431B-9E17-A06831154A9D}" destId="{BA7E6C83-0976-461A-9024-48E73B86BCA6}" srcOrd="0" destOrd="0" parTransId="{B7C4BC1B-0035-433F-85F9-17D246CEFDE9}" sibTransId="{26CD0777-EC6C-47B4-BF0C-73734C698BFE}"/>
    <dgm:cxn modelId="{79BDF730-CB9B-4E02-B6BF-2DE53AFABBB7}" type="presOf" srcId="{5D6729DB-41E0-420D-BEF5-FB178B460961}" destId="{C85D323C-2355-419C-B28F-20E784405CCE}" srcOrd="0" destOrd="3" presId="urn:microsoft.com/office/officeart/2005/8/layout/vList2"/>
    <dgm:cxn modelId="{F633ED3A-AC84-4650-836D-4AED459DA8A1}" srcId="{419CF9C2-2FB3-4441-9233-5075F6AB688E}" destId="{68C4C455-A251-4080-A1BA-2F6C6479EC4E}" srcOrd="1" destOrd="0" parTransId="{233DD3DD-D922-479F-8678-BA88B3B69687}" sibTransId="{39AC3596-088A-445F-AD58-3860DFF655A0}"/>
    <dgm:cxn modelId="{0EF7D243-7A73-481E-970F-7B519E0F4F2D}" type="presOf" srcId="{611866A9-0C38-460F-8F01-0ABCD705E05A}" destId="{C0368307-8AB8-4B0E-A558-F01D7BD805B3}" srcOrd="0" destOrd="2" presId="urn:microsoft.com/office/officeart/2005/8/layout/vList2"/>
    <dgm:cxn modelId="{12999467-5B2C-4DEB-BE68-36A6D4857664}" srcId="{FF3B8D13-8DE6-431B-9E17-A06831154A9D}" destId="{611866A9-0C38-460F-8F01-0ABCD705E05A}" srcOrd="2" destOrd="0" parTransId="{02146021-4DD7-4FB0-9093-30848872E88C}" sibTransId="{6AB6AC01-D7C8-4361-8EC6-FF0A5956F020}"/>
    <dgm:cxn modelId="{86FBAD67-96C8-4FB8-AF02-D2BAB23D5A94}" type="presOf" srcId="{1B5A5DDB-96B5-4F44-BAD0-B284F86393DE}" destId="{C85D323C-2355-419C-B28F-20E784405CCE}" srcOrd="0" destOrd="1" presId="urn:microsoft.com/office/officeart/2005/8/layout/vList2"/>
    <dgm:cxn modelId="{5C90C26C-196C-435F-8887-9D078D226CCB}" type="presOf" srcId="{6CA1D21F-2C9F-4856-BAFC-D8213E20F293}" destId="{C0368307-8AB8-4B0E-A558-F01D7BD805B3}" srcOrd="0" destOrd="1" presId="urn:microsoft.com/office/officeart/2005/8/layout/vList2"/>
    <dgm:cxn modelId="{A640456E-09E2-4E0A-B931-384944F40768}" srcId="{68C4C455-A251-4080-A1BA-2F6C6479EC4E}" destId="{5D6729DB-41E0-420D-BEF5-FB178B460961}" srcOrd="3" destOrd="0" parTransId="{3893D392-0761-4278-AF67-D99F0C4B1202}" sibTransId="{BC4646E7-940F-49D7-8CD9-D5EDE52C6873}"/>
    <dgm:cxn modelId="{0D41C952-88FF-4AB8-8FDB-EE20CEB001AD}" srcId="{FF3B8D13-8DE6-431B-9E17-A06831154A9D}" destId="{70229DFE-5F36-41F6-8C0C-89B7E91F7531}" srcOrd="4" destOrd="0" parTransId="{D1EC18C0-8E5F-4C77-B43A-801E38684435}" sibTransId="{93AF3018-A65D-4331-95B3-8C092C725F8C}"/>
    <dgm:cxn modelId="{7E74D45A-DC2F-4DA1-9BEC-294CEF911084}" type="presOf" srcId="{FF3B8D13-8DE6-431B-9E17-A06831154A9D}" destId="{15C78C3E-49DB-4241-9E5C-0CA916ABE08C}" srcOrd="0" destOrd="0" presId="urn:microsoft.com/office/officeart/2005/8/layout/vList2"/>
    <dgm:cxn modelId="{DACB7683-66D4-4725-B03C-71FE5947C806}" srcId="{68C4C455-A251-4080-A1BA-2F6C6479EC4E}" destId="{87F119AB-E199-4A88-870F-74C525705E37}" srcOrd="2" destOrd="0" parTransId="{E3DC3BCA-07E9-4535-A153-54E81D4EF919}" sibTransId="{4BCE5D11-E7C2-41CC-A162-89DD99C7AF01}"/>
    <dgm:cxn modelId="{7B6BE4A1-0995-4547-80F2-711D5A273B28}" srcId="{FF3B8D13-8DE6-431B-9E17-A06831154A9D}" destId="{6CA1D21F-2C9F-4856-BAFC-D8213E20F293}" srcOrd="1" destOrd="0" parTransId="{0F3B4FED-36CF-4CE5-B243-859C43EA5839}" sibTransId="{2D346FC3-89CE-4912-A365-A8497F1B97DD}"/>
    <dgm:cxn modelId="{F9BC9CAE-B452-482B-83E9-3A6B0FC910F2}" type="presOf" srcId="{F1A4EE9F-BD4C-4DB2-85D2-6F49120F6650}" destId="{C0368307-8AB8-4B0E-A558-F01D7BD805B3}" srcOrd="0" destOrd="3" presId="urn:microsoft.com/office/officeart/2005/8/layout/vList2"/>
    <dgm:cxn modelId="{FEF66ACB-470E-4111-8183-6FDA93111F69}" srcId="{68C4C455-A251-4080-A1BA-2F6C6479EC4E}" destId="{06195256-58EA-46F2-B604-8602D41905E1}" srcOrd="4" destOrd="0" parTransId="{68C9D7E8-EDB1-410C-9C7E-A63BF257D3D9}" sibTransId="{9815DE0F-ED0A-4BC0-A233-33143CD85B72}"/>
    <dgm:cxn modelId="{44079FD0-EBF7-4D14-B555-10DCA607DFFD}" type="presOf" srcId="{70229DFE-5F36-41F6-8C0C-89B7E91F7531}" destId="{C0368307-8AB8-4B0E-A558-F01D7BD805B3}" srcOrd="0" destOrd="4" presId="urn:microsoft.com/office/officeart/2005/8/layout/vList2"/>
    <dgm:cxn modelId="{9AAAC4D0-3A14-46DE-A052-0E6D5959358C}" srcId="{419CF9C2-2FB3-4441-9233-5075F6AB688E}" destId="{FF3B8D13-8DE6-431B-9E17-A06831154A9D}" srcOrd="0" destOrd="0" parTransId="{D2A2EFF0-1F93-4DF0-B159-92400FC49692}" sibTransId="{4641D101-1346-471E-B43C-5D7A572565AE}"/>
    <dgm:cxn modelId="{7E5EB5D2-8269-44E2-9045-C317B000314B}" type="presOf" srcId="{3817C82F-0452-42CE-9C6F-7A8D0C4E0908}" destId="{C85D323C-2355-419C-B28F-20E784405CCE}" srcOrd="0" destOrd="0" presId="urn:microsoft.com/office/officeart/2005/8/layout/vList2"/>
    <dgm:cxn modelId="{4397C9DF-93AF-4495-B2BC-A803408A9AF6}" type="presOf" srcId="{68C4C455-A251-4080-A1BA-2F6C6479EC4E}" destId="{D0AFA0D4-15E7-49C0-A7E4-D675BFC61A54}" srcOrd="0" destOrd="0" presId="urn:microsoft.com/office/officeart/2005/8/layout/vList2"/>
    <dgm:cxn modelId="{731EB9ED-4A9A-4DE2-8616-113A5263A504}" srcId="{68C4C455-A251-4080-A1BA-2F6C6479EC4E}" destId="{3817C82F-0452-42CE-9C6F-7A8D0C4E0908}" srcOrd="0" destOrd="0" parTransId="{6A620174-B6A8-4710-8848-C52E4CE5C693}" sibTransId="{A8707BF8-3722-44CB-BC31-BA1326602FE4}"/>
    <dgm:cxn modelId="{068724EF-84C6-43B8-A863-28383138319D}" type="presOf" srcId="{BA7E6C83-0976-461A-9024-48E73B86BCA6}" destId="{C0368307-8AB8-4B0E-A558-F01D7BD805B3}" srcOrd="0" destOrd="0" presId="urn:microsoft.com/office/officeart/2005/8/layout/vList2"/>
    <dgm:cxn modelId="{68CB1BF2-507D-4C6C-89E5-FF6A5086C82E}" type="presOf" srcId="{419CF9C2-2FB3-4441-9233-5075F6AB688E}" destId="{FBC1C9A1-F397-496A-8B44-3236FE61C9CA}" srcOrd="0" destOrd="0" presId="urn:microsoft.com/office/officeart/2005/8/layout/vList2"/>
    <dgm:cxn modelId="{75C1EC61-E8A9-41A2-8404-42F45F110ACD}" type="presParOf" srcId="{FBC1C9A1-F397-496A-8B44-3236FE61C9CA}" destId="{15C78C3E-49DB-4241-9E5C-0CA916ABE08C}" srcOrd="0" destOrd="0" presId="urn:microsoft.com/office/officeart/2005/8/layout/vList2"/>
    <dgm:cxn modelId="{EB854139-B982-4263-850E-2BC10F244838}" type="presParOf" srcId="{FBC1C9A1-F397-496A-8B44-3236FE61C9CA}" destId="{C0368307-8AB8-4B0E-A558-F01D7BD805B3}" srcOrd="1" destOrd="0" presId="urn:microsoft.com/office/officeart/2005/8/layout/vList2"/>
    <dgm:cxn modelId="{F0CE8961-0D5D-46AA-BCE3-A676EE651242}" type="presParOf" srcId="{FBC1C9A1-F397-496A-8B44-3236FE61C9CA}" destId="{D0AFA0D4-15E7-49C0-A7E4-D675BFC61A54}" srcOrd="2" destOrd="0" presId="urn:microsoft.com/office/officeart/2005/8/layout/vList2"/>
    <dgm:cxn modelId="{00538B0D-C4A7-498F-A5F2-A02AF46E4350}" type="presParOf" srcId="{FBC1C9A1-F397-496A-8B44-3236FE61C9CA}" destId="{C85D323C-2355-419C-B28F-20E784405CC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11977EB-35F8-4148-A13D-3EA798F2E158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7331716E-6D51-4B68-9F1F-E63C0E1D313D}">
      <dgm:prSet/>
      <dgm:spPr/>
      <dgm:t>
        <a:bodyPr/>
        <a:lstStyle/>
        <a:p>
          <a:r>
            <a:rPr lang="en-US"/>
            <a:t>Q1</a:t>
          </a:r>
          <a:endParaRPr lang="cs-CZ"/>
        </a:p>
      </dgm:t>
    </dgm:pt>
    <dgm:pt modelId="{4FFCC277-AC2C-40A9-8A94-80EED9EEC2D0}" type="parTrans" cxnId="{1AFDBD15-371F-4178-945B-1D7639988C5F}">
      <dgm:prSet/>
      <dgm:spPr/>
      <dgm:t>
        <a:bodyPr/>
        <a:lstStyle/>
        <a:p>
          <a:endParaRPr lang="cs-CZ"/>
        </a:p>
      </dgm:t>
    </dgm:pt>
    <dgm:pt modelId="{B9D02626-325E-4B69-9756-C061AC6CEDC4}" type="sibTrans" cxnId="{1AFDBD15-371F-4178-945B-1D7639988C5F}">
      <dgm:prSet/>
      <dgm:spPr/>
      <dgm:t>
        <a:bodyPr/>
        <a:lstStyle/>
        <a:p>
          <a:endParaRPr lang="cs-CZ"/>
        </a:p>
      </dgm:t>
    </dgm:pt>
    <dgm:pt modelId="{CBC3908C-1D79-41C7-B8E4-6D0E180A92C3}">
      <dgm:prSet/>
      <dgm:spPr/>
      <dgm:t>
        <a:bodyPr/>
        <a:lstStyle/>
        <a:p>
          <a:r>
            <a:rPr lang="en-US"/>
            <a:t>Jaké služby znáte?</a:t>
          </a:r>
          <a:endParaRPr lang="cs-CZ"/>
        </a:p>
      </dgm:t>
    </dgm:pt>
    <dgm:pt modelId="{7FEE883D-31F4-493E-88F0-85AECA4189F0}" type="parTrans" cxnId="{4ACE4E70-7F78-4839-BDBF-41493AA1C2DA}">
      <dgm:prSet/>
      <dgm:spPr/>
      <dgm:t>
        <a:bodyPr/>
        <a:lstStyle/>
        <a:p>
          <a:endParaRPr lang="cs-CZ"/>
        </a:p>
      </dgm:t>
    </dgm:pt>
    <dgm:pt modelId="{3FD36ECC-8F89-4B8F-8515-95634442BDFF}" type="sibTrans" cxnId="{4ACE4E70-7F78-4839-BDBF-41493AA1C2DA}">
      <dgm:prSet/>
      <dgm:spPr/>
      <dgm:t>
        <a:bodyPr/>
        <a:lstStyle/>
        <a:p>
          <a:endParaRPr lang="cs-CZ"/>
        </a:p>
      </dgm:t>
    </dgm:pt>
    <dgm:pt modelId="{A38572B9-1260-4A5D-AC3B-869DC91AFF6F}">
      <dgm:prSet/>
      <dgm:spPr/>
      <dgm:t>
        <a:bodyPr/>
        <a:lstStyle/>
        <a:p>
          <a:r>
            <a:rPr lang="en-US"/>
            <a:t>Q2</a:t>
          </a:r>
          <a:endParaRPr lang="cs-CZ"/>
        </a:p>
      </dgm:t>
    </dgm:pt>
    <dgm:pt modelId="{B8B79941-D1EB-4CC3-8980-4E155A44EC16}" type="parTrans" cxnId="{A2EED993-F874-49B0-826E-241ADED72A45}">
      <dgm:prSet/>
      <dgm:spPr/>
      <dgm:t>
        <a:bodyPr/>
        <a:lstStyle/>
        <a:p>
          <a:endParaRPr lang="cs-CZ"/>
        </a:p>
      </dgm:t>
    </dgm:pt>
    <dgm:pt modelId="{FD6C2735-D552-47B2-8E39-8A6C9BC1ED6B}" type="sibTrans" cxnId="{A2EED993-F874-49B0-826E-241ADED72A45}">
      <dgm:prSet/>
      <dgm:spPr/>
      <dgm:t>
        <a:bodyPr/>
        <a:lstStyle/>
        <a:p>
          <a:endParaRPr lang="cs-CZ"/>
        </a:p>
      </dgm:t>
    </dgm:pt>
    <dgm:pt modelId="{1B904D71-D7FC-4A07-8D4C-81071FB8EFE8}">
      <dgm:prSet/>
      <dgm:spPr/>
      <dgm:t>
        <a:bodyPr/>
        <a:lstStyle/>
        <a:p>
          <a:r>
            <a:rPr lang="en-US"/>
            <a:t>Kam byste zařadili</a:t>
          </a:r>
          <a:endParaRPr lang="cs-CZ"/>
        </a:p>
      </dgm:t>
    </dgm:pt>
    <dgm:pt modelId="{EE8AB69C-7B8F-43E2-976E-D5E10D6AADB1}" type="parTrans" cxnId="{E63BA29A-D3AF-403E-AB51-DAC02036E463}">
      <dgm:prSet/>
      <dgm:spPr/>
      <dgm:t>
        <a:bodyPr/>
        <a:lstStyle/>
        <a:p>
          <a:endParaRPr lang="cs-CZ"/>
        </a:p>
      </dgm:t>
    </dgm:pt>
    <dgm:pt modelId="{49152693-CE39-4135-81F4-9D03AD086395}" type="sibTrans" cxnId="{E63BA29A-D3AF-403E-AB51-DAC02036E463}">
      <dgm:prSet/>
      <dgm:spPr/>
      <dgm:t>
        <a:bodyPr/>
        <a:lstStyle/>
        <a:p>
          <a:endParaRPr lang="cs-CZ"/>
        </a:p>
      </dgm:t>
    </dgm:pt>
    <dgm:pt modelId="{6F0FC173-DCD3-4981-83C0-4876DCD47B4B}">
      <dgm:prSet/>
      <dgm:spPr/>
      <dgm:t>
        <a:bodyPr/>
        <a:lstStyle/>
        <a:p>
          <a:r>
            <a:rPr lang="en-US"/>
            <a:t>App service</a:t>
          </a:r>
          <a:endParaRPr lang="cs-CZ"/>
        </a:p>
      </dgm:t>
    </dgm:pt>
    <dgm:pt modelId="{B08A2A04-05FC-4160-AC57-F92CB7D2C39B}" type="parTrans" cxnId="{41D05C99-C9B1-444D-8826-594E20EC0C93}">
      <dgm:prSet/>
      <dgm:spPr/>
      <dgm:t>
        <a:bodyPr/>
        <a:lstStyle/>
        <a:p>
          <a:endParaRPr lang="cs-CZ"/>
        </a:p>
      </dgm:t>
    </dgm:pt>
    <dgm:pt modelId="{4756EE65-8CE3-4CD0-80F9-5977DC1B225E}" type="sibTrans" cxnId="{41D05C99-C9B1-444D-8826-594E20EC0C93}">
      <dgm:prSet/>
      <dgm:spPr/>
      <dgm:t>
        <a:bodyPr/>
        <a:lstStyle/>
        <a:p>
          <a:endParaRPr lang="cs-CZ"/>
        </a:p>
      </dgm:t>
    </dgm:pt>
    <dgm:pt modelId="{0E559488-54E1-40A1-B521-D8031BD7235B}">
      <dgm:prSet/>
      <dgm:spPr/>
      <dgm:t>
        <a:bodyPr/>
        <a:lstStyle/>
        <a:p>
          <a:r>
            <a:rPr lang="en-US"/>
            <a:t>Storage Account</a:t>
          </a:r>
          <a:endParaRPr lang="cs-CZ"/>
        </a:p>
      </dgm:t>
    </dgm:pt>
    <dgm:pt modelId="{A60830A5-45F1-408B-A504-A11BB7D9B17F}" type="parTrans" cxnId="{6E4D479B-2FDA-43C5-AF6C-AC92E469DAB8}">
      <dgm:prSet/>
      <dgm:spPr/>
      <dgm:t>
        <a:bodyPr/>
        <a:lstStyle/>
        <a:p>
          <a:endParaRPr lang="cs-CZ"/>
        </a:p>
      </dgm:t>
    </dgm:pt>
    <dgm:pt modelId="{06AEBD9A-F852-409B-B0EB-242464CA022F}" type="sibTrans" cxnId="{6E4D479B-2FDA-43C5-AF6C-AC92E469DAB8}">
      <dgm:prSet/>
      <dgm:spPr/>
      <dgm:t>
        <a:bodyPr/>
        <a:lstStyle/>
        <a:p>
          <a:endParaRPr lang="cs-CZ"/>
        </a:p>
      </dgm:t>
    </dgm:pt>
    <dgm:pt modelId="{BF643B77-6CE9-4D19-9D6D-566D3489FCB0}">
      <dgm:prSet/>
      <dgm:spPr/>
      <dgm:t>
        <a:bodyPr/>
        <a:lstStyle/>
        <a:p>
          <a:r>
            <a:rPr lang="en-US"/>
            <a:t>Vnet</a:t>
          </a:r>
          <a:endParaRPr lang="cs-CZ"/>
        </a:p>
      </dgm:t>
    </dgm:pt>
    <dgm:pt modelId="{9D72104F-C7F7-451F-9CB6-882FB47670ED}" type="parTrans" cxnId="{E6744744-1787-4821-9DF7-B27208338A76}">
      <dgm:prSet/>
      <dgm:spPr/>
      <dgm:t>
        <a:bodyPr/>
        <a:lstStyle/>
        <a:p>
          <a:endParaRPr lang="cs-CZ"/>
        </a:p>
      </dgm:t>
    </dgm:pt>
    <dgm:pt modelId="{5CFA5573-0BF5-43AD-AF7E-32B516073167}" type="sibTrans" cxnId="{E6744744-1787-4821-9DF7-B27208338A76}">
      <dgm:prSet/>
      <dgm:spPr/>
      <dgm:t>
        <a:bodyPr/>
        <a:lstStyle/>
        <a:p>
          <a:endParaRPr lang="cs-CZ"/>
        </a:p>
      </dgm:t>
    </dgm:pt>
    <dgm:pt modelId="{B19C2D49-769B-4290-BC27-626B8CC28DD6}">
      <dgm:prSet/>
      <dgm:spPr/>
      <dgm:t>
        <a:bodyPr/>
        <a:lstStyle/>
        <a:p>
          <a:r>
            <a:rPr lang="en-US"/>
            <a:t>Dynamics</a:t>
          </a:r>
          <a:endParaRPr lang="cs-CZ"/>
        </a:p>
      </dgm:t>
    </dgm:pt>
    <dgm:pt modelId="{267F880B-466C-4078-BEFD-BF69ED9813E8}" type="parTrans" cxnId="{220C8A02-ADF9-45D6-BBFB-2D9D68407F64}">
      <dgm:prSet/>
      <dgm:spPr/>
      <dgm:t>
        <a:bodyPr/>
        <a:lstStyle/>
        <a:p>
          <a:endParaRPr lang="cs-CZ"/>
        </a:p>
      </dgm:t>
    </dgm:pt>
    <dgm:pt modelId="{DF0C1ECF-D35C-4A86-B332-1DF5667E1388}" type="sibTrans" cxnId="{220C8A02-ADF9-45D6-BBFB-2D9D68407F64}">
      <dgm:prSet/>
      <dgm:spPr/>
      <dgm:t>
        <a:bodyPr/>
        <a:lstStyle/>
        <a:p>
          <a:endParaRPr lang="cs-CZ"/>
        </a:p>
      </dgm:t>
    </dgm:pt>
    <dgm:pt modelId="{7E424B4E-337B-44C1-9DAC-2F153634DC62}">
      <dgm:prSet/>
      <dgm:spPr/>
      <dgm:t>
        <a:bodyPr/>
        <a:lstStyle/>
        <a:p>
          <a:r>
            <a:rPr lang="en-US"/>
            <a:t>VM</a:t>
          </a:r>
          <a:endParaRPr lang="cs-CZ"/>
        </a:p>
      </dgm:t>
    </dgm:pt>
    <dgm:pt modelId="{8A85FCAF-5D01-4B86-AC42-12C34F39C0B0}" type="parTrans" cxnId="{085BCEB2-649D-47BA-A033-E636223C395F}">
      <dgm:prSet/>
      <dgm:spPr/>
      <dgm:t>
        <a:bodyPr/>
        <a:lstStyle/>
        <a:p>
          <a:endParaRPr lang="cs-CZ"/>
        </a:p>
      </dgm:t>
    </dgm:pt>
    <dgm:pt modelId="{3EEC7476-F999-4C4A-A431-36993C9C8237}" type="sibTrans" cxnId="{085BCEB2-649D-47BA-A033-E636223C395F}">
      <dgm:prSet/>
      <dgm:spPr/>
      <dgm:t>
        <a:bodyPr/>
        <a:lstStyle/>
        <a:p>
          <a:endParaRPr lang="cs-CZ"/>
        </a:p>
      </dgm:t>
    </dgm:pt>
    <dgm:pt modelId="{6BF78E55-EDD3-4244-A772-5F81BDF891B9}">
      <dgm:prSet/>
      <dgm:spPr/>
      <dgm:t>
        <a:bodyPr/>
        <a:lstStyle/>
        <a:p>
          <a:r>
            <a:rPr lang="en-US"/>
            <a:t>AKS</a:t>
          </a:r>
          <a:endParaRPr lang="cs-CZ"/>
        </a:p>
      </dgm:t>
    </dgm:pt>
    <dgm:pt modelId="{5DADBE48-6252-438D-A27E-5186C08B7F49}" type="parTrans" cxnId="{4EFBAED4-FEFD-436F-8F4B-ED54F14E522D}">
      <dgm:prSet/>
      <dgm:spPr/>
      <dgm:t>
        <a:bodyPr/>
        <a:lstStyle/>
        <a:p>
          <a:endParaRPr lang="cs-CZ"/>
        </a:p>
      </dgm:t>
    </dgm:pt>
    <dgm:pt modelId="{E6063FBF-9DA5-46AC-9250-46C2D8CB1C53}" type="sibTrans" cxnId="{4EFBAED4-FEFD-436F-8F4B-ED54F14E522D}">
      <dgm:prSet/>
      <dgm:spPr/>
      <dgm:t>
        <a:bodyPr/>
        <a:lstStyle/>
        <a:p>
          <a:endParaRPr lang="cs-CZ"/>
        </a:p>
      </dgm:t>
    </dgm:pt>
    <dgm:pt modelId="{CD2C84A8-E7A0-40B8-B5C2-3F95D4590DEF}">
      <dgm:prSet/>
      <dgm:spPr/>
      <dgm:t>
        <a:bodyPr/>
        <a:lstStyle/>
        <a:p>
          <a:r>
            <a:rPr lang="en-US"/>
            <a:t>Container instance</a:t>
          </a:r>
          <a:endParaRPr lang="cs-CZ"/>
        </a:p>
      </dgm:t>
    </dgm:pt>
    <dgm:pt modelId="{B8010BEB-86D6-46D5-92F8-DB4C67F0877B}" type="parTrans" cxnId="{568FF82B-5672-4404-BCB2-77505F0BC2DF}">
      <dgm:prSet/>
      <dgm:spPr/>
      <dgm:t>
        <a:bodyPr/>
        <a:lstStyle/>
        <a:p>
          <a:endParaRPr lang="cs-CZ"/>
        </a:p>
      </dgm:t>
    </dgm:pt>
    <dgm:pt modelId="{C4D2515B-3C35-444E-8228-3A12546A357B}" type="sibTrans" cxnId="{568FF82B-5672-4404-BCB2-77505F0BC2DF}">
      <dgm:prSet/>
      <dgm:spPr/>
      <dgm:t>
        <a:bodyPr/>
        <a:lstStyle/>
        <a:p>
          <a:endParaRPr lang="cs-CZ"/>
        </a:p>
      </dgm:t>
    </dgm:pt>
    <dgm:pt modelId="{9639E452-2B1C-49AD-BA70-32DCF4DA7401}" type="pres">
      <dgm:prSet presAssocID="{D11977EB-35F8-4148-A13D-3EA798F2E158}" presName="linearFlow" presStyleCnt="0">
        <dgm:presLayoutVars>
          <dgm:dir/>
          <dgm:animLvl val="lvl"/>
          <dgm:resizeHandles val="exact"/>
        </dgm:presLayoutVars>
      </dgm:prSet>
      <dgm:spPr/>
    </dgm:pt>
    <dgm:pt modelId="{5868D9CB-5FE8-43A4-AFF8-A433E41F227C}" type="pres">
      <dgm:prSet presAssocID="{7331716E-6D51-4B68-9F1F-E63C0E1D313D}" presName="composite" presStyleCnt="0"/>
      <dgm:spPr/>
    </dgm:pt>
    <dgm:pt modelId="{56BE10A1-E1D7-4D0C-954F-32C5B97250B9}" type="pres">
      <dgm:prSet presAssocID="{7331716E-6D51-4B68-9F1F-E63C0E1D313D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24EB34C4-DE83-42D8-BFD1-8BF5008D26E4}" type="pres">
      <dgm:prSet presAssocID="{7331716E-6D51-4B68-9F1F-E63C0E1D313D}" presName="descendantText" presStyleLbl="alignAcc1" presStyleIdx="0" presStyleCnt="2">
        <dgm:presLayoutVars>
          <dgm:bulletEnabled val="1"/>
        </dgm:presLayoutVars>
      </dgm:prSet>
      <dgm:spPr/>
    </dgm:pt>
    <dgm:pt modelId="{8FA62111-21BE-44D3-86B7-EDB3F7FEED28}" type="pres">
      <dgm:prSet presAssocID="{B9D02626-325E-4B69-9756-C061AC6CEDC4}" presName="sp" presStyleCnt="0"/>
      <dgm:spPr/>
    </dgm:pt>
    <dgm:pt modelId="{BC9B2B42-D99C-48DC-9CD1-D7971B530A59}" type="pres">
      <dgm:prSet presAssocID="{A38572B9-1260-4A5D-AC3B-869DC91AFF6F}" presName="composite" presStyleCnt="0"/>
      <dgm:spPr/>
    </dgm:pt>
    <dgm:pt modelId="{2F7B44A3-9C5E-44B7-996C-F268AF4C4E23}" type="pres">
      <dgm:prSet presAssocID="{A38572B9-1260-4A5D-AC3B-869DC91AFF6F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88610416-51D9-466E-A71F-A79F5ED1CF45}" type="pres">
      <dgm:prSet presAssocID="{A38572B9-1260-4A5D-AC3B-869DC91AFF6F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220C8A02-ADF9-45D6-BBFB-2D9D68407F64}" srcId="{1B904D71-D7FC-4A07-8D4C-81071FB8EFE8}" destId="{B19C2D49-769B-4290-BC27-626B8CC28DD6}" srcOrd="3" destOrd="0" parTransId="{267F880B-466C-4078-BEFD-BF69ED9813E8}" sibTransId="{DF0C1ECF-D35C-4A86-B332-1DF5667E1388}"/>
    <dgm:cxn modelId="{2AC6A30A-8335-45E1-ABDC-253C8BCBED49}" type="presOf" srcId="{B19C2D49-769B-4290-BC27-626B8CC28DD6}" destId="{88610416-51D9-466E-A71F-A79F5ED1CF45}" srcOrd="0" destOrd="4" presId="urn:microsoft.com/office/officeart/2005/8/layout/chevron2"/>
    <dgm:cxn modelId="{CBDA3111-2A9C-4DB4-8FCD-0E455C359B0C}" type="presOf" srcId="{1B904D71-D7FC-4A07-8D4C-81071FB8EFE8}" destId="{88610416-51D9-466E-A71F-A79F5ED1CF45}" srcOrd="0" destOrd="0" presId="urn:microsoft.com/office/officeart/2005/8/layout/chevron2"/>
    <dgm:cxn modelId="{1AFDBD15-371F-4178-945B-1D7639988C5F}" srcId="{D11977EB-35F8-4148-A13D-3EA798F2E158}" destId="{7331716E-6D51-4B68-9F1F-E63C0E1D313D}" srcOrd="0" destOrd="0" parTransId="{4FFCC277-AC2C-40A9-8A94-80EED9EEC2D0}" sibTransId="{B9D02626-325E-4B69-9756-C061AC6CEDC4}"/>
    <dgm:cxn modelId="{CD80E124-FF75-4354-9114-9DB8D97A2310}" type="presOf" srcId="{A38572B9-1260-4A5D-AC3B-869DC91AFF6F}" destId="{2F7B44A3-9C5E-44B7-996C-F268AF4C4E23}" srcOrd="0" destOrd="0" presId="urn:microsoft.com/office/officeart/2005/8/layout/chevron2"/>
    <dgm:cxn modelId="{568FF82B-5672-4404-BCB2-77505F0BC2DF}" srcId="{1B904D71-D7FC-4A07-8D4C-81071FB8EFE8}" destId="{CD2C84A8-E7A0-40B8-B5C2-3F95D4590DEF}" srcOrd="6" destOrd="0" parTransId="{B8010BEB-86D6-46D5-92F8-DB4C67F0877B}" sibTransId="{C4D2515B-3C35-444E-8228-3A12546A357B}"/>
    <dgm:cxn modelId="{BF512532-402F-4A03-BAEF-C4097157FE0E}" type="presOf" srcId="{6F0FC173-DCD3-4981-83C0-4876DCD47B4B}" destId="{88610416-51D9-466E-A71F-A79F5ED1CF45}" srcOrd="0" destOrd="1" presId="urn:microsoft.com/office/officeart/2005/8/layout/chevron2"/>
    <dgm:cxn modelId="{E6744744-1787-4821-9DF7-B27208338A76}" srcId="{1B904D71-D7FC-4A07-8D4C-81071FB8EFE8}" destId="{BF643B77-6CE9-4D19-9D6D-566D3489FCB0}" srcOrd="2" destOrd="0" parTransId="{9D72104F-C7F7-451F-9CB6-882FB47670ED}" sibTransId="{5CFA5573-0BF5-43AD-AF7E-32B516073167}"/>
    <dgm:cxn modelId="{F34A8F66-F328-4EFB-A50E-A736AC88BA4E}" type="presOf" srcId="{CBC3908C-1D79-41C7-B8E4-6D0E180A92C3}" destId="{24EB34C4-DE83-42D8-BFD1-8BF5008D26E4}" srcOrd="0" destOrd="0" presId="urn:microsoft.com/office/officeart/2005/8/layout/chevron2"/>
    <dgm:cxn modelId="{4ACE4E70-7F78-4839-BDBF-41493AA1C2DA}" srcId="{7331716E-6D51-4B68-9F1F-E63C0E1D313D}" destId="{CBC3908C-1D79-41C7-B8E4-6D0E180A92C3}" srcOrd="0" destOrd="0" parTransId="{7FEE883D-31F4-493E-88F0-85AECA4189F0}" sibTransId="{3FD36ECC-8F89-4B8F-8515-95634442BDFF}"/>
    <dgm:cxn modelId="{27653F72-A798-4019-8271-384FEF82C3D2}" type="presOf" srcId="{7331716E-6D51-4B68-9F1F-E63C0E1D313D}" destId="{56BE10A1-E1D7-4D0C-954F-32C5B97250B9}" srcOrd="0" destOrd="0" presId="urn:microsoft.com/office/officeart/2005/8/layout/chevron2"/>
    <dgm:cxn modelId="{0E17988B-9791-4822-BD1B-CBD68B09C489}" type="presOf" srcId="{0E559488-54E1-40A1-B521-D8031BD7235B}" destId="{88610416-51D9-466E-A71F-A79F5ED1CF45}" srcOrd="0" destOrd="2" presId="urn:microsoft.com/office/officeart/2005/8/layout/chevron2"/>
    <dgm:cxn modelId="{1C16418F-70AF-47F2-9E6E-B7B1D23D9079}" type="presOf" srcId="{D11977EB-35F8-4148-A13D-3EA798F2E158}" destId="{9639E452-2B1C-49AD-BA70-32DCF4DA7401}" srcOrd="0" destOrd="0" presId="urn:microsoft.com/office/officeart/2005/8/layout/chevron2"/>
    <dgm:cxn modelId="{A2EED993-F874-49B0-826E-241ADED72A45}" srcId="{D11977EB-35F8-4148-A13D-3EA798F2E158}" destId="{A38572B9-1260-4A5D-AC3B-869DC91AFF6F}" srcOrd="1" destOrd="0" parTransId="{B8B79941-D1EB-4CC3-8980-4E155A44EC16}" sibTransId="{FD6C2735-D552-47B2-8E39-8A6C9BC1ED6B}"/>
    <dgm:cxn modelId="{41D05C99-C9B1-444D-8826-594E20EC0C93}" srcId="{1B904D71-D7FC-4A07-8D4C-81071FB8EFE8}" destId="{6F0FC173-DCD3-4981-83C0-4876DCD47B4B}" srcOrd="0" destOrd="0" parTransId="{B08A2A04-05FC-4160-AC57-F92CB7D2C39B}" sibTransId="{4756EE65-8CE3-4CD0-80F9-5977DC1B225E}"/>
    <dgm:cxn modelId="{E63BA29A-D3AF-403E-AB51-DAC02036E463}" srcId="{A38572B9-1260-4A5D-AC3B-869DC91AFF6F}" destId="{1B904D71-D7FC-4A07-8D4C-81071FB8EFE8}" srcOrd="0" destOrd="0" parTransId="{EE8AB69C-7B8F-43E2-976E-D5E10D6AADB1}" sibTransId="{49152693-CE39-4135-81F4-9D03AD086395}"/>
    <dgm:cxn modelId="{6E4D479B-2FDA-43C5-AF6C-AC92E469DAB8}" srcId="{1B904D71-D7FC-4A07-8D4C-81071FB8EFE8}" destId="{0E559488-54E1-40A1-B521-D8031BD7235B}" srcOrd="1" destOrd="0" parTransId="{A60830A5-45F1-408B-A504-A11BB7D9B17F}" sibTransId="{06AEBD9A-F852-409B-B0EB-242464CA022F}"/>
    <dgm:cxn modelId="{923FA2A6-00B9-4B19-BCE5-C17FBD62F29A}" type="presOf" srcId="{BF643B77-6CE9-4D19-9D6D-566D3489FCB0}" destId="{88610416-51D9-466E-A71F-A79F5ED1CF45}" srcOrd="0" destOrd="3" presId="urn:microsoft.com/office/officeart/2005/8/layout/chevron2"/>
    <dgm:cxn modelId="{085BCEB2-649D-47BA-A033-E636223C395F}" srcId="{1B904D71-D7FC-4A07-8D4C-81071FB8EFE8}" destId="{7E424B4E-337B-44C1-9DAC-2F153634DC62}" srcOrd="4" destOrd="0" parTransId="{8A85FCAF-5D01-4B86-AC42-12C34F39C0B0}" sibTransId="{3EEC7476-F999-4C4A-A431-36993C9C8237}"/>
    <dgm:cxn modelId="{BE6072B3-F004-48B2-B6FA-1691D1ED257C}" type="presOf" srcId="{CD2C84A8-E7A0-40B8-B5C2-3F95D4590DEF}" destId="{88610416-51D9-466E-A71F-A79F5ED1CF45}" srcOrd="0" destOrd="7" presId="urn:microsoft.com/office/officeart/2005/8/layout/chevron2"/>
    <dgm:cxn modelId="{CE1045B6-0436-45C5-853F-796C86115DEF}" type="presOf" srcId="{7E424B4E-337B-44C1-9DAC-2F153634DC62}" destId="{88610416-51D9-466E-A71F-A79F5ED1CF45}" srcOrd="0" destOrd="5" presId="urn:microsoft.com/office/officeart/2005/8/layout/chevron2"/>
    <dgm:cxn modelId="{C54BE4BD-92ED-4C5B-BB78-EA420A4244FC}" type="presOf" srcId="{6BF78E55-EDD3-4244-A772-5F81BDF891B9}" destId="{88610416-51D9-466E-A71F-A79F5ED1CF45}" srcOrd="0" destOrd="6" presId="urn:microsoft.com/office/officeart/2005/8/layout/chevron2"/>
    <dgm:cxn modelId="{4EFBAED4-FEFD-436F-8F4B-ED54F14E522D}" srcId="{1B904D71-D7FC-4A07-8D4C-81071FB8EFE8}" destId="{6BF78E55-EDD3-4244-A772-5F81BDF891B9}" srcOrd="5" destOrd="0" parTransId="{5DADBE48-6252-438D-A27E-5186C08B7F49}" sibTransId="{E6063FBF-9DA5-46AC-9250-46C2D8CB1C53}"/>
    <dgm:cxn modelId="{29931A94-D766-40F7-82DA-A8B9FEF065B7}" type="presParOf" srcId="{9639E452-2B1C-49AD-BA70-32DCF4DA7401}" destId="{5868D9CB-5FE8-43A4-AFF8-A433E41F227C}" srcOrd="0" destOrd="0" presId="urn:microsoft.com/office/officeart/2005/8/layout/chevron2"/>
    <dgm:cxn modelId="{0A107E84-BCEF-464D-BBFD-EB320B8A40EF}" type="presParOf" srcId="{5868D9CB-5FE8-43A4-AFF8-A433E41F227C}" destId="{56BE10A1-E1D7-4D0C-954F-32C5B97250B9}" srcOrd="0" destOrd="0" presId="urn:microsoft.com/office/officeart/2005/8/layout/chevron2"/>
    <dgm:cxn modelId="{22EFE983-41CB-4824-A146-A2C13A3396D0}" type="presParOf" srcId="{5868D9CB-5FE8-43A4-AFF8-A433E41F227C}" destId="{24EB34C4-DE83-42D8-BFD1-8BF5008D26E4}" srcOrd="1" destOrd="0" presId="urn:microsoft.com/office/officeart/2005/8/layout/chevron2"/>
    <dgm:cxn modelId="{DFF2851E-923B-402E-9AFD-1191C9D0A891}" type="presParOf" srcId="{9639E452-2B1C-49AD-BA70-32DCF4DA7401}" destId="{8FA62111-21BE-44D3-86B7-EDB3F7FEED28}" srcOrd="1" destOrd="0" presId="urn:microsoft.com/office/officeart/2005/8/layout/chevron2"/>
    <dgm:cxn modelId="{6A9CB127-1367-42CD-8838-5CE4EF0361A7}" type="presParOf" srcId="{9639E452-2B1C-49AD-BA70-32DCF4DA7401}" destId="{BC9B2B42-D99C-48DC-9CD1-D7971B530A59}" srcOrd="2" destOrd="0" presId="urn:microsoft.com/office/officeart/2005/8/layout/chevron2"/>
    <dgm:cxn modelId="{9E9ACD28-2389-41F4-B3F2-FA2CC1EA96FF}" type="presParOf" srcId="{BC9B2B42-D99C-48DC-9CD1-D7971B530A59}" destId="{2F7B44A3-9C5E-44B7-996C-F268AF4C4E23}" srcOrd="0" destOrd="0" presId="urn:microsoft.com/office/officeart/2005/8/layout/chevron2"/>
    <dgm:cxn modelId="{1384D716-FB47-49FE-A93A-6F2CAE1A2F9D}" type="presParOf" srcId="{BC9B2B42-D99C-48DC-9CD1-D7971B530A59}" destId="{88610416-51D9-466E-A71F-A79F5ED1CF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DB27FA5-862E-48E3-8B6D-3F02C9D05751}" type="doc">
      <dgm:prSet loTypeId="urn:microsoft.com/office/officeart/2005/8/layout/cycle4" loCatId="matrix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A07E8FAA-FA12-41DB-B28F-2ED2E63DC980}">
      <dgm:prSet phldrT="[Text]" phldr="1" custT="1"/>
      <dgm:spPr/>
      <dgm:t>
        <a:bodyPr/>
        <a:lstStyle/>
        <a:p>
          <a:endParaRPr lang="cs-CZ" sz="800"/>
        </a:p>
      </dgm:t>
    </dgm:pt>
    <dgm:pt modelId="{F28C67A8-75F3-49AE-9322-7C84713F971D}" type="parTrans" cxnId="{2FC1088F-F9F7-4820-B1AD-6C19A1B7EBF7}">
      <dgm:prSet/>
      <dgm:spPr/>
      <dgm:t>
        <a:bodyPr/>
        <a:lstStyle/>
        <a:p>
          <a:endParaRPr lang="cs-CZ"/>
        </a:p>
      </dgm:t>
    </dgm:pt>
    <dgm:pt modelId="{546BBC9D-3391-4A5D-9C58-B1A68184E7E4}" type="sibTrans" cxnId="{2FC1088F-F9F7-4820-B1AD-6C19A1B7EBF7}">
      <dgm:prSet/>
      <dgm:spPr/>
      <dgm:t>
        <a:bodyPr/>
        <a:lstStyle/>
        <a:p>
          <a:endParaRPr lang="cs-CZ"/>
        </a:p>
      </dgm:t>
    </dgm:pt>
    <dgm:pt modelId="{0DA856A9-F78D-47C3-B136-12AB471B0BB6}">
      <dgm:prSet phldrT="[Text]" phldr="1"/>
      <dgm:spPr/>
      <dgm:t>
        <a:bodyPr/>
        <a:lstStyle/>
        <a:p>
          <a:endParaRPr lang="cs-CZ"/>
        </a:p>
      </dgm:t>
    </dgm:pt>
    <dgm:pt modelId="{EB6255B5-D1D1-48D8-B12E-0EE93747F4A8}" type="parTrans" cxnId="{01A4EB2F-ECF0-4977-8EA1-611BF50579F5}">
      <dgm:prSet/>
      <dgm:spPr/>
      <dgm:t>
        <a:bodyPr/>
        <a:lstStyle/>
        <a:p>
          <a:endParaRPr lang="cs-CZ"/>
        </a:p>
      </dgm:t>
    </dgm:pt>
    <dgm:pt modelId="{7BC05AA6-7405-407B-8F4B-75EEA03D5EC5}" type="sibTrans" cxnId="{01A4EB2F-ECF0-4977-8EA1-611BF50579F5}">
      <dgm:prSet/>
      <dgm:spPr/>
      <dgm:t>
        <a:bodyPr/>
        <a:lstStyle/>
        <a:p>
          <a:endParaRPr lang="cs-CZ"/>
        </a:p>
      </dgm:t>
    </dgm:pt>
    <dgm:pt modelId="{AD260B3B-BDF3-4A29-99F3-F8810C0C5269}">
      <dgm:prSet phldrT="[Text]" phldr="1"/>
      <dgm:spPr/>
      <dgm:t>
        <a:bodyPr/>
        <a:lstStyle/>
        <a:p>
          <a:endParaRPr lang="cs-CZ"/>
        </a:p>
      </dgm:t>
    </dgm:pt>
    <dgm:pt modelId="{5BB2ABFF-AE7F-4FCB-AF46-F4B8B22CDC2B}" type="parTrans" cxnId="{5A0B6CD7-426E-43AE-A993-902FE44FED48}">
      <dgm:prSet/>
      <dgm:spPr/>
      <dgm:t>
        <a:bodyPr/>
        <a:lstStyle/>
        <a:p>
          <a:endParaRPr lang="cs-CZ"/>
        </a:p>
      </dgm:t>
    </dgm:pt>
    <dgm:pt modelId="{E219450B-132F-41BD-8637-3F48150E684B}" type="sibTrans" cxnId="{5A0B6CD7-426E-43AE-A993-902FE44FED48}">
      <dgm:prSet/>
      <dgm:spPr/>
      <dgm:t>
        <a:bodyPr/>
        <a:lstStyle/>
        <a:p>
          <a:endParaRPr lang="cs-CZ"/>
        </a:p>
      </dgm:t>
    </dgm:pt>
    <dgm:pt modelId="{ABC878FE-A9A7-45FC-81F6-37BA5C5F06D4}">
      <dgm:prSet phldrT="[Text]" phldr="1"/>
      <dgm:spPr/>
      <dgm:t>
        <a:bodyPr/>
        <a:lstStyle/>
        <a:p>
          <a:endParaRPr lang="cs-CZ"/>
        </a:p>
      </dgm:t>
    </dgm:pt>
    <dgm:pt modelId="{1723B2F2-AFDE-4D12-8126-B97269B7B960}" type="parTrans" cxnId="{C137DCE6-B588-4326-8BDD-7053CAB3A840}">
      <dgm:prSet/>
      <dgm:spPr/>
      <dgm:t>
        <a:bodyPr/>
        <a:lstStyle/>
        <a:p>
          <a:endParaRPr lang="cs-CZ"/>
        </a:p>
      </dgm:t>
    </dgm:pt>
    <dgm:pt modelId="{AE075A52-5AF1-4A96-9A48-F7E1BDDEBB82}" type="sibTrans" cxnId="{C137DCE6-B588-4326-8BDD-7053CAB3A840}">
      <dgm:prSet/>
      <dgm:spPr/>
      <dgm:t>
        <a:bodyPr/>
        <a:lstStyle/>
        <a:p>
          <a:endParaRPr lang="cs-CZ"/>
        </a:p>
      </dgm:t>
    </dgm:pt>
    <dgm:pt modelId="{A2857B24-B01E-440B-8206-ABFA8D68BB9F}">
      <dgm:prSet phldrT="[Text]" phldr="1"/>
      <dgm:spPr/>
      <dgm:t>
        <a:bodyPr/>
        <a:lstStyle/>
        <a:p>
          <a:endParaRPr lang="cs-CZ"/>
        </a:p>
      </dgm:t>
    </dgm:pt>
    <dgm:pt modelId="{445422A8-D1B7-4245-83BA-47C160AD06D5}" type="parTrans" cxnId="{16379728-1631-4228-943A-8758C570DF9A}">
      <dgm:prSet/>
      <dgm:spPr/>
      <dgm:t>
        <a:bodyPr/>
        <a:lstStyle/>
        <a:p>
          <a:endParaRPr lang="cs-CZ"/>
        </a:p>
      </dgm:t>
    </dgm:pt>
    <dgm:pt modelId="{CFDCF5E3-1720-42E7-AF07-3A829EAD693A}" type="sibTrans" cxnId="{16379728-1631-4228-943A-8758C570DF9A}">
      <dgm:prSet/>
      <dgm:spPr/>
      <dgm:t>
        <a:bodyPr/>
        <a:lstStyle/>
        <a:p>
          <a:endParaRPr lang="cs-CZ"/>
        </a:p>
      </dgm:t>
    </dgm:pt>
    <dgm:pt modelId="{9A31E0D8-6BB0-4A9E-A81B-92D6FA30D70D}">
      <dgm:prSet phldrT="[Text]" phldr="1"/>
      <dgm:spPr/>
      <dgm:t>
        <a:bodyPr/>
        <a:lstStyle/>
        <a:p>
          <a:endParaRPr lang="cs-CZ"/>
        </a:p>
      </dgm:t>
    </dgm:pt>
    <dgm:pt modelId="{0EBEB839-4ACE-4135-B767-B4F9A5AB6FE9}" type="parTrans" cxnId="{B2B690E7-BB61-4429-8B54-E3F9A5B60D64}">
      <dgm:prSet/>
      <dgm:spPr/>
      <dgm:t>
        <a:bodyPr/>
        <a:lstStyle/>
        <a:p>
          <a:endParaRPr lang="cs-CZ"/>
        </a:p>
      </dgm:t>
    </dgm:pt>
    <dgm:pt modelId="{FEB3EEA9-2E36-48E4-A3C7-956E8E5AC0E2}" type="sibTrans" cxnId="{B2B690E7-BB61-4429-8B54-E3F9A5B60D64}">
      <dgm:prSet/>
      <dgm:spPr/>
      <dgm:t>
        <a:bodyPr/>
        <a:lstStyle/>
        <a:p>
          <a:endParaRPr lang="cs-CZ"/>
        </a:p>
      </dgm:t>
    </dgm:pt>
    <dgm:pt modelId="{9162F35B-C6D2-4AB2-9BB9-6B57AC335DA1}">
      <dgm:prSet phldrT="[Text]" phldr="1"/>
      <dgm:spPr/>
      <dgm:t>
        <a:bodyPr/>
        <a:lstStyle/>
        <a:p>
          <a:endParaRPr lang="cs-CZ"/>
        </a:p>
      </dgm:t>
    </dgm:pt>
    <dgm:pt modelId="{DFB57582-D86A-4D4A-A42E-D6D75351DB3E}" type="parTrans" cxnId="{3D79DDA4-2CE3-41E3-8265-055A14F92FE2}">
      <dgm:prSet/>
      <dgm:spPr/>
      <dgm:t>
        <a:bodyPr/>
        <a:lstStyle/>
        <a:p>
          <a:endParaRPr lang="cs-CZ"/>
        </a:p>
      </dgm:t>
    </dgm:pt>
    <dgm:pt modelId="{F97F2638-FEE8-4E68-B67B-D2215A3FD96B}" type="sibTrans" cxnId="{3D79DDA4-2CE3-41E3-8265-055A14F92FE2}">
      <dgm:prSet/>
      <dgm:spPr/>
      <dgm:t>
        <a:bodyPr/>
        <a:lstStyle/>
        <a:p>
          <a:endParaRPr lang="cs-CZ"/>
        </a:p>
      </dgm:t>
    </dgm:pt>
    <dgm:pt modelId="{548C437B-FCB3-413B-AA0C-930F4A4DCB4D}">
      <dgm:prSet phldrT="[Text]" phldr="1"/>
      <dgm:spPr/>
      <dgm:t>
        <a:bodyPr/>
        <a:lstStyle/>
        <a:p>
          <a:endParaRPr lang="cs-CZ"/>
        </a:p>
      </dgm:t>
    </dgm:pt>
    <dgm:pt modelId="{AAA0AF46-4302-4723-BD12-68F1F292C957}" type="parTrans" cxnId="{B1F3965F-3AB1-4216-8101-724FBA801F8C}">
      <dgm:prSet/>
      <dgm:spPr/>
      <dgm:t>
        <a:bodyPr/>
        <a:lstStyle/>
        <a:p>
          <a:endParaRPr lang="cs-CZ"/>
        </a:p>
      </dgm:t>
    </dgm:pt>
    <dgm:pt modelId="{016AF574-B2B8-43E7-A494-E59845882248}" type="sibTrans" cxnId="{B1F3965F-3AB1-4216-8101-724FBA801F8C}">
      <dgm:prSet/>
      <dgm:spPr/>
      <dgm:t>
        <a:bodyPr/>
        <a:lstStyle/>
        <a:p>
          <a:endParaRPr lang="cs-CZ"/>
        </a:p>
      </dgm:t>
    </dgm:pt>
    <dgm:pt modelId="{43E3B543-5252-4505-82EB-178303350C1D}" type="pres">
      <dgm:prSet presAssocID="{ADB27FA5-862E-48E3-8B6D-3F02C9D05751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3168721-0C95-456E-B9FC-FB170818AEB0}" type="pres">
      <dgm:prSet presAssocID="{ADB27FA5-862E-48E3-8B6D-3F02C9D05751}" presName="children" presStyleCnt="0"/>
      <dgm:spPr/>
    </dgm:pt>
    <dgm:pt modelId="{ECEE19B5-37E6-43A6-92BF-F233A5A39962}" type="pres">
      <dgm:prSet presAssocID="{ADB27FA5-862E-48E3-8B6D-3F02C9D05751}" presName="child1group" presStyleCnt="0"/>
      <dgm:spPr/>
    </dgm:pt>
    <dgm:pt modelId="{7C1D08A0-B256-45E7-B4A7-6253B7BEA938}" type="pres">
      <dgm:prSet presAssocID="{ADB27FA5-862E-48E3-8B6D-3F02C9D05751}" presName="child1" presStyleLbl="bgAcc1" presStyleIdx="0" presStyleCnt="4"/>
      <dgm:spPr/>
    </dgm:pt>
    <dgm:pt modelId="{07192AF6-9CB1-43D0-9389-2D4F60878C21}" type="pres">
      <dgm:prSet presAssocID="{ADB27FA5-862E-48E3-8B6D-3F02C9D05751}" presName="child1Text" presStyleLbl="bgAcc1" presStyleIdx="0" presStyleCnt="4">
        <dgm:presLayoutVars>
          <dgm:bulletEnabled val="1"/>
        </dgm:presLayoutVars>
      </dgm:prSet>
      <dgm:spPr/>
    </dgm:pt>
    <dgm:pt modelId="{B7EEED53-BC4C-41B4-99DE-72103C00CEC0}" type="pres">
      <dgm:prSet presAssocID="{ADB27FA5-862E-48E3-8B6D-3F02C9D05751}" presName="child2group" presStyleCnt="0"/>
      <dgm:spPr/>
    </dgm:pt>
    <dgm:pt modelId="{9A5CB5EE-0C00-45DA-8469-46EDA4C64017}" type="pres">
      <dgm:prSet presAssocID="{ADB27FA5-862E-48E3-8B6D-3F02C9D05751}" presName="child2" presStyleLbl="bgAcc1" presStyleIdx="1" presStyleCnt="4"/>
      <dgm:spPr/>
    </dgm:pt>
    <dgm:pt modelId="{2095665B-8A6F-4637-8FB2-12096DCCB36D}" type="pres">
      <dgm:prSet presAssocID="{ADB27FA5-862E-48E3-8B6D-3F02C9D05751}" presName="child2Text" presStyleLbl="bgAcc1" presStyleIdx="1" presStyleCnt="4">
        <dgm:presLayoutVars>
          <dgm:bulletEnabled val="1"/>
        </dgm:presLayoutVars>
      </dgm:prSet>
      <dgm:spPr/>
    </dgm:pt>
    <dgm:pt modelId="{5D30E1D3-47DB-4F57-9891-F1CB934549BE}" type="pres">
      <dgm:prSet presAssocID="{ADB27FA5-862E-48E3-8B6D-3F02C9D05751}" presName="child3group" presStyleCnt="0"/>
      <dgm:spPr/>
    </dgm:pt>
    <dgm:pt modelId="{D39A5355-373D-4B60-8D53-0BEFE449C2CA}" type="pres">
      <dgm:prSet presAssocID="{ADB27FA5-862E-48E3-8B6D-3F02C9D05751}" presName="child3" presStyleLbl="bgAcc1" presStyleIdx="2" presStyleCnt="4"/>
      <dgm:spPr/>
    </dgm:pt>
    <dgm:pt modelId="{1BF8A3E3-55C9-4C62-97E1-C0BBC5ACAB8E}" type="pres">
      <dgm:prSet presAssocID="{ADB27FA5-862E-48E3-8B6D-3F02C9D05751}" presName="child3Text" presStyleLbl="bgAcc1" presStyleIdx="2" presStyleCnt="4">
        <dgm:presLayoutVars>
          <dgm:bulletEnabled val="1"/>
        </dgm:presLayoutVars>
      </dgm:prSet>
      <dgm:spPr/>
    </dgm:pt>
    <dgm:pt modelId="{E51146D4-E6F7-425F-8377-5F0656B52DFB}" type="pres">
      <dgm:prSet presAssocID="{ADB27FA5-862E-48E3-8B6D-3F02C9D05751}" presName="child4group" presStyleCnt="0"/>
      <dgm:spPr/>
    </dgm:pt>
    <dgm:pt modelId="{672AAF15-AF26-447B-9D20-589EB2C5643C}" type="pres">
      <dgm:prSet presAssocID="{ADB27FA5-862E-48E3-8B6D-3F02C9D05751}" presName="child4" presStyleLbl="bgAcc1" presStyleIdx="3" presStyleCnt="4"/>
      <dgm:spPr/>
    </dgm:pt>
    <dgm:pt modelId="{DAE38B33-D55A-4972-968A-1B99715A680C}" type="pres">
      <dgm:prSet presAssocID="{ADB27FA5-862E-48E3-8B6D-3F02C9D05751}" presName="child4Text" presStyleLbl="bgAcc1" presStyleIdx="3" presStyleCnt="4">
        <dgm:presLayoutVars>
          <dgm:bulletEnabled val="1"/>
        </dgm:presLayoutVars>
      </dgm:prSet>
      <dgm:spPr/>
    </dgm:pt>
    <dgm:pt modelId="{4079731A-03DC-4423-BF01-C6B919AB5050}" type="pres">
      <dgm:prSet presAssocID="{ADB27FA5-862E-48E3-8B6D-3F02C9D05751}" presName="childPlaceholder" presStyleCnt="0"/>
      <dgm:spPr/>
    </dgm:pt>
    <dgm:pt modelId="{E7769760-7524-4F3F-BCD0-2C2B0D32003C}" type="pres">
      <dgm:prSet presAssocID="{ADB27FA5-862E-48E3-8B6D-3F02C9D05751}" presName="circle" presStyleCnt="0"/>
      <dgm:spPr/>
    </dgm:pt>
    <dgm:pt modelId="{668C875F-66D7-4559-A73F-92EBDB50AED8}" type="pres">
      <dgm:prSet presAssocID="{ADB27FA5-862E-48E3-8B6D-3F02C9D05751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1D7045E4-ECB4-4195-937B-74A3B750F747}" type="pres">
      <dgm:prSet presAssocID="{ADB27FA5-862E-48E3-8B6D-3F02C9D05751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DAF63EA-F44B-4F86-8DD1-FCEDAEC64954}" type="pres">
      <dgm:prSet presAssocID="{ADB27FA5-862E-48E3-8B6D-3F02C9D05751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45E7E301-DC45-4A7A-8B4C-31BD3E527805}" type="pres">
      <dgm:prSet presAssocID="{ADB27FA5-862E-48E3-8B6D-3F02C9D05751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F9AAAD03-F5C3-4442-A1D4-CF59F8C16F36}" type="pres">
      <dgm:prSet presAssocID="{ADB27FA5-862E-48E3-8B6D-3F02C9D05751}" presName="quadrantPlaceholder" presStyleCnt="0"/>
      <dgm:spPr/>
    </dgm:pt>
    <dgm:pt modelId="{7899F70A-AB0B-46F1-B13F-4B7D1CF946E9}" type="pres">
      <dgm:prSet presAssocID="{ADB27FA5-862E-48E3-8B6D-3F02C9D05751}" presName="center1" presStyleLbl="fgShp" presStyleIdx="0" presStyleCnt="2"/>
      <dgm:spPr/>
    </dgm:pt>
    <dgm:pt modelId="{FE7F9ABE-2DD8-41CA-A199-634263A44344}" type="pres">
      <dgm:prSet presAssocID="{ADB27FA5-862E-48E3-8B6D-3F02C9D05751}" presName="center2" presStyleLbl="fgShp" presStyleIdx="1" presStyleCnt="2"/>
      <dgm:spPr/>
    </dgm:pt>
  </dgm:ptLst>
  <dgm:cxnLst>
    <dgm:cxn modelId="{201A2407-01A6-4E84-8A3E-259E72BCD514}" type="presOf" srcId="{ADB27FA5-862E-48E3-8B6D-3F02C9D05751}" destId="{43E3B543-5252-4505-82EB-178303350C1D}" srcOrd="0" destOrd="0" presId="urn:microsoft.com/office/officeart/2005/8/layout/cycle4"/>
    <dgm:cxn modelId="{43144E11-3290-4B85-A289-D08DB2183152}" type="presOf" srcId="{A07E8FAA-FA12-41DB-B28F-2ED2E63DC980}" destId="{668C875F-66D7-4559-A73F-92EBDB50AED8}" srcOrd="0" destOrd="0" presId="urn:microsoft.com/office/officeart/2005/8/layout/cycle4"/>
    <dgm:cxn modelId="{F4751724-4C22-428C-8450-7E877326EBE3}" type="presOf" srcId="{0DA856A9-F78D-47C3-B136-12AB471B0BB6}" destId="{7C1D08A0-B256-45E7-B4A7-6253B7BEA938}" srcOrd="0" destOrd="0" presId="urn:microsoft.com/office/officeart/2005/8/layout/cycle4"/>
    <dgm:cxn modelId="{16379728-1631-4228-943A-8758C570DF9A}" srcId="{ADB27FA5-862E-48E3-8B6D-3F02C9D05751}" destId="{A2857B24-B01E-440B-8206-ABFA8D68BB9F}" srcOrd="2" destOrd="0" parTransId="{445422A8-D1B7-4245-83BA-47C160AD06D5}" sibTransId="{CFDCF5E3-1720-42E7-AF07-3A829EAD693A}"/>
    <dgm:cxn modelId="{8AD6352D-436E-4C45-8822-A6187EE883D5}" type="presOf" srcId="{9A31E0D8-6BB0-4A9E-A81B-92D6FA30D70D}" destId="{D39A5355-373D-4B60-8D53-0BEFE449C2CA}" srcOrd="0" destOrd="0" presId="urn:microsoft.com/office/officeart/2005/8/layout/cycle4"/>
    <dgm:cxn modelId="{01A4EB2F-ECF0-4977-8EA1-611BF50579F5}" srcId="{A07E8FAA-FA12-41DB-B28F-2ED2E63DC980}" destId="{0DA856A9-F78D-47C3-B136-12AB471B0BB6}" srcOrd="0" destOrd="0" parTransId="{EB6255B5-D1D1-48D8-B12E-0EE93747F4A8}" sibTransId="{7BC05AA6-7405-407B-8F4B-75EEA03D5EC5}"/>
    <dgm:cxn modelId="{B1F3965F-3AB1-4216-8101-724FBA801F8C}" srcId="{9162F35B-C6D2-4AB2-9BB9-6B57AC335DA1}" destId="{548C437B-FCB3-413B-AA0C-930F4A4DCB4D}" srcOrd="0" destOrd="0" parTransId="{AAA0AF46-4302-4723-BD12-68F1F292C957}" sibTransId="{016AF574-B2B8-43E7-A494-E59845882248}"/>
    <dgm:cxn modelId="{B653E164-7701-49D4-94CD-F60288A4FC83}" type="presOf" srcId="{9A31E0D8-6BB0-4A9E-A81B-92D6FA30D70D}" destId="{1BF8A3E3-55C9-4C62-97E1-C0BBC5ACAB8E}" srcOrd="1" destOrd="0" presId="urn:microsoft.com/office/officeart/2005/8/layout/cycle4"/>
    <dgm:cxn modelId="{0FB41749-7EDE-4E04-8745-8E7797C6852B}" type="presOf" srcId="{AD260B3B-BDF3-4A29-99F3-F8810C0C5269}" destId="{1D7045E4-ECB4-4195-937B-74A3B750F747}" srcOrd="0" destOrd="0" presId="urn:microsoft.com/office/officeart/2005/8/layout/cycle4"/>
    <dgm:cxn modelId="{F25F024E-BB90-4D25-8757-E52EC0BBB499}" type="presOf" srcId="{ABC878FE-A9A7-45FC-81F6-37BA5C5F06D4}" destId="{9A5CB5EE-0C00-45DA-8469-46EDA4C64017}" srcOrd="0" destOrd="0" presId="urn:microsoft.com/office/officeart/2005/8/layout/cycle4"/>
    <dgm:cxn modelId="{587E635A-8695-4380-851D-74F79007A6F9}" type="presOf" srcId="{A2857B24-B01E-440B-8206-ABFA8D68BB9F}" destId="{8DAF63EA-F44B-4F86-8DD1-FCEDAEC64954}" srcOrd="0" destOrd="0" presId="urn:microsoft.com/office/officeart/2005/8/layout/cycle4"/>
    <dgm:cxn modelId="{2FC1088F-F9F7-4820-B1AD-6C19A1B7EBF7}" srcId="{ADB27FA5-862E-48E3-8B6D-3F02C9D05751}" destId="{A07E8FAA-FA12-41DB-B28F-2ED2E63DC980}" srcOrd="0" destOrd="0" parTransId="{F28C67A8-75F3-49AE-9322-7C84713F971D}" sibTransId="{546BBC9D-3391-4A5D-9C58-B1A68184E7E4}"/>
    <dgm:cxn modelId="{ABB7E099-4323-4550-B138-511E092D8228}" type="presOf" srcId="{548C437B-FCB3-413B-AA0C-930F4A4DCB4D}" destId="{DAE38B33-D55A-4972-968A-1B99715A680C}" srcOrd="1" destOrd="0" presId="urn:microsoft.com/office/officeart/2005/8/layout/cycle4"/>
    <dgm:cxn modelId="{80B23EA4-15B0-478D-8A3D-A0F881F07AF9}" type="presOf" srcId="{ABC878FE-A9A7-45FC-81F6-37BA5C5F06D4}" destId="{2095665B-8A6F-4637-8FB2-12096DCCB36D}" srcOrd="1" destOrd="0" presId="urn:microsoft.com/office/officeart/2005/8/layout/cycle4"/>
    <dgm:cxn modelId="{3D79DDA4-2CE3-41E3-8265-055A14F92FE2}" srcId="{ADB27FA5-862E-48E3-8B6D-3F02C9D05751}" destId="{9162F35B-C6D2-4AB2-9BB9-6B57AC335DA1}" srcOrd="3" destOrd="0" parTransId="{DFB57582-D86A-4D4A-A42E-D6D75351DB3E}" sibTransId="{F97F2638-FEE8-4E68-B67B-D2215A3FD96B}"/>
    <dgm:cxn modelId="{5A0B6CD7-426E-43AE-A993-902FE44FED48}" srcId="{ADB27FA5-862E-48E3-8B6D-3F02C9D05751}" destId="{AD260B3B-BDF3-4A29-99F3-F8810C0C5269}" srcOrd="1" destOrd="0" parTransId="{5BB2ABFF-AE7F-4FCB-AF46-F4B8B22CDC2B}" sibTransId="{E219450B-132F-41BD-8637-3F48150E684B}"/>
    <dgm:cxn modelId="{DD3066D9-8D69-408E-A2EB-6B114E5AF71E}" type="presOf" srcId="{9162F35B-C6D2-4AB2-9BB9-6B57AC335DA1}" destId="{45E7E301-DC45-4A7A-8B4C-31BD3E527805}" srcOrd="0" destOrd="0" presId="urn:microsoft.com/office/officeart/2005/8/layout/cycle4"/>
    <dgm:cxn modelId="{3CF15EE2-5899-4F67-8E40-96B96634407D}" type="presOf" srcId="{548C437B-FCB3-413B-AA0C-930F4A4DCB4D}" destId="{672AAF15-AF26-447B-9D20-589EB2C5643C}" srcOrd="0" destOrd="0" presId="urn:microsoft.com/office/officeart/2005/8/layout/cycle4"/>
    <dgm:cxn modelId="{C137DCE6-B588-4326-8BDD-7053CAB3A840}" srcId="{AD260B3B-BDF3-4A29-99F3-F8810C0C5269}" destId="{ABC878FE-A9A7-45FC-81F6-37BA5C5F06D4}" srcOrd="0" destOrd="0" parTransId="{1723B2F2-AFDE-4D12-8126-B97269B7B960}" sibTransId="{AE075A52-5AF1-4A96-9A48-F7E1BDDEBB82}"/>
    <dgm:cxn modelId="{B2B690E7-BB61-4429-8B54-E3F9A5B60D64}" srcId="{A2857B24-B01E-440B-8206-ABFA8D68BB9F}" destId="{9A31E0D8-6BB0-4A9E-A81B-92D6FA30D70D}" srcOrd="0" destOrd="0" parTransId="{0EBEB839-4ACE-4135-B767-B4F9A5AB6FE9}" sibTransId="{FEB3EEA9-2E36-48E4-A3C7-956E8E5AC0E2}"/>
    <dgm:cxn modelId="{8D20B3E8-A3BD-4638-961F-EF12E4B1397D}" type="presOf" srcId="{0DA856A9-F78D-47C3-B136-12AB471B0BB6}" destId="{07192AF6-9CB1-43D0-9389-2D4F60878C21}" srcOrd="1" destOrd="0" presId="urn:microsoft.com/office/officeart/2005/8/layout/cycle4"/>
    <dgm:cxn modelId="{A247D5C2-B0E3-44A3-A18A-747F6CE2473B}" type="presParOf" srcId="{43E3B543-5252-4505-82EB-178303350C1D}" destId="{03168721-0C95-456E-B9FC-FB170818AEB0}" srcOrd="0" destOrd="0" presId="urn:microsoft.com/office/officeart/2005/8/layout/cycle4"/>
    <dgm:cxn modelId="{85371B35-D2FA-48C6-AC1F-AEB5E58766E9}" type="presParOf" srcId="{03168721-0C95-456E-B9FC-FB170818AEB0}" destId="{ECEE19B5-37E6-43A6-92BF-F233A5A39962}" srcOrd="0" destOrd="0" presId="urn:microsoft.com/office/officeart/2005/8/layout/cycle4"/>
    <dgm:cxn modelId="{16DA43B0-381B-4CFD-AA0E-18FB591F11B8}" type="presParOf" srcId="{ECEE19B5-37E6-43A6-92BF-F233A5A39962}" destId="{7C1D08A0-B256-45E7-B4A7-6253B7BEA938}" srcOrd="0" destOrd="0" presId="urn:microsoft.com/office/officeart/2005/8/layout/cycle4"/>
    <dgm:cxn modelId="{2C5C8549-AA2B-4A5B-8047-D3A55FD4540C}" type="presParOf" srcId="{ECEE19B5-37E6-43A6-92BF-F233A5A39962}" destId="{07192AF6-9CB1-43D0-9389-2D4F60878C21}" srcOrd="1" destOrd="0" presId="urn:microsoft.com/office/officeart/2005/8/layout/cycle4"/>
    <dgm:cxn modelId="{337FACBE-9A58-4E6B-913D-842542632A31}" type="presParOf" srcId="{03168721-0C95-456E-B9FC-FB170818AEB0}" destId="{B7EEED53-BC4C-41B4-99DE-72103C00CEC0}" srcOrd="1" destOrd="0" presId="urn:microsoft.com/office/officeart/2005/8/layout/cycle4"/>
    <dgm:cxn modelId="{D31C8ED6-B225-4ACF-AC3B-593C9C57AABB}" type="presParOf" srcId="{B7EEED53-BC4C-41B4-99DE-72103C00CEC0}" destId="{9A5CB5EE-0C00-45DA-8469-46EDA4C64017}" srcOrd="0" destOrd="0" presId="urn:microsoft.com/office/officeart/2005/8/layout/cycle4"/>
    <dgm:cxn modelId="{3AA42C1E-5C2A-4792-A1CE-1BB0D77CB8D8}" type="presParOf" srcId="{B7EEED53-BC4C-41B4-99DE-72103C00CEC0}" destId="{2095665B-8A6F-4637-8FB2-12096DCCB36D}" srcOrd="1" destOrd="0" presId="urn:microsoft.com/office/officeart/2005/8/layout/cycle4"/>
    <dgm:cxn modelId="{4C2E1979-FFEC-4FCC-8748-14AE3DE6F5BE}" type="presParOf" srcId="{03168721-0C95-456E-B9FC-FB170818AEB0}" destId="{5D30E1D3-47DB-4F57-9891-F1CB934549BE}" srcOrd="2" destOrd="0" presId="urn:microsoft.com/office/officeart/2005/8/layout/cycle4"/>
    <dgm:cxn modelId="{10FA9012-0354-4B95-9040-A0D2A4CFF47A}" type="presParOf" srcId="{5D30E1D3-47DB-4F57-9891-F1CB934549BE}" destId="{D39A5355-373D-4B60-8D53-0BEFE449C2CA}" srcOrd="0" destOrd="0" presId="urn:microsoft.com/office/officeart/2005/8/layout/cycle4"/>
    <dgm:cxn modelId="{86FDAD20-BB17-4C9A-9EE1-9F0A3620E8A5}" type="presParOf" srcId="{5D30E1D3-47DB-4F57-9891-F1CB934549BE}" destId="{1BF8A3E3-55C9-4C62-97E1-C0BBC5ACAB8E}" srcOrd="1" destOrd="0" presId="urn:microsoft.com/office/officeart/2005/8/layout/cycle4"/>
    <dgm:cxn modelId="{8BC29C18-5FBC-4112-8F30-4EE6AD888235}" type="presParOf" srcId="{03168721-0C95-456E-B9FC-FB170818AEB0}" destId="{E51146D4-E6F7-425F-8377-5F0656B52DFB}" srcOrd="3" destOrd="0" presId="urn:microsoft.com/office/officeart/2005/8/layout/cycle4"/>
    <dgm:cxn modelId="{D148BF84-45B3-43E3-97FD-D26A9CF078ED}" type="presParOf" srcId="{E51146D4-E6F7-425F-8377-5F0656B52DFB}" destId="{672AAF15-AF26-447B-9D20-589EB2C5643C}" srcOrd="0" destOrd="0" presId="urn:microsoft.com/office/officeart/2005/8/layout/cycle4"/>
    <dgm:cxn modelId="{58A7743F-AAF1-45E3-9F0E-173ACB7098C7}" type="presParOf" srcId="{E51146D4-E6F7-425F-8377-5F0656B52DFB}" destId="{DAE38B33-D55A-4972-968A-1B99715A680C}" srcOrd="1" destOrd="0" presId="urn:microsoft.com/office/officeart/2005/8/layout/cycle4"/>
    <dgm:cxn modelId="{4CB2EE1F-D8F4-4B58-976A-DC9BC91E9CAC}" type="presParOf" srcId="{03168721-0C95-456E-B9FC-FB170818AEB0}" destId="{4079731A-03DC-4423-BF01-C6B919AB5050}" srcOrd="4" destOrd="0" presId="urn:microsoft.com/office/officeart/2005/8/layout/cycle4"/>
    <dgm:cxn modelId="{34273D76-95BF-4839-B231-98849956D46E}" type="presParOf" srcId="{43E3B543-5252-4505-82EB-178303350C1D}" destId="{E7769760-7524-4F3F-BCD0-2C2B0D32003C}" srcOrd="1" destOrd="0" presId="urn:microsoft.com/office/officeart/2005/8/layout/cycle4"/>
    <dgm:cxn modelId="{62F1952C-9F14-439B-906C-D80190F9F5AF}" type="presParOf" srcId="{E7769760-7524-4F3F-BCD0-2C2B0D32003C}" destId="{668C875F-66D7-4559-A73F-92EBDB50AED8}" srcOrd="0" destOrd="0" presId="urn:microsoft.com/office/officeart/2005/8/layout/cycle4"/>
    <dgm:cxn modelId="{4B37D335-07BF-44A6-BB13-9D2D4555662D}" type="presParOf" srcId="{E7769760-7524-4F3F-BCD0-2C2B0D32003C}" destId="{1D7045E4-ECB4-4195-937B-74A3B750F747}" srcOrd="1" destOrd="0" presId="urn:microsoft.com/office/officeart/2005/8/layout/cycle4"/>
    <dgm:cxn modelId="{4C755733-7EBC-415E-88EE-0A56D83B0AA4}" type="presParOf" srcId="{E7769760-7524-4F3F-BCD0-2C2B0D32003C}" destId="{8DAF63EA-F44B-4F86-8DD1-FCEDAEC64954}" srcOrd="2" destOrd="0" presId="urn:microsoft.com/office/officeart/2005/8/layout/cycle4"/>
    <dgm:cxn modelId="{66A237CF-7C2A-4D48-BF68-DD864E00CD34}" type="presParOf" srcId="{E7769760-7524-4F3F-BCD0-2C2B0D32003C}" destId="{45E7E301-DC45-4A7A-8B4C-31BD3E527805}" srcOrd="3" destOrd="0" presId="urn:microsoft.com/office/officeart/2005/8/layout/cycle4"/>
    <dgm:cxn modelId="{765C33FA-2595-4F83-954F-028ADABABEC2}" type="presParOf" srcId="{E7769760-7524-4F3F-BCD0-2C2B0D32003C}" destId="{F9AAAD03-F5C3-4442-A1D4-CF59F8C16F36}" srcOrd="4" destOrd="0" presId="urn:microsoft.com/office/officeart/2005/8/layout/cycle4"/>
    <dgm:cxn modelId="{DD0E9538-A022-427F-84A8-B9CB02A4FAF5}" type="presParOf" srcId="{43E3B543-5252-4505-82EB-178303350C1D}" destId="{7899F70A-AB0B-46F1-B13F-4B7D1CF946E9}" srcOrd="2" destOrd="0" presId="urn:microsoft.com/office/officeart/2005/8/layout/cycle4"/>
    <dgm:cxn modelId="{553CEB44-397C-4392-8E80-0598077DBC54}" type="presParOf" srcId="{43E3B543-5252-4505-82EB-178303350C1D}" destId="{FE7F9ABE-2DD8-41CA-A199-634263A44344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759C430-28C5-4ED7-80CD-48DE9740DC7B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119115A3-AE57-4641-A2EB-17EC59FEBE95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A84100C-BBAC-4694-8BB7-EAB335FC6AF2}" type="parTrans" cxnId="{B817A9FA-3A06-4BE9-8B8B-0B3E428726B1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B6ADF6-7F25-4BB4-88A3-E18B918C31F5}" type="sibTrans" cxnId="{B817A9FA-3A06-4BE9-8B8B-0B3E428726B1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B0F89AA9-5E97-4A11-B176-310E0D6DDCF2}" type="asst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FEC2AA0C-3923-4A53-9E8D-14D57706AB85}" type="parTrans" cxnId="{9D83FBCD-AEB5-458C-86CC-52856C021BF6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C48B2C67-C215-43E1-AB9D-FEE68F628E88}" type="sibTrans" cxnId="{9D83FBCD-AEB5-458C-86CC-52856C021BF6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A64E9161-5C4D-4935-8D9E-6CB59AEE8914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BBF456A7-C737-4920-8D19-797476286128}" type="parTrans" cxnId="{54DD4F87-4D6D-4AD8-9C48-CA9C0C3D1442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EF1FD470-3244-4112-825C-E66317F20B1B}" type="sibTrans" cxnId="{54DD4F87-4D6D-4AD8-9C48-CA9C0C3D1442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36286E65-43D7-4AE9-B2DB-D57A4296EEFC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08CB1772-90B9-4BB8-8E03-A06E7AD6687B}" type="parTrans" cxnId="{B7D22FDA-0945-4049-BA32-EA5496225767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21AD9640-110B-42AE-A669-2D7AFDF35931}" type="sibTrans" cxnId="{B7D22FDA-0945-4049-BA32-EA5496225767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EF7D0C3B-2AFE-4C91-846D-6DC4C577D51B}">
      <dgm:prSet phldrT="[Text]" phldr="1" custT="1"/>
      <dgm:spPr/>
      <dgm:t>
        <a:bodyPr/>
        <a:lstStyle/>
        <a:p>
          <a:endParaRPr lang="cs-CZ" sz="1600">
            <a:latin typeface="+mj-lt"/>
          </a:endParaRPr>
        </a:p>
      </dgm:t>
    </dgm:pt>
    <dgm:pt modelId="{65D7426C-CB23-4E9B-8224-9E87DD26D7E1}" type="parTrans" cxnId="{D2EC2735-E357-4625-8D55-D0B6CDDA969A}">
      <dgm:prSet/>
      <dgm:spPr/>
      <dgm:t>
        <a:bodyPr/>
        <a:lstStyle/>
        <a:p>
          <a:endParaRPr lang="cs-CZ" sz="1000">
            <a:latin typeface="+mj-lt"/>
          </a:endParaRPr>
        </a:p>
      </dgm:t>
    </dgm:pt>
    <dgm:pt modelId="{95888FF9-0612-43B8-BBE6-3EEFF34C32C9}" type="sibTrans" cxnId="{D2EC2735-E357-4625-8D55-D0B6CDDA969A}">
      <dgm:prSet custT="1"/>
      <dgm:spPr/>
      <dgm:t>
        <a:bodyPr/>
        <a:lstStyle/>
        <a:p>
          <a:endParaRPr lang="cs-CZ" sz="800">
            <a:latin typeface="+mj-lt"/>
          </a:endParaRPr>
        </a:p>
      </dgm:t>
    </dgm:pt>
    <dgm:pt modelId="{754E5FE3-0E22-47F5-BB64-23E433534A8D}" type="pres">
      <dgm:prSet presAssocID="{4759C430-28C5-4ED7-80CD-48DE9740DC7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2AAC49-03E6-47AF-AD39-D5B46E4EA087}" type="pres">
      <dgm:prSet presAssocID="{119115A3-AE57-4641-A2EB-17EC59FEBE95}" presName="hierRoot1" presStyleCnt="0">
        <dgm:presLayoutVars>
          <dgm:hierBranch val="init"/>
        </dgm:presLayoutVars>
      </dgm:prSet>
      <dgm:spPr/>
    </dgm:pt>
    <dgm:pt modelId="{4B7D722B-EEEA-4D5C-B910-2FD5CF531078}" type="pres">
      <dgm:prSet presAssocID="{119115A3-AE57-4641-A2EB-17EC59FEBE95}" presName="rootComposite1" presStyleCnt="0"/>
      <dgm:spPr/>
    </dgm:pt>
    <dgm:pt modelId="{3DDA400A-3FD3-4249-B459-63D854AA9D49}" type="pres">
      <dgm:prSet presAssocID="{119115A3-AE57-4641-A2EB-17EC59FEBE95}" presName="rootText1" presStyleLbl="node0" presStyleIdx="0" presStyleCnt="1">
        <dgm:presLayoutVars>
          <dgm:chMax/>
          <dgm:chPref val="3"/>
        </dgm:presLayoutVars>
      </dgm:prSet>
      <dgm:spPr/>
    </dgm:pt>
    <dgm:pt modelId="{9653D441-F492-46D5-BAF2-D4B8A0B8A077}" type="pres">
      <dgm:prSet presAssocID="{119115A3-AE57-4641-A2EB-17EC59FEBE95}" presName="titleText1" presStyleLbl="fgAcc0" presStyleIdx="0" presStyleCnt="1">
        <dgm:presLayoutVars>
          <dgm:chMax val="0"/>
          <dgm:chPref val="0"/>
        </dgm:presLayoutVars>
      </dgm:prSet>
      <dgm:spPr/>
    </dgm:pt>
    <dgm:pt modelId="{F9E3C49A-1FA6-429E-B93B-BB65CE154969}" type="pres">
      <dgm:prSet presAssocID="{119115A3-AE57-4641-A2EB-17EC59FEBE95}" presName="rootConnector1" presStyleLbl="node1" presStyleIdx="0" presStyleCnt="3"/>
      <dgm:spPr/>
    </dgm:pt>
    <dgm:pt modelId="{45A78575-B728-4509-A265-B3FAF2A40B6C}" type="pres">
      <dgm:prSet presAssocID="{119115A3-AE57-4641-A2EB-17EC59FEBE95}" presName="hierChild2" presStyleCnt="0"/>
      <dgm:spPr/>
    </dgm:pt>
    <dgm:pt modelId="{408B3866-AB3D-41B1-B9BD-D2F12CA611B0}" type="pres">
      <dgm:prSet presAssocID="{BBF456A7-C737-4920-8D19-797476286128}" presName="Name37" presStyleLbl="parChTrans1D2" presStyleIdx="0" presStyleCnt="4"/>
      <dgm:spPr/>
    </dgm:pt>
    <dgm:pt modelId="{5CAB2E78-9D01-4552-BCF2-7B9B8F24ECB8}" type="pres">
      <dgm:prSet presAssocID="{A64E9161-5C4D-4935-8D9E-6CB59AEE8914}" presName="hierRoot2" presStyleCnt="0">
        <dgm:presLayoutVars>
          <dgm:hierBranch val="init"/>
        </dgm:presLayoutVars>
      </dgm:prSet>
      <dgm:spPr/>
    </dgm:pt>
    <dgm:pt modelId="{91DD4C65-5D50-4356-A16B-A1424402C6F6}" type="pres">
      <dgm:prSet presAssocID="{A64E9161-5C4D-4935-8D9E-6CB59AEE8914}" presName="rootComposite" presStyleCnt="0"/>
      <dgm:spPr/>
    </dgm:pt>
    <dgm:pt modelId="{6CF5AEFB-B87D-4799-9EF2-75FC3A580ED1}" type="pres">
      <dgm:prSet presAssocID="{A64E9161-5C4D-4935-8D9E-6CB59AEE8914}" presName="rootText" presStyleLbl="node1" presStyleIdx="0" presStyleCnt="3">
        <dgm:presLayoutVars>
          <dgm:chMax/>
          <dgm:chPref val="3"/>
        </dgm:presLayoutVars>
      </dgm:prSet>
      <dgm:spPr/>
    </dgm:pt>
    <dgm:pt modelId="{8E6348B0-E8C0-4F6E-89CC-1CCD66B2D879}" type="pres">
      <dgm:prSet presAssocID="{A64E9161-5C4D-4935-8D9E-6CB59AEE8914}" presName="titleText2" presStyleLbl="fgAcc1" presStyleIdx="0" presStyleCnt="3">
        <dgm:presLayoutVars>
          <dgm:chMax val="0"/>
          <dgm:chPref val="0"/>
        </dgm:presLayoutVars>
      </dgm:prSet>
      <dgm:spPr/>
    </dgm:pt>
    <dgm:pt modelId="{10919FE5-F6F0-4C1D-A16A-7FA2B3B6A741}" type="pres">
      <dgm:prSet presAssocID="{A64E9161-5C4D-4935-8D9E-6CB59AEE8914}" presName="rootConnector" presStyleLbl="node2" presStyleIdx="0" presStyleCnt="0"/>
      <dgm:spPr/>
    </dgm:pt>
    <dgm:pt modelId="{84475011-AA73-4E23-9AE9-0A5922E453FE}" type="pres">
      <dgm:prSet presAssocID="{A64E9161-5C4D-4935-8D9E-6CB59AEE8914}" presName="hierChild4" presStyleCnt="0"/>
      <dgm:spPr/>
    </dgm:pt>
    <dgm:pt modelId="{8DC20D35-C31E-4AA4-98DE-6917D099C24C}" type="pres">
      <dgm:prSet presAssocID="{A64E9161-5C4D-4935-8D9E-6CB59AEE8914}" presName="hierChild5" presStyleCnt="0"/>
      <dgm:spPr/>
    </dgm:pt>
    <dgm:pt modelId="{F16DF0DD-93DB-497D-80DC-E4544B894478}" type="pres">
      <dgm:prSet presAssocID="{08CB1772-90B9-4BB8-8E03-A06E7AD6687B}" presName="Name37" presStyleLbl="parChTrans1D2" presStyleIdx="1" presStyleCnt="4"/>
      <dgm:spPr/>
    </dgm:pt>
    <dgm:pt modelId="{040418B1-662C-4BCD-8526-1C4062C6194C}" type="pres">
      <dgm:prSet presAssocID="{36286E65-43D7-4AE9-B2DB-D57A4296EEFC}" presName="hierRoot2" presStyleCnt="0">
        <dgm:presLayoutVars>
          <dgm:hierBranch val="init"/>
        </dgm:presLayoutVars>
      </dgm:prSet>
      <dgm:spPr/>
    </dgm:pt>
    <dgm:pt modelId="{26162493-6087-4D64-A51D-7A5BC3BB6DE5}" type="pres">
      <dgm:prSet presAssocID="{36286E65-43D7-4AE9-B2DB-D57A4296EEFC}" presName="rootComposite" presStyleCnt="0"/>
      <dgm:spPr/>
    </dgm:pt>
    <dgm:pt modelId="{63CFA9FD-9142-49A6-8D77-652344B87CAF}" type="pres">
      <dgm:prSet presAssocID="{36286E65-43D7-4AE9-B2DB-D57A4296EEFC}" presName="rootText" presStyleLbl="node1" presStyleIdx="1" presStyleCnt="3">
        <dgm:presLayoutVars>
          <dgm:chMax/>
          <dgm:chPref val="3"/>
        </dgm:presLayoutVars>
      </dgm:prSet>
      <dgm:spPr/>
    </dgm:pt>
    <dgm:pt modelId="{7A4AA3FE-9832-4E1A-982E-AA64C135FBD9}" type="pres">
      <dgm:prSet presAssocID="{36286E65-43D7-4AE9-B2DB-D57A4296EEFC}" presName="titleText2" presStyleLbl="fgAcc1" presStyleIdx="1" presStyleCnt="3">
        <dgm:presLayoutVars>
          <dgm:chMax val="0"/>
          <dgm:chPref val="0"/>
        </dgm:presLayoutVars>
      </dgm:prSet>
      <dgm:spPr/>
    </dgm:pt>
    <dgm:pt modelId="{26C79F6A-6061-4823-B195-E60385EF5F77}" type="pres">
      <dgm:prSet presAssocID="{36286E65-43D7-4AE9-B2DB-D57A4296EEFC}" presName="rootConnector" presStyleLbl="node2" presStyleIdx="0" presStyleCnt="0"/>
      <dgm:spPr/>
    </dgm:pt>
    <dgm:pt modelId="{3A77883D-C313-459E-8A57-24AE430BDF46}" type="pres">
      <dgm:prSet presAssocID="{36286E65-43D7-4AE9-B2DB-D57A4296EEFC}" presName="hierChild4" presStyleCnt="0"/>
      <dgm:spPr/>
    </dgm:pt>
    <dgm:pt modelId="{B9B9F72B-B8FB-4276-A433-F298478699F5}" type="pres">
      <dgm:prSet presAssocID="{36286E65-43D7-4AE9-B2DB-D57A4296EEFC}" presName="hierChild5" presStyleCnt="0"/>
      <dgm:spPr/>
    </dgm:pt>
    <dgm:pt modelId="{798C5EFC-9F1C-4AD9-95E4-092B66F472B4}" type="pres">
      <dgm:prSet presAssocID="{65D7426C-CB23-4E9B-8224-9E87DD26D7E1}" presName="Name37" presStyleLbl="parChTrans1D2" presStyleIdx="2" presStyleCnt="4"/>
      <dgm:spPr/>
    </dgm:pt>
    <dgm:pt modelId="{7660A792-EDA6-48CF-B5BA-106FA1328BB9}" type="pres">
      <dgm:prSet presAssocID="{EF7D0C3B-2AFE-4C91-846D-6DC4C577D51B}" presName="hierRoot2" presStyleCnt="0">
        <dgm:presLayoutVars>
          <dgm:hierBranch val="init"/>
        </dgm:presLayoutVars>
      </dgm:prSet>
      <dgm:spPr/>
    </dgm:pt>
    <dgm:pt modelId="{73725086-6432-41F5-B3E1-345AC285D681}" type="pres">
      <dgm:prSet presAssocID="{EF7D0C3B-2AFE-4C91-846D-6DC4C577D51B}" presName="rootComposite" presStyleCnt="0"/>
      <dgm:spPr/>
    </dgm:pt>
    <dgm:pt modelId="{9840DD2B-CB25-4DFF-B358-C86550E33EBB}" type="pres">
      <dgm:prSet presAssocID="{EF7D0C3B-2AFE-4C91-846D-6DC4C577D51B}" presName="rootText" presStyleLbl="node1" presStyleIdx="2" presStyleCnt="3">
        <dgm:presLayoutVars>
          <dgm:chMax/>
          <dgm:chPref val="3"/>
        </dgm:presLayoutVars>
      </dgm:prSet>
      <dgm:spPr/>
    </dgm:pt>
    <dgm:pt modelId="{5E1DE688-1C58-409A-BECA-385734B7A4EA}" type="pres">
      <dgm:prSet presAssocID="{EF7D0C3B-2AFE-4C91-846D-6DC4C577D51B}" presName="titleText2" presStyleLbl="fgAcc1" presStyleIdx="2" presStyleCnt="3">
        <dgm:presLayoutVars>
          <dgm:chMax val="0"/>
          <dgm:chPref val="0"/>
        </dgm:presLayoutVars>
      </dgm:prSet>
      <dgm:spPr/>
    </dgm:pt>
    <dgm:pt modelId="{99C0659F-3859-4E7E-9BF3-59512EC1B521}" type="pres">
      <dgm:prSet presAssocID="{EF7D0C3B-2AFE-4C91-846D-6DC4C577D51B}" presName="rootConnector" presStyleLbl="node2" presStyleIdx="0" presStyleCnt="0"/>
      <dgm:spPr/>
    </dgm:pt>
    <dgm:pt modelId="{75D52BB6-5BA2-4F89-AB42-50225B29029F}" type="pres">
      <dgm:prSet presAssocID="{EF7D0C3B-2AFE-4C91-846D-6DC4C577D51B}" presName="hierChild4" presStyleCnt="0"/>
      <dgm:spPr/>
    </dgm:pt>
    <dgm:pt modelId="{AC0FCCBC-1E60-4EF5-9ADB-052A23F2D0BE}" type="pres">
      <dgm:prSet presAssocID="{EF7D0C3B-2AFE-4C91-846D-6DC4C577D51B}" presName="hierChild5" presStyleCnt="0"/>
      <dgm:spPr/>
    </dgm:pt>
    <dgm:pt modelId="{FCAFC4D9-7C5D-4EC6-B820-3DCEE3AF6C55}" type="pres">
      <dgm:prSet presAssocID="{119115A3-AE57-4641-A2EB-17EC59FEBE95}" presName="hierChild3" presStyleCnt="0"/>
      <dgm:spPr/>
    </dgm:pt>
    <dgm:pt modelId="{27CB8890-9B78-445F-A515-861D4DFD6A96}" type="pres">
      <dgm:prSet presAssocID="{FEC2AA0C-3923-4A53-9E8D-14D57706AB85}" presName="Name96" presStyleLbl="parChTrans1D2" presStyleIdx="3" presStyleCnt="4"/>
      <dgm:spPr/>
    </dgm:pt>
    <dgm:pt modelId="{5AA70A59-7063-4B3A-ADB6-B6EC1A826CA8}" type="pres">
      <dgm:prSet presAssocID="{B0F89AA9-5E97-4A11-B176-310E0D6DDCF2}" presName="hierRoot3" presStyleCnt="0">
        <dgm:presLayoutVars>
          <dgm:hierBranch val="init"/>
        </dgm:presLayoutVars>
      </dgm:prSet>
      <dgm:spPr/>
    </dgm:pt>
    <dgm:pt modelId="{1C0FD79B-4DB0-47ED-B069-2CABB1F860A6}" type="pres">
      <dgm:prSet presAssocID="{B0F89AA9-5E97-4A11-B176-310E0D6DDCF2}" presName="rootComposite3" presStyleCnt="0"/>
      <dgm:spPr/>
    </dgm:pt>
    <dgm:pt modelId="{288B4457-7447-4F94-BF49-E83D68F43505}" type="pres">
      <dgm:prSet presAssocID="{B0F89AA9-5E97-4A11-B176-310E0D6DDCF2}" presName="rootText3" presStyleLbl="asst1" presStyleIdx="0" presStyleCnt="1">
        <dgm:presLayoutVars>
          <dgm:chPref val="3"/>
        </dgm:presLayoutVars>
      </dgm:prSet>
      <dgm:spPr/>
    </dgm:pt>
    <dgm:pt modelId="{870A9EB9-F51A-48B6-9986-F518BB60D580}" type="pres">
      <dgm:prSet presAssocID="{B0F89AA9-5E97-4A11-B176-310E0D6DDCF2}" presName="titleText3" presStyleLbl="fgAcc2" presStyleIdx="0" presStyleCnt="1">
        <dgm:presLayoutVars>
          <dgm:chMax val="0"/>
          <dgm:chPref val="0"/>
        </dgm:presLayoutVars>
      </dgm:prSet>
      <dgm:spPr/>
    </dgm:pt>
    <dgm:pt modelId="{1363A613-2C73-4CBF-81D4-20CFAE328EE7}" type="pres">
      <dgm:prSet presAssocID="{B0F89AA9-5E97-4A11-B176-310E0D6DDCF2}" presName="rootConnector3" presStyleLbl="asst1" presStyleIdx="0" presStyleCnt="1"/>
      <dgm:spPr/>
    </dgm:pt>
    <dgm:pt modelId="{A3C497A4-CFCB-4F49-9EFB-117F5DF109A9}" type="pres">
      <dgm:prSet presAssocID="{B0F89AA9-5E97-4A11-B176-310E0D6DDCF2}" presName="hierChild6" presStyleCnt="0"/>
      <dgm:spPr/>
    </dgm:pt>
    <dgm:pt modelId="{845C353C-1415-4E64-A374-D62849019C11}" type="pres">
      <dgm:prSet presAssocID="{B0F89AA9-5E97-4A11-B176-310E0D6DDCF2}" presName="hierChild7" presStyleCnt="0"/>
      <dgm:spPr/>
    </dgm:pt>
  </dgm:ptLst>
  <dgm:cxnLst>
    <dgm:cxn modelId="{93A55A04-E3A2-46AE-8441-CF85858A8E93}" type="presOf" srcId="{C4B6ADF6-7F25-4BB4-88A3-E18B918C31F5}" destId="{9653D441-F492-46D5-BAF2-D4B8A0B8A077}" srcOrd="0" destOrd="0" presId="urn:microsoft.com/office/officeart/2008/layout/NameandTitleOrganizationalChart"/>
    <dgm:cxn modelId="{FAAA2607-2C19-4762-83A8-CCD0F88DB11E}" type="presOf" srcId="{119115A3-AE57-4641-A2EB-17EC59FEBE95}" destId="{F9E3C49A-1FA6-429E-B93B-BB65CE154969}" srcOrd="1" destOrd="0" presId="urn:microsoft.com/office/officeart/2008/layout/NameandTitleOrganizationalChart"/>
    <dgm:cxn modelId="{0D6AEB18-0F73-4D0C-970F-8CBB863F0526}" type="presOf" srcId="{B0F89AA9-5E97-4A11-B176-310E0D6DDCF2}" destId="{1363A613-2C73-4CBF-81D4-20CFAE328EE7}" srcOrd="1" destOrd="0" presId="urn:microsoft.com/office/officeart/2008/layout/NameandTitleOrganizationalChart"/>
    <dgm:cxn modelId="{B5273122-6EB7-4069-A50B-AAE3C5CCACC7}" type="presOf" srcId="{C48B2C67-C215-43E1-AB9D-FEE68F628E88}" destId="{870A9EB9-F51A-48B6-9986-F518BB60D580}" srcOrd="0" destOrd="0" presId="urn:microsoft.com/office/officeart/2008/layout/NameandTitleOrganizationalChart"/>
    <dgm:cxn modelId="{B66C4924-8B37-4015-A497-B69952F5A8F0}" type="presOf" srcId="{65D7426C-CB23-4E9B-8224-9E87DD26D7E1}" destId="{798C5EFC-9F1C-4AD9-95E4-092B66F472B4}" srcOrd="0" destOrd="0" presId="urn:microsoft.com/office/officeart/2008/layout/NameandTitleOrganizationalChart"/>
    <dgm:cxn modelId="{EEC31225-8C94-4DAD-9135-FFFC42700EB5}" type="presOf" srcId="{EF7D0C3B-2AFE-4C91-846D-6DC4C577D51B}" destId="{99C0659F-3859-4E7E-9BF3-59512EC1B521}" srcOrd="1" destOrd="0" presId="urn:microsoft.com/office/officeart/2008/layout/NameandTitleOrganizationalChart"/>
    <dgm:cxn modelId="{81F85E26-1427-4E99-AC32-789F9A669986}" type="presOf" srcId="{EF7D0C3B-2AFE-4C91-846D-6DC4C577D51B}" destId="{9840DD2B-CB25-4DFF-B358-C86550E33EBB}" srcOrd="0" destOrd="0" presId="urn:microsoft.com/office/officeart/2008/layout/NameandTitleOrganizationalChart"/>
    <dgm:cxn modelId="{D2EC2735-E357-4625-8D55-D0B6CDDA969A}" srcId="{119115A3-AE57-4641-A2EB-17EC59FEBE95}" destId="{EF7D0C3B-2AFE-4C91-846D-6DC4C577D51B}" srcOrd="3" destOrd="0" parTransId="{65D7426C-CB23-4E9B-8224-9E87DD26D7E1}" sibTransId="{95888FF9-0612-43B8-BBE6-3EEFF34C32C9}"/>
    <dgm:cxn modelId="{8845F167-A01B-494A-A60E-EB22324D93FA}" type="presOf" srcId="{A64E9161-5C4D-4935-8D9E-6CB59AEE8914}" destId="{6CF5AEFB-B87D-4799-9EF2-75FC3A580ED1}" srcOrd="0" destOrd="0" presId="urn:microsoft.com/office/officeart/2008/layout/NameandTitleOrganizationalChart"/>
    <dgm:cxn modelId="{13BC386E-F50A-42CB-8B67-0A4FFD2FB74C}" type="presOf" srcId="{08CB1772-90B9-4BB8-8E03-A06E7AD6687B}" destId="{F16DF0DD-93DB-497D-80DC-E4544B894478}" srcOrd="0" destOrd="0" presId="urn:microsoft.com/office/officeart/2008/layout/NameandTitleOrganizationalChart"/>
    <dgm:cxn modelId="{4768EC4E-8210-492A-A776-1D6B4D11F00B}" type="presOf" srcId="{4759C430-28C5-4ED7-80CD-48DE9740DC7B}" destId="{754E5FE3-0E22-47F5-BB64-23E433534A8D}" srcOrd="0" destOrd="0" presId="urn:microsoft.com/office/officeart/2008/layout/NameandTitleOrganizationalChart"/>
    <dgm:cxn modelId="{83B38775-C555-42EA-B027-AE6AFB19EBC0}" type="presOf" srcId="{36286E65-43D7-4AE9-B2DB-D57A4296EEFC}" destId="{26C79F6A-6061-4823-B195-E60385EF5F77}" srcOrd="1" destOrd="0" presId="urn:microsoft.com/office/officeart/2008/layout/NameandTitleOrganizationalChart"/>
    <dgm:cxn modelId="{27115056-9A68-455E-9A24-6934AC2CE4D8}" type="presOf" srcId="{B0F89AA9-5E97-4A11-B176-310E0D6DDCF2}" destId="{288B4457-7447-4F94-BF49-E83D68F43505}" srcOrd="0" destOrd="0" presId="urn:microsoft.com/office/officeart/2008/layout/NameandTitleOrganizationalChart"/>
    <dgm:cxn modelId="{2969DB77-1864-405A-90CA-75484BF98D82}" type="presOf" srcId="{FEC2AA0C-3923-4A53-9E8D-14D57706AB85}" destId="{27CB8890-9B78-445F-A515-861D4DFD6A96}" srcOrd="0" destOrd="0" presId="urn:microsoft.com/office/officeart/2008/layout/NameandTitleOrganizationalChart"/>
    <dgm:cxn modelId="{54DD4F87-4D6D-4AD8-9C48-CA9C0C3D1442}" srcId="{119115A3-AE57-4641-A2EB-17EC59FEBE95}" destId="{A64E9161-5C4D-4935-8D9E-6CB59AEE8914}" srcOrd="1" destOrd="0" parTransId="{BBF456A7-C737-4920-8D19-797476286128}" sibTransId="{EF1FD470-3244-4112-825C-E66317F20B1B}"/>
    <dgm:cxn modelId="{DF7DDDA9-45AD-4373-99F4-75BC51F1E601}" type="presOf" srcId="{36286E65-43D7-4AE9-B2DB-D57A4296EEFC}" destId="{63CFA9FD-9142-49A6-8D77-652344B87CAF}" srcOrd="0" destOrd="0" presId="urn:microsoft.com/office/officeart/2008/layout/NameandTitleOrganizationalChart"/>
    <dgm:cxn modelId="{17AE25B3-B726-4F93-B32D-4F236F8AF195}" type="presOf" srcId="{BBF456A7-C737-4920-8D19-797476286128}" destId="{408B3866-AB3D-41B1-B9BD-D2F12CA611B0}" srcOrd="0" destOrd="0" presId="urn:microsoft.com/office/officeart/2008/layout/NameandTitleOrganizationalChart"/>
    <dgm:cxn modelId="{B3E3DABA-1525-46C1-95E0-34D6D1DCE104}" type="presOf" srcId="{119115A3-AE57-4641-A2EB-17EC59FEBE95}" destId="{3DDA400A-3FD3-4249-B459-63D854AA9D49}" srcOrd="0" destOrd="0" presId="urn:microsoft.com/office/officeart/2008/layout/NameandTitleOrganizationalChart"/>
    <dgm:cxn modelId="{88B9F2C0-C77A-483C-81A3-B7B775A06255}" type="presOf" srcId="{95888FF9-0612-43B8-BBE6-3EEFF34C32C9}" destId="{5E1DE688-1C58-409A-BECA-385734B7A4EA}" srcOrd="0" destOrd="0" presId="urn:microsoft.com/office/officeart/2008/layout/NameandTitleOrganizationalChart"/>
    <dgm:cxn modelId="{9D83FBCD-AEB5-458C-86CC-52856C021BF6}" srcId="{119115A3-AE57-4641-A2EB-17EC59FEBE95}" destId="{B0F89AA9-5E97-4A11-B176-310E0D6DDCF2}" srcOrd="0" destOrd="0" parTransId="{FEC2AA0C-3923-4A53-9E8D-14D57706AB85}" sibTransId="{C48B2C67-C215-43E1-AB9D-FEE68F628E88}"/>
    <dgm:cxn modelId="{323AA8CF-2393-4002-9E6E-28CA43488158}" type="presOf" srcId="{EF1FD470-3244-4112-825C-E66317F20B1B}" destId="{8E6348B0-E8C0-4F6E-89CC-1CCD66B2D879}" srcOrd="0" destOrd="0" presId="urn:microsoft.com/office/officeart/2008/layout/NameandTitleOrganizationalChart"/>
    <dgm:cxn modelId="{31E7B6CF-932E-4450-AF29-FCC180D9CD2C}" type="presOf" srcId="{21AD9640-110B-42AE-A669-2D7AFDF35931}" destId="{7A4AA3FE-9832-4E1A-982E-AA64C135FBD9}" srcOrd="0" destOrd="0" presId="urn:microsoft.com/office/officeart/2008/layout/NameandTitleOrganizationalChart"/>
    <dgm:cxn modelId="{B7D22FDA-0945-4049-BA32-EA5496225767}" srcId="{119115A3-AE57-4641-A2EB-17EC59FEBE95}" destId="{36286E65-43D7-4AE9-B2DB-D57A4296EEFC}" srcOrd="2" destOrd="0" parTransId="{08CB1772-90B9-4BB8-8E03-A06E7AD6687B}" sibTransId="{21AD9640-110B-42AE-A669-2D7AFDF35931}"/>
    <dgm:cxn modelId="{0FE59CEC-3B95-4173-87BD-F57E81E29056}" type="presOf" srcId="{A64E9161-5C4D-4935-8D9E-6CB59AEE8914}" destId="{10919FE5-F6F0-4C1D-A16A-7FA2B3B6A741}" srcOrd="1" destOrd="0" presId="urn:microsoft.com/office/officeart/2008/layout/NameandTitleOrganizationalChart"/>
    <dgm:cxn modelId="{B817A9FA-3A06-4BE9-8B8B-0B3E428726B1}" srcId="{4759C430-28C5-4ED7-80CD-48DE9740DC7B}" destId="{119115A3-AE57-4641-A2EB-17EC59FEBE95}" srcOrd="0" destOrd="0" parTransId="{0A84100C-BBAC-4694-8BB7-EAB335FC6AF2}" sibTransId="{C4B6ADF6-7F25-4BB4-88A3-E18B918C31F5}"/>
    <dgm:cxn modelId="{4B2BBB94-34EC-4B9F-BF5E-2EBF3780969D}" type="presParOf" srcId="{754E5FE3-0E22-47F5-BB64-23E433534A8D}" destId="{E62AAC49-03E6-47AF-AD39-D5B46E4EA087}" srcOrd="0" destOrd="0" presId="urn:microsoft.com/office/officeart/2008/layout/NameandTitleOrganizationalChart"/>
    <dgm:cxn modelId="{E3993AE4-A87A-4DBD-AF36-858C4896C339}" type="presParOf" srcId="{E62AAC49-03E6-47AF-AD39-D5B46E4EA087}" destId="{4B7D722B-EEEA-4D5C-B910-2FD5CF531078}" srcOrd="0" destOrd="0" presId="urn:microsoft.com/office/officeart/2008/layout/NameandTitleOrganizationalChart"/>
    <dgm:cxn modelId="{FFFC5475-EBFD-4614-BD53-F08727D7B75C}" type="presParOf" srcId="{4B7D722B-EEEA-4D5C-B910-2FD5CF531078}" destId="{3DDA400A-3FD3-4249-B459-63D854AA9D49}" srcOrd="0" destOrd="0" presId="urn:microsoft.com/office/officeart/2008/layout/NameandTitleOrganizationalChart"/>
    <dgm:cxn modelId="{994394C9-10C7-4B69-8A8F-763CF64AE9AE}" type="presParOf" srcId="{4B7D722B-EEEA-4D5C-B910-2FD5CF531078}" destId="{9653D441-F492-46D5-BAF2-D4B8A0B8A077}" srcOrd="1" destOrd="0" presId="urn:microsoft.com/office/officeart/2008/layout/NameandTitleOrganizationalChart"/>
    <dgm:cxn modelId="{63C6F089-140F-43FF-B3DC-A501D0F546F1}" type="presParOf" srcId="{4B7D722B-EEEA-4D5C-B910-2FD5CF531078}" destId="{F9E3C49A-1FA6-429E-B93B-BB65CE154969}" srcOrd="2" destOrd="0" presId="urn:microsoft.com/office/officeart/2008/layout/NameandTitleOrganizationalChart"/>
    <dgm:cxn modelId="{3AB00D9E-A1AB-451B-AD5F-1CFCF61E8244}" type="presParOf" srcId="{E62AAC49-03E6-47AF-AD39-D5B46E4EA087}" destId="{45A78575-B728-4509-A265-B3FAF2A40B6C}" srcOrd="1" destOrd="0" presId="urn:microsoft.com/office/officeart/2008/layout/NameandTitleOrganizationalChart"/>
    <dgm:cxn modelId="{86338A32-6FEE-4D75-8D9D-44D5247206E4}" type="presParOf" srcId="{45A78575-B728-4509-A265-B3FAF2A40B6C}" destId="{408B3866-AB3D-41B1-B9BD-D2F12CA611B0}" srcOrd="0" destOrd="0" presId="urn:microsoft.com/office/officeart/2008/layout/NameandTitleOrganizationalChart"/>
    <dgm:cxn modelId="{578DD858-C4C0-434E-843F-5FBAE6608EB7}" type="presParOf" srcId="{45A78575-B728-4509-A265-B3FAF2A40B6C}" destId="{5CAB2E78-9D01-4552-BCF2-7B9B8F24ECB8}" srcOrd="1" destOrd="0" presId="urn:microsoft.com/office/officeart/2008/layout/NameandTitleOrganizationalChart"/>
    <dgm:cxn modelId="{A2C45086-99D7-4B4F-998E-7F7B69E31DA9}" type="presParOf" srcId="{5CAB2E78-9D01-4552-BCF2-7B9B8F24ECB8}" destId="{91DD4C65-5D50-4356-A16B-A1424402C6F6}" srcOrd="0" destOrd="0" presId="urn:microsoft.com/office/officeart/2008/layout/NameandTitleOrganizationalChart"/>
    <dgm:cxn modelId="{B5D31D72-4CA2-44AB-BF96-EDBF3AB62F1C}" type="presParOf" srcId="{91DD4C65-5D50-4356-A16B-A1424402C6F6}" destId="{6CF5AEFB-B87D-4799-9EF2-75FC3A580ED1}" srcOrd="0" destOrd="0" presId="urn:microsoft.com/office/officeart/2008/layout/NameandTitleOrganizationalChart"/>
    <dgm:cxn modelId="{AA3AF26A-E2FB-4A3D-996A-A7EE215F63CC}" type="presParOf" srcId="{91DD4C65-5D50-4356-A16B-A1424402C6F6}" destId="{8E6348B0-E8C0-4F6E-89CC-1CCD66B2D879}" srcOrd="1" destOrd="0" presId="urn:microsoft.com/office/officeart/2008/layout/NameandTitleOrganizationalChart"/>
    <dgm:cxn modelId="{077EFFD0-F64A-49C9-BA83-7A73AF87DAB3}" type="presParOf" srcId="{91DD4C65-5D50-4356-A16B-A1424402C6F6}" destId="{10919FE5-F6F0-4C1D-A16A-7FA2B3B6A741}" srcOrd="2" destOrd="0" presId="urn:microsoft.com/office/officeart/2008/layout/NameandTitleOrganizationalChart"/>
    <dgm:cxn modelId="{29F40209-157F-4760-9418-07244615E6C1}" type="presParOf" srcId="{5CAB2E78-9D01-4552-BCF2-7B9B8F24ECB8}" destId="{84475011-AA73-4E23-9AE9-0A5922E453FE}" srcOrd="1" destOrd="0" presId="urn:microsoft.com/office/officeart/2008/layout/NameandTitleOrganizationalChart"/>
    <dgm:cxn modelId="{CFC04083-B21B-42BC-BA16-5E0DF2A20388}" type="presParOf" srcId="{5CAB2E78-9D01-4552-BCF2-7B9B8F24ECB8}" destId="{8DC20D35-C31E-4AA4-98DE-6917D099C24C}" srcOrd="2" destOrd="0" presId="urn:microsoft.com/office/officeart/2008/layout/NameandTitleOrganizationalChart"/>
    <dgm:cxn modelId="{E9229CFE-A99E-41A6-A630-37DDC08BEF26}" type="presParOf" srcId="{45A78575-B728-4509-A265-B3FAF2A40B6C}" destId="{F16DF0DD-93DB-497D-80DC-E4544B894478}" srcOrd="2" destOrd="0" presId="urn:microsoft.com/office/officeart/2008/layout/NameandTitleOrganizationalChart"/>
    <dgm:cxn modelId="{2293395C-6862-4523-958B-AC403BD07035}" type="presParOf" srcId="{45A78575-B728-4509-A265-B3FAF2A40B6C}" destId="{040418B1-662C-4BCD-8526-1C4062C6194C}" srcOrd="3" destOrd="0" presId="urn:microsoft.com/office/officeart/2008/layout/NameandTitleOrganizationalChart"/>
    <dgm:cxn modelId="{45AAAA59-15B8-4384-8492-B86B9F130502}" type="presParOf" srcId="{040418B1-662C-4BCD-8526-1C4062C6194C}" destId="{26162493-6087-4D64-A51D-7A5BC3BB6DE5}" srcOrd="0" destOrd="0" presId="urn:microsoft.com/office/officeart/2008/layout/NameandTitleOrganizationalChart"/>
    <dgm:cxn modelId="{889A6E96-87BF-4FC1-8549-17D74AA31ED7}" type="presParOf" srcId="{26162493-6087-4D64-A51D-7A5BC3BB6DE5}" destId="{63CFA9FD-9142-49A6-8D77-652344B87CAF}" srcOrd="0" destOrd="0" presId="urn:microsoft.com/office/officeart/2008/layout/NameandTitleOrganizationalChart"/>
    <dgm:cxn modelId="{C7855E30-747C-4194-BD41-BA8C7FD6710A}" type="presParOf" srcId="{26162493-6087-4D64-A51D-7A5BC3BB6DE5}" destId="{7A4AA3FE-9832-4E1A-982E-AA64C135FBD9}" srcOrd="1" destOrd="0" presId="urn:microsoft.com/office/officeart/2008/layout/NameandTitleOrganizationalChart"/>
    <dgm:cxn modelId="{DBE1218A-0F98-4ABF-904E-EAC5EBADB8C3}" type="presParOf" srcId="{26162493-6087-4D64-A51D-7A5BC3BB6DE5}" destId="{26C79F6A-6061-4823-B195-E60385EF5F77}" srcOrd="2" destOrd="0" presId="urn:microsoft.com/office/officeart/2008/layout/NameandTitleOrganizationalChart"/>
    <dgm:cxn modelId="{AF74FF7E-1EB5-4836-B8EE-4D2EC1BCE366}" type="presParOf" srcId="{040418B1-662C-4BCD-8526-1C4062C6194C}" destId="{3A77883D-C313-459E-8A57-24AE430BDF46}" srcOrd="1" destOrd="0" presId="urn:microsoft.com/office/officeart/2008/layout/NameandTitleOrganizationalChart"/>
    <dgm:cxn modelId="{521C1C6C-4047-42F7-81CA-AAFFA9185D07}" type="presParOf" srcId="{040418B1-662C-4BCD-8526-1C4062C6194C}" destId="{B9B9F72B-B8FB-4276-A433-F298478699F5}" srcOrd="2" destOrd="0" presId="urn:microsoft.com/office/officeart/2008/layout/NameandTitleOrganizationalChart"/>
    <dgm:cxn modelId="{3D43DBA7-8289-48E9-BE5B-B749A3F2C9E5}" type="presParOf" srcId="{45A78575-B728-4509-A265-B3FAF2A40B6C}" destId="{798C5EFC-9F1C-4AD9-95E4-092B66F472B4}" srcOrd="4" destOrd="0" presId="urn:microsoft.com/office/officeart/2008/layout/NameandTitleOrganizationalChart"/>
    <dgm:cxn modelId="{2C751CBC-5AC9-4776-BA24-05CEB2E3C426}" type="presParOf" srcId="{45A78575-B728-4509-A265-B3FAF2A40B6C}" destId="{7660A792-EDA6-48CF-B5BA-106FA1328BB9}" srcOrd="5" destOrd="0" presId="urn:microsoft.com/office/officeart/2008/layout/NameandTitleOrganizationalChart"/>
    <dgm:cxn modelId="{65D1EE62-BDB5-499F-B95C-017470C504F6}" type="presParOf" srcId="{7660A792-EDA6-48CF-B5BA-106FA1328BB9}" destId="{73725086-6432-41F5-B3E1-345AC285D681}" srcOrd="0" destOrd="0" presId="urn:microsoft.com/office/officeart/2008/layout/NameandTitleOrganizationalChart"/>
    <dgm:cxn modelId="{57A533BD-6603-4F30-A8C1-22249A0057E9}" type="presParOf" srcId="{73725086-6432-41F5-B3E1-345AC285D681}" destId="{9840DD2B-CB25-4DFF-B358-C86550E33EBB}" srcOrd="0" destOrd="0" presId="urn:microsoft.com/office/officeart/2008/layout/NameandTitleOrganizationalChart"/>
    <dgm:cxn modelId="{D5819C7A-F818-4C5A-AF0D-F6CFDBE2CE63}" type="presParOf" srcId="{73725086-6432-41F5-B3E1-345AC285D681}" destId="{5E1DE688-1C58-409A-BECA-385734B7A4EA}" srcOrd="1" destOrd="0" presId="urn:microsoft.com/office/officeart/2008/layout/NameandTitleOrganizationalChart"/>
    <dgm:cxn modelId="{238842BA-A991-4D0B-B3AC-8DC26E519F27}" type="presParOf" srcId="{73725086-6432-41F5-B3E1-345AC285D681}" destId="{99C0659F-3859-4E7E-9BF3-59512EC1B521}" srcOrd="2" destOrd="0" presId="urn:microsoft.com/office/officeart/2008/layout/NameandTitleOrganizationalChart"/>
    <dgm:cxn modelId="{337C3D27-29CB-4F6C-B5F1-721A309122B7}" type="presParOf" srcId="{7660A792-EDA6-48CF-B5BA-106FA1328BB9}" destId="{75D52BB6-5BA2-4F89-AB42-50225B29029F}" srcOrd="1" destOrd="0" presId="urn:microsoft.com/office/officeart/2008/layout/NameandTitleOrganizationalChart"/>
    <dgm:cxn modelId="{455096C2-5136-4A68-BEB7-14D74496E08D}" type="presParOf" srcId="{7660A792-EDA6-48CF-B5BA-106FA1328BB9}" destId="{AC0FCCBC-1E60-4EF5-9ADB-052A23F2D0BE}" srcOrd="2" destOrd="0" presId="urn:microsoft.com/office/officeart/2008/layout/NameandTitleOrganizationalChart"/>
    <dgm:cxn modelId="{4478D2AE-799C-4AA1-BF5D-13C07563D9C6}" type="presParOf" srcId="{E62AAC49-03E6-47AF-AD39-D5B46E4EA087}" destId="{FCAFC4D9-7C5D-4EC6-B820-3DCEE3AF6C55}" srcOrd="2" destOrd="0" presId="urn:microsoft.com/office/officeart/2008/layout/NameandTitleOrganizationalChart"/>
    <dgm:cxn modelId="{CDC590BA-60B9-4F6B-88A2-3726975517B9}" type="presParOf" srcId="{FCAFC4D9-7C5D-4EC6-B820-3DCEE3AF6C55}" destId="{27CB8890-9B78-445F-A515-861D4DFD6A96}" srcOrd="0" destOrd="0" presId="urn:microsoft.com/office/officeart/2008/layout/NameandTitleOrganizationalChart"/>
    <dgm:cxn modelId="{5A138CE5-22A9-444C-83D9-F837461B95B6}" type="presParOf" srcId="{FCAFC4D9-7C5D-4EC6-B820-3DCEE3AF6C55}" destId="{5AA70A59-7063-4B3A-ADB6-B6EC1A826CA8}" srcOrd="1" destOrd="0" presId="urn:microsoft.com/office/officeart/2008/layout/NameandTitleOrganizationalChart"/>
    <dgm:cxn modelId="{2FD5AF0F-88AD-484A-9F64-3CE6A942E42A}" type="presParOf" srcId="{5AA70A59-7063-4B3A-ADB6-B6EC1A826CA8}" destId="{1C0FD79B-4DB0-47ED-B069-2CABB1F860A6}" srcOrd="0" destOrd="0" presId="urn:microsoft.com/office/officeart/2008/layout/NameandTitleOrganizationalChart"/>
    <dgm:cxn modelId="{8EA69806-E3C4-49B0-A683-3EA502EDF8CC}" type="presParOf" srcId="{1C0FD79B-4DB0-47ED-B069-2CABB1F860A6}" destId="{288B4457-7447-4F94-BF49-E83D68F43505}" srcOrd="0" destOrd="0" presId="urn:microsoft.com/office/officeart/2008/layout/NameandTitleOrganizationalChart"/>
    <dgm:cxn modelId="{7965532A-308E-4F16-9ECB-998DA21B89E6}" type="presParOf" srcId="{1C0FD79B-4DB0-47ED-B069-2CABB1F860A6}" destId="{870A9EB9-F51A-48B6-9986-F518BB60D580}" srcOrd="1" destOrd="0" presId="urn:microsoft.com/office/officeart/2008/layout/NameandTitleOrganizationalChart"/>
    <dgm:cxn modelId="{43E89A11-39D8-4921-B6BD-522A41F8FDDB}" type="presParOf" srcId="{1C0FD79B-4DB0-47ED-B069-2CABB1F860A6}" destId="{1363A613-2C73-4CBF-81D4-20CFAE328EE7}" srcOrd="2" destOrd="0" presId="urn:microsoft.com/office/officeart/2008/layout/NameandTitleOrganizationalChart"/>
    <dgm:cxn modelId="{1CB597F8-80F9-437C-9AE3-964F1CF0D07D}" type="presParOf" srcId="{5AA70A59-7063-4B3A-ADB6-B6EC1A826CA8}" destId="{A3C497A4-CFCB-4F49-9EFB-117F5DF109A9}" srcOrd="1" destOrd="0" presId="urn:microsoft.com/office/officeart/2008/layout/NameandTitleOrganizationalChart"/>
    <dgm:cxn modelId="{5064A3DE-F585-4B50-88C8-477EBA5F5FAF}" type="presParOf" srcId="{5AA70A59-7063-4B3A-ADB6-B6EC1A826CA8}" destId="{845C353C-1415-4E64-A374-D62849019C1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920D4BB-A8FD-401F-B444-656FB46F252C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cs-CZ"/>
        </a:p>
      </dgm:t>
    </dgm:pt>
    <dgm:pt modelId="{06FF51AB-014B-4095-8DFE-1F4B01023D0D}">
      <dgm:prSet phldrT="[Text]" phldr="1"/>
      <dgm:spPr/>
      <dgm:t>
        <a:bodyPr/>
        <a:lstStyle/>
        <a:p>
          <a:endParaRPr lang="cs-CZ"/>
        </a:p>
      </dgm:t>
    </dgm:pt>
    <dgm:pt modelId="{124DE17A-31D5-43B1-AC12-444BAA8F9C33}" type="parTrans" cxnId="{12734091-67BB-4FFB-BC29-542DAFA43C5E}">
      <dgm:prSet/>
      <dgm:spPr/>
      <dgm:t>
        <a:bodyPr/>
        <a:lstStyle/>
        <a:p>
          <a:endParaRPr lang="cs-CZ"/>
        </a:p>
      </dgm:t>
    </dgm:pt>
    <dgm:pt modelId="{41349E72-290B-4F91-BE31-EA5DF4F993A3}" type="sibTrans" cxnId="{12734091-67BB-4FFB-BC29-542DAFA43C5E}">
      <dgm:prSet/>
      <dgm:spPr/>
      <dgm:t>
        <a:bodyPr/>
        <a:lstStyle/>
        <a:p>
          <a:endParaRPr lang="cs-CZ"/>
        </a:p>
      </dgm:t>
    </dgm:pt>
    <dgm:pt modelId="{F220DEA8-7404-45D0-BB2B-3AF6EA8D3150}">
      <dgm:prSet phldrT="[Text]" phldr="1"/>
      <dgm:spPr/>
      <dgm:t>
        <a:bodyPr/>
        <a:lstStyle/>
        <a:p>
          <a:endParaRPr lang="cs-CZ"/>
        </a:p>
      </dgm:t>
    </dgm:pt>
    <dgm:pt modelId="{03C4FFF3-31BF-4047-A915-4DBB03F26994}" type="parTrans" cxnId="{DBBF2359-7288-4895-B5CE-BBD131A230FD}">
      <dgm:prSet/>
      <dgm:spPr/>
      <dgm:t>
        <a:bodyPr/>
        <a:lstStyle/>
        <a:p>
          <a:endParaRPr lang="cs-CZ"/>
        </a:p>
      </dgm:t>
    </dgm:pt>
    <dgm:pt modelId="{2F758DFA-1C4C-4DA3-8A42-7798B72AC632}" type="sibTrans" cxnId="{DBBF2359-7288-4895-B5CE-BBD131A230FD}">
      <dgm:prSet/>
      <dgm:spPr/>
      <dgm:t>
        <a:bodyPr/>
        <a:lstStyle/>
        <a:p>
          <a:endParaRPr lang="cs-CZ"/>
        </a:p>
      </dgm:t>
    </dgm:pt>
    <dgm:pt modelId="{3B51C0A2-5E37-4D3B-98BF-FB54AF7BE40C}">
      <dgm:prSet phldrT="[Text]" phldr="1"/>
      <dgm:spPr/>
      <dgm:t>
        <a:bodyPr/>
        <a:lstStyle/>
        <a:p>
          <a:endParaRPr lang="cs-CZ"/>
        </a:p>
      </dgm:t>
    </dgm:pt>
    <dgm:pt modelId="{2D97FE3D-EBE1-4B9E-8DF0-61950D81D317}" type="parTrans" cxnId="{E515BB8E-0A11-4EC6-B247-173FADEB378C}">
      <dgm:prSet/>
      <dgm:spPr/>
      <dgm:t>
        <a:bodyPr/>
        <a:lstStyle/>
        <a:p>
          <a:endParaRPr lang="cs-CZ"/>
        </a:p>
      </dgm:t>
    </dgm:pt>
    <dgm:pt modelId="{A04FB400-DF5D-4AFF-866F-835B62EDC388}" type="sibTrans" cxnId="{E515BB8E-0A11-4EC6-B247-173FADEB378C}">
      <dgm:prSet/>
      <dgm:spPr/>
      <dgm:t>
        <a:bodyPr/>
        <a:lstStyle/>
        <a:p>
          <a:endParaRPr lang="cs-CZ"/>
        </a:p>
      </dgm:t>
    </dgm:pt>
    <dgm:pt modelId="{1FD47909-F6FD-4A28-9E4C-412C79D76AC2}">
      <dgm:prSet phldrT="[Text]" phldr="1"/>
      <dgm:spPr/>
      <dgm:t>
        <a:bodyPr/>
        <a:lstStyle/>
        <a:p>
          <a:endParaRPr lang="cs-CZ"/>
        </a:p>
      </dgm:t>
    </dgm:pt>
    <dgm:pt modelId="{35FC9D9F-6F07-4C0B-9E92-15B5EEEAD20A}" type="parTrans" cxnId="{A2B37871-3C8F-45D5-AFE5-D14131FE3A1B}">
      <dgm:prSet/>
      <dgm:spPr/>
      <dgm:t>
        <a:bodyPr/>
        <a:lstStyle/>
        <a:p>
          <a:endParaRPr lang="cs-CZ"/>
        </a:p>
      </dgm:t>
    </dgm:pt>
    <dgm:pt modelId="{3D1AD7CF-E053-4E1C-BB80-C94683AD8303}" type="sibTrans" cxnId="{A2B37871-3C8F-45D5-AFE5-D14131FE3A1B}">
      <dgm:prSet/>
      <dgm:spPr/>
      <dgm:t>
        <a:bodyPr/>
        <a:lstStyle/>
        <a:p>
          <a:endParaRPr lang="cs-CZ"/>
        </a:p>
      </dgm:t>
    </dgm:pt>
    <dgm:pt modelId="{1DAB139B-BC52-4DAC-B517-4CEC4B4CF565}">
      <dgm:prSet phldrT="[Text]" phldr="1"/>
      <dgm:spPr/>
      <dgm:t>
        <a:bodyPr/>
        <a:lstStyle/>
        <a:p>
          <a:endParaRPr lang="cs-CZ"/>
        </a:p>
      </dgm:t>
    </dgm:pt>
    <dgm:pt modelId="{ED3081FC-B4B4-49BD-BF0F-32F78469DA9B}" type="parTrans" cxnId="{93EBEBCB-F62C-4A97-81C9-4EA3147ED560}">
      <dgm:prSet/>
      <dgm:spPr/>
      <dgm:t>
        <a:bodyPr/>
        <a:lstStyle/>
        <a:p>
          <a:endParaRPr lang="cs-CZ"/>
        </a:p>
      </dgm:t>
    </dgm:pt>
    <dgm:pt modelId="{10DC1CD7-C331-4697-87A9-2A83E2BF334E}" type="sibTrans" cxnId="{93EBEBCB-F62C-4A97-81C9-4EA3147ED560}">
      <dgm:prSet/>
      <dgm:spPr/>
      <dgm:t>
        <a:bodyPr/>
        <a:lstStyle/>
        <a:p>
          <a:endParaRPr lang="cs-CZ"/>
        </a:p>
      </dgm:t>
    </dgm:pt>
    <dgm:pt modelId="{86E352B4-81E9-4AF7-BD06-167593AAC3E5}">
      <dgm:prSet phldrT="[Text]" phldr="1"/>
      <dgm:spPr/>
      <dgm:t>
        <a:bodyPr/>
        <a:lstStyle/>
        <a:p>
          <a:endParaRPr lang="cs-CZ"/>
        </a:p>
      </dgm:t>
    </dgm:pt>
    <dgm:pt modelId="{9E653904-25B0-4804-BBA2-91456788F7DD}" type="parTrans" cxnId="{095AE3B7-63E0-4C7F-9BA0-1C8DC5B0D94C}">
      <dgm:prSet/>
      <dgm:spPr/>
      <dgm:t>
        <a:bodyPr/>
        <a:lstStyle/>
        <a:p>
          <a:endParaRPr lang="cs-CZ"/>
        </a:p>
      </dgm:t>
    </dgm:pt>
    <dgm:pt modelId="{ACFD9537-B383-4D1E-A492-34041EA5DE14}" type="sibTrans" cxnId="{095AE3B7-63E0-4C7F-9BA0-1C8DC5B0D94C}">
      <dgm:prSet/>
      <dgm:spPr/>
      <dgm:t>
        <a:bodyPr/>
        <a:lstStyle/>
        <a:p>
          <a:endParaRPr lang="cs-CZ"/>
        </a:p>
      </dgm:t>
    </dgm:pt>
    <dgm:pt modelId="{E01F80D2-FB36-445D-95FD-91B67F62509E}" type="pres">
      <dgm:prSet presAssocID="{A920D4BB-A8FD-401F-B444-656FB46F252C}" presName="Name0" presStyleCnt="0">
        <dgm:presLayoutVars>
          <dgm:dir/>
        </dgm:presLayoutVars>
      </dgm:prSet>
      <dgm:spPr/>
    </dgm:pt>
    <dgm:pt modelId="{72BDEF6D-1DF1-440B-B97F-11E94932E307}" type="pres">
      <dgm:prSet presAssocID="{06FF51AB-014B-4095-8DFE-1F4B01023D0D}" presName="parComposite" presStyleCnt="0"/>
      <dgm:spPr/>
    </dgm:pt>
    <dgm:pt modelId="{C0E249AF-1714-4F17-A902-5C8B9BF0B6B5}" type="pres">
      <dgm:prSet presAssocID="{06FF51AB-014B-4095-8DFE-1F4B01023D0D}" presName="parBigCircle" presStyleLbl="node0" presStyleIdx="0" presStyleCnt="2"/>
      <dgm:spPr/>
    </dgm:pt>
    <dgm:pt modelId="{F5E6DDF6-9E78-4CE6-BE9A-6A7F44ED4330}" type="pres">
      <dgm:prSet presAssocID="{06FF51AB-014B-4095-8DFE-1F4B01023D0D}" presName="parTx" presStyleLbl="revTx" presStyleIdx="0" presStyleCnt="10"/>
      <dgm:spPr/>
    </dgm:pt>
    <dgm:pt modelId="{6C4FE9E8-1C66-4773-A207-6F455789A1C3}" type="pres">
      <dgm:prSet presAssocID="{06FF51AB-014B-4095-8DFE-1F4B01023D0D}" presName="bSpace" presStyleCnt="0"/>
      <dgm:spPr/>
    </dgm:pt>
    <dgm:pt modelId="{547B5563-D4E1-403D-BC15-B9A178368068}" type="pres">
      <dgm:prSet presAssocID="{06FF51AB-014B-4095-8DFE-1F4B01023D0D}" presName="parBackupNorm" presStyleCnt="0"/>
      <dgm:spPr/>
    </dgm:pt>
    <dgm:pt modelId="{EDB77F6D-D7D7-459A-A020-2F2075E15A47}" type="pres">
      <dgm:prSet presAssocID="{41349E72-290B-4F91-BE31-EA5DF4F993A3}" presName="parSpace" presStyleCnt="0"/>
      <dgm:spPr/>
    </dgm:pt>
    <dgm:pt modelId="{5F764A31-D23A-4E8A-9EDB-8020197F697F}" type="pres">
      <dgm:prSet presAssocID="{F220DEA8-7404-45D0-BB2B-3AF6EA8D3150}" presName="desBackupLeftNorm" presStyleCnt="0"/>
      <dgm:spPr/>
    </dgm:pt>
    <dgm:pt modelId="{6224F49A-09A8-4859-A477-462426B89B2F}" type="pres">
      <dgm:prSet presAssocID="{F220DEA8-7404-45D0-BB2B-3AF6EA8D3150}" presName="desComposite" presStyleCnt="0"/>
      <dgm:spPr/>
    </dgm:pt>
    <dgm:pt modelId="{F4FBE556-299D-4C65-960E-2065A110CFEC}" type="pres">
      <dgm:prSet presAssocID="{F220DEA8-7404-45D0-BB2B-3AF6EA8D3150}" presName="desCircle" presStyleLbl="node1" presStyleIdx="0" presStyleCnt="4"/>
      <dgm:spPr/>
    </dgm:pt>
    <dgm:pt modelId="{D3343481-AB80-4578-AE81-1D31D2112EE2}" type="pres">
      <dgm:prSet presAssocID="{F220DEA8-7404-45D0-BB2B-3AF6EA8D3150}" presName="chTx" presStyleLbl="revTx" presStyleIdx="1" presStyleCnt="10"/>
      <dgm:spPr/>
    </dgm:pt>
    <dgm:pt modelId="{7F59CBB0-A0C2-4C01-AEC6-71BCBF04A9A9}" type="pres">
      <dgm:prSet presAssocID="{F220DEA8-7404-45D0-BB2B-3AF6EA8D3150}" presName="desTx" presStyleLbl="revTx" presStyleIdx="2" presStyleCnt="10">
        <dgm:presLayoutVars>
          <dgm:bulletEnabled val="1"/>
        </dgm:presLayoutVars>
      </dgm:prSet>
      <dgm:spPr/>
    </dgm:pt>
    <dgm:pt modelId="{F328645F-5D6A-418E-8CB7-9B1362E30847}" type="pres">
      <dgm:prSet presAssocID="{F220DEA8-7404-45D0-BB2B-3AF6EA8D3150}" presName="desBackupRightNorm" presStyleCnt="0"/>
      <dgm:spPr/>
    </dgm:pt>
    <dgm:pt modelId="{189E8AA5-5FF9-43A5-99FB-2D78B0EBB905}" type="pres">
      <dgm:prSet presAssocID="{2F758DFA-1C4C-4DA3-8A42-7798B72AC632}" presName="desSpace" presStyleCnt="0"/>
      <dgm:spPr/>
    </dgm:pt>
    <dgm:pt modelId="{849A9024-8DC3-4637-A60D-A91CC611B1DF}" type="pres">
      <dgm:prSet presAssocID="{3B51C0A2-5E37-4D3B-98BF-FB54AF7BE40C}" presName="desBackupLeftNorm" presStyleCnt="0"/>
      <dgm:spPr/>
    </dgm:pt>
    <dgm:pt modelId="{FD15924B-5283-445A-9314-A1E3DBA99369}" type="pres">
      <dgm:prSet presAssocID="{3B51C0A2-5E37-4D3B-98BF-FB54AF7BE40C}" presName="desComposite" presStyleCnt="0"/>
      <dgm:spPr/>
    </dgm:pt>
    <dgm:pt modelId="{7C508F66-C258-4996-B927-DC672D947EEE}" type="pres">
      <dgm:prSet presAssocID="{3B51C0A2-5E37-4D3B-98BF-FB54AF7BE40C}" presName="desCircle" presStyleLbl="node1" presStyleIdx="1" presStyleCnt="4" custLinFactX="15046" custLinFactY="10567" custLinFactNeighborX="100000" custLinFactNeighborY="100000"/>
      <dgm:spPr/>
    </dgm:pt>
    <dgm:pt modelId="{10532762-DBD2-46DF-8059-21479A10025D}" type="pres">
      <dgm:prSet presAssocID="{3B51C0A2-5E37-4D3B-98BF-FB54AF7BE40C}" presName="chTx" presStyleLbl="revTx" presStyleIdx="3" presStyleCnt="10"/>
      <dgm:spPr/>
    </dgm:pt>
    <dgm:pt modelId="{38189F13-1669-404F-8F7C-9F59F3A18BD2}" type="pres">
      <dgm:prSet presAssocID="{3B51C0A2-5E37-4D3B-98BF-FB54AF7BE40C}" presName="desTx" presStyleLbl="revTx" presStyleIdx="4" presStyleCnt="10">
        <dgm:presLayoutVars>
          <dgm:bulletEnabled val="1"/>
        </dgm:presLayoutVars>
      </dgm:prSet>
      <dgm:spPr/>
    </dgm:pt>
    <dgm:pt modelId="{E4892CCB-35B5-4E3D-9F1A-92BDD49DD188}" type="pres">
      <dgm:prSet presAssocID="{3B51C0A2-5E37-4D3B-98BF-FB54AF7BE40C}" presName="desBackupRightNorm" presStyleCnt="0"/>
      <dgm:spPr/>
    </dgm:pt>
    <dgm:pt modelId="{13D8267A-A7E0-4D32-B890-B482FB90940A}" type="pres">
      <dgm:prSet presAssocID="{A04FB400-DF5D-4AFF-866F-835B62EDC388}" presName="desSpace" presStyleCnt="0"/>
      <dgm:spPr/>
    </dgm:pt>
    <dgm:pt modelId="{CD5774C4-D6D0-4E9F-B468-BFD9AD6E8000}" type="pres">
      <dgm:prSet presAssocID="{1FD47909-F6FD-4A28-9E4C-412C79D76AC2}" presName="parComposite" presStyleCnt="0"/>
      <dgm:spPr/>
    </dgm:pt>
    <dgm:pt modelId="{22EA29C7-6C7D-4A35-88AB-E71E951C8AD7}" type="pres">
      <dgm:prSet presAssocID="{1FD47909-F6FD-4A28-9E4C-412C79D76AC2}" presName="parBigCircle" presStyleLbl="node0" presStyleIdx="1" presStyleCnt="2"/>
      <dgm:spPr/>
    </dgm:pt>
    <dgm:pt modelId="{BB4C0EC0-EE01-48C7-8D72-5B7F9FC73C4A}" type="pres">
      <dgm:prSet presAssocID="{1FD47909-F6FD-4A28-9E4C-412C79D76AC2}" presName="parTx" presStyleLbl="revTx" presStyleIdx="5" presStyleCnt="10"/>
      <dgm:spPr/>
    </dgm:pt>
    <dgm:pt modelId="{D67E3797-3C75-4C10-B21F-EFB61D27CA0E}" type="pres">
      <dgm:prSet presAssocID="{1FD47909-F6FD-4A28-9E4C-412C79D76AC2}" presName="bSpace" presStyleCnt="0"/>
      <dgm:spPr/>
    </dgm:pt>
    <dgm:pt modelId="{9CAE4780-5E2B-49C7-9997-4A6DCB5BFD4E}" type="pres">
      <dgm:prSet presAssocID="{1FD47909-F6FD-4A28-9E4C-412C79D76AC2}" presName="parBackupNorm" presStyleCnt="0"/>
      <dgm:spPr/>
    </dgm:pt>
    <dgm:pt modelId="{349BFF05-4BB8-4586-B333-E48B6E6CEBCF}" type="pres">
      <dgm:prSet presAssocID="{3D1AD7CF-E053-4E1C-BB80-C94683AD8303}" presName="parSpace" presStyleCnt="0"/>
      <dgm:spPr/>
    </dgm:pt>
    <dgm:pt modelId="{52546EC3-F33A-4E3C-A56D-BE364979A220}" type="pres">
      <dgm:prSet presAssocID="{1DAB139B-BC52-4DAC-B517-4CEC4B4CF565}" presName="desBackupLeftNorm" presStyleCnt="0"/>
      <dgm:spPr/>
    </dgm:pt>
    <dgm:pt modelId="{E1015BA4-787D-4D36-B934-EFFFA399BA4D}" type="pres">
      <dgm:prSet presAssocID="{1DAB139B-BC52-4DAC-B517-4CEC4B4CF565}" presName="desComposite" presStyleCnt="0"/>
      <dgm:spPr/>
    </dgm:pt>
    <dgm:pt modelId="{E33D412B-409B-40D5-9212-CC8DAA593A0A}" type="pres">
      <dgm:prSet presAssocID="{1DAB139B-BC52-4DAC-B517-4CEC4B4CF565}" presName="desCircle" presStyleLbl="node1" presStyleIdx="2" presStyleCnt="4"/>
      <dgm:spPr/>
    </dgm:pt>
    <dgm:pt modelId="{91AD4DF6-5AAD-45A1-AA5D-ECD5E79814AB}" type="pres">
      <dgm:prSet presAssocID="{1DAB139B-BC52-4DAC-B517-4CEC4B4CF565}" presName="chTx" presStyleLbl="revTx" presStyleIdx="6" presStyleCnt="10"/>
      <dgm:spPr/>
    </dgm:pt>
    <dgm:pt modelId="{DED7851A-DB16-440D-8B42-A3E00EA6375C}" type="pres">
      <dgm:prSet presAssocID="{1DAB139B-BC52-4DAC-B517-4CEC4B4CF565}" presName="desTx" presStyleLbl="revTx" presStyleIdx="7" presStyleCnt="10">
        <dgm:presLayoutVars>
          <dgm:bulletEnabled val="1"/>
        </dgm:presLayoutVars>
      </dgm:prSet>
      <dgm:spPr/>
    </dgm:pt>
    <dgm:pt modelId="{39F21000-50D5-4F81-A3B6-E63A1B370041}" type="pres">
      <dgm:prSet presAssocID="{1DAB139B-BC52-4DAC-B517-4CEC4B4CF565}" presName="desBackupRightNorm" presStyleCnt="0"/>
      <dgm:spPr/>
    </dgm:pt>
    <dgm:pt modelId="{36334F49-7A8D-4F37-B161-8B422098DAD9}" type="pres">
      <dgm:prSet presAssocID="{10DC1CD7-C331-4697-87A9-2A83E2BF334E}" presName="desSpace" presStyleCnt="0"/>
      <dgm:spPr/>
    </dgm:pt>
    <dgm:pt modelId="{3004BFE0-5A33-422D-B6A1-5351778B6A17}" type="pres">
      <dgm:prSet presAssocID="{86E352B4-81E9-4AF7-BD06-167593AAC3E5}" presName="desBackupLeftNorm" presStyleCnt="0"/>
      <dgm:spPr/>
    </dgm:pt>
    <dgm:pt modelId="{6A658945-909B-41C8-BBE3-12B465AB361C}" type="pres">
      <dgm:prSet presAssocID="{86E352B4-81E9-4AF7-BD06-167593AAC3E5}" presName="desComposite" presStyleCnt="0"/>
      <dgm:spPr/>
    </dgm:pt>
    <dgm:pt modelId="{CEA8A7DA-DB27-4987-9AE7-A51DB4FD515D}" type="pres">
      <dgm:prSet presAssocID="{86E352B4-81E9-4AF7-BD06-167593AAC3E5}" presName="desCircle" presStyleLbl="node1" presStyleIdx="3" presStyleCnt="4"/>
      <dgm:spPr/>
    </dgm:pt>
    <dgm:pt modelId="{62EED44D-480D-4CB7-B95D-A656CB66919E}" type="pres">
      <dgm:prSet presAssocID="{86E352B4-81E9-4AF7-BD06-167593AAC3E5}" presName="chTx" presStyleLbl="revTx" presStyleIdx="8" presStyleCnt="10"/>
      <dgm:spPr/>
    </dgm:pt>
    <dgm:pt modelId="{CCDFD905-BAA6-440E-A4C4-EDBC1B3C46D2}" type="pres">
      <dgm:prSet presAssocID="{86E352B4-81E9-4AF7-BD06-167593AAC3E5}" presName="desTx" presStyleLbl="revTx" presStyleIdx="9" presStyleCnt="10">
        <dgm:presLayoutVars>
          <dgm:bulletEnabled val="1"/>
        </dgm:presLayoutVars>
      </dgm:prSet>
      <dgm:spPr/>
    </dgm:pt>
    <dgm:pt modelId="{6E84BA2A-2FCA-43D8-AE10-A2E3D3B86DC3}" type="pres">
      <dgm:prSet presAssocID="{86E352B4-81E9-4AF7-BD06-167593AAC3E5}" presName="desBackupRightNorm" presStyleCnt="0"/>
      <dgm:spPr/>
    </dgm:pt>
    <dgm:pt modelId="{12FE6061-890E-4DEA-ACA6-A48AB0721BDA}" type="pres">
      <dgm:prSet presAssocID="{ACFD9537-B383-4D1E-A492-34041EA5DE14}" presName="desSpace" presStyleCnt="0"/>
      <dgm:spPr/>
    </dgm:pt>
  </dgm:ptLst>
  <dgm:cxnLst>
    <dgm:cxn modelId="{A5C3C101-0AB7-41B8-92B9-765D681CDD00}" type="presOf" srcId="{A920D4BB-A8FD-401F-B444-656FB46F252C}" destId="{E01F80D2-FB36-445D-95FD-91B67F62509E}" srcOrd="0" destOrd="0" presId="urn:microsoft.com/office/officeart/2008/layout/CircleAccentTimeline"/>
    <dgm:cxn modelId="{A12CE807-0DF0-4531-B189-DF316242209A}" type="presOf" srcId="{06FF51AB-014B-4095-8DFE-1F4B01023D0D}" destId="{F5E6DDF6-9E78-4CE6-BE9A-6A7F44ED4330}" srcOrd="0" destOrd="0" presId="urn:microsoft.com/office/officeart/2008/layout/CircleAccentTimeline"/>
    <dgm:cxn modelId="{F6C13408-0C36-4B2E-A39B-8EF435C09B3C}" type="presOf" srcId="{3B51C0A2-5E37-4D3B-98BF-FB54AF7BE40C}" destId="{10532762-DBD2-46DF-8059-21479A10025D}" srcOrd="0" destOrd="0" presId="urn:microsoft.com/office/officeart/2008/layout/CircleAccentTimeline"/>
    <dgm:cxn modelId="{A2B37871-3C8F-45D5-AFE5-D14131FE3A1B}" srcId="{A920D4BB-A8FD-401F-B444-656FB46F252C}" destId="{1FD47909-F6FD-4A28-9E4C-412C79D76AC2}" srcOrd="1" destOrd="0" parTransId="{35FC9D9F-6F07-4C0B-9E92-15B5EEEAD20A}" sibTransId="{3D1AD7CF-E053-4E1C-BB80-C94683AD8303}"/>
    <dgm:cxn modelId="{9A7A4377-617C-414C-B903-6F24AC5A61C1}" type="presOf" srcId="{1DAB139B-BC52-4DAC-B517-4CEC4B4CF565}" destId="{91AD4DF6-5AAD-45A1-AA5D-ECD5E79814AB}" srcOrd="0" destOrd="0" presId="urn:microsoft.com/office/officeart/2008/layout/CircleAccentTimeline"/>
    <dgm:cxn modelId="{DBBF2359-7288-4895-B5CE-BBD131A230FD}" srcId="{06FF51AB-014B-4095-8DFE-1F4B01023D0D}" destId="{F220DEA8-7404-45D0-BB2B-3AF6EA8D3150}" srcOrd="0" destOrd="0" parTransId="{03C4FFF3-31BF-4047-A915-4DBB03F26994}" sibTransId="{2F758DFA-1C4C-4DA3-8A42-7798B72AC632}"/>
    <dgm:cxn modelId="{27886C8C-9A37-46FD-A997-32533E6451BA}" type="presOf" srcId="{86E352B4-81E9-4AF7-BD06-167593AAC3E5}" destId="{62EED44D-480D-4CB7-B95D-A656CB66919E}" srcOrd="0" destOrd="0" presId="urn:microsoft.com/office/officeart/2008/layout/CircleAccentTimeline"/>
    <dgm:cxn modelId="{E515BB8E-0A11-4EC6-B247-173FADEB378C}" srcId="{06FF51AB-014B-4095-8DFE-1F4B01023D0D}" destId="{3B51C0A2-5E37-4D3B-98BF-FB54AF7BE40C}" srcOrd="1" destOrd="0" parTransId="{2D97FE3D-EBE1-4B9E-8DF0-61950D81D317}" sibTransId="{A04FB400-DF5D-4AFF-866F-835B62EDC388}"/>
    <dgm:cxn modelId="{12734091-67BB-4FFB-BC29-542DAFA43C5E}" srcId="{A920D4BB-A8FD-401F-B444-656FB46F252C}" destId="{06FF51AB-014B-4095-8DFE-1F4B01023D0D}" srcOrd="0" destOrd="0" parTransId="{124DE17A-31D5-43B1-AC12-444BAA8F9C33}" sibTransId="{41349E72-290B-4F91-BE31-EA5DF4F993A3}"/>
    <dgm:cxn modelId="{C27A3F96-108E-4800-B81D-88CAF18C2A98}" type="presOf" srcId="{F220DEA8-7404-45D0-BB2B-3AF6EA8D3150}" destId="{D3343481-AB80-4578-AE81-1D31D2112EE2}" srcOrd="0" destOrd="0" presId="urn:microsoft.com/office/officeart/2008/layout/CircleAccentTimeline"/>
    <dgm:cxn modelId="{788DDBA5-C737-4139-B125-A49637716881}" type="presOf" srcId="{1FD47909-F6FD-4A28-9E4C-412C79D76AC2}" destId="{BB4C0EC0-EE01-48C7-8D72-5B7F9FC73C4A}" srcOrd="0" destOrd="0" presId="urn:microsoft.com/office/officeart/2008/layout/CircleAccentTimeline"/>
    <dgm:cxn modelId="{095AE3B7-63E0-4C7F-9BA0-1C8DC5B0D94C}" srcId="{1FD47909-F6FD-4A28-9E4C-412C79D76AC2}" destId="{86E352B4-81E9-4AF7-BD06-167593AAC3E5}" srcOrd="1" destOrd="0" parTransId="{9E653904-25B0-4804-BBA2-91456788F7DD}" sibTransId="{ACFD9537-B383-4D1E-A492-34041EA5DE14}"/>
    <dgm:cxn modelId="{93EBEBCB-F62C-4A97-81C9-4EA3147ED560}" srcId="{1FD47909-F6FD-4A28-9E4C-412C79D76AC2}" destId="{1DAB139B-BC52-4DAC-B517-4CEC4B4CF565}" srcOrd="0" destOrd="0" parTransId="{ED3081FC-B4B4-49BD-BF0F-32F78469DA9B}" sibTransId="{10DC1CD7-C331-4697-87A9-2A83E2BF334E}"/>
    <dgm:cxn modelId="{19364566-657D-4819-99C3-4DD63427C7BE}" type="presParOf" srcId="{E01F80D2-FB36-445D-95FD-91B67F62509E}" destId="{72BDEF6D-1DF1-440B-B97F-11E94932E307}" srcOrd="0" destOrd="0" presId="urn:microsoft.com/office/officeart/2008/layout/CircleAccentTimeline"/>
    <dgm:cxn modelId="{4C5AEE9F-AAE3-4331-8421-285973E2C891}" type="presParOf" srcId="{72BDEF6D-1DF1-440B-B97F-11E94932E307}" destId="{C0E249AF-1714-4F17-A902-5C8B9BF0B6B5}" srcOrd="0" destOrd="0" presId="urn:microsoft.com/office/officeart/2008/layout/CircleAccentTimeline"/>
    <dgm:cxn modelId="{F819C692-A917-4153-8AD6-252DC7D19641}" type="presParOf" srcId="{72BDEF6D-1DF1-440B-B97F-11E94932E307}" destId="{F5E6DDF6-9E78-4CE6-BE9A-6A7F44ED4330}" srcOrd="1" destOrd="0" presId="urn:microsoft.com/office/officeart/2008/layout/CircleAccentTimeline"/>
    <dgm:cxn modelId="{0C71B344-1BA9-4BBF-9F0E-C4250AD9B56B}" type="presParOf" srcId="{72BDEF6D-1DF1-440B-B97F-11E94932E307}" destId="{6C4FE9E8-1C66-4773-A207-6F455789A1C3}" srcOrd="2" destOrd="0" presId="urn:microsoft.com/office/officeart/2008/layout/CircleAccentTimeline"/>
    <dgm:cxn modelId="{C52B8F2C-7BE2-4BA2-8A24-EB7AE58E6BC1}" type="presParOf" srcId="{E01F80D2-FB36-445D-95FD-91B67F62509E}" destId="{547B5563-D4E1-403D-BC15-B9A178368068}" srcOrd="1" destOrd="0" presId="urn:microsoft.com/office/officeart/2008/layout/CircleAccentTimeline"/>
    <dgm:cxn modelId="{961C20E3-C349-43E7-A4D9-2D939914BD2B}" type="presParOf" srcId="{E01F80D2-FB36-445D-95FD-91B67F62509E}" destId="{EDB77F6D-D7D7-459A-A020-2F2075E15A47}" srcOrd="2" destOrd="0" presId="urn:microsoft.com/office/officeart/2008/layout/CircleAccentTimeline"/>
    <dgm:cxn modelId="{1C27277B-2CFD-4D84-BBB1-020137703E51}" type="presParOf" srcId="{E01F80D2-FB36-445D-95FD-91B67F62509E}" destId="{5F764A31-D23A-4E8A-9EDB-8020197F697F}" srcOrd="3" destOrd="0" presId="urn:microsoft.com/office/officeart/2008/layout/CircleAccentTimeline"/>
    <dgm:cxn modelId="{D74EA407-C7D4-4154-82E3-EBDA67667AC8}" type="presParOf" srcId="{E01F80D2-FB36-445D-95FD-91B67F62509E}" destId="{6224F49A-09A8-4859-A477-462426B89B2F}" srcOrd="4" destOrd="0" presId="urn:microsoft.com/office/officeart/2008/layout/CircleAccentTimeline"/>
    <dgm:cxn modelId="{13FE7BE4-0D0D-471A-BE04-F0842D1DBFFA}" type="presParOf" srcId="{6224F49A-09A8-4859-A477-462426B89B2F}" destId="{F4FBE556-299D-4C65-960E-2065A110CFEC}" srcOrd="0" destOrd="0" presId="urn:microsoft.com/office/officeart/2008/layout/CircleAccentTimeline"/>
    <dgm:cxn modelId="{B01BF530-8155-4D93-80A3-10F445D4B24D}" type="presParOf" srcId="{6224F49A-09A8-4859-A477-462426B89B2F}" destId="{D3343481-AB80-4578-AE81-1D31D2112EE2}" srcOrd="1" destOrd="0" presId="urn:microsoft.com/office/officeart/2008/layout/CircleAccentTimeline"/>
    <dgm:cxn modelId="{44974427-E111-4234-A435-408A581D4B63}" type="presParOf" srcId="{6224F49A-09A8-4859-A477-462426B89B2F}" destId="{7F59CBB0-A0C2-4C01-AEC6-71BCBF04A9A9}" srcOrd="2" destOrd="0" presId="urn:microsoft.com/office/officeart/2008/layout/CircleAccentTimeline"/>
    <dgm:cxn modelId="{EABD149F-67D4-4B17-8240-B5D01661D1B8}" type="presParOf" srcId="{E01F80D2-FB36-445D-95FD-91B67F62509E}" destId="{F328645F-5D6A-418E-8CB7-9B1362E30847}" srcOrd="5" destOrd="0" presId="urn:microsoft.com/office/officeart/2008/layout/CircleAccentTimeline"/>
    <dgm:cxn modelId="{D1F8C5E7-016E-4B89-8D99-4D6AB1D1E51B}" type="presParOf" srcId="{E01F80D2-FB36-445D-95FD-91B67F62509E}" destId="{189E8AA5-5FF9-43A5-99FB-2D78B0EBB905}" srcOrd="6" destOrd="0" presId="urn:microsoft.com/office/officeart/2008/layout/CircleAccentTimeline"/>
    <dgm:cxn modelId="{1B770B3A-D963-47B3-BF42-28787B232857}" type="presParOf" srcId="{E01F80D2-FB36-445D-95FD-91B67F62509E}" destId="{849A9024-8DC3-4637-A60D-A91CC611B1DF}" srcOrd="7" destOrd="0" presId="urn:microsoft.com/office/officeart/2008/layout/CircleAccentTimeline"/>
    <dgm:cxn modelId="{CDE1E0BF-FCCA-4785-A55B-72F27D914FA2}" type="presParOf" srcId="{E01F80D2-FB36-445D-95FD-91B67F62509E}" destId="{FD15924B-5283-445A-9314-A1E3DBA99369}" srcOrd="8" destOrd="0" presId="urn:microsoft.com/office/officeart/2008/layout/CircleAccentTimeline"/>
    <dgm:cxn modelId="{FB969383-82CA-4E36-98D3-EDCD518B2A7F}" type="presParOf" srcId="{FD15924B-5283-445A-9314-A1E3DBA99369}" destId="{7C508F66-C258-4996-B927-DC672D947EEE}" srcOrd="0" destOrd="0" presId="urn:microsoft.com/office/officeart/2008/layout/CircleAccentTimeline"/>
    <dgm:cxn modelId="{47FDB6FE-FBF5-4E4F-8D85-A953C1F0B7AA}" type="presParOf" srcId="{FD15924B-5283-445A-9314-A1E3DBA99369}" destId="{10532762-DBD2-46DF-8059-21479A10025D}" srcOrd="1" destOrd="0" presId="urn:microsoft.com/office/officeart/2008/layout/CircleAccentTimeline"/>
    <dgm:cxn modelId="{7C6EE6F9-944F-438A-B237-86EED7194365}" type="presParOf" srcId="{FD15924B-5283-445A-9314-A1E3DBA99369}" destId="{38189F13-1669-404F-8F7C-9F59F3A18BD2}" srcOrd="2" destOrd="0" presId="urn:microsoft.com/office/officeart/2008/layout/CircleAccentTimeline"/>
    <dgm:cxn modelId="{997665F8-1111-4801-AD13-7245D248D614}" type="presParOf" srcId="{E01F80D2-FB36-445D-95FD-91B67F62509E}" destId="{E4892CCB-35B5-4E3D-9F1A-92BDD49DD188}" srcOrd="9" destOrd="0" presId="urn:microsoft.com/office/officeart/2008/layout/CircleAccentTimeline"/>
    <dgm:cxn modelId="{D41325DE-AA51-474D-9F23-BE74408748EE}" type="presParOf" srcId="{E01F80D2-FB36-445D-95FD-91B67F62509E}" destId="{13D8267A-A7E0-4D32-B890-B482FB90940A}" srcOrd="10" destOrd="0" presId="urn:microsoft.com/office/officeart/2008/layout/CircleAccentTimeline"/>
    <dgm:cxn modelId="{FFE7733F-40DC-434F-940B-1A3A55CDCB90}" type="presParOf" srcId="{E01F80D2-FB36-445D-95FD-91B67F62509E}" destId="{CD5774C4-D6D0-4E9F-B468-BFD9AD6E8000}" srcOrd="11" destOrd="0" presId="urn:microsoft.com/office/officeart/2008/layout/CircleAccentTimeline"/>
    <dgm:cxn modelId="{25B4D293-6455-4FBE-B7B8-CDA80D31E460}" type="presParOf" srcId="{CD5774C4-D6D0-4E9F-B468-BFD9AD6E8000}" destId="{22EA29C7-6C7D-4A35-88AB-E71E951C8AD7}" srcOrd="0" destOrd="0" presId="urn:microsoft.com/office/officeart/2008/layout/CircleAccentTimeline"/>
    <dgm:cxn modelId="{10D2DB5C-1385-4978-A77D-206F987EAD9D}" type="presParOf" srcId="{CD5774C4-D6D0-4E9F-B468-BFD9AD6E8000}" destId="{BB4C0EC0-EE01-48C7-8D72-5B7F9FC73C4A}" srcOrd="1" destOrd="0" presId="urn:microsoft.com/office/officeart/2008/layout/CircleAccentTimeline"/>
    <dgm:cxn modelId="{DC699D48-D4FE-4B23-B664-E7692D5EDDB8}" type="presParOf" srcId="{CD5774C4-D6D0-4E9F-B468-BFD9AD6E8000}" destId="{D67E3797-3C75-4C10-B21F-EFB61D27CA0E}" srcOrd="2" destOrd="0" presId="urn:microsoft.com/office/officeart/2008/layout/CircleAccentTimeline"/>
    <dgm:cxn modelId="{A3EB53E2-27B0-47DE-B683-D7C81ACF28DF}" type="presParOf" srcId="{E01F80D2-FB36-445D-95FD-91B67F62509E}" destId="{9CAE4780-5E2B-49C7-9997-4A6DCB5BFD4E}" srcOrd="12" destOrd="0" presId="urn:microsoft.com/office/officeart/2008/layout/CircleAccentTimeline"/>
    <dgm:cxn modelId="{057BBF4A-4FCB-4BCB-88D3-FF690A2F025B}" type="presParOf" srcId="{E01F80D2-FB36-445D-95FD-91B67F62509E}" destId="{349BFF05-4BB8-4586-B333-E48B6E6CEBCF}" srcOrd="13" destOrd="0" presId="urn:microsoft.com/office/officeart/2008/layout/CircleAccentTimeline"/>
    <dgm:cxn modelId="{FD891CAF-F85B-4D49-AC47-60E3379DA221}" type="presParOf" srcId="{E01F80D2-FB36-445D-95FD-91B67F62509E}" destId="{52546EC3-F33A-4E3C-A56D-BE364979A220}" srcOrd="14" destOrd="0" presId="urn:microsoft.com/office/officeart/2008/layout/CircleAccentTimeline"/>
    <dgm:cxn modelId="{CB218706-554D-4992-AEC7-C515494248C7}" type="presParOf" srcId="{E01F80D2-FB36-445D-95FD-91B67F62509E}" destId="{E1015BA4-787D-4D36-B934-EFFFA399BA4D}" srcOrd="15" destOrd="0" presId="urn:microsoft.com/office/officeart/2008/layout/CircleAccentTimeline"/>
    <dgm:cxn modelId="{6F82B501-E2C7-4D20-841A-CB846024A84F}" type="presParOf" srcId="{E1015BA4-787D-4D36-B934-EFFFA399BA4D}" destId="{E33D412B-409B-40D5-9212-CC8DAA593A0A}" srcOrd="0" destOrd="0" presId="urn:microsoft.com/office/officeart/2008/layout/CircleAccentTimeline"/>
    <dgm:cxn modelId="{7AEA9743-488E-41E0-9C9D-DB367F1C4272}" type="presParOf" srcId="{E1015BA4-787D-4D36-B934-EFFFA399BA4D}" destId="{91AD4DF6-5AAD-45A1-AA5D-ECD5E79814AB}" srcOrd="1" destOrd="0" presId="urn:microsoft.com/office/officeart/2008/layout/CircleAccentTimeline"/>
    <dgm:cxn modelId="{4ED46F23-1C98-4394-BF8E-25D6995E87EC}" type="presParOf" srcId="{E1015BA4-787D-4D36-B934-EFFFA399BA4D}" destId="{DED7851A-DB16-440D-8B42-A3E00EA6375C}" srcOrd="2" destOrd="0" presId="urn:microsoft.com/office/officeart/2008/layout/CircleAccentTimeline"/>
    <dgm:cxn modelId="{2C6CB1B5-5F53-4CAE-9096-B2EF3024B348}" type="presParOf" srcId="{E01F80D2-FB36-445D-95FD-91B67F62509E}" destId="{39F21000-50D5-4F81-A3B6-E63A1B370041}" srcOrd="16" destOrd="0" presId="urn:microsoft.com/office/officeart/2008/layout/CircleAccentTimeline"/>
    <dgm:cxn modelId="{1F0D24A4-E9F0-41B0-9159-8EBA5992B82F}" type="presParOf" srcId="{E01F80D2-FB36-445D-95FD-91B67F62509E}" destId="{36334F49-7A8D-4F37-B161-8B422098DAD9}" srcOrd="17" destOrd="0" presId="urn:microsoft.com/office/officeart/2008/layout/CircleAccentTimeline"/>
    <dgm:cxn modelId="{52218C11-56AF-4F0B-9F5B-2F6A3B85F38D}" type="presParOf" srcId="{E01F80D2-FB36-445D-95FD-91B67F62509E}" destId="{3004BFE0-5A33-422D-B6A1-5351778B6A17}" srcOrd="18" destOrd="0" presId="urn:microsoft.com/office/officeart/2008/layout/CircleAccentTimeline"/>
    <dgm:cxn modelId="{BA9F8BA5-9929-4D37-9659-F93BE1AFC1F4}" type="presParOf" srcId="{E01F80D2-FB36-445D-95FD-91B67F62509E}" destId="{6A658945-909B-41C8-BBE3-12B465AB361C}" srcOrd="19" destOrd="0" presId="urn:microsoft.com/office/officeart/2008/layout/CircleAccentTimeline"/>
    <dgm:cxn modelId="{3C921679-28B7-4249-AAF2-B1F17AB84316}" type="presParOf" srcId="{6A658945-909B-41C8-BBE3-12B465AB361C}" destId="{CEA8A7DA-DB27-4987-9AE7-A51DB4FD515D}" srcOrd="0" destOrd="0" presId="urn:microsoft.com/office/officeart/2008/layout/CircleAccentTimeline"/>
    <dgm:cxn modelId="{727EE7CD-6574-4556-A44C-C271A7BDA549}" type="presParOf" srcId="{6A658945-909B-41C8-BBE3-12B465AB361C}" destId="{62EED44D-480D-4CB7-B95D-A656CB66919E}" srcOrd="1" destOrd="0" presId="urn:microsoft.com/office/officeart/2008/layout/CircleAccentTimeline"/>
    <dgm:cxn modelId="{F9FFD463-33E6-4558-B369-4212525FB976}" type="presParOf" srcId="{6A658945-909B-41C8-BBE3-12B465AB361C}" destId="{CCDFD905-BAA6-440E-A4C4-EDBC1B3C46D2}" srcOrd="2" destOrd="0" presId="urn:microsoft.com/office/officeart/2008/layout/CircleAccentTimeline"/>
    <dgm:cxn modelId="{0E255905-3BA2-4322-9307-5D9C42779106}" type="presParOf" srcId="{E01F80D2-FB36-445D-95FD-91B67F62509E}" destId="{6E84BA2A-2FCA-43D8-AE10-A2E3D3B86DC3}" srcOrd="20" destOrd="0" presId="urn:microsoft.com/office/officeart/2008/layout/CircleAccentTimeline"/>
    <dgm:cxn modelId="{78F9474A-7E2F-4440-9454-0F1875FAF92D}" type="presParOf" srcId="{E01F80D2-FB36-445D-95FD-91B67F62509E}" destId="{12FE6061-890E-4DEA-ACA6-A48AB0721BDA}" srcOrd="2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F4F3EE-3676-41F9-9C7A-3B463516FE40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8D164478-B0E3-46A5-B82C-0A483C610D7B}">
      <dgm:prSet/>
      <dgm:spPr/>
      <dgm:t>
        <a:bodyPr/>
        <a:lstStyle/>
        <a:p>
          <a:r>
            <a:rPr lang="en-US"/>
            <a:t>Každý účastník musí mít vlastní notebook a připojení na internet</a:t>
          </a:r>
          <a:endParaRPr lang="cs-CZ"/>
        </a:p>
      </dgm:t>
    </dgm:pt>
    <dgm:pt modelId="{BCE3C065-1057-44D1-910A-BF78F67BF956}" type="parTrans" cxnId="{E1376FB1-850B-427D-891D-050FAF5508FA}">
      <dgm:prSet/>
      <dgm:spPr/>
      <dgm:t>
        <a:bodyPr/>
        <a:lstStyle/>
        <a:p>
          <a:endParaRPr lang="cs-CZ"/>
        </a:p>
      </dgm:t>
    </dgm:pt>
    <dgm:pt modelId="{8E6852B5-DCB2-4C9F-94D0-7CDB443F2773}" type="sibTrans" cxnId="{E1376FB1-850B-427D-891D-050FAF5508FA}">
      <dgm:prSet/>
      <dgm:spPr/>
      <dgm:t>
        <a:bodyPr/>
        <a:lstStyle/>
        <a:p>
          <a:endParaRPr lang="cs-CZ"/>
        </a:p>
      </dgm:t>
    </dgm:pt>
    <dgm:pt modelId="{425390B1-8A49-4614-9F96-20E8E3134425}">
      <dgm:prSet/>
      <dgm:spPr/>
      <dgm:t>
        <a:bodyPr/>
        <a:lstStyle/>
        <a:p>
          <a:r>
            <a:rPr lang="en-US"/>
            <a:t>Každý účastník by měl mít přístup na virtuální lab VM</a:t>
          </a:r>
          <a:endParaRPr lang="cs-CZ"/>
        </a:p>
      </dgm:t>
    </dgm:pt>
    <dgm:pt modelId="{010864E8-36AB-4954-A50F-5D59276B2112}" type="parTrans" cxnId="{B8BC7AA1-179F-4139-BC79-8B828942A6CC}">
      <dgm:prSet/>
      <dgm:spPr/>
      <dgm:t>
        <a:bodyPr/>
        <a:lstStyle/>
        <a:p>
          <a:endParaRPr lang="cs-CZ"/>
        </a:p>
      </dgm:t>
    </dgm:pt>
    <dgm:pt modelId="{52908C03-B130-474B-AB1D-6522C0513846}" type="sibTrans" cxnId="{B8BC7AA1-179F-4139-BC79-8B828942A6CC}">
      <dgm:prSet/>
      <dgm:spPr/>
      <dgm:t>
        <a:bodyPr/>
        <a:lstStyle/>
        <a:p>
          <a:endParaRPr lang="cs-CZ"/>
        </a:p>
      </dgm:t>
    </dgm:pt>
    <dgm:pt modelId="{EB78AFD3-6317-4561-8724-5489C67470E9}">
      <dgm:prSet/>
      <dgm:spPr/>
      <dgm:t>
        <a:bodyPr/>
        <a:lstStyle/>
        <a:p>
          <a:r>
            <a:rPr lang="en-US"/>
            <a:t>Možnosti – RDP či X2GO (SSH)</a:t>
          </a:r>
          <a:endParaRPr lang="cs-CZ"/>
        </a:p>
      </dgm:t>
    </dgm:pt>
    <dgm:pt modelId="{C12E0592-FB8C-4075-8BA5-F7E8270976C9}" type="parTrans" cxnId="{354C915D-2047-4936-A76E-66B171F495F4}">
      <dgm:prSet/>
      <dgm:spPr/>
      <dgm:t>
        <a:bodyPr/>
        <a:lstStyle/>
        <a:p>
          <a:endParaRPr lang="cs-CZ"/>
        </a:p>
      </dgm:t>
    </dgm:pt>
    <dgm:pt modelId="{062158C2-EB1D-4A23-AF57-FA5A4A85E5D6}" type="sibTrans" cxnId="{354C915D-2047-4936-A76E-66B171F495F4}">
      <dgm:prSet/>
      <dgm:spPr/>
      <dgm:t>
        <a:bodyPr/>
        <a:lstStyle/>
        <a:p>
          <a:endParaRPr lang="cs-CZ"/>
        </a:p>
      </dgm:t>
    </dgm:pt>
    <dgm:pt modelId="{3A96D787-E3C4-4576-AED0-600E44293359}">
      <dgm:prSet/>
      <dgm:spPr/>
      <dgm:t>
        <a:bodyPr/>
        <a:lstStyle/>
        <a:p>
          <a:r>
            <a:rPr lang="en-US"/>
            <a:t>Každý účastník by měl mít vlastní subscription</a:t>
          </a:r>
          <a:endParaRPr lang="cs-CZ"/>
        </a:p>
      </dgm:t>
    </dgm:pt>
    <dgm:pt modelId="{68575B53-26DC-4715-A10B-A8CB15BC934B}" type="parTrans" cxnId="{90BA52FD-430B-4C6E-B8F9-71C1A7238748}">
      <dgm:prSet/>
      <dgm:spPr/>
      <dgm:t>
        <a:bodyPr/>
        <a:lstStyle/>
        <a:p>
          <a:endParaRPr lang="cs-CZ"/>
        </a:p>
      </dgm:t>
    </dgm:pt>
    <dgm:pt modelId="{F9DBB3C5-5957-4FD7-92E7-ECACB9937A96}" type="sibTrans" cxnId="{90BA52FD-430B-4C6E-B8F9-71C1A7238748}">
      <dgm:prSet/>
      <dgm:spPr/>
      <dgm:t>
        <a:bodyPr/>
        <a:lstStyle/>
        <a:p>
          <a:endParaRPr lang="cs-CZ"/>
        </a:p>
      </dgm:t>
    </dgm:pt>
    <dgm:pt modelId="{03AB4988-8891-40A7-85FE-961FFC36FF4D}">
      <dgm:prSet/>
      <dgm:spPr/>
      <dgm:t>
        <a:bodyPr/>
        <a:lstStyle/>
        <a:p>
          <a:r>
            <a:rPr lang="en-US"/>
            <a:t>Pay as you go, MSDN apod.</a:t>
          </a:r>
          <a:endParaRPr lang="cs-CZ"/>
        </a:p>
      </dgm:t>
    </dgm:pt>
    <dgm:pt modelId="{5D885DFA-DDAD-4F09-A3B8-27DA8E47625A}" type="parTrans" cxnId="{5BBF502A-9559-42BC-B1AF-FAC8F2C664CF}">
      <dgm:prSet/>
      <dgm:spPr/>
      <dgm:t>
        <a:bodyPr/>
        <a:lstStyle/>
        <a:p>
          <a:endParaRPr lang="cs-CZ"/>
        </a:p>
      </dgm:t>
    </dgm:pt>
    <dgm:pt modelId="{DE8E52C3-82A8-440E-A4DA-7C59EE2EB7BB}" type="sibTrans" cxnId="{5BBF502A-9559-42BC-B1AF-FAC8F2C664CF}">
      <dgm:prSet/>
      <dgm:spPr/>
      <dgm:t>
        <a:bodyPr/>
        <a:lstStyle/>
        <a:p>
          <a:endParaRPr lang="cs-CZ"/>
        </a:p>
      </dgm:t>
    </dgm:pt>
    <dgm:pt modelId="{4F0CC4B4-8EA8-4ED9-B10F-2A853FDCFB94}">
      <dgm:prSet/>
      <dgm:spPr/>
      <dgm:t>
        <a:bodyPr/>
        <a:lstStyle/>
        <a:p>
          <a:r>
            <a:rPr lang="en-US"/>
            <a:t>Práva na subscription Owner nebo Contributor</a:t>
          </a:r>
          <a:endParaRPr lang="cs-CZ"/>
        </a:p>
      </dgm:t>
    </dgm:pt>
    <dgm:pt modelId="{FEF9E2EF-5361-45A1-909A-C4A7CD26513E}" type="parTrans" cxnId="{6D61C6A9-7B5D-4940-944B-AED9D9A60772}">
      <dgm:prSet/>
      <dgm:spPr/>
      <dgm:t>
        <a:bodyPr/>
        <a:lstStyle/>
        <a:p>
          <a:endParaRPr lang="cs-CZ"/>
        </a:p>
      </dgm:t>
    </dgm:pt>
    <dgm:pt modelId="{FCC759D9-55E2-4799-8E1B-DD13B1D79005}" type="sibTrans" cxnId="{6D61C6A9-7B5D-4940-944B-AED9D9A60772}">
      <dgm:prSet/>
      <dgm:spPr/>
      <dgm:t>
        <a:bodyPr/>
        <a:lstStyle/>
        <a:p>
          <a:endParaRPr lang="cs-CZ"/>
        </a:p>
      </dgm:t>
    </dgm:pt>
    <dgm:pt modelId="{5D3BDAE7-EA40-4113-865A-A5914186A492}" type="pres">
      <dgm:prSet presAssocID="{00F4F3EE-3676-41F9-9C7A-3B463516FE40}" presName="Name0" presStyleCnt="0">
        <dgm:presLayoutVars>
          <dgm:dir/>
          <dgm:resizeHandles val="exact"/>
        </dgm:presLayoutVars>
      </dgm:prSet>
      <dgm:spPr/>
    </dgm:pt>
    <dgm:pt modelId="{53315472-8D00-4E75-A68A-A7D3676484CF}" type="pres">
      <dgm:prSet presAssocID="{00F4F3EE-3676-41F9-9C7A-3B463516FE40}" presName="fgShape" presStyleLbl="fgShp" presStyleIdx="0" presStyleCnt="1"/>
      <dgm:spPr/>
    </dgm:pt>
    <dgm:pt modelId="{6B1CDEC2-492C-4BF8-A118-DDB975B19E3B}" type="pres">
      <dgm:prSet presAssocID="{00F4F3EE-3676-41F9-9C7A-3B463516FE40}" presName="linComp" presStyleCnt="0"/>
      <dgm:spPr/>
    </dgm:pt>
    <dgm:pt modelId="{4D2F27D8-D81B-4A40-B841-D035B67FFDF5}" type="pres">
      <dgm:prSet presAssocID="{8D164478-B0E3-46A5-B82C-0A483C610D7B}" presName="compNode" presStyleCnt="0"/>
      <dgm:spPr/>
    </dgm:pt>
    <dgm:pt modelId="{476168E4-62C1-4B26-BA6A-FDEA112E97B1}" type="pres">
      <dgm:prSet presAssocID="{8D164478-B0E3-46A5-B82C-0A483C610D7B}" presName="bkgdShape" presStyleLbl="node1" presStyleIdx="0" presStyleCnt="3"/>
      <dgm:spPr/>
    </dgm:pt>
    <dgm:pt modelId="{ED41836C-35B9-48C8-B524-D241C222396C}" type="pres">
      <dgm:prSet presAssocID="{8D164478-B0E3-46A5-B82C-0A483C610D7B}" presName="nodeTx" presStyleLbl="node1" presStyleIdx="0" presStyleCnt="3">
        <dgm:presLayoutVars>
          <dgm:bulletEnabled val="1"/>
        </dgm:presLayoutVars>
      </dgm:prSet>
      <dgm:spPr/>
    </dgm:pt>
    <dgm:pt modelId="{ED349F93-67FD-4005-9406-9C1FAD11A8F0}" type="pres">
      <dgm:prSet presAssocID="{8D164478-B0E3-46A5-B82C-0A483C610D7B}" presName="invisiNode" presStyleLbl="node1" presStyleIdx="0" presStyleCnt="3"/>
      <dgm:spPr/>
    </dgm:pt>
    <dgm:pt modelId="{04759E07-8CAE-435C-AB4D-2B6DFDC866B8}" type="pres">
      <dgm:prSet presAssocID="{8D164478-B0E3-46A5-B82C-0A483C610D7B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with solid fill"/>
        </a:ext>
      </dgm:extLst>
    </dgm:pt>
    <dgm:pt modelId="{748672C3-38FD-4FD5-807C-E9B2C49B158F}" type="pres">
      <dgm:prSet presAssocID="{8E6852B5-DCB2-4C9F-94D0-7CDB443F2773}" presName="sibTrans" presStyleLbl="sibTrans2D1" presStyleIdx="0" presStyleCnt="0"/>
      <dgm:spPr/>
    </dgm:pt>
    <dgm:pt modelId="{C4D26D83-5509-44B1-BA11-9308D01038AE}" type="pres">
      <dgm:prSet presAssocID="{425390B1-8A49-4614-9F96-20E8E3134425}" presName="compNode" presStyleCnt="0"/>
      <dgm:spPr/>
    </dgm:pt>
    <dgm:pt modelId="{267CAF27-380B-4466-9C1F-F3B817B847E3}" type="pres">
      <dgm:prSet presAssocID="{425390B1-8A49-4614-9F96-20E8E3134425}" presName="bkgdShape" presStyleLbl="node1" presStyleIdx="1" presStyleCnt="3"/>
      <dgm:spPr/>
    </dgm:pt>
    <dgm:pt modelId="{9BA8C6A5-17A1-4546-BE7F-094552F78575}" type="pres">
      <dgm:prSet presAssocID="{425390B1-8A49-4614-9F96-20E8E3134425}" presName="nodeTx" presStyleLbl="node1" presStyleIdx="1" presStyleCnt="3">
        <dgm:presLayoutVars>
          <dgm:bulletEnabled val="1"/>
        </dgm:presLayoutVars>
      </dgm:prSet>
      <dgm:spPr/>
    </dgm:pt>
    <dgm:pt modelId="{EA7DAFE4-00EF-4E06-814F-FB32A5135386}" type="pres">
      <dgm:prSet presAssocID="{425390B1-8A49-4614-9F96-20E8E3134425}" presName="invisiNode" presStyleLbl="node1" presStyleIdx="1" presStyleCnt="3"/>
      <dgm:spPr/>
    </dgm:pt>
    <dgm:pt modelId="{2DFACBEF-6033-4CDA-9718-7B5B3168C447}" type="pres">
      <dgm:prSet presAssocID="{425390B1-8A49-4614-9F96-20E8E3134425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eaker with solid fill"/>
        </a:ext>
      </dgm:extLst>
    </dgm:pt>
    <dgm:pt modelId="{5AEF5418-1E05-4B29-BB2B-DB7092391A1A}" type="pres">
      <dgm:prSet presAssocID="{52908C03-B130-474B-AB1D-6522C0513846}" presName="sibTrans" presStyleLbl="sibTrans2D1" presStyleIdx="0" presStyleCnt="0"/>
      <dgm:spPr/>
    </dgm:pt>
    <dgm:pt modelId="{FB09F1DB-6CB1-4318-B042-26F4EEA64E2C}" type="pres">
      <dgm:prSet presAssocID="{3A96D787-E3C4-4576-AED0-600E44293359}" presName="compNode" presStyleCnt="0"/>
      <dgm:spPr/>
    </dgm:pt>
    <dgm:pt modelId="{297F5FC5-F70E-4F13-A73E-483B3B753874}" type="pres">
      <dgm:prSet presAssocID="{3A96D787-E3C4-4576-AED0-600E44293359}" presName="bkgdShape" presStyleLbl="node1" presStyleIdx="2" presStyleCnt="3"/>
      <dgm:spPr/>
    </dgm:pt>
    <dgm:pt modelId="{AA9E71DD-3B4F-4BF8-83B5-2E6E17F1E0DA}" type="pres">
      <dgm:prSet presAssocID="{3A96D787-E3C4-4576-AED0-600E44293359}" presName="nodeTx" presStyleLbl="node1" presStyleIdx="2" presStyleCnt="3">
        <dgm:presLayoutVars>
          <dgm:bulletEnabled val="1"/>
        </dgm:presLayoutVars>
      </dgm:prSet>
      <dgm:spPr/>
    </dgm:pt>
    <dgm:pt modelId="{0BF657BC-33A9-4DED-916D-52D00D254ABC}" type="pres">
      <dgm:prSet presAssocID="{3A96D787-E3C4-4576-AED0-600E44293359}" presName="invisiNode" presStyleLbl="node1" presStyleIdx="2" presStyleCnt="3"/>
      <dgm:spPr/>
    </dgm:pt>
    <dgm:pt modelId="{46428ACC-B43E-42AF-9355-7F6AA271A29D}" type="pres">
      <dgm:prSet presAssocID="{3A96D787-E3C4-4576-AED0-600E44293359}" presName="imagNode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dit card outline"/>
        </a:ext>
      </dgm:extLst>
    </dgm:pt>
  </dgm:ptLst>
  <dgm:cxnLst>
    <dgm:cxn modelId="{EABFB025-D6C0-4FCF-ABF1-931161F8C509}" type="presOf" srcId="{EB78AFD3-6317-4561-8724-5489C67470E9}" destId="{267CAF27-380B-4466-9C1F-F3B817B847E3}" srcOrd="0" destOrd="1" presId="urn:microsoft.com/office/officeart/2005/8/layout/hList7"/>
    <dgm:cxn modelId="{5BBF502A-9559-42BC-B1AF-FAC8F2C664CF}" srcId="{3A96D787-E3C4-4576-AED0-600E44293359}" destId="{03AB4988-8891-40A7-85FE-961FFC36FF4D}" srcOrd="0" destOrd="0" parTransId="{5D885DFA-DDAD-4F09-A3B8-27DA8E47625A}" sibTransId="{DE8E52C3-82A8-440E-A4DA-7C59EE2EB7BB}"/>
    <dgm:cxn modelId="{3954F734-C6DF-4C5A-9850-C58EA5C5D948}" type="presOf" srcId="{03AB4988-8891-40A7-85FE-961FFC36FF4D}" destId="{AA9E71DD-3B4F-4BF8-83B5-2E6E17F1E0DA}" srcOrd="1" destOrd="1" presId="urn:microsoft.com/office/officeart/2005/8/layout/hList7"/>
    <dgm:cxn modelId="{7583B03B-9733-47FB-8D2E-09B4760222EA}" type="presOf" srcId="{425390B1-8A49-4614-9F96-20E8E3134425}" destId="{9BA8C6A5-17A1-4546-BE7F-094552F78575}" srcOrd="1" destOrd="0" presId="urn:microsoft.com/office/officeart/2005/8/layout/hList7"/>
    <dgm:cxn modelId="{354C915D-2047-4936-A76E-66B171F495F4}" srcId="{425390B1-8A49-4614-9F96-20E8E3134425}" destId="{EB78AFD3-6317-4561-8724-5489C67470E9}" srcOrd="0" destOrd="0" parTransId="{C12E0592-FB8C-4075-8BA5-F7E8270976C9}" sibTransId="{062158C2-EB1D-4A23-AF57-FA5A4A85E5D6}"/>
    <dgm:cxn modelId="{FBC0F266-CAA8-42D9-810C-AC0CCC991F5A}" type="presOf" srcId="{3A96D787-E3C4-4576-AED0-600E44293359}" destId="{AA9E71DD-3B4F-4BF8-83B5-2E6E17F1E0DA}" srcOrd="1" destOrd="0" presId="urn:microsoft.com/office/officeart/2005/8/layout/hList7"/>
    <dgm:cxn modelId="{A4D96D81-E427-40AE-90BA-9C715EEAD01A}" type="presOf" srcId="{4F0CC4B4-8EA8-4ED9-B10F-2A853FDCFB94}" destId="{297F5FC5-F70E-4F13-A73E-483B3B753874}" srcOrd="0" destOrd="2" presId="urn:microsoft.com/office/officeart/2005/8/layout/hList7"/>
    <dgm:cxn modelId="{3AE43E8B-3FEE-4343-999A-7FEC13D9A014}" type="presOf" srcId="{00F4F3EE-3676-41F9-9C7A-3B463516FE40}" destId="{5D3BDAE7-EA40-4113-865A-A5914186A492}" srcOrd="0" destOrd="0" presId="urn:microsoft.com/office/officeart/2005/8/layout/hList7"/>
    <dgm:cxn modelId="{ECFA0E8C-1310-4BB8-A8E0-1A057E6851B1}" type="presOf" srcId="{EB78AFD3-6317-4561-8724-5489C67470E9}" destId="{9BA8C6A5-17A1-4546-BE7F-094552F78575}" srcOrd="1" destOrd="1" presId="urn:microsoft.com/office/officeart/2005/8/layout/hList7"/>
    <dgm:cxn modelId="{5653C690-C241-427D-8C02-6D634619DFC7}" type="presOf" srcId="{3A96D787-E3C4-4576-AED0-600E44293359}" destId="{297F5FC5-F70E-4F13-A73E-483B3B753874}" srcOrd="0" destOrd="0" presId="urn:microsoft.com/office/officeart/2005/8/layout/hList7"/>
    <dgm:cxn modelId="{E9364595-DD32-4864-9418-ECDAF92874B4}" type="presOf" srcId="{8E6852B5-DCB2-4C9F-94D0-7CDB443F2773}" destId="{748672C3-38FD-4FD5-807C-E9B2C49B158F}" srcOrd="0" destOrd="0" presId="urn:microsoft.com/office/officeart/2005/8/layout/hList7"/>
    <dgm:cxn modelId="{EF1E9095-6AF9-4704-8303-C2452D261E0B}" type="presOf" srcId="{4F0CC4B4-8EA8-4ED9-B10F-2A853FDCFB94}" destId="{AA9E71DD-3B4F-4BF8-83B5-2E6E17F1E0DA}" srcOrd="1" destOrd="2" presId="urn:microsoft.com/office/officeart/2005/8/layout/hList7"/>
    <dgm:cxn modelId="{B8BC7AA1-179F-4139-BC79-8B828942A6CC}" srcId="{00F4F3EE-3676-41F9-9C7A-3B463516FE40}" destId="{425390B1-8A49-4614-9F96-20E8E3134425}" srcOrd="1" destOrd="0" parTransId="{010864E8-36AB-4954-A50F-5D59276B2112}" sibTransId="{52908C03-B130-474B-AB1D-6522C0513846}"/>
    <dgm:cxn modelId="{6D61C6A9-7B5D-4940-944B-AED9D9A60772}" srcId="{3A96D787-E3C4-4576-AED0-600E44293359}" destId="{4F0CC4B4-8EA8-4ED9-B10F-2A853FDCFB94}" srcOrd="1" destOrd="0" parTransId="{FEF9E2EF-5361-45A1-909A-C4A7CD26513E}" sibTransId="{FCC759D9-55E2-4799-8E1B-DD13B1D79005}"/>
    <dgm:cxn modelId="{E1376FB1-850B-427D-891D-050FAF5508FA}" srcId="{00F4F3EE-3676-41F9-9C7A-3B463516FE40}" destId="{8D164478-B0E3-46A5-B82C-0A483C610D7B}" srcOrd="0" destOrd="0" parTransId="{BCE3C065-1057-44D1-910A-BF78F67BF956}" sibTransId="{8E6852B5-DCB2-4C9F-94D0-7CDB443F2773}"/>
    <dgm:cxn modelId="{3FCA36B6-354B-4E5F-87D9-2D0E9AFD2736}" type="presOf" srcId="{8D164478-B0E3-46A5-B82C-0A483C610D7B}" destId="{ED41836C-35B9-48C8-B524-D241C222396C}" srcOrd="1" destOrd="0" presId="urn:microsoft.com/office/officeart/2005/8/layout/hList7"/>
    <dgm:cxn modelId="{0204C9B7-2AC2-4863-9269-A0574B70C103}" type="presOf" srcId="{425390B1-8A49-4614-9F96-20E8E3134425}" destId="{267CAF27-380B-4466-9C1F-F3B817B847E3}" srcOrd="0" destOrd="0" presId="urn:microsoft.com/office/officeart/2005/8/layout/hList7"/>
    <dgm:cxn modelId="{AA1C8CCC-728C-4DFA-B209-C6A82DD90727}" type="presOf" srcId="{03AB4988-8891-40A7-85FE-961FFC36FF4D}" destId="{297F5FC5-F70E-4F13-A73E-483B3B753874}" srcOrd="0" destOrd="1" presId="urn:microsoft.com/office/officeart/2005/8/layout/hList7"/>
    <dgm:cxn modelId="{E3EECDDE-A252-42ED-9ABE-0BD4DC9A9DC4}" type="presOf" srcId="{52908C03-B130-474B-AB1D-6522C0513846}" destId="{5AEF5418-1E05-4B29-BB2B-DB7092391A1A}" srcOrd="0" destOrd="0" presId="urn:microsoft.com/office/officeart/2005/8/layout/hList7"/>
    <dgm:cxn modelId="{BB28B9FA-F19B-45C4-BD76-ACF410A0BA13}" type="presOf" srcId="{8D164478-B0E3-46A5-B82C-0A483C610D7B}" destId="{476168E4-62C1-4B26-BA6A-FDEA112E97B1}" srcOrd="0" destOrd="0" presId="urn:microsoft.com/office/officeart/2005/8/layout/hList7"/>
    <dgm:cxn modelId="{90BA52FD-430B-4C6E-B8F9-71C1A7238748}" srcId="{00F4F3EE-3676-41F9-9C7A-3B463516FE40}" destId="{3A96D787-E3C4-4576-AED0-600E44293359}" srcOrd="2" destOrd="0" parTransId="{68575B53-26DC-4715-A10B-A8CB15BC934B}" sibTransId="{F9DBB3C5-5957-4FD7-92E7-ECACB9937A96}"/>
    <dgm:cxn modelId="{C61B7242-E186-480B-AEF2-C5F2FF4E1738}" type="presParOf" srcId="{5D3BDAE7-EA40-4113-865A-A5914186A492}" destId="{53315472-8D00-4E75-A68A-A7D3676484CF}" srcOrd="0" destOrd="0" presId="urn:microsoft.com/office/officeart/2005/8/layout/hList7"/>
    <dgm:cxn modelId="{4408D6C3-4079-4494-B8F2-A1D29923EEA4}" type="presParOf" srcId="{5D3BDAE7-EA40-4113-865A-A5914186A492}" destId="{6B1CDEC2-492C-4BF8-A118-DDB975B19E3B}" srcOrd="1" destOrd="0" presId="urn:microsoft.com/office/officeart/2005/8/layout/hList7"/>
    <dgm:cxn modelId="{3F1CFD35-A017-4CD8-88DA-FEFC95D75813}" type="presParOf" srcId="{6B1CDEC2-492C-4BF8-A118-DDB975B19E3B}" destId="{4D2F27D8-D81B-4A40-B841-D035B67FFDF5}" srcOrd="0" destOrd="0" presId="urn:microsoft.com/office/officeart/2005/8/layout/hList7"/>
    <dgm:cxn modelId="{5AD60170-0A3E-4467-8594-AEA4DC5872F3}" type="presParOf" srcId="{4D2F27D8-D81B-4A40-B841-D035B67FFDF5}" destId="{476168E4-62C1-4B26-BA6A-FDEA112E97B1}" srcOrd="0" destOrd="0" presId="urn:microsoft.com/office/officeart/2005/8/layout/hList7"/>
    <dgm:cxn modelId="{5A0B1F19-E606-46CA-8012-AC5276BF3EDE}" type="presParOf" srcId="{4D2F27D8-D81B-4A40-B841-D035B67FFDF5}" destId="{ED41836C-35B9-48C8-B524-D241C222396C}" srcOrd="1" destOrd="0" presId="urn:microsoft.com/office/officeart/2005/8/layout/hList7"/>
    <dgm:cxn modelId="{D2325351-7E66-4486-A099-B988AFB8251D}" type="presParOf" srcId="{4D2F27D8-D81B-4A40-B841-D035B67FFDF5}" destId="{ED349F93-67FD-4005-9406-9C1FAD11A8F0}" srcOrd="2" destOrd="0" presId="urn:microsoft.com/office/officeart/2005/8/layout/hList7"/>
    <dgm:cxn modelId="{E3547AFE-55CA-499B-8EAE-88975B6F27B3}" type="presParOf" srcId="{4D2F27D8-D81B-4A40-B841-D035B67FFDF5}" destId="{04759E07-8CAE-435C-AB4D-2B6DFDC866B8}" srcOrd="3" destOrd="0" presId="urn:microsoft.com/office/officeart/2005/8/layout/hList7"/>
    <dgm:cxn modelId="{A567DF34-05D4-47AA-96A7-C05D2520D449}" type="presParOf" srcId="{6B1CDEC2-492C-4BF8-A118-DDB975B19E3B}" destId="{748672C3-38FD-4FD5-807C-E9B2C49B158F}" srcOrd="1" destOrd="0" presId="urn:microsoft.com/office/officeart/2005/8/layout/hList7"/>
    <dgm:cxn modelId="{C0874063-0509-4F75-86C7-DA0FEF27D185}" type="presParOf" srcId="{6B1CDEC2-492C-4BF8-A118-DDB975B19E3B}" destId="{C4D26D83-5509-44B1-BA11-9308D01038AE}" srcOrd="2" destOrd="0" presId="urn:microsoft.com/office/officeart/2005/8/layout/hList7"/>
    <dgm:cxn modelId="{11ED7BA0-28A3-4C35-A155-63070FBAE550}" type="presParOf" srcId="{C4D26D83-5509-44B1-BA11-9308D01038AE}" destId="{267CAF27-380B-4466-9C1F-F3B817B847E3}" srcOrd="0" destOrd="0" presId="urn:microsoft.com/office/officeart/2005/8/layout/hList7"/>
    <dgm:cxn modelId="{80F378A0-6BE2-4C87-B724-A359E430FFE5}" type="presParOf" srcId="{C4D26D83-5509-44B1-BA11-9308D01038AE}" destId="{9BA8C6A5-17A1-4546-BE7F-094552F78575}" srcOrd="1" destOrd="0" presId="urn:microsoft.com/office/officeart/2005/8/layout/hList7"/>
    <dgm:cxn modelId="{4B2A570C-A065-4198-9D26-C2CB98FD582F}" type="presParOf" srcId="{C4D26D83-5509-44B1-BA11-9308D01038AE}" destId="{EA7DAFE4-00EF-4E06-814F-FB32A5135386}" srcOrd="2" destOrd="0" presId="urn:microsoft.com/office/officeart/2005/8/layout/hList7"/>
    <dgm:cxn modelId="{455CF1D3-3021-4D54-ADD7-A9C995F34FC4}" type="presParOf" srcId="{C4D26D83-5509-44B1-BA11-9308D01038AE}" destId="{2DFACBEF-6033-4CDA-9718-7B5B3168C447}" srcOrd="3" destOrd="0" presId="urn:microsoft.com/office/officeart/2005/8/layout/hList7"/>
    <dgm:cxn modelId="{D1CCD177-575B-48CB-B060-96A3F9A996F3}" type="presParOf" srcId="{6B1CDEC2-492C-4BF8-A118-DDB975B19E3B}" destId="{5AEF5418-1E05-4B29-BB2B-DB7092391A1A}" srcOrd="3" destOrd="0" presId="urn:microsoft.com/office/officeart/2005/8/layout/hList7"/>
    <dgm:cxn modelId="{72C7DAFD-C993-4E31-9B86-67B6E2035A97}" type="presParOf" srcId="{6B1CDEC2-492C-4BF8-A118-DDB975B19E3B}" destId="{FB09F1DB-6CB1-4318-B042-26F4EEA64E2C}" srcOrd="4" destOrd="0" presId="urn:microsoft.com/office/officeart/2005/8/layout/hList7"/>
    <dgm:cxn modelId="{42B77A4D-4D05-494B-B356-14030F86DCF7}" type="presParOf" srcId="{FB09F1DB-6CB1-4318-B042-26F4EEA64E2C}" destId="{297F5FC5-F70E-4F13-A73E-483B3B753874}" srcOrd="0" destOrd="0" presId="urn:microsoft.com/office/officeart/2005/8/layout/hList7"/>
    <dgm:cxn modelId="{80ECFBF8-A215-4C90-A621-A5442B6948FC}" type="presParOf" srcId="{FB09F1DB-6CB1-4318-B042-26F4EEA64E2C}" destId="{AA9E71DD-3B4F-4BF8-83B5-2E6E17F1E0DA}" srcOrd="1" destOrd="0" presId="urn:microsoft.com/office/officeart/2005/8/layout/hList7"/>
    <dgm:cxn modelId="{1B01C785-B1E6-42C7-9A4A-4594C09E5107}" type="presParOf" srcId="{FB09F1DB-6CB1-4318-B042-26F4EEA64E2C}" destId="{0BF657BC-33A9-4DED-916D-52D00D254ABC}" srcOrd="2" destOrd="0" presId="urn:microsoft.com/office/officeart/2005/8/layout/hList7"/>
    <dgm:cxn modelId="{47C28E9F-3881-45F2-B376-1258872C8C35}" type="presParOf" srcId="{FB09F1DB-6CB1-4318-B042-26F4EEA64E2C}" destId="{46428ACC-B43E-42AF-9355-7F6AA271A29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2BC24A-0089-41B2-A944-1FA13FFCE121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25BC0BEC-A40C-432A-914C-1D1018793588}">
      <dgm:prSet/>
      <dgm:spPr/>
      <dgm:t>
        <a:bodyPr/>
        <a:lstStyle/>
        <a:p>
          <a:r>
            <a:rPr lang="en-US"/>
            <a:t>Co je to Tenant? Kolik jich potřebuji?</a:t>
          </a:r>
          <a:endParaRPr lang="cs-CZ"/>
        </a:p>
      </dgm:t>
    </dgm:pt>
    <dgm:pt modelId="{DC0D1DC3-6D5B-4B85-AD29-72671B83757A}" type="parTrans" cxnId="{BAA83F61-0C5E-4C97-8267-58E35B1C5016}">
      <dgm:prSet/>
      <dgm:spPr/>
      <dgm:t>
        <a:bodyPr/>
        <a:lstStyle/>
        <a:p>
          <a:endParaRPr lang="cs-CZ"/>
        </a:p>
      </dgm:t>
    </dgm:pt>
    <dgm:pt modelId="{709E3E89-367F-4825-9FBF-15F6E5ECBA03}" type="sibTrans" cxnId="{BAA83F61-0C5E-4C97-8267-58E35B1C5016}">
      <dgm:prSet/>
      <dgm:spPr/>
      <dgm:t>
        <a:bodyPr/>
        <a:lstStyle/>
        <a:p>
          <a:endParaRPr lang="cs-CZ"/>
        </a:p>
      </dgm:t>
    </dgm:pt>
    <dgm:pt modelId="{926F2545-F647-496A-975E-94DDC9DFCF8D}">
      <dgm:prSet/>
      <dgm:spPr/>
      <dgm:t>
        <a:bodyPr/>
        <a:lstStyle/>
        <a:p>
          <a:r>
            <a:rPr lang="en-US"/>
            <a:t>Co jsou to jmenné konvence?</a:t>
          </a:r>
          <a:endParaRPr lang="cs-CZ"/>
        </a:p>
      </dgm:t>
    </dgm:pt>
    <dgm:pt modelId="{299C8234-16AF-4D54-A5CF-141F456CD531}" type="parTrans" cxnId="{EADBD2B6-9283-4B31-9BE1-4A61D04A3EF8}">
      <dgm:prSet/>
      <dgm:spPr/>
      <dgm:t>
        <a:bodyPr/>
        <a:lstStyle/>
        <a:p>
          <a:endParaRPr lang="cs-CZ"/>
        </a:p>
      </dgm:t>
    </dgm:pt>
    <dgm:pt modelId="{E153CAF4-F1E2-47B1-A33D-F12F22727D0A}" type="sibTrans" cxnId="{EADBD2B6-9283-4B31-9BE1-4A61D04A3EF8}">
      <dgm:prSet/>
      <dgm:spPr/>
      <dgm:t>
        <a:bodyPr/>
        <a:lstStyle/>
        <a:p>
          <a:endParaRPr lang="cs-CZ"/>
        </a:p>
      </dgm:t>
    </dgm:pt>
    <dgm:pt modelId="{7F0085F0-EAAA-414B-824B-1F22AEA9D1B0}">
      <dgm:prSet/>
      <dgm:spPr/>
      <dgm:t>
        <a:bodyPr/>
        <a:lstStyle/>
        <a:p>
          <a:r>
            <a:rPr lang="en-US"/>
            <a:t>Jaký je vztah mezi jednotlivými úrovněmi? Na obrázku?</a:t>
          </a:r>
          <a:endParaRPr lang="cs-CZ"/>
        </a:p>
      </dgm:t>
    </dgm:pt>
    <dgm:pt modelId="{38FB77FC-96F0-48A0-8389-FA4149A4D57F}" type="parTrans" cxnId="{EDEA773A-FC05-49E6-BA82-62D1397EADC1}">
      <dgm:prSet/>
      <dgm:spPr/>
      <dgm:t>
        <a:bodyPr/>
        <a:lstStyle/>
        <a:p>
          <a:endParaRPr lang="cs-CZ"/>
        </a:p>
      </dgm:t>
    </dgm:pt>
    <dgm:pt modelId="{DE7ADC51-18E5-4CFA-8B03-7BE06FB8D6BB}" type="sibTrans" cxnId="{EDEA773A-FC05-49E6-BA82-62D1397EADC1}">
      <dgm:prSet/>
      <dgm:spPr/>
      <dgm:t>
        <a:bodyPr/>
        <a:lstStyle/>
        <a:p>
          <a:endParaRPr lang="cs-CZ"/>
        </a:p>
      </dgm:t>
    </dgm:pt>
    <dgm:pt modelId="{C923FBA2-74CB-4949-913B-E6FB8A7C3FAF}" type="pres">
      <dgm:prSet presAssocID="{C42BC24A-0089-41B2-A944-1FA13FFCE121}" presName="Name0" presStyleCnt="0">
        <dgm:presLayoutVars>
          <dgm:dir/>
          <dgm:animLvl val="lvl"/>
          <dgm:resizeHandles val="exact"/>
        </dgm:presLayoutVars>
      </dgm:prSet>
      <dgm:spPr/>
    </dgm:pt>
    <dgm:pt modelId="{DF403FF6-4BA4-4153-9ADA-E229B2586E66}" type="pres">
      <dgm:prSet presAssocID="{25BC0BEC-A40C-432A-914C-1D1018793588}" presName="composite" presStyleCnt="0"/>
      <dgm:spPr/>
    </dgm:pt>
    <dgm:pt modelId="{0E11214D-BEC8-4B59-A11E-76F7670DAF7D}" type="pres">
      <dgm:prSet presAssocID="{25BC0BEC-A40C-432A-914C-1D101879358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522109A-C2FB-49EE-87E6-22869792F14B}" type="pres">
      <dgm:prSet presAssocID="{25BC0BEC-A40C-432A-914C-1D1018793588}" presName="desTx" presStyleLbl="alignAccFollowNode1" presStyleIdx="0" presStyleCnt="3">
        <dgm:presLayoutVars>
          <dgm:bulletEnabled val="1"/>
        </dgm:presLayoutVars>
      </dgm:prSet>
      <dgm:spPr/>
    </dgm:pt>
    <dgm:pt modelId="{36FA85C7-ABFF-492D-BA83-759E6F329067}" type="pres">
      <dgm:prSet presAssocID="{709E3E89-367F-4825-9FBF-15F6E5ECBA03}" presName="space" presStyleCnt="0"/>
      <dgm:spPr/>
    </dgm:pt>
    <dgm:pt modelId="{0B74A0C9-4144-4C4A-BE23-C6B46A1364FB}" type="pres">
      <dgm:prSet presAssocID="{926F2545-F647-496A-975E-94DDC9DFCF8D}" presName="composite" presStyleCnt="0"/>
      <dgm:spPr/>
    </dgm:pt>
    <dgm:pt modelId="{F8A571D8-08CD-4896-91BD-C8F8EC87CDEB}" type="pres">
      <dgm:prSet presAssocID="{926F2545-F647-496A-975E-94DDC9DFCF8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A4B2C24-6AF9-4137-9A42-847AAB4C5F5A}" type="pres">
      <dgm:prSet presAssocID="{926F2545-F647-496A-975E-94DDC9DFCF8D}" presName="desTx" presStyleLbl="alignAccFollowNode1" presStyleIdx="1" presStyleCnt="3">
        <dgm:presLayoutVars>
          <dgm:bulletEnabled val="1"/>
        </dgm:presLayoutVars>
      </dgm:prSet>
      <dgm:spPr/>
    </dgm:pt>
    <dgm:pt modelId="{8112F1C5-6ADE-43FF-992B-295FD37AD446}" type="pres">
      <dgm:prSet presAssocID="{E153CAF4-F1E2-47B1-A33D-F12F22727D0A}" presName="space" presStyleCnt="0"/>
      <dgm:spPr/>
    </dgm:pt>
    <dgm:pt modelId="{CB010E8F-74C3-42B9-A531-C21668CD6F03}" type="pres">
      <dgm:prSet presAssocID="{7F0085F0-EAAA-414B-824B-1F22AEA9D1B0}" presName="composite" presStyleCnt="0"/>
      <dgm:spPr/>
    </dgm:pt>
    <dgm:pt modelId="{E292CC2A-809D-44B1-BE0C-C2CD1B92E49E}" type="pres">
      <dgm:prSet presAssocID="{7F0085F0-EAAA-414B-824B-1F22AEA9D1B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0BB8D00-17C1-4FEC-A666-D4528855C7E2}" type="pres">
      <dgm:prSet presAssocID="{7F0085F0-EAAA-414B-824B-1F22AEA9D1B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4C6D51C-5430-4835-A524-D5BDA6D3F77D}" type="presOf" srcId="{25BC0BEC-A40C-432A-914C-1D1018793588}" destId="{0E11214D-BEC8-4B59-A11E-76F7670DAF7D}" srcOrd="0" destOrd="0" presId="urn:microsoft.com/office/officeart/2005/8/layout/hList1"/>
    <dgm:cxn modelId="{A2EC4C2F-D492-40B1-9220-B1FBB07BCFA1}" type="presOf" srcId="{7F0085F0-EAAA-414B-824B-1F22AEA9D1B0}" destId="{E292CC2A-809D-44B1-BE0C-C2CD1B92E49E}" srcOrd="0" destOrd="0" presId="urn:microsoft.com/office/officeart/2005/8/layout/hList1"/>
    <dgm:cxn modelId="{EDEA773A-FC05-49E6-BA82-62D1397EADC1}" srcId="{C42BC24A-0089-41B2-A944-1FA13FFCE121}" destId="{7F0085F0-EAAA-414B-824B-1F22AEA9D1B0}" srcOrd="2" destOrd="0" parTransId="{38FB77FC-96F0-48A0-8389-FA4149A4D57F}" sibTransId="{DE7ADC51-18E5-4CFA-8B03-7BE06FB8D6BB}"/>
    <dgm:cxn modelId="{BAA83F61-0C5E-4C97-8267-58E35B1C5016}" srcId="{C42BC24A-0089-41B2-A944-1FA13FFCE121}" destId="{25BC0BEC-A40C-432A-914C-1D1018793588}" srcOrd="0" destOrd="0" parTransId="{DC0D1DC3-6D5B-4B85-AD29-72671B83757A}" sibTransId="{709E3E89-367F-4825-9FBF-15F6E5ECBA03}"/>
    <dgm:cxn modelId="{C9C39186-C7D0-406E-850A-F3D0ECB14070}" type="presOf" srcId="{C42BC24A-0089-41B2-A944-1FA13FFCE121}" destId="{C923FBA2-74CB-4949-913B-E6FB8A7C3FAF}" srcOrd="0" destOrd="0" presId="urn:microsoft.com/office/officeart/2005/8/layout/hList1"/>
    <dgm:cxn modelId="{EADBD2B6-9283-4B31-9BE1-4A61D04A3EF8}" srcId="{C42BC24A-0089-41B2-A944-1FA13FFCE121}" destId="{926F2545-F647-496A-975E-94DDC9DFCF8D}" srcOrd="1" destOrd="0" parTransId="{299C8234-16AF-4D54-A5CF-141F456CD531}" sibTransId="{E153CAF4-F1E2-47B1-A33D-F12F22727D0A}"/>
    <dgm:cxn modelId="{60F054C7-CE6D-442F-95F4-9DFD5334665B}" type="presOf" srcId="{926F2545-F647-496A-975E-94DDC9DFCF8D}" destId="{F8A571D8-08CD-4896-91BD-C8F8EC87CDEB}" srcOrd="0" destOrd="0" presId="urn:microsoft.com/office/officeart/2005/8/layout/hList1"/>
    <dgm:cxn modelId="{AC223322-F0F4-4DC2-AFF7-79E0E14418BD}" type="presParOf" srcId="{C923FBA2-74CB-4949-913B-E6FB8A7C3FAF}" destId="{DF403FF6-4BA4-4153-9ADA-E229B2586E66}" srcOrd="0" destOrd="0" presId="urn:microsoft.com/office/officeart/2005/8/layout/hList1"/>
    <dgm:cxn modelId="{D5AFE83A-3EAF-45DF-A144-29DBFB7DAB75}" type="presParOf" srcId="{DF403FF6-4BA4-4153-9ADA-E229B2586E66}" destId="{0E11214D-BEC8-4B59-A11E-76F7670DAF7D}" srcOrd="0" destOrd="0" presId="urn:microsoft.com/office/officeart/2005/8/layout/hList1"/>
    <dgm:cxn modelId="{63E4F633-BAA5-48ED-B66B-BB8B511C49A6}" type="presParOf" srcId="{DF403FF6-4BA4-4153-9ADA-E229B2586E66}" destId="{5522109A-C2FB-49EE-87E6-22869792F14B}" srcOrd="1" destOrd="0" presId="urn:microsoft.com/office/officeart/2005/8/layout/hList1"/>
    <dgm:cxn modelId="{EE1DA255-CC62-4F31-B225-C0CAB7471787}" type="presParOf" srcId="{C923FBA2-74CB-4949-913B-E6FB8A7C3FAF}" destId="{36FA85C7-ABFF-492D-BA83-759E6F329067}" srcOrd="1" destOrd="0" presId="urn:microsoft.com/office/officeart/2005/8/layout/hList1"/>
    <dgm:cxn modelId="{2BF67FE5-3A9D-46C8-9A7C-447C893FFC78}" type="presParOf" srcId="{C923FBA2-74CB-4949-913B-E6FB8A7C3FAF}" destId="{0B74A0C9-4144-4C4A-BE23-C6B46A1364FB}" srcOrd="2" destOrd="0" presId="urn:microsoft.com/office/officeart/2005/8/layout/hList1"/>
    <dgm:cxn modelId="{43E39948-46B3-4102-B4E6-32D6A46564D8}" type="presParOf" srcId="{0B74A0C9-4144-4C4A-BE23-C6B46A1364FB}" destId="{F8A571D8-08CD-4896-91BD-C8F8EC87CDEB}" srcOrd="0" destOrd="0" presId="urn:microsoft.com/office/officeart/2005/8/layout/hList1"/>
    <dgm:cxn modelId="{76E5A49F-B612-491E-9E52-16C3243249C5}" type="presParOf" srcId="{0B74A0C9-4144-4C4A-BE23-C6B46A1364FB}" destId="{4A4B2C24-6AF9-4137-9A42-847AAB4C5F5A}" srcOrd="1" destOrd="0" presId="urn:microsoft.com/office/officeart/2005/8/layout/hList1"/>
    <dgm:cxn modelId="{5CEE5CB0-8242-4B56-802F-380A8AE3E117}" type="presParOf" srcId="{C923FBA2-74CB-4949-913B-E6FB8A7C3FAF}" destId="{8112F1C5-6ADE-43FF-992B-295FD37AD446}" srcOrd="3" destOrd="0" presId="urn:microsoft.com/office/officeart/2005/8/layout/hList1"/>
    <dgm:cxn modelId="{3C99822B-B6F9-4E99-A56C-967F267058A9}" type="presParOf" srcId="{C923FBA2-74CB-4949-913B-E6FB8A7C3FAF}" destId="{CB010E8F-74C3-42B9-A531-C21668CD6F03}" srcOrd="4" destOrd="0" presId="urn:microsoft.com/office/officeart/2005/8/layout/hList1"/>
    <dgm:cxn modelId="{D31C69D4-6C14-48D2-8D91-522058254FB6}" type="presParOf" srcId="{CB010E8F-74C3-42B9-A531-C21668CD6F03}" destId="{E292CC2A-809D-44B1-BE0C-C2CD1B92E49E}" srcOrd="0" destOrd="0" presId="urn:microsoft.com/office/officeart/2005/8/layout/hList1"/>
    <dgm:cxn modelId="{65E31D7A-815D-4AE3-9D9C-E85984244DE9}" type="presParOf" srcId="{CB010E8F-74C3-42B9-A531-C21668CD6F03}" destId="{D0BB8D00-17C1-4FEC-A666-D4528855C7E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5B2EEF-C0F9-43E1-89C7-1E2C7669C2C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15589537-9CB5-48A3-975D-97748B2A87BF}">
      <dgm:prSet/>
      <dgm:spPr/>
      <dgm:t>
        <a:bodyPr/>
        <a:lstStyle/>
        <a:p>
          <a:r>
            <a:rPr lang="en-US"/>
            <a:t>Identity</a:t>
          </a:r>
          <a:endParaRPr lang="cs-CZ"/>
        </a:p>
      </dgm:t>
    </dgm:pt>
    <dgm:pt modelId="{4E52057E-B7AE-4BD1-9CD5-A3D73E03E124}" type="parTrans" cxnId="{6970428F-3B18-4D88-A258-4C7A397FD409}">
      <dgm:prSet/>
      <dgm:spPr/>
      <dgm:t>
        <a:bodyPr/>
        <a:lstStyle/>
        <a:p>
          <a:endParaRPr lang="cs-CZ"/>
        </a:p>
      </dgm:t>
    </dgm:pt>
    <dgm:pt modelId="{72F23077-40CD-4307-ADA3-C1A7F4924FAC}" type="sibTrans" cxnId="{6970428F-3B18-4D88-A258-4C7A397FD409}">
      <dgm:prSet/>
      <dgm:spPr/>
      <dgm:t>
        <a:bodyPr/>
        <a:lstStyle/>
        <a:p>
          <a:endParaRPr lang="cs-CZ"/>
        </a:p>
      </dgm:t>
    </dgm:pt>
    <dgm:pt modelId="{1E0F1508-E946-4C6E-B797-1EEE97754073}">
      <dgm:prSet/>
      <dgm:spPr/>
      <dgm:t>
        <a:bodyPr/>
        <a:lstStyle/>
        <a:p>
          <a:r>
            <a:rPr lang="en-US"/>
            <a:t>Group</a:t>
          </a:r>
          <a:endParaRPr lang="cs-CZ"/>
        </a:p>
      </dgm:t>
    </dgm:pt>
    <dgm:pt modelId="{7CD76B49-9C1E-448D-8B44-67BE9580C762}" type="parTrans" cxnId="{6214FD17-4AA7-4340-8F89-796BBD497D1C}">
      <dgm:prSet/>
      <dgm:spPr/>
      <dgm:t>
        <a:bodyPr/>
        <a:lstStyle/>
        <a:p>
          <a:endParaRPr lang="cs-CZ"/>
        </a:p>
      </dgm:t>
    </dgm:pt>
    <dgm:pt modelId="{084252E2-1B89-4B0F-B4F7-17401CC0B254}" type="sibTrans" cxnId="{6214FD17-4AA7-4340-8F89-796BBD497D1C}">
      <dgm:prSet/>
      <dgm:spPr/>
      <dgm:t>
        <a:bodyPr/>
        <a:lstStyle/>
        <a:p>
          <a:endParaRPr lang="cs-CZ"/>
        </a:p>
      </dgm:t>
    </dgm:pt>
    <dgm:pt modelId="{9F79760F-5BDF-4720-BC03-1FEBDFCEFCC9}">
      <dgm:prSet/>
      <dgm:spPr/>
      <dgm:t>
        <a:bodyPr/>
        <a:lstStyle/>
        <a:p>
          <a:r>
            <a:rPr lang="en-US"/>
            <a:t>User</a:t>
          </a:r>
          <a:endParaRPr lang="cs-CZ"/>
        </a:p>
      </dgm:t>
    </dgm:pt>
    <dgm:pt modelId="{BDBA8833-65A2-4781-96F3-6B274EDE1314}" type="parTrans" cxnId="{AE8597A0-CAA9-4173-9AAD-D4AB248EB6AB}">
      <dgm:prSet/>
      <dgm:spPr/>
      <dgm:t>
        <a:bodyPr/>
        <a:lstStyle/>
        <a:p>
          <a:endParaRPr lang="cs-CZ"/>
        </a:p>
      </dgm:t>
    </dgm:pt>
    <dgm:pt modelId="{BE1C6DFD-B1E9-41FA-9CDE-F8BBB6943FAD}" type="sibTrans" cxnId="{AE8597A0-CAA9-4173-9AAD-D4AB248EB6AB}">
      <dgm:prSet/>
      <dgm:spPr/>
      <dgm:t>
        <a:bodyPr/>
        <a:lstStyle/>
        <a:p>
          <a:endParaRPr lang="cs-CZ"/>
        </a:p>
      </dgm:t>
    </dgm:pt>
    <dgm:pt modelId="{8EDF7CDA-EC5A-410F-B10B-BA294EB00E01}">
      <dgm:prSet/>
      <dgm:spPr/>
      <dgm:t>
        <a:bodyPr/>
        <a:lstStyle/>
        <a:p>
          <a:r>
            <a:rPr lang="en-US"/>
            <a:t>Service principal</a:t>
          </a:r>
          <a:endParaRPr lang="cs-CZ"/>
        </a:p>
      </dgm:t>
    </dgm:pt>
    <dgm:pt modelId="{49C65986-DE00-4218-9408-23AF454604FE}" type="parTrans" cxnId="{B152F7F9-073C-4D63-B108-DB9A37318C35}">
      <dgm:prSet/>
      <dgm:spPr/>
      <dgm:t>
        <a:bodyPr/>
        <a:lstStyle/>
        <a:p>
          <a:endParaRPr lang="cs-CZ"/>
        </a:p>
      </dgm:t>
    </dgm:pt>
    <dgm:pt modelId="{B1F30B43-73AD-4FA0-BE0C-FD2936F316C4}" type="sibTrans" cxnId="{B152F7F9-073C-4D63-B108-DB9A37318C35}">
      <dgm:prSet/>
      <dgm:spPr/>
      <dgm:t>
        <a:bodyPr/>
        <a:lstStyle/>
        <a:p>
          <a:endParaRPr lang="cs-CZ"/>
        </a:p>
      </dgm:t>
    </dgm:pt>
    <dgm:pt modelId="{D552D7EB-86C9-42C7-9E09-94990AE29C36}">
      <dgm:prSet/>
      <dgm:spPr/>
      <dgm:t>
        <a:bodyPr/>
        <a:lstStyle/>
        <a:p>
          <a:r>
            <a:rPr lang="en-US"/>
            <a:t>Managed identity</a:t>
          </a:r>
          <a:endParaRPr lang="cs-CZ"/>
        </a:p>
      </dgm:t>
    </dgm:pt>
    <dgm:pt modelId="{ED49FD20-A440-4460-A1D2-3E1512EC0DC9}" type="parTrans" cxnId="{314B8D54-3D48-41CA-9F9F-C380BCD2592C}">
      <dgm:prSet/>
      <dgm:spPr/>
      <dgm:t>
        <a:bodyPr/>
        <a:lstStyle/>
        <a:p>
          <a:endParaRPr lang="cs-CZ"/>
        </a:p>
      </dgm:t>
    </dgm:pt>
    <dgm:pt modelId="{2144612D-96FB-4764-B9D6-F0C4C70D0320}" type="sibTrans" cxnId="{314B8D54-3D48-41CA-9F9F-C380BCD2592C}">
      <dgm:prSet/>
      <dgm:spPr/>
      <dgm:t>
        <a:bodyPr/>
        <a:lstStyle/>
        <a:p>
          <a:endParaRPr lang="cs-CZ"/>
        </a:p>
      </dgm:t>
    </dgm:pt>
    <dgm:pt modelId="{C5006A0B-5FE8-4F54-9B2D-3D0DFE13FDED}">
      <dgm:prSet/>
      <dgm:spPr/>
      <dgm:t>
        <a:bodyPr/>
        <a:lstStyle/>
        <a:p>
          <a:r>
            <a:rPr lang="en-US"/>
            <a:t>Roles</a:t>
          </a:r>
          <a:endParaRPr lang="cs-CZ"/>
        </a:p>
      </dgm:t>
    </dgm:pt>
    <dgm:pt modelId="{E36A1676-7254-440A-8BCB-9BDA2B107DE4}" type="parTrans" cxnId="{DB55739B-64A2-412D-A1E4-45C11786C6B0}">
      <dgm:prSet/>
      <dgm:spPr/>
      <dgm:t>
        <a:bodyPr/>
        <a:lstStyle/>
        <a:p>
          <a:endParaRPr lang="cs-CZ"/>
        </a:p>
      </dgm:t>
    </dgm:pt>
    <dgm:pt modelId="{8E9CCC8D-8C4B-45D2-ABAD-FFC295F3C71D}" type="sibTrans" cxnId="{DB55739B-64A2-412D-A1E4-45C11786C6B0}">
      <dgm:prSet/>
      <dgm:spPr/>
      <dgm:t>
        <a:bodyPr/>
        <a:lstStyle/>
        <a:p>
          <a:endParaRPr lang="cs-CZ"/>
        </a:p>
      </dgm:t>
    </dgm:pt>
    <dgm:pt modelId="{550299AA-EC23-45F6-A7B4-1F03382D303B}">
      <dgm:prSet/>
      <dgm:spPr/>
      <dgm:t>
        <a:bodyPr/>
        <a:lstStyle/>
        <a:p>
          <a:r>
            <a:rPr lang="en-US"/>
            <a:t>Owner</a:t>
          </a:r>
          <a:endParaRPr lang="cs-CZ"/>
        </a:p>
      </dgm:t>
    </dgm:pt>
    <dgm:pt modelId="{DAABFA53-8A7B-4EC0-BD51-60BBBE72FB70}" type="parTrans" cxnId="{7A54C021-7427-4716-85F7-23F666130E0D}">
      <dgm:prSet/>
      <dgm:spPr/>
      <dgm:t>
        <a:bodyPr/>
        <a:lstStyle/>
        <a:p>
          <a:endParaRPr lang="cs-CZ"/>
        </a:p>
      </dgm:t>
    </dgm:pt>
    <dgm:pt modelId="{3FA0FB21-67FC-4B7A-AA32-C028484D44CE}" type="sibTrans" cxnId="{7A54C021-7427-4716-85F7-23F666130E0D}">
      <dgm:prSet/>
      <dgm:spPr/>
      <dgm:t>
        <a:bodyPr/>
        <a:lstStyle/>
        <a:p>
          <a:endParaRPr lang="cs-CZ"/>
        </a:p>
      </dgm:t>
    </dgm:pt>
    <dgm:pt modelId="{2747CDF7-E249-4AD8-848E-00F85C89924C}">
      <dgm:prSet/>
      <dgm:spPr/>
      <dgm:t>
        <a:bodyPr/>
        <a:lstStyle/>
        <a:p>
          <a:r>
            <a:rPr lang="en-US"/>
            <a:t>Contributor</a:t>
          </a:r>
          <a:endParaRPr lang="cs-CZ"/>
        </a:p>
      </dgm:t>
    </dgm:pt>
    <dgm:pt modelId="{2DC4BD40-1830-47BE-B669-8AD3E8F6513E}" type="parTrans" cxnId="{CDC312DA-3AF9-47D5-9379-CDBEDD869140}">
      <dgm:prSet/>
      <dgm:spPr/>
      <dgm:t>
        <a:bodyPr/>
        <a:lstStyle/>
        <a:p>
          <a:endParaRPr lang="cs-CZ"/>
        </a:p>
      </dgm:t>
    </dgm:pt>
    <dgm:pt modelId="{645BCEB6-3C86-40D8-93F9-77396F0BAD30}" type="sibTrans" cxnId="{CDC312DA-3AF9-47D5-9379-CDBEDD869140}">
      <dgm:prSet/>
      <dgm:spPr/>
      <dgm:t>
        <a:bodyPr/>
        <a:lstStyle/>
        <a:p>
          <a:endParaRPr lang="cs-CZ"/>
        </a:p>
      </dgm:t>
    </dgm:pt>
    <dgm:pt modelId="{9434B173-B3A2-4BEC-8D97-707F592BCEEF}">
      <dgm:prSet/>
      <dgm:spPr/>
      <dgm:t>
        <a:bodyPr/>
        <a:lstStyle/>
        <a:p>
          <a:r>
            <a:rPr lang="en-US"/>
            <a:t>Read</a:t>
          </a:r>
          <a:endParaRPr lang="cs-CZ"/>
        </a:p>
      </dgm:t>
    </dgm:pt>
    <dgm:pt modelId="{AF026247-6286-4F00-8CBB-1A7C1AD2A485}" type="parTrans" cxnId="{D00E3B61-E354-4E96-873F-F47F02892443}">
      <dgm:prSet/>
      <dgm:spPr/>
      <dgm:t>
        <a:bodyPr/>
        <a:lstStyle/>
        <a:p>
          <a:endParaRPr lang="cs-CZ"/>
        </a:p>
      </dgm:t>
    </dgm:pt>
    <dgm:pt modelId="{DFC2A0B5-C08F-468E-887E-FF0D6AD3DFEC}" type="sibTrans" cxnId="{D00E3B61-E354-4E96-873F-F47F02892443}">
      <dgm:prSet/>
      <dgm:spPr/>
      <dgm:t>
        <a:bodyPr/>
        <a:lstStyle/>
        <a:p>
          <a:endParaRPr lang="cs-CZ"/>
        </a:p>
      </dgm:t>
    </dgm:pt>
    <dgm:pt modelId="{F5F096B2-950A-4E70-B238-EF2AA7F2799B}">
      <dgm:prSet/>
      <dgm:spPr/>
      <dgm:t>
        <a:bodyPr/>
        <a:lstStyle/>
        <a:p>
          <a:r>
            <a:rPr lang="en-US"/>
            <a:t>Custom</a:t>
          </a:r>
          <a:endParaRPr lang="cs-CZ"/>
        </a:p>
      </dgm:t>
    </dgm:pt>
    <dgm:pt modelId="{E3BCBE2B-69DE-450A-8F06-4F7AB3921981}" type="parTrans" cxnId="{2B374ABB-2F05-440C-B525-186A6244E4D9}">
      <dgm:prSet/>
      <dgm:spPr/>
      <dgm:t>
        <a:bodyPr/>
        <a:lstStyle/>
        <a:p>
          <a:endParaRPr lang="cs-CZ"/>
        </a:p>
      </dgm:t>
    </dgm:pt>
    <dgm:pt modelId="{5141089D-B76A-4784-89AC-8E26638CD072}" type="sibTrans" cxnId="{2B374ABB-2F05-440C-B525-186A6244E4D9}">
      <dgm:prSet/>
      <dgm:spPr/>
      <dgm:t>
        <a:bodyPr/>
        <a:lstStyle/>
        <a:p>
          <a:endParaRPr lang="cs-CZ"/>
        </a:p>
      </dgm:t>
    </dgm:pt>
    <dgm:pt modelId="{CD95DC07-D9AA-4624-9029-FE2CD89FD40B}">
      <dgm:prSet/>
      <dgm:spPr/>
      <dgm:t>
        <a:bodyPr/>
        <a:lstStyle/>
        <a:p>
          <a:r>
            <a:rPr lang="en-US"/>
            <a:t>...</a:t>
          </a:r>
          <a:endParaRPr lang="cs-CZ"/>
        </a:p>
      </dgm:t>
    </dgm:pt>
    <dgm:pt modelId="{5552A1B8-6605-4C5E-A980-8676F5F636CA}" type="parTrans" cxnId="{3986AC41-B8D4-4A21-B406-9CEBE4861794}">
      <dgm:prSet/>
      <dgm:spPr/>
      <dgm:t>
        <a:bodyPr/>
        <a:lstStyle/>
        <a:p>
          <a:endParaRPr lang="cs-CZ"/>
        </a:p>
      </dgm:t>
    </dgm:pt>
    <dgm:pt modelId="{98849F87-4A52-48CA-9021-295617684ECF}" type="sibTrans" cxnId="{3986AC41-B8D4-4A21-B406-9CEBE4861794}">
      <dgm:prSet/>
      <dgm:spPr/>
      <dgm:t>
        <a:bodyPr/>
        <a:lstStyle/>
        <a:p>
          <a:endParaRPr lang="cs-CZ"/>
        </a:p>
      </dgm:t>
    </dgm:pt>
    <dgm:pt modelId="{1F073B2F-9540-4610-95CB-B388108B15E6}">
      <dgm:prSet/>
      <dgm:spPr/>
      <dgm:t>
        <a:bodyPr/>
        <a:lstStyle/>
        <a:p>
          <a:r>
            <a:rPr lang="en-US"/>
            <a:t>AD role</a:t>
          </a:r>
          <a:endParaRPr lang="cs-CZ"/>
        </a:p>
      </dgm:t>
    </dgm:pt>
    <dgm:pt modelId="{49522CD1-40D3-4BE9-8FB4-625143AC46EE}" type="parTrans" cxnId="{CD607D24-F114-498B-AC01-24432B20A022}">
      <dgm:prSet/>
      <dgm:spPr/>
      <dgm:t>
        <a:bodyPr/>
        <a:lstStyle/>
        <a:p>
          <a:endParaRPr lang="cs-CZ"/>
        </a:p>
      </dgm:t>
    </dgm:pt>
    <dgm:pt modelId="{51A5E71A-5225-484F-A0B1-36E0C865D36A}" type="sibTrans" cxnId="{CD607D24-F114-498B-AC01-24432B20A022}">
      <dgm:prSet/>
      <dgm:spPr/>
      <dgm:t>
        <a:bodyPr/>
        <a:lstStyle/>
        <a:p>
          <a:endParaRPr lang="cs-CZ"/>
        </a:p>
      </dgm:t>
    </dgm:pt>
    <dgm:pt modelId="{08DF6B39-7E33-4713-96BD-FFA391AA25C3}">
      <dgm:prSet/>
      <dgm:spPr/>
      <dgm:t>
        <a:bodyPr/>
        <a:lstStyle/>
        <a:p>
          <a:r>
            <a:rPr lang="en-US"/>
            <a:t>Global Administrator</a:t>
          </a:r>
          <a:endParaRPr lang="cs-CZ"/>
        </a:p>
      </dgm:t>
    </dgm:pt>
    <dgm:pt modelId="{88C14643-ACDA-49DB-AFB2-EFEC622725F0}" type="parTrans" cxnId="{C288DF33-D03F-414E-8FDB-88CF332AF13A}">
      <dgm:prSet/>
      <dgm:spPr/>
      <dgm:t>
        <a:bodyPr/>
        <a:lstStyle/>
        <a:p>
          <a:endParaRPr lang="cs-CZ"/>
        </a:p>
      </dgm:t>
    </dgm:pt>
    <dgm:pt modelId="{379A111D-5CEF-4A5B-A43B-4960B4845417}" type="sibTrans" cxnId="{C288DF33-D03F-414E-8FDB-88CF332AF13A}">
      <dgm:prSet/>
      <dgm:spPr/>
      <dgm:t>
        <a:bodyPr/>
        <a:lstStyle/>
        <a:p>
          <a:endParaRPr lang="cs-CZ"/>
        </a:p>
      </dgm:t>
    </dgm:pt>
    <dgm:pt modelId="{83C39060-83C1-4EF4-9224-39A83486ADE2}">
      <dgm:prSet/>
      <dgm:spPr/>
      <dgm:t>
        <a:bodyPr/>
        <a:lstStyle/>
        <a:p>
          <a:r>
            <a:rPr lang="en-US"/>
            <a:t>Network Administrator</a:t>
          </a:r>
          <a:endParaRPr lang="cs-CZ"/>
        </a:p>
      </dgm:t>
    </dgm:pt>
    <dgm:pt modelId="{0E0DDE1B-2546-4E14-AE8F-24D5EAC3ED69}" type="parTrans" cxnId="{939301EF-FB64-416B-81D4-2FC034D59EF3}">
      <dgm:prSet/>
      <dgm:spPr/>
      <dgm:t>
        <a:bodyPr/>
        <a:lstStyle/>
        <a:p>
          <a:endParaRPr lang="cs-CZ"/>
        </a:p>
      </dgm:t>
    </dgm:pt>
    <dgm:pt modelId="{0212E94D-F1B6-44E5-A9C0-D25796776783}" type="sibTrans" cxnId="{939301EF-FB64-416B-81D4-2FC034D59EF3}">
      <dgm:prSet/>
      <dgm:spPr/>
      <dgm:t>
        <a:bodyPr/>
        <a:lstStyle/>
        <a:p>
          <a:endParaRPr lang="cs-CZ"/>
        </a:p>
      </dgm:t>
    </dgm:pt>
    <dgm:pt modelId="{AF0A2B98-75B6-408D-AEE9-B10070BE3847}">
      <dgm:prSet/>
      <dgm:spPr/>
      <dgm:t>
        <a:bodyPr/>
        <a:lstStyle/>
        <a:p>
          <a:r>
            <a:rPr lang="en-US"/>
            <a:t>Application Developer</a:t>
          </a:r>
          <a:endParaRPr lang="cs-CZ"/>
        </a:p>
      </dgm:t>
    </dgm:pt>
    <dgm:pt modelId="{80C83C0D-5950-4C3F-A98A-03E4C896BCEE}" type="parTrans" cxnId="{AF267637-DB12-4AFE-A4B2-30989CB1EBA7}">
      <dgm:prSet/>
      <dgm:spPr/>
      <dgm:t>
        <a:bodyPr/>
        <a:lstStyle/>
        <a:p>
          <a:endParaRPr lang="cs-CZ"/>
        </a:p>
      </dgm:t>
    </dgm:pt>
    <dgm:pt modelId="{9172CE99-5DE7-4C6F-896F-C91C139F2C78}" type="sibTrans" cxnId="{AF267637-DB12-4AFE-A4B2-30989CB1EBA7}">
      <dgm:prSet/>
      <dgm:spPr/>
      <dgm:t>
        <a:bodyPr/>
        <a:lstStyle/>
        <a:p>
          <a:endParaRPr lang="cs-CZ"/>
        </a:p>
      </dgm:t>
    </dgm:pt>
    <dgm:pt modelId="{AAB6A948-7A21-4F57-BE57-F252BC32CD5F}">
      <dgm:prSet/>
      <dgm:spPr/>
      <dgm:t>
        <a:bodyPr/>
        <a:lstStyle/>
        <a:p>
          <a:r>
            <a:rPr lang="en-US"/>
            <a:t>Custom</a:t>
          </a:r>
          <a:endParaRPr lang="cs-CZ"/>
        </a:p>
      </dgm:t>
    </dgm:pt>
    <dgm:pt modelId="{F4361D34-7514-495B-A148-766614BF8349}" type="parTrans" cxnId="{C1C61E1F-49AA-4CD7-ADBB-8417521019BC}">
      <dgm:prSet/>
      <dgm:spPr/>
      <dgm:t>
        <a:bodyPr/>
        <a:lstStyle/>
        <a:p>
          <a:endParaRPr lang="cs-CZ"/>
        </a:p>
      </dgm:t>
    </dgm:pt>
    <dgm:pt modelId="{21EC1EE0-7A8E-45A9-BE77-F8470D25CAAB}" type="sibTrans" cxnId="{C1C61E1F-49AA-4CD7-ADBB-8417521019BC}">
      <dgm:prSet/>
      <dgm:spPr/>
      <dgm:t>
        <a:bodyPr/>
        <a:lstStyle/>
        <a:p>
          <a:endParaRPr lang="cs-CZ"/>
        </a:p>
      </dgm:t>
    </dgm:pt>
    <dgm:pt modelId="{41EAB168-C10B-4A0B-A262-39EA05B46BDD}">
      <dgm:prSet/>
      <dgm:spPr/>
      <dgm:t>
        <a:bodyPr/>
        <a:lstStyle/>
        <a:p>
          <a:r>
            <a:rPr lang="en-US"/>
            <a:t>...</a:t>
          </a:r>
          <a:endParaRPr lang="cs-CZ"/>
        </a:p>
      </dgm:t>
    </dgm:pt>
    <dgm:pt modelId="{751217D8-FEB1-4515-87B3-CD8B4B48CA6C}" type="parTrans" cxnId="{E6E27241-E12B-41EF-8472-77F1CDA38956}">
      <dgm:prSet/>
      <dgm:spPr/>
      <dgm:t>
        <a:bodyPr/>
        <a:lstStyle/>
        <a:p>
          <a:endParaRPr lang="cs-CZ"/>
        </a:p>
      </dgm:t>
    </dgm:pt>
    <dgm:pt modelId="{5DFCA511-7F97-455D-9406-2434B465E5BE}" type="sibTrans" cxnId="{E6E27241-E12B-41EF-8472-77F1CDA38956}">
      <dgm:prSet/>
      <dgm:spPr/>
      <dgm:t>
        <a:bodyPr/>
        <a:lstStyle/>
        <a:p>
          <a:endParaRPr lang="cs-CZ"/>
        </a:p>
      </dgm:t>
    </dgm:pt>
    <dgm:pt modelId="{1E3EA473-AA9E-444A-80FE-B242114E7DAF}" type="pres">
      <dgm:prSet presAssocID="{BE5B2EEF-C0F9-43E1-89C7-1E2C7669C2CB}" presName="linear" presStyleCnt="0">
        <dgm:presLayoutVars>
          <dgm:animLvl val="lvl"/>
          <dgm:resizeHandles val="exact"/>
        </dgm:presLayoutVars>
      </dgm:prSet>
      <dgm:spPr/>
    </dgm:pt>
    <dgm:pt modelId="{C7BE657A-8F7A-4FEF-BCF9-17B590FF7BB1}" type="pres">
      <dgm:prSet presAssocID="{15589537-9CB5-48A3-975D-97748B2A87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D293A04-F9BC-4F89-8F72-9F6EC118E423}" type="pres">
      <dgm:prSet presAssocID="{15589537-9CB5-48A3-975D-97748B2A87BF}" presName="childText" presStyleLbl="revTx" presStyleIdx="0" presStyleCnt="3">
        <dgm:presLayoutVars>
          <dgm:bulletEnabled val="1"/>
        </dgm:presLayoutVars>
      </dgm:prSet>
      <dgm:spPr/>
    </dgm:pt>
    <dgm:pt modelId="{82A21A1F-A7AB-4B95-8C90-74B429BD17DB}" type="pres">
      <dgm:prSet presAssocID="{C5006A0B-5FE8-4F54-9B2D-3D0DFE13FDE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AE35FB-C419-4EBC-8DE9-F5094E1D1388}" type="pres">
      <dgm:prSet presAssocID="{C5006A0B-5FE8-4F54-9B2D-3D0DFE13FDED}" presName="childText" presStyleLbl="revTx" presStyleIdx="1" presStyleCnt="3">
        <dgm:presLayoutVars>
          <dgm:bulletEnabled val="1"/>
        </dgm:presLayoutVars>
      </dgm:prSet>
      <dgm:spPr/>
    </dgm:pt>
    <dgm:pt modelId="{C655C4F2-792F-4801-AA3E-E764FF7C23E0}" type="pres">
      <dgm:prSet presAssocID="{1F073B2F-9540-4610-95CB-B388108B15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D5FB951-696B-401B-9146-32C8BAFECF29}" type="pres">
      <dgm:prSet presAssocID="{1F073B2F-9540-4610-95CB-B388108B15E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E8E33B02-3D82-4922-B081-E0F676A0DD4C}" type="presOf" srcId="{D552D7EB-86C9-42C7-9E09-94990AE29C36}" destId="{7D293A04-F9BC-4F89-8F72-9F6EC118E423}" srcOrd="0" destOrd="3" presId="urn:microsoft.com/office/officeart/2005/8/layout/vList2"/>
    <dgm:cxn modelId="{6214FD17-4AA7-4340-8F89-796BBD497D1C}" srcId="{15589537-9CB5-48A3-975D-97748B2A87BF}" destId="{1E0F1508-E946-4C6E-B797-1EEE97754073}" srcOrd="0" destOrd="0" parTransId="{7CD76B49-9C1E-448D-8B44-67BE9580C762}" sibTransId="{084252E2-1B89-4B0F-B4F7-17401CC0B254}"/>
    <dgm:cxn modelId="{C1C61E1F-49AA-4CD7-ADBB-8417521019BC}" srcId="{1F073B2F-9540-4610-95CB-B388108B15E6}" destId="{AAB6A948-7A21-4F57-BE57-F252BC32CD5F}" srcOrd="3" destOrd="0" parTransId="{F4361D34-7514-495B-A148-766614BF8349}" sibTransId="{21EC1EE0-7A8E-45A9-BE77-F8470D25CAAB}"/>
    <dgm:cxn modelId="{7A54C021-7427-4716-85F7-23F666130E0D}" srcId="{C5006A0B-5FE8-4F54-9B2D-3D0DFE13FDED}" destId="{550299AA-EC23-45F6-A7B4-1F03382D303B}" srcOrd="0" destOrd="0" parTransId="{DAABFA53-8A7B-4EC0-BD51-60BBBE72FB70}" sibTransId="{3FA0FB21-67FC-4B7A-AA32-C028484D44CE}"/>
    <dgm:cxn modelId="{CD607D24-F114-498B-AC01-24432B20A022}" srcId="{BE5B2EEF-C0F9-43E1-89C7-1E2C7669C2CB}" destId="{1F073B2F-9540-4610-95CB-B388108B15E6}" srcOrd="2" destOrd="0" parTransId="{49522CD1-40D3-4BE9-8FB4-625143AC46EE}" sibTransId="{51A5E71A-5225-484F-A0B1-36E0C865D36A}"/>
    <dgm:cxn modelId="{C288DF33-D03F-414E-8FDB-88CF332AF13A}" srcId="{1F073B2F-9540-4610-95CB-B388108B15E6}" destId="{08DF6B39-7E33-4713-96BD-FFA391AA25C3}" srcOrd="0" destOrd="0" parTransId="{88C14643-ACDA-49DB-AFB2-EFEC622725F0}" sibTransId="{379A111D-5CEF-4A5B-A43B-4960B4845417}"/>
    <dgm:cxn modelId="{AF267637-DB12-4AFE-A4B2-30989CB1EBA7}" srcId="{1F073B2F-9540-4610-95CB-B388108B15E6}" destId="{AF0A2B98-75B6-408D-AEE9-B10070BE3847}" srcOrd="2" destOrd="0" parTransId="{80C83C0D-5950-4C3F-A98A-03E4C896BCEE}" sibTransId="{9172CE99-5DE7-4C6F-896F-C91C139F2C78}"/>
    <dgm:cxn modelId="{F21D0B38-6D7E-4264-8C79-75BEF5174B63}" type="presOf" srcId="{AAB6A948-7A21-4F57-BE57-F252BC32CD5F}" destId="{AD5FB951-696B-401B-9146-32C8BAFECF29}" srcOrd="0" destOrd="3" presId="urn:microsoft.com/office/officeart/2005/8/layout/vList2"/>
    <dgm:cxn modelId="{1B5D0F39-C86C-4DBC-A6C9-18EE7DEB4E94}" type="presOf" srcId="{9434B173-B3A2-4BEC-8D97-707F592BCEEF}" destId="{80AE35FB-C419-4EBC-8DE9-F5094E1D1388}" srcOrd="0" destOrd="2" presId="urn:microsoft.com/office/officeart/2005/8/layout/vList2"/>
    <dgm:cxn modelId="{BC62593A-86C9-4F23-BFA6-810494C236EE}" type="presOf" srcId="{F5F096B2-950A-4E70-B238-EF2AA7F2799B}" destId="{80AE35FB-C419-4EBC-8DE9-F5094E1D1388}" srcOrd="0" destOrd="3" presId="urn:microsoft.com/office/officeart/2005/8/layout/vList2"/>
    <dgm:cxn modelId="{D00E3B61-E354-4E96-873F-F47F02892443}" srcId="{C5006A0B-5FE8-4F54-9B2D-3D0DFE13FDED}" destId="{9434B173-B3A2-4BEC-8D97-707F592BCEEF}" srcOrd="2" destOrd="0" parTransId="{AF026247-6286-4F00-8CBB-1A7C1AD2A485}" sibTransId="{DFC2A0B5-C08F-468E-887E-FF0D6AD3DFEC}"/>
    <dgm:cxn modelId="{7BED6141-3B4E-4316-AD8D-C15E2B8E97D5}" type="presOf" srcId="{C5006A0B-5FE8-4F54-9B2D-3D0DFE13FDED}" destId="{82A21A1F-A7AB-4B95-8C90-74B429BD17DB}" srcOrd="0" destOrd="0" presId="urn:microsoft.com/office/officeart/2005/8/layout/vList2"/>
    <dgm:cxn modelId="{E6E27241-E12B-41EF-8472-77F1CDA38956}" srcId="{1F073B2F-9540-4610-95CB-B388108B15E6}" destId="{41EAB168-C10B-4A0B-A262-39EA05B46BDD}" srcOrd="4" destOrd="0" parTransId="{751217D8-FEB1-4515-87B3-CD8B4B48CA6C}" sibTransId="{5DFCA511-7F97-455D-9406-2434B465E5BE}"/>
    <dgm:cxn modelId="{3986AC41-B8D4-4A21-B406-9CEBE4861794}" srcId="{C5006A0B-5FE8-4F54-9B2D-3D0DFE13FDED}" destId="{CD95DC07-D9AA-4624-9029-FE2CD89FD40B}" srcOrd="4" destOrd="0" parTransId="{5552A1B8-6605-4C5E-A980-8676F5F636CA}" sibTransId="{98849F87-4A52-48CA-9021-295617684ECF}"/>
    <dgm:cxn modelId="{1841FB42-BDD2-4241-A08C-FD872B86A230}" type="presOf" srcId="{1F073B2F-9540-4610-95CB-B388108B15E6}" destId="{C655C4F2-792F-4801-AA3E-E764FF7C23E0}" srcOrd="0" destOrd="0" presId="urn:microsoft.com/office/officeart/2005/8/layout/vList2"/>
    <dgm:cxn modelId="{A90B7B68-5406-49B9-84EC-F4D52EE43188}" type="presOf" srcId="{83C39060-83C1-4EF4-9224-39A83486ADE2}" destId="{AD5FB951-696B-401B-9146-32C8BAFECF29}" srcOrd="0" destOrd="1" presId="urn:microsoft.com/office/officeart/2005/8/layout/vList2"/>
    <dgm:cxn modelId="{87BB5853-52FE-4BBD-BC86-5DEAE69EE234}" type="presOf" srcId="{8EDF7CDA-EC5A-410F-B10B-BA294EB00E01}" destId="{7D293A04-F9BC-4F89-8F72-9F6EC118E423}" srcOrd="0" destOrd="2" presId="urn:microsoft.com/office/officeart/2005/8/layout/vList2"/>
    <dgm:cxn modelId="{314B8D54-3D48-41CA-9F9F-C380BCD2592C}" srcId="{15589537-9CB5-48A3-975D-97748B2A87BF}" destId="{D552D7EB-86C9-42C7-9E09-94990AE29C36}" srcOrd="3" destOrd="0" parTransId="{ED49FD20-A440-4460-A1D2-3E1512EC0DC9}" sibTransId="{2144612D-96FB-4764-B9D6-F0C4C70D0320}"/>
    <dgm:cxn modelId="{E0858F57-37F2-4CAB-9B4C-2CB454B370C5}" type="presOf" srcId="{41EAB168-C10B-4A0B-A262-39EA05B46BDD}" destId="{AD5FB951-696B-401B-9146-32C8BAFECF29}" srcOrd="0" destOrd="4" presId="urn:microsoft.com/office/officeart/2005/8/layout/vList2"/>
    <dgm:cxn modelId="{0D4E9A7E-27AD-4FB4-B7E3-AB7E17E13B2C}" type="presOf" srcId="{1E0F1508-E946-4C6E-B797-1EEE97754073}" destId="{7D293A04-F9BC-4F89-8F72-9F6EC118E423}" srcOrd="0" destOrd="0" presId="urn:microsoft.com/office/officeart/2005/8/layout/vList2"/>
    <dgm:cxn modelId="{6970428F-3B18-4D88-A258-4C7A397FD409}" srcId="{BE5B2EEF-C0F9-43E1-89C7-1E2C7669C2CB}" destId="{15589537-9CB5-48A3-975D-97748B2A87BF}" srcOrd="0" destOrd="0" parTransId="{4E52057E-B7AE-4BD1-9CD5-A3D73E03E124}" sibTransId="{72F23077-40CD-4307-ADA3-C1A7F4924FAC}"/>
    <dgm:cxn modelId="{E45DF394-BAB4-4608-891E-46EF34081AAE}" type="presOf" srcId="{BE5B2EEF-C0F9-43E1-89C7-1E2C7669C2CB}" destId="{1E3EA473-AA9E-444A-80FE-B242114E7DAF}" srcOrd="0" destOrd="0" presId="urn:microsoft.com/office/officeart/2005/8/layout/vList2"/>
    <dgm:cxn modelId="{DB55739B-64A2-412D-A1E4-45C11786C6B0}" srcId="{BE5B2EEF-C0F9-43E1-89C7-1E2C7669C2CB}" destId="{C5006A0B-5FE8-4F54-9B2D-3D0DFE13FDED}" srcOrd="1" destOrd="0" parTransId="{E36A1676-7254-440A-8BCB-9BDA2B107DE4}" sibTransId="{8E9CCC8D-8C4B-45D2-ABAD-FFC295F3C71D}"/>
    <dgm:cxn modelId="{AE8597A0-CAA9-4173-9AAD-D4AB248EB6AB}" srcId="{15589537-9CB5-48A3-975D-97748B2A87BF}" destId="{9F79760F-5BDF-4720-BC03-1FEBDFCEFCC9}" srcOrd="1" destOrd="0" parTransId="{BDBA8833-65A2-4781-96F3-6B274EDE1314}" sibTransId="{BE1C6DFD-B1E9-41FA-9CDE-F8BBB6943FAD}"/>
    <dgm:cxn modelId="{1CDF76A3-179E-45AB-B5FF-9CA1DAFA7A23}" type="presOf" srcId="{9F79760F-5BDF-4720-BC03-1FEBDFCEFCC9}" destId="{7D293A04-F9BC-4F89-8F72-9F6EC118E423}" srcOrd="0" destOrd="1" presId="urn:microsoft.com/office/officeart/2005/8/layout/vList2"/>
    <dgm:cxn modelId="{36E07BAC-E074-4A87-AB1B-EAE85CD97017}" type="presOf" srcId="{08DF6B39-7E33-4713-96BD-FFA391AA25C3}" destId="{AD5FB951-696B-401B-9146-32C8BAFECF29}" srcOrd="0" destOrd="0" presId="urn:microsoft.com/office/officeart/2005/8/layout/vList2"/>
    <dgm:cxn modelId="{7D9229B7-7EF8-4B9D-98B9-1E62168EC9A0}" type="presOf" srcId="{CD95DC07-D9AA-4624-9029-FE2CD89FD40B}" destId="{80AE35FB-C419-4EBC-8DE9-F5094E1D1388}" srcOrd="0" destOrd="4" presId="urn:microsoft.com/office/officeart/2005/8/layout/vList2"/>
    <dgm:cxn modelId="{2B374ABB-2F05-440C-B525-186A6244E4D9}" srcId="{C5006A0B-5FE8-4F54-9B2D-3D0DFE13FDED}" destId="{F5F096B2-950A-4E70-B238-EF2AA7F2799B}" srcOrd="3" destOrd="0" parTransId="{E3BCBE2B-69DE-450A-8F06-4F7AB3921981}" sibTransId="{5141089D-B76A-4784-89AC-8E26638CD072}"/>
    <dgm:cxn modelId="{3EA8D0D6-81A4-4D0D-8904-D1BE7BEC7084}" type="presOf" srcId="{2747CDF7-E249-4AD8-848E-00F85C89924C}" destId="{80AE35FB-C419-4EBC-8DE9-F5094E1D1388}" srcOrd="0" destOrd="1" presId="urn:microsoft.com/office/officeart/2005/8/layout/vList2"/>
    <dgm:cxn modelId="{CDC312DA-3AF9-47D5-9379-CDBEDD869140}" srcId="{C5006A0B-5FE8-4F54-9B2D-3D0DFE13FDED}" destId="{2747CDF7-E249-4AD8-848E-00F85C89924C}" srcOrd="1" destOrd="0" parTransId="{2DC4BD40-1830-47BE-B669-8AD3E8F6513E}" sibTransId="{645BCEB6-3C86-40D8-93F9-77396F0BAD30}"/>
    <dgm:cxn modelId="{84923CDD-A647-4EA3-83E3-DBBEFD0DF0D6}" type="presOf" srcId="{AF0A2B98-75B6-408D-AEE9-B10070BE3847}" destId="{AD5FB951-696B-401B-9146-32C8BAFECF29}" srcOrd="0" destOrd="2" presId="urn:microsoft.com/office/officeart/2005/8/layout/vList2"/>
    <dgm:cxn modelId="{6091BBE4-7E3C-4EA9-8BC6-BE8538F32165}" type="presOf" srcId="{550299AA-EC23-45F6-A7B4-1F03382D303B}" destId="{80AE35FB-C419-4EBC-8DE9-F5094E1D1388}" srcOrd="0" destOrd="0" presId="urn:microsoft.com/office/officeart/2005/8/layout/vList2"/>
    <dgm:cxn modelId="{BB7E93E8-801C-43E7-8191-CD5680FF99C4}" type="presOf" srcId="{15589537-9CB5-48A3-975D-97748B2A87BF}" destId="{C7BE657A-8F7A-4FEF-BCF9-17B590FF7BB1}" srcOrd="0" destOrd="0" presId="urn:microsoft.com/office/officeart/2005/8/layout/vList2"/>
    <dgm:cxn modelId="{939301EF-FB64-416B-81D4-2FC034D59EF3}" srcId="{1F073B2F-9540-4610-95CB-B388108B15E6}" destId="{83C39060-83C1-4EF4-9224-39A83486ADE2}" srcOrd="1" destOrd="0" parTransId="{0E0DDE1B-2546-4E14-AE8F-24D5EAC3ED69}" sibTransId="{0212E94D-F1B6-44E5-A9C0-D25796776783}"/>
    <dgm:cxn modelId="{B152F7F9-073C-4D63-B108-DB9A37318C35}" srcId="{15589537-9CB5-48A3-975D-97748B2A87BF}" destId="{8EDF7CDA-EC5A-410F-B10B-BA294EB00E01}" srcOrd="2" destOrd="0" parTransId="{49C65986-DE00-4218-9408-23AF454604FE}" sibTransId="{B1F30B43-73AD-4FA0-BE0C-FD2936F316C4}"/>
    <dgm:cxn modelId="{05865BC3-82E3-484D-98D0-765F003F302A}" type="presParOf" srcId="{1E3EA473-AA9E-444A-80FE-B242114E7DAF}" destId="{C7BE657A-8F7A-4FEF-BCF9-17B590FF7BB1}" srcOrd="0" destOrd="0" presId="urn:microsoft.com/office/officeart/2005/8/layout/vList2"/>
    <dgm:cxn modelId="{27913309-F8F4-43DA-B338-9540C638DF16}" type="presParOf" srcId="{1E3EA473-AA9E-444A-80FE-B242114E7DAF}" destId="{7D293A04-F9BC-4F89-8F72-9F6EC118E423}" srcOrd="1" destOrd="0" presId="urn:microsoft.com/office/officeart/2005/8/layout/vList2"/>
    <dgm:cxn modelId="{351DDBF3-F1F4-431B-B4BA-5543616A8659}" type="presParOf" srcId="{1E3EA473-AA9E-444A-80FE-B242114E7DAF}" destId="{82A21A1F-A7AB-4B95-8C90-74B429BD17DB}" srcOrd="2" destOrd="0" presId="urn:microsoft.com/office/officeart/2005/8/layout/vList2"/>
    <dgm:cxn modelId="{06376F5B-BC8F-4AEB-B020-A5203665293B}" type="presParOf" srcId="{1E3EA473-AA9E-444A-80FE-B242114E7DAF}" destId="{80AE35FB-C419-4EBC-8DE9-F5094E1D1388}" srcOrd="3" destOrd="0" presId="urn:microsoft.com/office/officeart/2005/8/layout/vList2"/>
    <dgm:cxn modelId="{1C42860C-67B5-4514-93B9-A7915276823D}" type="presParOf" srcId="{1E3EA473-AA9E-444A-80FE-B242114E7DAF}" destId="{C655C4F2-792F-4801-AA3E-E764FF7C23E0}" srcOrd="4" destOrd="0" presId="urn:microsoft.com/office/officeart/2005/8/layout/vList2"/>
    <dgm:cxn modelId="{0831FD9F-D0AB-4F12-B4F6-5A16CC391AD7}" type="presParOf" srcId="{1E3EA473-AA9E-444A-80FE-B242114E7DAF}" destId="{AD5FB951-696B-401B-9146-32C8BAFECF29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87A4E3-70FE-43DA-B83E-47E28DA908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A3E00B6F-DCD1-4638-B5DD-780132990BF6}">
      <dgm:prSet/>
      <dgm:spPr/>
      <dgm:t>
        <a:bodyPr/>
        <a:lstStyle/>
        <a:p>
          <a:r>
            <a:rPr lang="en-US"/>
            <a:t>Azure policies</a:t>
          </a:r>
          <a:endParaRPr lang="cs-CZ"/>
        </a:p>
      </dgm:t>
    </dgm:pt>
    <dgm:pt modelId="{C9AC39BA-7673-49CE-BA74-526AA71C4278}" type="parTrans" cxnId="{7DFFCDF0-F864-4F0B-B59F-54D50EBC37BC}">
      <dgm:prSet/>
      <dgm:spPr/>
      <dgm:t>
        <a:bodyPr/>
        <a:lstStyle/>
        <a:p>
          <a:endParaRPr lang="cs-CZ"/>
        </a:p>
      </dgm:t>
    </dgm:pt>
    <dgm:pt modelId="{9F89F68B-86A6-46A7-9BC9-89A4B62D961A}" type="sibTrans" cxnId="{7DFFCDF0-F864-4F0B-B59F-54D50EBC37BC}">
      <dgm:prSet/>
      <dgm:spPr/>
      <dgm:t>
        <a:bodyPr/>
        <a:lstStyle/>
        <a:p>
          <a:endParaRPr lang="cs-CZ"/>
        </a:p>
      </dgm:t>
    </dgm:pt>
    <dgm:pt modelId="{BA6EB0F6-5772-4A27-BB53-4175D9C6D884}">
      <dgm:prSet/>
      <dgm:spPr/>
      <dgm:t>
        <a:bodyPr/>
        <a:lstStyle/>
        <a:p>
          <a:r>
            <a:rPr lang="en-US"/>
            <a:t>Blueprints and standards</a:t>
          </a:r>
          <a:endParaRPr lang="cs-CZ"/>
        </a:p>
      </dgm:t>
    </dgm:pt>
    <dgm:pt modelId="{9294AE25-2C3F-4D2E-9848-721C100CDC98}" type="parTrans" cxnId="{F5F59E30-F7A8-47E9-B7AB-6D165201F164}">
      <dgm:prSet/>
      <dgm:spPr/>
      <dgm:t>
        <a:bodyPr/>
        <a:lstStyle/>
        <a:p>
          <a:endParaRPr lang="cs-CZ"/>
        </a:p>
      </dgm:t>
    </dgm:pt>
    <dgm:pt modelId="{04EA6478-D061-4AAF-829F-43F53AD6DFE1}" type="sibTrans" cxnId="{F5F59E30-F7A8-47E9-B7AB-6D165201F164}">
      <dgm:prSet/>
      <dgm:spPr/>
      <dgm:t>
        <a:bodyPr/>
        <a:lstStyle/>
        <a:p>
          <a:endParaRPr lang="cs-CZ"/>
        </a:p>
      </dgm:t>
    </dgm:pt>
    <dgm:pt modelId="{B688679F-9F5D-4E39-A154-AF9BF6DED966}">
      <dgm:prSet/>
      <dgm:spPr/>
      <dgm:t>
        <a:bodyPr/>
        <a:lstStyle/>
        <a:p>
          <a:r>
            <a:rPr lang="en-US"/>
            <a:t>Cost management</a:t>
          </a:r>
          <a:endParaRPr lang="cs-CZ"/>
        </a:p>
      </dgm:t>
    </dgm:pt>
    <dgm:pt modelId="{8D93F749-D99A-409A-B1E2-F849B83DEB5D}" type="parTrans" cxnId="{FBF3BB5F-A9F0-434F-8C7E-81D1A2F41116}">
      <dgm:prSet/>
      <dgm:spPr/>
      <dgm:t>
        <a:bodyPr/>
        <a:lstStyle/>
        <a:p>
          <a:endParaRPr lang="cs-CZ"/>
        </a:p>
      </dgm:t>
    </dgm:pt>
    <dgm:pt modelId="{9C78584F-B0D9-4ADA-81C8-863B6416B5C4}" type="sibTrans" cxnId="{FBF3BB5F-A9F0-434F-8C7E-81D1A2F41116}">
      <dgm:prSet/>
      <dgm:spPr/>
      <dgm:t>
        <a:bodyPr/>
        <a:lstStyle/>
        <a:p>
          <a:endParaRPr lang="cs-CZ"/>
        </a:p>
      </dgm:t>
    </dgm:pt>
    <dgm:pt modelId="{AD6B52CE-F5DF-435B-9108-0AFBC8BFD9E1}">
      <dgm:prSet/>
      <dgm:spPr/>
      <dgm:t>
        <a:bodyPr/>
        <a:lstStyle/>
        <a:p>
          <a:r>
            <a:rPr lang="en-US"/>
            <a:t>Security baselines</a:t>
          </a:r>
          <a:endParaRPr lang="cs-CZ"/>
        </a:p>
      </dgm:t>
    </dgm:pt>
    <dgm:pt modelId="{52B5D2AE-3B61-45A5-9489-47F5EF991F43}" type="parTrans" cxnId="{4C7B87D2-3488-4E6B-9EFF-7F1B7978E2CE}">
      <dgm:prSet/>
      <dgm:spPr/>
      <dgm:t>
        <a:bodyPr/>
        <a:lstStyle/>
        <a:p>
          <a:endParaRPr lang="cs-CZ"/>
        </a:p>
      </dgm:t>
    </dgm:pt>
    <dgm:pt modelId="{601B9D05-73AC-45BF-87F4-109C9D688FBE}" type="sibTrans" cxnId="{4C7B87D2-3488-4E6B-9EFF-7F1B7978E2CE}">
      <dgm:prSet/>
      <dgm:spPr/>
      <dgm:t>
        <a:bodyPr/>
        <a:lstStyle/>
        <a:p>
          <a:endParaRPr lang="cs-CZ"/>
        </a:p>
      </dgm:t>
    </dgm:pt>
    <dgm:pt modelId="{787A888F-D739-4D9F-8D64-59C584F792CE}">
      <dgm:prSet/>
      <dgm:spPr/>
      <dgm:t>
        <a:bodyPr/>
        <a:lstStyle/>
        <a:p>
          <a:r>
            <a:rPr lang="en-US"/>
            <a:t>Identity and management</a:t>
          </a:r>
        </a:p>
      </dgm:t>
    </dgm:pt>
    <dgm:pt modelId="{4A14068F-0A51-46FC-96EC-9B49E62BBB3E}" type="parTrans" cxnId="{161EDC31-4CBE-491D-AA60-AD3BD7F4DC48}">
      <dgm:prSet/>
      <dgm:spPr/>
      <dgm:t>
        <a:bodyPr/>
        <a:lstStyle/>
        <a:p>
          <a:endParaRPr lang="cs-CZ"/>
        </a:p>
      </dgm:t>
    </dgm:pt>
    <dgm:pt modelId="{AF47D9BF-72A7-4B9A-BD44-494067A04FE4}" type="sibTrans" cxnId="{161EDC31-4CBE-491D-AA60-AD3BD7F4DC48}">
      <dgm:prSet/>
      <dgm:spPr/>
      <dgm:t>
        <a:bodyPr/>
        <a:lstStyle/>
        <a:p>
          <a:endParaRPr lang="cs-CZ"/>
        </a:p>
      </dgm:t>
    </dgm:pt>
    <dgm:pt modelId="{527B69FB-7B9C-4173-BC64-6DE6272EE86E}">
      <dgm:prSet/>
      <dgm:spPr/>
      <dgm:t>
        <a:bodyPr/>
        <a:lstStyle/>
        <a:p>
          <a:r>
            <a:rPr lang="en-US"/>
            <a:t>Tagging</a:t>
          </a:r>
          <a:endParaRPr lang="cs-CZ"/>
        </a:p>
      </dgm:t>
    </dgm:pt>
    <dgm:pt modelId="{A5790A26-D1DD-492B-893E-2D9B3871E3F0}" type="parTrans" cxnId="{9B6CCA04-4187-4576-A68C-7184B3D57283}">
      <dgm:prSet/>
      <dgm:spPr/>
      <dgm:t>
        <a:bodyPr/>
        <a:lstStyle/>
        <a:p>
          <a:endParaRPr lang="cs-CZ"/>
        </a:p>
      </dgm:t>
    </dgm:pt>
    <dgm:pt modelId="{336A1218-05F8-48A1-924C-2B1E086966B4}" type="sibTrans" cxnId="{9B6CCA04-4187-4576-A68C-7184B3D57283}">
      <dgm:prSet/>
      <dgm:spPr/>
      <dgm:t>
        <a:bodyPr/>
        <a:lstStyle/>
        <a:p>
          <a:endParaRPr lang="cs-CZ"/>
        </a:p>
      </dgm:t>
    </dgm:pt>
    <dgm:pt modelId="{61A28718-D683-43AC-B3DA-B18DF26F8220}">
      <dgm:prSet/>
      <dgm:spPr/>
      <dgm:t>
        <a:bodyPr/>
        <a:lstStyle/>
        <a:p>
          <a:r>
            <a:rPr lang="en-US"/>
            <a:t>Operations</a:t>
          </a:r>
        </a:p>
      </dgm:t>
    </dgm:pt>
    <dgm:pt modelId="{C61BD260-17EF-4C52-9F81-7BE28BEFC763}" type="parTrans" cxnId="{0699AEB8-1C51-4AA5-A667-3FB7DB3AD902}">
      <dgm:prSet/>
      <dgm:spPr/>
      <dgm:t>
        <a:bodyPr/>
        <a:lstStyle/>
        <a:p>
          <a:endParaRPr lang="cs-CZ"/>
        </a:p>
      </dgm:t>
    </dgm:pt>
    <dgm:pt modelId="{ECD2D053-8F7C-4CA0-A8D3-1DA0ED4A3B4F}" type="sibTrans" cxnId="{0699AEB8-1C51-4AA5-A667-3FB7DB3AD902}">
      <dgm:prSet/>
      <dgm:spPr/>
      <dgm:t>
        <a:bodyPr/>
        <a:lstStyle/>
        <a:p>
          <a:endParaRPr lang="cs-CZ"/>
        </a:p>
      </dgm:t>
    </dgm:pt>
    <dgm:pt modelId="{00776D26-3375-4E67-AD5C-BCDE353510FC}" type="pres">
      <dgm:prSet presAssocID="{B587A4E3-70FE-43DA-B83E-47E28DA908D1}" presName="linear" presStyleCnt="0">
        <dgm:presLayoutVars>
          <dgm:animLvl val="lvl"/>
          <dgm:resizeHandles val="exact"/>
        </dgm:presLayoutVars>
      </dgm:prSet>
      <dgm:spPr/>
    </dgm:pt>
    <dgm:pt modelId="{98A6ADD3-C157-4550-9CA2-D9954A2D8B8D}" type="pres">
      <dgm:prSet presAssocID="{A3E00B6F-DCD1-4638-B5DD-780132990BF6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37410E1-4CF2-4108-9CA8-5BB0CE3C0CF1}" type="pres">
      <dgm:prSet presAssocID="{9F89F68B-86A6-46A7-9BC9-89A4B62D961A}" presName="spacer" presStyleCnt="0"/>
      <dgm:spPr/>
    </dgm:pt>
    <dgm:pt modelId="{3042176F-879A-47ED-BC3D-68E50D87DDD9}" type="pres">
      <dgm:prSet presAssocID="{BA6EB0F6-5772-4A27-BB53-4175D9C6D88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29D5477-077B-4CF9-A35D-CAF925F10DB9}" type="pres">
      <dgm:prSet presAssocID="{04EA6478-D061-4AAF-829F-43F53AD6DFE1}" presName="spacer" presStyleCnt="0"/>
      <dgm:spPr/>
    </dgm:pt>
    <dgm:pt modelId="{BFB36B6F-434D-41AF-B795-698E0C38E002}" type="pres">
      <dgm:prSet presAssocID="{B688679F-9F5D-4E39-A154-AF9BF6DED96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90097D9-F7D4-424D-8212-B59EA74368FF}" type="pres">
      <dgm:prSet presAssocID="{9C78584F-B0D9-4ADA-81C8-863B6416B5C4}" presName="spacer" presStyleCnt="0"/>
      <dgm:spPr/>
    </dgm:pt>
    <dgm:pt modelId="{CB5386C7-CBF4-40B7-8296-8B21D2DDE8CB}" type="pres">
      <dgm:prSet presAssocID="{527B69FB-7B9C-4173-BC64-6DE6272EE86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144AAC7-EFB3-458A-BBB7-0DAD48435EEE}" type="pres">
      <dgm:prSet presAssocID="{336A1218-05F8-48A1-924C-2B1E086966B4}" presName="spacer" presStyleCnt="0"/>
      <dgm:spPr/>
    </dgm:pt>
    <dgm:pt modelId="{D52BE211-25E6-4632-9325-9C901885A422}" type="pres">
      <dgm:prSet presAssocID="{AD6B52CE-F5DF-435B-9108-0AFBC8BFD9E1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A8D6EFD-5007-4809-9B78-1068A193C085}" type="pres">
      <dgm:prSet presAssocID="{601B9D05-73AC-45BF-87F4-109C9D688FBE}" presName="spacer" presStyleCnt="0"/>
      <dgm:spPr/>
    </dgm:pt>
    <dgm:pt modelId="{A65245A4-4F1B-46D5-BD83-489371810137}" type="pres">
      <dgm:prSet presAssocID="{787A888F-D739-4D9F-8D64-59C584F792C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796BDBE-F415-482C-B76F-97F8ECF623FD}" type="pres">
      <dgm:prSet presAssocID="{AF47D9BF-72A7-4B9A-BD44-494067A04FE4}" presName="spacer" presStyleCnt="0"/>
      <dgm:spPr/>
    </dgm:pt>
    <dgm:pt modelId="{7AEF48ED-F08E-4DAE-A3F3-7EBC47E6C7A7}" type="pres">
      <dgm:prSet presAssocID="{61A28718-D683-43AC-B3DA-B18DF26F822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B6CCA04-4187-4576-A68C-7184B3D57283}" srcId="{B587A4E3-70FE-43DA-B83E-47E28DA908D1}" destId="{527B69FB-7B9C-4173-BC64-6DE6272EE86E}" srcOrd="3" destOrd="0" parTransId="{A5790A26-D1DD-492B-893E-2D9B3871E3F0}" sibTransId="{336A1218-05F8-48A1-924C-2B1E086966B4}"/>
    <dgm:cxn modelId="{252C2422-21C4-4A47-90A5-1457C6042547}" type="presOf" srcId="{B688679F-9F5D-4E39-A154-AF9BF6DED966}" destId="{BFB36B6F-434D-41AF-B795-698E0C38E002}" srcOrd="0" destOrd="0" presId="urn:microsoft.com/office/officeart/2005/8/layout/vList2"/>
    <dgm:cxn modelId="{F5F59E30-F7A8-47E9-B7AB-6D165201F164}" srcId="{B587A4E3-70FE-43DA-B83E-47E28DA908D1}" destId="{BA6EB0F6-5772-4A27-BB53-4175D9C6D884}" srcOrd="1" destOrd="0" parTransId="{9294AE25-2C3F-4D2E-9848-721C100CDC98}" sibTransId="{04EA6478-D061-4AAF-829F-43F53AD6DFE1}"/>
    <dgm:cxn modelId="{161EDC31-4CBE-491D-AA60-AD3BD7F4DC48}" srcId="{B587A4E3-70FE-43DA-B83E-47E28DA908D1}" destId="{787A888F-D739-4D9F-8D64-59C584F792CE}" srcOrd="5" destOrd="0" parTransId="{4A14068F-0A51-46FC-96EC-9B49E62BBB3E}" sibTransId="{AF47D9BF-72A7-4B9A-BD44-494067A04FE4}"/>
    <dgm:cxn modelId="{FBF3BB5F-A9F0-434F-8C7E-81D1A2F41116}" srcId="{B587A4E3-70FE-43DA-B83E-47E28DA908D1}" destId="{B688679F-9F5D-4E39-A154-AF9BF6DED966}" srcOrd="2" destOrd="0" parTransId="{8D93F749-D99A-409A-B1E2-F849B83DEB5D}" sibTransId="{9C78584F-B0D9-4ADA-81C8-863B6416B5C4}"/>
    <dgm:cxn modelId="{EA3D8360-9907-4E16-9349-DB815BA5A97A}" type="presOf" srcId="{787A888F-D739-4D9F-8D64-59C584F792CE}" destId="{A65245A4-4F1B-46D5-BD83-489371810137}" srcOrd="0" destOrd="0" presId="urn:microsoft.com/office/officeart/2005/8/layout/vList2"/>
    <dgm:cxn modelId="{9131BD4B-40DC-4365-B77E-AF3202841459}" type="presOf" srcId="{527B69FB-7B9C-4173-BC64-6DE6272EE86E}" destId="{CB5386C7-CBF4-40B7-8296-8B21D2DDE8CB}" srcOrd="0" destOrd="0" presId="urn:microsoft.com/office/officeart/2005/8/layout/vList2"/>
    <dgm:cxn modelId="{A583B376-7810-456A-B14F-19B32C743485}" type="presOf" srcId="{61A28718-D683-43AC-B3DA-B18DF26F8220}" destId="{7AEF48ED-F08E-4DAE-A3F3-7EBC47E6C7A7}" srcOrd="0" destOrd="0" presId="urn:microsoft.com/office/officeart/2005/8/layout/vList2"/>
    <dgm:cxn modelId="{0699AEB8-1C51-4AA5-A667-3FB7DB3AD902}" srcId="{B587A4E3-70FE-43DA-B83E-47E28DA908D1}" destId="{61A28718-D683-43AC-B3DA-B18DF26F8220}" srcOrd="6" destOrd="0" parTransId="{C61BD260-17EF-4C52-9F81-7BE28BEFC763}" sibTransId="{ECD2D053-8F7C-4CA0-A8D3-1DA0ED4A3B4F}"/>
    <dgm:cxn modelId="{2ABF1ABB-DC2C-4BA6-AEB7-30E80C044157}" type="presOf" srcId="{AD6B52CE-F5DF-435B-9108-0AFBC8BFD9E1}" destId="{D52BE211-25E6-4632-9325-9C901885A422}" srcOrd="0" destOrd="0" presId="urn:microsoft.com/office/officeart/2005/8/layout/vList2"/>
    <dgm:cxn modelId="{6F791ACF-FDE1-4467-B89D-AD370C4D2D72}" type="presOf" srcId="{BA6EB0F6-5772-4A27-BB53-4175D9C6D884}" destId="{3042176F-879A-47ED-BC3D-68E50D87DDD9}" srcOrd="0" destOrd="0" presId="urn:microsoft.com/office/officeart/2005/8/layout/vList2"/>
    <dgm:cxn modelId="{4C7B87D2-3488-4E6B-9EFF-7F1B7978E2CE}" srcId="{B587A4E3-70FE-43DA-B83E-47E28DA908D1}" destId="{AD6B52CE-F5DF-435B-9108-0AFBC8BFD9E1}" srcOrd="4" destOrd="0" parTransId="{52B5D2AE-3B61-45A5-9489-47F5EF991F43}" sibTransId="{601B9D05-73AC-45BF-87F4-109C9D688FBE}"/>
    <dgm:cxn modelId="{7DFFCDF0-F864-4F0B-B59F-54D50EBC37BC}" srcId="{B587A4E3-70FE-43DA-B83E-47E28DA908D1}" destId="{A3E00B6F-DCD1-4638-B5DD-780132990BF6}" srcOrd="0" destOrd="0" parTransId="{C9AC39BA-7673-49CE-BA74-526AA71C4278}" sibTransId="{9F89F68B-86A6-46A7-9BC9-89A4B62D961A}"/>
    <dgm:cxn modelId="{B0B298F6-3844-4474-AB01-00FDAEFB1FD4}" type="presOf" srcId="{A3E00B6F-DCD1-4638-B5DD-780132990BF6}" destId="{98A6ADD3-C157-4550-9CA2-D9954A2D8B8D}" srcOrd="0" destOrd="0" presId="urn:microsoft.com/office/officeart/2005/8/layout/vList2"/>
    <dgm:cxn modelId="{8637FEFD-A571-4E2D-BF07-3ABD906A33BB}" type="presOf" srcId="{B587A4E3-70FE-43DA-B83E-47E28DA908D1}" destId="{00776D26-3375-4E67-AD5C-BCDE353510FC}" srcOrd="0" destOrd="0" presId="urn:microsoft.com/office/officeart/2005/8/layout/vList2"/>
    <dgm:cxn modelId="{0056F556-E715-45E2-B6ED-D0F2DBCE79EF}" type="presParOf" srcId="{00776D26-3375-4E67-AD5C-BCDE353510FC}" destId="{98A6ADD3-C157-4550-9CA2-D9954A2D8B8D}" srcOrd="0" destOrd="0" presId="urn:microsoft.com/office/officeart/2005/8/layout/vList2"/>
    <dgm:cxn modelId="{70202B6C-D4BA-46FB-B15E-7095B68BE4CB}" type="presParOf" srcId="{00776D26-3375-4E67-AD5C-BCDE353510FC}" destId="{A37410E1-4CF2-4108-9CA8-5BB0CE3C0CF1}" srcOrd="1" destOrd="0" presId="urn:microsoft.com/office/officeart/2005/8/layout/vList2"/>
    <dgm:cxn modelId="{A2D1002E-9B5E-4F41-B7FF-93F66F090CF9}" type="presParOf" srcId="{00776D26-3375-4E67-AD5C-BCDE353510FC}" destId="{3042176F-879A-47ED-BC3D-68E50D87DDD9}" srcOrd="2" destOrd="0" presId="urn:microsoft.com/office/officeart/2005/8/layout/vList2"/>
    <dgm:cxn modelId="{A209324B-8CA0-43E1-AC28-A81138522E34}" type="presParOf" srcId="{00776D26-3375-4E67-AD5C-BCDE353510FC}" destId="{429D5477-077B-4CF9-A35D-CAF925F10DB9}" srcOrd="3" destOrd="0" presId="urn:microsoft.com/office/officeart/2005/8/layout/vList2"/>
    <dgm:cxn modelId="{38B8D1CA-0CA8-47D9-BC55-F93076167BAC}" type="presParOf" srcId="{00776D26-3375-4E67-AD5C-BCDE353510FC}" destId="{BFB36B6F-434D-41AF-B795-698E0C38E002}" srcOrd="4" destOrd="0" presId="urn:microsoft.com/office/officeart/2005/8/layout/vList2"/>
    <dgm:cxn modelId="{61E68E6A-3EB5-4058-92DC-A9A93452FBF9}" type="presParOf" srcId="{00776D26-3375-4E67-AD5C-BCDE353510FC}" destId="{B90097D9-F7D4-424D-8212-B59EA74368FF}" srcOrd="5" destOrd="0" presId="urn:microsoft.com/office/officeart/2005/8/layout/vList2"/>
    <dgm:cxn modelId="{DED4975C-19F2-49AE-9406-E40888646F2C}" type="presParOf" srcId="{00776D26-3375-4E67-AD5C-BCDE353510FC}" destId="{CB5386C7-CBF4-40B7-8296-8B21D2DDE8CB}" srcOrd="6" destOrd="0" presId="urn:microsoft.com/office/officeart/2005/8/layout/vList2"/>
    <dgm:cxn modelId="{15E4FDB6-4123-41F9-BD9C-B36C6BFBDD71}" type="presParOf" srcId="{00776D26-3375-4E67-AD5C-BCDE353510FC}" destId="{4144AAC7-EFB3-458A-BBB7-0DAD48435EEE}" srcOrd="7" destOrd="0" presId="urn:microsoft.com/office/officeart/2005/8/layout/vList2"/>
    <dgm:cxn modelId="{BA96EB45-24BE-40BA-9C99-73F4997A4387}" type="presParOf" srcId="{00776D26-3375-4E67-AD5C-BCDE353510FC}" destId="{D52BE211-25E6-4632-9325-9C901885A422}" srcOrd="8" destOrd="0" presId="urn:microsoft.com/office/officeart/2005/8/layout/vList2"/>
    <dgm:cxn modelId="{2BF5D8A6-8B9E-42D0-BB63-CCCCEA41573E}" type="presParOf" srcId="{00776D26-3375-4E67-AD5C-BCDE353510FC}" destId="{0A8D6EFD-5007-4809-9B78-1068A193C085}" srcOrd="9" destOrd="0" presId="urn:microsoft.com/office/officeart/2005/8/layout/vList2"/>
    <dgm:cxn modelId="{7D602A83-E4D5-4D2E-9203-432D360C4976}" type="presParOf" srcId="{00776D26-3375-4E67-AD5C-BCDE353510FC}" destId="{A65245A4-4F1B-46D5-BD83-489371810137}" srcOrd="10" destOrd="0" presId="urn:microsoft.com/office/officeart/2005/8/layout/vList2"/>
    <dgm:cxn modelId="{B325CDD6-BA1C-4DB8-A5BD-37E36C85471E}" type="presParOf" srcId="{00776D26-3375-4E67-AD5C-BCDE353510FC}" destId="{5796BDBE-F415-482C-B76F-97F8ECF623FD}" srcOrd="11" destOrd="0" presId="urn:microsoft.com/office/officeart/2005/8/layout/vList2"/>
    <dgm:cxn modelId="{DC59AA9A-1BB6-4294-8497-5FEAA1121159}" type="presParOf" srcId="{00776D26-3375-4E67-AD5C-BCDE353510FC}" destId="{7AEF48ED-F08E-4DAE-A3F3-7EBC47E6C7A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45B2974-78E0-4710-A533-12CF60BBE437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A88C33C5-064D-48A5-8CD6-09CE3D9AE2EF}">
      <dgm:prSet/>
      <dgm:spPr/>
      <dgm:t>
        <a:bodyPr/>
        <a:lstStyle/>
        <a:p>
          <a:r>
            <a:rPr lang="en-US"/>
            <a:t>Integrace AD</a:t>
          </a:r>
          <a:endParaRPr lang="cs-CZ"/>
        </a:p>
      </dgm:t>
    </dgm:pt>
    <dgm:pt modelId="{AAE1F2C1-AA56-436C-A897-69D3454CA5AB}" type="parTrans" cxnId="{6B481FF0-DE2B-4D29-B3A5-88A5CFDFDC02}">
      <dgm:prSet/>
      <dgm:spPr/>
      <dgm:t>
        <a:bodyPr/>
        <a:lstStyle/>
        <a:p>
          <a:endParaRPr lang="cs-CZ"/>
        </a:p>
      </dgm:t>
    </dgm:pt>
    <dgm:pt modelId="{3E462088-8134-4D7A-9A31-8B1DCA7A2199}" type="sibTrans" cxnId="{6B481FF0-DE2B-4D29-B3A5-88A5CFDFDC02}">
      <dgm:prSet/>
      <dgm:spPr/>
      <dgm:t>
        <a:bodyPr/>
        <a:lstStyle/>
        <a:p>
          <a:endParaRPr lang="cs-CZ"/>
        </a:p>
      </dgm:t>
    </dgm:pt>
    <dgm:pt modelId="{F7E0A350-ACBD-46DD-9D38-9F9D9B1C6A18}">
      <dgm:prSet/>
      <dgm:spPr/>
      <dgm:t>
        <a:bodyPr/>
        <a:lstStyle/>
        <a:p>
          <a:r>
            <a:rPr lang="en-US"/>
            <a:t>AAD vs AD</a:t>
          </a:r>
          <a:endParaRPr lang="cs-CZ"/>
        </a:p>
      </dgm:t>
    </dgm:pt>
    <dgm:pt modelId="{D23E1E60-322E-4BF6-BF5D-D945F3AE6738}" type="parTrans" cxnId="{88374E4C-8C24-4E1C-9785-896B7A8BA793}">
      <dgm:prSet/>
      <dgm:spPr/>
      <dgm:t>
        <a:bodyPr/>
        <a:lstStyle/>
        <a:p>
          <a:endParaRPr lang="cs-CZ"/>
        </a:p>
      </dgm:t>
    </dgm:pt>
    <dgm:pt modelId="{6A1CAB1C-64F6-4630-A736-9E5268688000}" type="sibTrans" cxnId="{88374E4C-8C24-4E1C-9785-896B7A8BA793}">
      <dgm:prSet/>
      <dgm:spPr/>
      <dgm:t>
        <a:bodyPr/>
        <a:lstStyle/>
        <a:p>
          <a:endParaRPr lang="cs-CZ"/>
        </a:p>
      </dgm:t>
    </dgm:pt>
    <dgm:pt modelId="{0B4C2024-0E0D-4FEA-B44F-55AB5AD7BEF1}">
      <dgm:prSet/>
      <dgm:spPr/>
      <dgm:t>
        <a:bodyPr/>
        <a:lstStyle/>
        <a:p>
          <a:r>
            <a:rPr lang="en-US"/>
            <a:t>AAD Connect, Hash sync, Pass-through, Federation</a:t>
          </a:r>
          <a:endParaRPr lang="cs-CZ"/>
        </a:p>
      </dgm:t>
    </dgm:pt>
    <dgm:pt modelId="{4DAE6071-9691-4DB9-998B-B3E6FF10AD11}" type="parTrans" cxnId="{02D2071B-FBD5-454C-AD21-0CCE626B817B}">
      <dgm:prSet/>
      <dgm:spPr/>
      <dgm:t>
        <a:bodyPr/>
        <a:lstStyle/>
        <a:p>
          <a:endParaRPr lang="cs-CZ"/>
        </a:p>
      </dgm:t>
    </dgm:pt>
    <dgm:pt modelId="{53B23B5B-817F-4649-BD13-EB14320037C5}" type="sibTrans" cxnId="{02D2071B-FBD5-454C-AD21-0CCE626B817B}">
      <dgm:prSet/>
      <dgm:spPr/>
      <dgm:t>
        <a:bodyPr/>
        <a:lstStyle/>
        <a:p>
          <a:endParaRPr lang="cs-CZ"/>
        </a:p>
      </dgm:t>
    </dgm:pt>
    <dgm:pt modelId="{80A2FE84-88CB-4B88-966F-EE5CC842EC8B}">
      <dgm:prSet/>
      <dgm:spPr/>
      <dgm:t>
        <a:bodyPr/>
        <a:lstStyle/>
        <a:p>
          <a:r>
            <a:rPr lang="en-US"/>
            <a:t>SSO</a:t>
          </a:r>
          <a:endParaRPr lang="cs-CZ"/>
        </a:p>
      </dgm:t>
    </dgm:pt>
    <dgm:pt modelId="{CBFE099A-45A6-4040-A549-2C376647AE5B}" type="parTrans" cxnId="{B4285DA2-930A-47AA-A6D7-16A2806E1923}">
      <dgm:prSet/>
      <dgm:spPr/>
      <dgm:t>
        <a:bodyPr/>
        <a:lstStyle/>
        <a:p>
          <a:endParaRPr lang="cs-CZ"/>
        </a:p>
      </dgm:t>
    </dgm:pt>
    <dgm:pt modelId="{F0FBB243-321D-40AA-B263-F0B7B90E2CD6}" type="sibTrans" cxnId="{B4285DA2-930A-47AA-A6D7-16A2806E1923}">
      <dgm:prSet/>
      <dgm:spPr/>
      <dgm:t>
        <a:bodyPr/>
        <a:lstStyle/>
        <a:p>
          <a:endParaRPr lang="cs-CZ"/>
        </a:p>
      </dgm:t>
    </dgm:pt>
    <dgm:pt modelId="{429E62B1-94E6-46DB-B9DB-7C3A874F9917}">
      <dgm:prSet/>
      <dgm:spPr/>
      <dgm:t>
        <a:bodyPr/>
        <a:lstStyle/>
        <a:p>
          <a:r>
            <a:rPr lang="en-US"/>
            <a:t>Integrace sítě</a:t>
          </a:r>
          <a:endParaRPr lang="cs-CZ"/>
        </a:p>
      </dgm:t>
    </dgm:pt>
    <dgm:pt modelId="{0B43D729-A590-4AED-84A6-D6FDF4127AC8}" type="parTrans" cxnId="{C0C6571B-37B7-4B5B-8285-566B9B897F30}">
      <dgm:prSet/>
      <dgm:spPr/>
      <dgm:t>
        <a:bodyPr/>
        <a:lstStyle/>
        <a:p>
          <a:endParaRPr lang="cs-CZ"/>
        </a:p>
      </dgm:t>
    </dgm:pt>
    <dgm:pt modelId="{1D7A72EE-3D80-4ACD-810B-7209E34A98EA}" type="sibTrans" cxnId="{C0C6571B-37B7-4B5B-8285-566B9B897F30}">
      <dgm:prSet/>
      <dgm:spPr/>
      <dgm:t>
        <a:bodyPr/>
        <a:lstStyle/>
        <a:p>
          <a:endParaRPr lang="cs-CZ"/>
        </a:p>
      </dgm:t>
    </dgm:pt>
    <dgm:pt modelId="{FE50C6B3-1437-457E-81A5-406E18DF49AE}">
      <dgm:prSet/>
      <dgm:spPr/>
      <dgm:t>
        <a:bodyPr/>
        <a:lstStyle/>
        <a:p>
          <a:r>
            <a:rPr lang="en-US"/>
            <a:t>VPN</a:t>
          </a:r>
          <a:endParaRPr lang="cs-CZ"/>
        </a:p>
      </dgm:t>
    </dgm:pt>
    <dgm:pt modelId="{089CFA92-AA72-4A6A-9A56-F59D7EB316D1}" type="parTrans" cxnId="{0315E843-15DA-4A9A-B259-840B71DEAEAE}">
      <dgm:prSet/>
      <dgm:spPr/>
      <dgm:t>
        <a:bodyPr/>
        <a:lstStyle/>
        <a:p>
          <a:endParaRPr lang="cs-CZ"/>
        </a:p>
      </dgm:t>
    </dgm:pt>
    <dgm:pt modelId="{75944C07-038E-4CBD-A360-9008A6CCF49D}" type="sibTrans" cxnId="{0315E843-15DA-4A9A-B259-840B71DEAEAE}">
      <dgm:prSet/>
      <dgm:spPr/>
      <dgm:t>
        <a:bodyPr/>
        <a:lstStyle/>
        <a:p>
          <a:endParaRPr lang="cs-CZ"/>
        </a:p>
      </dgm:t>
    </dgm:pt>
    <dgm:pt modelId="{A3C5D4B0-CCB4-403B-AA70-E4A36753786F}">
      <dgm:prSet/>
      <dgm:spPr/>
      <dgm:t>
        <a:bodyPr/>
        <a:lstStyle/>
        <a:p>
          <a:r>
            <a:rPr lang="en-US"/>
            <a:t>Express route</a:t>
          </a:r>
          <a:endParaRPr lang="cs-CZ"/>
        </a:p>
      </dgm:t>
    </dgm:pt>
    <dgm:pt modelId="{A8370236-52D2-4BAE-ADF6-3859C287B58A}" type="parTrans" cxnId="{8859F135-E32A-42DB-8745-BACFE50F88A5}">
      <dgm:prSet/>
      <dgm:spPr/>
      <dgm:t>
        <a:bodyPr/>
        <a:lstStyle/>
        <a:p>
          <a:endParaRPr lang="cs-CZ"/>
        </a:p>
      </dgm:t>
    </dgm:pt>
    <dgm:pt modelId="{60B4A740-E598-42BF-A127-CA4EE0C567CB}" type="sibTrans" cxnId="{8859F135-E32A-42DB-8745-BACFE50F88A5}">
      <dgm:prSet/>
      <dgm:spPr/>
      <dgm:t>
        <a:bodyPr/>
        <a:lstStyle/>
        <a:p>
          <a:endParaRPr lang="cs-CZ"/>
        </a:p>
      </dgm:t>
    </dgm:pt>
    <dgm:pt modelId="{FA759007-9BFC-4A5F-A909-2E82EF2D94C5}">
      <dgm:prSet/>
      <dgm:spPr/>
      <dgm:t>
        <a:bodyPr/>
        <a:lstStyle/>
        <a:p>
          <a:r>
            <a:rPr lang="en-US"/>
            <a:t>Azure AD Application proxy</a:t>
          </a:r>
          <a:endParaRPr lang="cs-CZ"/>
        </a:p>
      </dgm:t>
    </dgm:pt>
    <dgm:pt modelId="{4C81C760-A80E-4ADE-8846-4114754098AF}" type="parTrans" cxnId="{D76D32DA-B2E6-416E-A98E-2ABD326D5088}">
      <dgm:prSet/>
      <dgm:spPr/>
      <dgm:t>
        <a:bodyPr/>
        <a:lstStyle/>
        <a:p>
          <a:endParaRPr lang="cs-CZ"/>
        </a:p>
      </dgm:t>
    </dgm:pt>
    <dgm:pt modelId="{57D6BB95-E872-498E-8DDA-0923DFC04091}" type="sibTrans" cxnId="{D76D32DA-B2E6-416E-A98E-2ABD326D5088}">
      <dgm:prSet/>
      <dgm:spPr/>
      <dgm:t>
        <a:bodyPr/>
        <a:lstStyle/>
        <a:p>
          <a:endParaRPr lang="cs-CZ"/>
        </a:p>
      </dgm:t>
    </dgm:pt>
    <dgm:pt modelId="{5240D94F-D676-4267-89D6-FC53E548E090}">
      <dgm:prSet/>
      <dgm:spPr/>
      <dgm:t>
        <a:bodyPr/>
        <a:lstStyle/>
        <a:p>
          <a:r>
            <a:rPr lang="en-US"/>
            <a:t>Internet</a:t>
          </a:r>
          <a:endParaRPr lang="cs-CZ"/>
        </a:p>
      </dgm:t>
    </dgm:pt>
    <dgm:pt modelId="{03450CD3-ECF2-4F12-A1BB-098605EB86F2}" type="parTrans" cxnId="{8DCA0735-EFE8-46A3-8293-0459D87DFDB4}">
      <dgm:prSet/>
      <dgm:spPr/>
      <dgm:t>
        <a:bodyPr/>
        <a:lstStyle/>
        <a:p>
          <a:endParaRPr lang="cs-CZ"/>
        </a:p>
      </dgm:t>
    </dgm:pt>
    <dgm:pt modelId="{D04E7A2E-9151-4407-9E08-09A6FE2EF082}" type="sibTrans" cxnId="{8DCA0735-EFE8-46A3-8293-0459D87DFDB4}">
      <dgm:prSet/>
      <dgm:spPr/>
      <dgm:t>
        <a:bodyPr/>
        <a:lstStyle/>
        <a:p>
          <a:endParaRPr lang="cs-CZ"/>
        </a:p>
      </dgm:t>
    </dgm:pt>
    <dgm:pt modelId="{CE27CD74-A150-42DC-8299-790247D1540D}">
      <dgm:prSet/>
      <dgm:spPr/>
      <dgm:t>
        <a:bodyPr/>
        <a:lstStyle/>
        <a:p>
          <a:r>
            <a:rPr lang="en-US"/>
            <a:t>B2B</a:t>
          </a:r>
          <a:endParaRPr lang="cs-CZ"/>
        </a:p>
      </dgm:t>
    </dgm:pt>
    <dgm:pt modelId="{FEF35FBE-28B6-43F6-8D5F-1DE7FF84F124}" type="parTrans" cxnId="{BB50B6B5-DB3D-4F30-9650-5B1BD8A28C7C}">
      <dgm:prSet/>
      <dgm:spPr/>
      <dgm:t>
        <a:bodyPr/>
        <a:lstStyle/>
        <a:p>
          <a:endParaRPr lang="cs-CZ"/>
        </a:p>
      </dgm:t>
    </dgm:pt>
    <dgm:pt modelId="{12C2C804-0748-41E8-90A4-2775E92E9274}" type="sibTrans" cxnId="{BB50B6B5-DB3D-4F30-9650-5B1BD8A28C7C}">
      <dgm:prSet/>
      <dgm:spPr/>
      <dgm:t>
        <a:bodyPr/>
        <a:lstStyle/>
        <a:p>
          <a:endParaRPr lang="cs-CZ"/>
        </a:p>
      </dgm:t>
    </dgm:pt>
    <dgm:pt modelId="{2B327910-86DC-4D88-B410-002F65E42A93}">
      <dgm:prSet/>
      <dgm:spPr/>
      <dgm:t>
        <a:bodyPr/>
        <a:lstStyle/>
        <a:p>
          <a:r>
            <a:rPr lang="en-US"/>
            <a:t>B2C</a:t>
          </a:r>
          <a:endParaRPr lang="cs-CZ"/>
        </a:p>
      </dgm:t>
    </dgm:pt>
    <dgm:pt modelId="{F3D297A8-A2AF-416C-8307-6A746B982F21}" type="parTrans" cxnId="{99E441E0-D0DE-4634-9B21-63EBCB396403}">
      <dgm:prSet/>
      <dgm:spPr/>
      <dgm:t>
        <a:bodyPr/>
        <a:lstStyle/>
        <a:p>
          <a:endParaRPr lang="cs-CZ"/>
        </a:p>
      </dgm:t>
    </dgm:pt>
    <dgm:pt modelId="{3C61702B-28F4-4E45-8191-E7BF1F036BC7}" type="sibTrans" cxnId="{99E441E0-D0DE-4634-9B21-63EBCB396403}">
      <dgm:prSet/>
      <dgm:spPr/>
      <dgm:t>
        <a:bodyPr/>
        <a:lstStyle/>
        <a:p>
          <a:endParaRPr lang="cs-CZ"/>
        </a:p>
      </dgm:t>
    </dgm:pt>
    <dgm:pt modelId="{0E73CD5A-6987-421B-A854-74830633FD5A}">
      <dgm:prSet/>
      <dgm:spPr/>
      <dgm:t>
        <a:bodyPr/>
        <a:lstStyle/>
        <a:p>
          <a:r>
            <a:rPr lang="en-US"/>
            <a:t>Kolaborace</a:t>
          </a:r>
          <a:endParaRPr lang="cs-CZ"/>
        </a:p>
      </dgm:t>
    </dgm:pt>
    <dgm:pt modelId="{0D866F1F-142F-47AA-86A0-65C247A20A9E}" type="parTrans" cxnId="{95676277-880D-4C3A-99EF-AB7333BDA0B5}">
      <dgm:prSet/>
      <dgm:spPr/>
      <dgm:t>
        <a:bodyPr/>
        <a:lstStyle/>
        <a:p>
          <a:endParaRPr lang="cs-CZ"/>
        </a:p>
      </dgm:t>
    </dgm:pt>
    <dgm:pt modelId="{127804D5-D46F-4699-91CF-8E164A54E96C}" type="sibTrans" cxnId="{95676277-880D-4C3A-99EF-AB7333BDA0B5}">
      <dgm:prSet/>
      <dgm:spPr/>
      <dgm:t>
        <a:bodyPr/>
        <a:lstStyle/>
        <a:p>
          <a:endParaRPr lang="cs-CZ"/>
        </a:p>
      </dgm:t>
    </dgm:pt>
    <dgm:pt modelId="{F917063E-5096-4AD2-9854-8FB15FD4CE7B}">
      <dgm:prSet/>
      <dgm:spPr/>
      <dgm:t>
        <a:bodyPr/>
        <a:lstStyle/>
        <a:p>
          <a:r>
            <a:rPr lang="en-US"/>
            <a:t>Partnerství</a:t>
          </a:r>
          <a:endParaRPr lang="cs-CZ"/>
        </a:p>
      </dgm:t>
    </dgm:pt>
    <dgm:pt modelId="{235AF95D-3E7C-4673-9A39-449A53DB0974}" type="parTrans" cxnId="{B46EB917-6160-440F-95BC-EE0D36D7B88A}">
      <dgm:prSet/>
      <dgm:spPr/>
      <dgm:t>
        <a:bodyPr/>
        <a:lstStyle/>
        <a:p>
          <a:endParaRPr lang="cs-CZ"/>
        </a:p>
      </dgm:t>
    </dgm:pt>
    <dgm:pt modelId="{9B98918B-AE75-4BA7-8D5B-DC333F3285BA}" type="sibTrans" cxnId="{B46EB917-6160-440F-95BC-EE0D36D7B88A}">
      <dgm:prSet/>
      <dgm:spPr/>
      <dgm:t>
        <a:bodyPr/>
        <a:lstStyle/>
        <a:p>
          <a:endParaRPr lang="cs-CZ"/>
        </a:p>
      </dgm:t>
    </dgm:pt>
    <dgm:pt modelId="{15465056-9BFD-4A93-BCFC-3EB921C7A6C1}">
      <dgm:prSet/>
      <dgm:spPr/>
      <dgm:t>
        <a:bodyPr/>
        <a:lstStyle/>
        <a:p>
          <a:r>
            <a:rPr lang="en-US"/>
            <a:t>Konzultace</a:t>
          </a:r>
          <a:endParaRPr lang="cs-CZ"/>
        </a:p>
      </dgm:t>
    </dgm:pt>
    <dgm:pt modelId="{3B6E0C9F-275D-44C9-B5B1-0F08DE29D8AD}" type="parTrans" cxnId="{40753721-18B4-4B2E-9E5E-A9C959498901}">
      <dgm:prSet/>
      <dgm:spPr/>
      <dgm:t>
        <a:bodyPr/>
        <a:lstStyle/>
        <a:p>
          <a:endParaRPr lang="cs-CZ"/>
        </a:p>
      </dgm:t>
    </dgm:pt>
    <dgm:pt modelId="{780D1B55-BD32-4799-96FF-7B60337F2B72}" type="sibTrans" cxnId="{40753721-18B4-4B2E-9E5E-A9C959498901}">
      <dgm:prSet/>
      <dgm:spPr/>
      <dgm:t>
        <a:bodyPr/>
        <a:lstStyle/>
        <a:p>
          <a:endParaRPr lang="cs-CZ"/>
        </a:p>
      </dgm:t>
    </dgm:pt>
    <dgm:pt modelId="{8950BC49-36CE-451E-BF38-5643C56FDB9D}">
      <dgm:prSet/>
      <dgm:spPr/>
      <dgm:t>
        <a:bodyPr/>
        <a:lstStyle/>
        <a:p>
          <a:r>
            <a:rPr lang="en-US"/>
            <a:t>Operations a support</a:t>
          </a:r>
          <a:endParaRPr lang="cs-CZ"/>
        </a:p>
      </dgm:t>
    </dgm:pt>
    <dgm:pt modelId="{325E45E1-C5D3-4F89-883D-84EAB4E445AB}" type="parTrans" cxnId="{C089DBBA-7685-47E5-A11A-875A36D47BDE}">
      <dgm:prSet/>
      <dgm:spPr/>
      <dgm:t>
        <a:bodyPr/>
        <a:lstStyle/>
        <a:p>
          <a:endParaRPr lang="cs-CZ"/>
        </a:p>
      </dgm:t>
    </dgm:pt>
    <dgm:pt modelId="{56C66CEF-EAEB-467C-9174-F4870AECCE32}" type="sibTrans" cxnId="{C089DBBA-7685-47E5-A11A-875A36D47BDE}">
      <dgm:prSet/>
      <dgm:spPr/>
      <dgm:t>
        <a:bodyPr/>
        <a:lstStyle/>
        <a:p>
          <a:endParaRPr lang="cs-CZ"/>
        </a:p>
      </dgm:t>
    </dgm:pt>
    <dgm:pt modelId="{1474AAA1-217F-4CF2-A9F0-2EE69A96C259}">
      <dgm:prSet/>
      <dgm:spPr/>
      <dgm:t>
        <a:bodyPr/>
        <a:lstStyle/>
        <a:p>
          <a:r>
            <a:rPr lang="en-US"/>
            <a:t>Centrální bod authentikace</a:t>
          </a:r>
          <a:endParaRPr lang="cs-CZ"/>
        </a:p>
      </dgm:t>
    </dgm:pt>
    <dgm:pt modelId="{5448B267-69BC-4262-B6DB-41A3697D26F1}" type="parTrans" cxnId="{EAA7AF92-889E-446B-8AB1-63FE41D06D75}">
      <dgm:prSet/>
      <dgm:spPr/>
      <dgm:t>
        <a:bodyPr/>
        <a:lstStyle/>
        <a:p>
          <a:endParaRPr lang="cs-CZ"/>
        </a:p>
      </dgm:t>
    </dgm:pt>
    <dgm:pt modelId="{618D8618-6872-4042-83D0-C7EF7983E167}" type="sibTrans" cxnId="{EAA7AF92-889E-446B-8AB1-63FE41D06D75}">
      <dgm:prSet/>
      <dgm:spPr/>
      <dgm:t>
        <a:bodyPr/>
        <a:lstStyle/>
        <a:p>
          <a:endParaRPr lang="cs-CZ"/>
        </a:p>
      </dgm:t>
    </dgm:pt>
    <dgm:pt modelId="{387FBC1F-2581-4D58-82B3-FD224C046AE9}">
      <dgm:prSet/>
      <dgm:spPr/>
      <dgm:t>
        <a:bodyPr/>
        <a:lstStyle/>
        <a:p>
          <a:r>
            <a:rPr lang="en-US"/>
            <a:t>SSO</a:t>
          </a:r>
          <a:endParaRPr lang="cs-CZ"/>
        </a:p>
      </dgm:t>
    </dgm:pt>
    <dgm:pt modelId="{367544F1-7468-4400-95A7-0DF627762E59}" type="parTrans" cxnId="{4736A030-66C4-4352-A715-91231E996872}">
      <dgm:prSet/>
      <dgm:spPr/>
      <dgm:t>
        <a:bodyPr/>
        <a:lstStyle/>
        <a:p>
          <a:endParaRPr lang="cs-CZ"/>
        </a:p>
      </dgm:t>
    </dgm:pt>
    <dgm:pt modelId="{D1CDED6C-B61E-47EF-BEC1-992E83413BD0}" type="sibTrans" cxnId="{4736A030-66C4-4352-A715-91231E996872}">
      <dgm:prSet/>
      <dgm:spPr/>
      <dgm:t>
        <a:bodyPr/>
        <a:lstStyle/>
        <a:p>
          <a:endParaRPr lang="cs-CZ"/>
        </a:p>
      </dgm:t>
    </dgm:pt>
    <dgm:pt modelId="{E9E2B5BD-3C4D-4349-8FFA-FCA826C147FC}">
      <dgm:prSet/>
      <dgm:spPr/>
      <dgm:t>
        <a:bodyPr/>
        <a:lstStyle/>
        <a:p>
          <a:r>
            <a:rPr lang="cs-CZ"/>
            <a:t>OpenID, OAuth</a:t>
          </a:r>
          <a:r>
            <a:rPr lang="en-US"/>
            <a:t>, SAML</a:t>
          </a:r>
          <a:endParaRPr lang="cs-CZ"/>
        </a:p>
      </dgm:t>
    </dgm:pt>
    <dgm:pt modelId="{3457EF91-F306-4E95-8B61-A334B403C934}" type="parTrans" cxnId="{49C451FC-8187-4C32-8530-A6D6AC856354}">
      <dgm:prSet/>
      <dgm:spPr/>
      <dgm:t>
        <a:bodyPr/>
        <a:lstStyle/>
        <a:p>
          <a:endParaRPr lang="cs-CZ"/>
        </a:p>
      </dgm:t>
    </dgm:pt>
    <dgm:pt modelId="{B0DD7CD0-3A81-495B-A50C-602EC33F3FBE}" type="sibTrans" cxnId="{49C451FC-8187-4C32-8530-A6D6AC856354}">
      <dgm:prSet/>
      <dgm:spPr/>
      <dgm:t>
        <a:bodyPr/>
        <a:lstStyle/>
        <a:p>
          <a:endParaRPr lang="cs-CZ"/>
        </a:p>
      </dgm:t>
    </dgm:pt>
    <dgm:pt modelId="{A957F0AB-AFB0-48E9-8B7F-CEDD0E20456F}" type="pres">
      <dgm:prSet presAssocID="{945B2974-78E0-4710-A533-12CF60BBE437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73696545-77F8-4B45-A523-AD3B1A2074ED}" type="pres">
      <dgm:prSet presAssocID="{945B2974-78E0-4710-A533-12CF60BBE437}" presName="cycle" presStyleCnt="0"/>
      <dgm:spPr/>
    </dgm:pt>
    <dgm:pt modelId="{C79A4252-7462-4913-91A1-C3BEBCFF3948}" type="pres">
      <dgm:prSet presAssocID="{945B2974-78E0-4710-A533-12CF60BBE437}" presName="centerShape" presStyleCnt="0"/>
      <dgm:spPr/>
    </dgm:pt>
    <dgm:pt modelId="{0DBE9FB9-8E6E-4AE2-94A5-953171CCCEA7}" type="pres">
      <dgm:prSet presAssocID="{945B2974-78E0-4710-A533-12CF60BBE437}" presName="connSite" presStyleLbl="node1" presStyleIdx="0" presStyleCnt="5"/>
      <dgm:spPr/>
    </dgm:pt>
    <dgm:pt modelId="{0F9DDCAC-26CB-4116-90B3-54D34CF9F3C9}" type="pres">
      <dgm:prSet presAssocID="{945B2974-78E0-4710-A533-12CF60BBE437}" presName="visible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Of Things with solid fill"/>
        </a:ext>
      </dgm:extLst>
    </dgm:pt>
    <dgm:pt modelId="{A347DF41-7341-4175-AE80-A1B6FB70287C}" type="pres">
      <dgm:prSet presAssocID="{AAE1F2C1-AA56-436C-A897-69D3454CA5AB}" presName="Name25" presStyleLbl="parChTrans1D1" presStyleIdx="0" presStyleCnt="4"/>
      <dgm:spPr/>
    </dgm:pt>
    <dgm:pt modelId="{7474C6E9-1810-4B98-9591-DC651A8C510B}" type="pres">
      <dgm:prSet presAssocID="{A88C33C5-064D-48A5-8CD6-09CE3D9AE2EF}" presName="node" presStyleCnt="0"/>
      <dgm:spPr/>
    </dgm:pt>
    <dgm:pt modelId="{4A8237B4-B295-439A-8D84-092C38AA4782}" type="pres">
      <dgm:prSet presAssocID="{A88C33C5-064D-48A5-8CD6-09CE3D9AE2EF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D8F49F14-6F3C-4ECF-B6CA-B61BAAE135FE}" type="pres">
      <dgm:prSet presAssocID="{A88C33C5-064D-48A5-8CD6-09CE3D9AE2EF}" presName="childNode" presStyleLbl="revTx" presStyleIdx="0" presStyleCnt="4">
        <dgm:presLayoutVars>
          <dgm:bulletEnabled val="1"/>
        </dgm:presLayoutVars>
      </dgm:prSet>
      <dgm:spPr/>
    </dgm:pt>
    <dgm:pt modelId="{B34051DD-697A-4A12-B24F-EFF0A1167819}" type="pres">
      <dgm:prSet presAssocID="{0B43D729-A590-4AED-84A6-D6FDF4127AC8}" presName="Name25" presStyleLbl="parChTrans1D1" presStyleIdx="1" presStyleCnt="4"/>
      <dgm:spPr/>
    </dgm:pt>
    <dgm:pt modelId="{4FA92926-BEE8-4C17-BBF1-F7502479FBD3}" type="pres">
      <dgm:prSet presAssocID="{429E62B1-94E6-46DB-B9DB-7C3A874F9917}" presName="node" presStyleCnt="0"/>
      <dgm:spPr/>
    </dgm:pt>
    <dgm:pt modelId="{3D9B0B3A-D4C8-46ED-B428-AA61983D98FC}" type="pres">
      <dgm:prSet presAssocID="{429E62B1-94E6-46DB-B9DB-7C3A874F9917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3E21A2C8-340F-406F-9BC5-7118C994F28A}" type="pres">
      <dgm:prSet presAssocID="{429E62B1-94E6-46DB-B9DB-7C3A874F9917}" presName="childNode" presStyleLbl="revTx" presStyleIdx="1" presStyleCnt="4">
        <dgm:presLayoutVars>
          <dgm:bulletEnabled val="1"/>
        </dgm:presLayoutVars>
      </dgm:prSet>
      <dgm:spPr/>
    </dgm:pt>
    <dgm:pt modelId="{A513EBA4-949B-439B-8D22-02AB351626A8}" type="pres">
      <dgm:prSet presAssocID="{FEF35FBE-28B6-43F6-8D5F-1DE7FF84F124}" presName="Name25" presStyleLbl="parChTrans1D1" presStyleIdx="2" presStyleCnt="4"/>
      <dgm:spPr/>
    </dgm:pt>
    <dgm:pt modelId="{921215B5-71C2-42B6-B374-933B2D126B36}" type="pres">
      <dgm:prSet presAssocID="{CE27CD74-A150-42DC-8299-790247D1540D}" presName="node" presStyleCnt="0"/>
      <dgm:spPr/>
    </dgm:pt>
    <dgm:pt modelId="{5DB073C4-DDB3-405A-9C7D-1A0E11C3F600}" type="pres">
      <dgm:prSet presAssocID="{CE27CD74-A150-42DC-8299-790247D1540D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8B84A309-F1D2-432C-9738-A6BE0F499B15}" type="pres">
      <dgm:prSet presAssocID="{CE27CD74-A150-42DC-8299-790247D1540D}" presName="childNode" presStyleLbl="revTx" presStyleIdx="2" presStyleCnt="4">
        <dgm:presLayoutVars>
          <dgm:bulletEnabled val="1"/>
        </dgm:presLayoutVars>
      </dgm:prSet>
      <dgm:spPr/>
    </dgm:pt>
    <dgm:pt modelId="{BE7A0AD3-DADA-4E53-8676-79A64826D510}" type="pres">
      <dgm:prSet presAssocID="{F3D297A8-A2AF-416C-8307-6A746B982F21}" presName="Name25" presStyleLbl="parChTrans1D1" presStyleIdx="3" presStyleCnt="4"/>
      <dgm:spPr/>
    </dgm:pt>
    <dgm:pt modelId="{D860BC95-B145-4A0B-A670-5D57629B76E5}" type="pres">
      <dgm:prSet presAssocID="{2B327910-86DC-4D88-B410-002F65E42A93}" presName="node" presStyleCnt="0"/>
      <dgm:spPr/>
    </dgm:pt>
    <dgm:pt modelId="{0016F83E-2D0C-4AF5-97C9-2B8EF643B667}" type="pres">
      <dgm:prSet presAssocID="{2B327910-86DC-4D88-B410-002F65E42A93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AB708CB2-2F4C-46B1-B9E8-1690889D45BA}" type="pres">
      <dgm:prSet presAssocID="{2B327910-86DC-4D88-B410-002F65E42A93}" presName="childNode" presStyleLbl="revTx" presStyleIdx="3" presStyleCnt="4">
        <dgm:presLayoutVars>
          <dgm:bulletEnabled val="1"/>
        </dgm:presLayoutVars>
      </dgm:prSet>
      <dgm:spPr/>
    </dgm:pt>
  </dgm:ptLst>
  <dgm:cxnLst>
    <dgm:cxn modelId="{BF094D06-5BE2-4981-A5E9-2FC320262214}" type="presOf" srcId="{945B2974-78E0-4710-A533-12CF60BBE437}" destId="{A957F0AB-AFB0-48E9-8B7F-CEDD0E20456F}" srcOrd="0" destOrd="0" presId="urn:microsoft.com/office/officeart/2005/8/layout/radial2"/>
    <dgm:cxn modelId="{F77A1511-9D16-4C4B-AC6E-79AB763E9231}" type="presOf" srcId="{F7E0A350-ACBD-46DD-9D38-9F9D9B1C6A18}" destId="{D8F49F14-6F3C-4ECF-B6CA-B61BAAE135FE}" srcOrd="0" destOrd="0" presId="urn:microsoft.com/office/officeart/2005/8/layout/radial2"/>
    <dgm:cxn modelId="{B46EB917-6160-440F-95BC-EE0D36D7B88A}" srcId="{CE27CD74-A150-42DC-8299-790247D1540D}" destId="{F917063E-5096-4AD2-9854-8FB15FD4CE7B}" srcOrd="1" destOrd="0" parTransId="{235AF95D-3E7C-4673-9A39-449A53DB0974}" sibTransId="{9B98918B-AE75-4BA7-8D5B-DC333F3285BA}"/>
    <dgm:cxn modelId="{02D2071B-FBD5-454C-AD21-0CCE626B817B}" srcId="{A88C33C5-064D-48A5-8CD6-09CE3D9AE2EF}" destId="{0B4C2024-0E0D-4FEA-B44F-55AB5AD7BEF1}" srcOrd="1" destOrd="0" parTransId="{4DAE6071-9691-4DB9-998B-B3E6FF10AD11}" sibTransId="{53B23B5B-817F-4649-BD13-EB14320037C5}"/>
    <dgm:cxn modelId="{C0C6571B-37B7-4B5B-8285-566B9B897F30}" srcId="{945B2974-78E0-4710-A533-12CF60BBE437}" destId="{429E62B1-94E6-46DB-B9DB-7C3A874F9917}" srcOrd="1" destOrd="0" parTransId="{0B43D729-A590-4AED-84A6-D6FDF4127AC8}" sibTransId="{1D7A72EE-3D80-4ACD-810B-7209E34A98EA}"/>
    <dgm:cxn modelId="{45BA931B-FECE-4559-A578-DAB89C625847}" type="presOf" srcId="{A3C5D4B0-CCB4-403B-AA70-E4A36753786F}" destId="{3E21A2C8-340F-406F-9BC5-7118C994F28A}" srcOrd="0" destOrd="1" presId="urn:microsoft.com/office/officeart/2005/8/layout/radial2"/>
    <dgm:cxn modelId="{40753721-18B4-4B2E-9E5E-A9C959498901}" srcId="{CE27CD74-A150-42DC-8299-790247D1540D}" destId="{15465056-9BFD-4A93-BCFC-3EB921C7A6C1}" srcOrd="2" destOrd="0" parTransId="{3B6E0C9F-275D-44C9-B5B1-0F08DE29D8AD}" sibTransId="{780D1B55-BD32-4799-96FF-7B60337F2B72}"/>
    <dgm:cxn modelId="{DBF45B24-B0D8-4F6B-874E-B59582A9814D}" type="presOf" srcId="{1474AAA1-217F-4CF2-A9F0-2EE69A96C259}" destId="{AB708CB2-2F4C-46B1-B9E8-1690889D45BA}" srcOrd="0" destOrd="0" presId="urn:microsoft.com/office/officeart/2005/8/layout/radial2"/>
    <dgm:cxn modelId="{D00D4D28-A432-412F-B2BB-F1886A76FFCC}" type="presOf" srcId="{2B327910-86DC-4D88-B410-002F65E42A93}" destId="{0016F83E-2D0C-4AF5-97C9-2B8EF643B667}" srcOrd="0" destOrd="0" presId="urn:microsoft.com/office/officeart/2005/8/layout/radial2"/>
    <dgm:cxn modelId="{72BB542D-223E-4000-AC4A-47CB0B5B3E5C}" type="presOf" srcId="{387FBC1F-2581-4D58-82B3-FD224C046AE9}" destId="{AB708CB2-2F4C-46B1-B9E8-1690889D45BA}" srcOrd="0" destOrd="1" presId="urn:microsoft.com/office/officeart/2005/8/layout/radial2"/>
    <dgm:cxn modelId="{4736A030-66C4-4352-A715-91231E996872}" srcId="{2B327910-86DC-4D88-B410-002F65E42A93}" destId="{387FBC1F-2581-4D58-82B3-FD224C046AE9}" srcOrd="1" destOrd="0" parTransId="{367544F1-7468-4400-95A7-0DF627762E59}" sibTransId="{D1CDED6C-B61E-47EF-BEC1-992E83413BD0}"/>
    <dgm:cxn modelId="{8DCA0735-EFE8-46A3-8293-0459D87DFDB4}" srcId="{429E62B1-94E6-46DB-B9DB-7C3A874F9917}" destId="{5240D94F-D676-4267-89D6-FC53E548E090}" srcOrd="3" destOrd="0" parTransId="{03450CD3-ECF2-4F12-A1BB-098605EB86F2}" sibTransId="{D04E7A2E-9151-4407-9E08-09A6FE2EF082}"/>
    <dgm:cxn modelId="{8859F135-E32A-42DB-8745-BACFE50F88A5}" srcId="{429E62B1-94E6-46DB-B9DB-7C3A874F9917}" destId="{A3C5D4B0-CCB4-403B-AA70-E4A36753786F}" srcOrd="1" destOrd="0" parTransId="{A8370236-52D2-4BAE-ADF6-3859C287B58A}" sibTransId="{60B4A740-E598-42BF-A127-CA4EE0C567CB}"/>
    <dgm:cxn modelId="{8B5DE03E-F48F-4F89-8439-86D0C6A23718}" type="presOf" srcId="{0B43D729-A590-4AED-84A6-D6FDF4127AC8}" destId="{B34051DD-697A-4A12-B24F-EFF0A1167819}" srcOrd="0" destOrd="0" presId="urn:microsoft.com/office/officeart/2005/8/layout/radial2"/>
    <dgm:cxn modelId="{9848245F-CAAB-4B44-B2DC-3EC95E0E14C6}" type="presOf" srcId="{F917063E-5096-4AD2-9854-8FB15FD4CE7B}" destId="{8B84A309-F1D2-432C-9738-A6BE0F499B15}" srcOrd="0" destOrd="1" presId="urn:microsoft.com/office/officeart/2005/8/layout/radial2"/>
    <dgm:cxn modelId="{0315E843-15DA-4A9A-B259-840B71DEAEAE}" srcId="{429E62B1-94E6-46DB-B9DB-7C3A874F9917}" destId="{FE50C6B3-1437-457E-81A5-406E18DF49AE}" srcOrd="0" destOrd="0" parTransId="{089CFA92-AA72-4A6A-9A56-F59D7EB316D1}" sibTransId="{75944C07-038E-4CBD-A360-9008A6CCF49D}"/>
    <dgm:cxn modelId="{88374E4C-8C24-4E1C-9785-896B7A8BA793}" srcId="{A88C33C5-064D-48A5-8CD6-09CE3D9AE2EF}" destId="{F7E0A350-ACBD-46DD-9D38-9F9D9B1C6A18}" srcOrd="0" destOrd="0" parTransId="{D23E1E60-322E-4BF6-BF5D-D945F3AE6738}" sibTransId="{6A1CAB1C-64F6-4630-A736-9E5268688000}"/>
    <dgm:cxn modelId="{E956056D-4315-4B4A-B25A-FFC471AA2F92}" type="presOf" srcId="{F3D297A8-A2AF-416C-8307-6A746B982F21}" destId="{BE7A0AD3-DADA-4E53-8676-79A64826D510}" srcOrd="0" destOrd="0" presId="urn:microsoft.com/office/officeart/2005/8/layout/radial2"/>
    <dgm:cxn modelId="{E3E1684F-FECE-4748-9395-453858972D65}" type="presOf" srcId="{AAE1F2C1-AA56-436C-A897-69D3454CA5AB}" destId="{A347DF41-7341-4175-AE80-A1B6FB70287C}" srcOrd="0" destOrd="0" presId="urn:microsoft.com/office/officeart/2005/8/layout/radial2"/>
    <dgm:cxn modelId="{00AFE771-2A22-4D07-8A88-EFC5886E7D30}" type="presOf" srcId="{80A2FE84-88CB-4B88-966F-EE5CC842EC8B}" destId="{D8F49F14-6F3C-4ECF-B6CA-B61BAAE135FE}" srcOrd="0" destOrd="2" presId="urn:microsoft.com/office/officeart/2005/8/layout/radial2"/>
    <dgm:cxn modelId="{E39D9553-9180-4228-BBB2-35C09233B7CD}" type="presOf" srcId="{FEF35FBE-28B6-43F6-8D5F-1DE7FF84F124}" destId="{A513EBA4-949B-439B-8D22-02AB351626A8}" srcOrd="0" destOrd="0" presId="urn:microsoft.com/office/officeart/2005/8/layout/radial2"/>
    <dgm:cxn modelId="{36554656-4EBD-4777-A7F6-DF661830FD7D}" type="presOf" srcId="{CE27CD74-A150-42DC-8299-790247D1540D}" destId="{5DB073C4-DDB3-405A-9C7D-1A0E11C3F600}" srcOrd="0" destOrd="0" presId="urn:microsoft.com/office/officeart/2005/8/layout/radial2"/>
    <dgm:cxn modelId="{95676277-880D-4C3A-99EF-AB7333BDA0B5}" srcId="{CE27CD74-A150-42DC-8299-790247D1540D}" destId="{0E73CD5A-6987-421B-A854-74830633FD5A}" srcOrd="0" destOrd="0" parTransId="{0D866F1F-142F-47AA-86A0-65C247A20A9E}" sibTransId="{127804D5-D46F-4699-91CF-8E164A54E96C}"/>
    <dgm:cxn modelId="{7D534358-9AEC-48A7-AD0D-086A1F3CF243}" type="presOf" srcId="{FA759007-9BFC-4A5F-A909-2E82EF2D94C5}" destId="{3E21A2C8-340F-406F-9BC5-7118C994F28A}" srcOrd="0" destOrd="2" presId="urn:microsoft.com/office/officeart/2005/8/layout/radial2"/>
    <dgm:cxn modelId="{EC30EA87-6906-4502-BEEA-2B312A9BA2E1}" type="presOf" srcId="{A88C33C5-064D-48A5-8CD6-09CE3D9AE2EF}" destId="{4A8237B4-B295-439A-8D84-092C38AA4782}" srcOrd="0" destOrd="0" presId="urn:microsoft.com/office/officeart/2005/8/layout/radial2"/>
    <dgm:cxn modelId="{EAA7AF92-889E-446B-8AB1-63FE41D06D75}" srcId="{2B327910-86DC-4D88-B410-002F65E42A93}" destId="{1474AAA1-217F-4CF2-A9F0-2EE69A96C259}" srcOrd="0" destOrd="0" parTransId="{5448B267-69BC-4262-B6DB-41A3697D26F1}" sibTransId="{618D8618-6872-4042-83D0-C7EF7983E167}"/>
    <dgm:cxn modelId="{CA058E9A-F327-48A0-8A78-0FDB52E74850}" type="presOf" srcId="{0B4C2024-0E0D-4FEA-B44F-55AB5AD7BEF1}" destId="{D8F49F14-6F3C-4ECF-B6CA-B61BAAE135FE}" srcOrd="0" destOrd="1" presId="urn:microsoft.com/office/officeart/2005/8/layout/radial2"/>
    <dgm:cxn modelId="{B4285DA2-930A-47AA-A6D7-16A2806E1923}" srcId="{A88C33C5-064D-48A5-8CD6-09CE3D9AE2EF}" destId="{80A2FE84-88CB-4B88-966F-EE5CC842EC8B}" srcOrd="2" destOrd="0" parTransId="{CBFE099A-45A6-4040-A549-2C376647AE5B}" sibTransId="{F0FBB243-321D-40AA-B263-F0B7B90E2CD6}"/>
    <dgm:cxn modelId="{1F88A7A8-E1F4-4806-B694-F65CBC706D4F}" type="presOf" srcId="{8950BC49-36CE-451E-BF38-5643C56FDB9D}" destId="{8B84A309-F1D2-432C-9738-A6BE0F499B15}" srcOrd="0" destOrd="3" presId="urn:microsoft.com/office/officeart/2005/8/layout/radial2"/>
    <dgm:cxn modelId="{C45F39B2-785E-4DB1-AFC5-8D4F3B82376A}" type="presOf" srcId="{429E62B1-94E6-46DB-B9DB-7C3A874F9917}" destId="{3D9B0B3A-D4C8-46ED-B428-AA61983D98FC}" srcOrd="0" destOrd="0" presId="urn:microsoft.com/office/officeart/2005/8/layout/radial2"/>
    <dgm:cxn modelId="{BB50B6B5-DB3D-4F30-9650-5B1BD8A28C7C}" srcId="{945B2974-78E0-4710-A533-12CF60BBE437}" destId="{CE27CD74-A150-42DC-8299-790247D1540D}" srcOrd="2" destOrd="0" parTransId="{FEF35FBE-28B6-43F6-8D5F-1DE7FF84F124}" sibTransId="{12C2C804-0748-41E8-90A4-2775E92E9274}"/>
    <dgm:cxn modelId="{C089DBBA-7685-47E5-A11A-875A36D47BDE}" srcId="{CE27CD74-A150-42DC-8299-790247D1540D}" destId="{8950BC49-36CE-451E-BF38-5643C56FDB9D}" srcOrd="3" destOrd="0" parTransId="{325E45E1-C5D3-4F89-883D-84EAB4E445AB}" sibTransId="{56C66CEF-EAEB-467C-9174-F4870AECCE32}"/>
    <dgm:cxn modelId="{BDDADFC4-28B3-49A3-B9F7-453D354A80AB}" type="presOf" srcId="{FE50C6B3-1437-457E-81A5-406E18DF49AE}" destId="{3E21A2C8-340F-406F-9BC5-7118C994F28A}" srcOrd="0" destOrd="0" presId="urn:microsoft.com/office/officeart/2005/8/layout/radial2"/>
    <dgm:cxn modelId="{BD5249CD-592E-40A1-A2D2-47FDFD803BB5}" type="presOf" srcId="{E9E2B5BD-3C4D-4349-8FFA-FCA826C147FC}" destId="{AB708CB2-2F4C-46B1-B9E8-1690889D45BA}" srcOrd="0" destOrd="2" presId="urn:microsoft.com/office/officeart/2005/8/layout/radial2"/>
    <dgm:cxn modelId="{87423ED6-9F2C-4807-A2CC-647E8F5EA450}" type="presOf" srcId="{0E73CD5A-6987-421B-A854-74830633FD5A}" destId="{8B84A309-F1D2-432C-9738-A6BE0F499B15}" srcOrd="0" destOrd="0" presId="urn:microsoft.com/office/officeart/2005/8/layout/radial2"/>
    <dgm:cxn modelId="{D76D32DA-B2E6-416E-A98E-2ABD326D5088}" srcId="{429E62B1-94E6-46DB-B9DB-7C3A874F9917}" destId="{FA759007-9BFC-4A5F-A909-2E82EF2D94C5}" srcOrd="2" destOrd="0" parTransId="{4C81C760-A80E-4ADE-8846-4114754098AF}" sibTransId="{57D6BB95-E872-498E-8DDA-0923DFC04091}"/>
    <dgm:cxn modelId="{99E441E0-D0DE-4634-9B21-63EBCB396403}" srcId="{945B2974-78E0-4710-A533-12CF60BBE437}" destId="{2B327910-86DC-4D88-B410-002F65E42A93}" srcOrd="3" destOrd="0" parTransId="{F3D297A8-A2AF-416C-8307-6A746B982F21}" sibTransId="{3C61702B-28F4-4E45-8191-E7BF1F036BC7}"/>
    <dgm:cxn modelId="{23291BE2-51A6-4808-A87C-010172C44D8A}" type="presOf" srcId="{15465056-9BFD-4A93-BCFC-3EB921C7A6C1}" destId="{8B84A309-F1D2-432C-9738-A6BE0F499B15}" srcOrd="0" destOrd="2" presId="urn:microsoft.com/office/officeart/2005/8/layout/radial2"/>
    <dgm:cxn modelId="{6B481FF0-DE2B-4D29-B3A5-88A5CFDFDC02}" srcId="{945B2974-78E0-4710-A533-12CF60BBE437}" destId="{A88C33C5-064D-48A5-8CD6-09CE3D9AE2EF}" srcOrd="0" destOrd="0" parTransId="{AAE1F2C1-AA56-436C-A897-69D3454CA5AB}" sibTransId="{3E462088-8134-4D7A-9A31-8B1DCA7A2199}"/>
    <dgm:cxn modelId="{D77594F9-C307-4C26-A734-F8D1DF0B9894}" type="presOf" srcId="{5240D94F-D676-4267-89D6-FC53E548E090}" destId="{3E21A2C8-340F-406F-9BC5-7118C994F28A}" srcOrd="0" destOrd="3" presId="urn:microsoft.com/office/officeart/2005/8/layout/radial2"/>
    <dgm:cxn modelId="{49C451FC-8187-4C32-8530-A6D6AC856354}" srcId="{2B327910-86DC-4D88-B410-002F65E42A93}" destId="{E9E2B5BD-3C4D-4349-8FFA-FCA826C147FC}" srcOrd="2" destOrd="0" parTransId="{3457EF91-F306-4E95-8B61-A334B403C934}" sibTransId="{B0DD7CD0-3A81-495B-A50C-602EC33F3FBE}"/>
    <dgm:cxn modelId="{A6D7F0FC-57E8-4B4B-A7E5-887A0538E499}" type="presParOf" srcId="{A957F0AB-AFB0-48E9-8B7F-CEDD0E20456F}" destId="{73696545-77F8-4B45-A523-AD3B1A2074ED}" srcOrd="0" destOrd="0" presId="urn:microsoft.com/office/officeart/2005/8/layout/radial2"/>
    <dgm:cxn modelId="{3326A191-8315-47B4-83BC-55CADB6C65C0}" type="presParOf" srcId="{73696545-77F8-4B45-A523-AD3B1A2074ED}" destId="{C79A4252-7462-4913-91A1-C3BEBCFF3948}" srcOrd="0" destOrd="0" presId="urn:microsoft.com/office/officeart/2005/8/layout/radial2"/>
    <dgm:cxn modelId="{DAFAECC3-2083-4024-A57D-D2C404F51EF1}" type="presParOf" srcId="{C79A4252-7462-4913-91A1-C3BEBCFF3948}" destId="{0DBE9FB9-8E6E-4AE2-94A5-953171CCCEA7}" srcOrd="0" destOrd="0" presId="urn:microsoft.com/office/officeart/2005/8/layout/radial2"/>
    <dgm:cxn modelId="{742EF8A5-BA13-4687-8321-B3A2B595B03F}" type="presParOf" srcId="{C79A4252-7462-4913-91A1-C3BEBCFF3948}" destId="{0F9DDCAC-26CB-4116-90B3-54D34CF9F3C9}" srcOrd="1" destOrd="0" presId="urn:microsoft.com/office/officeart/2005/8/layout/radial2"/>
    <dgm:cxn modelId="{C622913E-ECC9-429B-80B3-BBFB27EAE6EF}" type="presParOf" srcId="{73696545-77F8-4B45-A523-AD3B1A2074ED}" destId="{A347DF41-7341-4175-AE80-A1B6FB70287C}" srcOrd="1" destOrd="0" presId="urn:microsoft.com/office/officeart/2005/8/layout/radial2"/>
    <dgm:cxn modelId="{51D99F86-E8F8-4DE6-B6EE-C1A2355A3DFA}" type="presParOf" srcId="{73696545-77F8-4B45-A523-AD3B1A2074ED}" destId="{7474C6E9-1810-4B98-9591-DC651A8C510B}" srcOrd="2" destOrd="0" presId="urn:microsoft.com/office/officeart/2005/8/layout/radial2"/>
    <dgm:cxn modelId="{81FEB286-A944-46D9-B7C8-BCEAB8277394}" type="presParOf" srcId="{7474C6E9-1810-4B98-9591-DC651A8C510B}" destId="{4A8237B4-B295-439A-8D84-092C38AA4782}" srcOrd="0" destOrd="0" presId="urn:microsoft.com/office/officeart/2005/8/layout/radial2"/>
    <dgm:cxn modelId="{649ED696-2D5E-4B7C-B789-F08B69F63E0E}" type="presParOf" srcId="{7474C6E9-1810-4B98-9591-DC651A8C510B}" destId="{D8F49F14-6F3C-4ECF-B6CA-B61BAAE135FE}" srcOrd="1" destOrd="0" presId="urn:microsoft.com/office/officeart/2005/8/layout/radial2"/>
    <dgm:cxn modelId="{10C5153D-4929-4E10-9FBE-949557261275}" type="presParOf" srcId="{73696545-77F8-4B45-A523-AD3B1A2074ED}" destId="{B34051DD-697A-4A12-B24F-EFF0A1167819}" srcOrd="3" destOrd="0" presId="urn:microsoft.com/office/officeart/2005/8/layout/radial2"/>
    <dgm:cxn modelId="{75DC8D9B-43BD-441B-BFF4-1B9BAAEAFA21}" type="presParOf" srcId="{73696545-77F8-4B45-A523-AD3B1A2074ED}" destId="{4FA92926-BEE8-4C17-BBF1-F7502479FBD3}" srcOrd="4" destOrd="0" presId="urn:microsoft.com/office/officeart/2005/8/layout/radial2"/>
    <dgm:cxn modelId="{0B2332E0-AEEE-407C-AA57-C8D1CFE27609}" type="presParOf" srcId="{4FA92926-BEE8-4C17-BBF1-F7502479FBD3}" destId="{3D9B0B3A-D4C8-46ED-B428-AA61983D98FC}" srcOrd="0" destOrd="0" presId="urn:microsoft.com/office/officeart/2005/8/layout/radial2"/>
    <dgm:cxn modelId="{5EFAF6A2-34F3-4F84-BE41-BA2654076429}" type="presParOf" srcId="{4FA92926-BEE8-4C17-BBF1-F7502479FBD3}" destId="{3E21A2C8-340F-406F-9BC5-7118C994F28A}" srcOrd="1" destOrd="0" presId="urn:microsoft.com/office/officeart/2005/8/layout/radial2"/>
    <dgm:cxn modelId="{7DBD4D70-1524-4E39-A94D-FAA339C8857F}" type="presParOf" srcId="{73696545-77F8-4B45-A523-AD3B1A2074ED}" destId="{A513EBA4-949B-439B-8D22-02AB351626A8}" srcOrd="5" destOrd="0" presId="urn:microsoft.com/office/officeart/2005/8/layout/radial2"/>
    <dgm:cxn modelId="{CF72C979-9256-4426-B226-91CA4D5D7708}" type="presParOf" srcId="{73696545-77F8-4B45-A523-AD3B1A2074ED}" destId="{921215B5-71C2-42B6-B374-933B2D126B36}" srcOrd="6" destOrd="0" presId="urn:microsoft.com/office/officeart/2005/8/layout/radial2"/>
    <dgm:cxn modelId="{A41A75D0-12D1-44FD-A790-1352C1605813}" type="presParOf" srcId="{921215B5-71C2-42B6-B374-933B2D126B36}" destId="{5DB073C4-DDB3-405A-9C7D-1A0E11C3F600}" srcOrd="0" destOrd="0" presId="urn:microsoft.com/office/officeart/2005/8/layout/radial2"/>
    <dgm:cxn modelId="{C77E1685-357C-47A3-BD26-E6FC9B2C26F4}" type="presParOf" srcId="{921215B5-71C2-42B6-B374-933B2D126B36}" destId="{8B84A309-F1D2-432C-9738-A6BE0F499B15}" srcOrd="1" destOrd="0" presId="urn:microsoft.com/office/officeart/2005/8/layout/radial2"/>
    <dgm:cxn modelId="{F082555E-C4A3-4473-983B-8713F6802F10}" type="presParOf" srcId="{73696545-77F8-4B45-A523-AD3B1A2074ED}" destId="{BE7A0AD3-DADA-4E53-8676-79A64826D510}" srcOrd="7" destOrd="0" presId="urn:microsoft.com/office/officeart/2005/8/layout/radial2"/>
    <dgm:cxn modelId="{023875C9-BB86-4D52-B5FF-2806BBB6809F}" type="presParOf" srcId="{73696545-77F8-4B45-A523-AD3B1A2074ED}" destId="{D860BC95-B145-4A0B-A670-5D57629B76E5}" srcOrd="8" destOrd="0" presId="urn:microsoft.com/office/officeart/2005/8/layout/radial2"/>
    <dgm:cxn modelId="{19BADEBA-BB12-4966-8AF6-A4BEFD847E55}" type="presParOf" srcId="{D860BC95-B145-4A0B-A670-5D57629B76E5}" destId="{0016F83E-2D0C-4AF5-97C9-2B8EF643B667}" srcOrd="0" destOrd="0" presId="urn:microsoft.com/office/officeart/2005/8/layout/radial2"/>
    <dgm:cxn modelId="{4C7593AF-C9C7-414C-B9C7-8BA4A5E19A72}" type="presParOf" srcId="{D860BC95-B145-4A0B-A670-5D57629B76E5}" destId="{AB708CB2-2F4C-46B1-B9E8-1690889D45B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5FEF2E0-FF70-4E40-A587-A9DCA3F4A9D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6A59D78F-5BA1-465A-8129-315868FCA623}">
      <dgm:prSet/>
      <dgm:spPr/>
      <dgm:t>
        <a:bodyPr/>
        <a:lstStyle/>
        <a:p>
          <a:r>
            <a:rPr lang="en-US"/>
            <a:t>Microsoft cloud security benchmark (dříve Azure security Benchmark)</a:t>
          </a:r>
          <a:endParaRPr lang="cs-CZ"/>
        </a:p>
      </dgm:t>
    </dgm:pt>
    <dgm:pt modelId="{7D9F591E-14FA-4D3E-BBDE-935B2225021E}" type="parTrans" cxnId="{2D3AB7C1-120D-471E-9D8C-07103858A4B2}">
      <dgm:prSet/>
      <dgm:spPr/>
      <dgm:t>
        <a:bodyPr/>
        <a:lstStyle/>
        <a:p>
          <a:endParaRPr lang="cs-CZ"/>
        </a:p>
      </dgm:t>
    </dgm:pt>
    <dgm:pt modelId="{BA1358EB-E062-4CB9-A6AA-068A0A9D8A73}" type="sibTrans" cxnId="{2D3AB7C1-120D-471E-9D8C-07103858A4B2}">
      <dgm:prSet/>
      <dgm:spPr/>
      <dgm:t>
        <a:bodyPr/>
        <a:lstStyle/>
        <a:p>
          <a:endParaRPr lang="cs-CZ"/>
        </a:p>
      </dgm:t>
    </dgm:pt>
    <dgm:pt modelId="{78EA941B-B0FD-4394-9F59-DD618A9CCE3F}">
      <dgm:prSet/>
      <dgm:spPr/>
      <dgm:t>
        <a:bodyPr/>
        <a:lstStyle/>
        <a:p>
          <a:r>
            <a:rPr lang="en-US"/>
            <a:t>Azure policies</a:t>
          </a:r>
          <a:endParaRPr lang="cs-CZ"/>
        </a:p>
      </dgm:t>
    </dgm:pt>
    <dgm:pt modelId="{94E17284-06AB-42EB-8773-E7D05C3D54D9}" type="parTrans" cxnId="{4AC40479-F874-4ED9-A533-2971F25C3E1A}">
      <dgm:prSet/>
      <dgm:spPr/>
      <dgm:t>
        <a:bodyPr/>
        <a:lstStyle/>
        <a:p>
          <a:endParaRPr lang="cs-CZ"/>
        </a:p>
      </dgm:t>
    </dgm:pt>
    <dgm:pt modelId="{27910034-245C-401B-BE1E-79575F2FF104}" type="sibTrans" cxnId="{4AC40479-F874-4ED9-A533-2971F25C3E1A}">
      <dgm:prSet/>
      <dgm:spPr/>
      <dgm:t>
        <a:bodyPr/>
        <a:lstStyle/>
        <a:p>
          <a:endParaRPr lang="cs-CZ"/>
        </a:p>
      </dgm:t>
    </dgm:pt>
    <dgm:pt modelId="{130D2BA9-B16E-41FC-9B4B-69443A059291}">
      <dgm:prSet/>
      <dgm:spPr/>
      <dgm:t>
        <a:bodyPr/>
        <a:lstStyle/>
        <a:p>
          <a:r>
            <a:rPr lang="en-US"/>
            <a:t>Network security groups</a:t>
          </a:r>
          <a:endParaRPr lang="cs-CZ"/>
        </a:p>
      </dgm:t>
    </dgm:pt>
    <dgm:pt modelId="{85C9FB7C-7664-41B1-B91D-CFE02497DA78}" type="parTrans" cxnId="{85BC4057-C1B1-4ACC-B475-6AEF90F8CFAC}">
      <dgm:prSet/>
      <dgm:spPr/>
      <dgm:t>
        <a:bodyPr/>
        <a:lstStyle/>
        <a:p>
          <a:endParaRPr lang="cs-CZ"/>
        </a:p>
      </dgm:t>
    </dgm:pt>
    <dgm:pt modelId="{6640D036-9959-4E38-899C-D022C13F3C9E}" type="sibTrans" cxnId="{85BC4057-C1B1-4ACC-B475-6AEF90F8CFAC}">
      <dgm:prSet/>
      <dgm:spPr/>
      <dgm:t>
        <a:bodyPr/>
        <a:lstStyle/>
        <a:p>
          <a:endParaRPr lang="cs-CZ"/>
        </a:p>
      </dgm:t>
    </dgm:pt>
    <dgm:pt modelId="{7CDF872E-7959-4222-989D-21B77BD72D64}">
      <dgm:prSet/>
      <dgm:spPr/>
      <dgm:t>
        <a:bodyPr/>
        <a:lstStyle/>
        <a:p>
          <a:r>
            <a:rPr lang="en-US"/>
            <a:t>Defender for cloud</a:t>
          </a:r>
          <a:endParaRPr lang="cs-CZ"/>
        </a:p>
      </dgm:t>
    </dgm:pt>
    <dgm:pt modelId="{909DEDDA-13D2-47F0-BEA0-4A28FFAB961F}" type="parTrans" cxnId="{05B22B3D-7541-4910-8E2A-6D8BB58F19F9}">
      <dgm:prSet/>
      <dgm:spPr/>
      <dgm:t>
        <a:bodyPr/>
        <a:lstStyle/>
        <a:p>
          <a:endParaRPr lang="cs-CZ"/>
        </a:p>
      </dgm:t>
    </dgm:pt>
    <dgm:pt modelId="{92AFC44E-4D8F-4814-8FDD-28EFA14D2997}" type="sibTrans" cxnId="{05B22B3D-7541-4910-8E2A-6D8BB58F19F9}">
      <dgm:prSet/>
      <dgm:spPr/>
      <dgm:t>
        <a:bodyPr/>
        <a:lstStyle/>
        <a:p>
          <a:endParaRPr lang="cs-CZ"/>
        </a:p>
      </dgm:t>
    </dgm:pt>
    <dgm:pt modelId="{54701ED2-A419-4E76-80DD-1C22F700D62E}">
      <dgm:prSet/>
      <dgm:spPr/>
      <dgm:t>
        <a:bodyPr/>
        <a:lstStyle/>
        <a:p>
          <a:r>
            <a:rPr lang="en-US"/>
            <a:t>DDoS protection</a:t>
          </a:r>
          <a:endParaRPr lang="cs-CZ"/>
        </a:p>
      </dgm:t>
    </dgm:pt>
    <dgm:pt modelId="{1665AA54-888B-4264-B502-6E0923315B5A}" type="parTrans" cxnId="{41967CAC-CE95-49CB-B848-0912BFBDFBDE}">
      <dgm:prSet/>
      <dgm:spPr/>
      <dgm:t>
        <a:bodyPr/>
        <a:lstStyle/>
        <a:p>
          <a:endParaRPr lang="cs-CZ"/>
        </a:p>
      </dgm:t>
    </dgm:pt>
    <dgm:pt modelId="{B3D81BC4-1AFC-477C-A592-980863018B2D}" type="sibTrans" cxnId="{41967CAC-CE95-49CB-B848-0912BFBDFBDE}">
      <dgm:prSet/>
      <dgm:spPr/>
      <dgm:t>
        <a:bodyPr/>
        <a:lstStyle/>
        <a:p>
          <a:endParaRPr lang="cs-CZ"/>
        </a:p>
      </dgm:t>
    </dgm:pt>
    <dgm:pt modelId="{7223DF6B-A3D3-4DE6-8ACC-09182998D766}">
      <dgm:prSet/>
      <dgm:spPr/>
      <dgm:t>
        <a:bodyPr/>
        <a:lstStyle/>
        <a:p>
          <a:endParaRPr lang="cs-CZ"/>
        </a:p>
      </dgm:t>
    </dgm:pt>
    <dgm:pt modelId="{7745C66D-9641-4ACA-91F3-0BD92410CA60}" type="parTrans" cxnId="{6A3C4005-D856-4B23-9F42-123887452D41}">
      <dgm:prSet/>
      <dgm:spPr/>
      <dgm:t>
        <a:bodyPr/>
        <a:lstStyle/>
        <a:p>
          <a:endParaRPr lang="cs-CZ"/>
        </a:p>
      </dgm:t>
    </dgm:pt>
    <dgm:pt modelId="{27BC2995-CA90-4B6A-8810-A3AFA0E01C71}" type="sibTrans" cxnId="{6A3C4005-D856-4B23-9F42-123887452D41}">
      <dgm:prSet/>
      <dgm:spPr/>
      <dgm:t>
        <a:bodyPr/>
        <a:lstStyle/>
        <a:p>
          <a:endParaRPr lang="cs-CZ"/>
        </a:p>
      </dgm:t>
    </dgm:pt>
    <dgm:pt modelId="{FA6C1729-CD66-4D26-91E5-009DB7450134}">
      <dgm:prSet/>
      <dgm:spPr/>
      <dgm:t>
        <a:bodyPr/>
        <a:lstStyle/>
        <a:p>
          <a:r>
            <a:rPr lang="en-US"/>
            <a:t>Azure Sentinel</a:t>
          </a:r>
          <a:endParaRPr lang="cs-CZ"/>
        </a:p>
      </dgm:t>
    </dgm:pt>
    <dgm:pt modelId="{7E7CB625-4103-4BC7-A6AA-88365DC68309}" type="parTrans" cxnId="{E1855249-4F5D-49A4-8981-BC5F9BDA9BB5}">
      <dgm:prSet/>
      <dgm:spPr/>
      <dgm:t>
        <a:bodyPr/>
        <a:lstStyle/>
        <a:p>
          <a:endParaRPr lang="cs-CZ"/>
        </a:p>
      </dgm:t>
    </dgm:pt>
    <dgm:pt modelId="{FEE84073-6C61-4F58-9256-FE7C474F1B22}" type="sibTrans" cxnId="{E1855249-4F5D-49A4-8981-BC5F9BDA9BB5}">
      <dgm:prSet/>
      <dgm:spPr/>
      <dgm:t>
        <a:bodyPr/>
        <a:lstStyle/>
        <a:p>
          <a:endParaRPr lang="cs-CZ"/>
        </a:p>
      </dgm:t>
    </dgm:pt>
    <dgm:pt modelId="{7DCFCD5B-7A31-4A9A-8114-B946BB7E472A}">
      <dgm:prSet/>
      <dgm:spPr/>
      <dgm:t>
        <a:bodyPr/>
        <a:lstStyle/>
        <a:p>
          <a:r>
            <a:rPr lang="en-US"/>
            <a:t>Azure Firewall</a:t>
          </a:r>
          <a:endParaRPr lang="cs-CZ"/>
        </a:p>
      </dgm:t>
    </dgm:pt>
    <dgm:pt modelId="{720C2507-3761-4A15-B242-5CCE44121610}" type="parTrans" cxnId="{1322E1E6-AB55-4955-9180-AE8251885ED7}">
      <dgm:prSet/>
      <dgm:spPr/>
      <dgm:t>
        <a:bodyPr/>
        <a:lstStyle/>
        <a:p>
          <a:endParaRPr lang="cs-CZ"/>
        </a:p>
      </dgm:t>
    </dgm:pt>
    <dgm:pt modelId="{FF145585-BE16-4B7B-BDF9-A022F758D042}" type="sibTrans" cxnId="{1322E1E6-AB55-4955-9180-AE8251885ED7}">
      <dgm:prSet/>
      <dgm:spPr/>
      <dgm:t>
        <a:bodyPr/>
        <a:lstStyle/>
        <a:p>
          <a:endParaRPr lang="cs-CZ"/>
        </a:p>
      </dgm:t>
    </dgm:pt>
    <dgm:pt modelId="{407E25F7-03BA-4A87-B46C-B6FA2D92A626}" type="pres">
      <dgm:prSet presAssocID="{75FEF2E0-FF70-4E40-A587-A9DCA3F4A9D5}" presName="compositeShape" presStyleCnt="0">
        <dgm:presLayoutVars>
          <dgm:chMax val="7"/>
          <dgm:dir/>
          <dgm:resizeHandles val="exact"/>
        </dgm:presLayoutVars>
      </dgm:prSet>
      <dgm:spPr/>
    </dgm:pt>
    <dgm:pt modelId="{807299A5-A45F-4FED-B4D2-1C6206B67EAC}" type="pres">
      <dgm:prSet presAssocID="{6A59D78F-5BA1-465A-8129-315868FCA623}" presName="circ1" presStyleLbl="vennNode1" presStyleIdx="0" presStyleCnt="7"/>
      <dgm:spPr/>
    </dgm:pt>
    <dgm:pt modelId="{8FB866FA-42D2-49CD-BBD5-ACEEB6EC7AE8}" type="pres">
      <dgm:prSet presAssocID="{6A59D78F-5BA1-465A-8129-315868FCA623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9175B1A-E3E0-4170-929D-0516FE0CCF48}" type="pres">
      <dgm:prSet presAssocID="{78EA941B-B0FD-4394-9F59-DD618A9CCE3F}" presName="circ2" presStyleLbl="vennNode1" presStyleIdx="1" presStyleCnt="7"/>
      <dgm:spPr/>
    </dgm:pt>
    <dgm:pt modelId="{D9308F55-A713-40BB-8340-32B30D70C1A7}" type="pres">
      <dgm:prSet presAssocID="{78EA941B-B0FD-4394-9F59-DD618A9CCE3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F7E0059-B186-47EF-8C64-CC5B6B08894A}" type="pres">
      <dgm:prSet presAssocID="{FA6C1729-CD66-4D26-91E5-009DB7450134}" presName="circ3" presStyleLbl="vennNode1" presStyleIdx="2" presStyleCnt="7"/>
      <dgm:spPr/>
    </dgm:pt>
    <dgm:pt modelId="{BAFDDE31-6EF8-4594-ACE3-669903488C7F}" type="pres">
      <dgm:prSet presAssocID="{FA6C1729-CD66-4D26-91E5-009DB74501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676D48F-B28D-4FB3-BFCE-6C24E7F5693B}" type="pres">
      <dgm:prSet presAssocID="{7DCFCD5B-7A31-4A9A-8114-B946BB7E472A}" presName="circ4" presStyleLbl="vennNode1" presStyleIdx="3" presStyleCnt="7"/>
      <dgm:spPr/>
    </dgm:pt>
    <dgm:pt modelId="{57E0546F-DC82-4F3B-B5DF-DBA21F2691EF}" type="pres">
      <dgm:prSet presAssocID="{7DCFCD5B-7A31-4A9A-8114-B946BB7E472A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33301AD-7D7C-4FD8-878C-F56173B38499}" type="pres">
      <dgm:prSet presAssocID="{130D2BA9-B16E-41FC-9B4B-69443A059291}" presName="circ5" presStyleLbl="vennNode1" presStyleIdx="4" presStyleCnt="7"/>
      <dgm:spPr/>
    </dgm:pt>
    <dgm:pt modelId="{4E8694D6-D4B9-4C65-AF3A-1C7FCAB6A309}" type="pres">
      <dgm:prSet presAssocID="{130D2BA9-B16E-41FC-9B4B-69443A059291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B0A782D-A3E7-4614-8CB6-6EAC88266A55}" type="pres">
      <dgm:prSet presAssocID="{7CDF872E-7959-4222-989D-21B77BD72D64}" presName="circ6" presStyleLbl="vennNode1" presStyleIdx="5" presStyleCnt="7"/>
      <dgm:spPr/>
    </dgm:pt>
    <dgm:pt modelId="{8F39AFE7-B992-45F1-8A1E-116A7D4CD54D}" type="pres">
      <dgm:prSet presAssocID="{7CDF872E-7959-4222-989D-21B77BD72D64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E77B6F3-5C7D-4312-A5D5-A9A1AFAF1CE4}" type="pres">
      <dgm:prSet presAssocID="{54701ED2-A419-4E76-80DD-1C22F700D62E}" presName="circ7" presStyleLbl="vennNode1" presStyleIdx="6" presStyleCnt="7"/>
      <dgm:spPr/>
    </dgm:pt>
    <dgm:pt modelId="{E9B3995E-105D-4D57-BA75-73129D336CD9}" type="pres">
      <dgm:prSet presAssocID="{54701ED2-A419-4E76-80DD-1C22F700D62E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A3C4005-D856-4B23-9F42-123887452D41}" srcId="{75FEF2E0-FF70-4E40-A587-A9DCA3F4A9D5}" destId="{7223DF6B-A3D3-4DE6-8ACC-09182998D766}" srcOrd="7" destOrd="0" parTransId="{7745C66D-9641-4ACA-91F3-0BD92410CA60}" sibTransId="{27BC2995-CA90-4B6A-8810-A3AFA0E01C71}"/>
    <dgm:cxn modelId="{E535930A-584E-497B-997E-7CA72A5C60C1}" type="presOf" srcId="{130D2BA9-B16E-41FC-9B4B-69443A059291}" destId="{4E8694D6-D4B9-4C65-AF3A-1C7FCAB6A309}" srcOrd="0" destOrd="0" presId="urn:microsoft.com/office/officeart/2005/8/layout/venn1"/>
    <dgm:cxn modelId="{E2B1E620-6C3B-40FE-95EB-0D30E238F7CD}" type="presOf" srcId="{7CDF872E-7959-4222-989D-21B77BD72D64}" destId="{8F39AFE7-B992-45F1-8A1E-116A7D4CD54D}" srcOrd="0" destOrd="0" presId="urn:microsoft.com/office/officeart/2005/8/layout/venn1"/>
    <dgm:cxn modelId="{13F03424-3654-4DE5-8C77-3B8374FAC8C8}" type="presOf" srcId="{FA6C1729-CD66-4D26-91E5-009DB7450134}" destId="{BAFDDE31-6EF8-4594-ACE3-669903488C7F}" srcOrd="0" destOrd="0" presId="urn:microsoft.com/office/officeart/2005/8/layout/venn1"/>
    <dgm:cxn modelId="{05B22B3D-7541-4910-8E2A-6D8BB58F19F9}" srcId="{75FEF2E0-FF70-4E40-A587-A9DCA3F4A9D5}" destId="{7CDF872E-7959-4222-989D-21B77BD72D64}" srcOrd="5" destOrd="0" parTransId="{909DEDDA-13D2-47F0-BEA0-4A28FFAB961F}" sibTransId="{92AFC44E-4D8F-4814-8FDD-28EFA14D2997}"/>
    <dgm:cxn modelId="{E1855249-4F5D-49A4-8981-BC5F9BDA9BB5}" srcId="{75FEF2E0-FF70-4E40-A587-A9DCA3F4A9D5}" destId="{FA6C1729-CD66-4D26-91E5-009DB7450134}" srcOrd="2" destOrd="0" parTransId="{7E7CB625-4103-4BC7-A6AA-88365DC68309}" sibTransId="{FEE84073-6C61-4F58-9256-FE7C474F1B22}"/>
    <dgm:cxn modelId="{85BC4057-C1B1-4ACC-B475-6AEF90F8CFAC}" srcId="{75FEF2E0-FF70-4E40-A587-A9DCA3F4A9D5}" destId="{130D2BA9-B16E-41FC-9B4B-69443A059291}" srcOrd="4" destOrd="0" parTransId="{85C9FB7C-7664-41B1-B91D-CFE02497DA78}" sibTransId="{6640D036-9959-4E38-899C-D022C13F3C9E}"/>
    <dgm:cxn modelId="{4AC40479-F874-4ED9-A533-2971F25C3E1A}" srcId="{75FEF2E0-FF70-4E40-A587-A9DCA3F4A9D5}" destId="{78EA941B-B0FD-4394-9F59-DD618A9CCE3F}" srcOrd="1" destOrd="0" parTransId="{94E17284-06AB-42EB-8773-E7D05C3D54D9}" sibTransId="{27910034-245C-401B-BE1E-79575F2FF104}"/>
    <dgm:cxn modelId="{0C9A5995-138E-41EC-97C6-F3A476BC73B3}" type="presOf" srcId="{78EA941B-B0FD-4394-9F59-DD618A9CCE3F}" destId="{D9308F55-A713-40BB-8340-32B30D70C1A7}" srcOrd="0" destOrd="0" presId="urn:microsoft.com/office/officeart/2005/8/layout/venn1"/>
    <dgm:cxn modelId="{41967CAC-CE95-49CB-B848-0912BFBDFBDE}" srcId="{75FEF2E0-FF70-4E40-A587-A9DCA3F4A9D5}" destId="{54701ED2-A419-4E76-80DD-1C22F700D62E}" srcOrd="6" destOrd="0" parTransId="{1665AA54-888B-4264-B502-6E0923315B5A}" sibTransId="{B3D81BC4-1AFC-477C-A592-980863018B2D}"/>
    <dgm:cxn modelId="{FEC537AE-5257-4800-A7AA-8287DA240066}" type="presOf" srcId="{75FEF2E0-FF70-4E40-A587-A9DCA3F4A9D5}" destId="{407E25F7-03BA-4A87-B46C-B6FA2D92A626}" srcOrd="0" destOrd="0" presId="urn:microsoft.com/office/officeart/2005/8/layout/venn1"/>
    <dgm:cxn modelId="{907455C0-DD0F-4A29-AABC-1A606E1C3EB5}" type="presOf" srcId="{6A59D78F-5BA1-465A-8129-315868FCA623}" destId="{8FB866FA-42D2-49CD-BBD5-ACEEB6EC7AE8}" srcOrd="0" destOrd="0" presId="urn:microsoft.com/office/officeart/2005/8/layout/venn1"/>
    <dgm:cxn modelId="{2D3AB7C1-120D-471E-9D8C-07103858A4B2}" srcId="{75FEF2E0-FF70-4E40-A587-A9DCA3F4A9D5}" destId="{6A59D78F-5BA1-465A-8129-315868FCA623}" srcOrd="0" destOrd="0" parTransId="{7D9F591E-14FA-4D3E-BBDE-935B2225021E}" sibTransId="{BA1358EB-E062-4CB9-A6AA-068A0A9D8A73}"/>
    <dgm:cxn modelId="{B90409C6-354B-4453-801F-102A4A862033}" type="presOf" srcId="{7DCFCD5B-7A31-4A9A-8114-B946BB7E472A}" destId="{57E0546F-DC82-4F3B-B5DF-DBA21F2691EF}" srcOrd="0" destOrd="0" presId="urn:microsoft.com/office/officeart/2005/8/layout/venn1"/>
    <dgm:cxn modelId="{1322E1E6-AB55-4955-9180-AE8251885ED7}" srcId="{75FEF2E0-FF70-4E40-A587-A9DCA3F4A9D5}" destId="{7DCFCD5B-7A31-4A9A-8114-B946BB7E472A}" srcOrd="3" destOrd="0" parTransId="{720C2507-3761-4A15-B242-5CCE44121610}" sibTransId="{FF145585-BE16-4B7B-BDF9-A022F758D042}"/>
    <dgm:cxn modelId="{BCB823EC-F10B-4500-A46B-A309694926E0}" type="presOf" srcId="{54701ED2-A419-4E76-80DD-1C22F700D62E}" destId="{E9B3995E-105D-4D57-BA75-73129D336CD9}" srcOrd="0" destOrd="0" presId="urn:microsoft.com/office/officeart/2005/8/layout/venn1"/>
    <dgm:cxn modelId="{9DA48049-08AC-43F8-90F2-7BD33FCD6AFB}" type="presParOf" srcId="{407E25F7-03BA-4A87-B46C-B6FA2D92A626}" destId="{807299A5-A45F-4FED-B4D2-1C6206B67EAC}" srcOrd="0" destOrd="0" presId="urn:microsoft.com/office/officeart/2005/8/layout/venn1"/>
    <dgm:cxn modelId="{904FC8EB-9CC5-450F-9B91-FBBB895A008A}" type="presParOf" srcId="{407E25F7-03BA-4A87-B46C-B6FA2D92A626}" destId="{8FB866FA-42D2-49CD-BBD5-ACEEB6EC7AE8}" srcOrd="1" destOrd="0" presId="urn:microsoft.com/office/officeart/2005/8/layout/venn1"/>
    <dgm:cxn modelId="{5635483A-BE2B-4ED5-BF19-39724367BFB6}" type="presParOf" srcId="{407E25F7-03BA-4A87-B46C-B6FA2D92A626}" destId="{29175B1A-E3E0-4170-929D-0516FE0CCF48}" srcOrd="2" destOrd="0" presId="urn:microsoft.com/office/officeart/2005/8/layout/venn1"/>
    <dgm:cxn modelId="{A97570D3-C338-4802-9FBE-9D7E4961355D}" type="presParOf" srcId="{407E25F7-03BA-4A87-B46C-B6FA2D92A626}" destId="{D9308F55-A713-40BB-8340-32B30D70C1A7}" srcOrd="3" destOrd="0" presId="urn:microsoft.com/office/officeart/2005/8/layout/venn1"/>
    <dgm:cxn modelId="{6384D019-9D42-42ED-945C-28F3F5E2A568}" type="presParOf" srcId="{407E25F7-03BA-4A87-B46C-B6FA2D92A626}" destId="{1F7E0059-B186-47EF-8C64-CC5B6B08894A}" srcOrd="4" destOrd="0" presId="urn:microsoft.com/office/officeart/2005/8/layout/venn1"/>
    <dgm:cxn modelId="{9AB08C21-3C5A-428C-B9B2-CAC7CED34481}" type="presParOf" srcId="{407E25F7-03BA-4A87-B46C-B6FA2D92A626}" destId="{BAFDDE31-6EF8-4594-ACE3-669903488C7F}" srcOrd="5" destOrd="0" presId="urn:microsoft.com/office/officeart/2005/8/layout/venn1"/>
    <dgm:cxn modelId="{B0CD0B91-0F49-4AEB-94D3-1417F892B2B9}" type="presParOf" srcId="{407E25F7-03BA-4A87-B46C-B6FA2D92A626}" destId="{2676D48F-B28D-4FB3-BFCE-6C24E7F5693B}" srcOrd="6" destOrd="0" presId="urn:microsoft.com/office/officeart/2005/8/layout/venn1"/>
    <dgm:cxn modelId="{A3836F40-90F2-4ACA-80CE-084D39FA9A39}" type="presParOf" srcId="{407E25F7-03BA-4A87-B46C-B6FA2D92A626}" destId="{57E0546F-DC82-4F3B-B5DF-DBA21F2691EF}" srcOrd="7" destOrd="0" presId="urn:microsoft.com/office/officeart/2005/8/layout/venn1"/>
    <dgm:cxn modelId="{59AE4B0F-5E09-43D1-BBA3-5BAB9BA55D34}" type="presParOf" srcId="{407E25F7-03BA-4A87-B46C-B6FA2D92A626}" destId="{A33301AD-7D7C-4FD8-878C-F56173B38499}" srcOrd="8" destOrd="0" presId="urn:microsoft.com/office/officeart/2005/8/layout/venn1"/>
    <dgm:cxn modelId="{54C65296-8BFC-4E5D-8E50-40B68A7A7E11}" type="presParOf" srcId="{407E25F7-03BA-4A87-B46C-B6FA2D92A626}" destId="{4E8694D6-D4B9-4C65-AF3A-1C7FCAB6A309}" srcOrd="9" destOrd="0" presId="urn:microsoft.com/office/officeart/2005/8/layout/venn1"/>
    <dgm:cxn modelId="{7AFD84F4-E56B-4835-9AFC-E19EB2A46F03}" type="presParOf" srcId="{407E25F7-03BA-4A87-B46C-B6FA2D92A626}" destId="{7B0A782D-A3E7-4614-8CB6-6EAC88266A55}" srcOrd="10" destOrd="0" presId="urn:microsoft.com/office/officeart/2005/8/layout/venn1"/>
    <dgm:cxn modelId="{73CB2678-A254-412A-9F40-DE13DBB190C3}" type="presParOf" srcId="{407E25F7-03BA-4A87-B46C-B6FA2D92A626}" destId="{8F39AFE7-B992-45F1-8A1E-116A7D4CD54D}" srcOrd="11" destOrd="0" presId="urn:microsoft.com/office/officeart/2005/8/layout/venn1"/>
    <dgm:cxn modelId="{7CB2C29D-852D-4622-A115-9EE63A75EC0B}" type="presParOf" srcId="{407E25F7-03BA-4A87-B46C-B6FA2D92A626}" destId="{EE77B6F3-5C7D-4312-A5D5-A9A1AFAF1CE4}" srcOrd="12" destOrd="0" presId="urn:microsoft.com/office/officeart/2005/8/layout/venn1"/>
    <dgm:cxn modelId="{F06142AD-7C3B-4A61-A365-A1EFF396A965}" type="presParOf" srcId="{407E25F7-03BA-4A87-B46C-B6FA2D92A626}" destId="{E9B3995E-105D-4D57-BA75-73129D336CD9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1914BA1-F0B6-4AB9-AA58-A2E54173D5F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cs-CZ"/>
        </a:p>
      </dgm:t>
    </dgm:pt>
    <dgm:pt modelId="{287721C2-BD0B-445E-AC5F-355F17DD4618}">
      <dgm:prSet/>
      <dgm:spPr>
        <a:solidFill>
          <a:srgbClr val="002060"/>
        </a:solidFill>
      </dgm:spPr>
      <dgm:t>
        <a:bodyPr/>
        <a:lstStyle/>
        <a:p>
          <a:r>
            <a:rPr lang="en-US"/>
            <a:t>Hub and Spoke</a:t>
          </a:r>
          <a:endParaRPr lang="cs-CZ"/>
        </a:p>
      </dgm:t>
    </dgm:pt>
    <dgm:pt modelId="{25ED922C-F1FC-4A01-9340-08079273AEE0}" type="parTrans" cxnId="{E79173C4-68E6-466C-864B-0B5A48F4A5D6}">
      <dgm:prSet/>
      <dgm:spPr/>
      <dgm:t>
        <a:bodyPr/>
        <a:lstStyle/>
        <a:p>
          <a:endParaRPr lang="cs-CZ"/>
        </a:p>
      </dgm:t>
    </dgm:pt>
    <dgm:pt modelId="{6480629F-E036-48EB-A008-9DAC8DDFA2AC}" type="sibTrans" cxnId="{E79173C4-68E6-466C-864B-0B5A48F4A5D6}">
      <dgm:prSet/>
      <dgm:spPr/>
      <dgm:t>
        <a:bodyPr/>
        <a:lstStyle/>
        <a:p>
          <a:endParaRPr lang="cs-CZ"/>
        </a:p>
      </dgm:t>
    </dgm:pt>
    <dgm:pt modelId="{D7529E60-F97F-4B40-8285-33478AD6802B}">
      <dgm:prSet/>
      <dgm:spPr>
        <a:solidFill>
          <a:srgbClr val="002060"/>
        </a:solidFill>
      </dgm:spPr>
      <dgm:t>
        <a:bodyPr/>
        <a:lstStyle/>
        <a:p>
          <a:r>
            <a:rPr lang="en-US"/>
            <a:t>Virtual WAN</a:t>
          </a:r>
          <a:endParaRPr lang="cs-CZ"/>
        </a:p>
      </dgm:t>
    </dgm:pt>
    <dgm:pt modelId="{939BC772-A66D-481F-AF87-733B3A348E81}" type="parTrans" cxnId="{E01F7701-78F4-437A-8C44-460361121F96}">
      <dgm:prSet/>
      <dgm:spPr/>
      <dgm:t>
        <a:bodyPr/>
        <a:lstStyle/>
        <a:p>
          <a:endParaRPr lang="cs-CZ"/>
        </a:p>
      </dgm:t>
    </dgm:pt>
    <dgm:pt modelId="{1C806EFC-68CF-4BD7-BBD2-E141DA2B9BF2}" type="sibTrans" cxnId="{E01F7701-78F4-437A-8C44-460361121F96}">
      <dgm:prSet/>
      <dgm:spPr/>
      <dgm:t>
        <a:bodyPr/>
        <a:lstStyle/>
        <a:p>
          <a:endParaRPr lang="cs-CZ"/>
        </a:p>
      </dgm:t>
    </dgm:pt>
    <dgm:pt modelId="{AFDA457F-C7CB-4123-B15E-E261793E1A8B}">
      <dgm:prSet/>
      <dgm:spPr/>
      <dgm:t>
        <a:bodyPr/>
        <a:lstStyle/>
        <a:p>
          <a:r>
            <a:rPr lang="en-US"/>
            <a:t>Express route</a:t>
          </a:r>
          <a:endParaRPr lang="cs-CZ"/>
        </a:p>
      </dgm:t>
    </dgm:pt>
    <dgm:pt modelId="{AF112968-11EA-4DE3-B83F-CC102E33EBE2}" type="parTrans" cxnId="{CCDF13BE-BC51-4214-AC8F-B7B5A92F4EF1}">
      <dgm:prSet/>
      <dgm:spPr/>
      <dgm:t>
        <a:bodyPr/>
        <a:lstStyle/>
        <a:p>
          <a:endParaRPr lang="cs-CZ"/>
        </a:p>
      </dgm:t>
    </dgm:pt>
    <dgm:pt modelId="{F3B5345A-7288-4A0E-9272-C6CD0C812636}" type="sibTrans" cxnId="{CCDF13BE-BC51-4214-AC8F-B7B5A92F4EF1}">
      <dgm:prSet/>
      <dgm:spPr/>
      <dgm:t>
        <a:bodyPr/>
        <a:lstStyle/>
        <a:p>
          <a:endParaRPr lang="cs-CZ"/>
        </a:p>
      </dgm:t>
    </dgm:pt>
    <dgm:pt modelId="{F7B49672-30A6-4CF8-B549-0550D97643CF}">
      <dgm:prSet/>
      <dgm:spPr/>
      <dgm:t>
        <a:bodyPr/>
        <a:lstStyle/>
        <a:p>
          <a:r>
            <a:rPr lang="en-US"/>
            <a:t>VPN gateway</a:t>
          </a:r>
          <a:endParaRPr lang="cs-CZ"/>
        </a:p>
      </dgm:t>
    </dgm:pt>
    <dgm:pt modelId="{E50004EA-7D67-4809-A76A-9744335F91FC}" type="parTrans" cxnId="{1F885A4E-516B-400A-A8D0-F4FE1B46B2E6}">
      <dgm:prSet/>
      <dgm:spPr/>
      <dgm:t>
        <a:bodyPr/>
        <a:lstStyle/>
        <a:p>
          <a:endParaRPr lang="cs-CZ"/>
        </a:p>
      </dgm:t>
    </dgm:pt>
    <dgm:pt modelId="{0E5E75C8-FB36-405C-9DAB-C77041CADDE6}" type="sibTrans" cxnId="{1F885A4E-516B-400A-A8D0-F4FE1B46B2E6}">
      <dgm:prSet/>
      <dgm:spPr/>
      <dgm:t>
        <a:bodyPr/>
        <a:lstStyle/>
        <a:p>
          <a:endParaRPr lang="cs-CZ"/>
        </a:p>
      </dgm:t>
    </dgm:pt>
    <dgm:pt modelId="{8B45CC01-879A-47A4-9074-D98244716712}">
      <dgm:prSet/>
      <dgm:spPr/>
      <dgm:t>
        <a:bodyPr/>
        <a:lstStyle/>
        <a:p>
          <a:r>
            <a:rPr lang="en-US"/>
            <a:t>Peering</a:t>
          </a:r>
          <a:endParaRPr lang="cs-CZ"/>
        </a:p>
      </dgm:t>
    </dgm:pt>
    <dgm:pt modelId="{95D4407B-87AB-4D93-8F04-A9B9DFF2988A}" type="parTrans" cxnId="{F82108C6-FF57-4C7B-985D-426DDE4C381A}">
      <dgm:prSet/>
      <dgm:spPr/>
      <dgm:t>
        <a:bodyPr/>
        <a:lstStyle/>
        <a:p>
          <a:endParaRPr lang="cs-CZ"/>
        </a:p>
      </dgm:t>
    </dgm:pt>
    <dgm:pt modelId="{619712A8-D9C7-46F5-998B-365506DF684E}" type="sibTrans" cxnId="{F82108C6-FF57-4C7B-985D-426DDE4C381A}">
      <dgm:prSet/>
      <dgm:spPr/>
      <dgm:t>
        <a:bodyPr/>
        <a:lstStyle/>
        <a:p>
          <a:endParaRPr lang="cs-CZ"/>
        </a:p>
      </dgm:t>
    </dgm:pt>
    <dgm:pt modelId="{1E3ED9F2-4A0C-4D12-8DE2-A391419E11A0}">
      <dgm:prSet/>
      <dgm:spPr/>
      <dgm:t>
        <a:bodyPr/>
        <a:lstStyle/>
        <a:p>
          <a:r>
            <a:rPr lang="en-US"/>
            <a:t>Private link a private endpoint</a:t>
          </a:r>
          <a:endParaRPr lang="cs-CZ"/>
        </a:p>
      </dgm:t>
    </dgm:pt>
    <dgm:pt modelId="{CD4B24EC-0DD2-434F-ABC0-F4C052BEC4AF}" type="parTrans" cxnId="{0AF2D24F-314C-4E78-ACCE-ADCB548B9F52}">
      <dgm:prSet/>
      <dgm:spPr/>
      <dgm:t>
        <a:bodyPr/>
        <a:lstStyle/>
        <a:p>
          <a:endParaRPr lang="cs-CZ"/>
        </a:p>
      </dgm:t>
    </dgm:pt>
    <dgm:pt modelId="{3209A605-884E-4AAA-9EC7-3B42380AFD60}" type="sibTrans" cxnId="{0AF2D24F-314C-4E78-ACCE-ADCB548B9F52}">
      <dgm:prSet/>
      <dgm:spPr/>
      <dgm:t>
        <a:bodyPr/>
        <a:lstStyle/>
        <a:p>
          <a:endParaRPr lang="cs-CZ"/>
        </a:p>
      </dgm:t>
    </dgm:pt>
    <dgm:pt modelId="{D1A1E952-9C41-4F91-A8C1-571E4200834A}">
      <dgm:prSet/>
      <dgm:spPr/>
      <dgm:t>
        <a:bodyPr/>
        <a:lstStyle/>
        <a:p>
          <a:r>
            <a:rPr lang="en-US"/>
            <a:t>Network Watcher</a:t>
          </a:r>
          <a:endParaRPr lang="cs-CZ"/>
        </a:p>
      </dgm:t>
    </dgm:pt>
    <dgm:pt modelId="{B1A3E9EC-96A1-4166-9826-B92B569B4568}" type="parTrans" cxnId="{A48B03A7-6160-4C4C-BCA9-E1238C93F578}">
      <dgm:prSet/>
      <dgm:spPr/>
      <dgm:t>
        <a:bodyPr/>
        <a:lstStyle/>
        <a:p>
          <a:endParaRPr lang="cs-CZ"/>
        </a:p>
      </dgm:t>
    </dgm:pt>
    <dgm:pt modelId="{99D6FF0B-8277-4014-9E5B-D5423024B1A6}" type="sibTrans" cxnId="{A48B03A7-6160-4C4C-BCA9-E1238C93F578}">
      <dgm:prSet/>
      <dgm:spPr/>
      <dgm:t>
        <a:bodyPr/>
        <a:lstStyle/>
        <a:p>
          <a:endParaRPr lang="cs-CZ"/>
        </a:p>
      </dgm:t>
    </dgm:pt>
    <dgm:pt modelId="{FC45613E-EF1A-4656-A8C1-63029D5B481C}">
      <dgm:prSet/>
      <dgm:spPr/>
      <dgm:t>
        <a:bodyPr/>
        <a:lstStyle/>
        <a:p>
          <a:r>
            <a:rPr lang="en-US"/>
            <a:t>Bastion</a:t>
          </a:r>
          <a:endParaRPr lang="cs-CZ"/>
        </a:p>
      </dgm:t>
    </dgm:pt>
    <dgm:pt modelId="{52F866C5-20FC-438E-A78C-E8E22C13A363}" type="parTrans" cxnId="{218918F7-5240-4939-8001-2A40A3610C79}">
      <dgm:prSet/>
      <dgm:spPr/>
      <dgm:t>
        <a:bodyPr/>
        <a:lstStyle/>
        <a:p>
          <a:endParaRPr lang="cs-CZ"/>
        </a:p>
      </dgm:t>
    </dgm:pt>
    <dgm:pt modelId="{E93A9952-B6F6-4E95-A274-76355710A628}" type="sibTrans" cxnId="{218918F7-5240-4939-8001-2A40A3610C79}">
      <dgm:prSet/>
      <dgm:spPr/>
      <dgm:t>
        <a:bodyPr/>
        <a:lstStyle/>
        <a:p>
          <a:endParaRPr lang="cs-CZ"/>
        </a:p>
      </dgm:t>
    </dgm:pt>
    <dgm:pt modelId="{F59888C8-7F74-49D1-939B-84979C128373}">
      <dgm:prSet/>
      <dgm:spPr/>
      <dgm:t>
        <a:bodyPr/>
        <a:lstStyle/>
        <a:p>
          <a:r>
            <a:rPr lang="en-US"/>
            <a:t>DNS</a:t>
          </a:r>
          <a:endParaRPr lang="cs-CZ"/>
        </a:p>
      </dgm:t>
    </dgm:pt>
    <dgm:pt modelId="{5D69172B-8773-4312-A281-790EC9C7423D}" type="parTrans" cxnId="{5FEB2D80-0491-4E3C-956D-E5A48DBED708}">
      <dgm:prSet/>
      <dgm:spPr/>
      <dgm:t>
        <a:bodyPr/>
        <a:lstStyle/>
        <a:p>
          <a:endParaRPr lang="cs-CZ"/>
        </a:p>
      </dgm:t>
    </dgm:pt>
    <dgm:pt modelId="{E9677203-8177-4133-9881-B2E9484CD699}" type="sibTrans" cxnId="{5FEB2D80-0491-4E3C-956D-E5A48DBED708}">
      <dgm:prSet/>
      <dgm:spPr/>
      <dgm:t>
        <a:bodyPr/>
        <a:lstStyle/>
        <a:p>
          <a:endParaRPr lang="cs-CZ"/>
        </a:p>
      </dgm:t>
    </dgm:pt>
    <dgm:pt modelId="{3E2C9F64-42A5-4440-AA54-8DAA20D7FD20}">
      <dgm:prSet/>
      <dgm:spPr/>
      <dgm:t>
        <a:bodyPr/>
        <a:lstStyle/>
        <a:p>
          <a:r>
            <a:rPr lang="en-US"/>
            <a:t>Azuer Firewall</a:t>
          </a:r>
          <a:endParaRPr lang="cs-CZ"/>
        </a:p>
      </dgm:t>
    </dgm:pt>
    <dgm:pt modelId="{74935992-44BF-48C9-B8A2-993B800DFE25}" type="parTrans" cxnId="{870CF7B1-CE22-4526-A797-3F2E2C58A951}">
      <dgm:prSet/>
      <dgm:spPr/>
      <dgm:t>
        <a:bodyPr/>
        <a:lstStyle/>
        <a:p>
          <a:endParaRPr lang="cs-CZ"/>
        </a:p>
      </dgm:t>
    </dgm:pt>
    <dgm:pt modelId="{0424BB59-8975-4FAC-92FF-B538A0686D43}" type="sibTrans" cxnId="{870CF7B1-CE22-4526-A797-3F2E2C58A951}">
      <dgm:prSet/>
      <dgm:spPr/>
      <dgm:t>
        <a:bodyPr/>
        <a:lstStyle/>
        <a:p>
          <a:endParaRPr lang="cs-CZ"/>
        </a:p>
      </dgm:t>
    </dgm:pt>
    <dgm:pt modelId="{0D023298-DF96-439F-8B57-5067D2B4B430}" type="pres">
      <dgm:prSet presAssocID="{E1914BA1-F0B6-4AB9-AA58-A2E54173D5F5}" presName="Name0" presStyleCnt="0">
        <dgm:presLayoutVars>
          <dgm:dir/>
          <dgm:animLvl val="lvl"/>
          <dgm:resizeHandles val="exact"/>
        </dgm:presLayoutVars>
      </dgm:prSet>
      <dgm:spPr/>
    </dgm:pt>
    <dgm:pt modelId="{1D331669-A0F1-4072-9CEA-A47877FD3D0C}" type="pres">
      <dgm:prSet presAssocID="{287721C2-BD0B-445E-AC5F-355F17DD4618}" presName="linNode" presStyleCnt="0"/>
      <dgm:spPr/>
    </dgm:pt>
    <dgm:pt modelId="{0876D956-162E-4B63-99D6-0748D4ACD639}" type="pres">
      <dgm:prSet presAssocID="{287721C2-BD0B-445E-AC5F-355F17DD4618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18EEFE94-735C-41AA-84DC-C7BADE9D5B14}" type="pres">
      <dgm:prSet presAssocID="{6480629F-E036-48EB-A008-9DAC8DDFA2AC}" presName="sp" presStyleCnt="0"/>
      <dgm:spPr/>
    </dgm:pt>
    <dgm:pt modelId="{5087EE2A-8944-44DC-8076-0DF0B41EF678}" type="pres">
      <dgm:prSet presAssocID="{D7529E60-F97F-4B40-8285-33478AD6802B}" presName="linNode" presStyleCnt="0"/>
      <dgm:spPr/>
    </dgm:pt>
    <dgm:pt modelId="{5E032D05-628A-4D3F-B7F3-DBCCB740E2A2}" type="pres">
      <dgm:prSet presAssocID="{D7529E60-F97F-4B40-8285-33478AD6802B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6B1F34C9-F2ED-47DC-93B3-8754D4E2B349}" type="pres">
      <dgm:prSet presAssocID="{1C806EFC-68CF-4BD7-BBD2-E141DA2B9BF2}" presName="sp" presStyleCnt="0"/>
      <dgm:spPr/>
    </dgm:pt>
    <dgm:pt modelId="{F49C732B-FCB8-4D3B-BAA0-7035B0D6DFE3}" type="pres">
      <dgm:prSet presAssocID="{AFDA457F-C7CB-4123-B15E-E261793E1A8B}" presName="linNode" presStyleCnt="0"/>
      <dgm:spPr/>
    </dgm:pt>
    <dgm:pt modelId="{EBD5D935-AA77-47B2-A6A8-E3C13BC627C5}" type="pres">
      <dgm:prSet presAssocID="{AFDA457F-C7CB-4123-B15E-E261793E1A8B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2AC2EBBF-DE05-41BB-9188-3797C701A9D5}" type="pres">
      <dgm:prSet presAssocID="{F3B5345A-7288-4A0E-9272-C6CD0C812636}" presName="sp" presStyleCnt="0"/>
      <dgm:spPr/>
    </dgm:pt>
    <dgm:pt modelId="{C2DF23B1-561F-4C69-B6B6-86797CAA6DE1}" type="pres">
      <dgm:prSet presAssocID="{F7B49672-30A6-4CF8-B549-0550D97643CF}" presName="linNode" presStyleCnt="0"/>
      <dgm:spPr/>
    </dgm:pt>
    <dgm:pt modelId="{E5170B6C-2CC3-46B4-8490-CA4483BA2065}" type="pres">
      <dgm:prSet presAssocID="{F7B49672-30A6-4CF8-B549-0550D97643CF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A8356FA2-D3E6-4AFA-B3CD-5920F608C37D}" type="pres">
      <dgm:prSet presAssocID="{0E5E75C8-FB36-405C-9DAB-C77041CADDE6}" presName="sp" presStyleCnt="0"/>
      <dgm:spPr/>
    </dgm:pt>
    <dgm:pt modelId="{FB769398-004E-4D5A-A3AE-D58CA6D30C1F}" type="pres">
      <dgm:prSet presAssocID="{8B45CC01-879A-47A4-9074-D98244716712}" presName="linNode" presStyleCnt="0"/>
      <dgm:spPr/>
    </dgm:pt>
    <dgm:pt modelId="{F858192C-5DAA-46D9-8C5F-E9CEB2B5ADD0}" type="pres">
      <dgm:prSet presAssocID="{8B45CC01-879A-47A4-9074-D98244716712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904474D9-3E0A-453E-AB0F-C3A309B1B2B0}" type="pres">
      <dgm:prSet presAssocID="{619712A8-D9C7-46F5-998B-365506DF684E}" presName="sp" presStyleCnt="0"/>
      <dgm:spPr/>
    </dgm:pt>
    <dgm:pt modelId="{76FDF4B2-111D-4F00-AAD7-73933B5A5D10}" type="pres">
      <dgm:prSet presAssocID="{1E3ED9F2-4A0C-4D12-8DE2-A391419E11A0}" presName="linNode" presStyleCnt="0"/>
      <dgm:spPr/>
    </dgm:pt>
    <dgm:pt modelId="{920184EA-E08F-491F-98BE-52ABBA381451}" type="pres">
      <dgm:prSet presAssocID="{1E3ED9F2-4A0C-4D12-8DE2-A391419E11A0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6B19C892-FFE1-4438-AB48-20BAF74EBC87}" type="pres">
      <dgm:prSet presAssocID="{3209A605-884E-4AAA-9EC7-3B42380AFD60}" presName="sp" presStyleCnt="0"/>
      <dgm:spPr/>
    </dgm:pt>
    <dgm:pt modelId="{5E950654-2F70-4EE0-AD35-21659C648AA5}" type="pres">
      <dgm:prSet presAssocID="{D1A1E952-9C41-4F91-A8C1-571E4200834A}" presName="linNode" presStyleCnt="0"/>
      <dgm:spPr/>
    </dgm:pt>
    <dgm:pt modelId="{DB515C27-7DBB-40AF-957F-22DB6AF626B5}" type="pres">
      <dgm:prSet presAssocID="{D1A1E952-9C41-4F91-A8C1-571E4200834A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51B7D2C6-99B6-4C33-99FE-122C467DA888}" type="pres">
      <dgm:prSet presAssocID="{99D6FF0B-8277-4014-9E5B-D5423024B1A6}" presName="sp" presStyleCnt="0"/>
      <dgm:spPr/>
    </dgm:pt>
    <dgm:pt modelId="{FBCE7128-572B-4CF1-AE6B-C59786A59E01}" type="pres">
      <dgm:prSet presAssocID="{3E2C9F64-42A5-4440-AA54-8DAA20D7FD20}" presName="linNode" presStyleCnt="0"/>
      <dgm:spPr/>
    </dgm:pt>
    <dgm:pt modelId="{9580FF0F-6C60-4F68-8192-4B7B3384E604}" type="pres">
      <dgm:prSet presAssocID="{3E2C9F64-42A5-4440-AA54-8DAA20D7FD20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AE0DDDB1-A478-4431-BCF8-9C170188B8AD}" type="pres">
      <dgm:prSet presAssocID="{0424BB59-8975-4FAC-92FF-B538A0686D43}" presName="sp" presStyleCnt="0"/>
      <dgm:spPr/>
    </dgm:pt>
    <dgm:pt modelId="{481D48EE-E2A1-4DA3-8A62-C4EEC301334B}" type="pres">
      <dgm:prSet presAssocID="{FC45613E-EF1A-4656-A8C1-63029D5B481C}" presName="linNode" presStyleCnt="0"/>
      <dgm:spPr/>
    </dgm:pt>
    <dgm:pt modelId="{FB41EEC3-E2FF-4A59-A76C-093E77B4016A}" type="pres">
      <dgm:prSet presAssocID="{FC45613E-EF1A-4656-A8C1-63029D5B481C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F3FB242A-DCB9-4060-9C84-A83BB08DFB71}" type="pres">
      <dgm:prSet presAssocID="{E93A9952-B6F6-4E95-A274-76355710A628}" presName="sp" presStyleCnt="0"/>
      <dgm:spPr/>
    </dgm:pt>
    <dgm:pt modelId="{7C7776EE-0694-4E83-B2BE-C6FE3112C4EB}" type="pres">
      <dgm:prSet presAssocID="{F59888C8-7F74-49D1-939B-84979C128373}" presName="linNode" presStyleCnt="0"/>
      <dgm:spPr/>
    </dgm:pt>
    <dgm:pt modelId="{773192CD-F3C2-4F54-A18E-D9FC663C456C}" type="pres">
      <dgm:prSet presAssocID="{F59888C8-7F74-49D1-939B-84979C128373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E01F7701-78F4-437A-8C44-460361121F96}" srcId="{E1914BA1-F0B6-4AB9-AA58-A2E54173D5F5}" destId="{D7529E60-F97F-4B40-8285-33478AD6802B}" srcOrd="1" destOrd="0" parTransId="{939BC772-A66D-481F-AF87-733B3A348E81}" sibTransId="{1C806EFC-68CF-4BD7-BBD2-E141DA2B9BF2}"/>
    <dgm:cxn modelId="{282D560B-B533-42B7-AA49-6F7160E1CD34}" type="presOf" srcId="{FC45613E-EF1A-4656-A8C1-63029D5B481C}" destId="{FB41EEC3-E2FF-4A59-A76C-093E77B4016A}" srcOrd="0" destOrd="0" presId="urn:microsoft.com/office/officeart/2005/8/layout/vList5"/>
    <dgm:cxn modelId="{9FCAF92F-7C3B-41C7-93D2-AFA0273700A0}" type="presOf" srcId="{287721C2-BD0B-445E-AC5F-355F17DD4618}" destId="{0876D956-162E-4B63-99D6-0748D4ACD639}" srcOrd="0" destOrd="0" presId="urn:microsoft.com/office/officeart/2005/8/layout/vList5"/>
    <dgm:cxn modelId="{3AF63964-7594-48B9-8D0B-42654F0D7394}" type="presOf" srcId="{3E2C9F64-42A5-4440-AA54-8DAA20D7FD20}" destId="{9580FF0F-6C60-4F68-8192-4B7B3384E604}" srcOrd="0" destOrd="0" presId="urn:microsoft.com/office/officeart/2005/8/layout/vList5"/>
    <dgm:cxn modelId="{E739416D-2AA2-4E61-9FAC-4057116DB410}" type="presOf" srcId="{1E3ED9F2-4A0C-4D12-8DE2-A391419E11A0}" destId="{920184EA-E08F-491F-98BE-52ABBA381451}" srcOrd="0" destOrd="0" presId="urn:microsoft.com/office/officeart/2005/8/layout/vList5"/>
    <dgm:cxn modelId="{1F885A4E-516B-400A-A8D0-F4FE1B46B2E6}" srcId="{E1914BA1-F0B6-4AB9-AA58-A2E54173D5F5}" destId="{F7B49672-30A6-4CF8-B549-0550D97643CF}" srcOrd="3" destOrd="0" parTransId="{E50004EA-7D67-4809-A76A-9744335F91FC}" sibTransId="{0E5E75C8-FB36-405C-9DAB-C77041CADDE6}"/>
    <dgm:cxn modelId="{0AF2D24F-314C-4E78-ACCE-ADCB548B9F52}" srcId="{E1914BA1-F0B6-4AB9-AA58-A2E54173D5F5}" destId="{1E3ED9F2-4A0C-4D12-8DE2-A391419E11A0}" srcOrd="5" destOrd="0" parTransId="{CD4B24EC-0DD2-434F-ABC0-F4C052BEC4AF}" sibTransId="{3209A605-884E-4AAA-9EC7-3B42380AFD60}"/>
    <dgm:cxn modelId="{B67C7377-9081-4DC5-8F32-6681AC3A105A}" type="presOf" srcId="{F7B49672-30A6-4CF8-B549-0550D97643CF}" destId="{E5170B6C-2CC3-46B4-8490-CA4483BA2065}" srcOrd="0" destOrd="0" presId="urn:microsoft.com/office/officeart/2005/8/layout/vList5"/>
    <dgm:cxn modelId="{1E3EDC7D-1C9A-4BFF-A930-913C4EB4269D}" type="presOf" srcId="{D1A1E952-9C41-4F91-A8C1-571E4200834A}" destId="{DB515C27-7DBB-40AF-957F-22DB6AF626B5}" srcOrd="0" destOrd="0" presId="urn:microsoft.com/office/officeart/2005/8/layout/vList5"/>
    <dgm:cxn modelId="{5FEB2D80-0491-4E3C-956D-E5A48DBED708}" srcId="{E1914BA1-F0B6-4AB9-AA58-A2E54173D5F5}" destId="{F59888C8-7F74-49D1-939B-84979C128373}" srcOrd="9" destOrd="0" parTransId="{5D69172B-8773-4312-A281-790EC9C7423D}" sibTransId="{E9677203-8177-4133-9881-B2E9484CD699}"/>
    <dgm:cxn modelId="{119B4685-1486-429F-AD12-66153790ED22}" type="presOf" srcId="{E1914BA1-F0B6-4AB9-AA58-A2E54173D5F5}" destId="{0D023298-DF96-439F-8B57-5067D2B4B430}" srcOrd="0" destOrd="0" presId="urn:microsoft.com/office/officeart/2005/8/layout/vList5"/>
    <dgm:cxn modelId="{A48B03A7-6160-4C4C-BCA9-E1238C93F578}" srcId="{E1914BA1-F0B6-4AB9-AA58-A2E54173D5F5}" destId="{D1A1E952-9C41-4F91-A8C1-571E4200834A}" srcOrd="6" destOrd="0" parTransId="{B1A3E9EC-96A1-4166-9826-B92B569B4568}" sibTransId="{99D6FF0B-8277-4014-9E5B-D5423024B1A6}"/>
    <dgm:cxn modelId="{870CF7B1-CE22-4526-A797-3F2E2C58A951}" srcId="{E1914BA1-F0B6-4AB9-AA58-A2E54173D5F5}" destId="{3E2C9F64-42A5-4440-AA54-8DAA20D7FD20}" srcOrd="7" destOrd="0" parTransId="{74935992-44BF-48C9-B8A2-993B800DFE25}" sibTransId="{0424BB59-8975-4FAC-92FF-B538A0686D43}"/>
    <dgm:cxn modelId="{CCDF13BE-BC51-4214-AC8F-B7B5A92F4EF1}" srcId="{E1914BA1-F0B6-4AB9-AA58-A2E54173D5F5}" destId="{AFDA457F-C7CB-4123-B15E-E261793E1A8B}" srcOrd="2" destOrd="0" parTransId="{AF112968-11EA-4DE3-B83F-CC102E33EBE2}" sibTransId="{F3B5345A-7288-4A0E-9272-C6CD0C812636}"/>
    <dgm:cxn modelId="{E79173C4-68E6-466C-864B-0B5A48F4A5D6}" srcId="{E1914BA1-F0B6-4AB9-AA58-A2E54173D5F5}" destId="{287721C2-BD0B-445E-AC5F-355F17DD4618}" srcOrd="0" destOrd="0" parTransId="{25ED922C-F1FC-4A01-9340-08079273AEE0}" sibTransId="{6480629F-E036-48EB-A008-9DAC8DDFA2AC}"/>
    <dgm:cxn modelId="{F82108C6-FF57-4C7B-985D-426DDE4C381A}" srcId="{E1914BA1-F0B6-4AB9-AA58-A2E54173D5F5}" destId="{8B45CC01-879A-47A4-9074-D98244716712}" srcOrd="4" destOrd="0" parTransId="{95D4407B-87AB-4D93-8F04-A9B9DFF2988A}" sibTransId="{619712A8-D9C7-46F5-998B-365506DF684E}"/>
    <dgm:cxn modelId="{AC7AFDD4-5E16-434E-81B7-04F65B86D4CC}" type="presOf" srcId="{AFDA457F-C7CB-4123-B15E-E261793E1A8B}" destId="{EBD5D935-AA77-47B2-A6A8-E3C13BC627C5}" srcOrd="0" destOrd="0" presId="urn:microsoft.com/office/officeart/2005/8/layout/vList5"/>
    <dgm:cxn modelId="{36055DF5-3B89-4FAB-A7C0-540565E41155}" type="presOf" srcId="{F59888C8-7F74-49D1-939B-84979C128373}" destId="{773192CD-F3C2-4F54-A18E-D9FC663C456C}" srcOrd="0" destOrd="0" presId="urn:microsoft.com/office/officeart/2005/8/layout/vList5"/>
    <dgm:cxn modelId="{218918F7-5240-4939-8001-2A40A3610C79}" srcId="{E1914BA1-F0B6-4AB9-AA58-A2E54173D5F5}" destId="{FC45613E-EF1A-4656-A8C1-63029D5B481C}" srcOrd="8" destOrd="0" parTransId="{52F866C5-20FC-438E-A78C-E8E22C13A363}" sibTransId="{E93A9952-B6F6-4E95-A274-76355710A628}"/>
    <dgm:cxn modelId="{78C684FF-E09B-4139-82FA-EDA227A0A9FA}" type="presOf" srcId="{8B45CC01-879A-47A4-9074-D98244716712}" destId="{F858192C-5DAA-46D9-8C5F-E9CEB2B5ADD0}" srcOrd="0" destOrd="0" presId="urn:microsoft.com/office/officeart/2005/8/layout/vList5"/>
    <dgm:cxn modelId="{FDC7B5FF-80D7-469B-812D-B8CAF6C2CBE1}" type="presOf" srcId="{D7529E60-F97F-4B40-8285-33478AD6802B}" destId="{5E032D05-628A-4D3F-B7F3-DBCCB740E2A2}" srcOrd="0" destOrd="0" presId="urn:microsoft.com/office/officeart/2005/8/layout/vList5"/>
    <dgm:cxn modelId="{932EC332-32F6-41B9-BBD4-E6653BF2DEB7}" type="presParOf" srcId="{0D023298-DF96-439F-8B57-5067D2B4B430}" destId="{1D331669-A0F1-4072-9CEA-A47877FD3D0C}" srcOrd="0" destOrd="0" presId="urn:microsoft.com/office/officeart/2005/8/layout/vList5"/>
    <dgm:cxn modelId="{996F0BEF-FD27-43D7-A311-A6AB05C2B62A}" type="presParOf" srcId="{1D331669-A0F1-4072-9CEA-A47877FD3D0C}" destId="{0876D956-162E-4B63-99D6-0748D4ACD639}" srcOrd="0" destOrd="0" presId="urn:microsoft.com/office/officeart/2005/8/layout/vList5"/>
    <dgm:cxn modelId="{48854803-ECBA-4FF0-B830-2C1FE59B8066}" type="presParOf" srcId="{0D023298-DF96-439F-8B57-5067D2B4B430}" destId="{18EEFE94-735C-41AA-84DC-C7BADE9D5B14}" srcOrd="1" destOrd="0" presId="urn:microsoft.com/office/officeart/2005/8/layout/vList5"/>
    <dgm:cxn modelId="{498F4CDD-3B81-4102-AE84-B9446361265E}" type="presParOf" srcId="{0D023298-DF96-439F-8B57-5067D2B4B430}" destId="{5087EE2A-8944-44DC-8076-0DF0B41EF678}" srcOrd="2" destOrd="0" presId="urn:microsoft.com/office/officeart/2005/8/layout/vList5"/>
    <dgm:cxn modelId="{44EF2434-439A-42CE-8891-000585B2D8C1}" type="presParOf" srcId="{5087EE2A-8944-44DC-8076-0DF0B41EF678}" destId="{5E032D05-628A-4D3F-B7F3-DBCCB740E2A2}" srcOrd="0" destOrd="0" presId="urn:microsoft.com/office/officeart/2005/8/layout/vList5"/>
    <dgm:cxn modelId="{383A9200-3547-40A5-BA6C-0F9AC134EDA0}" type="presParOf" srcId="{0D023298-DF96-439F-8B57-5067D2B4B430}" destId="{6B1F34C9-F2ED-47DC-93B3-8754D4E2B349}" srcOrd="3" destOrd="0" presId="urn:microsoft.com/office/officeart/2005/8/layout/vList5"/>
    <dgm:cxn modelId="{E108067E-2391-4D79-B82F-71A636D855DA}" type="presParOf" srcId="{0D023298-DF96-439F-8B57-5067D2B4B430}" destId="{F49C732B-FCB8-4D3B-BAA0-7035B0D6DFE3}" srcOrd="4" destOrd="0" presId="urn:microsoft.com/office/officeart/2005/8/layout/vList5"/>
    <dgm:cxn modelId="{0E67D7EB-1179-4ACB-9628-64E0DDEF80B5}" type="presParOf" srcId="{F49C732B-FCB8-4D3B-BAA0-7035B0D6DFE3}" destId="{EBD5D935-AA77-47B2-A6A8-E3C13BC627C5}" srcOrd="0" destOrd="0" presId="urn:microsoft.com/office/officeart/2005/8/layout/vList5"/>
    <dgm:cxn modelId="{0B181B92-7D56-4254-B52E-7C3BF0D4A5D7}" type="presParOf" srcId="{0D023298-DF96-439F-8B57-5067D2B4B430}" destId="{2AC2EBBF-DE05-41BB-9188-3797C701A9D5}" srcOrd="5" destOrd="0" presId="urn:microsoft.com/office/officeart/2005/8/layout/vList5"/>
    <dgm:cxn modelId="{1E360B63-DE6D-4DD1-951F-15F3795A30FF}" type="presParOf" srcId="{0D023298-DF96-439F-8B57-5067D2B4B430}" destId="{C2DF23B1-561F-4C69-B6B6-86797CAA6DE1}" srcOrd="6" destOrd="0" presId="urn:microsoft.com/office/officeart/2005/8/layout/vList5"/>
    <dgm:cxn modelId="{6709F2EF-4C7C-494C-8C72-BC7E21062EA8}" type="presParOf" srcId="{C2DF23B1-561F-4C69-B6B6-86797CAA6DE1}" destId="{E5170B6C-2CC3-46B4-8490-CA4483BA2065}" srcOrd="0" destOrd="0" presId="urn:microsoft.com/office/officeart/2005/8/layout/vList5"/>
    <dgm:cxn modelId="{CABC7282-B194-4731-8B19-C9091B8389C1}" type="presParOf" srcId="{0D023298-DF96-439F-8B57-5067D2B4B430}" destId="{A8356FA2-D3E6-4AFA-B3CD-5920F608C37D}" srcOrd="7" destOrd="0" presId="urn:microsoft.com/office/officeart/2005/8/layout/vList5"/>
    <dgm:cxn modelId="{15B08121-5969-4BC1-A4F2-33EA4726BDA2}" type="presParOf" srcId="{0D023298-DF96-439F-8B57-5067D2B4B430}" destId="{FB769398-004E-4D5A-A3AE-D58CA6D30C1F}" srcOrd="8" destOrd="0" presId="urn:microsoft.com/office/officeart/2005/8/layout/vList5"/>
    <dgm:cxn modelId="{63B00AFE-3464-40E3-A9A8-571BE0FBD52F}" type="presParOf" srcId="{FB769398-004E-4D5A-A3AE-D58CA6D30C1F}" destId="{F858192C-5DAA-46D9-8C5F-E9CEB2B5ADD0}" srcOrd="0" destOrd="0" presId="urn:microsoft.com/office/officeart/2005/8/layout/vList5"/>
    <dgm:cxn modelId="{EA221836-24B0-4331-BE56-4E7D3630ABFD}" type="presParOf" srcId="{0D023298-DF96-439F-8B57-5067D2B4B430}" destId="{904474D9-3E0A-453E-AB0F-C3A309B1B2B0}" srcOrd="9" destOrd="0" presId="urn:microsoft.com/office/officeart/2005/8/layout/vList5"/>
    <dgm:cxn modelId="{AF791A1C-4E61-481A-A819-FA1938799C56}" type="presParOf" srcId="{0D023298-DF96-439F-8B57-5067D2B4B430}" destId="{76FDF4B2-111D-4F00-AAD7-73933B5A5D10}" srcOrd="10" destOrd="0" presId="urn:microsoft.com/office/officeart/2005/8/layout/vList5"/>
    <dgm:cxn modelId="{44F6FDA1-ECE6-4D37-8DE9-06AEA065C063}" type="presParOf" srcId="{76FDF4B2-111D-4F00-AAD7-73933B5A5D10}" destId="{920184EA-E08F-491F-98BE-52ABBA381451}" srcOrd="0" destOrd="0" presId="urn:microsoft.com/office/officeart/2005/8/layout/vList5"/>
    <dgm:cxn modelId="{8F4FFE5E-7F13-453E-A9CB-96AC7EF47BBB}" type="presParOf" srcId="{0D023298-DF96-439F-8B57-5067D2B4B430}" destId="{6B19C892-FFE1-4438-AB48-20BAF74EBC87}" srcOrd="11" destOrd="0" presId="urn:microsoft.com/office/officeart/2005/8/layout/vList5"/>
    <dgm:cxn modelId="{8F0809C6-27D6-443A-915A-6429029046A8}" type="presParOf" srcId="{0D023298-DF96-439F-8B57-5067D2B4B430}" destId="{5E950654-2F70-4EE0-AD35-21659C648AA5}" srcOrd="12" destOrd="0" presId="urn:microsoft.com/office/officeart/2005/8/layout/vList5"/>
    <dgm:cxn modelId="{D4C6CE01-1610-4257-AEA4-A7E6FB7C0A2A}" type="presParOf" srcId="{5E950654-2F70-4EE0-AD35-21659C648AA5}" destId="{DB515C27-7DBB-40AF-957F-22DB6AF626B5}" srcOrd="0" destOrd="0" presId="urn:microsoft.com/office/officeart/2005/8/layout/vList5"/>
    <dgm:cxn modelId="{E7057546-3138-416A-BE2F-0B677B4599BE}" type="presParOf" srcId="{0D023298-DF96-439F-8B57-5067D2B4B430}" destId="{51B7D2C6-99B6-4C33-99FE-122C467DA888}" srcOrd="13" destOrd="0" presId="urn:microsoft.com/office/officeart/2005/8/layout/vList5"/>
    <dgm:cxn modelId="{3D5671FD-1F3A-4E02-97D8-07CCB80CBF47}" type="presParOf" srcId="{0D023298-DF96-439F-8B57-5067D2B4B430}" destId="{FBCE7128-572B-4CF1-AE6B-C59786A59E01}" srcOrd="14" destOrd="0" presId="urn:microsoft.com/office/officeart/2005/8/layout/vList5"/>
    <dgm:cxn modelId="{66FB5096-C2DB-4AED-AA82-43A606F3F80C}" type="presParOf" srcId="{FBCE7128-572B-4CF1-AE6B-C59786A59E01}" destId="{9580FF0F-6C60-4F68-8192-4B7B3384E604}" srcOrd="0" destOrd="0" presId="urn:microsoft.com/office/officeart/2005/8/layout/vList5"/>
    <dgm:cxn modelId="{3D878022-5962-4974-92B9-EC3539E89505}" type="presParOf" srcId="{0D023298-DF96-439F-8B57-5067D2B4B430}" destId="{AE0DDDB1-A478-4431-BCF8-9C170188B8AD}" srcOrd="15" destOrd="0" presId="urn:microsoft.com/office/officeart/2005/8/layout/vList5"/>
    <dgm:cxn modelId="{ABED8C03-0448-48F6-B73E-84FCC67F49EB}" type="presParOf" srcId="{0D023298-DF96-439F-8B57-5067D2B4B430}" destId="{481D48EE-E2A1-4DA3-8A62-C4EEC301334B}" srcOrd="16" destOrd="0" presId="urn:microsoft.com/office/officeart/2005/8/layout/vList5"/>
    <dgm:cxn modelId="{43E34700-3DFA-42D1-AADA-A2B86ECE0FF7}" type="presParOf" srcId="{481D48EE-E2A1-4DA3-8A62-C4EEC301334B}" destId="{FB41EEC3-E2FF-4A59-A76C-093E77B4016A}" srcOrd="0" destOrd="0" presId="urn:microsoft.com/office/officeart/2005/8/layout/vList5"/>
    <dgm:cxn modelId="{D44A8380-B734-457D-ABBD-11144281DBDE}" type="presParOf" srcId="{0D023298-DF96-439F-8B57-5067D2B4B430}" destId="{F3FB242A-DCB9-4060-9C84-A83BB08DFB71}" srcOrd="17" destOrd="0" presId="urn:microsoft.com/office/officeart/2005/8/layout/vList5"/>
    <dgm:cxn modelId="{B1452F4B-4A8D-4EED-B78E-4E5B7D9648D3}" type="presParOf" srcId="{0D023298-DF96-439F-8B57-5067D2B4B430}" destId="{7C7776EE-0694-4E83-B2BE-C6FE3112C4EB}" srcOrd="18" destOrd="0" presId="urn:microsoft.com/office/officeart/2005/8/layout/vList5"/>
    <dgm:cxn modelId="{D3A5211B-6490-47AA-ADE8-75EDBBFF572F}" type="presParOf" srcId="{7C7776EE-0694-4E83-B2BE-C6FE3112C4EB}" destId="{773192CD-F3C2-4F54-A18E-D9FC663C456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410027-9462-4CFC-A94A-8A9877DC7F5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cs-CZ"/>
        </a:p>
      </dgm:t>
    </dgm:pt>
    <dgm:pt modelId="{A3034BC9-5E8A-46FB-BEAC-A7E01EFBEE98}">
      <dgm:prSet/>
      <dgm:spPr/>
      <dgm:t>
        <a:bodyPr/>
        <a:lstStyle/>
        <a:p>
          <a:r>
            <a:rPr lang="en-US"/>
            <a:t>Pracuje na L7 OSI vrstvě</a:t>
          </a:r>
          <a:endParaRPr lang="cs-CZ"/>
        </a:p>
      </dgm:t>
    </dgm:pt>
    <dgm:pt modelId="{2A10F526-AA17-4408-B427-B52A08607B41}" type="parTrans" cxnId="{7E2EB658-80B2-4425-8A04-E29C2FF44B00}">
      <dgm:prSet/>
      <dgm:spPr/>
      <dgm:t>
        <a:bodyPr/>
        <a:lstStyle/>
        <a:p>
          <a:endParaRPr lang="cs-CZ"/>
        </a:p>
      </dgm:t>
    </dgm:pt>
    <dgm:pt modelId="{6913A446-23E9-4517-ABF9-5048475A26C3}" type="sibTrans" cxnId="{7E2EB658-80B2-4425-8A04-E29C2FF44B00}">
      <dgm:prSet/>
      <dgm:spPr/>
      <dgm:t>
        <a:bodyPr/>
        <a:lstStyle/>
        <a:p>
          <a:endParaRPr lang="cs-CZ"/>
        </a:p>
      </dgm:t>
    </dgm:pt>
    <dgm:pt modelId="{7F5F40E1-196A-401A-8004-D007E50C1C62}">
      <dgm:prSet/>
      <dgm:spPr/>
      <dgm:t>
        <a:bodyPr/>
        <a:lstStyle/>
        <a:p>
          <a:r>
            <a:rPr lang="en-US" b="1"/>
            <a:t>URL-based routing</a:t>
          </a:r>
          <a:endParaRPr lang="cs-CZ" b="1"/>
        </a:p>
      </dgm:t>
    </dgm:pt>
    <dgm:pt modelId="{8DF25A95-979E-4AF8-B62D-F3E419E44620}" type="parTrans" cxnId="{AD4AA397-621B-4F4D-B697-3C5FB309546C}">
      <dgm:prSet/>
      <dgm:spPr/>
      <dgm:t>
        <a:bodyPr/>
        <a:lstStyle/>
        <a:p>
          <a:endParaRPr lang="cs-CZ"/>
        </a:p>
      </dgm:t>
    </dgm:pt>
    <dgm:pt modelId="{6440421A-38DC-4C59-B466-E5E2F6B2B22B}" type="sibTrans" cxnId="{AD4AA397-621B-4F4D-B697-3C5FB309546C}">
      <dgm:prSet/>
      <dgm:spPr/>
      <dgm:t>
        <a:bodyPr/>
        <a:lstStyle/>
        <a:p>
          <a:endParaRPr lang="cs-CZ"/>
        </a:p>
      </dgm:t>
    </dgm:pt>
    <dgm:pt modelId="{49B93E99-33B5-4043-8F86-3FA1BCD18BF9}">
      <dgm:prSet/>
      <dgm:spPr/>
      <dgm:t>
        <a:bodyPr/>
        <a:lstStyle/>
        <a:p>
          <a:r>
            <a:rPr lang="en-US"/>
            <a:t>Routing dle HTTP requestu (URI path/host header)</a:t>
          </a:r>
          <a:endParaRPr lang="cs-CZ"/>
        </a:p>
      </dgm:t>
    </dgm:pt>
    <dgm:pt modelId="{A5EE80FF-EA03-41B2-818B-7DEE5732FC2A}" type="parTrans" cxnId="{A8891746-7CC5-45BD-8A55-4103DDEA9842}">
      <dgm:prSet/>
      <dgm:spPr/>
      <dgm:t>
        <a:bodyPr/>
        <a:lstStyle/>
        <a:p>
          <a:endParaRPr lang="cs-CZ"/>
        </a:p>
      </dgm:t>
    </dgm:pt>
    <dgm:pt modelId="{18B77DC9-B804-4073-A7DF-8B09127D74F8}" type="sibTrans" cxnId="{A8891746-7CC5-45BD-8A55-4103DDEA9842}">
      <dgm:prSet/>
      <dgm:spPr/>
      <dgm:t>
        <a:bodyPr/>
        <a:lstStyle/>
        <a:p>
          <a:endParaRPr lang="cs-CZ"/>
        </a:p>
      </dgm:t>
    </dgm:pt>
    <dgm:pt modelId="{A6A73B4C-8CE0-4CAF-8801-ADC7A7A6435D}">
      <dgm:prSet/>
      <dgm:spPr/>
      <dgm:t>
        <a:bodyPr/>
        <a:lstStyle/>
        <a:p>
          <a:r>
            <a:rPr lang="en-US" b="1"/>
            <a:t>Možnost WAF</a:t>
          </a:r>
          <a:endParaRPr lang="cs-CZ" b="1"/>
        </a:p>
      </dgm:t>
    </dgm:pt>
    <dgm:pt modelId="{A4CCACC7-0486-4377-AE53-8A3EB4524CC8}" type="parTrans" cxnId="{BAA3F795-36B4-4D28-9CC0-9AF3110F43D4}">
      <dgm:prSet/>
      <dgm:spPr/>
      <dgm:t>
        <a:bodyPr/>
        <a:lstStyle/>
        <a:p>
          <a:endParaRPr lang="cs-CZ"/>
        </a:p>
      </dgm:t>
    </dgm:pt>
    <dgm:pt modelId="{67B4BE8F-BA63-47A6-9A69-339B1E99C36D}" type="sibTrans" cxnId="{BAA3F795-36B4-4D28-9CC0-9AF3110F43D4}">
      <dgm:prSet/>
      <dgm:spPr/>
      <dgm:t>
        <a:bodyPr/>
        <a:lstStyle/>
        <a:p>
          <a:endParaRPr lang="cs-CZ"/>
        </a:p>
      </dgm:t>
    </dgm:pt>
    <dgm:pt modelId="{7969AFB4-1456-427C-BB02-727C283881DC}">
      <dgm:prSet/>
      <dgm:spPr/>
      <dgm:t>
        <a:bodyPr/>
        <a:lstStyle/>
        <a:p>
          <a:r>
            <a:rPr lang="en-US"/>
            <a:t>Eend to end SSL/TLS encryption</a:t>
          </a:r>
          <a:endParaRPr lang="cs-CZ"/>
        </a:p>
      </dgm:t>
    </dgm:pt>
    <dgm:pt modelId="{E81F6437-C59C-400C-A46C-469C2D092E42}" type="parTrans" cxnId="{2A9B3D44-F416-45FF-B665-752D3DAC627F}">
      <dgm:prSet/>
      <dgm:spPr/>
      <dgm:t>
        <a:bodyPr/>
        <a:lstStyle/>
        <a:p>
          <a:endParaRPr lang="cs-CZ"/>
        </a:p>
      </dgm:t>
    </dgm:pt>
    <dgm:pt modelId="{8EA51961-FAD3-4E46-9D18-950B666C1CB7}" type="sibTrans" cxnId="{2A9B3D44-F416-45FF-B665-752D3DAC627F}">
      <dgm:prSet/>
      <dgm:spPr/>
      <dgm:t>
        <a:bodyPr/>
        <a:lstStyle/>
        <a:p>
          <a:endParaRPr lang="cs-CZ"/>
        </a:p>
      </dgm:t>
    </dgm:pt>
    <dgm:pt modelId="{79F6DD6B-82CB-4BB3-A801-A9ABC0841E7D}">
      <dgm:prSet/>
      <dgm:spPr/>
      <dgm:t>
        <a:bodyPr/>
        <a:lstStyle/>
        <a:p>
          <a:r>
            <a:rPr lang="en-US"/>
            <a:t>Zone redundancy</a:t>
          </a:r>
          <a:endParaRPr lang="cs-CZ"/>
        </a:p>
      </dgm:t>
    </dgm:pt>
    <dgm:pt modelId="{7C66A47A-DB1D-4D05-98CF-50CFF30A368F}" type="parTrans" cxnId="{D6A3E5F7-F7D0-448E-B67F-D56019C154C5}">
      <dgm:prSet/>
      <dgm:spPr/>
      <dgm:t>
        <a:bodyPr/>
        <a:lstStyle/>
        <a:p>
          <a:endParaRPr lang="cs-CZ"/>
        </a:p>
      </dgm:t>
    </dgm:pt>
    <dgm:pt modelId="{F12D5DCB-2BB6-48ED-A39C-C2EA4C132333}" type="sibTrans" cxnId="{D6A3E5F7-F7D0-448E-B67F-D56019C154C5}">
      <dgm:prSet/>
      <dgm:spPr/>
      <dgm:t>
        <a:bodyPr/>
        <a:lstStyle/>
        <a:p>
          <a:endParaRPr lang="cs-CZ"/>
        </a:p>
      </dgm:t>
    </dgm:pt>
    <dgm:pt modelId="{D8A8EB66-5E53-4417-9E58-55F2218067C3}">
      <dgm:prSet/>
      <dgm:spPr/>
      <dgm:t>
        <a:bodyPr/>
        <a:lstStyle/>
        <a:p>
          <a:r>
            <a:rPr lang="en-US"/>
            <a:t>Autoscaling</a:t>
          </a:r>
          <a:endParaRPr lang="cs-CZ"/>
        </a:p>
      </dgm:t>
    </dgm:pt>
    <dgm:pt modelId="{7EB4895E-B80A-4562-8D44-E8FCC102E099}" type="parTrans" cxnId="{5D5C0E1A-F3A3-408A-885A-291AD909428B}">
      <dgm:prSet/>
      <dgm:spPr/>
      <dgm:t>
        <a:bodyPr/>
        <a:lstStyle/>
        <a:p>
          <a:endParaRPr lang="cs-CZ"/>
        </a:p>
      </dgm:t>
    </dgm:pt>
    <dgm:pt modelId="{E690B141-5B46-4912-A5F9-230D321BCC02}" type="sibTrans" cxnId="{5D5C0E1A-F3A3-408A-885A-291AD909428B}">
      <dgm:prSet/>
      <dgm:spPr/>
      <dgm:t>
        <a:bodyPr/>
        <a:lstStyle/>
        <a:p>
          <a:endParaRPr lang="cs-CZ"/>
        </a:p>
      </dgm:t>
    </dgm:pt>
    <dgm:pt modelId="{AF74D1A2-7CCC-4834-8E8A-E03B45888410}">
      <dgm:prSet/>
      <dgm:spPr/>
      <dgm:t>
        <a:bodyPr/>
        <a:lstStyle/>
        <a:p>
          <a:r>
            <a:rPr lang="en-US" b="1"/>
            <a:t>Ingress Controller for AKS</a:t>
          </a:r>
          <a:endParaRPr lang="cs-CZ" b="1"/>
        </a:p>
      </dgm:t>
    </dgm:pt>
    <dgm:pt modelId="{3ABB820E-7C75-426A-A15E-D61EFDAB8E67}" type="parTrans" cxnId="{D28915B3-D810-41E2-A0EE-0979F4733A00}">
      <dgm:prSet/>
      <dgm:spPr/>
      <dgm:t>
        <a:bodyPr/>
        <a:lstStyle/>
        <a:p>
          <a:endParaRPr lang="cs-CZ"/>
        </a:p>
      </dgm:t>
    </dgm:pt>
    <dgm:pt modelId="{0E1AB876-DDE0-4A11-BBBC-43A6310336E7}" type="sibTrans" cxnId="{D28915B3-D810-41E2-A0EE-0979F4733A00}">
      <dgm:prSet/>
      <dgm:spPr/>
      <dgm:t>
        <a:bodyPr/>
        <a:lstStyle/>
        <a:p>
          <a:endParaRPr lang="cs-CZ"/>
        </a:p>
      </dgm:t>
    </dgm:pt>
    <dgm:pt modelId="{E004B233-B145-4A75-B47C-AFB9CD2183E6}">
      <dgm:prSet/>
      <dgm:spPr/>
      <dgm:t>
        <a:bodyPr/>
        <a:lstStyle/>
        <a:p>
          <a:r>
            <a:rPr lang="en-US"/>
            <a:t>Multiple-site hosting</a:t>
          </a:r>
          <a:endParaRPr lang="cs-CZ"/>
        </a:p>
      </dgm:t>
    </dgm:pt>
    <dgm:pt modelId="{2484B4A0-253C-4592-8CD4-AE873B247B15}" type="parTrans" cxnId="{2862D742-FC66-4409-B4D4-8B6B7759711D}">
      <dgm:prSet/>
      <dgm:spPr/>
      <dgm:t>
        <a:bodyPr/>
        <a:lstStyle/>
        <a:p>
          <a:endParaRPr lang="cs-CZ"/>
        </a:p>
      </dgm:t>
    </dgm:pt>
    <dgm:pt modelId="{C83A0680-A921-451B-BF79-A51CBA58FB42}" type="sibTrans" cxnId="{2862D742-FC66-4409-B4D4-8B6B7759711D}">
      <dgm:prSet/>
      <dgm:spPr/>
      <dgm:t>
        <a:bodyPr/>
        <a:lstStyle/>
        <a:p>
          <a:endParaRPr lang="cs-CZ"/>
        </a:p>
      </dgm:t>
    </dgm:pt>
    <dgm:pt modelId="{4966833A-909A-4BF1-B2E5-62D9B1C4854D}">
      <dgm:prSet/>
      <dgm:spPr/>
      <dgm:t>
        <a:bodyPr/>
        <a:lstStyle/>
        <a:p>
          <a:r>
            <a:rPr lang="en-US"/>
            <a:t>Redirection</a:t>
          </a:r>
          <a:endParaRPr lang="cs-CZ"/>
        </a:p>
      </dgm:t>
    </dgm:pt>
    <dgm:pt modelId="{4A326259-21FF-4997-9866-0C5DD594DEF3}" type="parTrans" cxnId="{04019655-282E-46E3-A420-0FBDDB936A21}">
      <dgm:prSet/>
      <dgm:spPr/>
      <dgm:t>
        <a:bodyPr/>
        <a:lstStyle/>
        <a:p>
          <a:endParaRPr lang="cs-CZ"/>
        </a:p>
      </dgm:t>
    </dgm:pt>
    <dgm:pt modelId="{AA6A1F8B-5367-494F-9107-E3937A92609E}" type="sibTrans" cxnId="{04019655-282E-46E3-A420-0FBDDB936A21}">
      <dgm:prSet/>
      <dgm:spPr/>
      <dgm:t>
        <a:bodyPr/>
        <a:lstStyle/>
        <a:p>
          <a:endParaRPr lang="cs-CZ"/>
        </a:p>
      </dgm:t>
    </dgm:pt>
    <dgm:pt modelId="{B02DA0B3-4876-4032-9A27-C0683C6A7D9E}">
      <dgm:prSet/>
      <dgm:spPr/>
      <dgm:t>
        <a:bodyPr/>
        <a:lstStyle/>
        <a:p>
          <a:r>
            <a:rPr lang="en-US"/>
            <a:t>Session affinity</a:t>
          </a:r>
          <a:endParaRPr lang="cs-CZ"/>
        </a:p>
      </dgm:t>
    </dgm:pt>
    <dgm:pt modelId="{4BEC02DD-CE64-4DC1-8829-A6A2D8058C4B}" type="parTrans" cxnId="{120B0E88-9B75-4785-9A02-C601766A6E54}">
      <dgm:prSet/>
      <dgm:spPr/>
      <dgm:t>
        <a:bodyPr/>
        <a:lstStyle/>
        <a:p>
          <a:endParaRPr lang="cs-CZ"/>
        </a:p>
      </dgm:t>
    </dgm:pt>
    <dgm:pt modelId="{26553E81-2EBE-4E15-BBA2-5D9785317C39}" type="sibTrans" cxnId="{120B0E88-9B75-4785-9A02-C601766A6E54}">
      <dgm:prSet/>
      <dgm:spPr/>
      <dgm:t>
        <a:bodyPr/>
        <a:lstStyle/>
        <a:p>
          <a:endParaRPr lang="cs-CZ"/>
        </a:p>
      </dgm:t>
    </dgm:pt>
    <dgm:pt modelId="{C349EDBA-E663-43A3-934B-1BE7F690578C}">
      <dgm:prSet/>
      <dgm:spPr/>
      <dgm:t>
        <a:bodyPr/>
        <a:lstStyle/>
        <a:p>
          <a:r>
            <a:rPr lang="en-US"/>
            <a:t>Rewrite HTTP headers and URL</a:t>
          </a:r>
          <a:endParaRPr lang="cs-CZ"/>
        </a:p>
      </dgm:t>
    </dgm:pt>
    <dgm:pt modelId="{7F47EE94-5FCD-4723-A212-F03BF44E5FA0}" type="parTrans" cxnId="{5E5D04C2-81F7-46FF-9BE9-122BAFAD93C5}">
      <dgm:prSet/>
      <dgm:spPr/>
      <dgm:t>
        <a:bodyPr/>
        <a:lstStyle/>
        <a:p>
          <a:endParaRPr lang="cs-CZ"/>
        </a:p>
      </dgm:t>
    </dgm:pt>
    <dgm:pt modelId="{AFDA88D7-7A9D-4C31-B466-348139CDAB57}" type="sibTrans" cxnId="{5E5D04C2-81F7-46FF-9BE9-122BAFAD93C5}">
      <dgm:prSet/>
      <dgm:spPr/>
      <dgm:t>
        <a:bodyPr/>
        <a:lstStyle/>
        <a:p>
          <a:endParaRPr lang="cs-CZ"/>
        </a:p>
      </dgm:t>
    </dgm:pt>
    <dgm:pt modelId="{F4DC2706-EE0F-4478-98A7-820EE94FD36D}">
      <dgm:prSet/>
      <dgm:spPr/>
      <dgm:t>
        <a:bodyPr/>
        <a:lstStyle/>
        <a:p>
          <a:r>
            <a:rPr lang="en-US"/>
            <a:t>SLA 99.95%</a:t>
          </a:r>
          <a:endParaRPr lang="cs-CZ"/>
        </a:p>
      </dgm:t>
    </dgm:pt>
    <dgm:pt modelId="{E570984C-A5A0-4014-B1AB-C5CC800A550F}" type="parTrans" cxnId="{C2CAF311-FD57-4F5E-AE4F-F63B78E75D40}">
      <dgm:prSet/>
      <dgm:spPr/>
      <dgm:t>
        <a:bodyPr/>
        <a:lstStyle/>
        <a:p>
          <a:endParaRPr lang="cs-CZ"/>
        </a:p>
      </dgm:t>
    </dgm:pt>
    <dgm:pt modelId="{F12CE03D-481D-4CC3-934A-F896E520CCCA}" type="sibTrans" cxnId="{C2CAF311-FD57-4F5E-AE4F-F63B78E75D40}">
      <dgm:prSet/>
      <dgm:spPr/>
      <dgm:t>
        <a:bodyPr/>
        <a:lstStyle/>
        <a:p>
          <a:endParaRPr lang="cs-CZ"/>
        </a:p>
      </dgm:t>
    </dgm:pt>
    <dgm:pt modelId="{1177B825-8E5F-43C6-BD17-46F31A121FDA}" type="pres">
      <dgm:prSet presAssocID="{A9410027-9462-4CFC-A94A-8A9877DC7F51}" presName="linear" presStyleCnt="0">
        <dgm:presLayoutVars>
          <dgm:animLvl val="lvl"/>
          <dgm:resizeHandles val="exact"/>
        </dgm:presLayoutVars>
      </dgm:prSet>
      <dgm:spPr/>
    </dgm:pt>
    <dgm:pt modelId="{E5472029-5F3A-4B56-A870-458F8EEDA8D9}" type="pres">
      <dgm:prSet presAssocID="{A3034BC9-5E8A-46FB-BEAC-A7E01EFBEE98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19ADEC11-019D-48FF-8DA1-F0E8415756C7}" type="pres">
      <dgm:prSet presAssocID="{6913A446-23E9-4517-ABF9-5048475A26C3}" presName="spacer" presStyleCnt="0"/>
      <dgm:spPr/>
    </dgm:pt>
    <dgm:pt modelId="{00F80692-49F0-4A10-9896-C93B6B3E532B}" type="pres">
      <dgm:prSet presAssocID="{7F5F40E1-196A-401A-8004-D007E50C1C62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ED3FF42E-9336-4154-885B-E27BD235CCFE}" type="pres">
      <dgm:prSet presAssocID="{7F5F40E1-196A-401A-8004-D007E50C1C62}" presName="childText" presStyleLbl="revTx" presStyleIdx="0" presStyleCnt="1">
        <dgm:presLayoutVars>
          <dgm:bulletEnabled val="1"/>
        </dgm:presLayoutVars>
      </dgm:prSet>
      <dgm:spPr/>
    </dgm:pt>
    <dgm:pt modelId="{E1DE1E5C-AA09-408E-A33E-CD2B4F1B2B03}" type="pres">
      <dgm:prSet presAssocID="{A6A73B4C-8CE0-4CAF-8801-ADC7A7A6435D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389993A5-E297-4D25-9DC9-B908CEC9066A}" type="pres">
      <dgm:prSet presAssocID="{67B4BE8F-BA63-47A6-9A69-339B1E99C36D}" presName="spacer" presStyleCnt="0"/>
      <dgm:spPr/>
    </dgm:pt>
    <dgm:pt modelId="{BEFDD0EA-2036-4E0E-9A1F-CF7AB873E3CE}" type="pres">
      <dgm:prSet presAssocID="{7969AFB4-1456-427C-BB02-727C283881DC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8ECD680B-3B41-44D4-AA23-93BB9AC97A3E}" type="pres">
      <dgm:prSet presAssocID="{8EA51961-FAD3-4E46-9D18-950B666C1CB7}" presName="spacer" presStyleCnt="0"/>
      <dgm:spPr/>
    </dgm:pt>
    <dgm:pt modelId="{77F9CEEA-4D9A-4621-80A2-2BEDF7C6CDB5}" type="pres">
      <dgm:prSet presAssocID="{79F6DD6B-82CB-4BB3-A801-A9ABC0841E7D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68335D87-4B25-45CC-B4DE-91D397869F7F}" type="pres">
      <dgm:prSet presAssocID="{F12D5DCB-2BB6-48ED-A39C-C2EA4C132333}" presName="spacer" presStyleCnt="0"/>
      <dgm:spPr/>
    </dgm:pt>
    <dgm:pt modelId="{E33EED95-A8DD-4D0C-AE7D-9EDA831221F5}" type="pres">
      <dgm:prSet presAssocID="{D8A8EB66-5E53-4417-9E58-55F2218067C3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70D8E0CE-FBB1-4548-98EB-F7917528FA35}" type="pres">
      <dgm:prSet presAssocID="{E690B141-5B46-4912-A5F9-230D321BCC02}" presName="spacer" presStyleCnt="0"/>
      <dgm:spPr/>
    </dgm:pt>
    <dgm:pt modelId="{F1A4E57A-DBF3-45CD-9773-C308B03026D4}" type="pres">
      <dgm:prSet presAssocID="{AF74D1A2-7CCC-4834-8E8A-E03B45888410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040E6E21-EB41-4349-980D-C42ABE5EAAEE}" type="pres">
      <dgm:prSet presAssocID="{0E1AB876-DDE0-4A11-BBBC-43A6310336E7}" presName="spacer" presStyleCnt="0"/>
      <dgm:spPr/>
    </dgm:pt>
    <dgm:pt modelId="{D5CB02D8-B079-42DC-9BB7-7EDE6866CF34}" type="pres">
      <dgm:prSet presAssocID="{E004B233-B145-4A75-B47C-AFB9CD2183E6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7A0B93FC-CE51-45D6-B79B-073A2868EDED}" type="pres">
      <dgm:prSet presAssocID="{C83A0680-A921-451B-BF79-A51CBA58FB42}" presName="spacer" presStyleCnt="0"/>
      <dgm:spPr/>
    </dgm:pt>
    <dgm:pt modelId="{9482D5F4-8ABD-4EB6-A12C-A5355BB1B04D}" type="pres">
      <dgm:prSet presAssocID="{4966833A-909A-4BF1-B2E5-62D9B1C4854D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56A77F43-E78F-42A0-8B0F-F09DF7470281}" type="pres">
      <dgm:prSet presAssocID="{AA6A1F8B-5367-494F-9107-E3937A92609E}" presName="spacer" presStyleCnt="0"/>
      <dgm:spPr/>
    </dgm:pt>
    <dgm:pt modelId="{656DA39E-B2BF-41DA-9FE4-B0C55282C2DC}" type="pres">
      <dgm:prSet presAssocID="{B02DA0B3-4876-4032-9A27-C0683C6A7D9E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BB30219A-25D9-4449-85E2-96788553B2C5}" type="pres">
      <dgm:prSet presAssocID="{26553E81-2EBE-4E15-BBA2-5D9785317C39}" presName="spacer" presStyleCnt="0"/>
      <dgm:spPr/>
    </dgm:pt>
    <dgm:pt modelId="{313BDB69-BEE8-4FDF-8EC6-71FC3F74A386}" type="pres">
      <dgm:prSet presAssocID="{C349EDBA-E663-43A3-934B-1BE7F690578C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FB5BE1BC-4BB3-4CCB-8D44-CA3DB80E0F6D}" type="pres">
      <dgm:prSet presAssocID="{AFDA88D7-7A9D-4C31-B466-348139CDAB57}" presName="spacer" presStyleCnt="0"/>
      <dgm:spPr/>
    </dgm:pt>
    <dgm:pt modelId="{9872C434-3A66-47C2-8C7E-181E6EC4F8CD}" type="pres">
      <dgm:prSet presAssocID="{F4DC2706-EE0F-4478-98A7-820EE94FD36D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C2CAF311-FD57-4F5E-AE4F-F63B78E75D40}" srcId="{A9410027-9462-4CFC-A94A-8A9877DC7F51}" destId="{F4DC2706-EE0F-4478-98A7-820EE94FD36D}" srcOrd="11" destOrd="0" parTransId="{E570984C-A5A0-4014-B1AB-C5CC800A550F}" sibTransId="{F12CE03D-481D-4CC3-934A-F896E520CCCA}"/>
    <dgm:cxn modelId="{5D5C0E1A-F3A3-408A-885A-291AD909428B}" srcId="{A9410027-9462-4CFC-A94A-8A9877DC7F51}" destId="{D8A8EB66-5E53-4417-9E58-55F2218067C3}" srcOrd="5" destOrd="0" parTransId="{7EB4895E-B80A-4562-8D44-E8FCC102E099}" sibTransId="{E690B141-5B46-4912-A5F9-230D321BCC02}"/>
    <dgm:cxn modelId="{CB4D9C24-F851-42A2-A403-5AB85C781567}" type="presOf" srcId="{AF74D1A2-7CCC-4834-8E8A-E03B45888410}" destId="{F1A4E57A-DBF3-45CD-9773-C308B03026D4}" srcOrd="0" destOrd="0" presId="urn:microsoft.com/office/officeart/2005/8/layout/vList2"/>
    <dgm:cxn modelId="{FF24312D-373A-4AF8-8D98-06F0B87BD45E}" type="presOf" srcId="{79F6DD6B-82CB-4BB3-A801-A9ABC0841E7D}" destId="{77F9CEEA-4D9A-4621-80A2-2BEDF7C6CDB5}" srcOrd="0" destOrd="0" presId="urn:microsoft.com/office/officeart/2005/8/layout/vList2"/>
    <dgm:cxn modelId="{E2A7AE39-CD93-4A8B-8974-06EF4612C1BA}" type="presOf" srcId="{C349EDBA-E663-43A3-934B-1BE7F690578C}" destId="{313BDB69-BEE8-4FDF-8EC6-71FC3F74A386}" srcOrd="0" destOrd="0" presId="urn:microsoft.com/office/officeart/2005/8/layout/vList2"/>
    <dgm:cxn modelId="{F155F05E-BD8F-414F-ADB7-D1ECC1BC78CF}" type="presOf" srcId="{F4DC2706-EE0F-4478-98A7-820EE94FD36D}" destId="{9872C434-3A66-47C2-8C7E-181E6EC4F8CD}" srcOrd="0" destOrd="0" presId="urn:microsoft.com/office/officeart/2005/8/layout/vList2"/>
    <dgm:cxn modelId="{2862D742-FC66-4409-B4D4-8B6B7759711D}" srcId="{A9410027-9462-4CFC-A94A-8A9877DC7F51}" destId="{E004B233-B145-4A75-B47C-AFB9CD2183E6}" srcOrd="7" destOrd="0" parTransId="{2484B4A0-253C-4592-8CD4-AE873B247B15}" sibTransId="{C83A0680-A921-451B-BF79-A51CBA58FB42}"/>
    <dgm:cxn modelId="{2A9B3D44-F416-45FF-B665-752D3DAC627F}" srcId="{A9410027-9462-4CFC-A94A-8A9877DC7F51}" destId="{7969AFB4-1456-427C-BB02-727C283881DC}" srcOrd="3" destOrd="0" parTransId="{E81F6437-C59C-400C-A46C-469C2D092E42}" sibTransId="{8EA51961-FAD3-4E46-9D18-950B666C1CB7}"/>
    <dgm:cxn modelId="{B06CDC64-2ACF-42F4-B891-109570F5051D}" type="presOf" srcId="{7F5F40E1-196A-401A-8004-D007E50C1C62}" destId="{00F80692-49F0-4A10-9896-C93B6B3E532B}" srcOrd="0" destOrd="0" presId="urn:microsoft.com/office/officeart/2005/8/layout/vList2"/>
    <dgm:cxn modelId="{A8891746-7CC5-45BD-8A55-4103DDEA9842}" srcId="{7F5F40E1-196A-401A-8004-D007E50C1C62}" destId="{49B93E99-33B5-4043-8F86-3FA1BCD18BF9}" srcOrd="0" destOrd="0" parTransId="{A5EE80FF-EA03-41B2-818B-7DEE5732FC2A}" sibTransId="{18B77DC9-B804-4073-A7DF-8B09127D74F8}"/>
    <dgm:cxn modelId="{04019655-282E-46E3-A420-0FBDDB936A21}" srcId="{A9410027-9462-4CFC-A94A-8A9877DC7F51}" destId="{4966833A-909A-4BF1-B2E5-62D9B1C4854D}" srcOrd="8" destOrd="0" parTransId="{4A326259-21FF-4997-9866-0C5DD594DEF3}" sibTransId="{AA6A1F8B-5367-494F-9107-E3937A92609E}"/>
    <dgm:cxn modelId="{B3C6EF57-721E-448B-A1E4-7FE37373DBE5}" type="presOf" srcId="{E004B233-B145-4A75-B47C-AFB9CD2183E6}" destId="{D5CB02D8-B079-42DC-9BB7-7EDE6866CF34}" srcOrd="0" destOrd="0" presId="urn:microsoft.com/office/officeart/2005/8/layout/vList2"/>
    <dgm:cxn modelId="{7E2EB658-80B2-4425-8A04-E29C2FF44B00}" srcId="{A9410027-9462-4CFC-A94A-8A9877DC7F51}" destId="{A3034BC9-5E8A-46FB-BEAC-A7E01EFBEE98}" srcOrd="0" destOrd="0" parTransId="{2A10F526-AA17-4408-B427-B52A08607B41}" sibTransId="{6913A446-23E9-4517-ABF9-5048475A26C3}"/>
    <dgm:cxn modelId="{120B0E88-9B75-4785-9A02-C601766A6E54}" srcId="{A9410027-9462-4CFC-A94A-8A9877DC7F51}" destId="{B02DA0B3-4876-4032-9A27-C0683C6A7D9E}" srcOrd="9" destOrd="0" parTransId="{4BEC02DD-CE64-4DC1-8829-A6A2D8058C4B}" sibTransId="{26553E81-2EBE-4E15-BBA2-5D9785317C39}"/>
    <dgm:cxn modelId="{BAA3F795-36B4-4D28-9CC0-9AF3110F43D4}" srcId="{A9410027-9462-4CFC-A94A-8A9877DC7F51}" destId="{A6A73B4C-8CE0-4CAF-8801-ADC7A7A6435D}" srcOrd="2" destOrd="0" parTransId="{A4CCACC7-0486-4377-AE53-8A3EB4524CC8}" sibTransId="{67B4BE8F-BA63-47A6-9A69-339B1E99C36D}"/>
    <dgm:cxn modelId="{D2AC0896-78FD-48B9-B9EF-B05397843DB4}" type="presOf" srcId="{B02DA0B3-4876-4032-9A27-C0683C6A7D9E}" destId="{656DA39E-B2BF-41DA-9FE4-B0C55282C2DC}" srcOrd="0" destOrd="0" presId="urn:microsoft.com/office/officeart/2005/8/layout/vList2"/>
    <dgm:cxn modelId="{AD4AA397-621B-4F4D-B697-3C5FB309546C}" srcId="{A9410027-9462-4CFC-A94A-8A9877DC7F51}" destId="{7F5F40E1-196A-401A-8004-D007E50C1C62}" srcOrd="1" destOrd="0" parTransId="{8DF25A95-979E-4AF8-B62D-F3E419E44620}" sibTransId="{6440421A-38DC-4C59-B466-E5E2F6B2B22B}"/>
    <dgm:cxn modelId="{07C32198-94EF-4380-80A4-7562D9C40606}" type="presOf" srcId="{A9410027-9462-4CFC-A94A-8A9877DC7F51}" destId="{1177B825-8E5F-43C6-BD17-46F31A121FDA}" srcOrd="0" destOrd="0" presId="urn:microsoft.com/office/officeart/2005/8/layout/vList2"/>
    <dgm:cxn modelId="{807E41A2-819D-42D7-9598-3EA3FCEF3BBF}" type="presOf" srcId="{4966833A-909A-4BF1-B2E5-62D9B1C4854D}" destId="{9482D5F4-8ABD-4EB6-A12C-A5355BB1B04D}" srcOrd="0" destOrd="0" presId="urn:microsoft.com/office/officeart/2005/8/layout/vList2"/>
    <dgm:cxn modelId="{D28915B3-D810-41E2-A0EE-0979F4733A00}" srcId="{A9410027-9462-4CFC-A94A-8A9877DC7F51}" destId="{AF74D1A2-7CCC-4834-8E8A-E03B45888410}" srcOrd="6" destOrd="0" parTransId="{3ABB820E-7C75-426A-A15E-D61EFDAB8E67}" sibTransId="{0E1AB876-DDE0-4A11-BBBC-43A6310336E7}"/>
    <dgm:cxn modelId="{A2232AB6-FADD-4A32-91D4-A9141428B236}" type="presOf" srcId="{7969AFB4-1456-427C-BB02-727C283881DC}" destId="{BEFDD0EA-2036-4E0E-9A1F-CF7AB873E3CE}" srcOrd="0" destOrd="0" presId="urn:microsoft.com/office/officeart/2005/8/layout/vList2"/>
    <dgm:cxn modelId="{D2D59AB6-F858-4711-98DC-67152EDBADA9}" type="presOf" srcId="{49B93E99-33B5-4043-8F86-3FA1BCD18BF9}" destId="{ED3FF42E-9336-4154-885B-E27BD235CCFE}" srcOrd="0" destOrd="0" presId="urn:microsoft.com/office/officeart/2005/8/layout/vList2"/>
    <dgm:cxn modelId="{62A901BF-2389-4ED0-A96E-708BD5E52461}" type="presOf" srcId="{D8A8EB66-5E53-4417-9E58-55F2218067C3}" destId="{E33EED95-A8DD-4D0C-AE7D-9EDA831221F5}" srcOrd="0" destOrd="0" presId="urn:microsoft.com/office/officeart/2005/8/layout/vList2"/>
    <dgm:cxn modelId="{5E5D04C2-81F7-46FF-9BE9-122BAFAD93C5}" srcId="{A9410027-9462-4CFC-A94A-8A9877DC7F51}" destId="{C349EDBA-E663-43A3-934B-1BE7F690578C}" srcOrd="10" destOrd="0" parTransId="{7F47EE94-5FCD-4723-A212-F03BF44E5FA0}" sibTransId="{AFDA88D7-7A9D-4C31-B466-348139CDAB57}"/>
    <dgm:cxn modelId="{CDD87BDA-1585-4A5C-8598-8DC846967702}" type="presOf" srcId="{A3034BC9-5E8A-46FB-BEAC-A7E01EFBEE98}" destId="{E5472029-5F3A-4B56-A870-458F8EEDA8D9}" srcOrd="0" destOrd="0" presId="urn:microsoft.com/office/officeart/2005/8/layout/vList2"/>
    <dgm:cxn modelId="{522E42E1-E72F-4D70-8276-92F3895D65FA}" type="presOf" srcId="{A6A73B4C-8CE0-4CAF-8801-ADC7A7A6435D}" destId="{E1DE1E5C-AA09-408E-A33E-CD2B4F1B2B03}" srcOrd="0" destOrd="0" presId="urn:microsoft.com/office/officeart/2005/8/layout/vList2"/>
    <dgm:cxn modelId="{D6A3E5F7-F7D0-448E-B67F-D56019C154C5}" srcId="{A9410027-9462-4CFC-A94A-8A9877DC7F51}" destId="{79F6DD6B-82CB-4BB3-A801-A9ABC0841E7D}" srcOrd="4" destOrd="0" parTransId="{7C66A47A-DB1D-4D05-98CF-50CFF30A368F}" sibTransId="{F12D5DCB-2BB6-48ED-A39C-C2EA4C132333}"/>
    <dgm:cxn modelId="{7AD317D0-D1BE-4554-A609-DB23F664042D}" type="presParOf" srcId="{1177B825-8E5F-43C6-BD17-46F31A121FDA}" destId="{E5472029-5F3A-4B56-A870-458F8EEDA8D9}" srcOrd="0" destOrd="0" presId="urn:microsoft.com/office/officeart/2005/8/layout/vList2"/>
    <dgm:cxn modelId="{B78023DF-BF10-4A17-B39C-A910333C348F}" type="presParOf" srcId="{1177B825-8E5F-43C6-BD17-46F31A121FDA}" destId="{19ADEC11-019D-48FF-8DA1-F0E8415756C7}" srcOrd="1" destOrd="0" presId="urn:microsoft.com/office/officeart/2005/8/layout/vList2"/>
    <dgm:cxn modelId="{BCCBC713-9FB3-4A6C-A00F-50875F5F304A}" type="presParOf" srcId="{1177B825-8E5F-43C6-BD17-46F31A121FDA}" destId="{00F80692-49F0-4A10-9896-C93B6B3E532B}" srcOrd="2" destOrd="0" presId="urn:microsoft.com/office/officeart/2005/8/layout/vList2"/>
    <dgm:cxn modelId="{20925887-D420-492A-A0CC-EB90DD54627A}" type="presParOf" srcId="{1177B825-8E5F-43C6-BD17-46F31A121FDA}" destId="{ED3FF42E-9336-4154-885B-E27BD235CCFE}" srcOrd="3" destOrd="0" presId="urn:microsoft.com/office/officeart/2005/8/layout/vList2"/>
    <dgm:cxn modelId="{99E14AAF-80AC-4F13-B7FF-15CD89811155}" type="presParOf" srcId="{1177B825-8E5F-43C6-BD17-46F31A121FDA}" destId="{E1DE1E5C-AA09-408E-A33E-CD2B4F1B2B03}" srcOrd="4" destOrd="0" presId="urn:microsoft.com/office/officeart/2005/8/layout/vList2"/>
    <dgm:cxn modelId="{2CEFC447-ECE8-4BFB-8C55-1544FE466D7F}" type="presParOf" srcId="{1177B825-8E5F-43C6-BD17-46F31A121FDA}" destId="{389993A5-E297-4D25-9DC9-B908CEC9066A}" srcOrd="5" destOrd="0" presId="urn:microsoft.com/office/officeart/2005/8/layout/vList2"/>
    <dgm:cxn modelId="{910ABFE0-02D6-4DAB-A2BD-144F472DF17F}" type="presParOf" srcId="{1177B825-8E5F-43C6-BD17-46F31A121FDA}" destId="{BEFDD0EA-2036-4E0E-9A1F-CF7AB873E3CE}" srcOrd="6" destOrd="0" presId="urn:microsoft.com/office/officeart/2005/8/layout/vList2"/>
    <dgm:cxn modelId="{2F72CACC-F15C-464C-8B23-20F57DC4403E}" type="presParOf" srcId="{1177B825-8E5F-43C6-BD17-46F31A121FDA}" destId="{8ECD680B-3B41-44D4-AA23-93BB9AC97A3E}" srcOrd="7" destOrd="0" presId="urn:microsoft.com/office/officeart/2005/8/layout/vList2"/>
    <dgm:cxn modelId="{8BFA868F-D349-4474-9B34-2F9C322F92D7}" type="presParOf" srcId="{1177B825-8E5F-43C6-BD17-46F31A121FDA}" destId="{77F9CEEA-4D9A-4621-80A2-2BEDF7C6CDB5}" srcOrd="8" destOrd="0" presId="urn:microsoft.com/office/officeart/2005/8/layout/vList2"/>
    <dgm:cxn modelId="{E889B5B3-E587-4F63-912E-3C99BCCDAB98}" type="presParOf" srcId="{1177B825-8E5F-43C6-BD17-46F31A121FDA}" destId="{68335D87-4B25-45CC-B4DE-91D397869F7F}" srcOrd="9" destOrd="0" presId="urn:microsoft.com/office/officeart/2005/8/layout/vList2"/>
    <dgm:cxn modelId="{C5AB065F-1517-4994-9B94-4313593FBD1D}" type="presParOf" srcId="{1177B825-8E5F-43C6-BD17-46F31A121FDA}" destId="{E33EED95-A8DD-4D0C-AE7D-9EDA831221F5}" srcOrd="10" destOrd="0" presId="urn:microsoft.com/office/officeart/2005/8/layout/vList2"/>
    <dgm:cxn modelId="{23A0A25C-164C-4C3C-A30F-6402E276EB4F}" type="presParOf" srcId="{1177B825-8E5F-43C6-BD17-46F31A121FDA}" destId="{70D8E0CE-FBB1-4548-98EB-F7917528FA35}" srcOrd="11" destOrd="0" presId="urn:microsoft.com/office/officeart/2005/8/layout/vList2"/>
    <dgm:cxn modelId="{B87C648A-8483-41C6-91EC-8DE946305549}" type="presParOf" srcId="{1177B825-8E5F-43C6-BD17-46F31A121FDA}" destId="{F1A4E57A-DBF3-45CD-9773-C308B03026D4}" srcOrd="12" destOrd="0" presId="urn:microsoft.com/office/officeart/2005/8/layout/vList2"/>
    <dgm:cxn modelId="{373C9979-ADE7-40D3-B3C2-001E9A344DC1}" type="presParOf" srcId="{1177B825-8E5F-43C6-BD17-46F31A121FDA}" destId="{040E6E21-EB41-4349-980D-C42ABE5EAAEE}" srcOrd="13" destOrd="0" presId="urn:microsoft.com/office/officeart/2005/8/layout/vList2"/>
    <dgm:cxn modelId="{5FDC9F7B-0007-4197-9497-2B1D20C85947}" type="presParOf" srcId="{1177B825-8E5F-43C6-BD17-46F31A121FDA}" destId="{D5CB02D8-B079-42DC-9BB7-7EDE6866CF34}" srcOrd="14" destOrd="0" presId="urn:microsoft.com/office/officeart/2005/8/layout/vList2"/>
    <dgm:cxn modelId="{4A282B92-3579-4FA6-8A46-3CB3C85B8195}" type="presParOf" srcId="{1177B825-8E5F-43C6-BD17-46F31A121FDA}" destId="{7A0B93FC-CE51-45D6-B79B-073A2868EDED}" srcOrd="15" destOrd="0" presId="urn:microsoft.com/office/officeart/2005/8/layout/vList2"/>
    <dgm:cxn modelId="{48BB942B-291D-469B-ADFE-B6BC6B4976D8}" type="presParOf" srcId="{1177B825-8E5F-43C6-BD17-46F31A121FDA}" destId="{9482D5F4-8ABD-4EB6-A12C-A5355BB1B04D}" srcOrd="16" destOrd="0" presId="urn:microsoft.com/office/officeart/2005/8/layout/vList2"/>
    <dgm:cxn modelId="{112F527B-256E-455A-A1D5-D3F89CAD71B7}" type="presParOf" srcId="{1177B825-8E5F-43C6-BD17-46F31A121FDA}" destId="{56A77F43-E78F-42A0-8B0F-F09DF7470281}" srcOrd="17" destOrd="0" presId="urn:microsoft.com/office/officeart/2005/8/layout/vList2"/>
    <dgm:cxn modelId="{E28EBA54-B756-410B-85BC-02FE246BFA1A}" type="presParOf" srcId="{1177B825-8E5F-43C6-BD17-46F31A121FDA}" destId="{656DA39E-B2BF-41DA-9FE4-B0C55282C2DC}" srcOrd="18" destOrd="0" presId="urn:microsoft.com/office/officeart/2005/8/layout/vList2"/>
    <dgm:cxn modelId="{1FC7EBA2-C6B0-4066-890C-255494965495}" type="presParOf" srcId="{1177B825-8E5F-43C6-BD17-46F31A121FDA}" destId="{BB30219A-25D9-4449-85E2-96788553B2C5}" srcOrd="19" destOrd="0" presId="urn:microsoft.com/office/officeart/2005/8/layout/vList2"/>
    <dgm:cxn modelId="{55A730A2-8FEB-48EC-8396-24C0D484937E}" type="presParOf" srcId="{1177B825-8E5F-43C6-BD17-46F31A121FDA}" destId="{313BDB69-BEE8-4FDF-8EC6-71FC3F74A386}" srcOrd="20" destOrd="0" presId="urn:microsoft.com/office/officeart/2005/8/layout/vList2"/>
    <dgm:cxn modelId="{C878FB2A-81B1-46B5-A431-60488CF9CD22}" type="presParOf" srcId="{1177B825-8E5F-43C6-BD17-46F31A121FDA}" destId="{FB5BE1BC-4BB3-4CCB-8D44-CA3DB80E0F6D}" srcOrd="21" destOrd="0" presId="urn:microsoft.com/office/officeart/2005/8/layout/vList2"/>
    <dgm:cxn modelId="{F2099D48-615F-4F51-B5EB-76BA67A5D345}" type="presParOf" srcId="{1177B825-8E5F-43C6-BD17-46F31A121FDA}" destId="{9872C434-3A66-47C2-8C7E-181E6EC4F8CD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EDA17-CAE2-45E7-A443-6CF4485DE7B4}">
      <dsp:nvSpPr>
        <dsp:cNvPr id="0" name=""/>
        <dsp:cNvSpPr/>
      </dsp:nvSpPr>
      <dsp:spPr>
        <a:xfrm>
          <a:off x="0" y="76636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Tým SW-DC:</a:t>
          </a:r>
        </a:p>
      </dsp:txBody>
      <dsp:txXfrm>
        <a:off x="21075" y="97711"/>
        <a:ext cx="8164418" cy="389580"/>
      </dsp:txXfrm>
    </dsp:sp>
    <dsp:sp modelId="{C5F71E13-4A23-4F8A-A998-C26378C4AA00}">
      <dsp:nvSpPr>
        <dsp:cNvPr id="0" name=""/>
        <dsp:cNvSpPr/>
      </dsp:nvSpPr>
      <dsp:spPr>
        <a:xfrm>
          <a:off x="0" y="508366"/>
          <a:ext cx="8206568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Marek Lubos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Svatek Tomas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Dibitanzl Jarosla</a:t>
          </a:r>
          <a:r>
            <a:rPr lang="en-US" sz="1400" kern="1200"/>
            <a:t>v</a:t>
          </a:r>
          <a:endParaRPr lang="cs-CZ" sz="1400" kern="1200"/>
        </a:p>
      </dsp:txBody>
      <dsp:txXfrm>
        <a:off x="0" y="508366"/>
        <a:ext cx="8206568" cy="726570"/>
      </dsp:txXfrm>
    </dsp:sp>
    <dsp:sp modelId="{CCC0B291-1DDC-476C-98AA-AA73C1940C04}">
      <dsp:nvSpPr>
        <dsp:cNvPr id="0" name=""/>
        <dsp:cNvSpPr/>
      </dsp:nvSpPr>
      <dsp:spPr>
        <a:xfrm>
          <a:off x="0" y="1234936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Tým SW-DI-1:</a:t>
          </a:r>
        </a:p>
      </dsp:txBody>
      <dsp:txXfrm>
        <a:off x="21075" y="1256011"/>
        <a:ext cx="8164418" cy="389580"/>
      </dsp:txXfrm>
    </dsp:sp>
    <dsp:sp modelId="{0E837244-0A67-4279-BC12-924D3F07A30C}">
      <dsp:nvSpPr>
        <dsp:cNvPr id="0" name=""/>
        <dsp:cNvSpPr/>
      </dsp:nvSpPr>
      <dsp:spPr>
        <a:xfrm>
          <a:off x="0" y="1666666"/>
          <a:ext cx="8206568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Kotrc Daniel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Kriha Jakub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Kuchta Michal</a:t>
          </a:r>
        </a:p>
      </dsp:txBody>
      <dsp:txXfrm>
        <a:off x="0" y="1666666"/>
        <a:ext cx="8206568" cy="726570"/>
      </dsp:txXfrm>
    </dsp:sp>
    <dsp:sp modelId="{798691BF-4069-4A7F-AD2E-5DA2A78459EC}">
      <dsp:nvSpPr>
        <dsp:cNvPr id="0" name=""/>
        <dsp:cNvSpPr/>
      </dsp:nvSpPr>
      <dsp:spPr>
        <a:xfrm>
          <a:off x="0" y="2393236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1800" kern="1200"/>
            <a:t>Tým SW-DI-2:</a:t>
          </a:r>
        </a:p>
      </dsp:txBody>
      <dsp:txXfrm>
        <a:off x="21075" y="2414311"/>
        <a:ext cx="8164418" cy="389580"/>
      </dsp:txXfrm>
    </dsp:sp>
    <dsp:sp modelId="{0D7071B9-9617-4E4A-AB09-391373582526}">
      <dsp:nvSpPr>
        <dsp:cNvPr id="0" name=""/>
        <dsp:cNvSpPr/>
      </dsp:nvSpPr>
      <dsp:spPr>
        <a:xfrm>
          <a:off x="0" y="2824965"/>
          <a:ext cx="8206568" cy="4843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Nepras Jan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cs-CZ" sz="1400" kern="1200"/>
            <a:t>Sladek Marti</a:t>
          </a:r>
          <a:r>
            <a:rPr lang="en-US" sz="1400" kern="1200"/>
            <a:t>n</a:t>
          </a:r>
          <a:endParaRPr lang="cs-CZ" sz="1400" kern="1200"/>
        </a:p>
      </dsp:txBody>
      <dsp:txXfrm>
        <a:off x="0" y="2824965"/>
        <a:ext cx="8206568" cy="4843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B5ADE-D5CD-44C0-A6DD-EF947DC7874D}">
      <dsp:nvSpPr>
        <dsp:cNvPr id="0" name=""/>
        <dsp:cNvSpPr/>
      </dsp:nvSpPr>
      <dsp:spPr>
        <a:xfrm>
          <a:off x="0" y="50109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Global</a:t>
          </a:r>
          <a:endParaRPr lang="cs-CZ" sz="1300" kern="1200"/>
        </a:p>
      </dsp:txBody>
      <dsp:txXfrm>
        <a:off x="25210" y="75319"/>
        <a:ext cx="2419717" cy="466007"/>
      </dsp:txXfrm>
    </dsp:sp>
    <dsp:sp modelId="{B69FDF41-09D5-438E-B070-A50E9EC6EB87}">
      <dsp:nvSpPr>
        <dsp:cNvPr id="0" name=""/>
        <dsp:cNvSpPr/>
      </dsp:nvSpPr>
      <dsp:spPr>
        <a:xfrm>
          <a:off x="0" y="603976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HTTP(S)</a:t>
          </a:r>
          <a:endParaRPr lang="cs-CZ" sz="1300" kern="1200"/>
        </a:p>
      </dsp:txBody>
      <dsp:txXfrm>
        <a:off x="25210" y="629186"/>
        <a:ext cx="2419717" cy="466007"/>
      </dsp:txXfrm>
    </dsp:sp>
    <dsp:sp modelId="{81118BE2-5426-4FC9-922B-5C2D754EF6EF}">
      <dsp:nvSpPr>
        <dsp:cNvPr id="0" name=""/>
        <dsp:cNvSpPr/>
      </dsp:nvSpPr>
      <dsp:spPr>
        <a:xfrm>
          <a:off x="0" y="1157843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Traffic Accelerator</a:t>
          </a:r>
          <a:endParaRPr lang="cs-CZ" sz="1300" kern="1200"/>
        </a:p>
      </dsp:txBody>
      <dsp:txXfrm>
        <a:off x="25210" y="1183053"/>
        <a:ext cx="2419717" cy="466007"/>
      </dsp:txXfrm>
    </dsp:sp>
    <dsp:sp modelId="{6918ED45-BE01-45A1-A41B-6703FF935802}">
      <dsp:nvSpPr>
        <dsp:cNvPr id="0" name=""/>
        <dsp:cNvSpPr/>
      </dsp:nvSpPr>
      <dsp:spPr>
        <a:xfrm>
          <a:off x="0" y="1711711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CDN</a:t>
          </a:r>
          <a:endParaRPr lang="cs-CZ" sz="1300" kern="1200"/>
        </a:p>
      </dsp:txBody>
      <dsp:txXfrm>
        <a:off x="25210" y="1736921"/>
        <a:ext cx="2419717" cy="466007"/>
      </dsp:txXfrm>
    </dsp:sp>
    <dsp:sp modelId="{98D3D605-AE7E-4E57-9CF0-48C071996699}">
      <dsp:nvSpPr>
        <dsp:cNvPr id="0" name=""/>
        <dsp:cNvSpPr/>
      </dsp:nvSpPr>
      <dsp:spPr>
        <a:xfrm>
          <a:off x="0" y="2265578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168 Edge locations</a:t>
          </a:r>
          <a:endParaRPr lang="cs-CZ" sz="1300" kern="1200"/>
        </a:p>
      </dsp:txBody>
      <dsp:txXfrm>
        <a:off x="25210" y="2290788"/>
        <a:ext cx="2419717" cy="466007"/>
      </dsp:txXfrm>
    </dsp:sp>
    <dsp:sp modelId="{A5A6CD38-D4D3-4F98-A029-33BFB7B5D235}">
      <dsp:nvSpPr>
        <dsp:cNvPr id="0" name=""/>
        <dsp:cNvSpPr/>
      </dsp:nvSpPr>
      <dsp:spPr>
        <a:xfrm>
          <a:off x="0" y="2819445"/>
          <a:ext cx="2470137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Nativní podpora end-to-end IPv6 a HTTP/2</a:t>
          </a:r>
          <a:endParaRPr lang="cs-CZ" sz="1300" kern="1200"/>
        </a:p>
      </dsp:txBody>
      <dsp:txXfrm>
        <a:off x="25210" y="2844655"/>
        <a:ext cx="2419717" cy="46600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070272-2D16-42FC-AC25-4361998FCC71}">
      <dsp:nvSpPr>
        <dsp:cNvPr id="0" name=""/>
        <dsp:cNvSpPr/>
      </dsp:nvSpPr>
      <dsp:spPr>
        <a:xfrm>
          <a:off x="0" y="2065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Pracuje na L4 OSI vrstvě</a:t>
          </a:r>
          <a:endParaRPr lang="cs-CZ" sz="1400" kern="1200"/>
        </a:p>
      </dsp:txBody>
      <dsp:txXfrm>
        <a:off x="16392" y="37048"/>
        <a:ext cx="2208753" cy="303006"/>
      </dsp:txXfrm>
    </dsp:sp>
    <dsp:sp modelId="{277A2F51-34C6-4897-8595-3191D6951409}">
      <dsp:nvSpPr>
        <dsp:cNvPr id="0" name=""/>
        <dsp:cNvSpPr/>
      </dsp:nvSpPr>
      <dsp:spPr>
        <a:xfrm>
          <a:off x="0" y="39676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TCP a UDP</a:t>
          </a:r>
          <a:endParaRPr lang="cs-CZ" sz="1400" b="1" kern="1200"/>
        </a:p>
      </dsp:txBody>
      <dsp:txXfrm>
        <a:off x="16392" y="413158"/>
        <a:ext cx="2208753" cy="303006"/>
      </dsp:txXfrm>
    </dsp:sp>
    <dsp:sp modelId="{BB8B7087-DCB9-442A-81AA-5EF04FA8F8AA}">
      <dsp:nvSpPr>
        <dsp:cNvPr id="0" name=""/>
        <dsp:cNvSpPr/>
      </dsp:nvSpPr>
      <dsp:spPr>
        <a:xfrm>
          <a:off x="0" y="77287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Může být veřejný i interní</a:t>
          </a:r>
          <a:endParaRPr lang="cs-CZ" sz="1400" b="1" kern="1200"/>
        </a:p>
      </dsp:txBody>
      <dsp:txXfrm>
        <a:off x="16392" y="789268"/>
        <a:ext cx="2208753" cy="303006"/>
      </dsp:txXfrm>
    </dsp:sp>
    <dsp:sp modelId="{54F40C06-7389-4931-8B5F-9E84DD436395}">
      <dsp:nvSpPr>
        <dsp:cNvPr id="0" name=""/>
        <dsp:cNvSpPr/>
      </dsp:nvSpPr>
      <dsp:spPr>
        <a:xfrm>
          <a:off x="0" y="114898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Funguje napříč zónami</a:t>
          </a:r>
          <a:endParaRPr lang="cs-CZ" sz="1400" kern="1200"/>
        </a:p>
      </dsp:txBody>
      <dsp:txXfrm>
        <a:off x="16392" y="1165378"/>
        <a:ext cx="2208753" cy="303006"/>
      </dsp:txXfrm>
    </dsp:sp>
    <dsp:sp modelId="{B19951D7-F48E-4E36-9A33-662228041DCF}">
      <dsp:nvSpPr>
        <dsp:cNvPr id="0" name=""/>
        <dsp:cNvSpPr/>
      </dsp:nvSpPr>
      <dsp:spPr>
        <a:xfrm>
          <a:off x="0" y="152509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Může být i globální</a:t>
          </a:r>
          <a:endParaRPr lang="cs-CZ" sz="1400" kern="1200"/>
        </a:p>
      </dsp:txBody>
      <dsp:txXfrm>
        <a:off x="16392" y="1541488"/>
        <a:ext cx="2208753" cy="303006"/>
      </dsp:txXfrm>
    </dsp:sp>
    <dsp:sp modelId="{48851895-1263-4006-8BEC-B2BB772F2CD6}">
      <dsp:nvSpPr>
        <dsp:cNvPr id="0" name=""/>
        <dsp:cNvSpPr/>
      </dsp:nvSpPr>
      <dsp:spPr>
        <a:xfrm>
          <a:off x="0" y="190120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Využívá health probes</a:t>
          </a:r>
          <a:endParaRPr lang="cs-CZ" sz="1400" kern="1200"/>
        </a:p>
      </dsp:txBody>
      <dsp:txXfrm>
        <a:off x="16392" y="1917598"/>
        <a:ext cx="2208753" cy="303006"/>
      </dsp:txXfrm>
    </dsp:sp>
    <dsp:sp modelId="{AEC3A0CE-BE1C-43A8-947D-FA648D05FF1F}">
      <dsp:nvSpPr>
        <dsp:cNvPr id="0" name=""/>
        <dsp:cNvSpPr/>
      </dsp:nvSpPr>
      <dsp:spPr>
        <a:xfrm>
          <a:off x="0" y="227731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LB na porty, IP nebo oboje</a:t>
          </a:r>
          <a:endParaRPr lang="cs-CZ" sz="1400" kern="1200"/>
        </a:p>
      </dsp:txBody>
      <dsp:txXfrm>
        <a:off x="16392" y="2293708"/>
        <a:ext cx="2208753" cy="303006"/>
      </dsp:txXfrm>
    </dsp:sp>
    <dsp:sp modelId="{C28A427D-4011-4648-B186-7F68FE579FE6}">
      <dsp:nvSpPr>
        <dsp:cNvPr id="0" name=""/>
        <dsp:cNvSpPr/>
      </dsp:nvSpPr>
      <dsp:spPr>
        <a:xfrm>
          <a:off x="0" y="2653425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Secure by default</a:t>
          </a:r>
          <a:endParaRPr lang="cs-CZ" sz="1400" kern="1200"/>
        </a:p>
      </dsp:txBody>
      <dsp:txXfrm>
        <a:off x="16392" y="2669817"/>
        <a:ext cx="2208753" cy="303006"/>
      </dsp:txXfrm>
    </dsp:sp>
    <dsp:sp modelId="{AA7B0A4B-D1AA-4783-98ED-97FA30912F2F}">
      <dsp:nvSpPr>
        <dsp:cNvPr id="0" name=""/>
        <dsp:cNvSpPr/>
      </dsp:nvSpPr>
      <dsp:spPr>
        <a:xfrm>
          <a:off x="0" y="3029536"/>
          <a:ext cx="2241537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SLA 99,99%</a:t>
          </a:r>
          <a:endParaRPr lang="cs-CZ" sz="1400" kern="1200"/>
        </a:p>
      </dsp:txBody>
      <dsp:txXfrm>
        <a:off x="16392" y="3045928"/>
        <a:ext cx="2208753" cy="30300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D806B-A881-4AED-BEFA-F04F12A4DF6D}">
      <dsp:nvSpPr>
        <dsp:cNvPr id="0" name=""/>
        <dsp:cNvSpPr/>
      </dsp:nvSpPr>
      <dsp:spPr>
        <a:xfrm>
          <a:off x="0" y="87840"/>
          <a:ext cx="199864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DNS</a:t>
          </a:r>
          <a:r>
            <a:rPr lang="en-US" sz="2000" kern="1200"/>
            <a:t> based LB</a:t>
          </a:r>
          <a:endParaRPr lang="cs-CZ" sz="2000" kern="1200"/>
        </a:p>
      </dsp:txBody>
      <dsp:txXfrm>
        <a:off x="23417" y="111257"/>
        <a:ext cx="1951815" cy="432866"/>
      </dsp:txXfrm>
    </dsp:sp>
    <dsp:sp modelId="{3B00854E-E99D-497B-BFD4-F58C6490C660}">
      <dsp:nvSpPr>
        <dsp:cNvPr id="0" name=""/>
        <dsp:cNvSpPr/>
      </dsp:nvSpPr>
      <dsp:spPr>
        <a:xfrm>
          <a:off x="0" y="625140"/>
          <a:ext cx="199864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Cross region</a:t>
          </a:r>
          <a:endParaRPr lang="cs-CZ" sz="2000" kern="1200"/>
        </a:p>
      </dsp:txBody>
      <dsp:txXfrm>
        <a:off x="23417" y="648557"/>
        <a:ext cx="1951815" cy="432866"/>
      </dsp:txXfrm>
    </dsp:sp>
    <dsp:sp modelId="{42F41BEB-7260-470F-B1E5-39FAE1C6D0BC}">
      <dsp:nvSpPr>
        <dsp:cNvPr id="0" name=""/>
        <dsp:cNvSpPr/>
      </dsp:nvSpPr>
      <dsp:spPr>
        <a:xfrm>
          <a:off x="0" y="1162441"/>
          <a:ext cx="1998649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Routing metody:</a:t>
          </a:r>
          <a:endParaRPr lang="cs-CZ" sz="2000" kern="1200"/>
        </a:p>
      </dsp:txBody>
      <dsp:txXfrm>
        <a:off x="23417" y="1185858"/>
        <a:ext cx="1951815" cy="432866"/>
      </dsp:txXfrm>
    </dsp:sp>
    <dsp:sp modelId="{447A051F-3B52-46A4-9F3D-CC35FA18A93A}">
      <dsp:nvSpPr>
        <dsp:cNvPr id="0" name=""/>
        <dsp:cNvSpPr/>
      </dsp:nvSpPr>
      <dsp:spPr>
        <a:xfrm>
          <a:off x="0" y="1642141"/>
          <a:ext cx="1998649" cy="16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57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Priority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Weighted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Performanc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Geographic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Multivalue</a:t>
          </a:r>
          <a:endParaRPr lang="cs-CZ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Subnet</a:t>
          </a:r>
          <a:endParaRPr lang="cs-CZ" sz="1600" kern="1200"/>
        </a:p>
      </dsp:txBody>
      <dsp:txXfrm>
        <a:off x="0" y="1642141"/>
        <a:ext cx="1998649" cy="1656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78C3E-49DB-4241-9E5C-0CA916ABE08C}">
      <dsp:nvSpPr>
        <dsp:cNvPr id="0" name=""/>
        <dsp:cNvSpPr/>
      </dsp:nvSpPr>
      <dsp:spPr>
        <a:xfrm>
          <a:off x="0" y="31680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Landing zone a governance</a:t>
          </a:r>
          <a:endParaRPr lang="cs-CZ" sz="1800" kern="1200"/>
        </a:p>
      </dsp:txBody>
      <dsp:txXfrm>
        <a:off x="21075" y="52755"/>
        <a:ext cx="8164418" cy="389580"/>
      </dsp:txXfrm>
    </dsp:sp>
    <dsp:sp modelId="{C0368307-8AB8-4B0E-A558-F01D7BD805B3}">
      <dsp:nvSpPr>
        <dsp:cNvPr id="0" name=""/>
        <dsp:cNvSpPr/>
      </dsp:nvSpPr>
      <dsp:spPr>
        <a:xfrm>
          <a:off x="0" y="463410"/>
          <a:ext cx="8206568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Využijte ARM nebo TF Enterprise scale šablonu a přízpůsobte si ji dle svých potřeb.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Management Groups a Governance – plánujte do budoucna, ne jen pro současnost.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Postupujte podle Cloud Adoption Frameworku.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Definujte povinné tagy a vynucujte je, případně zařiďte dědění.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Vyhněte se custom rolím a vyjímkám pokud to není nutné. Používejte PIM.</a:t>
          </a:r>
          <a:endParaRPr lang="cs-CZ" sz="1400" kern="1200"/>
        </a:p>
      </dsp:txBody>
      <dsp:txXfrm>
        <a:off x="0" y="463410"/>
        <a:ext cx="8206568" cy="1229580"/>
      </dsp:txXfrm>
    </dsp:sp>
    <dsp:sp modelId="{D0AFA0D4-15E7-49C0-A7E4-D675BFC61A54}">
      <dsp:nvSpPr>
        <dsp:cNvPr id="0" name=""/>
        <dsp:cNvSpPr/>
      </dsp:nvSpPr>
      <dsp:spPr>
        <a:xfrm>
          <a:off x="0" y="1692991"/>
          <a:ext cx="8206568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Bezpečnost</a:t>
          </a:r>
          <a:endParaRPr lang="cs-CZ" sz="1800" kern="1200"/>
        </a:p>
      </dsp:txBody>
      <dsp:txXfrm>
        <a:off x="21075" y="1714066"/>
        <a:ext cx="8164418" cy="389580"/>
      </dsp:txXfrm>
    </dsp:sp>
    <dsp:sp modelId="{C85D323C-2355-419C-B28F-20E784405CCE}">
      <dsp:nvSpPr>
        <dsp:cNvPr id="0" name=""/>
        <dsp:cNvSpPr/>
      </dsp:nvSpPr>
      <dsp:spPr>
        <a:xfrm>
          <a:off x="0" y="2124721"/>
          <a:ext cx="8206568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59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Vynucujte bezpečnostní politiky a kontrolujte jejich compliance.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Používejte private endpointy. Minimalizujte velikost “plochy” pro potencialní útoky.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Vše zakažte a poté povolujte jen to co je opravdu potřeba.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Na neuživatelské přístupy používejte výhradně managed identity nebo service principals.</a:t>
          </a:r>
          <a:endParaRPr lang="cs-CZ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Firewall nenahrazuje NSG.</a:t>
          </a:r>
          <a:endParaRPr lang="cs-CZ" sz="1400" kern="1200"/>
        </a:p>
      </dsp:txBody>
      <dsp:txXfrm>
        <a:off x="0" y="2124721"/>
        <a:ext cx="8206568" cy="12295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E10A1-E1D7-4D0C-954F-32C5B97250B9}">
      <dsp:nvSpPr>
        <dsp:cNvPr id="0" name=""/>
        <dsp:cNvSpPr/>
      </dsp:nvSpPr>
      <dsp:spPr>
        <a:xfrm rot="5400000">
          <a:off x="-549810" y="550229"/>
          <a:ext cx="1903914" cy="804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Q1</a:t>
          </a:r>
          <a:endParaRPr lang="cs-CZ" sz="4900" kern="1200"/>
        </a:p>
      </dsp:txBody>
      <dsp:txXfrm rot="-5400000">
        <a:off x="0" y="402566"/>
        <a:ext cx="804294" cy="1099620"/>
      </dsp:txXfrm>
    </dsp:sp>
    <dsp:sp modelId="{24EB34C4-DE83-42D8-BFD1-8BF5008D26E4}">
      <dsp:nvSpPr>
        <dsp:cNvPr id="0" name=""/>
        <dsp:cNvSpPr/>
      </dsp:nvSpPr>
      <dsp:spPr>
        <a:xfrm rot="5400000">
          <a:off x="656630" y="148082"/>
          <a:ext cx="1501767" cy="12064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Jaké služby znáte?</a:t>
          </a:r>
          <a:endParaRPr lang="cs-CZ" sz="900" kern="1200"/>
        </a:p>
      </dsp:txBody>
      <dsp:txXfrm rot="-5400000">
        <a:off x="804293" y="59313"/>
        <a:ext cx="1147546" cy="1383979"/>
      </dsp:txXfrm>
    </dsp:sp>
    <dsp:sp modelId="{2F7B44A3-9C5E-44B7-996C-F268AF4C4E23}">
      <dsp:nvSpPr>
        <dsp:cNvPr id="0" name=""/>
        <dsp:cNvSpPr/>
      </dsp:nvSpPr>
      <dsp:spPr>
        <a:xfrm rot="5400000">
          <a:off x="-549810" y="2031458"/>
          <a:ext cx="1903914" cy="80429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Q2</a:t>
          </a:r>
          <a:endParaRPr lang="cs-CZ" sz="4900" kern="1200"/>
        </a:p>
      </dsp:txBody>
      <dsp:txXfrm rot="-5400000">
        <a:off x="0" y="1883795"/>
        <a:ext cx="804294" cy="1099620"/>
      </dsp:txXfrm>
    </dsp:sp>
    <dsp:sp modelId="{88610416-51D9-466E-A71F-A79F5ED1CF45}">
      <dsp:nvSpPr>
        <dsp:cNvPr id="0" name=""/>
        <dsp:cNvSpPr/>
      </dsp:nvSpPr>
      <dsp:spPr>
        <a:xfrm rot="5400000">
          <a:off x="656630" y="1629311"/>
          <a:ext cx="1501767" cy="120644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Kam byste zařadili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App service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Storage Account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Vnet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Dynamics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VM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AKS</a:t>
          </a:r>
          <a:endParaRPr lang="cs-CZ" sz="900" kern="120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Container instance</a:t>
          </a:r>
          <a:endParaRPr lang="cs-CZ" sz="900" kern="1200"/>
        </a:p>
      </dsp:txBody>
      <dsp:txXfrm rot="-5400000">
        <a:off x="804293" y="1540542"/>
        <a:ext cx="1147546" cy="138397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9A5355-373D-4B60-8D53-0BEFE449C2CA}">
      <dsp:nvSpPr>
        <dsp:cNvPr id="0" name=""/>
        <dsp:cNvSpPr/>
      </dsp:nvSpPr>
      <dsp:spPr>
        <a:xfrm>
          <a:off x="1164846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86172"/>
        <a:ext cx="426520" cy="290492"/>
      </dsp:txXfrm>
    </dsp:sp>
    <dsp:sp modelId="{672AAF15-AF26-447B-9D20-589EB2C5643C}">
      <dsp:nvSpPr>
        <dsp:cNvPr id="0" name=""/>
        <dsp:cNvSpPr/>
      </dsp:nvSpPr>
      <dsp:spPr>
        <a:xfrm>
          <a:off x="128569" y="874278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86172"/>
        <a:ext cx="426520" cy="290492"/>
      </dsp:txXfrm>
    </dsp:sp>
    <dsp:sp modelId="{9A5CB5EE-0C00-45DA-8469-46EDA4C64017}">
      <dsp:nvSpPr>
        <dsp:cNvPr id="0" name=""/>
        <dsp:cNvSpPr/>
      </dsp:nvSpPr>
      <dsp:spPr>
        <a:xfrm>
          <a:off x="1164846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64425" y="9038"/>
        <a:ext cx="426520" cy="290492"/>
      </dsp:txXfrm>
    </dsp:sp>
    <dsp:sp modelId="{7C1D08A0-B256-45E7-B4A7-6253B7BEA938}">
      <dsp:nvSpPr>
        <dsp:cNvPr id="0" name=""/>
        <dsp:cNvSpPr/>
      </dsp:nvSpPr>
      <dsp:spPr>
        <a:xfrm>
          <a:off x="128569" y="0"/>
          <a:ext cx="635137" cy="4114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cs-CZ" sz="900" kern="1200"/>
        </a:p>
      </dsp:txBody>
      <dsp:txXfrm>
        <a:off x="137607" y="9038"/>
        <a:ext cx="426520" cy="290492"/>
      </dsp:txXfrm>
    </dsp:sp>
    <dsp:sp modelId="{668C875F-66D7-4559-A73F-92EBDB50AED8}">
      <dsp:nvSpPr>
        <dsp:cNvPr id="0" name=""/>
        <dsp:cNvSpPr/>
      </dsp:nvSpPr>
      <dsp:spPr>
        <a:xfrm>
          <a:off x="394710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557766" y="236341"/>
        <a:ext cx="393653" cy="393653"/>
      </dsp:txXfrm>
    </dsp:sp>
    <dsp:sp modelId="{1D7045E4-ECB4-4195-937B-74A3B750F747}">
      <dsp:nvSpPr>
        <dsp:cNvPr id="0" name=""/>
        <dsp:cNvSpPr/>
      </dsp:nvSpPr>
      <dsp:spPr>
        <a:xfrm rot="5400000">
          <a:off x="977133" y="73285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-5400000">
        <a:off x="977133" y="236341"/>
        <a:ext cx="393653" cy="393653"/>
      </dsp:txXfrm>
    </dsp:sp>
    <dsp:sp modelId="{8DAF63EA-F44B-4F86-8DD1-FCEDAEC64954}">
      <dsp:nvSpPr>
        <dsp:cNvPr id="0" name=""/>
        <dsp:cNvSpPr/>
      </dsp:nvSpPr>
      <dsp:spPr>
        <a:xfrm rot="10800000">
          <a:off x="977133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10800000">
        <a:off x="977133" y="655708"/>
        <a:ext cx="393653" cy="393653"/>
      </dsp:txXfrm>
    </dsp:sp>
    <dsp:sp modelId="{45E7E301-DC45-4A7A-8B4C-31BD3E527805}">
      <dsp:nvSpPr>
        <dsp:cNvPr id="0" name=""/>
        <dsp:cNvSpPr/>
      </dsp:nvSpPr>
      <dsp:spPr>
        <a:xfrm rot="16200000">
          <a:off x="394710" y="655708"/>
          <a:ext cx="556709" cy="55670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 rot="5400000">
        <a:off x="557766" y="655708"/>
        <a:ext cx="393653" cy="393653"/>
      </dsp:txXfrm>
    </dsp:sp>
    <dsp:sp modelId="{7899F70A-AB0B-46F1-B13F-4B7D1CF946E9}">
      <dsp:nvSpPr>
        <dsp:cNvPr id="0" name=""/>
        <dsp:cNvSpPr/>
      </dsp:nvSpPr>
      <dsp:spPr>
        <a:xfrm>
          <a:off x="868170" y="527138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F9ABE-2DD8-41CA-A199-634263A44344}">
      <dsp:nvSpPr>
        <dsp:cNvPr id="0" name=""/>
        <dsp:cNvSpPr/>
      </dsp:nvSpPr>
      <dsp:spPr>
        <a:xfrm rot="10800000">
          <a:off x="868170" y="591423"/>
          <a:ext cx="192212" cy="167141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B8890-9B78-445F-A515-861D4DFD6A96}">
      <dsp:nvSpPr>
        <dsp:cNvPr id="0" name=""/>
        <dsp:cNvSpPr/>
      </dsp:nvSpPr>
      <dsp:spPr>
        <a:xfrm>
          <a:off x="1171682" y="479684"/>
          <a:ext cx="117129" cy="382656"/>
        </a:xfrm>
        <a:custGeom>
          <a:avLst/>
          <a:gdLst/>
          <a:ahLst/>
          <a:cxnLst/>
          <a:rect l="0" t="0" r="0" b="0"/>
          <a:pathLst>
            <a:path>
              <a:moveTo>
                <a:pt x="117129" y="0"/>
              </a:moveTo>
              <a:lnTo>
                <a:pt x="117129" y="382656"/>
              </a:lnTo>
              <a:lnTo>
                <a:pt x="0" y="3826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8C5EFC-9F1C-4AD9-95E4-092B66F472B4}">
      <dsp:nvSpPr>
        <dsp:cNvPr id="0" name=""/>
        <dsp:cNvSpPr/>
      </dsp:nvSpPr>
      <dsp:spPr>
        <a:xfrm>
          <a:off x="1288811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2468"/>
              </a:lnTo>
              <a:lnTo>
                <a:pt x="919991" y="682468"/>
              </a:lnTo>
              <a:lnTo>
                <a:pt x="919991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DF0DD-93DB-497D-80DC-E4544B894478}">
      <dsp:nvSpPr>
        <dsp:cNvPr id="0" name=""/>
        <dsp:cNvSpPr/>
      </dsp:nvSpPr>
      <dsp:spPr>
        <a:xfrm>
          <a:off x="1243091" y="479684"/>
          <a:ext cx="91440" cy="7653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8B3866-AB3D-41B1-B9BD-D2F12CA611B0}">
      <dsp:nvSpPr>
        <dsp:cNvPr id="0" name=""/>
        <dsp:cNvSpPr/>
      </dsp:nvSpPr>
      <dsp:spPr>
        <a:xfrm>
          <a:off x="368820" y="479684"/>
          <a:ext cx="919991" cy="765312"/>
        </a:xfrm>
        <a:custGeom>
          <a:avLst/>
          <a:gdLst/>
          <a:ahLst/>
          <a:cxnLst/>
          <a:rect l="0" t="0" r="0" b="0"/>
          <a:pathLst>
            <a:path>
              <a:moveTo>
                <a:pt x="919991" y="0"/>
              </a:moveTo>
              <a:lnTo>
                <a:pt x="919991" y="682468"/>
              </a:lnTo>
              <a:lnTo>
                <a:pt x="0" y="682468"/>
              </a:lnTo>
              <a:lnTo>
                <a:pt x="0" y="7653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A400A-3FD3-4249-B459-63D854AA9D49}">
      <dsp:nvSpPr>
        <dsp:cNvPr id="0" name=""/>
        <dsp:cNvSpPr/>
      </dsp:nvSpPr>
      <dsp:spPr>
        <a:xfrm>
          <a:off x="945945" y="124643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643"/>
        <a:ext cx="685732" cy="355041"/>
      </dsp:txXfrm>
    </dsp:sp>
    <dsp:sp modelId="{9653D441-F492-46D5-BAF2-D4B8A0B8A077}">
      <dsp:nvSpPr>
        <dsp:cNvPr id="0" name=""/>
        <dsp:cNvSpPr/>
      </dsp:nvSpPr>
      <dsp:spPr>
        <a:xfrm>
          <a:off x="1083092" y="400786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400786"/>
        <a:ext cx="617158" cy="118347"/>
      </dsp:txXfrm>
    </dsp:sp>
    <dsp:sp modelId="{6CF5AEFB-B87D-4799-9EF2-75FC3A580ED1}">
      <dsp:nvSpPr>
        <dsp:cNvPr id="0" name=""/>
        <dsp:cNvSpPr/>
      </dsp:nvSpPr>
      <dsp:spPr>
        <a:xfrm>
          <a:off x="25954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25954" y="1244996"/>
        <a:ext cx="685732" cy="355041"/>
      </dsp:txXfrm>
    </dsp:sp>
    <dsp:sp modelId="{8E6348B0-E8C0-4F6E-89CC-1CCD66B2D879}">
      <dsp:nvSpPr>
        <dsp:cNvPr id="0" name=""/>
        <dsp:cNvSpPr/>
      </dsp:nvSpPr>
      <dsp:spPr>
        <a:xfrm>
          <a:off x="163100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63100" y="1521140"/>
        <a:ext cx="617158" cy="118347"/>
      </dsp:txXfrm>
    </dsp:sp>
    <dsp:sp modelId="{63CFA9FD-9142-49A6-8D77-652344B87CAF}">
      <dsp:nvSpPr>
        <dsp:cNvPr id="0" name=""/>
        <dsp:cNvSpPr/>
      </dsp:nvSpPr>
      <dsp:spPr>
        <a:xfrm>
          <a:off x="945945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945945" y="1244996"/>
        <a:ext cx="685732" cy="355041"/>
      </dsp:txXfrm>
    </dsp:sp>
    <dsp:sp modelId="{7A4AA3FE-9832-4E1A-982E-AA64C135FBD9}">
      <dsp:nvSpPr>
        <dsp:cNvPr id="0" name=""/>
        <dsp:cNvSpPr/>
      </dsp:nvSpPr>
      <dsp:spPr>
        <a:xfrm>
          <a:off x="1083092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1083092" y="1521140"/>
        <a:ext cx="617158" cy="118347"/>
      </dsp:txXfrm>
    </dsp:sp>
    <dsp:sp modelId="{9840DD2B-CB25-4DFF-B358-C86550E33EBB}">
      <dsp:nvSpPr>
        <dsp:cNvPr id="0" name=""/>
        <dsp:cNvSpPr/>
      </dsp:nvSpPr>
      <dsp:spPr>
        <a:xfrm>
          <a:off x="1865937" y="1244996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1865937" y="1244996"/>
        <a:ext cx="685732" cy="355041"/>
      </dsp:txXfrm>
    </dsp:sp>
    <dsp:sp modelId="{5E1DE688-1C58-409A-BECA-385734B7A4EA}">
      <dsp:nvSpPr>
        <dsp:cNvPr id="0" name=""/>
        <dsp:cNvSpPr/>
      </dsp:nvSpPr>
      <dsp:spPr>
        <a:xfrm>
          <a:off x="2003083" y="1521140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2003083" y="1521140"/>
        <a:ext cx="617158" cy="118347"/>
      </dsp:txXfrm>
    </dsp:sp>
    <dsp:sp modelId="{288B4457-7447-4F94-BF49-E83D68F43505}">
      <dsp:nvSpPr>
        <dsp:cNvPr id="0" name=""/>
        <dsp:cNvSpPr/>
      </dsp:nvSpPr>
      <dsp:spPr>
        <a:xfrm>
          <a:off x="485950" y="684820"/>
          <a:ext cx="685732" cy="3550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501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600" kern="1200">
            <a:latin typeface="+mj-lt"/>
          </a:endParaRPr>
        </a:p>
      </dsp:txBody>
      <dsp:txXfrm>
        <a:off x="485950" y="684820"/>
        <a:ext cx="685732" cy="355041"/>
      </dsp:txXfrm>
    </dsp:sp>
    <dsp:sp modelId="{870A9EB9-F51A-48B6-9986-F518BB60D580}">
      <dsp:nvSpPr>
        <dsp:cNvPr id="0" name=""/>
        <dsp:cNvSpPr/>
      </dsp:nvSpPr>
      <dsp:spPr>
        <a:xfrm>
          <a:off x="623096" y="960963"/>
          <a:ext cx="617158" cy="1183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>
            <a:latin typeface="+mj-lt"/>
          </a:endParaRPr>
        </a:p>
      </dsp:txBody>
      <dsp:txXfrm>
        <a:off x="623096" y="960963"/>
        <a:ext cx="617158" cy="11834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249AF-1714-4F17-A902-5C8B9BF0B6B5}">
      <dsp:nvSpPr>
        <dsp:cNvPr id="0" name=""/>
        <dsp:cNvSpPr/>
      </dsp:nvSpPr>
      <dsp:spPr>
        <a:xfrm>
          <a:off x="90470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6DDF6-9E78-4CE6-BE9A-6A7F44ED4330}">
      <dsp:nvSpPr>
        <dsp:cNvPr id="0" name=""/>
        <dsp:cNvSpPr/>
      </dsp:nvSpPr>
      <dsp:spPr>
        <a:xfrm rot="17700000">
          <a:off x="185538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185538" y="105324"/>
        <a:ext cx="335400" cy="161637"/>
      </dsp:txXfrm>
    </dsp:sp>
    <dsp:sp modelId="{F4FBE556-299D-4C65-960E-2065A110CFEC}">
      <dsp:nvSpPr>
        <dsp:cNvPr id="0" name=""/>
        <dsp:cNvSpPr/>
      </dsp:nvSpPr>
      <dsp:spPr>
        <a:xfrm>
          <a:off x="380601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43481-AB80-4578-AE81-1D31D2112EE2}">
      <dsp:nvSpPr>
        <dsp:cNvPr id="0" name=""/>
        <dsp:cNvSpPr/>
      </dsp:nvSpPr>
      <dsp:spPr>
        <a:xfrm rot="17700000">
          <a:off x="214734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214734" y="585076"/>
        <a:ext cx="290137" cy="139893"/>
      </dsp:txXfrm>
    </dsp:sp>
    <dsp:sp modelId="{7F59CBB0-A0C2-4C01-AEC6-71BCBF04A9A9}">
      <dsp:nvSpPr>
        <dsp:cNvPr id="0" name=""/>
        <dsp:cNvSpPr/>
      </dsp:nvSpPr>
      <dsp:spPr>
        <a:xfrm rot="17700000">
          <a:off x="396377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508F66-C258-4996-B927-DC672D947EEE}">
      <dsp:nvSpPr>
        <dsp:cNvPr id="0" name=""/>
        <dsp:cNvSpPr/>
      </dsp:nvSpPr>
      <dsp:spPr>
        <a:xfrm>
          <a:off x="702068" y="544999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32762-DBD2-46DF-8059-21479A10025D}">
      <dsp:nvSpPr>
        <dsp:cNvPr id="0" name=""/>
        <dsp:cNvSpPr/>
      </dsp:nvSpPr>
      <dsp:spPr>
        <a:xfrm rot="17700000">
          <a:off x="375082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375082" y="585076"/>
        <a:ext cx="290137" cy="139893"/>
      </dsp:txXfrm>
    </dsp:sp>
    <dsp:sp modelId="{38189F13-1669-404F-8F7C-9F59F3A18BD2}">
      <dsp:nvSpPr>
        <dsp:cNvPr id="0" name=""/>
        <dsp:cNvSpPr/>
      </dsp:nvSpPr>
      <dsp:spPr>
        <a:xfrm rot="17700000">
          <a:off x="556725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A29C7-6C7D-4A35-88AB-E71E951C8AD7}">
      <dsp:nvSpPr>
        <dsp:cNvPr id="0" name=""/>
        <dsp:cNvSpPr/>
      </dsp:nvSpPr>
      <dsp:spPr>
        <a:xfrm>
          <a:off x="701319" y="325273"/>
          <a:ext cx="269807" cy="269807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C0EC0-EE01-48C7-8D72-5B7F9FC73C4A}">
      <dsp:nvSpPr>
        <dsp:cNvPr id="0" name=""/>
        <dsp:cNvSpPr/>
      </dsp:nvSpPr>
      <dsp:spPr>
        <a:xfrm rot="17700000">
          <a:off x="796387" y="105324"/>
          <a:ext cx="335400" cy="161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1000" kern="1200"/>
        </a:p>
      </dsp:txBody>
      <dsp:txXfrm>
        <a:off x="796387" y="105324"/>
        <a:ext cx="335400" cy="161637"/>
      </dsp:txXfrm>
    </dsp:sp>
    <dsp:sp modelId="{E33D412B-409B-40D5-9212-CC8DAA593A0A}">
      <dsp:nvSpPr>
        <dsp:cNvPr id="0" name=""/>
        <dsp:cNvSpPr/>
      </dsp:nvSpPr>
      <dsp:spPr>
        <a:xfrm>
          <a:off x="991449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D4DF6-5AAD-45A1-AA5D-ECD5E79814AB}">
      <dsp:nvSpPr>
        <dsp:cNvPr id="0" name=""/>
        <dsp:cNvSpPr/>
      </dsp:nvSpPr>
      <dsp:spPr>
        <a:xfrm rot="17700000">
          <a:off x="825583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825583" y="585076"/>
        <a:ext cx="290137" cy="139893"/>
      </dsp:txXfrm>
    </dsp:sp>
    <dsp:sp modelId="{DED7851A-DB16-440D-8B42-A3E00EA6375C}">
      <dsp:nvSpPr>
        <dsp:cNvPr id="0" name=""/>
        <dsp:cNvSpPr/>
      </dsp:nvSpPr>
      <dsp:spPr>
        <a:xfrm rot="17700000">
          <a:off x="1007226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A7DA-DB27-4987-9AE7-A51DB4FD515D}">
      <dsp:nvSpPr>
        <dsp:cNvPr id="0" name=""/>
        <dsp:cNvSpPr/>
      </dsp:nvSpPr>
      <dsp:spPr>
        <a:xfrm>
          <a:off x="1151798" y="390153"/>
          <a:ext cx="140047" cy="1400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EED44D-480D-4CB7-B95D-A656CB66919E}">
      <dsp:nvSpPr>
        <dsp:cNvPr id="0" name=""/>
        <dsp:cNvSpPr/>
      </dsp:nvSpPr>
      <dsp:spPr>
        <a:xfrm rot="17700000">
          <a:off x="985931" y="585076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0320" bIns="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s-CZ" sz="800" kern="1200"/>
        </a:p>
      </dsp:txBody>
      <dsp:txXfrm>
        <a:off x="985931" y="585076"/>
        <a:ext cx="290137" cy="139893"/>
      </dsp:txXfrm>
    </dsp:sp>
    <dsp:sp modelId="{CCDFD905-BAA6-440E-A4C4-EDBC1B3C46D2}">
      <dsp:nvSpPr>
        <dsp:cNvPr id="0" name=""/>
        <dsp:cNvSpPr/>
      </dsp:nvSpPr>
      <dsp:spPr>
        <a:xfrm rot="17700000">
          <a:off x="1167574" y="195383"/>
          <a:ext cx="290137" cy="139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6168E4-62C1-4B26-BA6A-FDEA112E97B1}">
      <dsp:nvSpPr>
        <dsp:cNvPr id="0" name=""/>
        <dsp:cNvSpPr/>
      </dsp:nvSpPr>
      <dsp:spPr>
        <a:xfrm>
          <a:off x="1723" y="0"/>
          <a:ext cx="2680758" cy="3385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Každý účastník musí mít vlastní notebook a připojení na internet</a:t>
          </a:r>
          <a:endParaRPr lang="cs-CZ" sz="1600" kern="1200"/>
        </a:p>
      </dsp:txBody>
      <dsp:txXfrm>
        <a:off x="1723" y="1354392"/>
        <a:ext cx="2680758" cy="1354392"/>
      </dsp:txXfrm>
    </dsp:sp>
    <dsp:sp modelId="{04759E07-8CAE-435C-AB4D-2B6DFDC866B8}">
      <dsp:nvSpPr>
        <dsp:cNvPr id="0" name=""/>
        <dsp:cNvSpPr/>
      </dsp:nvSpPr>
      <dsp:spPr>
        <a:xfrm>
          <a:off x="778336" y="203158"/>
          <a:ext cx="1127532" cy="112753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CAF27-380B-4466-9C1F-F3B817B847E3}">
      <dsp:nvSpPr>
        <dsp:cNvPr id="0" name=""/>
        <dsp:cNvSpPr/>
      </dsp:nvSpPr>
      <dsp:spPr>
        <a:xfrm>
          <a:off x="2762904" y="0"/>
          <a:ext cx="2680758" cy="3385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Každý účastník by měl mít přístup na virtuální lab VM</a:t>
          </a:r>
          <a:endParaRPr lang="cs-CZ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Možnosti – RDP či X2GO (SSH)</a:t>
          </a:r>
          <a:endParaRPr lang="cs-CZ" sz="1200" kern="1200"/>
        </a:p>
      </dsp:txBody>
      <dsp:txXfrm>
        <a:off x="2762904" y="1354392"/>
        <a:ext cx="2680758" cy="1354392"/>
      </dsp:txXfrm>
    </dsp:sp>
    <dsp:sp modelId="{2DFACBEF-6033-4CDA-9718-7B5B3168C447}">
      <dsp:nvSpPr>
        <dsp:cNvPr id="0" name=""/>
        <dsp:cNvSpPr/>
      </dsp:nvSpPr>
      <dsp:spPr>
        <a:xfrm>
          <a:off x="3539517" y="203158"/>
          <a:ext cx="1127532" cy="112753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7F5FC5-F70E-4F13-A73E-483B3B753874}">
      <dsp:nvSpPr>
        <dsp:cNvPr id="0" name=""/>
        <dsp:cNvSpPr/>
      </dsp:nvSpPr>
      <dsp:spPr>
        <a:xfrm>
          <a:off x="5524086" y="0"/>
          <a:ext cx="2680758" cy="33859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Každý účastník by měl mít vlastní subscription</a:t>
          </a:r>
          <a:endParaRPr lang="cs-CZ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Pay as you go, MSDN apod.</a:t>
          </a:r>
          <a:endParaRPr lang="cs-CZ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Práva na subscription Owner nebo Contributor</a:t>
          </a:r>
          <a:endParaRPr lang="cs-CZ" sz="1200" kern="1200"/>
        </a:p>
      </dsp:txBody>
      <dsp:txXfrm>
        <a:off x="5524086" y="1354392"/>
        <a:ext cx="2680758" cy="1354392"/>
      </dsp:txXfrm>
    </dsp:sp>
    <dsp:sp modelId="{46428ACC-B43E-42AF-9355-7F6AA271A29D}">
      <dsp:nvSpPr>
        <dsp:cNvPr id="0" name=""/>
        <dsp:cNvSpPr/>
      </dsp:nvSpPr>
      <dsp:spPr>
        <a:xfrm>
          <a:off x="6300699" y="203158"/>
          <a:ext cx="1127532" cy="112753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15472-8D00-4E75-A68A-A7D3676484CF}">
      <dsp:nvSpPr>
        <dsp:cNvPr id="0" name=""/>
        <dsp:cNvSpPr/>
      </dsp:nvSpPr>
      <dsp:spPr>
        <a:xfrm>
          <a:off x="328262" y="2708785"/>
          <a:ext cx="7550042" cy="50789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1214D-BEC8-4B59-A11E-76F7670DAF7D}">
      <dsp:nvSpPr>
        <dsp:cNvPr id="0" name=""/>
        <dsp:cNvSpPr/>
      </dsp:nvSpPr>
      <dsp:spPr>
        <a:xfrm>
          <a:off x="1288" y="1268631"/>
          <a:ext cx="1256630" cy="453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 je to Tenant? Kolik jich potřebuji?</a:t>
          </a:r>
          <a:endParaRPr lang="cs-CZ" sz="900" kern="1200"/>
        </a:p>
      </dsp:txBody>
      <dsp:txXfrm>
        <a:off x="1288" y="1268631"/>
        <a:ext cx="1256630" cy="453438"/>
      </dsp:txXfrm>
    </dsp:sp>
    <dsp:sp modelId="{5522109A-C2FB-49EE-87E6-22869792F14B}">
      <dsp:nvSpPr>
        <dsp:cNvPr id="0" name=""/>
        <dsp:cNvSpPr/>
      </dsp:nvSpPr>
      <dsp:spPr>
        <a:xfrm>
          <a:off x="1288" y="1722070"/>
          <a:ext cx="1256630" cy="395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571D8-08CD-4896-91BD-C8F8EC87CDEB}">
      <dsp:nvSpPr>
        <dsp:cNvPr id="0" name=""/>
        <dsp:cNvSpPr/>
      </dsp:nvSpPr>
      <dsp:spPr>
        <a:xfrm>
          <a:off x="1433847" y="1268631"/>
          <a:ext cx="1256630" cy="453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Co jsou to jmenné konvence?</a:t>
          </a:r>
          <a:endParaRPr lang="cs-CZ" sz="900" kern="1200"/>
        </a:p>
      </dsp:txBody>
      <dsp:txXfrm>
        <a:off x="1433847" y="1268631"/>
        <a:ext cx="1256630" cy="453438"/>
      </dsp:txXfrm>
    </dsp:sp>
    <dsp:sp modelId="{4A4B2C24-6AF9-4137-9A42-847AAB4C5F5A}">
      <dsp:nvSpPr>
        <dsp:cNvPr id="0" name=""/>
        <dsp:cNvSpPr/>
      </dsp:nvSpPr>
      <dsp:spPr>
        <a:xfrm>
          <a:off x="1433847" y="1722070"/>
          <a:ext cx="1256630" cy="395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2CC2A-809D-44B1-BE0C-C2CD1B92E49E}">
      <dsp:nvSpPr>
        <dsp:cNvPr id="0" name=""/>
        <dsp:cNvSpPr/>
      </dsp:nvSpPr>
      <dsp:spPr>
        <a:xfrm>
          <a:off x="2866405" y="1268631"/>
          <a:ext cx="1256630" cy="4534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36576" rIns="64008" bIns="36576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Jaký je vztah mezi jednotlivými úrovněmi? Na obrázku?</a:t>
          </a:r>
          <a:endParaRPr lang="cs-CZ" sz="900" kern="1200"/>
        </a:p>
      </dsp:txBody>
      <dsp:txXfrm>
        <a:off x="2866405" y="1268631"/>
        <a:ext cx="1256630" cy="453438"/>
      </dsp:txXfrm>
    </dsp:sp>
    <dsp:sp modelId="{D0BB8D00-17C1-4FEC-A666-D4528855C7E2}">
      <dsp:nvSpPr>
        <dsp:cNvPr id="0" name=""/>
        <dsp:cNvSpPr/>
      </dsp:nvSpPr>
      <dsp:spPr>
        <a:xfrm>
          <a:off x="2866405" y="1722070"/>
          <a:ext cx="1256630" cy="3952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E657A-8F7A-4FEF-BCF9-17B590FF7BB1}">
      <dsp:nvSpPr>
        <dsp:cNvPr id="0" name=""/>
        <dsp:cNvSpPr/>
      </dsp:nvSpPr>
      <dsp:spPr>
        <a:xfrm>
          <a:off x="0" y="21060"/>
          <a:ext cx="3936193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Identity</a:t>
          </a:r>
          <a:endParaRPr lang="cs-CZ" sz="1300" kern="1200"/>
        </a:p>
      </dsp:txBody>
      <dsp:txXfrm>
        <a:off x="15221" y="36281"/>
        <a:ext cx="3905751" cy="281363"/>
      </dsp:txXfrm>
    </dsp:sp>
    <dsp:sp modelId="{7D293A04-F9BC-4F89-8F72-9F6EC118E423}">
      <dsp:nvSpPr>
        <dsp:cNvPr id="0" name=""/>
        <dsp:cNvSpPr/>
      </dsp:nvSpPr>
      <dsp:spPr>
        <a:xfrm>
          <a:off x="0" y="332866"/>
          <a:ext cx="3936193" cy="6862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7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Group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User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Service principal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Managed identity</a:t>
          </a:r>
          <a:endParaRPr lang="cs-CZ" sz="1000" kern="1200"/>
        </a:p>
      </dsp:txBody>
      <dsp:txXfrm>
        <a:off x="0" y="332866"/>
        <a:ext cx="3936193" cy="686205"/>
      </dsp:txXfrm>
    </dsp:sp>
    <dsp:sp modelId="{82A21A1F-A7AB-4B95-8C90-74B429BD17DB}">
      <dsp:nvSpPr>
        <dsp:cNvPr id="0" name=""/>
        <dsp:cNvSpPr/>
      </dsp:nvSpPr>
      <dsp:spPr>
        <a:xfrm>
          <a:off x="0" y="1019071"/>
          <a:ext cx="3936193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Roles</a:t>
          </a:r>
          <a:endParaRPr lang="cs-CZ" sz="1300" kern="1200"/>
        </a:p>
      </dsp:txBody>
      <dsp:txXfrm>
        <a:off x="15221" y="1034292"/>
        <a:ext cx="3905751" cy="281363"/>
      </dsp:txXfrm>
    </dsp:sp>
    <dsp:sp modelId="{80AE35FB-C419-4EBC-8DE9-F5094E1D1388}">
      <dsp:nvSpPr>
        <dsp:cNvPr id="0" name=""/>
        <dsp:cNvSpPr/>
      </dsp:nvSpPr>
      <dsp:spPr>
        <a:xfrm>
          <a:off x="0" y="1330876"/>
          <a:ext cx="393619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7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Owner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Contributor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Read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Custom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...</a:t>
          </a:r>
          <a:endParaRPr lang="cs-CZ" sz="1000" kern="1200"/>
        </a:p>
      </dsp:txBody>
      <dsp:txXfrm>
        <a:off x="0" y="1330876"/>
        <a:ext cx="3936193" cy="861120"/>
      </dsp:txXfrm>
    </dsp:sp>
    <dsp:sp modelId="{C655C4F2-792F-4801-AA3E-E764FF7C23E0}">
      <dsp:nvSpPr>
        <dsp:cNvPr id="0" name=""/>
        <dsp:cNvSpPr/>
      </dsp:nvSpPr>
      <dsp:spPr>
        <a:xfrm>
          <a:off x="0" y="2191996"/>
          <a:ext cx="3936193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 role</a:t>
          </a:r>
          <a:endParaRPr lang="cs-CZ" sz="1300" kern="1200"/>
        </a:p>
      </dsp:txBody>
      <dsp:txXfrm>
        <a:off x="15221" y="2207217"/>
        <a:ext cx="3905751" cy="281363"/>
      </dsp:txXfrm>
    </dsp:sp>
    <dsp:sp modelId="{AD5FB951-696B-401B-9146-32C8BAFECF29}">
      <dsp:nvSpPr>
        <dsp:cNvPr id="0" name=""/>
        <dsp:cNvSpPr/>
      </dsp:nvSpPr>
      <dsp:spPr>
        <a:xfrm>
          <a:off x="0" y="2503801"/>
          <a:ext cx="3936193" cy="86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974" tIns="16510" rIns="92456" bIns="165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Global Administrator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Network Administrator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Application Developer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Custom</a:t>
          </a:r>
          <a:endParaRPr lang="cs-CZ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00" kern="1200"/>
            <a:t>...</a:t>
          </a:r>
          <a:endParaRPr lang="cs-CZ" sz="1000" kern="1200"/>
        </a:p>
      </dsp:txBody>
      <dsp:txXfrm>
        <a:off x="0" y="2503801"/>
        <a:ext cx="3936193" cy="861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6ADD3-C157-4550-9CA2-D9954A2D8B8D}">
      <dsp:nvSpPr>
        <dsp:cNvPr id="0" name=""/>
        <dsp:cNvSpPr/>
      </dsp:nvSpPr>
      <dsp:spPr>
        <a:xfrm>
          <a:off x="0" y="4759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Azure policies</a:t>
          </a:r>
          <a:endParaRPr lang="cs-CZ" sz="1400" kern="1200"/>
        </a:p>
      </dsp:txBody>
      <dsp:txXfrm>
        <a:off x="16392" y="63986"/>
        <a:ext cx="2776882" cy="303006"/>
      </dsp:txXfrm>
    </dsp:sp>
    <dsp:sp modelId="{3042176F-879A-47ED-BC3D-68E50D87DDD9}">
      <dsp:nvSpPr>
        <dsp:cNvPr id="0" name=""/>
        <dsp:cNvSpPr/>
      </dsp:nvSpPr>
      <dsp:spPr>
        <a:xfrm>
          <a:off x="0" y="42370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Blueprints and standards</a:t>
          </a:r>
          <a:endParaRPr lang="cs-CZ" sz="1400" kern="1200"/>
        </a:p>
      </dsp:txBody>
      <dsp:txXfrm>
        <a:off x="16392" y="440096"/>
        <a:ext cx="2776882" cy="303006"/>
      </dsp:txXfrm>
    </dsp:sp>
    <dsp:sp modelId="{BFB36B6F-434D-41AF-B795-698E0C38E002}">
      <dsp:nvSpPr>
        <dsp:cNvPr id="0" name=""/>
        <dsp:cNvSpPr/>
      </dsp:nvSpPr>
      <dsp:spPr>
        <a:xfrm>
          <a:off x="0" y="79981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Cost management</a:t>
          </a:r>
          <a:endParaRPr lang="cs-CZ" sz="1400" kern="1200"/>
        </a:p>
      </dsp:txBody>
      <dsp:txXfrm>
        <a:off x="16392" y="816206"/>
        <a:ext cx="2776882" cy="303006"/>
      </dsp:txXfrm>
    </dsp:sp>
    <dsp:sp modelId="{CB5386C7-CBF4-40B7-8296-8B21D2DDE8CB}">
      <dsp:nvSpPr>
        <dsp:cNvPr id="0" name=""/>
        <dsp:cNvSpPr/>
      </dsp:nvSpPr>
      <dsp:spPr>
        <a:xfrm>
          <a:off x="0" y="117592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Tagging</a:t>
          </a:r>
          <a:endParaRPr lang="cs-CZ" sz="1400" kern="1200"/>
        </a:p>
      </dsp:txBody>
      <dsp:txXfrm>
        <a:off x="16392" y="1192316"/>
        <a:ext cx="2776882" cy="303006"/>
      </dsp:txXfrm>
    </dsp:sp>
    <dsp:sp modelId="{D52BE211-25E6-4632-9325-9C901885A422}">
      <dsp:nvSpPr>
        <dsp:cNvPr id="0" name=""/>
        <dsp:cNvSpPr/>
      </dsp:nvSpPr>
      <dsp:spPr>
        <a:xfrm>
          <a:off x="0" y="155203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Security baselines</a:t>
          </a:r>
          <a:endParaRPr lang="cs-CZ" sz="1400" kern="1200"/>
        </a:p>
      </dsp:txBody>
      <dsp:txXfrm>
        <a:off x="16392" y="1568426"/>
        <a:ext cx="2776882" cy="303006"/>
      </dsp:txXfrm>
    </dsp:sp>
    <dsp:sp modelId="{A65245A4-4F1B-46D5-BD83-489371810137}">
      <dsp:nvSpPr>
        <dsp:cNvPr id="0" name=""/>
        <dsp:cNvSpPr/>
      </dsp:nvSpPr>
      <dsp:spPr>
        <a:xfrm>
          <a:off x="0" y="192814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Identity and management</a:t>
          </a:r>
        </a:p>
      </dsp:txBody>
      <dsp:txXfrm>
        <a:off x="16392" y="1944536"/>
        <a:ext cx="2776882" cy="303006"/>
      </dsp:txXfrm>
    </dsp:sp>
    <dsp:sp modelId="{7AEF48ED-F08E-4DAE-A3F3-7EBC47E6C7A7}">
      <dsp:nvSpPr>
        <dsp:cNvPr id="0" name=""/>
        <dsp:cNvSpPr/>
      </dsp:nvSpPr>
      <dsp:spPr>
        <a:xfrm>
          <a:off x="0" y="2304254"/>
          <a:ext cx="2809666" cy="335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Operations</a:t>
          </a:r>
        </a:p>
      </dsp:txBody>
      <dsp:txXfrm>
        <a:off x="16392" y="2320646"/>
        <a:ext cx="2776882" cy="3030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A0AD3-DADA-4E53-8676-79A64826D510}">
      <dsp:nvSpPr>
        <dsp:cNvPr id="0" name=""/>
        <dsp:cNvSpPr/>
      </dsp:nvSpPr>
      <dsp:spPr>
        <a:xfrm rot="3631628">
          <a:off x="1009729" y="2397460"/>
          <a:ext cx="647279" cy="58886"/>
        </a:xfrm>
        <a:custGeom>
          <a:avLst/>
          <a:gdLst/>
          <a:ahLst/>
          <a:cxnLst/>
          <a:rect l="0" t="0" r="0" b="0"/>
          <a:pathLst>
            <a:path>
              <a:moveTo>
                <a:pt x="0" y="29443"/>
              </a:moveTo>
              <a:lnTo>
                <a:pt x="647279" y="29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13EBA4-949B-439B-8D22-02AB351626A8}">
      <dsp:nvSpPr>
        <dsp:cNvPr id="0" name=""/>
        <dsp:cNvSpPr/>
      </dsp:nvSpPr>
      <dsp:spPr>
        <a:xfrm rot="1287527">
          <a:off x="1353989" y="1929765"/>
          <a:ext cx="483745" cy="58886"/>
        </a:xfrm>
        <a:custGeom>
          <a:avLst/>
          <a:gdLst/>
          <a:ahLst/>
          <a:cxnLst/>
          <a:rect l="0" t="0" r="0" b="0"/>
          <a:pathLst>
            <a:path>
              <a:moveTo>
                <a:pt x="0" y="29443"/>
              </a:moveTo>
              <a:lnTo>
                <a:pt x="483745" y="29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051DD-697A-4A12-B24F-EFF0A1167819}">
      <dsp:nvSpPr>
        <dsp:cNvPr id="0" name=""/>
        <dsp:cNvSpPr/>
      </dsp:nvSpPr>
      <dsp:spPr>
        <a:xfrm rot="20312473">
          <a:off x="1353989" y="1397329"/>
          <a:ext cx="483745" cy="58886"/>
        </a:xfrm>
        <a:custGeom>
          <a:avLst/>
          <a:gdLst/>
          <a:ahLst/>
          <a:cxnLst/>
          <a:rect l="0" t="0" r="0" b="0"/>
          <a:pathLst>
            <a:path>
              <a:moveTo>
                <a:pt x="0" y="29443"/>
              </a:moveTo>
              <a:lnTo>
                <a:pt x="483745" y="29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47DF41-7341-4175-AE80-A1B6FB70287C}">
      <dsp:nvSpPr>
        <dsp:cNvPr id="0" name=""/>
        <dsp:cNvSpPr/>
      </dsp:nvSpPr>
      <dsp:spPr>
        <a:xfrm rot="17968372">
          <a:off x="1009729" y="929635"/>
          <a:ext cx="647279" cy="58886"/>
        </a:xfrm>
        <a:custGeom>
          <a:avLst/>
          <a:gdLst/>
          <a:ahLst/>
          <a:cxnLst/>
          <a:rect l="0" t="0" r="0" b="0"/>
          <a:pathLst>
            <a:path>
              <a:moveTo>
                <a:pt x="0" y="29443"/>
              </a:moveTo>
              <a:lnTo>
                <a:pt x="647279" y="294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DDCAC-26CB-4116-90B3-54D34CF9F3C9}">
      <dsp:nvSpPr>
        <dsp:cNvPr id="0" name=""/>
        <dsp:cNvSpPr/>
      </dsp:nvSpPr>
      <dsp:spPr>
        <a:xfrm>
          <a:off x="272664" y="1047055"/>
          <a:ext cx="1291871" cy="129187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237B4-B295-439A-8D84-092C38AA4782}">
      <dsp:nvSpPr>
        <dsp:cNvPr id="0" name=""/>
        <dsp:cNvSpPr/>
      </dsp:nvSpPr>
      <dsp:spPr>
        <a:xfrm>
          <a:off x="1308915" y="916"/>
          <a:ext cx="723199" cy="723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Integrace AD</a:t>
          </a:r>
          <a:endParaRPr lang="cs-CZ" sz="1000" kern="1200"/>
        </a:p>
      </dsp:txBody>
      <dsp:txXfrm>
        <a:off x="1414825" y="106826"/>
        <a:ext cx="511379" cy="511379"/>
      </dsp:txXfrm>
    </dsp:sp>
    <dsp:sp modelId="{D8F49F14-6F3C-4ECF-B6CA-B61BAAE135FE}">
      <dsp:nvSpPr>
        <dsp:cNvPr id="0" name=""/>
        <dsp:cNvSpPr/>
      </dsp:nvSpPr>
      <dsp:spPr>
        <a:xfrm>
          <a:off x="2104434" y="916"/>
          <a:ext cx="1084799" cy="72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AAD vs AD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AAD Connect, Hash sync, Pass-through, Federation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SSO</a:t>
          </a:r>
          <a:endParaRPr lang="cs-CZ" sz="900" kern="1200"/>
        </a:p>
      </dsp:txBody>
      <dsp:txXfrm>
        <a:off x="2104434" y="916"/>
        <a:ext cx="1084799" cy="723199"/>
      </dsp:txXfrm>
    </dsp:sp>
    <dsp:sp modelId="{3D9B0B3A-D4C8-46ED-B428-AA61983D98FC}">
      <dsp:nvSpPr>
        <dsp:cNvPr id="0" name=""/>
        <dsp:cNvSpPr/>
      </dsp:nvSpPr>
      <dsp:spPr>
        <a:xfrm>
          <a:off x="1795902" y="844403"/>
          <a:ext cx="723199" cy="723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Integrace sítě</a:t>
          </a:r>
          <a:endParaRPr lang="cs-CZ" sz="1000" kern="1200"/>
        </a:p>
      </dsp:txBody>
      <dsp:txXfrm>
        <a:off x="1901812" y="950313"/>
        <a:ext cx="511379" cy="511379"/>
      </dsp:txXfrm>
    </dsp:sp>
    <dsp:sp modelId="{3E21A2C8-340F-406F-9BC5-7118C994F28A}">
      <dsp:nvSpPr>
        <dsp:cNvPr id="0" name=""/>
        <dsp:cNvSpPr/>
      </dsp:nvSpPr>
      <dsp:spPr>
        <a:xfrm>
          <a:off x="2591422" y="844403"/>
          <a:ext cx="1084799" cy="72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VPN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Express route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Azure AD Application proxy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Internet</a:t>
          </a:r>
          <a:endParaRPr lang="cs-CZ" sz="900" kern="1200"/>
        </a:p>
      </dsp:txBody>
      <dsp:txXfrm>
        <a:off x="2591422" y="844403"/>
        <a:ext cx="1084799" cy="723199"/>
      </dsp:txXfrm>
    </dsp:sp>
    <dsp:sp modelId="{5DB073C4-DDB3-405A-9C7D-1A0E11C3F600}">
      <dsp:nvSpPr>
        <dsp:cNvPr id="0" name=""/>
        <dsp:cNvSpPr/>
      </dsp:nvSpPr>
      <dsp:spPr>
        <a:xfrm>
          <a:off x="1795902" y="1818378"/>
          <a:ext cx="723199" cy="723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B2B</a:t>
          </a:r>
          <a:endParaRPr lang="cs-CZ" sz="1000" kern="1200"/>
        </a:p>
      </dsp:txBody>
      <dsp:txXfrm>
        <a:off x="1901812" y="1924288"/>
        <a:ext cx="511379" cy="511379"/>
      </dsp:txXfrm>
    </dsp:sp>
    <dsp:sp modelId="{8B84A309-F1D2-432C-9738-A6BE0F499B15}">
      <dsp:nvSpPr>
        <dsp:cNvPr id="0" name=""/>
        <dsp:cNvSpPr/>
      </dsp:nvSpPr>
      <dsp:spPr>
        <a:xfrm>
          <a:off x="2591422" y="1818378"/>
          <a:ext cx="1084799" cy="72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Kolaborace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Partnerství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Konzultace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Operations a support</a:t>
          </a:r>
          <a:endParaRPr lang="cs-CZ" sz="900" kern="1200"/>
        </a:p>
      </dsp:txBody>
      <dsp:txXfrm>
        <a:off x="2591422" y="1818378"/>
        <a:ext cx="1084799" cy="723199"/>
      </dsp:txXfrm>
    </dsp:sp>
    <dsp:sp modelId="{0016F83E-2D0C-4AF5-97C9-2B8EF643B667}">
      <dsp:nvSpPr>
        <dsp:cNvPr id="0" name=""/>
        <dsp:cNvSpPr/>
      </dsp:nvSpPr>
      <dsp:spPr>
        <a:xfrm>
          <a:off x="1308915" y="2661865"/>
          <a:ext cx="723199" cy="7231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B2C</a:t>
          </a:r>
          <a:endParaRPr lang="cs-CZ" sz="1000" kern="1200"/>
        </a:p>
      </dsp:txBody>
      <dsp:txXfrm>
        <a:off x="1414825" y="2767775"/>
        <a:ext cx="511379" cy="511379"/>
      </dsp:txXfrm>
    </dsp:sp>
    <dsp:sp modelId="{AB708CB2-2F4C-46B1-B9E8-1690889D45BA}">
      <dsp:nvSpPr>
        <dsp:cNvPr id="0" name=""/>
        <dsp:cNvSpPr/>
      </dsp:nvSpPr>
      <dsp:spPr>
        <a:xfrm>
          <a:off x="2104434" y="2661865"/>
          <a:ext cx="1084799" cy="72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Centrální bod authentikace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SSO</a:t>
          </a:r>
          <a:endParaRPr lang="cs-CZ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cs-CZ" sz="900" kern="1200"/>
            <a:t>OpenID, OAuth</a:t>
          </a:r>
          <a:r>
            <a:rPr lang="en-US" sz="900" kern="1200"/>
            <a:t>, SAML</a:t>
          </a:r>
          <a:endParaRPr lang="cs-CZ" sz="900" kern="1200"/>
        </a:p>
      </dsp:txBody>
      <dsp:txXfrm>
        <a:off x="2104434" y="2661865"/>
        <a:ext cx="1084799" cy="7231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299A5-A45F-4FED-B4D2-1C6206B67EAC}">
      <dsp:nvSpPr>
        <dsp:cNvPr id="0" name=""/>
        <dsp:cNvSpPr/>
      </dsp:nvSpPr>
      <dsp:spPr>
        <a:xfrm>
          <a:off x="1476755" y="989735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FB866FA-42D2-49CD-BBD5-ACEEB6EC7AE8}">
      <dsp:nvSpPr>
        <dsp:cNvPr id="0" name=""/>
        <dsp:cNvSpPr/>
      </dsp:nvSpPr>
      <dsp:spPr>
        <a:xfrm>
          <a:off x="1408747" y="261680"/>
          <a:ext cx="1068705" cy="57192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Microsoft cloud security benchmark (dříve Azure security Benchmark)</a:t>
          </a:r>
          <a:endParaRPr lang="cs-CZ" sz="1000" kern="1200"/>
        </a:p>
      </dsp:txBody>
      <dsp:txXfrm>
        <a:off x="1408747" y="261680"/>
        <a:ext cx="1068705" cy="571920"/>
      </dsp:txXfrm>
    </dsp:sp>
    <dsp:sp modelId="{29175B1A-E3E0-4170-929D-0516FE0CCF48}">
      <dsp:nvSpPr>
        <dsp:cNvPr id="0" name=""/>
        <dsp:cNvSpPr/>
      </dsp:nvSpPr>
      <dsp:spPr>
        <a:xfrm>
          <a:off x="1750344" y="1121276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9308F55-A713-40BB-8340-32B30D70C1A7}">
      <dsp:nvSpPr>
        <dsp:cNvPr id="0" name=""/>
        <dsp:cNvSpPr/>
      </dsp:nvSpPr>
      <dsp:spPr>
        <a:xfrm>
          <a:off x="2798064" y="805004"/>
          <a:ext cx="1010412" cy="62911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Azure policies</a:t>
          </a:r>
          <a:endParaRPr lang="cs-CZ" sz="1000" kern="1200"/>
        </a:p>
      </dsp:txBody>
      <dsp:txXfrm>
        <a:off x="2798064" y="805004"/>
        <a:ext cx="1010412" cy="629112"/>
      </dsp:txXfrm>
    </dsp:sp>
    <dsp:sp modelId="{1F7E0059-B186-47EF-8C64-CC5B6B08894A}">
      <dsp:nvSpPr>
        <dsp:cNvPr id="0" name=""/>
        <dsp:cNvSpPr/>
      </dsp:nvSpPr>
      <dsp:spPr>
        <a:xfrm>
          <a:off x="1817575" y="1417245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AFDDE31-6EF8-4594-ACE3-669903488C7F}">
      <dsp:nvSpPr>
        <dsp:cNvPr id="0" name=""/>
        <dsp:cNvSpPr/>
      </dsp:nvSpPr>
      <dsp:spPr>
        <a:xfrm>
          <a:off x="2895219" y="1605693"/>
          <a:ext cx="990981" cy="6720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Azure Sentinel</a:t>
          </a:r>
          <a:endParaRPr lang="cs-CZ" sz="1000" kern="1200"/>
        </a:p>
      </dsp:txBody>
      <dsp:txXfrm>
        <a:off x="2895219" y="1605693"/>
        <a:ext cx="990981" cy="672006"/>
      </dsp:txXfrm>
    </dsp:sp>
    <dsp:sp modelId="{2676D48F-B28D-4FB3-BFCE-6C24E7F5693B}">
      <dsp:nvSpPr>
        <dsp:cNvPr id="0" name=""/>
        <dsp:cNvSpPr/>
      </dsp:nvSpPr>
      <dsp:spPr>
        <a:xfrm>
          <a:off x="1628317" y="1654592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7E0546F-DC82-4F3B-B5DF-DBA21F2691EF}">
      <dsp:nvSpPr>
        <dsp:cNvPr id="0" name=""/>
        <dsp:cNvSpPr/>
      </dsp:nvSpPr>
      <dsp:spPr>
        <a:xfrm>
          <a:off x="2467737" y="2506468"/>
          <a:ext cx="1068705" cy="61481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Azure Firewall</a:t>
          </a:r>
          <a:endParaRPr lang="cs-CZ" sz="1000" kern="1200"/>
        </a:p>
      </dsp:txBody>
      <dsp:txXfrm>
        <a:off x="2467737" y="2506468"/>
        <a:ext cx="1068705" cy="614814"/>
      </dsp:txXfrm>
    </dsp:sp>
    <dsp:sp modelId="{A33301AD-7D7C-4FD8-878C-F56173B38499}">
      <dsp:nvSpPr>
        <dsp:cNvPr id="0" name=""/>
        <dsp:cNvSpPr/>
      </dsp:nvSpPr>
      <dsp:spPr>
        <a:xfrm>
          <a:off x="1325194" y="1654592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E8694D6-D4B9-4C65-AF3A-1C7FCAB6A309}">
      <dsp:nvSpPr>
        <dsp:cNvPr id="0" name=""/>
        <dsp:cNvSpPr/>
      </dsp:nvSpPr>
      <dsp:spPr>
        <a:xfrm>
          <a:off x="349757" y="2506468"/>
          <a:ext cx="1068705" cy="61481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Network security groups</a:t>
          </a:r>
          <a:endParaRPr lang="cs-CZ" sz="1000" kern="1200"/>
        </a:p>
      </dsp:txBody>
      <dsp:txXfrm>
        <a:off x="349757" y="2506468"/>
        <a:ext cx="1068705" cy="614814"/>
      </dsp:txXfrm>
    </dsp:sp>
    <dsp:sp modelId="{7B0A782D-A3E7-4614-8CB6-6EAC88266A55}">
      <dsp:nvSpPr>
        <dsp:cNvPr id="0" name=""/>
        <dsp:cNvSpPr/>
      </dsp:nvSpPr>
      <dsp:spPr>
        <a:xfrm>
          <a:off x="1135936" y="1417245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F39AFE7-B992-45F1-8A1E-116A7D4CD54D}">
      <dsp:nvSpPr>
        <dsp:cNvPr id="0" name=""/>
        <dsp:cNvSpPr/>
      </dsp:nvSpPr>
      <dsp:spPr>
        <a:xfrm>
          <a:off x="0" y="1605693"/>
          <a:ext cx="990981" cy="6720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Defender for cloud</a:t>
          </a:r>
          <a:endParaRPr lang="cs-CZ" sz="1000" kern="1200"/>
        </a:p>
      </dsp:txBody>
      <dsp:txXfrm>
        <a:off x="0" y="1605693"/>
        <a:ext cx="990981" cy="672006"/>
      </dsp:txXfrm>
    </dsp:sp>
    <dsp:sp modelId="{EE77B6F3-5C7D-4312-A5D5-A9A1AFAF1CE4}">
      <dsp:nvSpPr>
        <dsp:cNvPr id="0" name=""/>
        <dsp:cNvSpPr/>
      </dsp:nvSpPr>
      <dsp:spPr>
        <a:xfrm>
          <a:off x="1203167" y="1121276"/>
          <a:ext cx="932688" cy="93280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9B3995E-105D-4D57-BA75-73129D336CD9}">
      <dsp:nvSpPr>
        <dsp:cNvPr id="0" name=""/>
        <dsp:cNvSpPr/>
      </dsp:nvSpPr>
      <dsp:spPr>
        <a:xfrm>
          <a:off x="77723" y="805004"/>
          <a:ext cx="1010412" cy="62911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DDoS protection</a:t>
          </a:r>
          <a:endParaRPr lang="cs-CZ" sz="1000" kern="1200"/>
        </a:p>
      </dsp:txBody>
      <dsp:txXfrm>
        <a:off x="77723" y="805004"/>
        <a:ext cx="1010412" cy="6291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76D956-162E-4B63-99D6-0748D4ACD639}">
      <dsp:nvSpPr>
        <dsp:cNvPr id="0" name=""/>
        <dsp:cNvSpPr/>
      </dsp:nvSpPr>
      <dsp:spPr>
        <a:xfrm>
          <a:off x="1275402" y="1582"/>
          <a:ext cx="1434827" cy="25682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Hub and Spoke</a:t>
          </a:r>
          <a:endParaRPr lang="cs-CZ" sz="800" kern="1200"/>
        </a:p>
      </dsp:txBody>
      <dsp:txXfrm>
        <a:off x="1287939" y="14119"/>
        <a:ext cx="1409753" cy="231748"/>
      </dsp:txXfrm>
    </dsp:sp>
    <dsp:sp modelId="{5E032D05-628A-4D3F-B7F3-DBCCB740E2A2}">
      <dsp:nvSpPr>
        <dsp:cNvPr id="0" name=""/>
        <dsp:cNvSpPr/>
      </dsp:nvSpPr>
      <dsp:spPr>
        <a:xfrm>
          <a:off x="1275402" y="271246"/>
          <a:ext cx="1434827" cy="25682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Virtual WAN</a:t>
          </a:r>
          <a:endParaRPr lang="cs-CZ" sz="800" kern="1200"/>
        </a:p>
      </dsp:txBody>
      <dsp:txXfrm>
        <a:off x="1287939" y="283783"/>
        <a:ext cx="1409753" cy="231748"/>
      </dsp:txXfrm>
    </dsp:sp>
    <dsp:sp modelId="{EBD5D935-AA77-47B2-A6A8-E3C13BC627C5}">
      <dsp:nvSpPr>
        <dsp:cNvPr id="0" name=""/>
        <dsp:cNvSpPr/>
      </dsp:nvSpPr>
      <dsp:spPr>
        <a:xfrm>
          <a:off x="1275402" y="540909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Express route</a:t>
          </a:r>
          <a:endParaRPr lang="cs-CZ" sz="800" kern="1200"/>
        </a:p>
      </dsp:txBody>
      <dsp:txXfrm>
        <a:off x="1287939" y="553446"/>
        <a:ext cx="1409753" cy="231748"/>
      </dsp:txXfrm>
    </dsp:sp>
    <dsp:sp modelId="{E5170B6C-2CC3-46B4-8490-CA4483BA2065}">
      <dsp:nvSpPr>
        <dsp:cNvPr id="0" name=""/>
        <dsp:cNvSpPr/>
      </dsp:nvSpPr>
      <dsp:spPr>
        <a:xfrm>
          <a:off x="1275402" y="810573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VPN gateway</a:t>
          </a:r>
          <a:endParaRPr lang="cs-CZ" sz="800" kern="1200"/>
        </a:p>
      </dsp:txBody>
      <dsp:txXfrm>
        <a:off x="1287939" y="823110"/>
        <a:ext cx="1409753" cy="231748"/>
      </dsp:txXfrm>
    </dsp:sp>
    <dsp:sp modelId="{F858192C-5DAA-46D9-8C5F-E9CEB2B5ADD0}">
      <dsp:nvSpPr>
        <dsp:cNvPr id="0" name=""/>
        <dsp:cNvSpPr/>
      </dsp:nvSpPr>
      <dsp:spPr>
        <a:xfrm>
          <a:off x="1275402" y="1080237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Peering</a:t>
          </a:r>
          <a:endParaRPr lang="cs-CZ" sz="800" kern="1200"/>
        </a:p>
      </dsp:txBody>
      <dsp:txXfrm>
        <a:off x="1287939" y="1092774"/>
        <a:ext cx="1409753" cy="231748"/>
      </dsp:txXfrm>
    </dsp:sp>
    <dsp:sp modelId="{920184EA-E08F-491F-98BE-52ABBA381451}">
      <dsp:nvSpPr>
        <dsp:cNvPr id="0" name=""/>
        <dsp:cNvSpPr/>
      </dsp:nvSpPr>
      <dsp:spPr>
        <a:xfrm>
          <a:off x="1275402" y="1349901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Private link a private endpoint</a:t>
          </a:r>
          <a:endParaRPr lang="cs-CZ" sz="800" kern="1200"/>
        </a:p>
      </dsp:txBody>
      <dsp:txXfrm>
        <a:off x="1287939" y="1362438"/>
        <a:ext cx="1409753" cy="231748"/>
      </dsp:txXfrm>
    </dsp:sp>
    <dsp:sp modelId="{DB515C27-7DBB-40AF-957F-22DB6AF626B5}">
      <dsp:nvSpPr>
        <dsp:cNvPr id="0" name=""/>
        <dsp:cNvSpPr/>
      </dsp:nvSpPr>
      <dsp:spPr>
        <a:xfrm>
          <a:off x="1275402" y="1619564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Network Watcher</a:t>
          </a:r>
          <a:endParaRPr lang="cs-CZ" sz="800" kern="1200"/>
        </a:p>
      </dsp:txBody>
      <dsp:txXfrm>
        <a:off x="1287939" y="1632101"/>
        <a:ext cx="1409753" cy="231748"/>
      </dsp:txXfrm>
    </dsp:sp>
    <dsp:sp modelId="{9580FF0F-6C60-4F68-8192-4B7B3384E604}">
      <dsp:nvSpPr>
        <dsp:cNvPr id="0" name=""/>
        <dsp:cNvSpPr/>
      </dsp:nvSpPr>
      <dsp:spPr>
        <a:xfrm>
          <a:off x="1275402" y="1889228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Azuer Firewall</a:t>
          </a:r>
          <a:endParaRPr lang="cs-CZ" sz="800" kern="1200"/>
        </a:p>
      </dsp:txBody>
      <dsp:txXfrm>
        <a:off x="1287939" y="1901765"/>
        <a:ext cx="1409753" cy="231748"/>
      </dsp:txXfrm>
    </dsp:sp>
    <dsp:sp modelId="{FB41EEC3-E2FF-4A59-A76C-093E77B4016A}">
      <dsp:nvSpPr>
        <dsp:cNvPr id="0" name=""/>
        <dsp:cNvSpPr/>
      </dsp:nvSpPr>
      <dsp:spPr>
        <a:xfrm>
          <a:off x="1275402" y="2158892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Bastion</a:t>
          </a:r>
          <a:endParaRPr lang="cs-CZ" sz="800" kern="1200"/>
        </a:p>
      </dsp:txBody>
      <dsp:txXfrm>
        <a:off x="1287939" y="2171429"/>
        <a:ext cx="1409753" cy="231748"/>
      </dsp:txXfrm>
    </dsp:sp>
    <dsp:sp modelId="{773192CD-F3C2-4F54-A18E-D9FC663C456C}">
      <dsp:nvSpPr>
        <dsp:cNvPr id="0" name=""/>
        <dsp:cNvSpPr/>
      </dsp:nvSpPr>
      <dsp:spPr>
        <a:xfrm>
          <a:off x="1275402" y="2428555"/>
          <a:ext cx="1434827" cy="25682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DNS</a:t>
          </a:r>
          <a:endParaRPr lang="cs-CZ" sz="800" kern="1200"/>
        </a:p>
      </dsp:txBody>
      <dsp:txXfrm>
        <a:off x="1287939" y="2441092"/>
        <a:ext cx="1409753" cy="23174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72029-5F3A-4B56-A870-458F8EEDA8D9}">
      <dsp:nvSpPr>
        <dsp:cNvPr id="0" name=""/>
        <dsp:cNvSpPr/>
      </dsp:nvSpPr>
      <dsp:spPr>
        <a:xfrm>
          <a:off x="0" y="2709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Pracuje na L7 OSI vrstvě</a:t>
          </a:r>
          <a:endParaRPr lang="cs-CZ" sz="1000" kern="1200"/>
        </a:p>
      </dsp:txBody>
      <dsp:txXfrm>
        <a:off x="11709" y="38799"/>
        <a:ext cx="3011075" cy="216432"/>
      </dsp:txXfrm>
    </dsp:sp>
    <dsp:sp modelId="{00F80692-49F0-4A10-9896-C93B6B3E532B}">
      <dsp:nvSpPr>
        <dsp:cNvPr id="0" name=""/>
        <dsp:cNvSpPr/>
      </dsp:nvSpPr>
      <dsp:spPr>
        <a:xfrm>
          <a:off x="0" y="29574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URL-based routing</a:t>
          </a:r>
          <a:endParaRPr lang="cs-CZ" sz="1000" b="1" kern="1200"/>
        </a:p>
      </dsp:txBody>
      <dsp:txXfrm>
        <a:off x="11709" y="307449"/>
        <a:ext cx="3011075" cy="216432"/>
      </dsp:txXfrm>
    </dsp:sp>
    <dsp:sp modelId="{ED3FF42E-9336-4154-885B-E27BD235CCFE}">
      <dsp:nvSpPr>
        <dsp:cNvPr id="0" name=""/>
        <dsp:cNvSpPr/>
      </dsp:nvSpPr>
      <dsp:spPr>
        <a:xfrm>
          <a:off x="0" y="535590"/>
          <a:ext cx="3034493" cy="16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45" tIns="12700" rIns="71120" bIns="1270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800" kern="1200"/>
            <a:t>Routing dle HTTP requestu (URI path/host header)</a:t>
          </a:r>
          <a:endParaRPr lang="cs-CZ" sz="800" kern="1200"/>
        </a:p>
      </dsp:txBody>
      <dsp:txXfrm>
        <a:off x="0" y="535590"/>
        <a:ext cx="3034493" cy="165600"/>
      </dsp:txXfrm>
    </dsp:sp>
    <dsp:sp modelId="{E1DE1E5C-AA09-408E-A33E-CD2B4F1B2B03}">
      <dsp:nvSpPr>
        <dsp:cNvPr id="0" name=""/>
        <dsp:cNvSpPr/>
      </dsp:nvSpPr>
      <dsp:spPr>
        <a:xfrm>
          <a:off x="0" y="70119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Možnost WAF</a:t>
          </a:r>
          <a:endParaRPr lang="cs-CZ" sz="1000" b="1" kern="1200"/>
        </a:p>
      </dsp:txBody>
      <dsp:txXfrm>
        <a:off x="11709" y="712900"/>
        <a:ext cx="3011075" cy="216432"/>
      </dsp:txXfrm>
    </dsp:sp>
    <dsp:sp modelId="{BEFDD0EA-2036-4E0E-9A1F-CF7AB873E3CE}">
      <dsp:nvSpPr>
        <dsp:cNvPr id="0" name=""/>
        <dsp:cNvSpPr/>
      </dsp:nvSpPr>
      <dsp:spPr>
        <a:xfrm>
          <a:off x="0" y="96984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Eend to end SSL/TLS encryption</a:t>
          </a:r>
          <a:endParaRPr lang="cs-CZ" sz="1000" kern="1200"/>
        </a:p>
      </dsp:txBody>
      <dsp:txXfrm>
        <a:off x="11709" y="981550"/>
        <a:ext cx="3011075" cy="216432"/>
      </dsp:txXfrm>
    </dsp:sp>
    <dsp:sp modelId="{77F9CEEA-4D9A-4621-80A2-2BEDF7C6CDB5}">
      <dsp:nvSpPr>
        <dsp:cNvPr id="0" name=""/>
        <dsp:cNvSpPr/>
      </dsp:nvSpPr>
      <dsp:spPr>
        <a:xfrm>
          <a:off x="0" y="123849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Zone redundancy</a:t>
          </a:r>
          <a:endParaRPr lang="cs-CZ" sz="1000" kern="1200"/>
        </a:p>
      </dsp:txBody>
      <dsp:txXfrm>
        <a:off x="11709" y="1250200"/>
        <a:ext cx="3011075" cy="216432"/>
      </dsp:txXfrm>
    </dsp:sp>
    <dsp:sp modelId="{E33EED95-A8DD-4D0C-AE7D-9EDA831221F5}">
      <dsp:nvSpPr>
        <dsp:cNvPr id="0" name=""/>
        <dsp:cNvSpPr/>
      </dsp:nvSpPr>
      <dsp:spPr>
        <a:xfrm>
          <a:off x="0" y="150714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Autoscaling</a:t>
          </a:r>
          <a:endParaRPr lang="cs-CZ" sz="1000" kern="1200"/>
        </a:p>
      </dsp:txBody>
      <dsp:txXfrm>
        <a:off x="11709" y="1518850"/>
        <a:ext cx="3011075" cy="216432"/>
      </dsp:txXfrm>
    </dsp:sp>
    <dsp:sp modelId="{F1A4E57A-DBF3-45CD-9773-C308B03026D4}">
      <dsp:nvSpPr>
        <dsp:cNvPr id="0" name=""/>
        <dsp:cNvSpPr/>
      </dsp:nvSpPr>
      <dsp:spPr>
        <a:xfrm>
          <a:off x="0" y="177579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Ingress Controller for AKS</a:t>
          </a:r>
          <a:endParaRPr lang="cs-CZ" sz="1000" b="1" kern="1200"/>
        </a:p>
      </dsp:txBody>
      <dsp:txXfrm>
        <a:off x="11709" y="1787500"/>
        <a:ext cx="3011075" cy="216432"/>
      </dsp:txXfrm>
    </dsp:sp>
    <dsp:sp modelId="{D5CB02D8-B079-42DC-9BB7-7EDE6866CF34}">
      <dsp:nvSpPr>
        <dsp:cNvPr id="0" name=""/>
        <dsp:cNvSpPr/>
      </dsp:nvSpPr>
      <dsp:spPr>
        <a:xfrm>
          <a:off x="0" y="204444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Multiple-site hosting</a:t>
          </a:r>
          <a:endParaRPr lang="cs-CZ" sz="1000" kern="1200"/>
        </a:p>
      </dsp:txBody>
      <dsp:txXfrm>
        <a:off x="11709" y="2056150"/>
        <a:ext cx="3011075" cy="216432"/>
      </dsp:txXfrm>
    </dsp:sp>
    <dsp:sp modelId="{9482D5F4-8ABD-4EB6-A12C-A5355BB1B04D}">
      <dsp:nvSpPr>
        <dsp:cNvPr id="0" name=""/>
        <dsp:cNvSpPr/>
      </dsp:nvSpPr>
      <dsp:spPr>
        <a:xfrm>
          <a:off x="0" y="231309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Redirection</a:t>
          </a:r>
          <a:endParaRPr lang="cs-CZ" sz="1000" kern="1200"/>
        </a:p>
      </dsp:txBody>
      <dsp:txXfrm>
        <a:off x="11709" y="2324799"/>
        <a:ext cx="3011075" cy="216432"/>
      </dsp:txXfrm>
    </dsp:sp>
    <dsp:sp modelId="{656DA39E-B2BF-41DA-9FE4-B0C55282C2DC}">
      <dsp:nvSpPr>
        <dsp:cNvPr id="0" name=""/>
        <dsp:cNvSpPr/>
      </dsp:nvSpPr>
      <dsp:spPr>
        <a:xfrm>
          <a:off x="0" y="258174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Session affinity</a:t>
          </a:r>
          <a:endParaRPr lang="cs-CZ" sz="1000" kern="1200"/>
        </a:p>
      </dsp:txBody>
      <dsp:txXfrm>
        <a:off x="11709" y="2593449"/>
        <a:ext cx="3011075" cy="216432"/>
      </dsp:txXfrm>
    </dsp:sp>
    <dsp:sp modelId="{313BDB69-BEE8-4FDF-8EC6-71FC3F74A386}">
      <dsp:nvSpPr>
        <dsp:cNvPr id="0" name=""/>
        <dsp:cNvSpPr/>
      </dsp:nvSpPr>
      <dsp:spPr>
        <a:xfrm>
          <a:off x="0" y="2850390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Rewrite HTTP headers and URL</a:t>
          </a:r>
          <a:endParaRPr lang="cs-CZ" sz="1000" kern="1200"/>
        </a:p>
      </dsp:txBody>
      <dsp:txXfrm>
        <a:off x="11709" y="2862099"/>
        <a:ext cx="3011075" cy="216432"/>
      </dsp:txXfrm>
    </dsp:sp>
    <dsp:sp modelId="{9872C434-3A66-47C2-8C7E-181E6EC4F8CD}">
      <dsp:nvSpPr>
        <dsp:cNvPr id="0" name=""/>
        <dsp:cNvSpPr/>
      </dsp:nvSpPr>
      <dsp:spPr>
        <a:xfrm>
          <a:off x="0" y="3119041"/>
          <a:ext cx="3034493" cy="239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SLA 99.95%</a:t>
          </a:r>
          <a:endParaRPr lang="cs-CZ" sz="1000" kern="1200"/>
        </a:p>
      </dsp:txBody>
      <dsp:txXfrm>
        <a:off x="11709" y="3130750"/>
        <a:ext cx="3011075" cy="216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B55777F-B48F-4B89-8298-208665AAA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2A8005A-A7A5-4510-A432-CD0FA1655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D1D8-84C3-4437-8A83-BB7C8091D1DF}" type="datetimeFigureOut">
              <a:rPr lang="cs-CZ" smtClean="0"/>
              <a:t>06.02.2023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8C7BA0-1FEB-4318-AE18-AC8A23775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0EC3443-F7F5-470D-89A6-7DDA028016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08EE6-4D9F-4442-B30C-54DB324F76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3974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E37B2-53CF-47ED-B424-FA5169C7BF3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8c0b7db4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8c0b7db4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2/6/2023 2:36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82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Cíl - vytvořte si ve vlastní subscription hub and spoke topologii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55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719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C78E37B2-53CF-47ED-B424-FA5169C7BF3E}" type="slidenum">
              <a:rPr kumimoji="0" lang="en-GB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664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8c0b7db4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58c0b7db4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06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723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482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endParaRPr lang="cs-CZ" dirty="0"/>
          </a:p>
          <a:p>
            <a:endParaRPr lang="en-GB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8E37B2-53CF-47ED-B424-FA5169C7BF3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97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61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ký objekt 4">
            <a:extLst>
              <a:ext uri="{FF2B5EF4-FFF2-40B4-BE49-F238E27FC236}">
                <a16:creationId xmlns:a16="http://schemas.microsoft.com/office/drawing/2014/main" id="{981CE07F-CF24-44F6-B2D7-84D0EF4B73A1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12" name="Nadpis 11">
            <a:extLst>
              <a:ext uri="{FF2B5EF4-FFF2-40B4-BE49-F238E27FC236}">
                <a16:creationId xmlns:a16="http://schemas.microsoft.com/office/drawing/2014/main" id="{2312898A-78BA-49DE-9A8B-809ED59F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5246198" cy="5477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58741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194632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9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5D03193-457B-4071-839C-F883310BD47E}"/>
              </a:ext>
            </a:extLst>
          </p:cNvPr>
          <p:cNvSpPr/>
          <p:nvPr userDrawn="1"/>
        </p:nvSpPr>
        <p:spPr>
          <a:xfrm>
            <a:off x="5305371" y="1506646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81FF451A-139B-40CE-ACB9-8EE1C413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00" y="298800"/>
            <a:ext cx="4880571" cy="414435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21E51CA4-9E3F-4435-80A9-721B182B6E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4888192" cy="49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501529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634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31725DD6-6E28-4EA5-B644-CF3100DB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882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01F0E38E-E2D5-43D8-B207-6C3B694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1955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107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9D86FB-7CA6-BE18-779A-C800353C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5" y="1860231"/>
            <a:ext cx="3413760" cy="277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cs-CZ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89BC68E9-20EB-4DB1-BB76-00C4AA2E2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105" y="773906"/>
            <a:ext cx="2718435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35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237410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260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83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6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34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95619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9334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200977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24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53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5745938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A2452866-1325-41F6-9FAD-DEC1A328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Zástupný symbol pro obsah 6">
            <a:extLst>
              <a:ext uri="{FF2B5EF4-FFF2-40B4-BE49-F238E27FC236}">
                <a16:creationId xmlns:a16="http://schemas.microsoft.com/office/drawing/2014/main" id="{C44D9548-537B-4A7C-8982-1B11DE5F93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36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6340946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719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49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1587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83" y="1129294"/>
            <a:ext cx="8206568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677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C46B0-B5A4-4CF0-8CF6-AEFC88BC846A}"/>
              </a:ext>
            </a:extLst>
          </p:cNvPr>
          <p:cNvSpPr txBox="1"/>
          <p:nvPr userDrawn="1"/>
        </p:nvSpPr>
        <p:spPr>
          <a:xfrm>
            <a:off x="3833360" y="4853986"/>
            <a:ext cx="1477280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900">
                <a:gradFill>
                  <a:gsLst>
                    <a:gs pos="2917">
                      <a:schemeClr val="tx1">
                        <a:alpha val="25000"/>
                      </a:schemeClr>
                    </a:gs>
                    <a:gs pos="30000">
                      <a:schemeClr val="tx1">
                        <a:alpha val="25000"/>
                      </a:schemeClr>
                    </a:gs>
                  </a:gsLst>
                  <a:lin ang="5400000" scaled="0"/>
                </a:gradFill>
                <a:latin typeface="+mj-lt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89388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81402"/>
            <a:ext cx="5759355" cy="282313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4287176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2183126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879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088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7554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59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475672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049005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11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78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874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741224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866275"/>
            <a:ext cx="430530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55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5843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847508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98499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76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278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1689861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020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3001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06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1295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06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635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2717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620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0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418283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63498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021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46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5759355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7073242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90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176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9904807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766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541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146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0164DD-07A8-4A15-AB3B-C18B74E0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06/02/2023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24CF097-0670-484D-9699-7D24E774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136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4593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885825"/>
            <a:ext cx="2741600" cy="235142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13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6237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416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94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790456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B28DF10-5F00-4E83-A310-85E35C49040F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8D967974-04E6-4816-BDB2-49EDEF7F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038" y="1967630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  <p:sp>
        <p:nvSpPr>
          <p:cNvPr id="18" name="Nadpis 2">
            <a:extLst>
              <a:ext uri="{FF2B5EF4-FFF2-40B4-BE49-F238E27FC236}">
                <a16:creationId xmlns:a16="http://schemas.microsoft.com/office/drawing/2014/main" id="{48B3EEE9-08E0-41D7-80D9-37702D5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8900803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50957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959078"/>
            <a:ext cx="3654425" cy="172416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383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899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927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3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73241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9.pn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3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9.sv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image" Target="../media/image18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theme" Target="../theme/theme21.xml"/><Relationship Id="rId7" Type="http://schemas.openxmlformats.org/officeDocument/2006/relationships/image" Target="../media/image21.sv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1.xml"/><Relationship Id="rId7" Type="http://schemas.openxmlformats.org/officeDocument/2006/relationships/theme" Target="../theme/theme23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3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72.xml"/><Relationship Id="rId9" Type="http://schemas.openxmlformats.org/officeDocument/2006/relationships/image" Target="../media/image3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72AC0D-434C-4FFD-BA1A-12C9DA258F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89BCFDB-9CA7-44E1-8943-F0DB891D0B5E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3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pták, letící, exteriér, hejno&#10;&#10;Popis byl vytvořen automaticky">
            <a:extLst>
              <a:ext uri="{FF2B5EF4-FFF2-40B4-BE49-F238E27FC236}">
                <a16:creationId xmlns:a16="http://schemas.microsoft.com/office/drawing/2014/main" id="{C2760DC1-AAAA-44D0-BEEF-E8FD2FA25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6723" r="33165" b="6553"/>
          <a:stretch/>
        </p:blipFill>
        <p:spPr>
          <a:xfrm>
            <a:off x="-15240" y="0"/>
            <a:ext cx="9159240" cy="514350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3F481B-214D-F030-4ACF-E4644517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B21BA-ECBB-48EA-899B-EBC035B363D5}" type="datetimeFigureOut">
              <a:rPr lang="cs-CZ" smtClean="0"/>
              <a:t>06.02.2023</a:t>
            </a:fld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3D299AC-6BAA-8564-89AC-68AA045484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5240" y="7620"/>
            <a:ext cx="5173980" cy="514350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E6E9AB9-C464-48D2-8BDF-0471BFDDF3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4938627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8" name="Grafický objekt 4">
            <a:extLst>
              <a:ext uri="{FF2B5EF4-FFF2-40B4-BE49-F238E27FC236}">
                <a16:creationId xmlns:a16="http://schemas.microsoft.com/office/drawing/2014/main" id="{6829C4D7-390B-4861-AE28-E2177C0832D3}"/>
              </a:ext>
            </a:extLst>
          </p:cNvPr>
          <p:cNvSpPr/>
          <p:nvPr userDrawn="1"/>
        </p:nvSpPr>
        <p:spPr>
          <a:xfrm rot="10800000" flipH="1" flipV="1">
            <a:off x="5569433" y="2299855"/>
            <a:ext cx="3574567" cy="2843645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52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E9A0089-032F-44A8-9402-91BB8F872135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4103" r:id="rId1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5" name="Obrázek 8">
            <a:extLst>
              <a:ext uri="{FF2B5EF4-FFF2-40B4-BE49-F238E27FC236}">
                <a16:creationId xmlns:a16="http://schemas.microsoft.com/office/drawing/2014/main" id="{7FAB0E50-A79D-4D69-B0E9-55F1C0290C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998" r:id="rId2"/>
    <p:sldLayoutId id="2147483847" r:id="rId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177B6EF-B761-4AB2-8408-D737DDD51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1" y="0"/>
            <a:ext cx="4431323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1034CEF-57A2-4DB6-A514-BDE3314213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1765189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577977" y="2630014"/>
            <a:ext cx="2097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050" spc="23" baseline="0" dirty="0" err="1">
                <a:solidFill>
                  <a:schemeClr val="bg1"/>
                </a:solidFill>
              </a:rPr>
              <a:t>Member</a:t>
            </a:r>
            <a:r>
              <a:rPr lang="cs-CZ" sz="1050" spc="23" baseline="0" dirty="0">
                <a:solidFill>
                  <a:schemeClr val="bg1"/>
                </a:solidFill>
              </a:rPr>
              <a:t> </a:t>
            </a:r>
            <a:r>
              <a:rPr lang="cs-CZ" sz="1050" spc="23" baseline="0" dirty="0" err="1">
                <a:solidFill>
                  <a:schemeClr val="bg1"/>
                </a:solidFill>
              </a:rPr>
              <a:t>of</a:t>
            </a:r>
            <a:r>
              <a:rPr lang="cs-CZ" sz="1050" spc="23" baseline="0" dirty="0">
                <a:solidFill>
                  <a:schemeClr val="bg1"/>
                </a:solidFill>
              </a:rPr>
              <a:t> SUDOP GROUP</a:t>
            </a:r>
            <a:endParaRPr lang="en-GB" sz="10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0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 dirty="0" err="1">
                <a:solidFill>
                  <a:schemeClr val="bg1"/>
                </a:solidFill>
              </a:rPr>
              <a:t>Member</a:t>
            </a:r>
            <a:r>
              <a:rPr lang="cs-CZ" sz="900" spc="23" baseline="0" dirty="0">
                <a:solidFill>
                  <a:schemeClr val="bg1"/>
                </a:solidFill>
              </a:rPr>
              <a:t> </a:t>
            </a:r>
            <a:r>
              <a:rPr lang="cs-CZ" sz="900" spc="23" baseline="0" dirty="0" err="1">
                <a:solidFill>
                  <a:schemeClr val="bg1"/>
                </a:solidFill>
              </a:rPr>
              <a:t>of</a:t>
            </a:r>
            <a:r>
              <a:rPr lang="cs-CZ" sz="900" spc="23" baseline="0" dirty="0">
                <a:solidFill>
                  <a:schemeClr val="bg1"/>
                </a:solidFill>
              </a:rPr>
              <a:t> SUDOP GROUP</a:t>
            </a:r>
            <a:endParaRPr lang="en-GB" sz="90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4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8">
            <a:extLst>
              <a:ext uri="{FF2B5EF4-FFF2-40B4-BE49-F238E27FC236}">
                <a16:creationId xmlns:a16="http://schemas.microsoft.com/office/drawing/2014/main" id="{255BAD74-0CD5-48C9-9429-AC36DE1B28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AEF5AD9-422F-4F03-8640-C9578C1C743E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3108"/>
            <a:ext cx="1771650" cy="85039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3925FE3-088E-4DCD-B7BB-610829274CB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AF3C5509-49A1-4B33-86F8-86F30CC40B9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4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97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230C63E3-DFCD-4C10-AB85-8357AF0B6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801" y="0"/>
            <a:ext cx="6811199" cy="51435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8CFDC34B-D600-48EA-99FE-C33A5A4D82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3296412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9EF0B6E-8DA4-41E9-875E-F65318C2D4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72A994A-01BB-4612-AEE5-D532AE02D596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9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908666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7" name="Obrázek 8">
            <a:extLst>
              <a:ext uri="{FF2B5EF4-FFF2-40B4-BE49-F238E27FC236}">
                <a16:creationId xmlns:a16="http://schemas.microsoft.com/office/drawing/2014/main" id="{E7C5C3FF-F0DA-455D-95E5-5D0A4B5D4C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051DB8A-6F61-4424-9621-FF8616260A4A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rgbClr val="FF6600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rgbClr val="FF6600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23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3365" y="0"/>
            <a:ext cx="4090636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F6A7404-C187-4B84-A42B-FC922C6A0A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E4F41A-1BDB-4368-BBCF-6F5D6F2CB0E4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82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14387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2F418B7-0220-45F1-A53F-20FEF132BC0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0286E97C-C813-4155-A495-58471664FA3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Member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cs-CZ" sz="700" spc="23" baseline="0" dirty="0" err="1">
                <a:solidFill>
                  <a:schemeClr val="bg1"/>
                </a:solidFill>
                <a:latin typeface="+mn-lt"/>
              </a:rPr>
              <a:t>of</a:t>
            </a:r>
            <a:r>
              <a:rPr lang="cs-CZ" sz="700" spc="23" baseline="0" dirty="0">
                <a:solidFill>
                  <a:schemeClr val="bg1"/>
                </a:solidFill>
                <a:latin typeface="+mn-lt"/>
              </a:rPr>
              <a:t> SUDOP GROUP</a:t>
            </a:r>
            <a:endParaRPr lang="en-GB" sz="700" spc="23" baseline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95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A9DC7B7-C7BE-4BF1-885D-974D9E6E65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63BD778-B368-4F83-8B92-86137CCC68DA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 dirty="0" err="1">
                <a:solidFill>
                  <a:schemeClr val="bg1"/>
                </a:solidFill>
              </a:rPr>
              <a:t>Member</a:t>
            </a:r>
            <a:r>
              <a:rPr lang="cs-CZ" sz="750" spc="23" baseline="0" dirty="0">
                <a:solidFill>
                  <a:schemeClr val="bg1"/>
                </a:solidFill>
              </a:rPr>
              <a:t> </a:t>
            </a:r>
            <a:r>
              <a:rPr lang="cs-CZ" sz="750" spc="23" baseline="0" dirty="0" err="1">
                <a:solidFill>
                  <a:schemeClr val="bg1"/>
                </a:solidFill>
              </a:rPr>
              <a:t>of</a:t>
            </a:r>
            <a:r>
              <a:rPr lang="cs-CZ" sz="750" spc="23" baseline="0" dirty="0">
                <a:solidFill>
                  <a:schemeClr val="bg1"/>
                </a:solidFill>
              </a:rPr>
              <a:t> SUDOP GROUP</a:t>
            </a:r>
            <a:endParaRPr lang="en-GB" sz="750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8639729-8AF9-4EAB-9140-67B0E28AE7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19C2B4E-0384-4B07-95C0-28064C68AF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7A5E6A1E-2EA4-4D44-8BA6-039CAE78809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9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5A88FA-B746-4554-8B41-335A7308D5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6FA44F6-DFD0-4071-BB00-50E8DA163CEB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6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652988B-11C4-4E8A-AD65-9E57B9630F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93D6B4D-1DDD-4CFE-8755-9A7B9E5084A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 dirty="0" err="1">
                <a:solidFill>
                  <a:schemeClr val="bg1"/>
                </a:solidFill>
              </a:rPr>
              <a:t>Member</a:t>
            </a:r>
            <a:r>
              <a:rPr lang="cs-CZ" sz="503" spc="23" baseline="0" dirty="0">
                <a:solidFill>
                  <a:schemeClr val="bg1"/>
                </a:solidFill>
              </a:rPr>
              <a:t> </a:t>
            </a:r>
            <a:r>
              <a:rPr lang="cs-CZ" sz="503" spc="23" baseline="0" dirty="0" err="1">
                <a:solidFill>
                  <a:schemeClr val="bg1"/>
                </a:solidFill>
              </a:rPr>
              <a:t>of</a:t>
            </a:r>
            <a:r>
              <a:rPr lang="cs-CZ" sz="503" spc="23" baseline="0" dirty="0">
                <a:solidFill>
                  <a:schemeClr val="bg1"/>
                </a:solidFill>
              </a:rPr>
              <a:t> SUDOP GROUP</a:t>
            </a:r>
            <a:endParaRPr lang="en-GB" sz="503" spc="23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exteriér&#10;&#10;Popis byl vytvořen automaticky">
            <a:extLst>
              <a:ext uri="{FF2B5EF4-FFF2-40B4-BE49-F238E27FC236}">
                <a16:creationId xmlns:a16="http://schemas.microsoft.com/office/drawing/2014/main" id="{93AF6759-7C87-47C6-80F4-989D4B8B23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FE0D8B2-76F2-41C6-8AFA-CDABE7E5539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935D42-532A-4B58-BAFF-FABFA996B0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pic>
        <p:nvPicPr>
          <p:cNvPr id="9" name="Obrázek 8" descr="Obsah obrázku objekt v exteriéru&#10;&#10;Popis byl vytvořen automaticky">
            <a:extLst>
              <a:ext uri="{FF2B5EF4-FFF2-40B4-BE49-F238E27FC236}">
                <a16:creationId xmlns:a16="http://schemas.microsoft.com/office/drawing/2014/main" id="{FA7BAE97-FFC9-4A2B-A3E8-7F6D001308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4E05DF2-9408-4AFF-A752-6AC067BBAB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0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ky&#10;&#10;Popis byl vytvořen automaticky">
            <a:extLst>
              <a:ext uri="{FF2B5EF4-FFF2-40B4-BE49-F238E27FC236}">
                <a16:creationId xmlns:a16="http://schemas.microsoft.com/office/drawing/2014/main" id="{3B69105B-FE4F-4595-BC6A-EEED94F21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9E50787-D277-43E3-92FB-91C71B428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orbit-cloud-solutions/azure-kubernetes-training" TargetMode="Externa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5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5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0.png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6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hyperlink" Target="https://learn.microsoft.com/en-us/azure/application-gateway/feature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6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66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reference-architectures/containers/aks-mission-critical/mission-critical-landing-zone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bit.cz/encyklopedie-cloudu/" TargetMode="External"/><Relationship Id="rId3" Type="http://schemas.openxmlformats.org/officeDocument/2006/relationships/hyperlink" Target="https://learn.microsoft.com/en-us/azure/architecture/framework/" TargetMode="External"/><Relationship Id="rId7" Type="http://schemas.openxmlformats.org/officeDocument/2006/relationships/hyperlink" Target="https://aka.ms/ftaaas" TargetMode="External"/><Relationship Id="rId2" Type="http://schemas.openxmlformats.org/officeDocument/2006/relationships/hyperlink" Target="https://learn.microsoft.com/en-us/azure/cloud-adoption-framework/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learn.microsoft.com/en-us/azure/security/fundamentals/best-practices-and-patterns" TargetMode="External"/><Relationship Id="rId11" Type="http://schemas.openxmlformats.org/officeDocument/2006/relationships/image" Target="../media/image75.svg"/><Relationship Id="rId5" Type="http://schemas.openxmlformats.org/officeDocument/2006/relationships/hyperlink" Target="https://learn.microsoft.com/en-us/azure/security/fundamentals/zero-trust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s://learn.microsoft.com/en-us/assessments/azure-architecture-review/sessions/21c31251-2d96-48f0-9155-1515d7bd373a?id=azure-architecture-review&amp;mode=pre-assessment&amp;session=21c31251-2d96-48f0-9155-1515d7bd373a" TargetMode="External"/><Relationship Id="rId9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76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8.tiff"/><Relationship Id="rId3" Type="http://schemas.openxmlformats.org/officeDocument/2006/relationships/image" Target="../media/image78.png"/><Relationship Id="rId7" Type="http://schemas.openxmlformats.org/officeDocument/2006/relationships/image" Target="../media/image82.jpe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1.jpeg"/><Relationship Id="rId11" Type="http://schemas.openxmlformats.org/officeDocument/2006/relationships/image" Target="../media/image86.jpeg"/><Relationship Id="rId5" Type="http://schemas.openxmlformats.org/officeDocument/2006/relationships/image" Target="../media/image80.jpe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98.png"/><Relationship Id="rId7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6.jpeg"/><Relationship Id="rId5" Type="http://schemas.openxmlformats.org/officeDocument/2006/relationships/image" Target="../media/image84.png"/><Relationship Id="rId10" Type="http://schemas.openxmlformats.org/officeDocument/2006/relationships/image" Target="../media/image101.jpeg"/><Relationship Id="rId4" Type="http://schemas.openxmlformats.org/officeDocument/2006/relationships/image" Target="../media/image78.png"/><Relationship Id="rId9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9.png"/><Relationship Id="rId5" Type="http://schemas.openxmlformats.org/officeDocument/2006/relationships/image" Target="../media/image87.png"/><Relationship Id="rId4" Type="http://schemas.openxmlformats.org/officeDocument/2006/relationships/image" Target="../media/image8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svg"/><Relationship Id="rId18" Type="http://schemas.openxmlformats.org/officeDocument/2006/relationships/image" Target="../media/image122.png"/><Relationship Id="rId3" Type="http://schemas.openxmlformats.org/officeDocument/2006/relationships/image" Target="../media/image107.png"/><Relationship Id="rId21" Type="http://schemas.openxmlformats.org/officeDocument/2006/relationships/image" Target="../media/image79.png"/><Relationship Id="rId7" Type="http://schemas.openxmlformats.org/officeDocument/2006/relationships/image" Target="../media/image111.svg"/><Relationship Id="rId12" Type="http://schemas.openxmlformats.org/officeDocument/2006/relationships/image" Target="../media/image116.png"/><Relationship Id="rId17" Type="http://schemas.openxmlformats.org/officeDocument/2006/relationships/image" Target="../media/image121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0.png"/><Relationship Id="rId20" Type="http://schemas.openxmlformats.org/officeDocument/2006/relationships/image" Target="../media/image102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10.png"/><Relationship Id="rId11" Type="http://schemas.openxmlformats.org/officeDocument/2006/relationships/image" Target="../media/image115.svg"/><Relationship Id="rId5" Type="http://schemas.openxmlformats.org/officeDocument/2006/relationships/image" Target="../media/image109.png"/><Relationship Id="rId15" Type="http://schemas.openxmlformats.org/officeDocument/2006/relationships/image" Target="../media/image119.svg"/><Relationship Id="rId23" Type="http://schemas.openxmlformats.org/officeDocument/2006/relationships/image" Target="../media/image125.png"/><Relationship Id="rId10" Type="http://schemas.openxmlformats.org/officeDocument/2006/relationships/image" Target="../media/image114.png"/><Relationship Id="rId19" Type="http://schemas.openxmlformats.org/officeDocument/2006/relationships/image" Target="../media/image123.svg"/><Relationship Id="rId4" Type="http://schemas.openxmlformats.org/officeDocument/2006/relationships/image" Target="../media/image108.svg"/><Relationship Id="rId9" Type="http://schemas.openxmlformats.org/officeDocument/2006/relationships/image" Target="../media/image113.svg"/><Relationship Id="rId14" Type="http://schemas.openxmlformats.org/officeDocument/2006/relationships/image" Target="../media/image118.png"/><Relationship Id="rId22" Type="http://schemas.openxmlformats.org/officeDocument/2006/relationships/image" Target="../media/image124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microsoft.com/office/2007/relationships/hdphoto" Target="../media/hdphoto8.wdp"/><Relationship Id="rId26" Type="http://schemas.openxmlformats.org/officeDocument/2006/relationships/image" Target="../media/image139.png"/><Relationship Id="rId39" Type="http://schemas.openxmlformats.org/officeDocument/2006/relationships/image" Target="../media/image146.png"/><Relationship Id="rId21" Type="http://schemas.microsoft.com/office/2007/relationships/hdphoto" Target="../media/hdphoto9.wdp"/><Relationship Id="rId34" Type="http://schemas.microsoft.com/office/2007/relationships/hdphoto" Target="../media/hdphoto15.wdp"/><Relationship Id="rId42" Type="http://schemas.microsoft.com/office/2007/relationships/hdphoto" Target="../media/hdphoto19.wdp"/><Relationship Id="rId47" Type="http://schemas.openxmlformats.org/officeDocument/2006/relationships/image" Target="../media/image151.png"/><Relationship Id="rId50" Type="http://schemas.openxmlformats.org/officeDocument/2006/relationships/image" Target="../media/image153.png"/><Relationship Id="rId55" Type="http://schemas.microsoft.com/office/2007/relationships/hdphoto" Target="../media/hdphoto23.wdp"/><Relationship Id="rId7" Type="http://schemas.openxmlformats.org/officeDocument/2006/relationships/image" Target="../media/image129.png"/><Relationship Id="rId2" Type="http://schemas.openxmlformats.org/officeDocument/2006/relationships/image" Target="../media/image126.jpeg"/><Relationship Id="rId16" Type="http://schemas.microsoft.com/office/2007/relationships/hdphoto" Target="../media/hdphoto7.wdp"/><Relationship Id="rId29" Type="http://schemas.openxmlformats.org/officeDocument/2006/relationships/image" Target="../media/image141.png"/><Relationship Id="rId11" Type="http://schemas.openxmlformats.org/officeDocument/2006/relationships/image" Target="../media/image131.png"/><Relationship Id="rId24" Type="http://schemas.openxmlformats.org/officeDocument/2006/relationships/image" Target="../media/image138.png"/><Relationship Id="rId32" Type="http://schemas.microsoft.com/office/2007/relationships/hdphoto" Target="../media/hdphoto14.wdp"/><Relationship Id="rId37" Type="http://schemas.openxmlformats.org/officeDocument/2006/relationships/image" Target="../media/image145.png"/><Relationship Id="rId40" Type="http://schemas.microsoft.com/office/2007/relationships/hdphoto" Target="../media/hdphoto18.wdp"/><Relationship Id="rId45" Type="http://schemas.microsoft.com/office/2007/relationships/hdphoto" Target="../media/hdphoto20.wdp"/><Relationship Id="rId53" Type="http://schemas.microsoft.com/office/2007/relationships/hdphoto" Target="../media/hdphoto22.wdp"/><Relationship Id="rId58" Type="http://schemas.microsoft.com/office/2007/relationships/hdphoto" Target="../media/hdphoto24.wdp"/><Relationship Id="rId5" Type="http://schemas.openxmlformats.org/officeDocument/2006/relationships/image" Target="../media/image128.png"/><Relationship Id="rId19" Type="http://schemas.openxmlformats.org/officeDocument/2006/relationships/image" Target="../media/image135.png"/><Relationship Id="rId4" Type="http://schemas.microsoft.com/office/2007/relationships/hdphoto" Target="../media/hdphoto1.wdp"/><Relationship Id="rId9" Type="http://schemas.openxmlformats.org/officeDocument/2006/relationships/image" Target="../media/image130.png"/><Relationship Id="rId14" Type="http://schemas.microsoft.com/office/2007/relationships/hdphoto" Target="../media/hdphoto6.wdp"/><Relationship Id="rId22" Type="http://schemas.openxmlformats.org/officeDocument/2006/relationships/image" Target="../media/image137.png"/><Relationship Id="rId27" Type="http://schemas.microsoft.com/office/2007/relationships/hdphoto" Target="../media/hdphoto12.wdp"/><Relationship Id="rId30" Type="http://schemas.microsoft.com/office/2007/relationships/hdphoto" Target="../media/hdphoto13.wdp"/><Relationship Id="rId35" Type="http://schemas.openxmlformats.org/officeDocument/2006/relationships/image" Target="../media/image144.png"/><Relationship Id="rId43" Type="http://schemas.openxmlformats.org/officeDocument/2006/relationships/image" Target="../media/image148.png"/><Relationship Id="rId48" Type="http://schemas.microsoft.com/office/2007/relationships/hdphoto" Target="../media/hdphoto21.wdp"/><Relationship Id="rId56" Type="http://schemas.openxmlformats.org/officeDocument/2006/relationships/image" Target="../media/image157.png"/><Relationship Id="rId8" Type="http://schemas.microsoft.com/office/2007/relationships/hdphoto" Target="../media/hdphoto3.wdp"/><Relationship Id="rId51" Type="http://schemas.openxmlformats.org/officeDocument/2006/relationships/image" Target="../media/image154.png"/><Relationship Id="rId3" Type="http://schemas.openxmlformats.org/officeDocument/2006/relationships/image" Target="../media/image127.jpeg"/><Relationship Id="rId12" Type="http://schemas.microsoft.com/office/2007/relationships/hdphoto" Target="../media/hdphoto5.wdp"/><Relationship Id="rId17" Type="http://schemas.openxmlformats.org/officeDocument/2006/relationships/image" Target="../media/image134.png"/><Relationship Id="rId25" Type="http://schemas.microsoft.com/office/2007/relationships/hdphoto" Target="../media/hdphoto11.wdp"/><Relationship Id="rId33" Type="http://schemas.openxmlformats.org/officeDocument/2006/relationships/image" Target="../media/image143.png"/><Relationship Id="rId38" Type="http://schemas.microsoft.com/office/2007/relationships/hdphoto" Target="../media/hdphoto17.wdp"/><Relationship Id="rId46" Type="http://schemas.openxmlformats.org/officeDocument/2006/relationships/image" Target="../media/image150.png"/><Relationship Id="rId20" Type="http://schemas.openxmlformats.org/officeDocument/2006/relationships/image" Target="../media/image136.png"/><Relationship Id="rId41" Type="http://schemas.openxmlformats.org/officeDocument/2006/relationships/image" Target="../media/image147.png"/><Relationship Id="rId54" Type="http://schemas.openxmlformats.org/officeDocument/2006/relationships/image" Target="../media/image156.png"/><Relationship Id="rId1" Type="http://schemas.openxmlformats.org/officeDocument/2006/relationships/slideLayout" Target="../slideLayouts/slideLayout50.xml"/><Relationship Id="rId6" Type="http://schemas.microsoft.com/office/2007/relationships/hdphoto" Target="../media/hdphoto2.wdp"/><Relationship Id="rId15" Type="http://schemas.openxmlformats.org/officeDocument/2006/relationships/image" Target="../media/image133.png"/><Relationship Id="rId23" Type="http://schemas.microsoft.com/office/2007/relationships/hdphoto" Target="../media/hdphoto10.wdp"/><Relationship Id="rId28" Type="http://schemas.openxmlformats.org/officeDocument/2006/relationships/image" Target="../media/image140.gif"/><Relationship Id="rId36" Type="http://schemas.microsoft.com/office/2007/relationships/hdphoto" Target="../media/hdphoto16.wdp"/><Relationship Id="rId49" Type="http://schemas.openxmlformats.org/officeDocument/2006/relationships/image" Target="../media/image152.png"/><Relationship Id="rId57" Type="http://schemas.openxmlformats.org/officeDocument/2006/relationships/image" Target="../media/image158.png"/><Relationship Id="rId10" Type="http://schemas.microsoft.com/office/2007/relationships/hdphoto" Target="../media/hdphoto4.wdp"/><Relationship Id="rId31" Type="http://schemas.openxmlformats.org/officeDocument/2006/relationships/image" Target="../media/image142.png"/><Relationship Id="rId44" Type="http://schemas.openxmlformats.org/officeDocument/2006/relationships/image" Target="../media/image149.png"/><Relationship Id="rId52" Type="http://schemas.openxmlformats.org/officeDocument/2006/relationships/image" Target="../media/image15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5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3" Type="http://schemas.openxmlformats.org/officeDocument/2006/relationships/image" Target="../media/image171.png"/><Relationship Id="rId7" Type="http://schemas.openxmlformats.org/officeDocument/2006/relationships/image" Target="../media/image175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74.emf"/><Relationship Id="rId5" Type="http://schemas.openxmlformats.org/officeDocument/2006/relationships/image" Target="../media/image173.emf"/><Relationship Id="rId10" Type="http://schemas.openxmlformats.org/officeDocument/2006/relationships/image" Target="../media/image178.png"/><Relationship Id="rId4" Type="http://schemas.openxmlformats.org/officeDocument/2006/relationships/image" Target="../media/image172.emf"/><Relationship Id="rId9" Type="http://schemas.openxmlformats.org/officeDocument/2006/relationships/image" Target="../media/image17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6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emf"/><Relationship Id="rId13" Type="http://schemas.openxmlformats.org/officeDocument/2006/relationships/image" Target="../media/image195.emf"/><Relationship Id="rId18" Type="http://schemas.openxmlformats.org/officeDocument/2006/relationships/image" Target="../media/image180.emf"/><Relationship Id="rId3" Type="http://schemas.openxmlformats.org/officeDocument/2006/relationships/image" Target="../media/image185.png"/><Relationship Id="rId21" Type="http://schemas.openxmlformats.org/officeDocument/2006/relationships/image" Target="../media/image201.emf"/><Relationship Id="rId7" Type="http://schemas.openxmlformats.org/officeDocument/2006/relationships/image" Target="../media/image189.emf"/><Relationship Id="rId12" Type="http://schemas.openxmlformats.org/officeDocument/2006/relationships/image" Target="../media/image194.emf"/><Relationship Id="rId17" Type="http://schemas.openxmlformats.org/officeDocument/2006/relationships/image" Target="../media/image179.emf"/><Relationship Id="rId2" Type="http://schemas.openxmlformats.org/officeDocument/2006/relationships/image" Target="../media/image184.png"/><Relationship Id="rId16" Type="http://schemas.openxmlformats.org/officeDocument/2006/relationships/image" Target="../media/image198.emf"/><Relationship Id="rId20" Type="http://schemas.openxmlformats.org/officeDocument/2006/relationships/image" Target="../media/image200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88.emf"/><Relationship Id="rId11" Type="http://schemas.openxmlformats.org/officeDocument/2006/relationships/image" Target="../media/image193.emf"/><Relationship Id="rId24" Type="http://schemas.openxmlformats.org/officeDocument/2006/relationships/image" Target="../media/image204.emf"/><Relationship Id="rId5" Type="http://schemas.openxmlformats.org/officeDocument/2006/relationships/image" Target="../media/image187.emf"/><Relationship Id="rId15" Type="http://schemas.openxmlformats.org/officeDocument/2006/relationships/image" Target="../media/image197.emf"/><Relationship Id="rId23" Type="http://schemas.openxmlformats.org/officeDocument/2006/relationships/image" Target="../media/image203.emf"/><Relationship Id="rId10" Type="http://schemas.openxmlformats.org/officeDocument/2006/relationships/image" Target="../media/image192.emf"/><Relationship Id="rId19" Type="http://schemas.openxmlformats.org/officeDocument/2006/relationships/image" Target="../media/image199.emf"/><Relationship Id="rId4" Type="http://schemas.openxmlformats.org/officeDocument/2006/relationships/image" Target="../media/image186.png"/><Relationship Id="rId9" Type="http://schemas.openxmlformats.org/officeDocument/2006/relationships/image" Target="../media/image191.emf"/><Relationship Id="rId14" Type="http://schemas.openxmlformats.org/officeDocument/2006/relationships/image" Target="../media/image196.emf"/><Relationship Id="rId22" Type="http://schemas.openxmlformats.org/officeDocument/2006/relationships/image" Target="../media/image202.emf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9.emf"/><Relationship Id="rId21" Type="http://schemas.openxmlformats.org/officeDocument/2006/relationships/image" Target="../media/image224.emf"/><Relationship Id="rId42" Type="http://schemas.openxmlformats.org/officeDocument/2006/relationships/image" Target="../media/image241.emf"/><Relationship Id="rId47" Type="http://schemas.openxmlformats.org/officeDocument/2006/relationships/image" Target="../media/image246.emf"/><Relationship Id="rId63" Type="http://schemas.openxmlformats.org/officeDocument/2006/relationships/image" Target="../media/image262.emf"/><Relationship Id="rId68" Type="http://schemas.openxmlformats.org/officeDocument/2006/relationships/image" Target="../media/image266.emf"/><Relationship Id="rId84" Type="http://schemas.openxmlformats.org/officeDocument/2006/relationships/image" Target="../media/image280.emf"/><Relationship Id="rId89" Type="http://schemas.openxmlformats.org/officeDocument/2006/relationships/image" Target="../media/image285.png"/><Relationship Id="rId16" Type="http://schemas.openxmlformats.org/officeDocument/2006/relationships/image" Target="../media/image219.emf"/><Relationship Id="rId11" Type="http://schemas.openxmlformats.org/officeDocument/2006/relationships/image" Target="../media/image214.emf"/><Relationship Id="rId32" Type="http://schemas.openxmlformats.org/officeDocument/2006/relationships/image" Target="../media/image235.emf"/><Relationship Id="rId37" Type="http://schemas.openxmlformats.org/officeDocument/2006/relationships/image" Target="../media/image238.emf"/><Relationship Id="rId53" Type="http://schemas.openxmlformats.org/officeDocument/2006/relationships/image" Target="../media/image252.emf"/><Relationship Id="rId58" Type="http://schemas.openxmlformats.org/officeDocument/2006/relationships/image" Target="../media/image257.emf"/><Relationship Id="rId74" Type="http://schemas.openxmlformats.org/officeDocument/2006/relationships/image" Target="../media/image271.png"/><Relationship Id="rId79" Type="http://schemas.openxmlformats.org/officeDocument/2006/relationships/image" Target="../media/image276.png"/><Relationship Id="rId102" Type="http://schemas.openxmlformats.org/officeDocument/2006/relationships/image" Target="../media/image172.emf"/><Relationship Id="rId5" Type="http://schemas.openxmlformats.org/officeDocument/2006/relationships/image" Target="../media/image208.emf"/><Relationship Id="rId90" Type="http://schemas.openxmlformats.org/officeDocument/2006/relationships/image" Target="../media/image170.png"/><Relationship Id="rId95" Type="http://schemas.openxmlformats.org/officeDocument/2006/relationships/image" Target="../media/image289.emf"/><Relationship Id="rId22" Type="http://schemas.openxmlformats.org/officeDocument/2006/relationships/image" Target="../media/image225.emf"/><Relationship Id="rId27" Type="http://schemas.openxmlformats.org/officeDocument/2006/relationships/image" Target="../media/image230.emf"/><Relationship Id="rId43" Type="http://schemas.openxmlformats.org/officeDocument/2006/relationships/image" Target="../media/image242.emf"/><Relationship Id="rId48" Type="http://schemas.openxmlformats.org/officeDocument/2006/relationships/image" Target="../media/image247.emf"/><Relationship Id="rId64" Type="http://schemas.openxmlformats.org/officeDocument/2006/relationships/image" Target="../media/image263.emf"/><Relationship Id="rId69" Type="http://schemas.openxmlformats.org/officeDocument/2006/relationships/image" Target="../media/image267.emf"/><Relationship Id="rId80" Type="http://schemas.openxmlformats.org/officeDocument/2006/relationships/image" Target="../media/image277.png"/><Relationship Id="rId85" Type="http://schemas.openxmlformats.org/officeDocument/2006/relationships/image" Target="../media/image281.png"/><Relationship Id="rId12" Type="http://schemas.openxmlformats.org/officeDocument/2006/relationships/image" Target="../media/image215.emf"/><Relationship Id="rId17" Type="http://schemas.openxmlformats.org/officeDocument/2006/relationships/image" Target="../media/image220.emf"/><Relationship Id="rId25" Type="http://schemas.openxmlformats.org/officeDocument/2006/relationships/image" Target="../media/image228.emf"/><Relationship Id="rId33" Type="http://schemas.openxmlformats.org/officeDocument/2006/relationships/image" Target="../media/image236.emf"/><Relationship Id="rId38" Type="http://schemas.openxmlformats.org/officeDocument/2006/relationships/image" Target="../media/image177.emf"/><Relationship Id="rId46" Type="http://schemas.openxmlformats.org/officeDocument/2006/relationships/image" Target="../media/image245.emf"/><Relationship Id="rId59" Type="http://schemas.openxmlformats.org/officeDocument/2006/relationships/image" Target="../media/image258.emf"/><Relationship Id="rId67" Type="http://schemas.openxmlformats.org/officeDocument/2006/relationships/image" Target="../media/image265.emf"/><Relationship Id="rId20" Type="http://schemas.openxmlformats.org/officeDocument/2006/relationships/image" Target="../media/image223.emf"/><Relationship Id="rId41" Type="http://schemas.openxmlformats.org/officeDocument/2006/relationships/image" Target="../media/image175.emf"/><Relationship Id="rId54" Type="http://schemas.openxmlformats.org/officeDocument/2006/relationships/image" Target="../media/image253.emf"/><Relationship Id="rId62" Type="http://schemas.openxmlformats.org/officeDocument/2006/relationships/image" Target="../media/image261.emf"/><Relationship Id="rId70" Type="http://schemas.openxmlformats.org/officeDocument/2006/relationships/image" Target="../media/image268.emf"/><Relationship Id="rId75" Type="http://schemas.openxmlformats.org/officeDocument/2006/relationships/image" Target="../media/image272.png"/><Relationship Id="rId83" Type="http://schemas.openxmlformats.org/officeDocument/2006/relationships/image" Target="../media/image279.emf"/><Relationship Id="rId88" Type="http://schemas.openxmlformats.org/officeDocument/2006/relationships/image" Target="../media/image284.png"/><Relationship Id="rId91" Type="http://schemas.openxmlformats.org/officeDocument/2006/relationships/image" Target="../media/image286.png"/><Relationship Id="rId96" Type="http://schemas.openxmlformats.org/officeDocument/2006/relationships/image" Target="../media/image290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09.emf"/><Relationship Id="rId15" Type="http://schemas.openxmlformats.org/officeDocument/2006/relationships/image" Target="../media/image218.emf"/><Relationship Id="rId23" Type="http://schemas.openxmlformats.org/officeDocument/2006/relationships/image" Target="../media/image226.emf"/><Relationship Id="rId28" Type="http://schemas.openxmlformats.org/officeDocument/2006/relationships/image" Target="../media/image231.emf"/><Relationship Id="rId36" Type="http://schemas.openxmlformats.org/officeDocument/2006/relationships/image" Target="../media/image77.emf"/><Relationship Id="rId49" Type="http://schemas.openxmlformats.org/officeDocument/2006/relationships/image" Target="../media/image248.emf"/><Relationship Id="rId57" Type="http://schemas.openxmlformats.org/officeDocument/2006/relationships/image" Target="../media/image256.emf"/><Relationship Id="rId10" Type="http://schemas.openxmlformats.org/officeDocument/2006/relationships/image" Target="../media/image213.emf"/><Relationship Id="rId31" Type="http://schemas.openxmlformats.org/officeDocument/2006/relationships/image" Target="../media/image234.emf"/><Relationship Id="rId44" Type="http://schemas.openxmlformats.org/officeDocument/2006/relationships/image" Target="../media/image243.emf"/><Relationship Id="rId52" Type="http://schemas.openxmlformats.org/officeDocument/2006/relationships/image" Target="../media/image251.emf"/><Relationship Id="rId60" Type="http://schemas.openxmlformats.org/officeDocument/2006/relationships/image" Target="../media/image259.emf"/><Relationship Id="rId65" Type="http://schemas.openxmlformats.org/officeDocument/2006/relationships/image" Target="../media/image176.emf"/><Relationship Id="rId73" Type="http://schemas.openxmlformats.org/officeDocument/2006/relationships/image" Target="../media/image270.emf"/><Relationship Id="rId78" Type="http://schemas.openxmlformats.org/officeDocument/2006/relationships/image" Target="../media/image275.png"/><Relationship Id="rId81" Type="http://schemas.openxmlformats.org/officeDocument/2006/relationships/image" Target="../media/image171.png"/><Relationship Id="rId86" Type="http://schemas.openxmlformats.org/officeDocument/2006/relationships/image" Target="../media/image282.png"/><Relationship Id="rId94" Type="http://schemas.openxmlformats.org/officeDocument/2006/relationships/image" Target="../media/image288.emf"/><Relationship Id="rId99" Type="http://schemas.openxmlformats.org/officeDocument/2006/relationships/image" Target="../media/image293.emf"/><Relationship Id="rId101" Type="http://schemas.openxmlformats.org/officeDocument/2006/relationships/image" Target="../media/image295.emf"/><Relationship Id="rId4" Type="http://schemas.openxmlformats.org/officeDocument/2006/relationships/image" Target="../media/image207.emf"/><Relationship Id="rId9" Type="http://schemas.openxmlformats.org/officeDocument/2006/relationships/image" Target="../media/image212.emf"/><Relationship Id="rId13" Type="http://schemas.openxmlformats.org/officeDocument/2006/relationships/image" Target="../media/image216.emf"/><Relationship Id="rId18" Type="http://schemas.openxmlformats.org/officeDocument/2006/relationships/image" Target="../media/image221.emf"/><Relationship Id="rId39" Type="http://schemas.openxmlformats.org/officeDocument/2006/relationships/image" Target="../media/image239.emf"/><Relationship Id="rId34" Type="http://schemas.openxmlformats.org/officeDocument/2006/relationships/image" Target="../media/image237.emf"/><Relationship Id="rId50" Type="http://schemas.openxmlformats.org/officeDocument/2006/relationships/image" Target="../media/image249.emf"/><Relationship Id="rId55" Type="http://schemas.openxmlformats.org/officeDocument/2006/relationships/image" Target="../media/image254.emf"/><Relationship Id="rId76" Type="http://schemas.openxmlformats.org/officeDocument/2006/relationships/image" Target="../media/image273.png"/><Relationship Id="rId97" Type="http://schemas.openxmlformats.org/officeDocument/2006/relationships/image" Target="../media/image291.emf"/><Relationship Id="rId7" Type="http://schemas.openxmlformats.org/officeDocument/2006/relationships/image" Target="../media/image210.emf"/><Relationship Id="rId71" Type="http://schemas.openxmlformats.org/officeDocument/2006/relationships/image" Target="../media/image269.emf"/><Relationship Id="rId92" Type="http://schemas.openxmlformats.org/officeDocument/2006/relationships/image" Target="../media/image287.png"/><Relationship Id="rId2" Type="http://schemas.openxmlformats.org/officeDocument/2006/relationships/image" Target="../media/image205.emf"/><Relationship Id="rId29" Type="http://schemas.openxmlformats.org/officeDocument/2006/relationships/image" Target="../media/image232.emf"/><Relationship Id="rId24" Type="http://schemas.openxmlformats.org/officeDocument/2006/relationships/image" Target="../media/image227.emf"/><Relationship Id="rId40" Type="http://schemas.openxmlformats.org/officeDocument/2006/relationships/image" Target="../media/image240.emf"/><Relationship Id="rId45" Type="http://schemas.openxmlformats.org/officeDocument/2006/relationships/image" Target="../media/image244.emf"/><Relationship Id="rId66" Type="http://schemas.openxmlformats.org/officeDocument/2006/relationships/image" Target="../media/image264.emf"/><Relationship Id="rId87" Type="http://schemas.openxmlformats.org/officeDocument/2006/relationships/image" Target="../media/image283.png"/><Relationship Id="rId61" Type="http://schemas.openxmlformats.org/officeDocument/2006/relationships/image" Target="../media/image260.emf"/><Relationship Id="rId82" Type="http://schemas.openxmlformats.org/officeDocument/2006/relationships/image" Target="../media/image278.png"/><Relationship Id="rId19" Type="http://schemas.openxmlformats.org/officeDocument/2006/relationships/image" Target="../media/image222.emf"/><Relationship Id="rId14" Type="http://schemas.openxmlformats.org/officeDocument/2006/relationships/image" Target="../media/image217.emf"/><Relationship Id="rId30" Type="http://schemas.openxmlformats.org/officeDocument/2006/relationships/image" Target="../media/image233.emf"/><Relationship Id="rId35" Type="http://schemas.openxmlformats.org/officeDocument/2006/relationships/image" Target="../media/image174.emf"/><Relationship Id="rId56" Type="http://schemas.openxmlformats.org/officeDocument/2006/relationships/image" Target="../media/image255.emf"/><Relationship Id="rId77" Type="http://schemas.openxmlformats.org/officeDocument/2006/relationships/image" Target="../media/image274.png"/><Relationship Id="rId100" Type="http://schemas.openxmlformats.org/officeDocument/2006/relationships/image" Target="../media/image294.emf"/><Relationship Id="rId8" Type="http://schemas.openxmlformats.org/officeDocument/2006/relationships/image" Target="../media/image211.emf"/><Relationship Id="rId51" Type="http://schemas.openxmlformats.org/officeDocument/2006/relationships/image" Target="../media/image250.emf"/><Relationship Id="rId72" Type="http://schemas.openxmlformats.org/officeDocument/2006/relationships/image" Target="../media/image173.emf"/><Relationship Id="rId93" Type="http://schemas.openxmlformats.org/officeDocument/2006/relationships/image" Target="../media/image178.png"/><Relationship Id="rId98" Type="http://schemas.openxmlformats.org/officeDocument/2006/relationships/image" Target="../media/image292.emf"/><Relationship Id="rId3" Type="http://schemas.openxmlformats.org/officeDocument/2006/relationships/image" Target="../media/image206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emf"/><Relationship Id="rId13" Type="http://schemas.openxmlformats.org/officeDocument/2006/relationships/image" Target="../media/image307.emf"/><Relationship Id="rId18" Type="http://schemas.openxmlformats.org/officeDocument/2006/relationships/image" Target="../media/image312.emf"/><Relationship Id="rId26" Type="http://schemas.openxmlformats.org/officeDocument/2006/relationships/image" Target="../media/image320.emf"/><Relationship Id="rId3" Type="http://schemas.openxmlformats.org/officeDocument/2006/relationships/image" Target="../media/image297.emf"/><Relationship Id="rId21" Type="http://schemas.openxmlformats.org/officeDocument/2006/relationships/image" Target="../media/image315.emf"/><Relationship Id="rId7" Type="http://schemas.openxmlformats.org/officeDocument/2006/relationships/image" Target="../media/image301.emf"/><Relationship Id="rId12" Type="http://schemas.openxmlformats.org/officeDocument/2006/relationships/image" Target="../media/image306.emf"/><Relationship Id="rId17" Type="http://schemas.openxmlformats.org/officeDocument/2006/relationships/image" Target="../media/image311.emf"/><Relationship Id="rId25" Type="http://schemas.openxmlformats.org/officeDocument/2006/relationships/image" Target="../media/image319.emf"/><Relationship Id="rId2" Type="http://schemas.openxmlformats.org/officeDocument/2006/relationships/image" Target="../media/image296.emf"/><Relationship Id="rId16" Type="http://schemas.openxmlformats.org/officeDocument/2006/relationships/image" Target="../media/image310.emf"/><Relationship Id="rId20" Type="http://schemas.openxmlformats.org/officeDocument/2006/relationships/image" Target="../media/image314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00.emf"/><Relationship Id="rId11" Type="http://schemas.openxmlformats.org/officeDocument/2006/relationships/image" Target="../media/image305.emf"/><Relationship Id="rId24" Type="http://schemas.openxmlformats.org/officeDocument/2006/relationships/image" Target="../media/image318.emf"/><Relationship Id="rId5" Type="http://schemas.openxmlformats.org/officeDocument/2006/relationships/image" Target="../media/image299.emf"/><Relationship Id="rId15" Type="http://schemas.openxmlformats.org/officeDocument/2006/relationships/image" Target="../media/image309.emf"/><Relationship Id="rId23" Type="http://schemas.openxmlformats.org/officeDocument/2006/relationships/image" Target="../media/image317.emf"/><Relationship Id="rId28" Type="http://schemas.openxmlformats.org/officeDocument/2006/relationships/image" Target="../media/image322.emf"/><Relationship Id="rId10" Type="http://schemas.openxmlformats.org/officeDocument/2006/relationships/image" Target="../media/image304.emf"/><Relationship Id="rId19" Type="http://schemas.openxmlformats.org/officeDocument/2006/relationships/image" Target="../media/image313.emf"/><Relationship Id="rId4" Type="http://schemas.openxmlformats.org/officeDocument/2006/relationships/image" Target="../media/image298.emf"/><Relationship Id="rId9" Type="http://schemas.openxmlformats.org/officeDocument/2006/relationships/image" Target="../media/image303.emf"/><Relationship Id="rId14" Type="http://schemas.openxmlformats.org/officeDocument/2006/relationships/image" Target="../media/image308.emf"/><Relationship Id="rId22" Type="http://schemas.openxmlformats.org/officeDocument/2006/relationships/image" Target="../media/image316.emf"/><Relationship Id="rId27" Type="http://schemas.openxmlformats.org/officeDocument/2006/relationships/image" Target="../media/image321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emf"/><Relationship Id="rId13" Type="http://schemas.openxmlformats.org/officeDocument/2006/relationships/image" Target="../media/image334.emf"/><Relationship Id="rId3" Type="http://schemas.openxmlformats.org/officeDocument/2006/relationships/image" Target="../media/image324.emf"/><Relationship Id="rId7" Type="http://schemas.openxmlformats.org/officeDocument/2006/relationships/image" Target="../media/image328.emf"/><Relationship Id="rId12" Type="http://schemas.openxmlformats.org/officeDocument/2006/relationships/image" Target="../media/image333.emf"/><Relationship Id="rId2" Type="http://schemas.openxmlformats.org/officeDocument/2006/relationships/image" Target="../media/image323.emf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27.emf"/><Relationship Id="rId11" Type="http://schemas.openxmlformats.org/officeDocument/2006/relationships/image" Target="../media/image332.emf"/><Relationship Id="rId5" Type="http://schemas.openxmlformats.org/officeDocument/2006/relationships/image" Target="../media/image326.emf"/><Relationship Id="rId10" Type="http://schemas.openxmlformats.org/officeDocument/2006/relationships/image" Target="../media/image331.emf"/><Relationship Id="rId4" Type="http://schemas.openxmlformats.org/officeDocument/2006/relationships/image" Target="../media/image325.emf"/><Relationship Id="rId9" Type="http://schemas.openxmlformats.org/officeDocument/2006/relationships/image" Target="../media/image330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emf"/><Relationship Id="rId2" Type="http://schemas.openxmlformats.org/officeDocument/2006/relationships/image" Target="../media/image334.emf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31.emf"/><Relationship Id="rId4" Type="http://schemas.openxmlformats.org/officeDocument/2006/relationships/image" Target="../media/image333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emf"/><Relationship Id="rId3" Type="http://schemas.openxmlformats.org/officeDocument/2006/relationships/image" Target="../media/image329.emf"/><Relationship Id="rId7" Type="http://schemas.openxmlformats.org/officeDocument/2006/relationships/image" Target="../media/image333.emf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34.emf"/><Relationship Id="rId5" Type="http://schemas.openxmlformats.org/officeDocument/2006/relationships/image" Target="../media/image331.emf"/><Relationship Id="rId4" Type="http://schemas.openxmlformats.org/officeDocument/2006/relationships/image" Target="../media/image330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6.xml"/><Relationship Id="rId5" Type="http://schemas.openxmlformats.org/officeDocument/2006/relationships/chart" Target="../charts/chart1.xml"/><Relationship Id="rId4" Type="http://schemas.openxmlformats.org/officeDocument/2006/relationships/image" Target="../media/image18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6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370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8DF1-CE90-E6F1-00FA-8F2B4B88E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</a:t>
            </a:r>
            <a:endParaRPr lang="cs-CZ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80D496-7E1C-C505-BCC6-73C5F7C72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>
                <a:hlinkClick r:id="rId2"/>
              </a:rPr>
              <a:t>https://github.com/orbit-cloud-solutions/azure-kubernetes-training</a:t>
            </a:r>
            <a:endParaRPr lang="en-US"/>
          </a:p>
          <a:p>
            <a:endParaRPr lang="cs-C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7AAA1E-5E1D-5196-5C57-FC565391C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917" y="1916721"/>
            <a:ext cx="1590897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4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B62AA3-21BB-2EEB-F85C-5592F0245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Azure Architektura</a:t>
            </a:r>
            <a:endParaRPr lang="cs-CZ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2F5DEDF-ECBE-97A5-69EE-BAC65792E8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825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B1D48FC-6313-D29B-E621-ABB5ABF6C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49" y="0"/>
            <a:ext cx="73168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62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9EBE47-C07E-D6D6-AC4D-7C365F38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Organizační struktura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F380F9-8824-F65E-F902-847C8A9C8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50061"/>
              </p:ext>
            </p:extLst>
          </p:nvPr>
        </p:nvGraphicFramePr>
        <p:xfrm>
          <a:off x="423082" y="1000126"/>
          <a:ext cx="4124325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Diagram that shows the relationship of management hierarchy levels.">
            <a:extLst>
              <a:ext uri="{FF2B5EF4-FFF2-40B4-BE49-F238E27FC236}">
                <a16:creationId xmlns:a16="http://schemas.microsoft.com/office/drawing/2014/main" id="{F25BD88C-10B3-198C-5B55-97B16FDA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70" y="1000126"/>
            <a:ext cx="41243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FCABD6-936A-EA6B-B3EB-1E9BCDFC6DED}"/>
              </a:ext>
            </a:extLst>
          </p:cNvPr>
          <p:cNvSpPr txBox="1"/>
          <p:nvPr/>
        </p:nvSpPr>
        <p:spPr>
          <a:xfrm>
            <a:off x="423082" y="2741594"/>
            <a:ext cx="1254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 v 99%</a:t>
            </a:r>
            <a:endParaRPr lang="cs-C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4D9DE-9052-0DAF-392E-551241DFAC1B}"/>
              </a:ext>
            </a:extLst>
          </p:cNvPr>
          <p:cNvSpPr txBox="1"/>
          <p:nvPr/>
        </p:nvSpPr>
        <p:spPr>
          <a:xfrm>
            <a:off x="1790642" y="2772371"/>
            <a:ext cx="1389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vnet-prod-westeu-01</a:t>
            </a:r>
            <a:endParaRPr lang="cs-CZ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B01D1-4270-A930-EC0A-636CE88304BC}"/>
              </a:ext>
            </a:extLst>
          </p:cNvPr>
          <p:cNvSpPr txBox="1"/>
          <p:nvPr/>
        </p:nvSpPr>
        <p:spPr>
          <a:xfrm>
            <a:off x="3292943" y="2693117"/>
            <a:ext cx="125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0:N</a:t>
            </a:r>
          </a:p>
          <a:p>
            <a:pPr algn="ctr"/>
            <a:r>
              <a:rPr lang="en-US" sz="1200"/>
              <a:t>1:1</a:t>
            </a:r>
            <a:endParaRPr lang="cs-CZ" sz="1200"/>
          </a:p>
        </p:txBody>
      </p:sp>
    </p:spTree>
    <p:extLst>
      <p:ext uri="{BB962C8B-B14F-4D97-AF65-F5344CB8AC3E}">
        <p14:creationId xmlns:p14="http://schemas.microsoft.com/office/powerpoint/2010/main" val="39791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5A9A0D-B7F2-80F9-79B6-1BEF0AB7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groups – příklad</a:t>
            </a:r>
            <a:endParaRPr lang="cs-CZ"/>
          </a:p>
        </p:txBody>
      </p:sp>
      <p:pic>
        <p:nvPicPr>
          <p:cNvPr id="5122" name="Picture 2" descr="Diagram of a sample management group hierarchy.">
            <a:extLst>
              <a:ext uri="{FF2B5EF4-FFF2-40B4-BE49-F238E27FC236}">
                <a16:creationId xmlns:a16="http://schemas.microsoft.com/office/drawing/2014/main" id="{26375DCF-D926-2195-505A-0C2CABACDB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035" y="1000125"/>
            <a:ext cx="5489442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Questions with solid fill">
            <a:extLst>
              <a:ext uri="{FF2B5EF4-FFF2-40B4-BE49-F238E27FC236}">
                <a16:creationId xmlns:a16="http://schemas.microsoft.com/office/drawing/2014/main" id="{E70DC0CA-18F9-C721-4A16-1B5605425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33EE42-A87C-2357-B5FC-9041BCE92DE5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 jak je to u Vás? Kde je Vaše subscription?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3790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9EBE47-C07E-D6D6-AC4D-7C365F38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Řízení identit a RBAC</a:t>
            </a:r>
            <a:endParaRPr lang="cs-CZ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E1F9224B-182A-EDFA-115C-223AD0FCB6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885938"/>
              </p:ext>
            </p:extLst>
          </p:nvPr>
        </p:nvGraphicFramePr>
        <p:xfrm>
          <a:off x="423082" y="1000126"/>
          <a:ext cx="3936193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8" name="Picture 4" descr="Diagram showing how security principal, role definition, and scope create a role assignment.">
            <a:extLst>
              <a:ext uri="{FF2B5EF4-FFF2-40B4-BE49-F238E27FC236}">
                <a16:creationId xmlns:a16="http://schemas.microsoft.com/office/drawing/2014/main" id="{6C7B96DC-9CDD-1ACC-3C7D-9E9B46150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75" y="2018"/>
            <a:ext cx="47847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Questions with solid fill">
            <a:extLst>
              <a:ext uri="{FF2B5EF4-FFF2-40B4-BE49-F238E27FC236}">
                <a16:creationId xmlns:a16="http://schemas.microsoft.com/office/drawing/2014/main" id="{091A3639-8EC0-6AB6-EE30-3E2715A90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2253" y="4437238"/>
            <a:ext cx="611088" cy="611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89409-7986-8F8E-9664-A34E62CBDA2A}"/>
              </a:ext>
            </a:extLst>
          </p:cNvPr>
          <p:cNvSpPr txBox="1"/>
          <p:nvPr/>
        </p:nvSpPr>
        <p:spPr>
          <a:xfrm>
            <a:off x="776096" y="4588894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Jak správně řídit identity? Co je to PIM?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33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94633A-5B25-F49B-FAC5-5BF69094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Governance</a:t>
            </a:r>
            <a:endParaRPr lang="cs-CZ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F9D5975-D922-AA32-C174-C370703DB1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4639355"/>
              </p:ext>
            </p:extLst>
          </p:nvPr>
        </p:nvGraphicFramePr>
        <p:xfrm>
          <a:off x="423863" y="1698625"/>
          <a:ext cx="2809667" cy="2687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AF5C1F-ACBA-4FC8-B6A5-9EBFEC15E0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 vše patří do governance? Co vše governance určuje a kdy se definuje?</a:t>
            </a:r>
          </a:p>
          <a:p>
            <a:r>
              <a:rPr lang="en-US"/>
              <a:t>Nakládáte s citlivými údaji? Jste regulováni? GDPR? ISO? CIS? PCI DSS?</a:t>
            </a:r>
            <a:endParaRPr lang="cs-CZ"/>
          </a:p>
        </p:txBody>
      </p:sp>
      <p:pic>
        <p:nvPicPr>
          <p:cNvPr id="8198" name="Picture 6" descr="Landing zone image">
            <a:extLst>
              <a:ext uri="{FF2B5EF4-FFF2-40B4-BE49-F238E27FC236}">
                <a16:creationId xmlns:a16="http://schemas.microsoft.com/office/drawing/2014/main" id="{BE0E429E-A1B3-A2C9-2630-4D7390CD3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711" y="1799575"/>
            <a:ext cx="5264426" cy="194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26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398D62-6513-3D1E-F2AE-7680018FD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Integrace s onpremise a třetími stranami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006C5E-A2AD-BD61-F472-DE18335593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403325"/>
              </p:ext>
            </p:extLst>
          </p:nvPr>
        </p:nvGraphicFramePr>
        <p:xfrm>
          <a:off x="423082" y="1000126"/>
          <a:ext cx="3948886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Diagram of third-party identities federating to Azure AD B2C.">
            <a:extLst>
              <a:ext uri="{FF2B5EF4-FFF2-40B4-BE49-F238E27FC236}">
                <a16:creationId xmlns:a16="http://schemas.microsoft.com/office/drawing/2014/main" id="{483322A1-CD9B-A03E-E59A-C12A19071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33" y="1272231"/>
            <a:ext cx="4705419" cy="284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7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26106-A989-F054-2558-CA48C949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 anchor="t">
            <a:normAutofit/>
          </a:bodyPr>
          <a:lstStyle/>
          <a:p>
            <a:pPr>
              <a:buClrTx/>
            </a:pPr>
            <a:r>
              <a:rPr lang="en-US"/>
              <a:t>Landing zone</a:t>
            </a:r>
          </a:p>
        </p:txBody>
      </p:sp>
      <p:pic>
        <p:nvPicPr>
          <p:cNvPr id="11" name="Picture 10" descr="Airplanes on a road">
            <a:extLst>
              <a:ext uri="{FF2B5EF4-FFF2-40B4-BE49-F238E27FC236}">
                <a16:creationId xmlns:a16="http://schemas.microsoft.com/office/drawing/2014/main" id="{8BB7DE86-44C7-E67E-FE1F-48AD6FC61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06" r="-2" b="25400"/>
          <a:stretch/>
        </p:blipFill>
        <p:spPr>
          <a:xfrm>
            <a:off x="423863" y="1000125"/>
            <a:ext cx="8205787" cy="3114675"/>
          </a:xfrm>
          <a:prstGeom prst="rect">
            <a:avLst/>
          </a:prstGeom>
          <a:noFill/>
        </p:spPr>
      </p:pic>
      <p:pic>
        <p:nvPicPr>
          <p:cNvPr id="15" name="Graphic 14" descr="Questions with solid fill">
            <a:extLst>
              <a:ext uri="{FF2B5EF4-FFF2-40B4-BE49-F238E27FC236}">
                <a16:creationId xmlns:a16="http://schemas.microsoft.com/office/drawing/2014/main" id="{BD09E5FD-0FA5-74EE-B579-1C741D7B3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DA3E75-924A-DDB8-0955-DEDC4C2233C8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Proč to zajimá i vývojáře?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0805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525BE7-A6FF-E4F7-852E-9D4F1226A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>
            <a:normAutofit/>
          </a:bodyPr>
          <a:lstStyle/>
          <a:p>
            <a:r>
              <a:rPr lang="en-US"/>
              <a:t>Landing zone</a:t>
            </a:r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1A8497-4F3B-B22D-BA1E-F889133B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07" y="1699147"/>
            <a:ext cx="6979118" cy="2686961"/>
          </a:xfrm>
          <a:prstGeom prst="rect">
            <a:avLst/>
          </a:prstGeom>
          <a:noFill/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A02D9D-1731-9A74-15BF-75629CC89B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Co je to landing zone? Jaké LZ přístupy známe?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261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224087-AB05-D944-865C-65D324DA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/>
              <a:t>Landing</a:t>
            </a:r>
            <a:r>
              <a:rPr lang="cs-CZ"/>
              <a:t> zóna – přístup k designu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C86933BC-496D-5542-9CA6-914C5F620BEE}"/>
              </a:ext>
            </a:extLst>
          </p:cNvPr>
          <p:cNvSpPr txBox="1"/>
          <p:nvPr/>
        </p:nvSpPr>
        <p:spPr>
          <a:xfrm>
            <a:off x="423082" y="1000126"/>
            <a:ext cx="3783797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500" b="1"/>
              <a:t>Design = návrh standardů:</a:t>
            </a:r>
          </a:p>
          <a:p>
            <a:pPr marL="214313" indent="-214313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cs-CZ" sz="1200" b="1"/>
              <a:t>Zdroje </a:t>
            </a:r>
            <a:r>
              <a:rPr lang="cs-CZ" sz="1200"/>
              <a:t>– </a:t>
            </a:r>
            <a:r>
              <a:rPr lang="cs-CZ" sz="1200" err="1"/>
              <a:t>Compute</a:t>
            </a:r>
            <a:r>
              <a:rPr lang="cs-CZ" sz="1200"/>
              <a:t>, Network, </a:t>
            </a:r>
            <a:r>
              <a:rPr lang="cs-CZ" sz="1200" err="1"/>
              <a:t>Storage</a:t>
            </a:r>
            <a:r>
              <a:rPr lang="cs-CZ" sz="1200"/>
              <a:t>, 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 b="1"/>
              <a:t>Řízení</a:t>
            </a:r>
            <a:r>
              <a:rPr lang="cs-CZ" sz="1200"/>
              <a:t>– skupiny pro správu a zdroje, předplatné a standardy pojmenování.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 b="1"/>
              <a:t>Governance</a:t>
            </a:r>
            <a:r>
              <a:rPr lang="cs-CZ" sz="1200"/>
              <a:t> – </a:t>
            </a:r>
            <a:r>
              <a:rPr lang="cs-CZ" sz="1200" err="1"/>
              <a:t>Cost</a:t>
            </a:r>
            <a:r>
              <a:rPr lang="cs-CZ" sz="1200"/>
              <a:t>, Monitoring, </a:t>
            </a:r>
            <a:r>
              <a:rPr lang="cs-CZ" sz="1200" err="1"/>
              <a:t>Policy</a:t>
            </a:r>
            <a:r>
              <a:rPr lang="cs-CZ" sz="1200"/>
              <a:t>, Identity, </a:t>
            </a:r>
          </a:p>
          <a:p>
            <a:endParaRPr lang="cs-CZ" sz="1500"/>
          </a:p>
          <a:p>
            <a:endParaRPr lang="cs-CZ" sz="1500"/>
          </a:p>
        </p:txBody>
      </p:sp>
      <p:pic>
        <p:nvPicPr>
          <p:cNvPr id="7" name="Zástupný obsah 4">
            <a:extLst>
              <a:ext uri="{FF2B5EF4-FFF2-40B4-BE49-F238E27FC236}">
                <a16:creationId xmlns:a16="http://schemas.microsoft.com/office/drawing/2014/main" id="{75761BE3-35F2-974D-BEAC-F35A68B5A0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87" y="977933"/>
            <a:ext cx="4560332" cy="1040691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E8917861-620B-BF4F-94EA-6EBC91C1551B}"/>
              </a:ext>
            </a:extLst>
          </p:cNvPr>
          <p:cNvSpPr txBox="1"/>
          <p:nvPr/>
        </p:nvSpPr>
        <p:spPr>
          <a:xfrm>
            <a:off x="423082" y="2849494"/>
            <a:ext cx="3976610" cy="1708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500" b="1"/>
              <a:t>Start small and expand</a:t>
            </a:r>
            <a:endParaRPr lang="en-US" sz="1500"/>
          </a:p>
          <a:p>
            <a:pPr lvl="0" algn="ctr"/>
            <a:endParaRPr lang="en-US" sz="6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Vhodné pro postupný rozvoj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Implementace základních funkcí nezbytných pro spuštění  cloudu.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Podle adopce cloudu se bude postupně rozšiřovat, o pokročilé funkcionality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Důležitým faktorem je omezení předělávání v průběhu času.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A3A66005-11D6-9F48-95A7-3BB348B31D09}"/>
              </a:ext>
            </a:extLst>
          </p:cNvPr>
          <p:cNvSpPr txBox="1"/>
          <p:nvPr/>
        </p:nvSpPr>
        <p:spPr>
          <a:xfrm>
            <a:off x="4705123" y="2849494"/>
            <a:ext cx="4015796" cy="1708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500" b="1"/>
              <a:t>Start with enterprise scale:</a:t>
            </a:r>
            <a:endParaRPr lang="en-US" sz="1500"/>
          </a:p>
          <a:p>
            <a:pPr lvl="0" algn="ctr"/>
            <a:endParaRPr lang="en-US" sz="6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Vhodný pro masivní rozvoj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Implementace všech pokročilých funkcí z důvodů vln migrací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Plně integrovaná správa, zabezpečení a provoz od samého počátku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sz="1200"/>
              <a:t>Nasazení automatizace aplikací pomocí DevOps a  použití “Infrastructure as Code” (</a:t>
            </a:r>
            <a:r>
              <a:rPr lang="cs-CZ" sz="1200" err="1"/>
              <a:t>IaC</a:t>
            </a:r>
            <a:r>
              <a:rPr lang="cs-CZ" sz="1200"/>
              <a:t>). 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34923ED6-5674-0941-AF08-8C401B294FC7}"/>
              </a:ext>
            </a:extLst>
          </p:cNvPr>
          <p:cNvSpPr txBox="1"/>
          <p:nvPr/>
        </p:nvSpPr>
        <p:spPr>
          <a:xfrm>
            <a:off x="3397197" y="2398625"/>
            <a:ext cx="21077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1800" b="1"/>
              <a:t>2 Možné postupy </a:t>
            </a:r>
          </a:p>
        </p:txBody>
      </p:sp>
      <p:cxnSp>
        <p:nvCxnSpPr>
          <p:cNvPr id="4" name="Pravoúhlá spojnice 3">
            <a:extLst>
              <a:ext uri="{FF2B5EF4-FFF2-40B4-BE49-F238E27FC236}">
                <a16:creationId xmlns:a16="http://schemas.microsoft.com/office/drawing/2014/main" id="{A94CF8FD-EF5F-AA42-8C06-864C18FE0C46}"/>
              </a:ext>
            </a:extLst>
          </p:cNvPr>
          <p:cNvCxnSpPr>
            <a:stCxn id="10" idx="1"/>
            <a:endCxn id="8" idx="0"/>
          </p:cNvCxnSpPr>
          <p:nvPr/>
        </p:nvCxnSpPr>
        <p:spPr>
          <a:xfrm rot="10800000" flipV="1">
            <a:off x="2411387" y="2583290"/>
            <a:ext cx="985810" cy="26620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Pravoúhlá spojnice 10">
            <a:extLst>
              <a:ext uri="{FF2B5EF4-FFF2-40B4-BE49-F238E27FC236}">
                <a16:creationId xmlns:a16="http://schemas.microsoft.com/office/drawing/2014/main" id="{081ADB0C-BDF7-E14C-8F4F-29709BE7E633}"/>
              </a:ext>
            </a:extLst>
          </p:cNvPr>
          <p:cNvCxnSpPr>
            <a:cxnSpLocks/>
            <a:stCxn id="10" idx="3"/>
            <a:endCxn id="9" idx="0"/>
          </p:cNvCxnSpPr>
          <p:nvPr/>
        </p:nvCxnSpPr>
        <p:spPr>
          <a:xfrm>
            <a:off x="5504936" y="2583291"/>
            <a:ext cx="1208085" cy="26620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2E1E32E5-4875-4B1F-A0FB-97C348C64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2B793B92-5CDB-414F-B6B3-E141E3E9DF3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476" y="4655932"/>
            <a:ext cx="784267" cy="235740"/>
          </a:xfrm>
          <a:prstGeom prst="rect">
            <a:avLst/>
          </a:prstGeom>
        </p:spPr>
      </p:pic>
      <p:sp>
        <p:nvSpPr>
          <p:cNvPr id="14" name="TextovéPole 13">
            <a:extLst>
              <a:ext uri="{FF2B5EF4-FFF2-40B4-BE49-F238E27FC236}">
                <a16:creationId xmlns:a16="http://schemas.microsoft.com/office/drawing/2014/main" id="{AABA1A6E-15EE-4A10-8D55-3A32D6C32030}"/>
              </a:ext>
            </a:extLst>
          </p:cNvPr>
          <p:cNvSpPr txBox="1"/>
          <p:nvPr/>
        </p:nvSpPr>
        <p:spPr>
          <a:xfrm>
            <a:off x="7917136" y="4902197"/>
            <a:ext cx="987965" cy="235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65" spc="23">
                <a:solidFill>
                  <a:schemeClr val="bg1"/>
                </a:solidFill>
              </a:rPr>
              <a:t>Člen skupiny SUDOP GROUP</a:t>
            </a:r>
            <a:endParaRPr lang="en-GB" sz="465" spc="2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889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A20CC3-205C-8FAF-B9B8-3663736DC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cs-CZ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8C66FEB-5BDD-4D2A-7EDA-08C2724E617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88101323"/>
              </p:ext>
            </p:extLst>
          </p:nvPr>
        </p:nvGraphicFramePr>
        <p:xfrm>
          <a:off x="4834718" y="992983"/>
          <a:ext cx="3886200" cy="3382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AABE5-249D-272D-9184-8E54AB0C2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082" y="1003112"/>
            <a:ext cx="3655041" cy="3382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Bezpečnost perimetru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Bezpečnost Identit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Šifrování dat – in transit a at 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 není povoleno je zakázáno!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Zero trust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Bezp. Standardy – CIS, ASB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Vysoká dostupnost a 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Business Continuty Plan (BCP)</a:t>
            </a:r>
          </a:p>
        </p:txBody>
      </p:sp>
    </p:spTree>
    <p:extLst>
      <p:ext uri="{BB962C8B-B14F-4D97-AF65-F5344CB8AC3E}">
        <p14:creationId xmlns:p14="http://schemas.microsoft.com/office/powerpoint/2010/main" val="2355758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CF65421-5930-D8AF-F6AB-5656EE419B5F}"/>
              </a:ext>
            </a:extLst>
          </p:cNvPr>
          <p:cNvGrpSpPr/>
          <p:nvPr/>
        </p:nvGrpSpPr>
        <p:grpSpPr>
          <a:xfrm>
            <a:off x="746978" y="1737078"/>
            <a:ext cx="8262719" cy="2856335"/>
            <a:chOff x="746978" y="1737078"/>
            <a:chExt cx="8262719" cy="2856335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80565816-6F21-4CA4-BDFB-672677CD57D5}"/>
                </a:ext>
              </a:extLst>
            </p:cNvPr>
            <p:cNvSpPr/>
            <p:nvPr/>
          </p:nvSpPr>
          <p:spPr bwMode="auto">
            <a:xfrm>
              <a:off x="746980" y="1737078"/>
              <a:ext cx="8262717" cy="1059473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DBBF8DF-B217-4BD1-B3FB-B78058E82798}"/>
                </a:ext>
              </a:extLst>
            </p:cNvPr>
            <p:cNvGrpSpPr/>
            <p:nvPr/>
          </p:nvGrpSpPr>
          <p:grpSpPr>
            <a:xfrm>
              <a:off x="1024822" y="2796548"/>
              <a:ext cx="6691969" cy="361772"/>
              <a:chOff x="1425978" y="3257254"/>
              <a:chExt cx="9101542" cy="492036"/>
            </a:xfrm>
          </p:grpSpPr>
          <p:sp>
            <p:nvSpPr>
              <p:cNvPr id="7" name="!!Verify Explicitly Text">
                <a:extLst>
                  <a:ext uri="{FF2B5EF4-FFF2-40B4-BE49-F238E27FC236}">
                    <a16:creationId xmlns:a16="http://schemas.microsoft.com/office/drawing/2014/main" id="{8AA722CA-3CE7-4CC4-964F-F7B13CF4B368}"/>
                  </a:ext>
                </a:extLst>
              </p:cNvPr>
              <p:cNvSpPr/>
              <p:nvPr/>
            </p:nvSpPr>
            <p:spPr>
              <a:xfrm>
                <a:off x="1425978" y="3309762"/>
                <a:ext cx="1219036" cy="439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Identity</a:t>
                </a:r>
              </a:p>
            </p:txBody>
          </p:sp>
          <p:sp>
            <p:nvSpPr>
              <p:cNvPr id="25" name="!!Verify Explicitly Text">
                <a:extLst>
                  <a:ext uri="{FF2B5EF4-FFF2-40B4-BE49-F238E27FC236}">
                    <a16:creationId xmlns:a16="http://schemas.microsoft.com/office/drawing/2014/main" id="{EAE58448-6465-43B3-B29E-EB677D0DE07D}"/>
                  </a:ext>
                </a:extLst>
              </p:cNvPr>
              <p:cNvSpPr/>
              <p:nvPr/>
            </p:nvSpPr>
            <p:spPr>
              <a:xfrm>
                <a:off x="9418277" y="3283852"/>
                <a:ext cx="1109243" cy="439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Data</a:t>
                </a:r>
              </a:p>
            </p:txBody>
          </p:sp>
          <p:sp>
            <p:nvSpPr>
              <p:cNvPr id="22" name="!!Verify Explicitly Text">
                <a:extLst>
                  <a:ext uri="{FF2B5EF4-FFF2-40B4-BE49-F238E27FC236}">
                    <a16:creationId xmlns:a16="http://schemas.microsoft.com/office/drawing/2014/main" id="{B89123AE-5B84-4555-A240-CD75CF2B0C35}"/>
                  </a:ext>
                </a:extLst>
              </p:cNvPr>
              <p:cNvSpPr/>
              <p:nvPr/>
            </p:nvSpPr>
            <p:spPr>
              <a:xfrm>
                <a:off x="5223085" y="3257254"/>
                <a:ext cx="1624374" cy="4395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Networking</a:t>
                </a:r>
              </a:p>
            </p:txBody>
          </p:sp>
          <p:sp>
            <p:nvSpPr>
              <p:cNvPr id="13" name="!!Verify Explicitly Text">
                <a:extLst>
                  <a:ext uri="{FF2B5EF4-FFF2-40B4-BE49-F238E27FC236}">
                    <a16:creationId xmlns:a16="http://schemas.microsoft.com/office/drawing/2014/main" id="{E330299C-E1B9-4B09-80F2-3544B445FC58}"/>
                  </a:ext>
                </a:extLst>
              </p:cNvPr>
              <p:cNvSpPr/>
              <p:nvPr/>
            </p:nvSpPr>
            <p:spPr>
              <a:xfrm>
                <a:off x="3484869" y="3257255"/>
                <a:ext cx="1174942" cy="439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Devices</a:t>
                </a:r>
              </a:p>
            </p:txBody>
          </p:sp>
          <p:sp>
            <p:nvSpPr>
              <p:cNvPr id="19" name="!!Verify Explicitly Text">
                <a:extLst>
                  <a:ext uri="{FF2B5EF4-FFF2-40B4-BE49-F238E27FC236}">
                    <a16:creationId xmlns:a16="http://schemas.microsoft.com/office/drawing/2014/main" id="{1F2B5448-2FEE-4182-B470-B88EEAEFF7E4}"/>
                  </a:ext>
                </a:extLst>
              </p:cNvPr>
              <p:cNvSpPr/>
              <p:nvPr/>
            </p:nvSpPr>
            <p:spPr>
              <a:xfrm>
                <a:off x="7155205" y="3261096"/>
                <a:ext cx="1807562" cy="439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00"/>
                  <a:t>Infrastructure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7C04C17-005F-40B8-A758-1E28E8220EB3}"/>
                </a:ext>
              </a:extLst>
            </p:cNvPr>
            <p:cNvGrpSpPr/>
            <p:nvPr/>
          </p:nvGrpSpPr>
          <p:grpSpPr>
            <a:xfrm>
              <a:off x="5383389" y="1800302"/>
              <a:ext cx="888966" cy="888966"/>
              <a:chOff x="6448512" y="2268944"/>
              <a:chExt cx="1185456" cy="118545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7B0ECBC-870F-43EE-B11F-A801F1FA522B}"/>
                  </a:ext>
                </a:extLst>
              </p:cNvPr>
              <p:cNvSpPr/>
              <p:nvPr/>
            </p:nvSpPr>
            <p:spPr bwMode="auto">
              <a:xfrm>
                <a:off x="6448512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BCFE300-5DE3-4B1D-A72B-E141B205A63F}"/>
                  </a:ext>
                </a:extLst>
              </p:cNvPr>
              <p:cNvGrpSpPr/>
              <p:nvPr/>
            </p:nvGrpSpPr>
            <p:grpSpPr>
              <a:xfrm>
                <a:off x="6774265" y="2593294"/>
                <a:ext cx="533950" cy="546053"/>
                <a:chOff x="6635580" y="2593294"/>
                <a:chExt cx="533950" cy="546053"/>
              </a:xfrm>
            </p:grpSpPr>
            <p:sp>
              <p:nvSpPr>
                <p:cNvPr id="42" name="Shape 1158">
                  <a:extLst>
                    <a:ext uri="{FF2B5EF4-FFF2-40B4-BE49-F238E27FC236}">
                      <a16:creationId xmlns:a16="http://schemas.microsoft.com/office/drawing/2014/main" id="{25B13DC6-7062-451C-908D-FC09E94A4D4B}"/>
                    </a:ext>
                  </a:extLst>
                </p:cNvPr>
                <p:cNvSpPr/>
                <p:nvPr/>
              </p:nvSpPr>
              <p:spPr>
                <a:xfrm>
                  <a:off x="6880307" y="3006524"/>
                  <a:ext cx="44496" cy="59033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753" h="43440">
                      <a:moveTo>
                        <a:pt x="0" y="0"/>
                      </a:moveTo>
                      <a:lnTo>
                        <a:pt x="32753" y="0"/>
                      </a:lnTo>
                      <a:lnTo>
                        <a:pt x="32753" y="43440"/>
                      </a:lnTo>
                      <a:lnTo>
                        <a:pt x="0" y="434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43" name="Shape 10279">
                  <a:extLst>
                    <a:ext uri="{FF2B5EF4-FFF2-40B4-BE49-F238E27FC236}">
                      <a16:creationId xmlns:a16="http://schemas.microsoft.com/office/drawing/2014/main" id="{A84C03B5-606D-4C0E-B0A7-C7574C45D803}"/>
                    </a:ext>
                  </a:extLst>
                </p:cNvPr>
                <p:cNvSpPr/>
                <p:nvPr/>
              </p:nvSpPr>
              <p:spPr>
                <a:xfrm>
                  <a:off x="6880307" y="3095073"/>
                  <a:ext cx="44496" cy="442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2753" h="32580">
                      <a:moveTo>
                        <a:pt x="0" y="0"/>
                      </a:moveTo>
                      <a:lnTo>
                        <a:pt x="32753" y="0"/>
                      </a:lnTo>
                      <a:lnTo>
                        <a:pt x="32753" y="32580"/>
                      </a:lnTo>
                      <a:lnTo>
                        <a:pt x="0" y="3258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93939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/>
                  <a:endParaRPr lang="en-US" sz="1050">
                    <a:solidFill>
                      <a:srgbClr val="3C3C41"/>
                    </a:solidFill>
                  </a:endParaRPr>
                </a:p>
              </p:txBody>
            </p:sp>
            <p:sp>
              <p:nvSpPr>
                <p:cNvPr id="44" name="Shape 1160">
                  <a:extLst>
                    <a:ext uri="{FF2B5EF4-FFF2-40B4-BE49-F238E27FC236}">
                      <a16:creationId xmlns:a16="http://schemas.microsoft.com/office/drawing/2014/main" id="{CD1042A5-454F-4B37-8D21-7BFC2D5DA48A}"/>
                    </a:ext>
                  </a:extLst>
                </p:cNvPr>
                <p:cNvSpPr/>
                <p:nvPr/>
              </p:nvSpPr>
              <p:spPr>
                <a:xfrm>
                  <a:off x="6954467" y="3095073"/>
                  <a:ext cx="215063" cy="442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07" h="32580">
                      <a:moveTo>
                        <a:pt x="0" y="0"/>
                      </a:moveTo>
                      <a:lnTo>
                        <a:pt x="158307" y="0"/>
                      </a:lnTo>
                      <a:lnTo>
                        <a:pt x="158307" y="32580"/>
                      </a:lnTo>
                      <a:lnTo>
                        <a:pt x="0" y="325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/>
                  <a:endParaRPr lang="en-US" sz="1050">
                    <a:solidFill>
                      <a:srgbClr val="3C3C41"/>
                    </a:solidFill>
                  </a:endParaRPr>
                </a:p>
              </p:txBody>
            </p:sp>
            <p:sp>
              <p:nvSpPr>
                <p:cNvPr id="45" name="Shape 10280">
                  <a:extLst>
                    <a:ext uri="{FF2B5EF4-FFF2-40B4-BE49-F238E27FC236}">
                      <a16:creationId xmlns:a16="http://schemas.microsoft.com/office/drawing/2014/main" id="{17EDBDB2-7FDA-4A0C-9F6F-44EFE07B8347}"/>
                    </a:ext>
                  </a:extLst>
                </p:cNvPr>
                <p:cNvSpPr/>
                <p:nvPr/>
              </p:nvSpPr>
              <p:spPr>
                <a:xfrm>
                  <a:off x="6635580" y="3095073"/>
                  <a:ext cx="215063" cy="4427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58307" h="32580">
                      <a:moveTo>
                        <a:pt x="0" y="0"/>
                      </a:moveTo>
                      <a:lnTo>
                        <a:pt x="158307" y="0"/>
                      </a:lnTo>
                      <a:lnTo>
                        <a:pt x="158307" y="32580"/>
                      </a:lnTo>
                      <a:lnTo>
                        <a:pt x="0" y="3258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93939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/>
                  <a:endParaRPr lang="en-US" sz="1050">
                    <a:solidFill>
                      <a:srgbClr val="3C3C41"/>
                    </a:solidFill>
                  </a:endParaRPr>
                </a:p>
              </p:txBody>
            </p:sp>
            <p:sp>
              <p:nvSpPr>
                <p:cNvPr id="46" name="Shape 1162">
                  <a:extLst>
                    <a:ext uri="{FF2B5EF4-FFF2-40B4-BE49-F238E27FC236}">
                      <a16:creationId xmlns:a16="http://schemas.microsoft.com/office/drawing/2014/main" id="{BEBDFB68-41AE-4464-B11F-C389B88C73F3}"/>
                    </a:ext>
                  </a:extLst>
                </p:cNvPr>
                <p:cNvSpPr/>
                <p:nvPr/>
              </p:nvSpPr>
              <p:spPr>
                <a:xfrm>
                  <a:off x="6665243" y="2888454"/>
                  <a:ext cx="74160" cy="1180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84">
                      <a:moveTo>
                        <a:pt x="19543" y="0"/>
                      </a:moveTo>
                      <a:lnTo>
                        <a:pt x="54589" y="0"/>
                      </a:lnTo>
                      <a:lnTo>
                        <a:pt x="54589" y="32584"/>
                      </a:lnTo>
                      <a:cubicBezTo>
                        <a:pt x="48559" y="32584"/>
                        <a:pt x="43671" y="37446"/>
                        <a:pt x="43671" y="43444"/>
                      </a:cubicBezTo>
                      <a:cubicBezTo>
                        <a:pt x="43671" y="49442"/>
                        <a:pt x="48559" y="54304"/>
                        <a:pt x="54589" y="54304"/>
                      </a:cubicBezTo>
                      <a:lnTo>
                        <a:pt x="54589" y="86884"/>
                      </a:lnTo>
                      <a:lnTo>
                        <a:pt x="19543" y="86884"/>
                      </a:lnTo>
                      <a:cubicBezTo>
                        <a:pt x="8750" y="86884"/>
                        <a:pt x="0" y="78180"/>
                        <a:pt x="0" y="67444"/>
                      </a:cubicBezTo>
                      <a:lnTo>
                        <a:pt x="0" y="19444"/>
                      </a:lnTo>
                      <a:cubicBezTo>
                        <a:pt x="0" y="8711"/>
                        <a:pt x="8750" y="0"/>
                        <a:pt x="19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47" name="Shape 1163">
                  <a:extLst>
                    <a:ext uri="{FF2B5EF4-FFF2-40B4-BE49-F238E27FC236}">
                      <a16:creationId xmlns:a16="http://schemas.microsoft.com/office/drawing/2014/main" id="{1439BC69-6886-4C53-8196-66129334C2BB}"/>
                    </a:ext>
                  </a:extLst>
                </p:cNvPr>
                <p:cNvSpPr/>
                <p:nvPr/>
              </p:nvSpPr>
              <p:spPr>
                <a:xfrm>
                  <a:off x="6739404" y="2888454"/>
                  <a:ext cx="74160" cy="1180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84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4"/>
                      </a:lnTo>
                      <a:cubicBezTo>
                        <a:pt x="48559" y="32584"/>
                        <a:pt x="43671" y="37447"/>
                        <a:pt x="43671" y="43444"/>
                      </a:cubicBezTo>
                      <a:cubicBezTo>
                        <a:pt x="43671" y="49442"/>
                        <a:pt x="48559" y="54304"/>
                        <a:pt x="54589" y="54304"/>
                      </a:cubicBezTo>
                      <a:lnTo>
                        <a:pt x="54589" y="86884"/>
                      </a:lnTo>
                      <a:lnTo>
                        <a:pt x="0" y="86884"/>
                      </a:lnTo>
                      <a:lnTo>
                        <a:pt x="0" y="54304"/>
                      </a:lnTo>
                      <a:cubicBezTo>
                        <a:pt x="6030" y="54304"/>
                        <a:pt x="10918" y="49442"/>
                        <a:pt x="10918" y="43444"/>
                      </a:cubicBezTo>
                      <a:cubicBezTo>
                        <a:pt x="10918" y="37446"/>
                        <a:pt x="6030" y="32584"/>
                        <a:pt x="0" y="3258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48" name="Shape 1164">
                  <a:extLst>
                    <a:ext uri="{FF2B5EF4-FFF2-40B4-BE49-F238E27FC236}">
                      <a16:creationId xmlns:a16="http://schemas.microsoft.com/office/drawing/2014/main" id="{0452B97F-A4D0-41A4-AE52-9579BE80C816}"/>
                    </a:ext>
                  </a:extLst>
                </p:cNvPr>
                <p:cNvSpPr/>
                <p:nvPr/>
              </p:nvSpPr>
              <p:spPr>
                <a:xfrm>
                  <a:off x="6813564" y="2888454"/>
                  <a:ext cx="74160" cy="1180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84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4"/>
                      </a:lnTo>
                      <a:cubicBezTo>
                        <a:pt x="48561" y="32584"/>
                        <a:pt x="43671" y="37447"/>
                        <a:pt x="43671" y="43444"/>
                      </a:cubicBezTo>
                      <a:cubicBezTo>
                        <a:pt x="43671" y="49442"/>
                        <a:pt x="48561" y="54304"/>
                        <a:pt x="54589" y="54304"/>
                      </a:cubicBezTo>
                      <a:lnTo>
                        <a:pt x="54589" y="86884"/>
                      </a:lnTo>
                      <a:lnTo>
                        <a:pt x="0" y="86884"/>
                      </a:lnTo>
                      <a:lnTo>
                        <a:pt x="0" y="54304"/>
                      </a:lnTo>
                      <a:cubicBezTo>
                        <a:pt x="6030" y="54304"/>
                        <a:pt x="10918" y="49442"/>
                        <a:pt x="10918" y="43444"/>
                      </a:cubicBezTo>
                      <a:cubicBezTo>
                        <a:pt x="10918" y="37447"/>
                        <a:pt x="6030" y="32584"/>
                        <a:pt x="0" y="3258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49" name="Shape 1165">
                  <a:extLst>
                    <a:ext uri="{FF2B5EF4-FFF2-40B4-BE49-F238E27FC236}">
                      <a16:creationId xmlns:a16="http://schemas.microsoft.com/office/drawing/2014/main" id="{6AD13B77-AA75-4D0A-8777-62344727CCC1}"/>
                    </a:ext>
                  </a:extLst>
                </p:cNvPr>
                <p:cNvSpPr/>
                <p:nvPr/>
              </p:nvSpPr>
              <p:spPr>
                <a:xfrm>
                  <a:off x="6887724" y="2888454"/>
                  <a:ext cx="252144" cy="118071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5602" h="86884">
                      <a:moveTo>
                        <a:pt x="0" y="0"/>
                      </a:moveTo>
                      <a:lnTo>
                        <a:pt x="166063" y="0"/>
                      </a:lnTo>
                      <a:cubicBezTo>
                        <a:pt x="176845" y="0"/>
                        <a:pt x="185602" y="8711"/>
                        <a:pt x="185602" y="19444"/>
                      </a:cubicBezTo>
                      <a:lnTo>
                        <a:pt x="185602" y="67445"/>
                      </a:lnTo>
                      <a:cubicBezTo>
                        <a:pt x="185602" y="78180"/>
                        <a:pt x="176845" y="86884"/>
                        <a:pt x="166063" y="86884"/>
                      </a:cubicBezTo>
                      <a:lnTo>
                        <a:pt x="0" y="86884"/>
                      </a:lnTo>
                      <a:lnTo>
                        <a:pt x="0" y="54304"/>
                      </a:lnTo>
                      <a:cubicBezTo>
                        <a:pt x="6027" y="54304"/>
                        <a:pt x="10918" y="49442"/>
                        <a:pt x="10918" y="43444"/>
                      </a:cubicBezTo>
                      <a:cubicBezTo>
                        <a:pt x="10918" y="37447"/>
                        <a:pt x="6027" y="32584"/>
                        <a:pt x="0" y="3258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0" name="Shape 1166">
                  <a:extLst>
                    <a:ext uri="{FF2B5EF4-FFF2-40B4-BE49-F238E27FC236}">
                      <a16:creationId xmlns:a16="http://schemas.microsoft.com/office/drawing/2014/main" id="{53EA177D-DEF6-4C8C-AD31-97B0323B5F78}"/>
                    </a:ext>
                  </a:extLst>
                </p:cNvPr>
                <p:cNvSpPr/>
                <p:nvPr/>
              </p:nvSpPr>
              <p:spPr>
                <a:xfrm>
                  <a:off x="6665243" y="274087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19543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59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59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19543" y="86879"/>
                      </a:lnTo>
                      <a:cubicBezTo>
                        <a:pt x="8750" y="86879"/>
                        <a:pt x="0" y="78168"/>
                        <a:pt x="0" y="67444"/>
                      </a:cubicBezTo>
                      <a:lnTo>
                        <a:pt x="0" y="19434"/>
                      </a:lnTo>
                      <a:cubicBezTo>
                        <a:pt x="0" y="8710"/>
                        <a:pt x="8750" y="0"/>
                        <a:pt x="19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1" name="Shape 1167">
                  <a:extLst>
                    <a:ext uri="{FF2B5EF4-FFF2-40B4-BE49-F238E27FC236}">
                      <a16:creationId xmlns:a16="http://schemas.microsoft.com/office/drawing/2014/main" id="{78E6D6D6-BEFD-478F-9B98-3183EA1711FC}"/>
                    </a:ext>
                  </a:extLst>
                </p:cNvPr>
                <p:cNvSpPr/>
                <p:nvPr/>
              </p:nvSpPr>
              <p:spPr>
                <a:xfrm>
                  <a:off x="6739404" y="274087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59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59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30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30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2" name="Shape 1168">
                  <a:extLst>
                    <a:ext uri="{FF2B5EF4-FFF2-40B4-BE49-F238E27FC236}">
                      <a16:creationId xmlns:a16="http://schemas.microsoft.com/office/drawing/2014/main" id="{03546BE9-34A2-44E0-B131-15CFD4A8425F}"/>
                    </a:ext>
                  </a:extLst>
                </p:cNvPr>
                <p:cNvSpPr/>
                <p:nvPr/>
              </p:nvSpPr>
              <p:spPr>
                <a:xfrm>
                  <a:off x="6813564" y="274087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61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61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30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30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3" name="Shape 1169">
                  <a:extLst>
                    <a:ext uri="{FF2B5EF4-FFF2-40B4-BE49-F238E27FC236}">
                      <a16:creationId xmlns:a16="http://schemas.microsoft.com/office/drawing/2014/main" id="{4A977063-0EBC-4F79-B3FE-B5F6E26BD0F7}"/>
                    </a:ext>
                  </a:extLst>
                </p:cNvPr>
                <p:cNvSpPr/>
                <p:nvPr/>
              </p:nvSpPr>
              <p:spPr>
                <a:xfrm>
                  <a:off x="6887724" y="2740874"/>
                  <a:ext cx="252144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5602" h="86879">
                      <a:moveTo>
                        <a:pt x="0" y="0"/>
                      </a:moveTo>
                      <a:lnTo>
                        <a:pt x="166063" y="0"/>
                      </a:lnTo>
                      <a:cubicBezTo>
                        <a:pt x="176845" y="0"/>
                        <a:pt x="185602" y="8711"/>
                        <a:pt x="185602" y="19435"/>
                      </a:cubicBezTo>
                      <a:lnTo>
                        <a:pt x="185602" y="67445"/>
                      </a:lnTo>
                      <a:cubicBezTo>
                        <a:pt x="185602" y="78169"/>
                        <a:pt x="176845" y="86879"/>
                        <a:pt x="166063" y="86879"/>
                      </a:cubicBez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27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27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4" name="Shape 1170">
                  <a:extLst>
                    <a:ext uri="{FF2B5EF4-FFF2-40B4-BE49-F238E27FC236}">
                      <a16:creationId xmlns:a16="http://schemas.microsoft.com/office/drawing/2014/main" id="{CEDD07BC-646D-46D9-8E83-2496F31B16E3}"/>
                    </a:ext>
                  </a:extLst>
                </p:cNvPr>
                <p:cNvSpPr/>
                <p:nvPr/>
              </p:nvSpPr>
              <p:spPr>
                <a:xfrm>
                  <a:off x="6665243" y="259329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19543" y="0"/>
                      </a:moveTo>
                      <a:lnTo>
                        <a:pt x="54589" y="0"/>
                      </a:lnTo>
                      <a:lnTo>
                        <a:pt x="54589" y="32579"/>
                      </a:lnTo>
                      <a:cubicBezTo>
                        <a:pt x="48559" y="32579"/>
                        <a:pt x="43671" y="37444"/>
                        <a:pt x="43671" y="43440"/>
                      </a:cubicBezTo>
                      <a:cubicBezTo>
                        <a:pt x="43671" y="49435"/>
                        <a:pt x="48559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19543" y="86879"/>
                      </a:lnTo>
                      <a:cubicBezTo>
                        <a:pt x="8750" y="86879"/>
                        <a:pt x="0" y="78168"/>
                        <a:pt x="0" y="67444"/>
                      </a:cubicBezTo>
                      <a:lnTo>
                        <a:pt x="0" y="19434"/>
                      </a:lnTo>
                      <a:cubicBezTo>
                        <a:pt x="0" y="8710"/>
                        <a:pt x="8750" y="0"/>
                        <a:pt x="1954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5" name="Shape 1171">
                  <a:extLst>
                    <a:ext uri="{FF2B5EF4-FFF2-40B4-BE49-F238E27FC236}">
                      <a16:creationId xmlns:a16="http://schemas.microsoft.com/office/drawing/2014/main" id="{A5E35C9C-3922-46A4-A228-0ABE024C248F}"/>
                    </a:ext>
                  </a:extLst>
                </p:cNvPr>
                <p:cNvSpPr/>
                <p:nvPr/>
              </p:nvSpPr>
              <p:spPr>
                <a:xfrm>
                  <a:off x="6739404" y="259329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59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59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30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30" y="32579"/>
                        <a:pt x="0" y="3257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6" name="Shape 1172">
                  <a:extLst>
                    <a:ext uri="{FF2B5EF4-FFF2-40B4-BE49-F238E27FC236}">
                      <a16:creationId xmlns:a16="http://schemas.microsoft.com/office/drawing/2014/main" id="{CC99A381-EC90-4A46-AFB7-3418B4822A6C}"/>
                    </a:ext>
                  </a:extLst>
                </p:cNvPr>
                <p:cNvSpPr/>
                <p:nvPr/>
              </p:nvSpPr>
              <p:spPr>
                <a:xfrm>
                  <a:off x="6813564" y="2593294"/>
                  <a:ext cx="74160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54589" h="86879">
                      <a:moveTo>
                        <a:pt x="0" y="0"/>
                      </a:moveTo>
                      <a:lnTo>
                        <a:pt x="54589" y="0"/>
                      </a:lnTo>
                      <a:lnTo>
                        <a:pt x="54589" y="32580"/>
                      </a:lnTo>
                      <a:cubicBezTo>
                        <a:pt x="48561" y="32580"/>
                        <a:pt x="43671" y="37444"/>
                        <a:pt x="43671" y="43440"/>
                      </a:cubicBezTo>
                      <a:cubicBezTo>
                        <a:pt x="43671" y="49435"/>
                        <a:pt x="48561" y="54299"/>
                        <a:pt x="54589" y="54299"/>
                      </a:cubicBezTo>
                      <a:lnTo>
                        <a:pt x="54589" y="86879"/>
                      </a:ln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30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30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  <p:sp>
              <p:nvSpPr>
                <p:cNvPr id="57" name="Shape 1173">
                  <a:extLst>
                    <a:ext uri="{FF2B5EF4-FFF2-40B4-BE49-F238E27FC236}">
                      <a16:creationId xmlns:a16="http://schemas.microsoft.com/office/drawing/2014/main" id="{65FF5483-0AAD-4484-AE27-936EDC6D651D}"/>
                    </a:ext>
                  </a:extLst>
                </p:cNvPr>
                <p:cNvSpPr/>
                <p:nvPr/>
              </p:nvSpPr>
              <p:spPr>
                <a:xfrm>
                  <a:off x="6887725" y="2593294"/>
                  <a:ext cx="252144" cy="118064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85602" h="86879">
                      <a:moveTo>
                        <a:pt x="0" y="0"/>
                      </a:moveTo>
                      <a:lnTo>
                        <a:pt x="166063" y="0"/>
                      </a:lnTo>
                      <a:cubicBezTo>
                        <a:pt x="176845" y="0"/>
                        <a:pt x="185602" y="8711"/>
                        <a:pt x="185602" y="19435"/>
                      </a:cubicBezTo>
                      <a:lnTo>
                        <a:pt x="185602" y="67444"/>
                      </a:lnTo>
                      <a:cubicBezTo>
                        <a:pt x="185602" y="78168"/>
                        <a:pt x="176845" y="86879"/>
                        <a:pt x="166063" y="86879"/>
                      </a:cubicBezTo>
                      <a:lnTo>
                        <a:pt x="0" y="86879"/>
                      </a:lnTo>
                      <a:lnTo>
                        <a:pt x="0" y="54299"/>
                      </a:lnTo>
                      <a:cubicBezTo>
                        <a:pt x="6027" y="54299"/>
                        <a:pt x="10918" y="49435"/>
                        <a:pt x="10918" y="43440"/>
                      </a:cubicBezTo>
                      <a:cubicBezTo>
                        <a:pt x="10918" y="37444"/>
                        <a:pt x="6027" y="32580"/>
                        <a:pt x="0" y="325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0" cap="flat">
                  <a:miter lim="127000"/>
                </a:ln>
              </p:spPr>
              <p:style>
                <a:lnRef idx="0">
                  <a:srgbClr val="000000">
                    <a:alpha val="0"/>
                  </a:srgbClr>
                </a:lnRef>
                <a:fillRef idx="1">
                  <a:srgbClr val="868686"/>
                </a:fillRef>
                <a:effectRef idx="0">
                  <a:scrgbClr r="0" g="0" b="0"/>
                </a:effectRef>
                <a:fontRef idx="none"/>
              </p:style>
              <p:txBody>
                <a:bodyPr/>
                <a:lstStyle/>
                <a:p>
                  <a:endParaRPr lang="en-US" sz="1500"/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3B456E0-7FA1-4723-9A71-68DFA89BA5C3}"/>
                </a:ext>
              </a:extLst>
            </p:cNvPr>
            <p:cNvGrpSpPr/>
            <p:nvPr/>
          </p:nvGrpSpPr>
          <p:grpSpPr>
            <a:xfrm>
              <a:off x="2558784" y="1800302"/>
              <a:ext cx="888966" cy="888966"/>
              <a:chOff x="2681838" y="2268944"/>
              <a:chExt cx="1185456" cy="118545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752B57A-D693-475A-A430-5AF4E491C84F}"/>
                  </a:ext>
                </a:extLst>
              </p:cNvPr>
              <p:cNvSpPr/>
              <p:nvPr/>
            </p:nvSpPr>
            <p:spPr bwMode="auto">
              <a:xfrm>
                <a:off x="2681838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CDF821B-592B-4051-92AD-2EBC6A94766C}"/>
                  </a:ext>
                </a:extLst>
              </p:cNvPr>
              <p:cNvGrpSpPr/>
              <p:nvPr/>
            </p:nvGrpSpPr>
            <p:grpSpPr>
              <a:xfrm>
                <a:off x="2953526" y="2556932"/>
                <a:ext cx="642082" cy="560250"/>
                <a:chOff x="4356575" y="3023477"/>
                <a:chExt cx="459365" cy="400821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958BD50E-ABFB-469C-90ED-9B7CD743733D}"/>
                    </a:ext>
                  </a:extLst>
                </p:cNvPr>
                <p:cNvGrpSpPr/>
                <p:nvPr/>
              </p:nvGrpSpPr>
              <p:grpSpPr>
                <a:xfrm>
                  <a:off x="4356575" y="3023477"/>
                  <a:ext cx="459365" cy="400821"/>
                  <a:chOff x="4356575" y="3023477"/>
                  <a:chExt cx="459365" cy="400821"/>
                </a:xfrm>
              </p:grpSpPr>
              <p:sp>
                <p:nvSpPr>
                  <p:cNvPr id="63" name="Freeform 975">
                    <a:extLst>
                      <a:ext uri="{FF2B5EF4-FFF2-40B4-BE49-F238E27FC236}">
                        <a16:creationId xmlns:a16="http://schemas.microsoft.com/office/drawing/2014/main" id="{2257092F-EF78-453B-BCAF-B66DC66099D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356575" y="3140571"/>
                    <a:ext cx="387307" cy="283727"/>
                  </a:xfrm>
                  <a:custGeom>
                    <a:avLst/>
                    <a:gdLst>
                      <a:gd name="T0" fmla="*/ 88 w 108"/>
                      <a:gd name="T1" fmla="*/ 48 h 80"/>
                      <a:gd name="T2" fmla="*/ 76 w 108"/>
                      <a:gd name="T3" fmla="*/ 36 h 80"/>
                      <a:gd name="T4" fmla="*/ 76 w 108"/>
                      <a:gd name="T5" fmla="*/ 0 h 80"/>
                      <a:gd name="T6" fmla="*/ 8 w 108"/>
                      <a:gd name="T7" fmla="*/ 0 h 80"/>
                      <a:gd name="T8" fmla="*/ 0 w 108"/>
                      <a:gd name="T9" fmla="*/ 8 h 80"/>
                      <a:gd name="T10" fmla="*/ 0 w 108"/>
                      <a:gd name="T11" fmla="*/ 72 h 80"/>
                      <a:gd name="T12" fmla="*/ 8 w 108"/>
                      <a:gd name="T13" fmla="*/ 80 h 80"/>
                      <a:gd name="T14" fmla="*/ 100 w 108"/>
                      <a:gd name="T15" fmla="*/ 80 h 80"/>
                      <a:gd name="T16" fmla="*/ 108 w 108"/>
                      <a:gd name="T17" fmla="*/ 72 h 80"/>
                      <a:gd name="T18" fmla="*/ 108 w 108"/>
                      <a:gd name="T19" fmla="*/ 48 h 80"/>
                      <a:gd name="T20" fmla="*/ 88 w 108"/>
                      <a:gd name="T21" fmla="*/ 48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08" h="80">
                        <a:moveTo>
                          <a:pt x="88" y="48"/>
                        </a:moveTo>
                        <a:cubicBezTo>
                          <a:pt x="81" y="48"/>
                          <a:pt x="76" y="43"/>
                          <a:pt x="76" y="36"/>
                        </a:cubicBezTo>
                        <a:cubicBezTo>
                          <a:pt x="76" y="0"/>
                          <a:pt x="76" y="0"/>
                          <a:pt x="76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4" y="0"/>
                          <a:pt x="0" y="4"/>
                          <a:pt x="0" y="8"/>
                        </a:cubicBezTo>
                        <a:cubicBezTo>
                          <a:pt x="0" y="72"/>
                          <a:pt x="0" y="72"/>
                          <a:pt x="0" y="72"/>
                        </a:cubicBezTo>
                        <a:cubicBezTo>
                          <a:pt x="0" y="76"/>
                          <a:pt x="4" y="80"/>
                          <a:pt x="8" y="80"/>
                        </a:cubicBezTo>
                        <a:cubicBezTo>
                          <a:pt x="100" y="80"/>
                          <a:pt x="100" y="80"/>
                          <a:pt x="100" y="80"/>
                        </a:cubicBezTo>
                        <a:cubicBezTo>
                          <a:pt x="104" y="80"/>
                          <a:pt x="108" y="76"/>
                          <a:pt x="108" y="72"/>
                        </a:cubicBezTo>
                        <a:cubicBezTo>
                          <a:pt x="108" y="48"/>
                          <a:pt x="108" y="48"/>
                          <a:pt x="108" y="48"/>
                        </a:cubicBezTo>
                        <a:lnTo>
                          <a:pt x="88" y="4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82284" tIns="41142" rIns="82284" bIns="4114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422">
                      <a:defRPr/>
                    </a:pPr>
                    <a:endParaRPr lang="en-US" sz="1050">
                      <a:solidFill>
                        <a:srgbClr val="3C3C41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64" name="Freeform 976">
                    <a:extLst>
                      <a:ext uri="{FF2B5EF4-FFF2-40B4-BE49-F238E27FC236}">
                        <a16:creationId xmlns:a16="http://schemas.microsoft.com/office/drawing/2014/main" id="{D6AF5629-E78A-4088-A1EE-54128ADFEE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58313" y="3023477"/>
                    <a:ext cx="157627" cy="256705"/>
                  </a:xfrm>
                  <a:custGeom>
                    <a:avLst/>
                    <a:gdLst>
                      <a:gd name="T0" fmla="*/ 40 w 44"/>
                      <a:gd name="T1" fmla="*/ 72 h 72"/>
                      <a:gd name="T2" fmla="*/ 44 w 44"/>
                      <a:gd name="T3" fmla="*/ 68 h 72"/>
                      <a:gd name="T4" fmla="*/ 44 w 44"/>
                      <a:gd name="T5" fmla="*/ 4 h 72"/>
                      <a:gd name="T6" fmla="*/ 40 w 44"/>
                      <a:gd name="T7" fmla="*/ 0 h 72"/>
                      <a:gd name="T8" fmla="*/ 4 w 44"/>
                      <a:gd name="T9" fmla="*/ 0 h 72"/>
                      <a:gd name="T10" fmla="*/ 0 w 44"/>
                      <a:gd name="T11" fmla="*/ 4 h 72"/>
                      <a:gd name="T12" fmla="*/ 0 w 44"/>
                      <a:gd name="T13" fmla="*/ 68 h 72"/>
                      <a:gd name="T14" fmla="*/ 4 w 44"/>
                      <a:gd name="T15" fmla="*/ 72 h 72"/>
                      <a:gd name="T16" fmla="*/ 40 w 44"/>
                      <a:gd name="T17" fmla="*/ 72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" h="72">
                        <a:moveTo>
                          <a:pt x="40" y="72"/>
                        </a:moveTo>
                        <a:cubicBezTo>
                          <a:pt x="42" y="72"/>
                          <a:pt x="44" y="70"/>
                          <a:pt x="44" y="68"/>
                        </a:cubicBezTo>
                        <a:cubicBezTo>
                          <a:pt x="44" y="4"/>
                          <a:pt x="44" y="4"/>
                          <a:pt x="44" y="4"/>
                        </a:cubicBezTo>
                        <a:cubicBezTo>
                          <a:pt x="44" y="2"/>
                          <a:pt x="42" y="0"/>
                          <a:pt x="40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68"/>
                          <a:pt x="0" y="68"/>
                          <a:pt x="0" y="68"/>
                        </a:cubicBezTo>
                        <a:cubicBezTo>
                          <a:pt x="0" y="70"/>
                          <a:pt x="2" y="72"/>
                          <a:pt x="4" y="72"/>
                        </a:cubicBezTo>
                        <a:lnTo>
                          <a:pt x="40" y="72"/>
                        </a:lnTo>
                        <a:close/>
                      </a:path>
                    </a:pathLst>
                  </a:custGeom>
                  <a:solidFill>
                    <a:srgbClr val="939393"/>
                  </a:solidFill>
                  <a:ln>
                    <a:noFill/>
                  </a:ln>
                </p:spPr>
                <p:txBody>
                  <a:bodyPr vert="horz" wrap="square" lIns="82284" tIns="41142" rIns="82284" bIns="41142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99422">
                      <a:defRPr/>
                    </a:pPr>
                    <a:endParaRPr lang="en-US" sz="1050">
                      <a:solidFill>
                        <a:srgbClr val="3C3C41"/>
                      </a:solidFill>
                      <a:latin typeface="Segoe UI"/>
                    </a:endParaRPr>
                  </a:p>
                </p:txBody>
              </p:sp>
            </p:grpSp>
            <p:sp>
              <p:nvSpPr>
                <p:cNvPr id="61" name="Rectangle 977">
                  <a:extLst>
                    <a:ext uri="{FF2B5EF4-FFF2-40B4-BE49-F238E27FC236}">
                      <a16:creationId xmlns:a16="http://schemas.microsoft.com/office/drawing/2014/main" id="{4AD1BF52-71D5-405E-B15E-6284B2A1A9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4198" y="3365749"/>
                  <a:ext cx="72057" cy="315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62" name="Rectangle 978">
                  <a:extLst>
                    <a:ext uri="{FF2B5EF4-FFF2-40B4-BE49-F238E27FC236}">
                      <a16:creationId xmlns:a16="http://schemas.microsoft.com/office/drawing/2014/main" id="{B027F9EE-E763-4639-A172-8EC1D5348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3349" y="3226140"/>
                  <a:ext cx="72057" cy="270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550ABD-FF68-4A5C-97CF-6AF330B1BAC6}"/>
                </a:ext>
              </a:extLst>
            </p:cNvPr>
            <p:cNvGrpSpPr/>
            <p:nvPr/>
          </p:nvGrpSpPr>
          <p:grpSpPr>
            <a:xfrm>
              <a:off x="1138238" y="1800302"/>
              <a:ext cx="888966" cy="888966"/>
              <a:chOff x="787508" y="2268944"/>
              <a:chExt cx="1185456" cy="118545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83E5D1C-2DD2-4293-9B41-A184BC19A6FB}"/>
                  </a:ext>
                </a:extLst>
              </p:cNvPr>
              <p:cNvSpPr/>
              <p:nvPr/>
            </p:nvSpPr>
            <p:spPr bwMode="auto">
              <a:xfrm>
                <a:off x="787508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FF62FB3-5DB6-424A-AE05-CCD2BBEDC689}"/>
                  </a:ext>
                </a:extLst>
              </p:cNvPr>
              <p:cNvGrpSpPr/>
              <p:nvPr/>
            </p:nvGrpSpPr>
            <p:grpSpPr>
              <a:xfrm>
                <a:off x="1088116" y="2577913"/>
                <a:ext cx="584240" cy="578511"/>
                <a:chOff x="947605" y="2608909"/>
                <a:chExt cx="584240" cy="578511"/>
              </a:xfrm>
            </p:grpSpPr>
            <p:sp>
              <p:nvSpPr>
                <p:cNvPr id="72" name="Freeform 1030">
                  <a:extLst>
                    <a:ext uri="{FF2B5EF4-FFF2-40B4-BE49-F238E27FC236}">
                      <a16:creationId xmlns:a16="http://schemas.microsoft.com/office/drawing/2014/main" id="{8500726B-6176-4AE4-B924-4183C46D6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605" y="2608909"/>
                  <a:ext cx="131742" cy="126012"/>
                </a:xfrm>
                <a:custGeom>
                  <a:avLst/>
                  <a:gdLst>
                    <a:gd name="T0" fmla="*/ 23 w 23"/>
                    <a:gd name="T1" fmla="*/ 0 h 22"/>
                    <a:gd name="T2" fmla="*/ 7 w 23"/>
                    <a:gd name="T3" fmla="*/ 0 h 22"/>
                    <a:gd name="T4" fmla="*/ 0 w 23"/>
                    <a:gd name="T5" fmla="*/ 0 h 22"/>
                    <a:gd name="T6" fmla="*/ 0 w 23"/>
                    <a:gd name="T7" fmla="*/ 6 h 22"/>
                    <a:gd name="T8" fmla="*/ 0 w 23"/>
                    <a:gd name="T9" fmla="*/ 22 h 22"/>
                    <a:gd name="T10" fmla="*/ 7 w 23"/>
                    <a:gd name="T11" fmla="*/ 22 h 22"/>
                    <a:gd name="T12" fmla="*/ 7 w 23"/>
                    <a:gd name="T13" fmla="*/ 6 h 22"/>
                    <a:gd name="T14" fmla="*/ 23 w 23"/>
                    <a:gd name="T15" fmla="*/ 6 h 22"/>
                    <a:gd name="T16" fmla="*/ 23 w 23"/>
                    <a:gd name="T1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2">
                      <a:moveTo>
                        <a:pt x="23" y="0"/>
                      </a:moveTo>
                      <a:lnTo>
                        <a:pt x="7" y="0"/>
                      </a:ln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22"/>
                      </a:lnTo>
                      <a:lnTo>
                        <a:pt x="7" y="22"/>
                      </a:lnTo>
                      <a:lnTo>
                        <a:pt x="7" y="6"/>
                      </a:lnTo>
                      <a:lnTo>
                        <a:pt x="23" y="6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3" name="Freeform 1031">
                  <a:extLst>
                    <a:ext uri="{FF2B5EF4-FFF2-40B4-BE49-F238E27FC236}">
                      <a16:creationId xmlns:a16="http://schemas.microsoft.com/office/drawing/2014/main" id="{8A02C4AD-C17F-4D4B-98F3-A1CAF16980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5833" y="2608909"/>
                  <a:ext cx="126012" cy="126012"/>
                </a:xfrm>
                <a:custGeom>
                  <a:avLst/>
                  <a:gdLst>
                    <a:gd name="T0" fmla="*/ 0 w 22"/>
                    <a:gd name="T1" fmla="*/ 0 h 22"/>
                    <a:gd name="T2" fmla="*/ 16 w 22"/>
                    <a:gd name="T3" fmla="*/ 0 h 22"/>
                    <a:gd name="T4" fmla="*/ 22 w 22"/>
                    <a:gd name="T5" fmla="*/ 0 h 22"/>
                    <a:gd name="T6" fmla="*/ 22 w 22"/>
                    <a:gd name="T7" fmla="*/ 6 h 22"/>
                    <a:gd name="T8" fmla="*/ 22 w 22"/>
                    <a:gd name="T9" fmla="*/ 22 h 22"/>
                    <a:gd name="T10" fmla="*/ 16 w 22"/>
                    <a:gd name="T11" fmla="*/ 22 h 22"/>
                    <a:gd name="T12" fmla="*/ 16 w 22"/>
                    <a:gd name="T13" fmla="*/ 6 h 22"/>
                    <a:gd name="T14" fmla="*/ 0 w 22"/>
                    <a:gd name="T15" fmla="*/ 6 h 22"/>
                    <a:gd name="T16" fmla="*/ 0 w 22"/>
                    <a:gd name="T1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2">
                      <a:moveTo>
                        <a:pt x="0" y="0"/>
                      </a:moveTo>
                      <a:lnTo>
                        <a:pt x="16" y="0"/>
                      </a:lnTo>
                      <a:lnTo>
                        <a:pt x="22" y="0"/>
                      </a:lnTo>
                      <a:lnTo>
                        <a:pt x="22" y="6"/>
                      </a:lnTo>
                      <a:lnTo>
                        <a:pt x="22" y="22"/>
                      </a:lnTo>
                      <a:lnTo>
                        <a:pt x="16" y="22"/>
                      </a:lnTo>
                      <a:lnTo>
                        <a:pt x="16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1032">
                  <a:extLst>
                    <a:ext uri="{FF2B5EF4-FFF2-40B4-BE49-F238E27FC236}">
                      <a16:creationId xmlns:a16="http://schemas.microsoft.com/office/drawing/2014/main" id="{D34F4753-4E25-4058-A7BC-9D3A7ECC3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7605" y="3061408"/>
                  <a:ext cx="131742" cy="126012"/>
                </a:xfrm>
                <a:custGeom>
                  <a:avLst/>
                  <a:gdLst>
                    <a:gd name="T0" fmla="*/ 23 w 23"/>
                    <a:gd name="T1" fmla="*/ 22 h 22"/>
                    <a:gd name="T2" fmla="*/ 7 w 23"/>
                    <a:gd name="T3" fmla="*/ 22 h 22"/>
                    <a:gd name="T4" fmla="*/ 0 w 23"/>
                    <a:gd name="T5" fmla="*/ 22 h 22"/>
                    <a:gd name="T6" fmla="*/ 0 w 23"/>
                    <a:gd name="T7" fmla="*/ 16 h 22"/>
                    <a:gd name="T8" fmla="*/ 0 w 23"/>
                    <a:gd name="T9" fmla="*/ 0 h 22"/>
                    <a:gd name="T10" fmla="*/ 7 w 23"/>
                    <a:gd name="T11" fmla="*/ 0 h 22"/>
                    <a:gd name="T12" fmla="*/ 7 w 23"/>
                    <a:gd name="T13" fmla="*/ 16 h 22"/>
                    <a:gd name="T14" fmla="*/ 23 w 23"/>
                    <a:gd name="T15" fmla="*/ 16 h 22"/>
                    <a:gd name="T16" fmla="*/ 23 w 23"/>
                    <a:gd name="T1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3" h="22">
                      <a:moveTo>
                        <a:pt x="23" y="22"/>
                      </a:moveTo>
                      <a:lnTo>
                        <a:pt x="7" y="22"/>
                      </a:lnTo>
                      <a:lnTo>
                        <a:pt x="0" y="22"/>
                      </a:lnTo>
                      <a:lnTo>
                        <a:pt x="0" y="16"/>
                      </a:ln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7" y="16"/>
                      </a:lnTo>
                      <a:lnTo>
                        <a:pt x="23" y="16"/>
                      </a:lnTo>
                      <a:lnTo>
                        <a:pt x="23" y="22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5" name="Freeform 1033">
                  <a:extLst>
                    <a:ext uri="{FF2B5EF4-FFF2-40B4-BE49-F238E27FC236}">
                      <a16:creationId xmlns:a16="http://schemas.microsoft.com/office/drawing/2014/main" id="{F5819AAF-7239-4201-9DD9-23429ADEF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5833" y="3061408"/>
                  <a:ext cx="126012" cy="126012"/>
                </a:xfrm>
                <a:custGeom>
                  <a:avLst/>
                  <a:gdLst>
                    <a:gd name="T0" fmla="*/ 0 w 22"/>
                    <a:gd name="T1" fmla="*/ 22 h 22"/>
                    <a:gd name="T2" fmla="*/ 16 w 22"/>
                    <a:gd name="T3" fmla="*/ 22 h 22"/>
                    <a:gd name="T4" fmla="*/ 22 w 22"/>
                    <a:gd name="T5" fmla="*/ 22 h 22"/>
                    <a:gd name="T6" fmla="*/ 22 w 22"/>
                    <a:gd name="T7" fmla="*/ 16 h 22"/>
                    <a:gd name="T8" fmla="*/ 22 w 22"/>
                    <a:gd name="T9" fmla="*/ 0 h 22"/>
                    <a:gd name="T10" fmla="*/ 16 w 22"/>
                    <a:gd name="T11" fmla="*/ 0 h 22"/>
                    <a:gd name="T12" fmla="*/ 16 w 22"/>
                    <a:gd name="T13" fmla="*/ 16 h 22"/>
                    <a:gd name="T14" fmla="*/ 0 w 22"/>
                    <a:gd name="T15" fmla="*/ 16 h 22"/>
                    <a:gd name="T16" fmla="*/ 0 w 22"/>
                    <a:gd name="T17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22">
                      <a:moveTo>
                        <a:pt x="0" y="22"/>
                      </a:moveTo>
                      <a:lnTo>
                        <a:pt x="16" y="22"/>
                      </a:lnTo>
                      <a:lnTo>
                        <a:pt x="22" y="22"/>
                      </a:lnTo>
                      <a:lnTo>
                        <a:pt x="22" y="16"/>
                      </a:lnTo>
                      <a:lnTo>
                        <a:pt x="22" y="0"/>
                      </a:lnTo>
                      <a:lnTo>
                        <a:pt x="16" y="0"/>
                      </a:lnTo>
                      <a:lnTo>
                        <a:pt x="16" y="16"/>
                      </a:lnTo>
                      <a:lnTo>
                        <a:pt x="0" y="16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1059">
                  <a:extLst>
                    <a:ext uri="{FF2B5EF4-FFF2-40B4-BE49-F238E27FC236}">
                      <a16:creationId xmlns:a16="http://schemas.microsoft.com/office/drawing/2014/main" id="{4BF8849B-CEBE-453A-A097-925D91129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6529" y="2918214"/>
                  <a:ext cx="292122" cy="143198"/>
                </a:xfrm>
                <a:custGeom>
                  <a:avLst/>
                  <a:gdLst>
                    <a:gd name="T0" fmla="*/ 32 w 64"/>
                    <a:gd name="T1" fmla="*/ 0 h 32"/>
                    <a:gd name="T2" fmla="*/ 0 w 64"/>
                    <a:gd name="T3" fmla="*/ 32 h 32"/>
                    <a:gd name="T4" fmla="*/ 64 w 64"/>
                    <a:gd name="T5" fmla="*/ 32 h 32"/>
                    <a:gd name="T6" fmla="*/ 32 w 64"/>
                    <a:gd name="T7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4" h="32">
                      <a:moveTo>
                        <a:pt x="32" y="0"/>
                      </a:moveTo>
                      <a:cubicBezTo>
                        <a:pt x="14" y="0"/>
                        <a:pt x="0" y="14"/>
                        <a:pt x="0" y="32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64" y="14"/>
                        <a:pt x="50" y="0"/>
                        <a:pt x="3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  <p:sp>
              <p:nvSpPr>
                <p:cNvPr id="77" name="Oval 1060">
                  <a:extLst>
                    <a:ext uri="{FF2B5EF4-FFF2-40B4-BE49-F238E27FC236}">
                      <a16:creationId xmlns:a16="http://schemas.microsoft.com/office/drawing/2014/main" id="{E959025C-9014-4268-9EF2-D1C36544C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0994" y="2734921"/>
                  <a:ext cx="143198" cy="14319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>
                    <a:defRPr/>
                  </a:pPr>
                  <a:endParaRPr lang="en-US" sz="1050">
                    <a:solidFill>
                      <a:srgbClr val="3C3C41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9396F11-176E-40A1-807D-B5C6B313C789}"/>
                </a:ext>
              </a:extLst>
            </p:cNvPr>
            <p:cNvGrpSpPr/>
            <p:nvPr/>
          </p:nvGrpSpPr>
          <p:grpSpPr>
            <a:xfrm>
              <a:off x="6758906" y="1800302"/>
              <a:ext cx="888966" cy="888966"/>
              <a:chOff x="10232277" y="2268944"/>
              <a:chExt cx="1185456" cy="118545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0721CE3-4910-49DE-9FFB-9CCF9BB373B5}"/>
                  </a:ext>
                </a:extLst>
              </p:cNvPr>
              <p:cNvSpPr/>
              <p:nvPr/>
            </p:nvSpPr>
            <p:spPr bwMode="auto">
              <a:xfrm>
                <a:off x="10232277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78" name="binary">
                <a:extLst>
                  <a:ext uri="{FF2B5EF4-FFF2-40B4-BE49-F238E27FC236}">
                    <a16:creationId xmlns:a16="http://schemas.microsoft.com/office/drawing/2014/main" id="{1D3E4065-8ACE-41D4-966C-F8AFE19B098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531943" y="2617815"/>
                <a:ext cx="586124" cy="506114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noFill/>
              <a:ln w="25400" cap="sq">
                <a:solidFill>
                  <a:srgbClr val="939393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defTabSz="699422">
                  <a:defRPr/>
                </a:pPr>
                <a:endParaRPr lang="en-US" sz="1050">
                  <a:solidFill>
                    <a:srgbClr val="282828"/>
                  </a:solidFill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78B4262-E33C-48FB-8D7A-FFC3700F19E3}"/>
                </a:ext>
              </a:extLst>
            </p:cNvPr>
            <p:cNvGrpSpPr/>
            <p:nvPr/>
          </p:nvGrpSpPr>
          <p:grpSpPr>
            <a:xfrm>
              <a:off x="3938395" y="1800302"/>
              <a:ext cx="888966" cy="888966"/>
              <a:chOff x="8336122" y="2268944"/>
              <a:chExt cx="1185456" cy="1185456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093B76B-F49F-4CAF-A6CB-F42D3E15A1FF}"/>
                  </a:ext>
                </a:extLst>
              </p:cNvPr>
              <p:cNvSpPr/>
              <p:nvPr/>
            </p:nvSpPr>
            <p:spPr bwMode="auto">
              <a:xfrm>
                <a:off x="8336122" y="2268944"/>
                <a:ext cx="1185456" cy="11854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54000" dist="25400" dir="2700000" algn="ctr" rotWithShape="0">
                  <a:srgbClr val="000000">
                    <a:alpha val="2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44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>
                  <a:gradFill>
                    <a:gsLst>
                      <a:gs pos="83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Segoe UI"/>
                  <a:cs typeface="Segoe UI" pitchFamily="34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776DCF8-E4CF-450B-8FE2-78CB71AA4051}"/>
                  </a:ext>
                </a:extLst>
              </p:cNvPr>
              <p:cNvGrpSpPr/>
              <p:nvPr/>
            </p:nvGrpSpPr>
            <p:grpSpPr>
              <a:xfrm>
                <a:off x="8656594" y="2581463"/>
                <a:ext cx="544513" cy="541338"/>
                <a:chOff x="8531225" y="2589212"/>
                <a:chExt cx="544513" cy="541338"/>
              </a:xfrm>
            </p:grpSpPr>
            <p:sp>
              <p:nvSpPr>
                <p:cNvPr id="5" name="Freeform 5">
                  <a:extLst>
                    <a:ext uri="{FF2B5EF4-FFF2-40B4-BE49-F238E27FC236}">
                      <a16:creationId xmlns:a16="http://schemas.microsoft.com/office/drawing/2014/main" id="{8613F173-A616-4A6D-938E-07FAA85475C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31225" y="2589212"/>
                  <a:ext cx="544513" cy="541338"/>
                </a:xfrm>
                <a:custGeom>
                  <a:avLst/>
                  <a:gdLst>
                    <a:gd name="T0" fmla="*/ 142 w 426"/>
                    <a:gd name="T1" fmla="*/ 0 h 425"/>
                    <a:gd name="T2" fmla="*/ 142 w 426"/>
                    <a:gd name="T3" fmla="*/ 0 h 425"/>
                    <a:gd name="T4" fmla="*/ 142 w 426"/>
                    <a:gd name="T5" fmla="*/ 141 h 425"/>
                    <a:gd name="T6" fmla="*/ 199 w 426"/>
                    <a:gd name="T7" fmla="*/ 141 h 425"/>
                    <a:gd name="T8" fmla="*/ 199 w 426"/>
                    <a:gd name="T9" fmla="*/ 198 h 425"/>
                    <a:gd name="T10" fmla="*/ 56 w 426"/>
                    <a:gd name="T11" fmla="*/ 198 h 425"/>
                    <a:gd name="T12" fmla="*/ 56 w 426"/>
                    <a:gd name="T13" fmla="*/ 283 h 425"/>
                    <a:gd name="T14" fmla="*/ 0 w 426"/>
                    <a:gd name="T15" fmla="*/ 283 h 425"/>
                    <a:gd name="T16" fmla="*/ 0 w 426"/>
                    <a:gd name="T17" fmla="*/ 425 h 425"/>
                    <a:gd name="T18" fmla="*/ 142 w 426"/>
                    <a:gd name="T19" fmla="*/ 425 h 425"/>
                    <a:gd name="T20" fmla="*/ 142 w 426"/>
                    <a:gd name="T21" fmla="*/ 283 h 425"/>
                    <a:gd name="T22" fmla="*/ 85 w 426"/>
                    <a:gd name="T23" fmla="*/ 283 h 425"/>
                    <a:gd name="T24" fmla="*/ 85 w 426"/>
                    <a:gd name="T25" fmla="*/ 226 h 425"/>
                    <a:gd name="T26" fmla="*/ 341 w 426"/>
                    <a:gd name="T27" fmla="*/ 226 h 425"/>
                    <a:gd name="T28" fmla="*/ 341 w 426"/>
                    <a:gd name="T29" fmla="*/ 283 h 425"/>
                    <a:gd name="T30" fmla="*/ 284 w 426"/>
                    <a:gd name="T31" fmla="*/ 283 h 425"/>
                    <a:gd name="T32" fmla="*/ 284 w 426"/>
                    <a:gd name="T33" fmla="*/ 425 h 425"/>
                    <a:gd name="T34" fmla="*/ 426 w 426"/>
                    <a:gd name="T35" fmla="*/ 425 h 425"/>
                    <a:gd name="T36" fmla="*/ 426 w 426"/>
                    <a:gd name="T37" fmla="*/ 283 h 425"/>
                    <a:gd name="T38" fmla="*/ 369 w 426"/>
                    <a:gd name="T39" fmla="*/ 283 h 425"/>
                    <a:gd name="T40" fmla="*/ 369 w 426"/>
                    <a:gd name="T41" fmla="*/ 198 h 425"/>
                    <a:gd name="T42" fmla="*/ 227 w 426"/>
                    <a:gd name="T43" fmla="*/ 198 h 425"/>
                    <a:gd name="T44" fmla="*/ 227 w 426"/>
                    <a:gd name="T45" fmla="*/ 141 h 425"/>
                    <a:gd name="T46" fmla="*/ 284 w 426"/>
                    <a:gd name="T47" fmla="*/ 141 h 425"/>
                    <a:gd name="T48" fmla="*/ 284 w 426"/>
                    <a:gd name="T49" fmla="*/ 0 h 425"/>
                    <a:gd name="T50" fmla="*/ 142 w 426"/>
                    <a:gd name="T51" fmla="*/ 0 h 425"/>
                    <a:gd name="T52" fmla="*/ 170 w 426"/>
                    <a:gd name="T53" fmla="*/ 27 h 425"/>
                    <a:gd name="T54" fmla="*/ 170 w 426"/>
                    <a:gd name="T55" fmla="*/ 27 h 425"/>
                    <a:gd name="T56" fmla="*/ 256 w 426"/>
                    <a:gd name="T57" fmla="*/ 27 h 425"/>
                    <a:gd name="T58" fmla="*/ 256 w 426"/>
                    <a:gd name="T59" fmla="*/ 113 h 425"/>
                    <a:gd name="T60" fmla="*/ 170 w 426"/>
                    <a:gd name="T61" fmla="*/ 113 h 425"/>
                    <a:gd name="T62" fmla="*/ 170 w 426"/>
                    <a:gd name="T63" fmla="*/ 27 h 425"/>
                    <a:gd name="T64" fmla="*/ 312 w 426"/>
                    <a:gd name="T65" fmla="*/ 312 h 425"/>
                    <a:gd name="T66" fmla="*/ 312 w 426"/>
                    <a:gd name="T67" fmla="*/ 312 h 425"/>
                    <a:gd name="T68" fmla="*/ 398 w 426"/>
                    <a:gd name="T69" fmla="*/ 312 h 425"/>
                    <a:gd name="T70" fmla="*/ 398 w 426"/>
                    <a:gd name="T71" fmla="*/ 397 h 425"/>
                    <a:gd name="T72" fmla="*/ 312 w 426"/>
                    <a:gd name="T73" fmla="*/ 397 h 425"/>
                    <a:gd name="T74" fmla="*/ 312 w 426"/>
                    <a:gd name="T75" fmla="*/ 312 h 425"/>
                    <a:gd name="T76" fmla="*/ 28 w 426"/>
                    <a:gd name="T77" fmla="*/ 312 h 425"/>
                    <a:gd name="T78" fmla="*/ 28 w 426"/>
                    <a:gd name="T79" fmla="*/ 312 h 425"/>
                    <a:gd name="T80" fmla="*/ 113 w 426"/>
                    <a:gd name="T81" fmla="*/ 312 h 425"/>
                    <a:gd name="T82" fmla="*/ 113 w 426"/>
                    <a:gd name="T83" fmla="*/ 397 h 425"/>
                    <a:gd name="T84" fmla="*/ 28 w 426"/>
                    <a:gd name="T85" fmla="*/ 397 h 425"/>
                    <a:gd name="T86" fmla="*/ 28 w 426"/>
                    <a:gd name="T87" fmla="*/ 312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26" h="425">
                      <a:moveTo>
                        <a:pt x="142" y="0"/>
                      </a:moveTo>
                      <a:lnTo>
                        <a:pt x="142" y="0"/>
                      </a:lnTo>
                      <a:lnTo>
                        <a:pt x="142" y="141"/>
                      </a:lnTo>
                      <a:lnTo>
                        <a:pt x="199" y="141"/>
                      </a:lnTo>
                      <a:lnTo>
                        <a:pt x="199" y="198"/>
                      </a:lnTo>
                      <a:lnTo>
                        <a:pt x="56" y="198"/>
                      </a:lnTo>
                      <a:lnTo>
                        <a:pt x="56" y="283"/>
                      </a:lnTo>
                      <a:lnTo>
                        <a:pt x="0" y="283"/>
                      </a:lnTo>
                      <a:lnTo>
                        <a:pt x="0" y="425"/>
                      </a:lnTo>
                      <a:lnTo>
                        <a:pt x="142" y="425"/>
                      </a:lnTo>
                      <a:lnTo>
                        <a:pt x="142" y="283"/>
                      </a:lnTo>
                      <a:lnTo>
                        <a:pt x="85" y="283"/>
                      </a:lnTo>
                      <a:lnTo>
                        <a:pt x="85" y="226"/>
                      </a:lnTo>
                      <a:lnTo>
                        <a:pt x="341" y="226"/>
                      </a:lnTo>
                      <a:lnTo>
                        <a:pt x="341" y="283"/>
                      </a:lnTo>
                      <a:lnTo>
                        <a:pt x="284" y="283"/>
                      </a:lnTo>
                      <a:lnTo>
                        <a:pt x="284" y="425"/>
                      </a:lnTo>
                      <a:lnTo>
                        <a:pt x="426" y="425"/>
                      </a:lnTo>
                      <a:lnTo>
                        <a:pt x="426" y="283"/>
                      </a:lnTo>
                      <a:lnTo>
                        <a:pt x="369" y="283"/>
                      </a:lnTo>
                      <a:lnTo>
                        <a:pt x="369" y="198"/>
                      </a:lnTo>
                      <a:lnTo>
                        <a:pt x="227" y="198"/>
                      </a:lnTo>
                      <a:lnTo>
                        <a:pt x="227" y="141"/>
                      </a:lnTo>
                      <a:lnTo>
                        <a:pt x="284" y="141"/>
                      </a:lnTo>
                      <a:lnTo>
                        <a:pt x="284" y="0"/>
                      </a:lnTo>
                      <a:lnTo>
                        <a:pt x="142" y="0"/>
                      </a:lnTo>
                      <a:close/>
                      <a:moveTo>
                        <a:pt x="170" y="27"/>
                      </a:moveTo>
                      <a:lnTo>
                        <a:pt x="170" y="27"/>
                      </a:lnTo>
                      <a:lnTo>
                        <a:pt x="256" y="27"/>
                      </a:lnTo>
                      <a:lnTo>
                        <a:pt x="256" y="113"/>
                      </a:lnTo>
                      <a:lnTo>
                        <a:pt x="170" y="113"/>
                      </a:lnTo>
                      <a:lnTo>
                        <a:pt x="170" y="27"/>
                      </a:lnTo>
                      <a:close/>
                      <a:moveTo>
                        <a:pt x="312" y="312"/>
                      </a:moveTo>
                      <a:lnTo>
                        <a:pt x="312" y="312"/>
                      </a:lnTo>
                      <a:lnTo>
                        <a:pt x="398" y="312"/>
                      </a:lnTo>
                      <a:lnTo>
                        <a:pt x="398" y="397"/>
                      </a:lnTo>
                      <a:lnTo>
                        <a:pt x="312" y="397"/>
                      </a:lnTo>
                      <a:lnTo>
                        <a:pt x="312" y="312"/>
                      </a:lnTo>
                      <a:close/>
                      <a:moveTo>
                        <a:pt x="28" y="312"/>
                      </a:moveTo>
                      <a:lnTo>
                        <a:pt x="28" y="312"/>
                      </a:lnTo>
                      <a:lnTo>
                        <a:pt x="113" y="312"/>
                      </a:lnTo>
                      <a:lnTo>
                        <a:pt x="113" y="397"/>
                      </a:lnTo>
                      <a:lnTo>
                        <a:pt x="28" y="397"/>
                      </a:lnTo>
                      <a:lnTo>
                        <a:pt x="28" y="312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82284" tIns="41142" rIns="82284" bIns="41142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99422"/>
                  <a:endParaRPr lang="en-US" sz="1050">
                    <a:solidFill>
                      <a:srgbClr val="3C3C41"/>
                    </a:solidFill>
                  </a:endParaRPr>
                </a:p>
              </p:txBody>
            </p:sp>
            <p:sp>
              <p:nvSpPr>
                <p:cNvPr id="9" name="Freeform 7">
                  <a:extLst>
                    <a:ext uri="{FF2B5EF4-FFF2-40B4-BE49-F238E27FC236}">
                      <a16:creationId xmlns:a16="http://schemas.microsoft.com/office/drawing/2014/main" id="{F5CBE209-6E2F-4A3F-8372-67C0FB576E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8327" y="3004457"/>
                  <a:ext cx="72260" cy="71212"/>
                </a:xfrm>
                <a:custGeom>
                  <a:avLst/>
                  <a:gdLst>
                    <a:gd name="T0" fmla="*/ 0 w 86"/>
                    <a:gd name="T1" fmla="*/ 85 h 85"/>
                    <a:gd name="T2" fmla="*/ 0 w 86"/>
                    <a:gd name="T3" fmla="*/ 85 h 85"/>
                    <a:gd name="T4" fmla="*/ 86 w 86"/>
                    <a:gd name="T5" fmla="*/ 85 h 85"/>
                    <a:gd name="T6" fmla="*/ 86 w 86"/>
                    <a:gd name="T7" fmla="*/ 0 h 85"/>
                    <a:gd name="T8" fmla="*/ 0 w 86"/>
                    <a:gd name="T9" fmla="*/ 0 h 85"/>
                    <a:gd name="T10" fmla="*/ 0 w 86"/>
                    <a:gd name="T11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85">
                      <a:moveTo>
                        <a:pt x="0" y="85"/>
                      </a:moveTo>
                      <a:lnTo>
                        <a:pt x="0" y="85"/>
                      </a:lnTo>
                      <a:lnTo>
                        <a:pt x="86" y="85"/>
                      </a:lnTo>
                      <a:lnTo>
                        <a:pt x="86" y="0"/>
                      </a:lnTo>
                      <a:lnTo>
                        <a:pt x="0" y="0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70" tIns="34285" rIns="68570" bIns="3428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80" name="Freeform 7">
                  <a:extLst>
                    <a:ext uri="{FF2B5EF4-FFF2-40B4-BE49-F238E27FC236}">
                      <a16:creationId xmlns:a16="http://schemas.microsoft.com/office/drawing/2014/main" id="{1C128856-3CEE-4C2E-A7ED-1E14BD2E39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83998" y="3006632"/>
                  <a:ext cx="72260" cy="71212"/>
                </a:xfrm>
                <a:custGeom>
                  <a:avLst/>
                  <a:gdLst>
                    <a:gd name="T0" fmla="*/ 0 w 86"/>
                    <a:gd name="T1" fmla="*/ 85 h 85"/>
                    <a:gd name="T2" fmla="*/ 0 w 86"/>
                    <a:gd name="T3" fmla="*/ 85 h 85"/>
                    <a:gd name="T4" fmla="*/ 86 w 86"/>
                    <a:gd name="T5" fmla="*/ 85 h 85"/>
                    <a:gd name="T6" fmla="*/ 86 w 86"/>
                    <a:gd name="T7" fmla="*/ 0 h 85"/>
                    <a:gd name="T8" fmla="*/ 0 w 86"/>
                    <a:gd name="T9" fmla="*/ 0 h 85"/>
                    <a:gd name="T10" fmla="*/ 0 w 86"/>
                    <a:gd name="T11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85">
                      <a:moveTo>
                        <a:pt x="0" y="85"/>
                      </a:moveTo>
                      <a:lnTo>
                        <a:pt x="0" y="85"/>
                      </a:lnTo>
                      <a:lnTo>
                        <a:pt x="86" y="85"/>
                      </a:lnTo>
                      <a:lnTo>
                        <a:pt x="86" y="0"/>
                      </a:lnTo>
                      <a:lnTo>
                        <a:pt x="0" y="0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70" tIns="34285" rIns="68570" bIns="3428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  <p:sp>
              <p:nvSpPr>
                <p:cNvPr id="81" name="Freeform 7">
                  <a:extLst>
                    <a:ext uri="{FF2B5EF4-FFF2-40B4-BE49-F238E27FC236}">
                      <a16:creationId xmlns:a16="http://schemas.microsoft.com/office/drawing/2014/main" id="{BE2AADE2-59FE-48E9-BBFC-BB3BB11168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7351" y="2642563"/>
                  <a:ext cx="72260" cy="71212"/>
                </a:xfrm>
                <a:custGeom>
                  <a:avLst/>
                  <a:gdLst>
                    <a:gd name="T0" fmla="*/ 0 w 86"/>
                    <a:gd name="T1" fmla="*/ 85 h 85"/>
                    <a:gd name="T2" fmla="*/ 0 w 86"/>
                    <a:gd name="T3" fmla="*/ 85 h 85"/>
                    <a:gd name="T4" fmla="*/ 86 w 86"/>
                    <a:gd name="T5" fmla="*/ 85 h 85"/>
                    <a:gd name="T6" fmla="*/ 86 w 86"/>
                    <a:gd name="T7" fmla="*/ 0 h 85"/>
                    <a:gd name="T8" fmla="*/ 0 w 86"/>
                    <a:gd name="T9" fmla="*/ 0 h 85"/>
                    <a:gd name="T10" fmla="*/ 0 w 86"/>
                    <a:gd name="T11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" h="85">
                      <a:moveTo>
                        <a:pt x="0" y="85"/>
                      </a:moveTo>
                      <a:lnTo>
                        <a:pt x="0" y="85"/>
                      </a:lnTo>
                      <a:lnTo>
                        <a:pt x="86" y="85"/>
                      </a:lnTo>
                      <a:lnTo>
                        <a:pt x="86" y="0"/>
                      </a:lnTo>
                      <a:lnTo>
                        <a:pt x="0" y="0"/>
                      </a:lnTo>
                      <a:lnTo>
                        <a:pt x="0" y="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70" tIns="34285" rIns="68570" bIns="34285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050"/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DFA0A5-B2E5-4857-9515-44B7A7F58990}"/>
                </a:ext>
              </a:extLst>
            </p:cNvPr>
            <p:cNvGrpSpPr/>
            <p:nvPr/>
          </p:nvGrpSpPr>
          <p:grpSpPr>
            <a:xfrm>
              <a:off x="1171073" y="3069663"/>
              <a:ext cx="6801855" cy="637134"/>
              <a:chOff x="1804348" y="3706880"/>
              <a:chExt cx="9250995" cy="86654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D9B494-E8E7-4F5C-A9C7-F6DC7ED938BB}"/>
                  </a:ext>
                </a:extLst>
              </p:cNvPr>
              <p:cNvSpPr txBox="1"/>
              <p:nvPr/>
            </p:nvSpPr>
            <p:spPr>
              <a:xfrm>
                <a:off x="7298873" y="3717887"/>
                <a:ext cx="2081715" cy="697493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Secure hardware,</a:t>
                </a:r>
              </a:p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Compliance certification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316B25-C2EF-4D0A-B497-296FACB42681}"/>
                  </a:ext>
                </a:extLst>
              </p:cNvPr>
              <p:cNvSpPr txBox="1"/>
              <p:nvPr/>
            </p:nvSpPr>
            <p:spPr>
              <a:xfrm>
                <a:off x="3763348" y="3745352"/>
                <a:ext cx="1209055" cy="627727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Endpoint protection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9B727-F17C-4B77-AA76-EF925D8FDFBA}"/>
                  </a:ext>
                </a:extLst>
              </p:cNvPr>
              <p:cNvSpPr txBox="1"/>
              <p:nvPr/>
            </p:nvSpPr>
            <p:spPr>
              <a:xfrm>
                <a:off x="9313671" y="3709801"/>
                <a:ext cx="1741672" cy="863624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Data access policies,</a:t>
                </a:r>
              </a:p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Encryption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38BD62-3936-4270-997A-E68614A5B87E}"/>
                  </a:ext>
                </a:extLst>
              </p:cNvPr>
              <p:cNvSpPr txBox="1"/>
              <p:nvPr/>
            </p:nvSpPr>
            <p:spPr>
              <a:xfrm>
                <a:off x="5503425" y="3706880"/>
                <a:ext cx="1539144" cy="697493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Reverse Connect</a:t>
                </a:r>
              </a:p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Firewall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FDE8C5-6699-4445-A352-FC0C8A071621}"/>
                  </a:ext>
                </a:extLst>
              </p:cNvPr>
              <p:cNvSpPr txBox="1"/>
              <p:nvPr/>
            </p:nvSpPr>
            <p:spPr>
              <a:xfrm>
                <a:off x="1804348" y="3768433"/>
                <a:ext cx="1427978" cy="793858"/>
              </a:xfrm>
              <a:prstGeom prst="rect">
                <a:avLst/>
              </a:prstGeom>
              <a:noFill/>
            </p:spPr>
            <p:txBody>
              <a:bodyPr wrap="square" lIns="134464" tIns="107571" rIns="134464" bIns="107571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41"/>
                  </a:spcAft>
                </a:pPr>
                <a:r>
                  <a:rPr lang="en-US" sz="882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MFA, Conditional Access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2336A7-840A-4C0A-AB1D-D1A2352F2BDC}"/>
                </a:ext>
              </a:extLst>
            </p:cNvPr>
            <p:cNvSpPr txBox="1"/>
            <p:nvPr/>
          </p:nvSpPr>
          <p:spPr>
            <a:xfrm>
              <a:off x="7964718" y="2054512"/>
              <a:ext cx="888966" cy="461541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882" b="1">
                  <a:solidFill>
                    <a:schemeClr val="bg1"/>
                  </a:solidFill>
                </a:rPr>
                <a:t>Threat protection</a:t>
              </a: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6E07941C-12AB-4435-B305-E9714ABA4790}"/>
                </a:ext>
              </a:extLst>
            </p:cNvPr>
            <p:cNvSpPr/>
            <p:nvPr/>
          </p:nvSpPr>
          <p:spPr bwMode="auto">
            <a:xfrm rot="10800000">
              <a:off x="746978" y="3698755"/>
              <a:ext cx="7730540" cy="894658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B87B6D-4BE2-4FED-9000-AA8B6D8A5049}"/>
                </a:ext>
              </a:extLst>
            </p:cNvPr>
            <p:cNvSpPr txBox="1"/>
            <p:nvPr/>
          </p:nvSpPr>
          <p:spPr>
            <a:xfrm>
              <a:off x="4355785" y="3901000"/>
              <a:ext cx="548483" cy="341893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900" b="1">
                  <a:solidFill>
                    <a:schemeClr val="bg1"/>
                  </a:solidFill>
                </a:rPr>
                <a:t>SIEM</a:t>
              </a: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DE56A367-EF43-13DE-8406-69893835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 to End Security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135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F75438-796F-A473-7AD4-2C3375DE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</a:t>
            </a:r>
            <a:endParaRPr lang="cs-CZ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5302D71-98D5-662F-1D6D-3ACB9C15DA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5170581"/>
              </p:ext>
            </p:extLst>
          </p:nvPr>
        </p:nvGraphicFramePr>
        <p:xfrm>
          <a:off x="-732889" y="1596789"/>
          <a:ext cx="3985632" cy="2686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AA43CC-2E5D-13E7-6854-944D324B72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Topologie a integrace</a:t>
            </a:r>
          </a:p>
        </p:txBody>
      </p:sp>
      <p:pic>
        <p:nvPicPr>
          <p:cNvPr id="1026" name="Picture 2" descr="Diagram that shows a hub-spoke virtual network topology in Azure with spoke networks connected through the hub or directly.">
            <a:extLst>
              <a:ext uri="{FF2B5EF4-FFF2-40B4-BE49-F238E27FC236}">
                <a16:creationId xmlns:a16="http://schemas.microsoft.com/office/drawing/2014/main" id="{185EFDE1-AB0F-25AD-6C14-194262E8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154" y="214091"/>
            <a:ext cx="6542846" cy="408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0B169199-78B7-6A0F-CDC9-D9D9FB4706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984CBA-64A7-9539-91C4-31EB49E6750D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Popišme si jednotlivé prvky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942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78BBB6-FAFF-0972-C0B1-4FBF3611C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2" y="624533"/>
            <a:ext cx="9144000" cy="2016722"/>
          </a:xfrm>
          <a:prstGeom prst="rect">
            <a:avLst/>
          </a:prstGeom>
        </p:spPr>
      </p:pic>
      <p:pic>
        <p:nvPicPr>
          <p:cNvPr id="3" name="Graphic 2" descr="Questions with solid fill">
            <a:extLst>
              <a:ext uri="{FF2B5EF4-FFF2-40B4-BE49-F238E27FC236}">
                <a16:creationId xmlns:a16="http://schemas.microsoft.com/office/drawing/2014/main" id="{3EAD036D-FAC6-C593-FB3F-96CE1E9BC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3835" y="4372111"/>
            <a:ext cx="611088" cy="611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DA698-065E-31C3-4B4A-2EBBFD570011}"/>
              </a:ext>
            </a:extLst>
          </p:cNvPr>
          <p:cNvSpPr txBox="1"/>
          <p:nvPr/>
        </p:nvSpPr>
        <p:spPr>
          <a:xfrm>
            <a:off x="2325103" y="4523766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Jak moc dobře je znáte? Víte kdy který použít?</a:t>
            </a:r>
            <a:endParaRPr lang="cs-CZ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1D6792-78FA-FBC6-4FC5-098EF727B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671" y="2528196"/>
            <a:ext cx="5503723" cy="183049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CF75438-796F-A473-7AD4-2C3375DE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5567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4F70E4-DC70-DCDE-7B28-1F0EFCC2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Gateway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D506B5E-B781-806D-2C7C-2F6110E25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546981"/>
              </p:ext>
            </p:extLst>
          </p:nvPr>
        </p:nvGraphicFramePr>
        <p:xfrm>
          <a:off x="423082" y="1000126"/>
          <a:ext cx="3034493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imageURLroute">
            <a:extLst>
              <a:ext uri="{FF2B5EF4-FFF2-40B4-BE49-F238E27FC236}">
                <a16:creationId xmlns:a16="http://schemas.microsoft.com/office/drawing/2014/main" id="{902B45EB-7DFA-310B-2FEC-255F4A35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030" y="0"/>
            <a:ext cx="4676970" cy="286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pplication Gateway conceptual">
            <a:extLst>
              <a:ext uri="{FF2B5EF4-FFF2-40B4-BE49-F238E27FC236}">
                <a16:creationId xmlns:a16="http://schemas.microsoft.com/office/drawing/2014/main" id="{4972100A-DE5B-8DA3-25D1-44F48A67D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464" y="3086100"/>
            <a:ext cx="5271536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23591F-0B50-BFD0-88C1-8B50E6456DCE}"/>
              </a:ext>
            </a:extLst>
          </p:cNvPr>
          <p:cNvSpPr txBox="1"/>
          <p:nvPr/>
        </p:nvSpPr>
        <p:spPr>
          <a:xfrm>
            <a:off x="423082" y="4691575"/>
            <a:ext cx="1221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Detaily </a:t>
            </a:r>
            <a:r>
              <a:rPr lang="en-US">
                <a:hlinkClick r:id="rId9"/>
              </a:rPr>
              <a:t>zde</a:t>
            </a:r>
            <a:r>
              <a:rPr lang="en-US"/>
              <a:t> 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303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A7F56D-3848-D98E-2F25-703898783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8206569" cy="499304"/>
          </a:xfrm>
        </p:spPr>
        <p:txBody>
          <a:bodyPr/>
          <a:lstStyle/>
          <a:p>
            <a:r>
              <a:rPr lang="en-US"/>
              <a:t>Front Door</a:t>
            </a:r>
            <a:endParaRPr lang="cs-CZ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94C14EB-37B5-7FAC-9961-B8023C973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142260"/>
              </p:ext>
            </p:extLst>
          </p:nvPr>
        </p:nvGraphicFramePr>
        <p:xfrm>
          <a:off x="423082" y="1000126"/>
          <a:ext cx="2470137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2" descr="Diagram of Azure Front Door architecture.">
            <a:extLst>
              <a:ext uri="{FF2B5EF4-FFF2-40B4-BE49-F238E27FC236}">
                <a16:creationId xmlns:a16="http://schemas.microsoft.com/office/drawing/2014/main" id="{11609FFD-4C6B-8EEA-674E-662300CE9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134" y="1062375"/>
            <a:ext cx="6076866" cy="212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66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iagram depicts public and internal load balancers directing traffic to web and business tiers.">
            <a:extLst>
              <a:ext uri="{FF2B5EF4-FFF2-40B4-BE49-F238E27FC236}">
                <a16:creationId xmlns:a16="http://schemas.microsoft.com/office/drawing/2014/main" id="{0E914D86-F28F-BE76-35BA-EFA6CBAC4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69" y="547688"/>
            <a:ext cx="6422231" cy="219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F16AB97-166A-00AE-4682-8B94A60D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Load balancer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F69825-065B-595C-3420-D16C4B8DDF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092453"/>
              </p:ext>
            </p:extLst>
          </p:nvPr>
        </p:nvGraphicFramePr>
        <p:xfrm>
          <a:off x="423082" y="1000126"/>
          <a:ext cx="2241537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AB68C25-C2DF-B68E-C00C-64A3ED866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1034" y="3116274"/>
            <a:ext cx="3837300" cy="161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00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E70AA-2179-2884-B313-B719DE39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/>
              <a:t>Traffic Manager</a:t>
            </a:r>
            <a:endParaRPr lang="cs-CZ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FF45EC8-326C-321C-D2FE-0C5A90A585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71775"/>
              </p:ext>
            </p:extLst>
          </p:nvPr>
        </p:nvGraphicFramePr>
        <p:xfrm>
          <a:off x="423082" y="1000126"/>
          <a:ext cx="1998649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32" name="Picture 8" descr="Diagram of Traffic Manager deployment environment.">
            <a:extLst>
              <a:ext uri="{FF2B5EF4-FFF2-40B4-BE49-F238E27FC236}">
                <a16:creationId xmlns:a16="http://schemas.microsoft.com/office/drawing/2014/main" id="{B8FA5117-DB77-969B-1F83-7B06B6944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59" y="628367"/>
            <a:ext cx="2766274" cy="126444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zure Traffic Manager 'Priority' traffic-routing method">
            <a:extLst>
              <a:ext uri="{FF2B5EF4-FFF2-40B4-BE49-F238E27FC236}">
                <a16:creationId xmlns:a16="http://schemas.microsoft.com/office/drawing/2014/main" id="{10876B2F-EB01-400C-C3FE-7177B46E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35" y="1390282"/>
            <a:ext cx="3579019" cy="275309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EF3F77-1A4A-D067-DC0F-67033C6BAFA8}"/>
              </a:ext>
            </a:extLst>
          </p:cNvPr>
          <p:cNvSpPr txBox="1"/>
          <p:nvPr/>
        </p:nvSpPr>
        <p:spPr>
          <a:xfrm>
            <a:off x="3154396" y="4110853"/>
            <a:ext cx="2715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Priority traffic-routing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108B9E-8ADC-CF15-4784-2A745E9BFB76}"/>
              </a:ext>
            </a:extLst>
          </p:cNvPr>
          <p:cNvSpPr txBox="1"/>
          <p:nvPr/>
        </p:nvSpPr>
        <p:spPr>
          <a:xfrm>
            <a:off x="6856798" y="2007394"/>
            <a:ext cx="1446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Failover site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88620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E70AA-2179-2884-B313-B719DE39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 anchor="t">
            <a:normAutofit/>
          </a:bodyPr>
          <a:lstStyle/>
          <a:p>
            <a:r>
              <a:rPr lang="en-US"/>
              <a:t>Traffic Manager - příklady</a:t>
            </a:r>
            <a:endParaRPr lang="cs-CZ"/>
          </a:p>
        </p:txBody>
      </p:sp>
      <p:pic>
        <p:nvPicPr>
          <p:cNvPr id="1030" name="Picture 6" descr="Azure Traffic Manager 'Geographic' traffic-routing method">
            <a:extLst>
              <a:ext uri="{FF2B5EF4-FFF2-40B4-BE49-F238E27FC236}">
                <a16:creationId xmlns:a16="http://schemas.microsoft.com/office/drawing/2014/main" id="{45363D2E-B127-22F9-0CFD-0ECE1D5C0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984133" y="1200612"/>
            <a:ext cx="3655041" cy="298799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7A473F-1D0C-DBA6-4437-227710C85A35}"/>
              </a:ext>
            </a:extLst>
          </p:cNvPr>
          <p:cNvSpPr txBox="1"/>
          <p:nvPr/>
        </p:nvSpPr>
        <p:spPr>
          <a:xfrm>
            <a:off x="5710236" y="4188608"/>
            <a:ext cx="2928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/>
              <a:t>Geographic traffic-routing method</a:t>
            </a:r>
          </a:p>
        </p:txBody>
      </p:sp>
      <p:pic>
        <p:nvPicPr>
          <p:cNvPr id="3078" name="Picture 6" descr="Azure Traffic Manager 'Performance' traffic-routing method">
            <a:extLst>
              <a:ext uri="{FF2B5EF4-FFF2-40B4-BE49-F238E27FC236}">
                <a16:creationId xmlns:a16="http://schemas.microsoft.com/office/drawing/2014/main" id="{9FB7B080-BF5A-4DDE-93DA-91F69565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49" y="1200612"/>
            <a:ext cx="4041631" cy="31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EAF63-83B9-C1B5-CE57-22BD5D78B799}"/>
              </a:ext>
            </a:extLst>
          </p:cNvPr>
          <p:cNvSpPr txBox="1"/>
          <p:nvPr/>
        </p:nvSpPr>
        <p:spPr>
          <a:xfrm>
            <a:off x="1058830" y="4188608"/>
            <a:ext cx="308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Performance</a:t>
            </a:r>
            <a:r>
              <a:rPr lang="cs-CZ"/>
              <a:t> traffic-routing method</a:t>
            </a:r>
          </a:p>
        </p:txBody>
      </p:sp>
    </p:spTree>
    <p:extLst>
      <p:ext uri="{BB962C8B-B14F-4D97-AF65-F5344CB8AC3E}">
        <p14:creationId xmlns:p14="http://schemas.microsoft.com/office/powerpoint/2010/main" val="3157001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F773E1-7B37-494E-8A40-E1BA3F905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cs-CZ"/>
              <a:t>ORBIT </a:t>
            </a:r>
            <a:r>
              <a:rPr lang="en-US"/>
              <a:t>&amp; Engel</a:t>
            </a:r>
            <a:br>
              <a:rPr lang="en-US"/>
            </a:br>
            <a:r>
              <a:rPr lang="en-US"/>
              <a:t>Školení Azure/ Docker/Kubernetes</a:t>
            </a:r>
            <a:br>
              <a:rPr lang="en-US"/>
            </a:br>
            <a:r>
              <a:rPr lang="en-US"/>
              <a:t>Den 1. - dopoledne</a:t>
            </a:r>
            <a:endParaRPr lang="en-GB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39BFFC2-D6E0-44FB-AB9A-408481621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84815"/>
            <a:ext cx="4048168" cy="323850"/>
          </a:xfrm>
          <a:prstGeom prst="rect">
            <a:avLst/>
          </a:prstGeom>
        </p:spPr>
        <p:txBody>
          <a:bodyPr/>
          <a:lstStyle/>
          <a:p>
            <a:r>
              <a:rPr lang="cs-CZ" sz="1200" b="1">
                <a:solidFill>
                  <a:schemeClr val="bg1"/>
                </a:solidFill>
                <a:latin typeface="+mj-lt"/>
              </a:rPr>
              <a:t>ORBIT s.r.o. | 2022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852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C701-52ED-CE78-1CF3-4A67652B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5"/>
            <a:ext cx="1905781" cy="902115"/>
          </a:xfrm>
        </p:spPr>
        <p:txBody>
          <a:bodyPr>
            <a:normAutofit/>
          </a:bodyPr>
          <a:lstStyle/>
          <a:p>
            <a:r>
              <a:rPr lang="en-US"/>
              <a:t>Jak vybrat správný LB?</a:t>
            </a:r>
            <a:endParaRPr lang="cs-CZ"/>
          </a:p>
        </p:txBody>
      </p:sp>
      <p:pic>
        <p:nvPicPr>
          <p:cNvPr id="2050" name="Picture 2" descr="Decision tree for load balancing in Azure">
            <a:extLst>
              <a:ext uri="{FF2B5EF4-FFF2-40B4-BE49-F238E27FC236}">
                <a16:creationId xmlns:a16="http://schemas.microsoft.com/office/drawing/2014/main" id="{046B8780-88B0-CBF3-5392-9CDC7201B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64" y="0"/>
            <a:ext cx="50942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D16919-5057-E448-3D3E-A94CBAC3CBFE}"/>
              </a:ext>
            </a:extLst>
          </p:cNvPr>
          <p:cNvSpPr txBox="1"/>
          <p:nvPr/>
        </p:nvSpPr>
        <p:spPr>
          <a:xfrm>
            <a:off x="423082" y="1038523"/>
            <a:ext cx="1831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Best practice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8342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C701-52ED-CE78-1CF3-4A67652B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1905781" cy="499304"/>
          </a:xfrm>
        </p:spPr>
        <p:txBody>
          <a:bodyPr>
            <a:normAutofit fontScale="90000"/>
          </a:bodyPr>
          <a:lstStyle/>
          <a:p>
            <a:r>
              <a:rPr lang="en-US"/>
              <a:t>Jak vybrat správný compute?</a:t>
            </a:r>
            <a:endParaRPr lang="cs-CZ"/>
          </a:p>
        </p:txBody>
      </p:sp>
      <p:pic>
        <p:nvPicPr>
          <p:cNvPr id="6146" name="Picture 2" descr="Diagram of decision tree for Azure compute services.">
            <a:extLst>
              <a:ext uri="{FF2B5EF4-FFF2-40B4-BE49-F238E27FC236}">
                <a16:creationId xmlns:a16="http://schemas.microsoft.com/office/drawing/2014/main" id="{07868BED-C4F3-A3DA-6B25-4699A2D74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0"/>
            <a:ext cx="4724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738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7906C4-FB6E-F30A-DBF4-88E0F6651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3" y="298035"/>
            <a:ext cx="3248804" cy="3623883"/>
          </a:xfrm>
        </p:spPr>
        <p:txBody>
          <a:bodyPr>
            <a:normAutofit/>
          </a:bodyPr>
          <a:lstStyle/>
          <a:p>
            <a:r>
              <a:rPr lang="en-US"/>
              <a:t>Příklad:</a:t>
            </a:r>
            <a:br>
              <a:rPr lang="en-US"/>
            </a:br>
            <a:r>
              <a:rPr lang="en-US"/>
              <a:t>Mission-critical baseline architecture in an Azure landing zone</a:t>
            </a:r>
            <a:endParaRPr lang="cs-CZ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029C97E-A270-3A86-294F-93916E9AA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87" y="0"/>
            <a:ext cx="54721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9F68AE-698C-5C69-3F1A-B7C45A392604}"/>
              </a:ext>
            </a:extLst>
          </p:cNvPr>
          <p:cNvSpPr txBox="1"/>
          <p:nvPr/>
        </p:nvSpPr>
        <p:spPr>
          <a:xfrm>
            <a:off x="423083" y="4537688"/>
            <a:ext cx="900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link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8428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3B0FA1-EA5E-CBBA-089B-75E10274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 practices pro jednotlivá témata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4C00955-6CA4-9F0B-6082-F458A2EE7D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8398643"/>
              </p:ext>
            </p:extLst>
          </p:nvPr>
        </p:nvGraphicFramePr>
        <p:xfrm>
          <a:off x="423082" y="1000126"/>
          <a:ext cx="8206568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854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9E7CEC-3808-A87E-B7A6-9B207F2E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Shrnutí a odkazy</a:t>
            </a:r>
            <a:endParaRPr lang="cs-CZ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CADF9A-D9F4-4F94-7DB8-2D9D0833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577293" cy="3385982"/>
          </a:xfrm>
        </p:spPr>
        <p:txBody>
          <a:bodyPr/>
          <a:lstStyle/>
          <a:p>
            <a:r>
              <a:rPr lang="en-US">
                <a:hlinkClick r:id="rId2"/>
              </a:rPr>
              <a:t>Cloud Adoption Framework</a:t>
            </a:r>
            <a:endParaRPr lang="en-US"/>
          </a:p>
          <a:p>
            <a:r>
              <a:rPr lang="en-US">
                <a:hlinkClick r:id="rId3"/>
              </a:rPr>
              <a:t>Well Architected Framework</a:t>
            </a:r>
            <a:r>
              <a:rPr lang="en-US"/>
              <a:t> </a:t>
            </a:r>
            <a:br>
              <a:rPr lang="en-US"/>
            </a:br>
            <a:r>
              <a:rPr lang="en-US"/>
              <a:t>+ </a:t>
            </a:r>
            <a:r>
              <a:rPr lang="en-US">
                <a:hlinkClick r:id="rId4"/>
              </a:rPr>
              <a:t>review</a:t>
            </a:r>
            <a:endParaRPr lang="en-US"/>
          </a:p>
          <a:p>
            <a:r>
              <a:rPr lang="en-US">
                <a:hlinkClick r:id="rId5"/>
              </a:rPr>
              <a:t>Zero trust Model</a:t>
            </a:r>
            <a:endParaRPr lang="en-US"/>
          </a:p>
          <a:p>
            <a:r>
              <a:rPr lang="en-US">
                <a:hlinkClick r:id="rId6"/>
              </a:rPr>
              <a:t>Security Fundamentals and Best Practices</a:t>
            </a:r>
            <a:endParaRPr lang="en-US"/>
          </a:p>
          <a:p>
            <a:r>
              <a:rPr lang="en-US">
                <a:hlinkClick r:id="rId7"/>
              </a:rPr>
              <a:t>Azure Review checklist</a:t>
            </a:r>
            <a:endParaRPr lang="en-US"/>
          </a:p>
          <a:p>
            <a:r>
              <a:rPr lang="en-US">
                <a:hlinkClick r:id="rId3"/>
              </a:rPr>
              <a:t>Architecture center</a:t>
            </a:r>
            <a:endParaRPr lang="en-US"/>
          </a:p>
          <a:p>
            <a:r>
              <a:rPr lang="en-US">
                <a:hlinkClick r:id="rId8"/>
              </a:rPr>
              <a:t>Orbit – Encyklopedie Cloudu</a:t>
            </a:r>
            <a:endParaRPr lang="en-US"/>
          </a:p>
        </p:txBody>
      </p:sp>
      <p:pic>
        <p:nvPicPr>
          <p:cNvPr id="2" name="Content Placeholder 5" descr="Tip of iceberg submerged in water">
            <a:extLst>
              <a:ext uri="{FF2B5EF4-FFF2-40B4-BE49-F238E27FC236}">
                <a16:creationId xmlns:a16="http://schemas.microsoft.com/office/drawing/2014/main" id="{DBA731A3-4EF9-6466-97A3-2CBAAB3CD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2466" y="1000126"/>
            <a:ext cx="5951534" cy="4143374"/>
          </a:xfrm>
          <a:prstGeom prst="rect">
            <a:avLst/>
          </a:prstGeom>
        </p:spPr>
      </p:pic>
      <p:pic>
        <p:nvPicPr>
          <p:cNvPr id="4" name="Graphic 3" descr="Customer review with solid fill">
            <a:extLst>
              <a:ext uri="{FF2B5EF4-FFF2-40B4-BE49-F238E27FC236}">
                <a16:creationId xmlns:a16="http://schemas.microsoft.com/office/drawing/2014/main" id="{E0486021-7419-EB77-8FD1-2E87F5FE66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5620" y="342497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0229EA-8C3F-6174-B15D-27079CEC790A}"/>
              </a:ext>
            </a:extLst>
          </p:cNvPr>
          <p:cNvSpPr txBox="1"/>
          <p:nvPr/>
        </p:nvSpPr>
        <p:spPr>
          <a:xfrm>
            <a:off x="230991" y="4232219"/>
            <a:ext cx="2683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Prostor na dotazy a diskusi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53555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EABBF8-00A5-D314-4B45-85000B6FB0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Coffee break</a:t>
            </a:r>
            <a:br>
              <a:rPr lang="en-US"/>
            </a:br>
            <a:r>
              <a:rPr lang="en-US"/>
              <a:t>15min</a:t>
            </a:r>
            <a:endParaRPr lang="cs-CZ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CC85DD-9226-62C3-CD49-B71A610902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9652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3613F-BBEF-91CC-438E-2CA22772E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Lab – Azure Landing Zone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D8546-0FF0-2237-1FC2-968D695C02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5246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80365-3655-A9CC-419D-38F7D3E9A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Oběd</a:t>
            </a:r>
            <a:endParaRPr lang="cs-CZ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D4A044-F85E-914E-DBCF-3DE8A056E3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3376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EF132D-C120-CEED-97D9-F6DE948399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9867604"/>
              </p:ext>
            </p:extLst>
          </p:nvPr>
        </p:nvGraphicFramePr>
        <p:xfrm>
          <a:off x="6618916" y="908883"/>
          <a:ext cx="2010735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Cloud Computing Stack Comparison">
            <a:extLst>
              <a:ext uri="{FF2B5EF4-FFF2-40B4-BE49-F238E27FC236}">
                <a16:creationId xmlns:a16="http://schemas.microsoft.com/office/drawing/2014/main" id="{482A4BE8-6567-5687-A9F6-4E1E0F2B8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1" t="4808" r="4625" b="4235"/>
          <a:stretch/>
        </p:blipFill>
        <p:spPr bwMode="auto">
          <a:xfrm>
            <a:off x="1096850" y="908883"/>
            <a:ext cx="5274859" cy="379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4E79648-EF81-A6B9-58DF-3B8340FA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IaaS, PaaS, SaaS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782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en-GB" b="1"/>
              <a:t>Create IT </a:t>
            </a:r>
            <a:r>
              <a:rPr lang="cs-CZ" b="1" err="1"/>
              <a:t>your</a:t>
            </a:r>
            <a:r>
              <a:rPr lang="cs-CZ" b="1"/>
              <a:t> </a:t>
            </a:r>
            <a:r>
              <a:rPr lang="cs-CZ" b="1" err="1"/>
              <a:t>own</a:t>
            </a:r>
            <a:r>
              <a:rPr lang="cs-CZ" b="1"/>
              <a:t> </a:t>
            </a:r>
            <a:r>
              <a:rPr lang="cs-CZ" b="1" err="1"/>
              <a:t>way</a:t>
            </a:r>
            <a:endParaRPr lang="en-GB" b="1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677EDEE9-0EDF-4A95-A639-8486D3C9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006" y="1116580"/>
            <a:ext cx="4232910" cy="249505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5800"/>
                </a:solidFill>
              </a:rPr>
              <a:t>We inspire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the most demanding customers towards </a:t>
            </a:r>
            <a:r>
              <a:rPr lang="en-GB">
                <a:solidFill>
                  <a:srgbClr val="FF5800"/>
                </a:solidFill>
              </a:rPr>
              <a:t>brave changes and innovations</a:t>
            </a:r>
            <a:r>
              <a:rPr lang="cs-CZ">
                <a:solidFill>
                  <a:srgbClr val="FF5800"/>
                </a:solidFill>
              </a:rPr>
              <a:t> </a:t>
            </a:r>
            <a:r>
              <a:rPr lang="en-GB"/>
              <a:t>to deliver</a:t>
            </a:r>
            <a:r>
              <a:rPr lang="cs-CZ"/>
              <a:t> </a:t>
            </a:r>
            <a:r>
              <a:rPr lang="en-GB"/>
              <a:t>flexibility</a:t>
            </a:r>
            <a:r>
              <a:rPr lang="cs-CZ"/>
              <a:t> </a:t>
            </a:r>
            <a:r>
              <a:rPr lang="en-GB"/>
              <a:t>in their business.</a:t>
            </a:r>
          </a:p>
        </p:txBody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AD57E820-09E3-4C96-90DA-3116701DE01C}"/>
              </a:ext>
            </a:extLst>
          </p:cNvPr>
          <p:cNvGrpSpPr/>
          <p:nvPr/>
        </p:nvGrpSpPr>
        <p:grpSpPr>
          <a:xfrm>
            <a:off x="423082" y="904590"/>
            <a:ext cx="3074671" cy="2924872"/>
            <a:chOff x="1655763" y="421043"/>
            <a:chExt cx="6842125" cy="6543320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9284E274-4D67-4402-9D99-23DBFFDB8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0B777970-C5CA-4534-9912-2B6848A4F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190277CB-CC05-49AD-BA7A-81C8DA7F7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8C99B009-C487-4714-816B-F5B820DE5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AF43273-B2D2-4589-B83F-C41ADAD3A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00224A6E-C6C2-477C-B0FD-B41138EC9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4A7E3F16-0A48-4DE8-B3E7-78ED2F281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FDD7BBA-E81F-4B78-BC4B-FA42A19DF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0B302DF-7664-415B-9E38-82F3D4F1F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871485A-2F10-432A-A2C9-4EB5B2E93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409436B-C71D-4223-8C69-4E5C94EA8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9C62E660-FA52-4A78-AC11-32F5B0C22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BB05DFCF-301E-4FCB-9630-92CEC3AC8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F8CE866-4911-4E2E-9B91-1515A00E93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2C60511-1C95-435D-9655-84E47CAB6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E5432EE9-7085-4BC3-9076-913E27800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3" y="421043"/>
              <a:ext cx="2982911" cy="4757738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9A8CA80-E7A9-4996-AE8E-6DBD4D65A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AEC35B34-B17E-4087-ACFA-17B6D37DA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829751E-7A62-4308-9BAE-7B48B321F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5AAD9D06-D0EB-4BA7-9D76-BAE80BE8B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6E540A1B-1DA5-4913-927E-D3E623215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5D67D076-D10C-4DFC-94AD-B34B7BAEE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03EA8AE6-B71A-458D-BE5B-27DD9E4F9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A53C8A6-C36A-4155-9681-7FFFA1677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EF6ED130-E252-475B-8517-E6F53A9B6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D6389679-C393-48BE-8F1B-5781A97D6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83E6D9AF-BF2C-40D1-B2DC-4E3762398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24E4443-F3C1-4A08-89FE-3E5A7366C1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5D734B19-1FF9-41E7-B8A5-456F53724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29DCDEE6-0305-4EDD-A0F9-5B1792A36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C2755E7-F062-47E4-AD73-012D2A9E7B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B0FAB30E-3627-4F1F-B43A-015510904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6E998ADC-1A9F-442A-AAF4-763ADA6D9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0EBA9833-FB65-444D-8E47-D502D2EC2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64C3C572-BCA4-4481-9C97-757C00CA4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2C45A53-CC9A-4F6C-8616-6749281E0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B727A167-0AC2-46CA-B617-195A99845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B55BB50C-6B39-4305-9981-C2A02C45A9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E4304185-899F-47EF-B8E9-3283C0100D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FC1B1764-E640-4507-957C-344689FCB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87398D33-04E0-472E-BCAC-9204FF3B85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43F5F82C-1368-4C69-B961-4157141E1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9F1A5B67-CBD3-4509-BC7E-ACDAD6D0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2848401-31DF-47EC-8003-5015CC3A8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45">
              <a:extLst>
                <a:ext uri="{FF2B5EF4-FFF2-40B4-BE49-F238E27FC236}">
                  <a16:creationId xmlns:a16="http://schemas.microsoft.com/office/drawing/2014/main" id="{8422BEFE-723C-423B-A79C-AE19B238E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A41F8EAC-8674-409B-B703-44F74B052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69E383A1-7EDA-44E4-90FF-0E4D6E890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3E439F95-DDDB-41A0-A2AA-0EE061038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1F51EDFD-BC7A-4982-ACC7-BB0DD8B5E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34B906B4-0132-49CB-B892-D44A58B58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54A36DEE-0B1C-4702-AC4F-3A6F6FD75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DFC4AB8-D0A8-44FB-B80A-B284DF32D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1AC3018B-96E1-4956-A3BD-2381DE0CF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7984C7C7-AD8E-4573-80AC-4A0F4A881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71AB83E-7FCD-4F1E-B262-BA7128358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9A38A010-D3C6-41C8-B62C-15B7FDCCF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CFA36365-A57B-427E-A458-100A8BD97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E5140F1C-3FF3-4A94-AE35-185363D5A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59">
              <a:extLst>
                <a:ext uri="{FF2B5EF4-FFF2-40B4-BE49-F238E27FC236}">
                  <a16:creationId xmlns:a16="http://schemas.microsoft.com/office/drawing/2014/main" id="{4A55C6EE-1EFA-4484-9DC5-5AE96FC7D2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0">
              <a:extLst>
                <a:ext uri="{FF2B5EF4-FFF2-40B4-BE49-F238E27FC236}">
                  <a16:creationId xmlns:a16="http://schemas.microsoft.com/office/drawing/2014/main" id="{324EA02F-BDB8-43BA-B2BE-CB91D0482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1">
              <a:extLst>
                <a:ext uri="{FF2B5EF4-FFF2-40B4-BE49-F238E27FC236}">
                  <a16:creationId xmlns:a16="http://schemas.microsoft.com/office/drawing/2014/main" id="{8CE2E7FA-6E52-42C2-9991-8C897C14E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2">
              <a:extLst>
                <a:ext uri="{FF2B5EF4-FFF2-40B4-BE49-F238E27FC236}">
                  <a16:creationId xmlns:a16="http://schemas.microsoft.com/office/drawing/2014/main" id="{DB3A6046-3F23-4CA0-9408-A300CDD59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63">
              <a:extLst>
                <a:ext uri="{FF2B5EF4-FFF2-40B4-BE49-F238E27FC236}">
                  <a16:creationId xmlns:a16="http://schemas.microsoft.com/office/drawing/2014/main" id="{7FB0C6FA-2594-40F3-84FD-D0CA3B182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64">
              <a:extLst>
                <a:ext uri="{FF2B5EF4-FFF2-40B4-BE49-F238E27FC236}">
                  <a16:creationId xmlns:a16="http://schemas.microsoft.com/office/drawing/2014/main" id="{F973B157-522F-4774-B8AD-D030E18F5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65">
              <a:extLst>
                <a:ext uri="{FF2B5EF4-FFF2-40B4-BE49-F238E27FC236}">
                  <a16:creationId xmlns:a16="http://schemas.microsoft.com/office/drawing/2014/main" id="{04D369F9-6089-4684-B3FA-187EEDD06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66">
              <a:extLst>
                <a:ext uri="{FF2B5EF4-FFF2-40B4-BE49-F238E27FC236}">
                  <a16:creationId xmlns:a16="http://schemas.microsoft.com/office/drawing/2014/main" id="{1E5D4824-7979-447B-BA99-337E689B6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B2836948-E094-4D4C-ACC8-9B99692B4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68">
              <a:extLst>
                <a:ext uri="{FF2B5EF4-FFF2-40B4-BE49-F238E27FC236}">
                  <a16:creationId xmlns:a16="http://schemas.microsoft.com/office/drawing/2014/main" id="{EA732241-5541-401E-BAC0-2EAB772D9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128A3F58-5B8A-4F74-9DB6-5B65E849C3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184F5C99-4115-433A-AB3B-D86557A5D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BBE4514F-7A76-44D7-9BC7-C09D9FA56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679497B1-CD64-4F17-A3AD-873DA048C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7DF32E2C-3CAA-4335-9648-9E1B3C59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0C7DBBE0-387F-44B0-8068-474B666B5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75">
              <a:extLst>
                <a:ext uri="{FF2B5EF4-FFF2-40B4-BE49-F238E27FC236}">
                  <a16:creationId xmlns:a16="http://schemas.microsoft.com/office/drawing/2014/main" id="{C1752612-9190-4433-A0AB-FB2C1BD17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76">
              <a:extLst>
                <a:ext uri="{FF2B5EF4-FFF2-40B4-BE49-F238E27FC236}">
                  <a16:creationId xmlns:a16="http://schemas.microsoft.com/office/drawing/2014/main" id="{6443463E-8874-489C-B36C-2736610D4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77">
              <a:extLst>
                <a:ext uri="{FF2B5EF4-FFF2-40B4-BE49-F238E27FC236}">
                  <a16:creationId xmlns:a16="http://schemas.microsoft.com/office/drawing/2014/main" id="{675BFBAE-CCF6-451A-973F-85E028C1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78">
              <a:extLst>
                <a:ext uri="{FF2B5EF4-FFF2-40B4-BE49-F238E27FC236}">
                  <a16:creationId xmlns:a16="http://schemas.microsoft.com/office/drawing/2014/main" id="{858A377F-4CFD-45AA-B466-33FD060AD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79">
              <a:extLst>
                <a:ext uri="{FF2B5EF4-FFF2-40B4-BE49-F238E27FC236}">
                  <a16:creationId xmlns:a16="http://schemas.microsoft.com/office/drawing/2014/main" id="{664630B2-FA64-4B52-AF23-E934D6307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0">
              <a:extLst>
                <a:ext uri="{FF2B5EF4-FFF2-40B4-BE49-F238E27FC236}">
                  <a16:creationId xmlns:a16="http://schemas.microsoft.com/office/drawing/2014/main" id="{4335BF41-4C2E-4322-A28B-3D46A505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1">
              <a:extLst>
                <a:ext uri="{FF2B5EF4-FFF2-40B4-BE49-F238E27FC236}">
                  <a16:creationId xmlns:a16="http://schemas.microsoft.com/office/drawing/2014/main" id="{1F4F46CB-1553-4C5A-B778-A7CE3B25E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2">
              <a:extLst>
                <a:ext uri="{FF2B5EF4-FFF2-40B4-BE49-F238E27FC236}">
                  <a16:creationId xmlns:a16="http://schemas.microsoft.com/office/drawing/2014/main" id="{2CA5628D-5098-4BA0-87A4-130737EFF4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83">
              <a:extLst>
                <a:ext uri="{FF2B5EF4-FFF2-40B4-BE49-F238E27FC236}">
                  <a16:creationId xmlns:a16="http://schemas.microsoft.com/office/drawing/2014/main" id="{C19C5357-61EB-420D-94F0-B2572876D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84">
              <a:extLst>
                <a:ext uri="{FF2B5EF4-FFF2-40B4-BE49-F238E27FC236}">
                  <a16:creationId xmlns:a16="http://schemas.microsoft.com/office/drawing/2014/main" id="{B41EA541-FB61-44A0-A46C-8A34772FA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85">
              <a:extLst>
                <a:ext uri="{FF2B5EF4-FFF2-40B4-BE49-F238E27FC236}">
                  <a16:creationId xmlns:a16="http://schemas.microsoft.com/office/drawing/2014/main" id="{0A237182-4124-4150-B596-8A74D42CA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605ACB97-7F71-46B7-94EA-62A0BB20F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8611804A-B60D-493D-B7F2-4C59CD304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88">
              <a:extLst>
                <a:ext uri="{FF2B5EF4-FFF2-40B4-BE49-F238E27FC236}">
                  <a16:creationId xmlns:a16="http://schemas.microsoft.com/office/drawing/2014/main" id="{F3B3A71A-2401-4978-9CDB-04305D850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89">
              <a:extLst>
                <a:ext uri="{FF2B5EF4-FFF2-40B4-BE49-F238E27FC236}">
                  <a16:creationId xmlns:a16="http://schemas.microsoft.com/office/drawing/2014/main" id="{EE6FFCE9-A33E-4F44-AE04-10D3258C3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0">
              <a:extLst>
                <a:ext uri="{FF2B5EF4-FFF2-40B4-BE49-F238E27FC236}">
                  <a16:creationId xmlns:a16="http://schemas.microsoft.com/office/drawing/2014/main" id="{4C469711-AC41-416A-A250-FC2533237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1">
              <a:extLst>
                <a:ext uri="{FF2B5EF4-FFF2-40B4-BE49-F238E27FC236}">
                  <a16:creationId xmlns:a16="http://schemas.microsoft.com/office/drawing/2014/main" id="{745F449B-67E6-42C0-A698-11B5BA12C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2">
              <a:extLst>
                <a:ext uri="{FF2B5EF4-FFF2-40B4-BE49-F238E27FC236}">
                  <a16:creationId xmlns:a16="http://schemas.microsoft.com/office/drawing/2014/main" id="{CD010CE4-1BEA-4BD0-A552-9CE7266768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93">
              <a:extLst>
                <a:ext uri="{FF2B5EF4-FFF2-40B4-BE49-F238E27FC236}">
                  <a16:creationId xmlns:a16="http://schemas.microsoft.com/office/drawing/2014/main" id="{E5D63B4E-34F8-4D3A-BD97-D7D14618A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94">
              <a:extLst>
                <a:ext uri="{FF2B5EF4-FFF2-40B4-BE49-F238E27FC236}">
                  <a16:creationId xmlns:a16="http://schemas.microsoft.com/office/drawing/2014/main" id="{9D64D91B-16C2-4855-ABC2-F4DB5AF0D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95">
              <a:extLst>
                <a:ext uri="{FF2B5EF4-FFF2-40B4-BE49-F238E27FC236}">
                  <a16:creationId xmlns:a16="http://schemas.microsoft.com/office/drawing/2014/main" id="{13362BBA-1DAC-41D8-B6A6-4148A0538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96">
              <a:extLst>
                <a:ext uri="{FF2B5EF4-FFF2-40B4-BE49-F238E27FC236}">
                  <a16:creationId xmlns:a16="http://schemas.microsoft.com/office/drawing/2014/main" id="{195478C2-A163-41B0-BE6F-E0F4F1434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97">
              <a:extLst>
                <a:ext uri="{FF2B5EF4-FFF2-40B4-BE49-F238E27FC236}">
                  <a16:creationId xmlns:a16="http://schemas.microsoft.com/office/drawing/2014/main" id="{6F056D73-411A-453D-8564-9A04FEABD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98">
              <a:extLst>
                <a:ext uri="{FF2B5EF4-FFF2-40B4-BE49-F238E27FC236}">
                  <a16:creationId xmlns:a16="http://schemas.microsoft.com/office/drawing/2014/main" id="{514F02AF-F64B-400F-B2B1-F2ECC0A05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99">
              <a:extLst>
                <a:ext uri="{FF2B5EF4-FFF2-40B4-BE49-F238E27FC236}">
                  <a16:creationId xmlns:a16="http://schemas.microsoft.com/office/drawing/2014/main" id="{088E235B-5CA8-4845-8F58-9F47DB5F0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0">
              <a:extLst>
                <a:ext uri="{FF2B5EF4-FFF2-40B4-BE49-F238E27FC236}">
                  <a16:creationId xmlns:a16="http://schemas.microsoft.com/office/drawing/2014/main" id="{E1DA3FDE-BA72-459D-B172-927E2A320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1">
              <a:extLst>
                <a:ext uri="{FF2B5EF4-FFF2-40B4-BE49-F238E27FC236}">
                  <a16:creationId xmlns:a16="http://schemas.microsoft.com/office/drawing/2014/main" id="{69F41020-64FC-4CEE-AB34-DC9A41AD7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2">
              <a:extLst>
                <a:ext uri="{FF2B5EF4-FFF2-40B4-BE49-F238E27FC236}">
                  <a16:creationId xmlns:a16="http://schemas.microsoft.com/office/drawing/2014/main" id="{982C3C22-C584-4C6B-AB73-873F86DE9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03">
              <a:extLst>
                <a:ext uri="{FF2B5EF4-FFF2-40B4-BE49-F238E27FC236}">
                  <a16:creationId xmlns:a16="http://schemas.microsoft.com/office/drawing/2014/main" id="{2036B00C-05D8-4457-94A2-0C2014A64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04">
              <a:extLst>
                <a:ext uri="{FF2B5EF4-FFF2-40B4-BE49-F238E27FC236}">
                  <a16:creationId xmlns:a16="http://schemas.microsoft.com/office/drawing/2014/main" id="{41C0E8FC-00DE-4DFD-B57D-8E6EE1E6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05">
              <a:extLst>
                <a:ext uri="{FF2B5EF4-FFF2-40B4-BE49-F238E27FC236}">
                  <a16:creationId xmlns:a16="http://schemas.microsoft.com/office/drawing/2014/main" id="{27F183A7-905F-4BC3-82E9-45A0160E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06">
              <a:extLst>
                <a:ext uri="{FF2B5EF4-FFF2-40B4-BE49-F238E27FC236}">
                  <a16:creationId xmlns:a16="http://schemas.microsoft.com/office/drawing/2014/main" id="{821E1719-AB68-4A3E-9C9A-CDCE33240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07">
              <a:extLst>
                <a:ext uri="{FF2B5EF4-FFF2-40B4-BE49-F238E27FC236}">
                  <a16:creationId xmlns:a16="http://schemas.microsoft.com/office/drawing/2014/main" id="{8AA14C66-045B-4FD8-BC13-AF20A1829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08">
              <a:extLst>
                <a:ext uri="{FF2B5EF4-FFF2-40B4-BE49-F238E27FC236}">
                  <a16:creationId xmlns:a16="http://schemas.microsoft.com/office/drawing/2014/main" id="{47B3AD5B-5F83-49CF-9142-F181E2C13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09">
              <a:extLst>
                <a:ext uri="{FF2B5EF4-FFF2-40B4-BE49-F238E27FC236}">
                  <a16:creationId xmlns:a16="http://schemas.microsoft.com/office/drawing/2014/main" id="{AF596482-69EA-4CBC-B0C3-D54819403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0">
              <a:extLst>
                <a:ext uri="{FF2B5EF4-FFF2-40B4-BE49-F238E27FC236}">
                  <a16:creationId xmlns:a16="http://schemas.microsoft.com/office/drawing/2014/main" id="{AABE9C2C-F978-48E1-9216-B424029391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1">
              <a:extLst>
                <a:ext uri="{FF2B5EF4-FFF2-40B4-BE49-F238E27FC236}">
                  <a16:creationId xmlns:a16="http://schemas.microsoft.com/office/drawing/2014/main" id="{920242A9-4CDA-4F34-9747-8107EC9F4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2">
              <a:extLst>
                <a:ext uri="{FF2B5EF4-FFF2-40B4-BE49-F238E27FC236}">
                  <a16:creationId xmlns:a16="http://schemas.microsoft.com/office/drawing/2014/main" id="{5409A0EC-8314-40FB-A972-E48170DF3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13">
              <a:extLst>
                <a:ext uri="{FF2B5EF4-FFF2-40B4-BE49-F238E27FC236}">
                  <a16:creationId xmlns:a16="http://schemas.microsoft.com/office/drawing/2014/main" id="{B4B73217-1AF9-4503-A8B1-AF645BE0E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14">
              <a:extLst>
                <a:ext uri="{FF2B5EF4-FFF2-40B4-BE49-F238E27FC236}">
                  <a16:creationId xmlns:a16="http://schemas.microsoft.com/office/drawing/2014/main" id="{9E40D10B-7CD3-4512-BF29-E0D9808C9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15">
              <a:extLst>
                <a:ext uri="{FF2B5EF4-FFF2-40B4-BE49-F238E27FC236}">
                  <a16:creationId xmlns:a16="http://schemas.microsoft.com/office/drawing/2014/main" id="{D972CBB5-DBB5-4041-AE04-86A9CE960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16">
              <a:extLst>
                <a:ext uri="{FF2B5EF4-FFF2-40B4-BE49-F238E27FC236}">
                  <a16:creationId xmlns:a16="http://schemas.microsoft.com/office/drawing/2014/main" id="{C13FC484-EA8D-4272-A69D-46F0326C8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17">
              <a:extLst>
                <a:ext uri="{FF2B5EF4-FFF2-40B4-BE49-F238E27FC236}">
                  <a16:creationId xmlns:a16="http://schemas.microsoft.com/office/drawing/2014/main" id="{14F6845B-C854-43D7-8957-5A11984E50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18">
              <a:extLst>
                <a:ext uri="{FF2B5EF4-FFF2-40B4-BE49-F238E27FC236}">
                  <a16:creationId xmlns:a16="http://schemas.microsoft.com/office/drawing/2014/main" id="{390D181E-A000-4FEA-AFCC-55319F0C8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19">
              <a:extLst>
                <a:ext uri="{FF2B5EF4-FFF2-40B4-BE49-F238E27FC236}">
                  <a16:creationId xmlns:a16="http://schemas.microsoft.com/office/drawing/2014/main" id="{C1733C54-3C54-4AD5-9EE3-5104E9C8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0">
              <a:extLst>
                <a:ext uri="{FF2B5EF4-FFF2-40B4-BE49-F238E27FC236}">
                  <a16:creationId xmlns:a16="http://schemas.microsoft.com/office/drawing/2014/main" id="{CD363A22-725E-4881-A628-6FDB13394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1">
              <a:extLst>
                <a:ext uri="{FF2B5EF4-FFF2-40B4-BE49-F238E27FC236}">
                  <a16:creationId xmlns:a16="http://schemas.microsoft.com/office/drawing/2014/main" id="{99E3F7D7-3DC8-4DBA-9F9C-CC0514D30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2">
              <a:extLst>
                <a:ext uri="{FF2B5EF4-FFF2-40B4-BE49-F238E27FC236}">
                  <a16:creationId xmlns:a16="http://schemas.microsoft.com/office/drawing/2014/main" id="{7698D603-C52B-437D-A797-9BFE95A83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23">
              <a:extLst>
                <a:ext uri="{FF2B5EF4-FFF2-40B4-BE49-F238E27FC236}">
                  <a16:creationId xmlns:a16="http://schemas.microsoft.com/office/drawing/2014/main" id="{2E8EE401-ADC9-49F2-B50B-248879573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24">
              <a:extLst>
                <a:ext uri="{FF2B5EF4-FFF2-40B4-BE49-F238E27FC236}">
                  <a16:creationId xmlns:a16="http://schemas.microsoft.com/office/drawing/2014/main" id="{A635E89C-E17C-493D-B937-1B29B6A80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25">
              <a:extLst>
                <a:ext uri="{FF2B5EF4-FFF2-40B4-BE49-F238E27FC236}">
                  <a16:creationId xmlns:a16="http://schemas.microsoft.com/office/drawing/2014/main" id="{79DC5712-3195-4C3D-86DF-3F25602F1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B1BD966E-920E-481F-8DB9-7A5D9F160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27">
              <a:extLst>
                <a:ext uri="{FF2B5EF4-FFF2-40B4-BE49-F238E27FC236}">
                  <a16:creationId xmlns:a16="http://schemas.microsoft.com/office/drawing/2014/main" id="{56B3CD89-1557-481B-AC9E-1511EB820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28">
              <a:extLst>
                <a:ext uri="{FF2B5EF4-FFF2-40B4-BE49-F238E27FC236}">
                  <a16:creationId xmlns:a16="http://schemas.microsoft.com/office/drawing/2014/main" id="{62EF993A-66DA-4BEE-8782-9AE01739CD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29">
              <a:extLst>
                <a:ext uri="{FF2B5EF4-FFF2-40B4-BE49-F238E27FC236}">
                  <a16:creationId xmlns:a16="http://schemas.microsoft.com/office/drawing/2014/main" id="{62044017-C7D2-44C6-91FB-51A94F953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0">
              <a:extLst>
                <a:ext uri="{FF2B5EF4-FFF2-40B4-BE49-F238E27FC236}">
                  <a16:creationId xmlns:a16="http://schemas.microsoft.com/office/drawing/2014/main" id="{02FD5CF7-DCD5-40DB-8010-2CE782C42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1">
              <a:extLst>
                <a:ext uri="{FF2B5EF4-FFF2-40B4-BE49-F238E27FC236}">
                  <a16:creationId xmlns:a16="http://schemas.microsoft.com/office/drawing/2014/main" id="{BCAC5588-4A6B-401D-B628-942250A04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2">
              <a:extLst>
                <a:ext uri="{FF2B5EF4-FFF2-40B4-BE49-F238E27FC236}">
                  <a16:creationId xmlns:a16="http://schemas.microsoft.com/office/drawing/2014/main" id="{4F2B3E25-C361-4F20-B8E3-5B0FD5FBF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33">
              <a:extLst>
                <a:ext uri="{FF2B5EF4-FFF2-40B4-BE49-F238E27FC236}">
                  <a16:creationId xmlns:a16="http://schemas.microsoft.com/office/drawing/2014/main" id="{F81B427E-28A7-46F2-A785-88C063231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34">
              <a:extLst>
                <a:ext uri="{FF2B5EF4-FFF2-40B4-BE49-F238E27FC236}">
                  <a16:creationId xmlns:a16="http://schemas.microsoft.com/office/drawing/2014/main" id="{4748BA33-1885-400C-A475-6CF8E2F706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35">
              <a:extLst>
                <a:ext uri="{FF2B5EF4-FFF2-40B4-BE49-F238E27FC236}">
                  <a16:creationId xmlns:a16="http://schemas.microsoft.com/office/drawing/2014/main" id="{AB095F60-AE2C-4953-B045-BB9D427300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36">
              <a:extLst>
                <a:ext uri="{FF2B5EF4-FFF2-40B4-BE49-F238E27FC236}">
                  <a16:creationId xmlns:a16="http://schemas.microsoft.com/office/drawing/2014/main" id="{F7F821E9-11A9-43D7-A0CB-11C5B1832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37">
              <a:extLst>
                <a:ext uri="{FF2B5EF4-FFF2-40B4-BE49-F238E27FC236}">
                  <a16:creationId xmlns:a16="http://schemas.microsoft.com/office/drawing/2014/main" id="{5D22390A-AB5E-4282-A0F8-2E71B0018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38">
              <a:extLst>
                <a:ext uri="{FF2B5EF4-FFF2-40B4-BE49-F238E27FC236}">
                  <a16:creationId xmlns:a16="http://schemas.microsoft.com/office/drawing/2014/main" id="{11BE6675-083C-486B-A474-CF23533C3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39">
              <a:extLst>
                <a:ext uri="{FF2B5EF4-FFF2-40B4-BE49-F238E27FC236}">
                  <a16:creationId xmlns:a16="http://schemas.microsoft.com/office/drawing/2014/main" id="{99B22345-8C8B-4F65-B4CD-B33F4034D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0">
              <a:extLst>
                <a:ext uri="{FF2B5EF4-FFF2-40B4-BE49-F238E27FC236}">
                  <a16:creationId xmlns:a16="http://schemas.microsoft.com/office/drawing/2014/main" id="{07C3A2CE-632D-4544-BDDB-B65E9652B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1">
              <a:extLst>
                <a:ext uri="{FF2B5EF4-FFF2-40B4-BE49-F238E27FC236}">
                  <a16:creationId xmlns:a16="http://schemas.microsoft.com/office/drawing/2014/main" id="{DF0912E3-B140-407C-BF85-D831FF4A3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2">
              <a:extLst>
                <a:ext uri="{FF2B5EF4-FFF2-40B4-BE49-F238E27FC236}">
                  <a16:creationId xmlns:a16="http://schemas.microsoft.com/office/drawing/2014/main" id="{DCD078D5-2168-42E2-9172-2092947E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43">
              <a:extLst>
                <a:ext uri="{FF2B5EF4-FFF2-40B4-BE49-F238E27FC236}">
                  <a16:creationId xmlns:a16="http://schemas.microsoft.com/office/drawing/2014/main" id="{554FBA30-FB32-4FA4-9393-0EBABCDB1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44">
              <a:extLst>
                <a:ext uri="{FF2B5EF4-FFF2-40B4-BE49-F238E27FC236}">
                  <a16:creationId xmlns:a16="http://schemas.microsoft.com/office/drawing/2014/main" id="{13A190AE-063B-4EDA-B46F-BE4D32BDF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45">
              <a:extLst>
                <a:ext uri="{FF2B5EF4-FFF2-40B4-BE49-F238E27FC236}">
                  <a16:creationId xmlns:a16="http://schemas.microsoft.com/office/drawing/2014/main" id="{46877E1F-2E19-4F11-A749-4D1451B8E7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46">
              <a:extLst>
                <a:ext uri="{FF2B5EF4-FFF2-40B4-BE49-F238E27FC236}">
                  <a16:creationId xmlns:a16="http://schemas.microsoft.com/office/drawing/2014/main" id="{06B66BBC-FF7D-480A-9FC5-B0AE34E4D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47">
              <a:extLst>
                <a:ext uri="{FF2B5EF4-FFF2-40B4-BE49-F238E27FC236}">
                  <a16:creationId xmlns:a16="http://schemas.microsoft.com/office/drawing/2014/main" id="{D26FE57B-FDCB-414C-9D29-FBFC7D5FA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48">
              <a:extLst>
                <a:ext uri="{FF2B5EF4-FFF2-40B4-BE49-F238E27FC236}">
                  <a16:creationId xmlns:a16="http://schemas.microsoft.com/office/drawing/2014/main" id="{60BEA52E-EBEE-40CF-B8BC-52AC8CC3A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49">
              <a:extLst>
                <a:ext uri="{FF2B5EF4-FFF2-40B4-BE49-F238E27FC236}">
                  <a16:creationId xmlns:a16="http://schemas.microsoft.com/office/drawing/2014/main" id="{8BADCD06-64F9-4B2D-9C91-3EE4EA768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0">
              <a:extLst>
                <a:ext uri="{FF2B5EF4-FFF2-40B4-BE49-F238E27FC236}">
                  <a16:creationId xmlns:a16="http://schemas.microsoft.com/office/drawing/2014/main" id="{2FCB6416-D7FE-4F73-B79B-FE90BDBE3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1">
              <a:extLst>
                <a:ext uri="{FF2B5EF4-FFF2-40B4-BE49-F238E27FC236}">
                  <a16:creationId xmlns:a16="http://schemas.microsoft.com/office/drawing/2014/main" id="{BB101E20-412B-474B-B3FA-69B86FBE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2">
              <a:extLst>
                <a:ext uri="{FF2B5EF4-FFF2-40B4-BE49-F238E27FC236}">
                  <a16:creationId xmlns:a16="http://schemas.microsoft.com/office/drawing/2014/main" id="{F24D7438-B674-47D4-B375-EF3E1638B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53">
              <a:extLst>
                <a:ext uri="{FF2B5EF4-FFF2-40B4-BE49-F238E27FC236}">
                  <a16:creationId xmlns:a16="http://schemas.microsoft.com/office/drawing/2014/main" id="{EBF1B33F-9D7D-4C86-B6B6-AABD64209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54">
              <a:extLst>
                <a:ext uri="{FF2B5EF4-FFF2-40B4-BE49-F238E27FC236}">
                  <a16:creationId xmlns:a16="http://schemas.microsoft.com/office/drawing/2014/main" id="{E4067663-89BA-4110-A304-99BD421EE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55">
              <a:extLst>
                <a:ext uri="{FF2B5EF4-FFF2-40B4-BE49-F238E27FC236}">
                  <a16:creationId xmlns:a16="http://schemas.microsoft.com/office/drawing/2014/main" id="{C2F15FE1-3101-41B9-9152-5D7793F9B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56">
              <a:extLst>
                <a:ext uri="{FF2B5EF4-FFF2-40B4-BE49-F238E27FC236}">
                  <a16:creationId xmlns:a16="http://schemas.microsoft.com/office/drawing/2014/main" id="{A67A991E-0185-45C5-83B1-4CE185EB1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57">
              <a:extLst>
                <a:ext uri="{FF2B5EF4-FFF2-40B4-BE49-F238E27FC236}">
                  <a16:creationId xmlns:a16="http://schemas.microsoft.com/office/drawing/2014/main" id="{0A297D42-A87A-49EB-9A2E-80FE3547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58">
              <a:extLst>
                <a:ext uri="{FF2B5EF4-FFF2-40B4-BE49-F238E27FC236}">
                  <a16:creationId xmlns:a16="http://schemas.microsoft.com/office/drawing/2014/main" id="{303DC0F6-4EAD-463D-A4D7-16A58F24C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59">
              <a:extLst>
                <a:ext uri="{FF2B5EF4-FFF2-40B4-BE49-F238E27FC236}">
                  <a16:creationId xmlns:a16="http://schemas.microsoft.com/office/drawing/2014/main" id="{89BE9A64-DAFF-490C-A043-A4C5A8F38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0">
              <a:extLst>
                <a:ext uri="{FF2B5EF4-FFF2-40B4-BE49-F238E27FC236}">
                  <a16:creationId xmlns:a16="http://schemas.microsoft.com/office/drawing/2014/main" id="{50ADACBA-6CED-4777-826E-86DC26965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1">
              <a:extLst>
                <a:ext uri="{FF2B5EF4-FFF2-40B4-BE49-F238E27FC236}">
                  <a16:creationId xmlns:a16="http://schemas.microsoft.com/office/drawing/2014/main" id="{84228C85-1215-435B-A97A-0B4F7C4D6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2">
              <a:extLst>
                <a:ext uri="{FF2B5EF4-FFF2-40B4-BE49-F238E27FC236}">
                  <a16:creationId xmlns:a16="http://schemas.microsoft.com/office/drawing/2014/main" id="{E2946E4B-A0F2-466B-9567-1E3219E9D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63">
              <a:extLst>
                <a:ext uri="{FF2B5EF4-FFF2-40B4-BE49-F238E27FC236}">
                  <a16:creationId xmlns:a16="http://schemas.microsoft.com/office/drawing/2014/main" id="{9E7B2EE4-5728-470B-BBB5-A163DA7B2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64">
              <a:extLst>
                <a:ext uri="{FF2B5EF4-FFF2-40B4-BE49-F238E27FC236}">
                  <a16:creationId xmlns:a16="http://schemas.microsoft.com/office/drawing/2014/main" id="{0016E017-E3A7-4689-ABEF-B180F7844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65">
              <a:extLst>
                <a:ext uri="{FF2B5EF4-FFF2-40B4-BE49-F238E27FC236}">
                  <a16:creationId xmlns:a16="http://schemas.microsoft.com/office/drawing/2014/main" id="{2A3EAA96-3811-4FB1-B7F4-E7A31C01E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66">
              <a:extLst>
                <a:ext uri="{FF2B5EF4-FFF2-40B4-BE49-F238E27FC236}">
                  <a16:creationId xmlns:a16="http://schemas.microsoft.com/office/drawing/2014/main" id="{C3531C5F-5286-4603-B030-2BC5541224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67">
              <a:extLst>
                <a:ext uri="{FF2B5EF4-FFF2-40B4-BE49-F238E27FC236}">
                  <a16:creationId xmlns:a16="http://schemas.microsoft.com/office/drawing/2014/main" id="{1295AD07-18C2-4594-9C8A-1DF99797C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68">
              <a:extLst>
                <a:ext uri="{FF2B5EF4-FFF2-40B4-BE49-F238E27FC236}">
                  <a16:creationId xmlns:a16="http://schemas.microsoft.com/office/drawing/2014/main" id="{C5E05D52-1504-4CAD-A77E-A3C88674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69">
              <a:extLst>
                <a:ext uri="{FF2B5EF4-FFF2-40B4-BE49-F238E27FC236}">
                  <a16:creationId xmlns:a16="http://schemas.microsoft.com/office/drawing/2014/main" id="{B932AACD-D824-4C75-A1E4-115C4591E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0">
              <a:extLst>
                <a:ext uri="{FF2B5EF4-FFF2-40B4-BE49-F238E27FC236}">
                  <a16:creationId xmlns:a16="http://schemas.microsoft.com/office/drawing/2014/main" id="{6162434C-24E2-439B-A530-5E5AFA290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1">
              <a:extLst>
                <a:ext uri="{FF2B5EF4-FFF2-40B4-BE49-F238E27FC236}">
                  <a16:creationId xmlns:a16="http://schemas.microsoft.com/office/drawing/2014/main" id="{242FB92A-6EF6-49D5-947D-FEFED285E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2">
              <a:extLst>
                <a:ext uri="{FF2B5EF4-FFF2-40B4-BE49-F238E27FC236}">
                  <a16:creationId xmlns:a16="http://schemas.microsoft.com/office/drawing/2014/main" id="{3ED16D00-74F4-419E-9B19-51E9ACB09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73">
              <a:extLst>
                <a:ext uri="{FF2B5EF4-FFF2-40B4-BE49-F238E27FC236}">
                  <a16:creationId xmlns:a16="http://schemas.microsoft.com/office/drawing/2014/main" id="{6DCFEFDC-E81D-4E52-B9CA-ED791C299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74">
              <a:extLst>
                <a:ext uri="{FF2B5EF4-FFF2-40B4-BE49-F238E27FC236}">
                  <a16:creationId xmlns:a16="http://schemas.microsoft.com/office/drawing/2014/main" id="{83ABFA0D-716B-4033-86A5-28786EFF5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75">
              <a:extLst>
                <a:ext uri="{FF2B5EF4-FFF2-40B4-BE49-F238E27FC236}">
                  <a16:creationId xmlns:a16="http://schemas.microsoft.com/office/drawing/2014/main" id="{231F1080-9746-4F65-B6D3-49CC488CC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76">
              <a:extLst>
                <a:ext uri="{FF2B5EF4-FFF2-40B4-BE49-F238E27FC236}">
                  <a16:creationId xmlns:a16="http://schemas.microsoft.com/office/drawing/2014/main" id="{4BBA566B-4930-4910-A87A-088761BE8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77">
              <a:extLst>
                <a:ext uri="{FF2B5EF4-FFF2-40B4-BE49-F238E27FC236}">
                  <a16:creationId xmlns:a16="http://schemas.microsoft.com/office/drawing/2014/main" id="{7213FA36-B9AE-4A2C-8777-490FE9E31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78">
              <a:extLst>
                <a:ext uri="{FF2B5EF4-FFF2-40B4-BE49-F238E27FC236}">
                  <a16:creationId xmlns:a16="http://schemas.microsoft.com/office/drawing/2014/main" id="{3C144F31-F27F-457D-A47B-38D78B47E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79">
              <a:extLst>
                <a:ext uri="{FF2B5EF4-FFF2-40B4-BE49-F238E27FC236}">
                  <a16:creationId xmlns:a16="http://schemas.microsoft.com/office/drawing/2014/main" id="{C7198C72-980C-493E-9793-68BA10BD4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0">
              <a:extLst>
                <a:ext uri="{FF2B5EF4-FFF2-40B4-BE49-F238E27FC236}">
                  <a16:creationId xmlns:a16="http://schemas.microsoft.com/office/drawing/2014/main" id="{56BFF049-9D5F-4C5D-AE62-44F0BD1A8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1">
              <a:extLst>
                <a:ext uri="{FF2B5EF4-FFF2-40B4-BE49-F238E27FC236}">
                  <a16:creationId xmlns:a16="http://schemas.microsoft.com/office/drawing/2014/main" id="{E742DAF3-976B-437E-8CF8-7DD5ADC5E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2">
              <a:extLst>
                <a:ext uri="{FF2B5EF4-FFF2-40B4-BE49-F238E27FC236}">
                  <a16:creationId xmlns:a16="http://schemas.microsoft.com/office/drawing/2014/main" id="{7814D156-9CA5-4AC9-9564-667ACB1B8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83">
              <a:extLst>
                <a:ext uri="{FF2B5EF4-FFF2-40B4-BE49-F238E27FC236}">
                  <a16:creationId xmlns:a16="http://schemas.microsoft.com/office/drawing/2014/main" id="{ED960146-EF77-406B-85C2-A7D14FE31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84">
              <a:extLst>
                <a:ext uri="{FF2B5EF4-FFF2-40B4-BE49-F238E27FC236}">
                  <a16:creationId xmlns:a16="http://schemas.microsoft.com/office/drawing/2014/main" id="{EEB8FA4E-5F00-4B09-A5DB-E30BACA0B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85">
              <a:extLst>
                <a:ext uri="{FF2B5EF4-FFF2-40B4-BE49-F238E27FC236}">
                  <a16:creationId xmlns:a16="http://schemas.microsoft.com/office/drawing/2014/main" id="{1F3C4F6A-3B17-4B7A-9343-40ADA1C6E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86">
              <a:extLst>
                <a:ext uri="{FF2B5EF4-FFF2-40B4-BE49-F238E27FC236}">
                  <a16:creationId xmlns:a16="http://schemas.microsoft.com/office/drawing/2014/main" id="{061EED64-929C-479A-9072-2CD00F80BA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87">
              <a:extLst>
                <a:ext uri="{FF2B5EF4-FFF2-40B4-BE49-F238E27FC236}">
                  <a16:creationId xmlns:a16="http://schemas.microsoft.com/office/drawing/2014/main" id="{112DFEFA-B48D-49BB-B2EB-36F87B60A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88">
              <a:extLst>
                <a:ext uri="{FF2B5EF4-FFF2-40B4-BE49-F238E27FC236}">
                  <a16:creationId xmlns:a16="http://schemas.microsoft.com/office/drawing/2014/main" id="{42E659ED-5024-4F85-9237-2E7729861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89">
              <a:extLst>
                <a:ext uri="{FF2B5EF4-FFF2-40B4-BE49-F238E27FC236}">
                  <a16:creationId xmlns:a16="http://schemas.microsoft.com/office/drawing/2014/main" id="{EA41AE36-6925-4C6D-AE0E-AC1BDA9DE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0">
              <a:extLst>
                <a:ext uri="{FF2B5EF4-FFF2-40B4-BE49-F238E27FC236}">
                  <a16:creationId xmlns:a16="http://schemas.microsoft.com/office/drawing/2014/main" id="{78640EC3-7950-43EC-94B3-9A738470E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1">
              <a:extLst>
                <a:ext uri="{FF2B5EF4-FFF2-40B4-BE49-F238E27FC236}">
                  <a16:creationId xmlns:a16="http://schemas.microsoft.com/office/drawing/2014/main" id="{1C11CA5B-8359-45BC-AE08-4E519335D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2">
              <a:extLst>
                <a:ext uri="{FF2B5EF4-FFF2-40B4-BE49-F238E27FC236}">
                  <a16:creationId xmlns:a16="http://schemas.microsoft.com/office/drawing/2014/main" id="{1AACA5D1-6003-4EFE-B4B2-17886EECC4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193">
              <a:extLst>
                <a:ext uri="{FF2B5EF4-FFF2-40B4-BE49-F238E27FC236}">
                  <a16:creationId xmlns:a16="http://schemas.microsoft.com/office/drawing/2014/main" id="{801C50E7-CE83-4D72-8708-07CD50B7C9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194">
              <a:extLst>
                <a:ext uri="{FF2B5EF4-FFF2-40B4-BE49-F238E27FC236}">
                  <a16:creationId xmlns:a16="http://schemas.microsoft.com/office/drawing/2014/main" id="{7364FB34-9CD3-4447-AD8C-64F09B4B0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195">
              <a:extLst>
                <a:ext uri="{FF2B5EF4-FFF2-40B4-BE49-F238E27FC236}">
                  <a16:creationId xmlns:a16="http://schemas.microsoft.com/office/drawing/2014/main" id="{838C925F-4CAB-45E3-AC47-28F11D129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196">
              <a:extLst>
                <a:ext uri="{FF2B5EF4-FFF2-40B4-BE49-F238E27FC236}">
                  <a16:creationId xmlns:a16="http://schemas.microsoft.com/office/drawing/2014/main" id="{AD875FB3-2412-43B8-8D75-4CD36AFB4E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197">
              <a:extLst>
                <a:ext uri="{FF2B5EF4-FFF2-40B4-BE49-F238E27FC236}">
                  <a16:creationId xmlns:a16="http://schemas.microsoft.com/office/drawing/2014/main" id="{7B342033-DDF1-4F32-AAF1-22095F546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198">
              <a:extLst>
                <a:ext uri="{FF2B5EF4-FFF2-40B4-BE49-F238E27FC236}">
                  <a16:creationId xmlns:a16="http://schemas.microsoft.com/office/drawing/2014/main" id="{AA94A351-DAB2-4B87-9310-E3D142AD6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199">
              <a:extLst>
                <a:ext uri="{FF2B5EF4-FFF2-40B4-BE49-F238E27FC236}">
                  <a16:creationId xmlns:a16="http://schemas.microsoft.com/office/drawing/2014/main" id="{C7606D34-D3E0-4E0D-A681-38F2797FD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0">
              <a:extLst>
                <a:ext uri="{FF2B5EF4-FFF2-40B4-BE49-F238E27FC236}">
                  <a16:creationId xmlns:a16="http://schemas.microsoft.com/office/drawing/2014/main" id="{93FE7C50-01D3-4828-BB67-3DEEE0BB7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1">
              <a:extLst>
                <a:ext uri="{FF2B5EF4-FFF2-40B4-BE49-F238E27FC236}">
                  <a16:creationId xmlns:a16="http://schemas.microsoft.com/office/drawing/2014/main" id="{FC9B82D7-3737-49DD-B0F6-80CA6A950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2">
              <a:extLst>
                <a:ext uri="{FF2B5EF4-FFF2-40B4-BE49-F238E27FC236}">
                  <a16:creationId xmlns:a16="http://schemas.microsoft.com/office/drawing/2014/main" id="{2B7A681D-9717-4C2E-8584-E7093059E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03">
              <a:extLst>
                <a:ext uri="{FF2B5EF4-FFF2-40B4-BE49-F238E27FC236}">
                  <a16:creationId xmlns:a16="http://schemas.microsoft.com/office/drawing/2014/main" id="{7FA716A9-C3A6-47D9-B304-C9B34BC2D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04">
              <a:extLst>
                <a:ext uri="{FF2B5EF4-FFF2-40B4-BE49-F238E27FC236}">
                  <a16:creationId xmlns:a16="http://schemas.microsoft.com/office/drawing/2014/main" id="{B990D4CF-BC53-46A2-8C3F-1034CAB46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05">
              <a:extLst>
                <a:ext uri="{FF2B5EF4-FFF2-40B4-BE49-F238E27FC236}">
                  <a16:creationId xmlns:a16="http://schemas.microsoft.com/office/drawing/2014/main" id="{7693B719-3B96-430E-9D9A-7EDD7733E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06">
              <a:extLst>
                <a:ext uri="{FF2B5EF4-FFF2-40B4-BE49-F238E27FC236}">
                  <a16:creationId xmlns:a16="http://schemas.microsoft.com/office/drawing/2014/main" id="{9B3212C4-F2A8-493A-B434-958037FC4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07">
              <a:extLst>
                <a:ext uri="{FF2B5EF4-FFF2-40B4-BE49-F238E27FC236}">
                  <a16:creationId xmlns:a16="http://schemas.microsoft.com/office/drawing/2014/main" id="{8DFA08DE-286D-4B9A-B11A-B26824C97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08">
              <a:extLst>
                <a:ext uri="{FF2B5EF4-FFF2-40B4-BE49-F238E27FC236}">
                  <a16:creationId xmlns:a16="http://schemas.microsoft.com/office/drawing/2014/main" id="{C38AD3B3-7D4C-4B05-B41D-003553363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09">
              <a:extLst>
                <a:ext uri="{FF2B5EF4-FFF2-40B4-BE49-F238E27FC236}">
                  <a16:creationId xmlns:a16="http://schemas.microsoft.com/office/drawing/2014/main" id="{73D82887-4640-409D-ADE9-067FD5BE7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0">
              <a:extLst>
                <a:ext uri="{FF2B5EF4-FFF2-40B4-BE49-F238E27FC236}">
                  <a16:creationId xmlns:a16="http://schemas.microsoft.com/office/drawing/2014/main" id="{8C7BC255-674F-489B-89D0-4DEDBDD48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1">
              <a:extLst>
                <a:ext uri="{FF2B5EF4-FFF2-40B4-BE49-F238E27FC236}">
                  <a16:creationId xmlns:a16="http://schemas.microsoft.com/office/drawing/2014/main" id="{D3CF5645-A0A3-4C7E-82AF-0C36C4D44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2">
              <a:extLst>
                <a:ext uri="{FF2B5EF4-FFF2-40B4-BE49-F238E27FC236}">
                  <a16:creationId xmlns:a16="http://schemas.microsoft.com/office/drawing/2014/main" id="{411AC02C-2401-4D88-89CB-49E8D88CD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13">
              <a:extLst>
                <a:ext uri="{FF2B5EF4-FFF2-40B4-BE49-F238E27FC236}">
                  <a16:creationId xmlns:a16="http://schemas.microsoft.com/office/drawing/2014/main" id="{A11C5984-D683-4CC0-913F-39C84D39D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14">
              <a:extLst>
                <a:ext uri="{FF2B5EF4-FFF2-40B4-BE49-F238E27FC236}">
                  <a16:creationId xmlns:a16="http://schemas.microsoft.com/office/drawing/2014/main" id="{EAB0EA8F-5E74-40EB-BC18-9F84D48B3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15">
              <a:extLst>
                <a:ext uri="{FF2B5EF4-FFF2-40B4-BE49-F238E27FC236}">
                  <a16:creationId xmlns:a16="http://schemas.microsoft.com/office/drawing/2014/main" id="{9E2147ED-2E97-4626-B639-B01A62270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16">
              <a:extLst>
                <a:ext uri="{FF2B5EF4-FFF2-40B4-BE49-F238E27FC236}">
                  <a16:creationId xmlns:a16="http://schemas.microsoft.com/office/drawing/2014/main" id="{98922AAC-EBB6-4B54-A5D2-3EE897827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17">
              <a:extLst>
                <a:ext uri="{FF2B5EF4-FFF2-40B4-BE49-F238E27FC236}">
                  <a16:creationId xmlns:a16="http://schemas.microsoft.com/office/drawing/2014/main" id="{8CC90564-CDA4-40FD-AD9E-06B6D6AA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18">
              <a:extLst>
                <a:ext uri="{FF2B5EF4-FFF2-40B4-BE49-F238E27FC236}">
                  <a16:creationId xmlns:a16="http://schemas.microsoft.com/office/drawing/2014/main" id="{BB4FFCBB-07E6-481A-A9F1-7EDC5596B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19">
              <a:extLst>
                <a:ext uri="{FF2B5EF4-FFF2-40B4-BE49-F238E27FC236}">
                  <a16:creationId xmlns:a16="http://schemas.microsoft.com/office/drawing/2014/main" id="{2DEA9EAC-75D3-417A-95A8-9BC581748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0">
              <a:extLst>
                <a:ext uri="{FF2B5EF4-FFF2-40B4-BE49-F238E27FC236}">
                  <a16:creationId xmlns:a16="http://schemas.microsoft.com/office/drawing/2014/main" id="{52A75F3B-096F-4149-B7FC-50D5CB7B9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1">
              <a:extLst>
                <a:ext uri="{FF2B5EF4-FFF2-40B4-BE49-F238E27FC236}">
                  <a16:creationId xmlns:a16="http://schemas.microsoft.com/office/drawing/2014/main" id="{2B0D2415-780C-4EA0-8D6A-4F2816F03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2">
              <a:extLst>
                <a:ext uri="{FF2B5EF4-FFF2-40B4-BE49-F238E27FC236}">
                  <a16:creationId xmlns:a16="http://schemas.microsoft.com/office/drawing/2014/main" id="{1A542DBD-281F-432A-BD06-9C421F4B2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23">
              <a:extLst>
                <a:ext uri="{FF2B5EF4-FFF2-40B4-BE49-F238E27FC236}">
                  <a16:creationId xmlns:a16="http://schemas.microsoft.com/office/drawing/2014/main" id="{1D2C462A-EC31-447A-8BDA-953DA9C0B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24">
              <a:extLst>
                <a:ext uri="{FF2B5EF4-FFF2-40B4-BE49-F238E27FC236}">
                  <a16:creationId xmlns:a16="http://schemas.microsoft.com/office/drawing/2014/main" id="{CA681A8A-5DDB-4E85-B54A-07F556F49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25">
              <a:extLst>
                <a:ext uri="{FF2B5EF4-FFF2-40B4-BE49-F238E27FC236}">
                  <a16:creationId xmlns:a16="http://schemas.microsoft.com/office/drawing/2014/main" id="{55CD3CAB-6368-40EC-8677-D98515A04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26">
              <a:extLst>
                <a:ext uri="{FF2B5EF4-FFF2-40B4-BE49-F238E27FC236}">
                  <a16:creationId xmlns:a16="http://schemas.microsoft.com/office/drawing/2014/main" id="{F673826A-E852-42FC-8FFC-3606315B6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27">
              <a:extLst>
                <a:ext uri="{FF2B5EF4-FFF2-40B4-BE49-F238E27FC236}">
                  <a16:creationId xmlns:a16="http://schemas.microsoft.com/office/drawing/2014/main" id="{2BCAF27C-C72B-4431-9265-FCF5CA0CB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28">
              <a:extLst>
                <a:ext uri="{FF2B5EF4-FFF2-40B4-BE49-F238E27FC236}">
                  <a16:creationId xmlns:a16="http://schemas.microsoft.com/office/drawing/2014/main" id="{9661EC7D-D7DC-4706-B441-9404734E9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29">
              <a:extLst>
                <a:ext uri="{FF2B5EF4-FFF2-40B4-BE49-F238E27FC236}">
                  <a16:creationId xmlns:a16="http://schemas.microsoft.com/office/drawing/2014/main" id="{B400EEAE-D1D8-420A-83F2-678F8A980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0">
              <a:extLst>
                <a:ext uri="{FF2B5EF4-FFF2-40B4-BE49-F238E27FC236}">
                  <a16:creationId xmlns:a16="http://schemas.microsoft.com/office/drawing/2014/main" id="{5C0538AE-686E-4025-A642-994617EB8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1">
              <a:extLst>
                <a:ext uri="{FF2B5EF4-FFF2-40B4-BE49-F238E27FC236}">
                  <a16:creationId xmlns:a16="http://schemas.microsoft.com/office/drawing/2014/main" id="{85001B37-3F30-47E1-A013-78785D0E1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2">
              <a:extLst>
                <a:ext uri="{FF2B5EF4-FFF2-40B4-BE49-F238E27FC236}">
                  <a16:creationId xmlns:a16="http://schemas.microsoft.com/office/drawing/2014/main" id="{907E6068-7C5B-4735-BFC0-E985168AF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33">
              <a:extLst>
                <a:ext uri="{FF2B5EF4-FFF2-40B4-BE49-F238E27FC236}">
                  <a16:creationId xmlns:a16="http://schemas.microsoft.com/office/drawing/2014/main" id="{CC719264-D201-4FFB-A77C-B8955B992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34">
              <a:extLst>
                <a:ext uri="{FF2B5EF4-FFF2-40B4-BE49-F238E27FC236}">
                  <a16:creationId xmlns:a16="http://schemas.microsoft.com/office/drawing/2014/main" id="{F20347BA-EA33-48EC-A474-D7290F59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35">
              <a:extLst>
                <a:ext uri="{FF2B5EF4-FFF2-40B4-BE49-F238E27FC236}">
                  <a16:creationId xmlns:a16="http://schemas.microsoft.com/office/drawing/2014/main" id="{4CA1465B-6EE4-4299-A13C-0CC2EAB17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36">
              <a:extLst>
                <a:ext uri="{FF2B5EF4-FFF2-40B4-BE49-F238E27FC236}">
                  <a16:creationId xmlns:a16="http://schemas.microsoft.com/office/drawing/2014/main" id="{BD58A40D-4435-40D0-8609-079EE84B7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37">
              <a:extLst>
                <a:ext uri="{FF2B5EF4-FFF2-40B4-BE49-F238E27FC236}">
                  <a16:creationId xmlns:a16="http://schemas.microsoft.com/office/drawing/2014/main" id="{C00659B2-DBBF-4100-B604-E582B43BF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38">
              <a:extLst>
                <a:ext uri="{FF2B5EF4-FFF2-40B4-BE49-F238E27FC236}">
                  <a16:creationId xmlns:a16="http://schemas.microsoft.com/office/drawing/2014/main" id="{3D64A787-26A2-4F02-9E0A-0C3052CF4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39">
              <a:extLst>
                <a:ext uri="{FF2B5EF4-FFF2-40B4-BE49-F238E27FC236}">
                  <a16:creationId xmlns:a16="http://schemas.microsoft.com/office/drawing/2014/main" id="{3B82BA7E-2962-4185-BF19-624706720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0">
              <a:extLst>
                <a:ext uri="{FF2B5EF4-FFF2-40B4-BE49-F238E27FC236}">
                  <a16:creationId xmlns:a16="http://schemas.microsoft.com/office/drawing/2014/main" id="{479F3A18-D306-4B1A-A2D9-6DF75D18C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1">
              <a:extLst>
                <a:ext uri="{FF2B5EF4-FFF2-40B4-BE49-F238E27FC236}">
                  <a16:creationId xmlns:a16="http://schemas.microsoft.com/office/drawing/2014/main" id="{8C0609DE-F3DD-45C5-ACF7-9BDE94D18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2">
              <a:extLst>
                <a:ext uri="{FF2B5EF4-FFF2-40B4-BE49-F238E27FC236}">
                  <a16:creationId xmlns:a16="http://schemas.microsoft.com/office/drawing/2014/main" id="{1AB62E72-1C3A-42E0-8855-C618951C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43">
              <a:extLst>
                <a:ext uri="{FF2B5EF4-FFF2-40B4-BE49-F238E27FC236}">
                  <a16:creationId xmlns:a16="http://schemas.microsoft.com/office/drawing/2014/main" id="{0CCAEEF1-B5C2-4D1A-91B6-4A6C434953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44">
              <a:extLst>
                <a:ext uri="{FF2B5EF4-FFF2-40B4-BE49-F238E27FC236}">
                  <a16:creationId xmlns:a16="http://schemas.microsoft.com/office/drawing/2014/main" id="{6440ECA5-FFEF-4688-82A2-0A8CD5C9B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45">
              <a:extLst>
                <a:ext uri="{FF2B5EF4-FFF2-40B4-BE49-F238E27FC236}">
                  <a16:creationId xmlns:a16="http://schemas.microsoft.com/office/drawing/2014/main" id="{49F51C9E-C119-4327-8C22-C072666895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46">
              <a:extLst>
                <a:ext uri="{FF2B5EF4-FFF2-40B4-BE49-F238E27FC236}">
                  <a16:creationId xmlns:a16="http://schemas.microsoft.com/office/drawing/2014/main" id="{8BB2FDA6-C562-4987-A6DC-5D0EBB63F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47">
              <a:extLst>
                <a:ext uri="{FF2B5EF4-FFF2-40B4-BE49-F238E27FC236}">
                  <a16:creationId xmlns:a16="http://schemas.microsoft.com/office/drawing/2014/main" id="{7C8D1845-97D5-4BB2-9A55-E9C972B41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48">
              <a:extLst>
                <a:ext uri="{FF2B5EF4-FFF2-40B4-BE49-F238E27FC236}">
                  <a16:creationId xmlns:a16="http://schemas.microsoft.com/office/drawing/2014/main" id="{E4459DE9-A19F-4D9D-B8B0-B1E6C0944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49">
              <a:extLst>
                <a:ext uri="{FF2B5EF4-FFF2-40B4-BE49-F238E27FC236}">
                  <a16:creationId xmlns:a16="http://schemas.microsoft.com/office/drawing/2014/main" id="{1B0E2016-5CF2-47A5-A50D-3EB7FE2FE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8" y="5421313"/>
              <a:ext cx="727075" cy="515937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0">
              <a:extLst>
                <a:ext uri="{FF2B5EF4-FFF2-40B4-BE49-F238E27FC236}">
                  <a16:creationId xmlns:a16="http://schemas.microsoft.com/office/drawing/2014/main" id="{B418B4A0-EC94-4423-B89F-24003AF9A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3169" y="5422264"/>
              <a:ext cx="207963" cy="141288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999999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1">
              <a:extLst>
                <a:ext uri="{FF2B5EF4-FFF2-40B4-BE49-F238E27FC236}">
                  <a16:creationId xmlns:a16="http://schemas.microsoft.com/office/drawing/2014/main" id="{F5B3842A-8D8C-497A-AE2E-F70CFD543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2">
              <a:extLst>
                <a:ext uri="{FF2B5EF4-FFF2-40B4-BE49-F238E27FC236}">
                  <a16:creationId xmlns:a16="http://schemas.microsoft.com/office/drawing/2014/main" id="{1E15450C-8AC2-40E7-93E8-6ECF37787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53">
              <a:extLst>
                <a:ext uri="{FF2B5EF4-FFF2-40B4-BE49-F238E27FC236}">
                  <a16:creationId xmlns:a16="http://schemas.microsoft.com/office/drawing/2014/main" id="{6F327F93-1EC5-4AF1-A2B0-3C7580EDB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54">
              <a:extLst>
                <a:ext uri="{FF2B5EF4-FFF2-40B4-BE49-F238E27FC236}">
                  <a16:creationId xmlns:a16="http://schemas.microsoft.com/office/drawing/2014/main" id="{075B1710-2211-4AE5-BC9B-8C85CFC20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55">
              <a:extLst>
                <a:ext uri="{FF2B5EF4-FFF2-40B4-BE49-F238E27FC236}">
                  <a16:creationId xmlns:a16="http://schemas.microsoft.com/office/drawing/2014/main" id="{8051B591-A100-4BA8-B6DC-A9159DD45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56">
              <a:extLst>
                <a:ext uri="{FF2B5EF4-FFF2-40B4-BE49-F238E27FC236}">
                  <a16:creationId xmlns:a16="http://schemas.microsoft.com/office/drawing/2014/main" id="{DABC6838-6109-43E1-AADA-EB8D5D8EE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57">
              <a:extLst>
                <a:ext uri="{FF2B5EF4-FFF2-40B4-BE49-F238E27FC236}">
                  <a16:creationId xmlns:a16="http://schemas.microsoft.com/office/drawing/2014/main" id="{37005DA1-79D1-42F8-B208-23C406606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58">
              <a:extLst>
                <a:ext uri="{FF2B5EF4-FFF2-40B4-BE49-F238E27FC236}">
                  <a16:creationId xmlns:a16="http://schemas.microsoft.com/office/drawing/2014/main" id="{29D0979D-8BB6-4A6B-ACEC-31318E6DB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59">
              <a:extLst>
                <a:ext uri="{FF2B5EF4-FFF2-40B4-BE49-F238E27FC236}">
                  <a16:creationId xmlns:a16="http://schemas.microsoft.com/office/drawing/2014/main" id="{9973BDFB-F138-4438-9378-513EC4F4B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0">
              <a:extLst>
                <a:ext uri="{FF2B5EF4-FFF2-40B4-BE49-F238E27FC236}">
                  <a16:creationId xmlns:a16="http://schemas.microsoft.com/office/drawing/2014/main" id="{D2FF8F8F-296F-47C8-A821-44381C524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1">
              <a:extLst>
                <a:ext uri="{FF2B5EF4-FFF2-40B4-BE49-F238E27FC236}">
                  <a16:creationId xmlns:a16="http://schemas.microsoft.com/office/drawing/2014/main" id="{933AD86D-7122-4129-9889-E5F618CFC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2">
              <a:extLst>
                <a:ext uri="{FF2B5EF4-FFF2-40B4-BE49-F238E27FC236}">
                  <a16:creationId xmlns:a16="http://schemas.microsoft.com/office/drawing/2014/main" id="{526BC3FD-DBC2-4053-83EB-75907E5A5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Freeform 263">
              <a:extLst>
                <a:ext uri="{FF2B5EF4-FFF2-40B4-BE49-F238E27FC236}">
                  <a16:creationId xmlns:a16="http://schemas.microsoft.com/office/drawing/2014/main" id="{9658A2A9-1CC3-4F29-B733-C01BEBF1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Freeform 264">
              <a:extLst>
                <a:ext uri="{FF2B5EF4-FFF2-40B4-BE49-F238E27FC236}">
                  <a16:creationId xmlns:a16="http://schemas.microsoft.com/office/drawing/2014/main" id="{E617CD6A-C786-497C-B264-BC093FCA4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Freeform 265">
              <a:extLst>
                <a:ext uri="{FF2B5EF4-FFF2-40B4-BE49-F238E27FC236}">
                  <a16:creationId xmlns:a16="http://schemas.microsoft.com/office/drawing/2014/main" id="{5DC0A55B-8A57-44FD-AB10-DBA3F48A9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Freeform 266">
              <a:extLst>
                <a:ext uri="{FF2B5EF4-FFF2-40B4-BE49-F238E27FC236}">
                  <a16:creationId xmlns:a16="http://schemas.microsoft.com/office/drawing/2014/main" id="{BD06F43A-B32B-4F42-A4A8-C08B57675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Freeform 267">
              <a:extLst>
                <a:ext uri="{FF2B5EF4-FFF2-40B4-BE49-F238E27FC236}">
                  <a16:creationId xmlns:a16="http://schemas.microsoft.com/office/drawing/2014/main" id="{A418EA6E-4A07-4F88-A580-82787CDB2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Freeform 268">
              <a:extLst>
                <a:ext uri="{FF2B5EF4-FFF2-40B4-BE49-F238E27FC236}">
                  <a16:creationId xmlns:a16="http://schemas.microsoft.com/office/drawing/2014/main" id="{C90655A7-EDBE-438B-BA16-E0D92961E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Freeform 269">
              <a:extLst>
                <a:ext uri="{FF2B5EF4-FFF2-40B4-BE49-F238E27FC236}">
                  <a16:creationId xmlns:a16="http://schemas.microsoft.com/office/drawing/2014/main" id="{99ACBCAA-6EC7-47A7-B2FA-91FEFD630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Freeform 8">
              <a:extLst>
                <a:ext uri="{FF2B5EF4-FFF2-40B4-BE49-F238E27FC236}">
                  <a16:creationId xmlns:a16="http://schemas.microsoft.com/office/drawing/2014/main" id="{FA3552D9-1810-4517-8F8D-6D71AF9D4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5" y="4789262"/>
              <a:ext cx="838200" cy="411162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Freeform 222">
              <a:extLst>
                <a:ext uri="{FF2B5EF4-FFF2-40B4-BE49-F238E27FC236}">
                  <a16:creationId xmlns:a16="http://schemas.microsoft.com/office/drawing/2014/main" id="{D4017685-0D59-46BB-8C3D-D7E48C0FF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0" y="4452712"/>
              <a:ext cx="715961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" name="Skupina 1">
            <a:extLst>
              <a:ext uri="{FF2B5EF4-FFF2-40B4-BE49-F238E27FC236}">
                <a16:creationId xmlns:a16="http://schemas.microsoft.com/office/drawing/2014/main" id="{C920D66E-66F8-4D6C-B006-8334D30F01BC}"/>
              </a:ext>
            </a:extLst>
          </p:cNvPr>
          <p:cNvGrpSpPr/>
          <p:nvPr/>
        </p:nvGrpSpPr>
        <p:grpSpPr>
          <a:xfrm>
            <a:off x="1801420" y="3857027"/>
            <a:ext cx="2459991" cy="640023"/>
            <a:chOff x="953476" y="4330357"/>
            <a:chExt cx="2459991" cy="640023"/>
          </a:xfrm>
        </p:grpSpPr>
        <p:pic>
          <p:nvPicPr>
            <p:cNvPr id="280" name="Obrázek 279">
              <a:extLst>
                <a:ext uri="{FF2B5EF4-FFF2-40B4-BE49-F238E27FC236}">
                  <a16:creationId xmlns:a16="http://schemas.microsoft.com/office/drawing/2014/main" id="{DE106B23-F7AB-4AF9-B4A7-C1A9DFC36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330357"/>
              <a:ext cx="217176" cy="302696"/>
            </a:xfrm>
            <a:prstGeom prst="rect">
              <a:avLst/>
            </a:prstGeom>
          </p:spPr>
        </p:pic>
        <p:sp>
          <p:nvSpPr>
            <p:cNvPr id="285" name="Zástupný symbol pro obsah 12">
              <a:extLst>
                <a:ext uri="{FF2B5EF4-FFF2-40B4-BE49-F238E27FC236}">
                  <a16:creationId xmlns:a16="http://schemas.microsoft.com/office/drawing/2014/main" id="{D892CC4B-DB33-45AB-A595-5CD445EE3D0A}"/>
                </a:ext>
              </a:extLst>
            </p:cNvPr>
            <p:cNvSpPr txBox="1">
              <a:spLocks/>
            </p:cNvSpPr>
            <p:nvPr/>
          </p:nvSpPr>
          <p:spPr>
            <a:xfrm>
              <a:off x="1199240" y="4359521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CZECH REPUBLIC</a:t>
              </a:r>
            </a:p>
          </p:txBody>
        </p:sp>
        <p:sp>
          <p:nvSpPr>
            <p:cNvPr id="288" name="Zástupný symbol pro obsah 12">
              <a:extLst>
                <a:ext uri="{FF2B5EF4-FFF2-40B4-BE49-F238E27FC236}">
                  <a16:creationId xmlns:a16="http://schemas.microsoft.com/office/drawing/2014/main" id="{124C72C6-35FF-4217-81B6-525354A13BF4}"/>
                </a:ext>
              </a:extLst>
            </p:cNvPr>
            <p:cNvSpPr txBox="1">
              <a:spLocks/>
            </p:cNvSpPr>
            <p:nvPr/>
          </p:nvSpPr>
          <p:spPr>
            <a:xfrm>
              <a:off x="1198537" y="4683814"/>
              <a:ext cx="2214227" cy="286566"/>
            </a:xfrm>
            <a:prstGeom prst="rect">
              <a:avLst/>
            </a:prstGeom>
          </p:spPr>
          <p:txBody>
            <a:bodyPr/>
            <a:lstStyle>
              <a:lvl1pPr marL="0" indent="0" algn="l" defTabSz="514350" rtl="0" eaLnBrk="1" latinLnBrk="0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857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6429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9001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1572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41446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</a:pPr>
              <a:r>
                <a:rPr lang="cs-CZ" sz="1400"/>
                <a:t>AUSTRIA</a:t>
              </a:r>
            </a:p>
            <a:p>
              <a:pPr>
                <a:buClrTx/>
              </a:pPr>
              <a:endParaRPr lang="en-GB" sz="1400"/>
            </a:p>
          </p:txBody>
        </p:sp>
        <p:pic>
          <p:nvPicPr>
            <p:cNvPr id="289" name="Obrázek 288">
              <a:extLst>
                <a:ext uri="{FF2B5EF4-FFF2-40B4-BE49-F238E27FC236}">
                  <a16:creationId xmlns:a16="http://schemas.microsoft.com/office/drawing/2014/main" id="{71DE5954-F794-49BF-9E6F-EE5B38661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3476" y="4659802"/>
              <a:ext cx="217176" cy="3026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2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10" y="214312"/>
            <a:ext cx="2991632" cy="989205"/>
          </a:xfrm>
        </p:spPr>
        <p:txBody>
          <a:bodyPr/>
          <a:lstStyle/>
          <a:p>
            <a:r>
              <a:rPr lang="cs-CZ" dirty="0"/>
              <a:t>Agenda</a:t>
            </a:r>
            <a:endParaRPr lang="en-GB" dirty="0"/>
          </a:p>
        </p:txBody>
      </p:sp>
      <p:pic>
        <p:nvPicPr>
          <p:cNvPr id="6" name="Picture 2" descr="https://cdn2.hubspot.net/hubfs/1783562/Social%20Media%202018/Intelligent%20Workplace%20-%20Intranet%20Collaboration.png">
            <a:extLst>
              <a:ext uri="{FF2B5EF4-FFF2-40B4-BE49-F238E27FC236}">
                <a16:creationId xmlns:a16="http://schemas.microsoft.com/office/drawing/2014/main" id="{0A22398B-6C4A-4D20-B840-3C3896FD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3" y="971551"/>
            <a:ext cx="3241556" cy="30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3">
            <a:extLst>
              <a:ext uri="{FF2B5EF4-FFF2-40B4-BE49-F238E27FC236}">
                <a16:creationId xmlns:a16="http://schemas.microsoft.com/office/drawing/2014/main" id="{A03D6AE1-9C8E-B060-F9F7-D333EB717268}"/>
              </a:ext>
            </a:extLst>
          </p:cNvPr>
          <p:cNvSpPr txBox="1">
            <a:spLocks/>
          </p:cNvSpPr>
          <p:nvPr/>
        </p:nvSpPr>
        <p:spPr>
          <a:xfrm>
            <a:off x="280910" y="708916"/>
            <a:ext cx="3701244" cy="3725669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lnSpc>
                <a:spcPct val="150000"/>
              </a:lnSpc>
              <a:buClrTx/>
            </a:pPr>
            <a:r>
              <a:rPr lang="en-US" sz="1500">
                <a:solidFill>
                  <a:prstClr val="white"/>
                </a:solidFill>
                <a:latin typeface="Calibri" panose="020F0502020204030204"/>
              </a:rPr>
              <a:t>Den 1. – dopoledne: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9:00 - Úvod, představení a příprava prostředí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9:30 - Azure architektura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Organizacni struktura, řízení identit a </a:t>
            </a:r>
            <a:br>
              <a:rPr lang="en-GB" sz="1000">
                <a:solidFill>
                  <a:prstClr val="white"/>
                </a:solidFill>
                <a:latin typeface="Calibri" panose="020F0502020204030204"/>
              </a:rPr>
            </a:b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	</a:t>
            </a:r>
            <a:r>
              <a:rPr lang="en-GB" sz="1000">
                <a:latin typeface="Calibri" panose="020F0502020204030204"/>
              </a:rPr>
              <a:t>governance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Integrace s on-premises a </a:t>
            </a:r>
            <a:br>
              <a:rPr lang="en-GB" sz="1000">
                <a:solidFill>
                  <a:prstClr val="white"/>
                </a:solidFill>
                <a:latin typeface="Calibri" panose="020F0502020204030204"/>
              </a:rPr>
            </a:br>
            <a:r>
              <a:rPr lang="en-GB" sz="1000">
                <a:latin typeface="Calibri" panose="020F0502020204030204"/>
              </a:rPr>
              <a:t>	třetími stranami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Landing zone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Security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Networking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10:30 -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10:45 - LAB - Azure landing zone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Vytvoření landing zone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12:00 – 12:45 - Oběd</a:t>
            </a:r>
          </a:p>
        </p:txBody>
      </p:sp>
    </p:spTree>
    <p:extLst>
      <p:ext uri="{BB962C8B-B14F-4D97-AF65-F5344CB8AC3E}">
        <p14:creationId xmlns:p14="http://schemas.microsoft.com/office/powerpoint/2010/main" val="3148951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kupina 7">
            <a:extLst>
              <a:ext uri="{FF2B5EF4-FFF2-40B4-BE49-F238E27FC236}">
                <a16:creationId xmlns:a16="http://schemas.microsoft.com/office/drawing/2014/main" id="{982A37D6-B5BE-4BBB-9C3D-7067F0CF6B41}"/>
              </a:ext>
            </a:extLst>
          </p:cNvPr>
          <p:cNvGrpSpPr/>
          <p:nvPr/>
        </p:nvGrpSpPr>
        <p:grpSpPr>
          <a:xfrm>
            <a:off x="2561640" y="1914523"/>
            <a:ext cx="1960114" cy="2400302"/>
            <a:chOff x="2561640" y="1914523"/>
            <a:chExt cx="1960114" cy="2400302"/>
          </a:xfrm>
        </p:grpSpPr>
        <p:sp>
          <p:nvSpPr>
            <p:cNvPr id="56" name="Grafický objekt 4">
              <a:extLst>
                <a:ext uri="{FF2B5EF4-FFF2-40B4-BE49-F238E27FC236}">
                  <a16:creationId xmlns:a16="http://schemas.microsoft.com/office/drawing/2014/main" id="{C83FDF11-FB4B-478F-97BB-D7E8BBB94507}"/>
                </a:ext>
              </a:extLst>
            </p:cNvPr>
            <p:cNvSpPr/>
            <p:nvPr/>
          </p:nvSpPr>
          <p:spPr>
            <a:xfrm rot="10800000">
              <a:off x="2561640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3" name="Obdélník 32">
              <a:extLst>
                <a:ext uri="{FF2B5EF4-FFF2-40B4-BE49-F238E27FC236}">
                  <a16:creationId xmlns:a16="http://schemas.microsoft.com/office/drawing/2014/main" id="{AAE41381-103D-42E4-993C-E2FDC975BAF6}"/>
                </a:ext>
              </a:extLst>
            </p:cNvPr>
            <p:cNvSpPr/>
            <p:nvPr/>
          </p:nvSpPr>
          <p:spPr>
            <a:xfrm>
              <a:off x="2577575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150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Zástupný symbol pro obsah 4">
              <a:extLst>
                <a:ext uri="{FF2B5EF4-FFF2-40B4-BE49-F238E27FC236}">
                  <a16:creationId xmlns:a16="http://schemas.microsoft.com/office/drawing/2014/main" id="{FD9EEAB7-9337-4B0E-B4FB-32ADC1DEBB57}"/>
                </a:ext>
              </a:extLst>
            </p:cNvPr>
            <p:cNvSpPr txBox="1">
              <a:spLocks/>
            </p:cNvSpPr>
            <p:nvPr/>
          </p:nvSpPr>
          <p:spPr>
            <a:xfrm>
              <a:off x="2648330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Annual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revenue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in mil. CZK</a:t>
              </a:r>
            </a:p>
          </p:txBody>
        </p:sp>
      </p:grp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ORBIT. </a:t>
            </a:r>
            <a:r>
              <a:rPr lang="cs-CZ" b="1" dirty="0"/>
              <a:t>In </a:t>
            </a:r>
            <a:r>
              <a:rPr lang="cs-CZ" b="1" dirty="0" err="1"/>
              <a:t>numbers</a:t>
            </a:r>
            <a:endParaRPr lang="en-GB" b="1" dirty="0"/>
          </a:p>
        </p:txBody>
      </p:sp>
      <p:grpSp>
        <p:nvGrpSpPr>
          <p:cNvPr id="5" name="Skupina 4">
            <a:extLst>
              <a:ext uri="{FF2B5EF4-FFF2-40B4-BE49-F238E27FC236}">
                <a16:creationId xmlns:a16="http://schemas.microsoft.com/office/drawing/2014/main" id="{DFB775B9-96EE-447A-A68C-2F7ED8A306FE}"/>
              </a:ext>
            </a:extLst>
          </p:cNvPr>
          <p:cNvGrpSpPr/>
          <p:nvPr/>
        </p:nvGrpSpPr>
        <p:grpSpPr>
          <a:xfrm>
            <a:off x="491931" y="1914524"/>
            <a:ext cx="1960114" cy="2400301"/>
            <a:chOff x="492537" y="1914524"/>
            <a:chExt cx="1960114" cy="2400301"/>
          </a:xfrm>
        </p:grpSpPr>
        <p:sp>
          <p:nvSpPr>
            <p:cNvPr id="23" name="Grafický objekt 4">
              <a:extLst>
                <a:ext uri="{FF2B5EF4-FFF2-40B4-BE49-F238E27FC236}">
                  <a16:creationId xmlns:a16="http://schemas.microsoft.com/office/drawing/2014/main" id="{596003DA-F528-4E67-9D9A-B8B33318B733}"/>
                </a:ext>
              </a:extLst>
            </p:cNvPr>
            <p:cNvSpPr/>
            <p:nvPr/>
          </p:nvSpPr>
          <p:spPr>
            <a:xfrm rot="10800000">
              <a:off x="492537" y="1914524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60F4CC58-1343-4229-B2B8-4B5921EE5895}"/>
                </a:ext>
              </a:extLst>
            </p:cNvPr>
            <p:cNvGrpSpPr/>
            <p:nvPr/>
          </p:nvGrpSpPr>
          <p:grpSpPr>
            <a:xfrm>
              <a:off x="497036" y="2341121"/>
              <a:ext cx="1917382" cy="1973704"/>
              <a:chOff x="497036" y="2341121"/>
              <a:chExt cx="1917382" cy="1973704"/>
            </a:xfrm>
          </p:grpSpPr>
          <p:sp>
            <p:nvSpPr>
              <p:cNvPr id="17" name="Obdélník 16">
                <a:extLst>
                  <a:ext uri="{FF2B5EF4-FFF2-40B4-BE49-F238E27FC236}">
                    <a16:creationId xmlns:a16="http://schemas.microsoft.com/office/drawing/2014/main" id="{B4381272-1B73-44C1-99C8-3C2887502BC9}"/>
                  </a:ext>
                </a:extLst>
              </p:cNvPr>
              <p:cNvSpPr/>
              <p:nvPr/>
            </p:nvSpPr>
            <p:spPr>
              <a:xfrm>
                <a:off x="497036" y="2341121"/>
                <a:ext cx="1917382" cy="87339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 defTabSz="685800">
                  <a:buClrTx/>
                </a:pPr>
                <a:r>
                  <a:rPr lang="cs-CZ" sz="5400" b="1" kern="1200">
                    <a:solidFill>
                      <a:prstClr val="white"/>
                    </a:solidFill>
                    <a:latin typeface="Calibri" panose="020F0502020204030204"/>
                  </a:rPr>
                  <a:t>31</a:t>
                </a:r>
                <a:endParaRPr lang="en-US" sz="5400" b="1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Zástupný symbol pro obsah 4">
                <a:extLst>
                  <a:ext uri="{FF2B5EF4-FFF2-40B4-BE49-F238E27FC236}">
                    <a16:creationId xmlns:a16="http://schemas.microsoft.com/office/drawing/2014/main" id="{4C9DB64D-DBB4-4707-B948-6A2D5CCA9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7791" y="3214514"/>
                <a:ext cx="1775872" cy="1100311"/>
              </a:xfrm>
              <a:prstGeom prst="rect">
                <a:avLst/>
              </a:prstGeom>
            </p:spPr>
            <p:txBody>
              <a:bodyPr vert="horz" lIns="68580" tIns="34290" rIns="68580" bIns="34290" rtlCol="0">
                <a:normAutofit/>
              </a:bodyPr>
              <a:lstStyle>
                <a:lvl1pPr marL="0" indent="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05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 algn="ctr" defTabSz="514350">
                  <a:lnSpc>
                    <a:spcPct val="80000"/>
                  </a:lnSpc>
                  <a:spcBef>
                    <a:spcPts val="0"/>
                  </a:spcBef>
                  <a:buClr>
                    <a:srgbClr val="FF5800"/>
                  </a:buClr>
                  <a:buNone/>
                </a:pPr>
                <a:r>
                  <a:rPr lang="cs-CZ" sz="1500" dirty="0" err="1">
                    <a:solidFill>
                      <a:prstClr val="black"/>
                    </a:solidFill>
                    <a:latin typeface="Calibri Light" panose="020F0302020204030204"/>
                  </a:rPr>
                  <a:t>Years</a:t>
                </a:r>
                <a:r>
                  <a:rPr lang="cs-CZ" sz="1500" dirty="0">
                    <a:solidFill>
                      <a:prstClr val="black"/>
                    </a:solidFill>
                    <a:latin typeface="Calibri Light" panose="020F0302020204030204"/>
                  </a:rPr>
                  <a:t> in market</a:t>
                </a:r>
              </a:p>
            </p:txBody>
          </p:sp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A2EEEBBA-7108-4DEF-9399-E3CD7B7B4F22}"/>
              </a:ext>
            </a:extLst>
          </p:cNvPr>
          <p:cNvGrpSpPr/>
          <p:nvPr/>
        </p:nvGrpSpPr>
        <p:grpSpPr>
          <a:xfrm>
            <a:off x="4630742" y="1914523"/>
            <a:ext cx="1960114" cy="2400302"/>
            <a:chOff x="4631925" y="1914523"/>
            <a:chExt cx="1960114" cy="2400302"/>
          </a:xfrm>
        </p:grpSpPr>
        <p:sp>
          <p:nvSpPr>
            <p:cNvPr id="55" name="Grafický objekt 4">
              <a:extLst>
                <a:ext uri="{FF2B5EF4-FFF2-40B4-BE49-F238E27FC236}">
                  <a16:creationId xmlns:a16="http://schemas.microsoft.com/office/drawing/2014/main" id="{B6F72C5F-EC0F-421E-8D37-FB623D4261DE}"/>
                </a:ext>
              </a:extLst>
            </p:cNvPr>
            <p:cNvSpPr/>
            <p:nvPr/>
          </p:nvSpPr>
          <p:spPr>
            <a:xfrm rot="10800000">
              <a:off x="4631925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6" name="Obdélník 35">
              <a:extLst>
                <a:ext uri="{FF2B5EF4-FFF2-40B4-BE49-F238E27FC236}">
                  <a16:creationId xmlns:a16="http://schemas.microsoft.com/office/drawing/2014/main" id="{88D3AFE8-8502-4241-AA13-1CF8FB75C4B6}"/>
                </a:ext>
              </a:extLst>
            </p:cNvPr>
            <p:cNvSpPr/>
            <p:nvPr/>
          </p:nvSpPr>
          <p:spPr>
            <a:xfrm>
              <a:off x="4658114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55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7" name="Zástupný symbol pro obsah 4">
              <a:extLst>
                <a:ext uri="{FF2B5EF4-FFF2-40B4-BE49-F238E27FC236}">
                  <a16:creationId xmlns:a16="http://schemas.microsoft.com/office/drawing/2014/main" id="{0C71806A-ED69-4CBC-A9FB-36B0ACF7D643}"/>
                </a:ext>
              </a:extLst>
            </p:cNvPr>
            <p:cNvSpPr txBox="1">
              <a:spLocks/>
            </p:cNvSpPr>
            <p:nvPr/>
          </p:nvSpPr>
          <p:spPr>
            <a:xfrm>
              <a:off x="4728869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People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on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board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23DA5AFF-E7B0-469C-83FA-807220F01303}"/>
              </a:ext>
            </a:extLst>
          </p:cNvPr>
          <p:cNvGrpSpPr/>
          <p:nvPr/>
        </p:nvGrpSpPr>
        <p:grpSpPr>
          <a:xfrm>
            <a:off x="6699843" y="1914523"/>
            <a:ext cx="1967631" cy="2400302"/>
            <a:chOff x="6699843" y="1914523"/>
            <a:chExt cx="1967631" cy="2400302"/>
          </a:xfrm>
        </p:grpSpPr>
        <p:sp>
          <p:nvSpPr>
            <p:cNvPr id="54" name="Grafický objekt 4">
              <a:extLst>
                <a:ext uri="{FF2B5EF4-FFF2-40B4-BE49-F238E27FC236}">
                  <a16:creationId xmlns:a16="http://schemas.microsoft.com/office/drawing/2014/main" id="{B38BF0BF-8681-446A-8E7B-6A717D3682BB}"/>
                </a:ext>
              </a:extLst>
            </p:cNvPr>
            <p:cNvSpPr/>
            <p:nvPr/>
          </p:nvSpPr>
          <p:spPr>
            <a:xfrm rot="10800000">
              <a:off x="6699843" y="1914523"/>
              <a:ext cx="1960114" cy="2148879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39" name="Obdélník 38">
              <a:extLst>
                <a:ext uri="{FF2B5EF4-FFF2-40B4-BE49-F238E27FC236}">
                  <a16:creationId xmlns:a16="http://schemas.microsoft.com/office/drawing/2014/main" id="{CCEF9DAD-3F83-4386-AB8A-AA676CCF23D6}"/>
                </a:ext>
              </a:extLst>
            </p:cNvPr>
            <p:cNvSpPr/>
            <p:nvPr/>
          </p:nvSpPr>
          <p:spPr>
            <a:xfrm>
              <a:off x="6750092" y="2341121"/>
              <a:ext cx="1917382" cy="87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800">
                <a:buClrTx/>
              </a:pPr>
              <a:r>
                <a:rPr lang="cs-CZ" sz="5400" b="1" kern="1200">
                  <a:solidFill>
                    <a:prstClr val="white"/>
                  </a:solidFill>
                  <a:latin typeface="Calibri" panose="020F0502020204030204"/>
                </a:rPr>
                <a:t>9</a:t>
              </a:r>
              <a:endParaRPr lang="en-US" sz="5400" b="1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0" name="Zástupný symbol pro obsah 4">
              <a:extLst>
                <a:ext uri="{FF2B5EF4-FFF2-40B4-BE49-F238E27FC236}">
                  <a16:creationId xmlns:a16="http://schemas.microsoft.com/office/drawing/2014/main" id="{C84A91AA-3EE1-4B62-A2E6-F7CAE06C9D93}"/>
                </a:ext>
              </a:extLst>
            </p:cNvPr>
            <p:cNvSpPr txBox="1">
              <a:spLocks/>
            </p:cNvSpPr>
            <p:nvPr/>
          </p:nvSpPr>
          <p:spPr>
            <a:xfrm>
              <a:off x="6820847" y="3214514"/>
              <a:ext cx="1775872" cy="1100311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 algn="ctr" defTabSz="514350">
                <a:lnSpc>
                  <a:spcPct val="80000"/>
                </a:lnSpc>
                <a:spcBef>
                  <a:spcPts val="0"/>
                </a:spcBef>
                <a:buClr>
                  <a:srgbClr val="FF5800"/>
                </a:buClr>
                <a:buNone/>
              </a:pP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Key</a:t>
              </a:r>
              <a:r>
                <a:rPr lang="cs-CZ" sz="1500" dirty="0">
                  <a:solidFill>
                    <a:prstClr val="black"/>
                  </a:solidFill>
                  <a:latin typeface="Calibri Light" panose="020F0302020204030204"/>
                </a:rPr>
                <a:t> </a:t>
              </a:r>
              <a:r>
                <a:rPr lang="cs-CZ" sz="1500" dirty="0" err="1">
                  <a:solidFill>
                    <a:prstClr val="black"/>
                  </a:solidFill>
                  <a:latin typeface="Calibri Light" panose="020F0302020204030204"/>
                </a:rPr>
                <a:t>partnerships</a:t>
              </a:r>
              <a:endParaRPr lang="cs-CZ" sz="1500" dirty="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781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délník 53">
            <a:extLst>
              <a:ext uri="{FF2B5EF4-FFF2-40B4-BE49-F238E27FC236}">
                <a16:creationId xmlns:a16="http://schemas.microsoft.com/office/drawing/2014/main" id="{60E198C6-0A63-47D0-8CB3-33117FB44CA5}"/>
              </a:ext>
            </a:extLst>
          </p:cNvPr>
          <p:cNvSpPr/>
          <p:nvPr/>
        </p:nvSpPr>
        <p:spPr>
          <a:xfrm>
            <a:off x="0" y="4229255"/>
            <a:ext cx="9144000" cy="926723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cs-CZ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A558DF0-80B0-4B8A-AF3C-E73BF6CB9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800"/>
            <a:ext cx="8206569" cy="499304"/>
          </a:xfrm>
        </p:spPr>
        <p:txBody>
          <a:bodyPr/>
          <a:lstStyle/>
          <a:p>
            <a:r>
              <a:rPr lang="en-GB" dirty="0"/>
              <a:t>ORBIT. </a:t>
            </a:r>
            <a:r>
              <a:rPr lang="cs-CZ" b="1" dirty="0" err="1"/>
              <a:t>Timeline</a:t>
            </a:r>
            <a:endParaRPr lang="en-GB" b="1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4939119D-8F73-45A5-A47B-081ACE3085EC}"/>
              </a:ext>
            </a:extLst>
          </p:cNvPr>
          <p:cNvSpPr txBox="1"/>
          <p:nvPr/>
        </p:nvSpPr>
        <p:spPr>
          <a:xfrm>
            <a:off x="227406" y="4236597"/>
            <a:ext cx="51412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2012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01E854A6-55C7-4348-A936-C5450B669A21}"/>
              </a:ext>
            </a:extLst>
          </p:cNvPr>
          <p:cNvSpPr txBox="1"/>
          <p:nvPr/>
        </p:nvSpPr>
        <p:spPr>
          <a:xfrm>
            <a:off x="966239" y="4237058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2013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B4A5FEF5-510D-4E7B-AFCB-A6904E153FD7}"/>
              </a:ext>
            </a:extLst>
          </p:cNvPr>
          <p:cNvSpPr txBox="1"/>
          <p:nvPr/>
        </p:nvSpPr>
        <p:spPr>
          <a:xfrm>
            <a:off x="1714859" y="42322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9DA9DB03-545B-4CC5-86CD-54548EB16A9D}"/>
              </a:ext>
            </a:extLst>
          </p:cNvPr>
          <p:cNvSpPr txBox="1"/>
          <p:nvPr/>
        </p:nvSpPr>
        <p:spPr>
          <a:xfrm>
            <a:off x="2570955" y="423220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2015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B5C7177E-C8FE-453F-8C06-791EB8E3FA19}"/>
              </a:ext>
            </a:extLst>
          </p:cNvPr>
          <p:cNvSpPr txBox="1"/>
          <p:nvPr/>
        </p:nvSpPr>
        <p:spPr>
          <a:xfrm>
            <a:off x="3414420" y="4226993"/>
            <a:ext cx="565063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2016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66A63145-2C2A-4CFC-B25E-A2766134BD9C}"/>
              </a:ext>
            </a:extLst>
          </p:cNvPr>
          <p:cNvSpPr txBox="1"/>
          <p:nvPr/>
        </p:nvSpPr>
        <p:spPr>
          <a:xfrm>
            <a:off x="4310444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2017</a:t>
            </a:r>
          </a:p>
        </p:txBody>
      </p:sp>
      <p:sp>
        <p:nvSpPr>
          <p:cNvPr id="11" name="TextovéPole 10">
            <a:extLst>
              <a:ext uri="{FF2B5EF4-FFF2-40B4-BE49-F238E27FC236}">
                <a16:creationId xmlns:a16="http://schemas.microsoft.com/office/drawing/2014/main" id="{1A7EAA78-88D5-4CA2-81AD-A04DDFB40152}"/>
              </a:ext>
            </a:extLst>
          </p:cNvPr>
          <p:cNvSpPr txBox="1"/>
          <p:nvPr/>
        </p:nvSpPr>
        <p:spPr>
          <a:xfrm>
            <a:off x="5104630" y="4236597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2018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12DEE69-D828-4466-8FA4-07B133974F8D}"/>
              </a:ext>
            </a:extLst>
          </p:cNvPr>
          <p:cNvSpPr txBox="1"/>
          <p:nvPr/>
        </p:nvSpPr>
        <p:spPr>
          <a:xfrm>
            <a:off x="5930450" y="4231830"/>
            <a:ext cx="509957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2019</a:t>
            </a:r>
          </a:p>
        </p:txBody>
      </p:sp>
      <p:cxnSp>
        <p:nvCxnSpPr>
          <p:cNvPr id="14" name="Přímá spojnice 13">
            <a:extLst>
              <a:ext uri="{FF2B5EF4-FFF2-40B4-BE49-F238E27FC236}">
                <a16:creationId xmlns:a16="http://schemas.microsoft.com/office/drawing/2014/main" id="{0AFE6002-A6C9-4CA4-A3FB-1B5CC6D79D94}"/>
              </a:ext>
            </a:extLst>
          </p:cNvPr>
          <p:cNvCxnSpPr>
            <a:cxnSpLocks/>
          </p:cNvCxnSpPr>
          <p:nvPr/>
        </p:nvCxnSpPr>
        <p:spPr>
          <a:xfrm flipV="1">
            <a:off x="7731558" y="1618232"/>
            <a:ext cx="1964" cy="9536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F27698D8-CDD5-46CB-8B94-9CB47A614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549" y="1679234"/>
            <a:ext cx="659169" cy="289724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30C1E9AD-18D6-450E-BE6C-65AF8BB64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8674" y="1261962"/>
            <a:ext cx="692572" cy="185046"/>
          </a:xfrm>
          <a:prstGeom prst="rect">
            <a:avLst/>
          </a:prstGeom>
        </p:spPr>
      </p:pic>
      <p:pic>
        <p:nvPicPr>
          <p:cNvPr id="18" name="Obrázek 1">
            <a:extLst>
              <a:ext uri="{FF2B5EF4-FFF2-40B4-BE49-F238E27FC236}">
                <a16:creationId xmlns:a16="http://schemas.microsoft.com/office/drawing/2014/main" id="{E11CAF3B-3088-4CB4-8E3B-092610780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636" y="1215099"/>
            <a:ext cx="919726" cy="283510"/>
          </a:xfrm>
          <a:prstGeom prst="rect">
            <a:avLst/>
          </a:prstGeom>
        </p:spPr>
      </p:pic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5A6B9AAB-EF47-427D-8789-4009CD6D514E}"/>
              </a:ext>
            </a:extLst>
          </p:cNvPr>
          <p:cNvCxnSpPr>
            <a:cxnSpLocks/>
          </p:cNvCxnSpPr>
          <p:nvPr/>
        </p:nvCxnSpPr>
        <p:spPr>
          <a:xfrm flipV="1">
            <a:off x="8728305" y="1616433"/>
            <a:ext cx="0" cy="955234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1A3A8922-A8CE-4F14-8773-50134117B9E2}"/>
              </a:ext>
            </a:extLst>
          </p:cNvPr>
          <p:cNvCxnSpPr>
            <a:cxnSpLocks/>
          </p:cNvCxnSpPr>
          <p:nvPr/>
        </p:nvCxnSpPr>
        <p:spPr>
          <a:xfrm flipH="1" flipV="1">
            <a:off x="432742" y="2032482"/>
            <a:ext cx="1589" cy="833102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Obrázek 24">
            <a:extLst>
              <a:ext uri="{FF2B5EF4-FFF2-40B4-BE49-F238E27FC236}">
                <a16:creationId xmlns:a16="http://schemas.microsoft.com/office/drawing/2014/main" id="{718CDD95-2E0B-421F-B228-C491347C2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529" y="1164322"/>
            <a:ext cx="815121" cy="385064"/>
          </a:xfrm>
          <a:prstGeom prst="rect">
            <a:avLst/>
          </a:prstGeom>
        </p:spPr>
      </p:pic>
      <p:cxnSp>
        <p:nvCxnSpPr>
          <p:cNvPr id="28" name="Přímá spojnice 27">
            <a:extLst>
              <a:ext uri="{FF2B5EF4-FFF2-40B4-BE49-F238E27FC236}">
                <a16:creationId xmlns:a16="http://schemas.microsoft.com/office/drawing/2014/main" id="{B690E8BC-6CC4-413B-A21E-C52EBE3C9BC8}"/>
              </a:ext>
            </a:extLst>
          </p:cNvPr>
          <p:cNvCxnSpPr>
            <a:cxnSpLocks/>
          </p:cNvCxnSpPr>
          <p:nvPr/>
        </p:nvCxnSpPr>
        <p:spPr>
          <a:xfrm flipV="1">
            <a:off x="1139855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Obrázek 28">
            <a:extLst>
              <a:ext uri="{FF2B5EF4-FFF2-40B4-BE49-F238E27FC236}">
                <a16:creationId xmlns:a16="http://schemas.microsoft.com/office/drawing/2014/main" id="{1CA0CF56-2E2D-4718-9DFE-67452490F2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868" y="1613280"/>
            <a:ext cx="486844" cy="421632"/>
          </a:xfrm>
          <a:prstGeom prst="rect">
            <a:avLst/>
          </a:prstGeom>
        </p:spPr>
      </p:pic>
      <p:cxnSp>
        <p:nvCxnSpPr>
          <p:cNvPr id="32" name="Přímá spojnice 31">
            <a:extLst>
              <a:ext uri="{FF2B5EF4-FFF2-40B4-BE49-F238E27FC236}">
                <a16:creationId xmlns:a16="http://schemas.microsoft.com/office/drawing/2014/main" id="{8711E0EA-6917-48D5-870F-4933874D3AD9}"/>
              </a:ext>
            </a:extLst>
          </p:cNvPr>
          <p:cNvCxnSpPr>
            <a:cxnSpLocks/>
          </p:cNvCxnSpPr>
          <p:nvPr/>
        </p:nvCxnSpPr>
        <p:spPr>
          <a:xfrm flipV="1">
            <a:off x="1661251" y="2032482"/>
            <a:ext cx="0" cy="102998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Obrázek 32">
            <a:extLst>
              <a:ext uri="{FF2B5EF4-FFF2-40B4-BE49-F238E27FC236}">
                <a16:creationId xmlns:a16="http://schemas.microsoft.com/office/drawing/2014/main" id="{C59AB264-ED63-4478-BA7B-CAE39173F1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47900" y="1162462"/>
            <a:ext cx="742223" cy="388783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48CEDE45-6EC6-487D-8066-43B3D6DBC6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950" y="1674527"/>
            <a:ext cx="695954" cy="299138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DD06413E-5694-4A69-A039-38E78A0748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47195" y="1231788"/>
            <a:ext cx="1158087" cy="25013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0089B34B-3CF7-431F-9C58-35492C386A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7325" y="1730615"/>
            <a:ext cx="1015916" cy="186963"/>
          </a:xfrm>
          <a:prstGeom prst="rect">
            <a:avLst/>
          </a:prstGeom>
        </p:spPr>
      </p:pic>
      <p:cxnSp>
        <p:nvCxnSpPr>
          <p:cNvPr id="50" name="Přímá spojnice 49">
            <a:extLst>
              <a:ext uri="{FF2B5EF4-FFF2-40B4-BE49-F238E27FC236}">
                <a16:creationId xmlns:a16="http://schemas.microsoft.com/office/drawing/2014/main" id="{21560E7A-FA68-40F1-9D3A-5AB1F9F18B36}"/>
              </a:ext>
            </a:extLst>
          </p:cNvPr>
          <p:cNvCxnSpPr>
            <a:cxnSpLocks/>
          </p:cNvCxnSpPr>
          <p:nvPr/>
        </p:nvCxnSpPr>
        <p:spPr>
          <a:xfrm flipV="1">
            <a:off x="2652320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ástupný symbol pro obsah 5">
            <a:extLst>
              <a:ext uri="{FF2B5EF4-FFF2-40B4-BE49-F238E27FC236}">
                <a16:creationId xmlns:a16="http://schemas.microsoft.com/office/drawing/2014/main" id="{733F2523-7EFB-45F4-A5B2-BC6AABED1961}"/>
              </a:ext>
            </a:extLst>
          </p:cNvPr>
          <p:cNvSpPr txBox="1">
            <a:spLocks/>
          </p:cNvSpPr>
          <p:nvPr/>
        </p:nvSpPr>
        <p:spPr>
          <a:xfrm>
            <a:off x="8395375" y="2656538"/>
            <a:ext cx="694619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INTEGRATION PROJECT</a:t>
            </a:r>
          </a:p>
        </p:txBody>
      </p:sp>
      <p:sp>
        <p:nvSpPr>
          <p:cNvPr id="55" name="Zástupný symbol pro obsah 5">
            <a:extLst>
              <a:ext uri="{FF2B5EF4-FFF2-40B4-BE49-F238E27FC236}">
                <a16:creationId xmlns:a16="http://schemas.microsoft.com/office/drawing/2014/main" id="{27D60DFD-4EF8-4C20-81EB-087E716A3079}"/>
              </a:ext>
            </a:extLst>
          </p:cNvPr>
          <p:cNvSpPr txBox="1">
            <a:spLocks/>
          </p:cNvSpPr>
          <p:nvPr/>
        </p:nvSpPr>
        <p:spPr>
          <a:xfrm>
            <a:off x="65513" y="2964178"/>
            <a:ext cx="819972" cy="32145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40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COUNTRIES</a:t>
            </a:r>
            <a:b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ASSESSED</a:t>
            </a:r>
          </a:p>
        </p:txBody>
      </p:sp>
      <p:sp>
        <p:nvSpPr>
          <p:cNvPr id="56" name="Zástupný symbol pro obsah 5">
            <a:extLst>
              <a:ext uri="{FF2B5EF4-FFF2-40B4-BE49-F238E27FC236}">
                <a16:creationId xmlns:a16="http://schemas.microsoft.com/office/drawing/2014/main" id="{08999249-EC8A-41D1-B2F5-89FDC1D49EB4}"/>
              </a:ext>
            </a:extLst>
          </p:cNvPr>
          <p:cNvSpPr txBox="1">
            <a:spLocks/>
          </p:cNvSpPr>
          <p:nvPr/>
        </p:nvSpPr>
        <p:spPr>
          <a:xfrm>
            <a:off x="728186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7" name="Zástupný symbol pro obsah 5">
            <a:extLst>
              <a:ext uri="{FF2B5EF4-FFF2-40B4-BE49-F238E27FC236}">
                <a16:creationId xmlns:a16="http://schemas.microsoft.com/office/drawing/2014/main" id="{21198FB8-F32B-4C55-9318-24E849B2E8A1}"/>
              </a:ext>
            </a:extLst>
          </p:cNvPr>
          <p:cNvSpPr txBox="1">
            <a:spLocks/>
          </p:cNvSpPr>
          <p:nvPr/>
        </p:nvSpPr>
        <p:spPr>
          <a:xfrm>
            <a:off x="1255388" y="3189488"/>
            <a:ext cx="819972" cy="43265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5 YEARS</a:t>
            </a:r>
            <a:b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OF COST</a:t>
            </a:r>
            <a:endParaRPr kumimoji="0" lang="cs-CZ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SAVINGS</a:t>
            </a:r>
          </a:p>
        </p:txBody>
      </p:sp>
      <p:sp>
        <p:nvSpPr>
          <p:cNvPr id="58" name="Zástupný symbol pro obsah 5">
            <a:extLst>
              <a:ext uri="{FF2B5EF4-FFF2-40B4-BE49-F238E27FC236}">
                <a16:creationId xmlns:a16="http://schemas.microsoft.com/office/drawing/2014/main" id="{3D49FC34-8EAF-47E0-92FD-A6ACC7E492F4}"/>
              </a:ext>
            </a:extLst>
          </p:cNvPr>
          <p:cNvSpPr txBox="1">
            <a:spLocks/>
          </p:cNvSpPr>
          <p:nvPr/>
        </p:nvSpPr>
        <p:spPr>
          <a:xfrm>
            <a:off x="1704239" y="2477762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3.600+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9" name="Zástupný symbol pro obsah 5">
            <a:extLst>
              <a:ext uri="{FF2B5EF4-FFF2-40B4-BE49-F238E27FC236}">
                <a16:creationId xmlns:a16="http://schemas.microsoft.com/office/drawing/2014/main" id="{41F073BC-BA33-4BD3-B50B-A0876E816677}"/>
              </a:ext>
            </a:extLst>
          </p:cNvPr>
          <p:cNvSpPr txBox="1">
            <a:spLocks/>
          </p:cNvSpPr>
          <p:nvPr/>
        </p:nvSpPr>
        <p:spPr>
          <a:xfrm>
            <a:off x="2991422" y="2396541"/>
            <a:ext cx="913168" cy="23399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14.000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ENDUSERS</a:t>
            </a:r>
          </a:p>
        </p:txBody>
      </p:sp>
      <p:sp>
        <p:nvSpPr>
          <p:cNvPr id="60" name="Zástupný symbol pro obsah 5">
            <a:extLst>
              <a:ext uri="{FF2B5EF4-FFF2-40B4-BE49-F238E27FC236}">
                <a16:creationId xmlns:a16="http://schemas.microsoft.com/office/drawing/2014/main" id="{87FF94C9-055D-4680-B1C3-177193A2796C}"/>
              </a:ext>
            </a:extLst>
          </p:cNvPr>
          <p:cNvSpPr txBox="1">
            <a:spLocks/>
          </p:cNvSpPr>
          <p:nvPr/>
        </p:nvSpPr>
        <p:spPr>
          <a:xfrm>
            <a:off x="3840644" y="3201496"/>
            <a:ext cx="819972" cy="30377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10.000+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1" name="Zástupný symbol pro obsah 5">
            <a:extLst>
              <a:ext uri="{FF2B5EF4-FFF2-40B4-BE49-F238E27FC236}">
                <a16:creationId xmlns:a16="http://schemas.microsoft.com/office/drawing/2014/main" id="{11B3C774-63C5-4C2A-9B3C-E2248A756B78}"/>
              </a:ext>
            </a:extLst>
          </p:cNvPr>
          <p:cNvSpPr txBox="1">
            <a:spLocks/>
          </p:cNvSpPr>
          <p:nvPr/>
        </p:nvSpPr>
        <p:spPr>
          <a:xfrm>
            <a:off x="4322700" y="2461725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2.000+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62" name="Zástupný symbol pro obsah 5">
            <a:extLst>
              <a:ext uri="{FF2B5EF4-FFF2-40B4-BE49-F238E27FC236}">
                <a16:creationId xmlns:a16="http://schemas.microsoft.com/office/drawing/2014/main" id="{78E9A591-3434-4ABF-8483-EB8BE1C46E47}"/>
              </a:ext>
            </a:extLst>
          </p:cNvPr>
          <p:cNvSpPr txBox="1">
            <a:spLocks/>
          </p:cNvSpPr>
          <p:nvPr/>
        </p:nvSpPr>
        <p:spPr>
          <a:xfrm>
            <a:off x="2242333" y="2993836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750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F3159-EE79-534F-9893-3B1CD1CEAD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3548" y="1262460"/>
            <a:ext cx="687933" cy="188788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70" name="Zástupný symbol pro obsah 5">
            <a:extLst>
              <a:ext uri="{FF2B5EF4-FFF2-40B4-BE49-F238E27FC236}">
                <a16:creationId xmlns:a16="http://schemas.microsoft.com/office/drawing/2014/main" id="{114E21A4-2C8C-6E48-B8FB-65B9FC1FD5E2}"/>
              </a:ext>
            </a:extLst>
          </p:cNvPr>
          <p:cNvSpPr txBox="1">
            <a:spLocks/>
          </p:cNvSpPr>
          <p:nvPr/>
        </p:nvSpPr>
        <p:spPr>
          <a:xfrm>
            <a:off x="4942019" y="3202506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CLOUD COMPLIANCE</a:t>
            </a:r>
          </a:p>
        </p:txBody>
      </p:sp>
      <p:cxnSp>
        <p:nvCxnSpPr>
          <p:cNvPr id="72" name="Přímá spojnice 13">
            <a:extLst>
              <a:ext uri="{FF2B5EF4-FFF2-40B4-BE49-F238E27FC236}">
                <a16:creationId xmlns:a16="http://schemas.microsoft.com/office/drawing/2014/main" id="{052BD708-FBBA-5544-852B-A6070394322E}"/>
              </a:ext>
            </a:extLst>
          </p:cNvPr>
          <p:cNvCxnSpPr>
            <a:cxnSpLocks/>
          </p:cNvCxnSpPr>
          <p:nvPr/>
        </p:nvCxnSpPr>
        <p:spPr>
          <a:xfrm flipH="1" flipV="1">
            <a:off x="5862516" y="1597575"/>
            <a:ext cx="814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ástupný symbol pro obsah 5">
            <a:extLst>
              <a:ext uri="{FF2B5EF4-FFF2-40B4-BE49-F238E27FC236}">
                <a16:creationId xmlns:a16="http://schemas.microsoft.com/office/drawing/2014/main" id="{6A331F83-BF09-DF43-B1C2-9027A4F36742}"/>
              </a:ext>
            </a:extLst>
          </p:cNvPr>
          <p:cNvSpPr txBox="1">
            <a:spLocks/>
          </p:cNvSpPr>
          <p:nvPr/>
        </p:nvSpPr>
        <p:spPr>
          <a:xfrm>
            <a:off x="5532142" y="2414305"/>
            <a:ext cx="671844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4.000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M</a:t>
            </a:r>
            <a:r>
              <a:rPr kumimoji="0" lang="en-US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365 ENDUSERS</a:t>
            </a:r>
            <a:endParaRPr kumimoji="0" lang="cs-CZ" sz="750" b="1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5" name="TextovéPole 11">
            <a:extLst>
              <a:ext uri="{FF2B5EF4-FFF2-40B4-BE49-F238E27FC236}">
                <a16:creationId xmlns:a16="http://schemas.microsoft.com/office/drawing/2014/main" id="{0FA8E3A6-04AF-DA4A-83EB-5810C935A1A6}"/>
              </a:ext>
            </a:extLst>
          </p:cNvPr>
          <p:cNvSpPr txBox="1"/>
          <p:nvPr/>
        </p:nvSpPr>
        <p:spPr>
          <a:xfrm>
            <a:off x="6726988" y="4237322"/>
            <a:ext cx="541799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2020</a:t>
            </a:r>
          </a:p>
        </p:txBody>
      </p:sp>
      <p:sp>
        <p:nvSpPr>
          <p:cNvPr id="87" name="Ovál 86">
            <a:extLst>
              <a:ext uri="{FF2B5EF4-FFF2-40B4-BE49-F238E27FC236}">
                <a16:creationId xmlns:a16="http://schemas.microsoft.com/office/drawing/2014/main" id="{63570B81-3A14-49F7-9718-50228DE5C481}"/>
              </a:ext>
            </a:extLst>
          </p:cNvPr>
          <p:cNvSpPr/>
          <p:nvPr/>
        </p:nvSpPr>
        <p:spPr>
          <a:xfrm>
            <a:off x="8416387" y="242903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8AD362A-4B6E-4153-A473-C88C0BA8B6B1}"/>
              </a:ext>
            </a:extLst>
          </p:cNvPr>
          <p:cNvSpPr/>
          <p:nvPr/>
        </p:nvSpPr>
        <p:spPr>
          <a:xfrm rot="10800000">
            <a:off x="8416388" y="240071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518C000F-0441-4ACB-834B-21257576D8DE}"/>
              </a:ext>
            </a:extLst>
          </p:cNvPr>
          <p:cNvGrpSpPr/>
          <p:nvPr/>
        </p:nvGrpSpPr>
        <p:grpSpPr>
          <a:xfrm>
            <a:off x="56912" y="2706482"/>
            <a:ext cx="881885" cy="881885"/>
            <a:chOff x="675121" y="3307392"/>
            <a:chExt cx="870125" cy="870125"/>
          </a:xfrm>
        </p:grpSpPr>
        <p:sp>
          <p:nvSpPr>
            <p:cNvPr id="89" name="Ovál 88">
              <a:extLst>
                <a:ext uri="{FF2B5EF4-FFF2-40B4-BE49-F238E27FC236}">
                  <a16:creationId xmlns:a16="http://schemas.microsoft.com/office/drawing/2014/main" id="{F938644F-4BA7-4CFB-8480-2FC62D43852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Oblouk 89">
              <a:extLst>
                <a:ext uri="{FF2B5EF4-FFF2-40B4-BE49-F238E27FC236}">
                  <a16:creationId xmlns:a16="http://schemas.microsoft.com/office/drawing/2014/main" id="{A5007A20-F1FE-4CDB-9F19-070C5525882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91" name="Skupina 90">
            <a:extLst>
              <a:ext uri="{FF2B5EF4-FFF2-40B4-BE49-F238E27FC236}">
                <a16:creationId xmlns:a16="http://schemas.microsoft.com/office/drawing/2014/main" id="{67BCBD80-1FC1-4870-B3EC-4569327BE2F1}"/>
              </a:ext>
            </a:extLst>
          </p:cNvPr>
          <p:cNvGrpSpPr/>
          <p:nvPr/>
        </p:nvGrpSpPr>
        <p:grpSpPr>
          <a:xfrm>
            <a:off x="3831397" y="2834650"/>
            <a:ext cx="881885" cy="881885"/>
            <a:chOff x="675121" y="3307392"/>
            <a:chExt cx="870125" cy="870125"/>
          </a:xfrm>
        </p:grpSpPr>
        <p:sp>
          <p:nvSpPr>
            <p:cNvPr id="92" name="Ovál 91">
              <a:extLst>
                <a:ext uri="{FF2B5EF4-FFF2-40B4-BE49-F238E27FC236}">
                  <a16:creationId xmlns:a16="http://schemas.microsoft.com/office/drawing/2014/main" id="{EBB5E724-077F-485A-B9B2-AC976BF4AF15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Oblouk 92">
              <a:extLst>
                <a:ext uri="{FF2B5EF4-FFF2-40B4-BE49-F238E27FC236}">
                  <a16:creationId xmlns:a16="http://schemas.microsoft.com/office/drawing/2014/main" id="{F606E6BF-EB50-4188-98B5-2330C63B870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96" name="Ovál 95">
            <a:extLst>
              <a:ext uri="{FF2B5EF4-FFF2-40B4-BE49-F238E27FC236}">
                <a16:creationId xmlns:a16="http://schemas.microsoft.com/office/drawing/2014/main" id="{E2E9AD17-AEF3-4323-A86C-8845E1A72D87}"/>
              </a:ext>
            </a:extLst>
          </p:cNvPr>
          <p:cNvSpPr/>
          <p:nvPr/>
        </p:nvSpPr>
        <p:spPr>
          <a:xfrm>
            <a:off x="823602" y="2267113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7" name="Oblouk 96">
            <a:extLst>
              <a:ext uri="{FF2B5EF4-FFF2-40B4-BE49-F238E27FC236}">
                <a16:creationId xmlns:a16="http://schemas.microsoft.com/office/drawing/2014/main" id="{C1A6E5C2-F316-4B54-AAD3-5ACEF4A2DFA1}"/>
              </a:ext>
            </a:extLst>
          </p:cNvPr>
          <p:cNvSpPr/>
          <p:nvPr/>
        </p:nvSpPr>
        <p:spPr>
          <a:xfrm rot="10800000">
            <a:off x="823602" y="2238796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8" name="Ovál 97">
            <a:extLst>
              <a:ext uri="{FF2B5EF4-FFF2-40B4-BE49-F238E27FC236}">
                <a16:creationId xmlns:a16="http://schemas.microsoft.com/office/drawing/2014/main" id="{B6FE1049-C080-4DFC-8B1A-5423F02D464F}"/>
              </a:ext>
            </a:extLst>
          </p:cNvPr>
          <p:cNvSpPr/>
          <p:nvPr/>
        </p:nvSpPr>
        <p:spPr>
          <a:xfrm>
            <a:off x="1811059" y="2235844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9" name="Oblouk 98">
            <a:extLst>
              <a:ext uri="{FF2B5EF4-FFF2-40B4-BE49-F238E27FC236}">
                <a16:creationId xmlns:a16="http://schemas.microsoft.com/office/drawing/2014/main" id="{4DAEE968-2D07-4E5E-8B0D-0698C5B2D223}"/>
              </a:ext>
            </a:extLst>
          </p:cNvPr>
          <p:cNvSpPr/>
          <p:nvPr/>
        </p:nvSpPr>
        <p:spPr>
          <a:xfrm rot="10800000">
            <a:off x="1811059" y="2207528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0" name="Ovál 99">
            <a:extLst>
              <a:ext uri="{FF2B5EF4-FFF2-40B4-BE49-F238E27FC236}">
                <a16:creationId xmlns:a16="http://schemas.microsoft.com/office/drawing/2014/main" id="{7A7E8038-7E71-4558-9675-E8DA7D2E854F}"/>
              </a:ext>
            </a:extLst>
          </p:cNvPr>
          <p:cNvSpPr/>
          <p:nvPr/>
        </p:nvSpPr>
        <p:spPr>
          <a:xfrm>
            <a:off x="2347436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1" name="Oblouk 100">
            <a:extLst>
              <a:ext uri="{FF2B5EF4-FFF2-40B4-BE49-F238E27FC236}">
                <a16:creationId xmlns:a16="http://schemas.microsoft.com/office/drawing/2014/main" id="{1475D682-D90C-4E11-A954-F86A3778A5B4}"/>
              </a:ext>
            </a:extLst>
          </p:cNvPr>
          <p:cNvSpPr/>
          <p:nvPr/>
        </p:nvSpPr>
        <p:spPr>
          <a:xfrm rot="10800000">
            <a:off x="2347437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2" name="Skupina 21">
            <a:extLst>
              <a:ext uri="{FF2B5EF4-FFF2-40B4-BE49-F238E27FC236}">
                <a16:creationId xmlns:a16="http://schemas.microsoft.com/office/drawing/2014/main" id="{5DEDCF69-4833-4E16-8CC6-B1F60F9E5432}"/>
              </a:ext>
            </a:extLst>
          </p:cNvPr>
          <p:cNvGrpSpPr/>
          <p:nvPr/>
        </p:nvGrpSpPr>
        <p:grpSpPr>
          <a:xfrm>
            <a:off x="1234155" y="2884904"/>
            <a:ext cx="906054" cy="906054"/>
            <a:chOff x="4578919" y="3471170"/>
            <a:chExt cx="870125" cy="870125"/>
          </a:xfrm>
        </p:grpSpPr>
        <p:sp>
          <p:nvSpPr>
            <p:cNvPr id="102" name="Ovál 101">
              <a:extLst>
                <a:ext uri="{FF2B5EF4-FFF2-40B4-BE49-F238E27FC236}">
                  <a16:creationId xmlns:a16="http://schemas.microsoft.com/office/drawing/2014/main" id="{EA71321B-F3A5-4E2E-A3A8-A4B786E053EC}"/>
                </a:ext>
              </a:extLst>
            </p:cNvPr>
            <p:cNvSpPr/>
            <p:nvPr/>
          </p:nvSpPr>
          <p:spPr>
            <a:xfrm>
              <a:off x="4578919" y="3508926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3" name="Oblouk 102">
              <a:extLst>
                <a:ext uri="{FF2B5EF4-FFF2-40B4-BE49-F238E27FC236}">
                  <a16:creationId xmlns:a16="http://schemas.microsoft.com/office/drawing/2014/main" id="{CBEE7136-FD9E-4D9A-9738-D87EA2544E04}"/>
                </a:ext>
              </a:extLst>
            </p:cNvPr>
            <p:cNvSpPr/>
            <p:nvPr/>
          </p:nvSpPr>
          <p:spPr>
            <a:xfrm rot="10800000">
              <a:off x="4578919" y="3471170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4" name="Skupina 103">
            <a:extLst>
              <a:ext uri="{FF2B5EF4-FFF2-40B4-BE49-F238E27FC236}">
                <a16:creationId xmlns:a16="http://schemas.microsoft.com/office/drawing/2014/main" id="{149148CF-73B3-4DE6-88FA-58951AE3C242}"/>
              </a:ext>
            </a:extLst>
          </p:cNvPr>
          <p:cNvGrpSpPr/>
          <p:nvPr/>
        </p:nvGrpSpPr>
        <p:grpSpPr>
          <a:xfrm>
            <a:off x="5486847" y="2114056"/>
            <a:ext cx="821413" cy="821413"/>
            <a:chOff x="675121" y="3307392"/>
            <a:chExt cx="870125" cy="870125"/>
          </a:xfrm>
        </p:grpSpPr>
        <p:sp>
          <p:nvSpPr>
            <p:cNvPr id="105" name="Ovál 104">
              <a:extLst>
                <a:ext uri="{FF2B5EF4-FFF2-40B4-BE49-F238E27FC236}">
                  <a16:creationId xmlns:a16="http://schemas.microsoft.com/office/drawing/2014/main" id="{3F2AD77D-9FCB-4319-9D9F-0C9F7B761E86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Oblouk 105">
              <a:extLst>
                <a:ext uri="{FF2B5EF4-FFF2-40B4-BE49-F238E27FC236}">
                  <a16:creationId xmlns:a16="http://schemas.microsoft.com/office/drawing/2014/main" id="{9F16739C-2324-4126-8631-E3609B8E50CD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07" name="Skupina 106">
            <a:extLst>
              <a:ext uri="{FF2B5EF4-FFF2-40B4-BE49-F238E27FC236}">
                <a16:creationId xmlns:a16="http://schemas.microsoft.com/office/drawing/2014/main" id="{8A34FE23-E687-4277-AE2F-3706401A1BFF}"/>
              </a:ext>
            </a:extLst>
          </p:cNvPr>
          <p:cNvGrpSpPr/>
          <p:nvPr/>
        </p:nvGrpSpPr>
        <p:grpSpPr>
          <a:xfrm>
            <a:off x="4370490" y="2149984"/>
            <a:ext cx="760006" cy="760006"/>
            <a:chOff x="675121" y="3307392"/>
            <a:chExt cx="870125" cy="870125"/>
          </a:xfrm>
        </p:grpSpPr>
        <p:sp>
          <p:nvSpPr>
            <p:cNvPr id="108" name="Ovál 107">
              <a:extLst>
                <a:ext uri="{FF2B5EF4-FFF2-40B4-BE49-F238E27FC236}">
                  <a16:creationId xmlns:a16="http://schemas.microsoft.com/office/drawing/2014/main" id="{74E88742-BAE2-4647-94F6-0B03B6A93431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9" name="Oblouk 108">
              <a:extLst>
                <a:ext uri="{FF2B5EF4-FFF2-40B4-BE49-F238E27FC236}">
                  <a16:creationId xmlns:a16="http://schemas.microsoft.com/office/drawing/2014/main" id="{A7D5F73A-B391-436D-A254-5A3BFF0331E6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10" name="Skupina 109">
            <a:extLst>
              <a:ext uri="{FF2B5EF4-FFF2-40B4-BE49-F238E27FC236}">
                <a16:creationId xmlns:a16="http://schemas.microsoft.com/office/drawing/2014/main" id="{110F8AF5-7F87-418B-9BAD-C7CCE36DA739}"/>
              </a:ext>
            </a:extLst>
          </p:cNvPr>
          <p:cNvGrpSpPr/>
          <p:nvPr/>
        </p:nvGrpSpPr>
        <p:grpSpPr>
          <a:xfrm>
            <a:off x="4881661" y="2833209"/>
            <a:ext cx="884767" cy="884767"/>
            <a:chOff x="675121" y="3307392"/>
            <a:chExt cx="870125" cy="870125"/>
          </a:xfrm>
        </p:grpSpPr>
        <p:sp>
          <p:nvSpPr>
            <p:cNvPr id="111" name="Ovál 110">
              <a:extLst>
                <a:ext uri="{FF2B5EF4-FFF2-40B4-BE49-F238E27FC236}">
                  <a16:creationId xmlns:a16="http://schemas.microsoft.com/office/drawing/2014/main" id="{0F2DF236-C737-42C8-B953-60F894F6EEC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12" name="Oblouk 111">
              <a:extLst>
                <a:ext uri="{FF2B5EF4-FFF2-40B4-BE49-F238E27FC236}">
                  <a16:creationId xmlns:a16="http://schemas.microsoft.com/office/drawing/2014/main" id="{8C39D642-1F73-4436-B5CD-8F6D3BF4B4C9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3" name="Zástupný symbol pro obsah 5">
            <a:extLst>
              <a:ext uri="{FF2B5EF4-FFF2-40B4-BE49-F238E27FC236}">
                <a16:creationId xmlns:a16="http://schemas.microsoft.com/office/drawing/2014/main" id="{42DEBF16-8D83-4A92-A7A1-19857EDEF7C7}"/>
              </a:ext>
            </a:extLst>
          </p:cNvPr>
          <p:cNvSpPr txBox="1">
            <a:spLocks/>
          </p:cNvSpPr>
          <p:nvPr/>
        </p:nvSpPr>
        <p:spPr>
          <a:xfrm>
            <a:off x="3135543" y="2999014"/>
            <a:ext cx="604981" cy="253823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1.300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 </a:t>
            </a:r>
          </a:p>
        </p:txBody>
      </p:sp>
      <p:sp>
        <p:nvSpPr>
          <p:cNvPr id="114" name="Zástupný symbol pro obsah 5">
            <a:extLst>
              <a:ext uri="{FF2B5EF4-FFF2-40B4-BE49-F238E27FC236}">
                <a16:creationId xmlns:a16="http://schemas.microsoft.com/office/drawing/2014/main" id="{5FFBC6BE-6E99-41E4-A859-C5C6ED472D0E}"/>
              </a:ext>
            </a:extLst>
          </p:cNvPr>
          <p:cNvSpPr txBox="1">
            <a:spLocks/>
          </p:cNvSpPr>
          <p:nvPr/>
        </p:nvSpPr>
        <p:spPr>
          <a:xfrm>
            <a:off x="3022762" y="3653180"/>
            <a:ext cx="868866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1.150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APPLICATIONS </a:t>
            </a:r>
          </a:p>
        </p:txBody>
      </p:sp>
      <p:sp>
        <p:nvSpPr>
          <p:cNvPr id="116" name="Ovál 115">
            <a:extLst>
              <a:ext uri="{FF2B5EF4-FFF2-40B4-BE49-F238E27FC236}">
                <a16:creationId xmlns:a16="http://schemas.microsoft.com/office/drawing/2014/main" id="{594F4C35-6BDC-487C-B4C6-23802C4AE698}"/>
              </a:ext>
            </a:extLst>
          </p:cNvPr>
          <p:cNvSpPr/>
          <p:nvPr/>
        </p:nvSpPr>
        <p:spPr>
          <a:xfrm>
            <a:off x="3067060" y="2086383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19" name="Ovál 118">
            <a:extLst>
              <a:ext uri="{FF2B5EF4-FFF2-40B4-BE49-F238E27FC236}">
                <a16:creationId xmlns:a16="http://schemas.microsoft.com/office/drawing/2014/main" id="{76740B96-1C48-46B9-B19E-880CFD59724A}"/>
              </a:ext>
            </a:extLst>
          </p:cNvPr>
          <p:cNvSpPr/>
          <p:nvPr/>
        </p:nvSpPr>
        <p:spPr>
          <a:xfrm>
            <a:off x="3136585" y="2762660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grpSp>
        <p:nvGrpSpPr>
          <p:cNvPr id="26" name="Skupina 25">
            <a:extLst>
              <a:ext uri="{FF2B5EF4-FFF2-40B4-BE49-F238E27FC236}">
                <a16:creationId xmlns:a16="http://schemas.microsoft.com/office/drawing/2014/main" id="{B89D185D-25BC-4CB9-BDBF-812DC4B5B3A4}"/>
              </a:ext>
            </a:extLst>
          </p:cNvPr>
          <p:cNvGrpSpPr/>
          <p:nvPr/>
        </p:nvGrpSpPr>
        <p:grpSpPr>
          <a:xfrm>
            <a:off x="3000549" y="3244993"/>
            <a:ext cx="934911" cy="934911"/>
            <a:chOff x="7234513" y="3501986"/>
            <a:chExt cx="870125" cy="870125"/>
          </a:xfrm>
        </p:grpSpPr>
        <p:sp>
          <p:nvSpPr>
            <p:cNvPr id="121" name="Ovál 120">
              <a:extLst>
                <a:ext uri="{FF2B5EF4-FFF2-40B4-BE49-F238E27FC236}">
                  <a16:creationId xmlns:a16="http://schemas.microsoft.com/office/drawing/2014/main" id="{434709D6-EB18-480C-840F-5AC2E6FCB603}"/>
                </a:ext>
              </a:extLst>
            </p:cNvPr>
            <p:cNvSpPr/>
            <p:nvPr/>
          </p:nvSpPr>
          <p:spPr>
            <a:xfrm>
              <a:off x="7234513" y="3539742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2" name="Oblouk 121">
              <a:extLst>
                <a:ext uri="{FF2B5EF4-FFF2-40B4-BE49-F238E27FC236}">
                  <a16:creationId xmlns:a16="http://schemas.microsoft.com/office/drawing/2014/main" id="{DA081781-0B3A-402B-8FB2-39F1EF908138}"/>
                </a:ext>
              </a:extLst>
            </p:cNvPr>
            <p:cNvSpPr/>
            <p:nvPr/>
          </p:nvSpPr>
          <p:spPr>
            <a:xfrm rot="10800000">
              <a:off x="7234513" y="3501986"/>
              <a:ext cx="870125" cy="870125"/>
            </a:xfrm>
            <a:prstGeom prst="arc">
              <a:avLst/>
            </a:prstGeom>
            <a:ln w="57150" cap="rnd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117" name="Oblouk 116">
            <a:extLst>
              <a:ext uri="{FF2B5EF4-FFF2-40B4-BE49-F238E27FC236}">
                <a16:creationId xmlns:a16="http://schemas.microsoft.com/office/drawing/2014/main" id="{6CC63A11-238D-43BA-8590-CE3478EF1858}"/>
              </a:ext>
            </a:extLst>
          </p:cNvPr>
          <p:cNvSpPr/>
          <p:nvPr/>
        </p:nvSpPr>
        <p:spPr>
          <a:xfrm rot="10800000">
            <a:off x="3067062" y="2043826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0" name="Oblouk 119">
            <a:extLst>
              <a:ext uri="{FF2B5EF4-FFF2-40B4-BE49-F238E27FC236}">
                <a16:creationId xmlns:a16="http://schemas.microsoft.com/office/drawing/2014/main" id="{1D9D6F2B-5D09-42EA-8CB0-569E8DC8A445}"/>
              </a:ext>
            </a:extLst>
          </p:cNvPr>
          <p:cNvSpPr/>
          <p:nvPr/>
        </p:nvSpPr>
        <p:spPr>
          <a:xfrm rot="10800000">
            <a:off x="3139395" y="2734344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95" name="Přímá spojnice 94">
            <a:extLst>
              <a:ext uri="{FF2B5EF4-FFF2-40B4-BE49-F238E27FC236}">
                <a16:creationId xmlns:a16="http://schemas.microsoft.com/office/drawing/2014/main" id="{BD22E7A2-39D0-4CA6-AD75-8D1E8F455442}"/>
              </a:ext>
            </a:extLst>
          </p:cNvPr>
          <p:cNvCxnSpPr>
            <a:cxnSpLocks/>
          </p:cNvCxnSpPr>
          <p:nvPr/>
        </p:nvCxnSpPr>
        <p:spPr>
          <a:xfrm flipV="1">
            <a:off x="4722551" y="1597575"/>
            <a:ext cx="0" cy="71246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Přímá spojnice 114">
            <a:extLst>
              <a:ext uri="{FF2B5EF4-FFF2-40B4-BE49-F238E27FC236}">
                <a16:creationId xmlns:a16="http://schemas.microsoft.com/office/drawing/2014/main" id="{DABFC8D5-7845-4703-A865-2AC17CAC6331}"/>
              </a:ext>
            </a:extLst>
          </p:cNvPr>
          <p:cNvCxnSpPr>
            <a:cxnSpLocks/>
          </p:cNvCxnSpPr>
          <p:nvPr/>
        </p:nvCxnSpPr>
        <p:spPr>
          <a:xfrm flipV="1">
            <a:off x="5294522" y="2141736"/>
            <a:ext cx="0" cy="911509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Přímá spojnice 117">
            <a:extLst>
              <a:ext uri="{FF2B5EF4-FFF2-40B4-BE49-F238E27FC236}">
                <a16:creationId xmlns:a16="http://schemas.microsoft.com/office/drawing/2014/main" id="{7330E484-02E8-4977-B5D3-F56B38C85B1A}"/>
              </a:ext>
            </a:extLst>
          </p:cNvPr>
          <p:cNvCxnSpPr>
            <a:cxnSpLocks/>
          </p:cNvCxnSpPr>
          <p:nvPr/>
        </p:nvCxnSpPr>
        <p:spPr>
          <a:xfrm flipV="1">
            <a:off x="3436703" y="1597575"/>
            <a:ext cx="0" cy="638270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Přímá spojnice 122">
            <a:extLst>
              <a:ext uri="{FF2B5EF4-FFF2-40B4-BE49-F238E27FC236}">
                <a16:creationId xmlns:a16="http://schemas.microsoft.com/office/drawing/2014/main" id="{0A4B0073-1AAF-4F97-A949-56D55FB58B98}"/>
              </a:ext>
            </a:extLst>
          </p:cNvPr>
          <p:cNvCxnSpPr>
            <a:cxnSpLocks/>
          </p:cNvCxnSpPr>
          <p:nvPr/>
        </p:nvCxnSpPr>
        <p:spPr>
          <a:xfrm flipV="1">
            <a:off x="2114225" y="1597575"/>
            <a:ext cx="0" cy="663263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Přímá spojnice 123">
            <a:extLst>
              <a:ext uri="{FF2B5EF4-FFF2-40B4-BE49-F238E27FC236}">
                <a16:creationId xmlns:a16="http://schemas.microsoft.com/office/drawing/2014/main" id="{E16D60D7-5D23-484D-9EED-0334DC28C467}"/>
              </a:ext>
            </a:extLst>
          </p:cNvPr>
          <p:cNvCxnSpPr>
            <a:cxnSpLocks/>
          </p:cNvCxnSpPr>
          <p:nvPr/>
        </p:nvCxnSpPr>
        <p:spPr>
          <a:xfrm flipV="1">
            <a:off x="4184594" y="2032483"/>
            <a:ext cx="0" cy="966531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Obrázek 124">
            <a:extLst>
              <a:ext uri="{FF2B5EF4-FFF2-40B4-BE49-F238E27FC236}">
                <a16:creationId xmlns:a16="http://schemas.microsoft.com/office/drawing/2014/main" id="{96ADC073-65FA-4CA7-AA7E-61DE65A346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5505" y="1629705"/>
            <a:ext cx="742223" cy="388783"/>
          </a:xfrm>
          <a:prstGeom prst="rect">
            <a:avLst/>
          </a:prstGeom>
        </p:spPr>
      </p:pic>
      <p:sp>
        <p:nvSpPr>
          <p:cNvPr id="94" name="TextovéPole 11">
            <a:extLst>
              <a:ext uri="{FF2B5EF4-FFF2-40B4-BE49-F238E27FC236}">
                <a16:creationId xmlns:a16="http://schemas.microsoft.com/office/drawing/2014/main" id="{EEA0AD9B-EFD9-C740-B66A-0A6502F42FB6}"/>
              </a:ext>
            </a:extLst>
          </p:cNvPr>
          <p:cNvSpPr txBox="1"/>
          <p:nvPr/>
        </p:nvSpPr>
        <p:spPr>
          <a:xfrm>
            <a:off x="7522578" y="4237991"/>
            <a:ext cx="541798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2021</a:t>
            </a:r>
          </a:p>
        </p:txBody>
      </p:sp>
      <p:cxnSp>
        <p:nvCxnSpPr>
          <p:cNvPr id="127" name="Přímá spojnice 49">
            <a:extLst>
              <a:ext uri="{FF2B5EF4-FFF2-40B4-BE49-F238E27FC236}">
                <a16:creationId xmlns:a16="http://schemas.microsoft.com/office/drawing/2014/main" id="{5F8E111B-05C2-4940-B541-E5A62C92B2B5}"/>
              </a:ext>
            </a:extLst>
          </p:cNvPr>
          <p:cNvCxnSpPr>
            <a:cxnSpLocks/>
          </p:cNvCxnSpPr>
          <p:nvPr/>
        </p:nvCxnSpPr>
        <p:spPr>
          <a:xfrm flipV="1">
            <a:off x="6490147" y="2032482"/>
            <a:ext cx="0" cy="894875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Zástupný symbol pro obsah 5">
            <a:extLst>
              <a:ext uri="{FF2B5EF4-FFF2-40B4-BE49-F238E27FC236}">
                <a16:creationId xmlns:a16="http://schemas.microsoft.com/office/drawing/2014/main" id="{13E564FA-2F8F-3541-93C4-0194AD94AEDB}"/>
              </a:ext>
            </a:extLst>
          </p:cNvPr>
          <p:cNvSpPr txBox="1">
            <a:spLocks/>
          </p:cNvSpPr>
          <p:nvPr/>
        </p:nvSpPr>
        <p:spPr>
          <a:xfrm>
            <a:off x="6068230" y="2986544"/>
            <a:ext cx="819972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1000</a:t>
            </a:r>
          </a:p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SERVERS</a:t>
            </a:r>
          </a:p>
        </p:txBody>
      </p:sp>
      <p:sp>
        <p:nvSpPr>
          <p:cNvPr id="129" name="Ovál 99">
            <a:extLst>
              <a:ext uri="{FF2B5EF4-FFF2-40B4-BE49-F238E27FC236}">
                <a16:creationId xmlns:a16="http://schemas.microsoft.com/office/drawing/2014/main" id="{355FB4EA-4D1E-2B44-9E13-FFEC488C2140}"/>
              </a:ext>
            </a:extLst>
          </p:cNvPr>
          <p:cNvSpPr/>
          <p:nvPr/>
        </p:nvSpPr>
        <p:spPr>
          <a:xfrm>
            <a:off x="6163832" y="2779108"/>
            <a:ext cx="622016" cy="622016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0" name="Oblouk 100">
            <a:extLst>
              <a:ext uri="{FF2B5EF4-FFF2-40B4-BE49-F238E27FC236}">
                <a16:creationId xmlns:a16="http://schemas.microsoft.com/office/drawing/2014/main" id="{F2EEA83A-05D7-2D41-949C-C6FB4825D4B5}"/>
              </a:ext>
            </a:extLst>
          </p:cNvPr>
          <p:cNvSpPr/>
          <p:nvPr/>
        </p:nvSpPr>
        <p:spPr>
          <a:xfrm rot="10800000">
            <a:off x="6163833" y="2750791"/>
            <a:ext cx="652594" cy="652594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219737-187F-4E41-ACF4-F6F78060AC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0672" y="1597575"/>
            <a:ext cx="652572" cy="399701"/>
          </a:xfrm>
          <a:prstGeom prst="rect">
            <a:avLst/>
          </a:prstGeom>
        </p:spPr>
      </p:pic>
      <p:sp>
        <p:nvSpPr>
          <p:cNvPr id="126" name="TextovéPole 11">
            <a:extLst>
              <a:ext uri="{FF2B5EF4-FFF2-40B4-BE49-F238E27FC236}">
                <a16:creationId xmlns:a16="http://schemas.microsoft.com/office/drawing/2014/main" id="{F4DA2606-08BC-4A4F-9A4B-3C0770A06729}"/>
              </a:ext>
            </a:extLst>
          </p:cNvPr>
          <p:cNvSpPr txBox="1"/>
          <p:nvPr/>
        </p:nvSpPr>
        <p:spPr>
          <a:xfrm>
            <a:off x="8378674" y="4226189"/>
            <a:ext cx="604971" cy="253916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cs-CZ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Arial"/>
                <a:sym typeface="Arial"/>
              </a:rPr>
              <a:t>2022</a:t>
            </a:r>
          </a:p>
        </p:txBody>
      </p:sp>
      <p:grpSp>
        <p:nvGrpSpPr>
          <p:cNvPr id="131" name="Skupina 130">
            <a:extLst>
              <a:ext uri="{FF2B5EF4-FFF2-40B4-BE49-F238E27FC236}">
                <a16:creationId xmlns:a16="http://schemas.microsoft.com/office/drawing/2014/main" id="{BE824250-BF90-4CE8-ACFA-38624D3CE47A}"/>
              </a:ext>
            </a:extLst>
          </p:cNvPr>
          <p:cNvGrpSpPr/>
          <p:nvPr/>
        </p:nvGrpSpPr>
        <p:grpSpPr>
          <a:xfrm>
            <a:off x="6727494" y="3210796"/>
            <a:ext cx="884767" cy="884767"/>
            <a:chOff x="675121" y="3307392"/>
            <a:chExt cx="870125" cy="870125"/>
          </a:xfrm>
        </p:grpSpPr>
        <p:sp>
          <p:nvSpPr>
            <p:cNvPr id="132" name="Ovál 131">
              <a:extLst>
                <a:ext uri="{FF2B5EF4-FFF2-40B4-BE49-F238E27FC236}">
                  <a16:creationId xmlns:a16="http://schemas.microsoft.com/office/drawing/2014/main" id="{7CFF641B-42AB-4EFA-A1BF-4C029AF1FB1D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3" name="Oblouk 132">
              <a:extLst>
                <a:ext uri="{FF2B5EF4-FFF2-40B4-BE49-F238E27FC236}">
                  <a16:creationId xmlns:a16="http://schemas.microsoft.com/office/drawing/2014/main" id="{38CC7B3C-92EC-48D2-A0B7-D185CA036E64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134" name="Přímá spojnice 133">
            <a:extLst>
              <a:ext uri="{FF2B5EF4-FFF2-40B4-BE49-F238E27FC236}">
                <a16:creationId xmlns:a16="http://schemas.microsoft.com/office/drawing/2014/main" id="{6ABF20B2-B514-4C93-B104-9C1BB27F808D}"/>
              </a:ext>
            </a:extLst>
          </p:cNvPr>
          <p:cNvCxnSpPr>
            <a:cxnSpLocks/>
          </p:cNvCxnSpPr>
          <p:nvPr/>
        </p:nvCxnSpPr>
        <p:spPr>
          <a:xfrm flipV="1">
            <a:off x="7149149" y="2149698"/>
            <a:ext cx="0" cy="125142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Zástupný symbol pro obsah 5">
            <a:extLst>
              <a:ext uri="{FF2B5EF4-FFF2-40B4-BE49-F238E27FC236}">
                <a16:creationId xmlns:a16="http://schemas.microsoft.com/office/drawing/2014/main" id="{9547A271-8A53-4D98-B7E2-11EF697C8151}"/>
              </a:ext>
            </a:extLst>
          </p:cNvPr>
          <p:cNvSpPr txBox="1">
            <a:spLocks/>
          </p:cNvSpPr>
          <p:nvPr/>
        </p:nvSpPr>
        <p:spPr>
          <a:xfrm>
            <a:off x="6807060" y="3634581"/>
            <a:ext cx="725633" cy="24222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3D WORKPLACE</a:t>
            </a: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CBAF8D98-A0EF-444B-A085-B14F9B700DA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8861" t="14708" r="9102" b="11865"/>
          <a:stretch/>
        </p:blipFill>
        <p:spPr>
          <a:xfrm>
            <a:off x="6930437" y="1571174"/>
            <a:ext cx="451574" cy="487041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53363AC2-901E-4F61-A8E4-BA5472F6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23997" y="1166469"/>
            <a:ext cx="815121" cy="385064"/>
          </a:xfrm>
          <a:prstGeom prst="rect">
            <a:avLst/>
          </a:prstGeom>
        </p:spPr>
      </p:pic>
      <p:sp>
        <p:nvSpPr>
          <p:cNvPr id="137" name="Zástupný symbol pro obsah 5">
            <a:extLst>
              <a:ext uri="{FF2B5EF4-FFF2-40B4-BE49-F238E27FC236}">
                <a16:creationId xmlns:a16="http://schemas.microsoft.com/office/drawing/2014/main" id="{9B8CE2BC-FC1A-4F41-94DC-69F6B8DDAC57}"/>
              </a:ext>
            </a:extLst>
          </p:cNvPr>
          <p:cNvSpPr txBox="1">
            <a:spLocks/>
          </p:cNvSpPr>
          <p:nvPr/>
        </p:nvSpPr>
        <p:spPr>
          <a:xfrm>
            <a:off x="7429640" y="2673810"/>
            <a:ext cx="653081" cy="36156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277 MIL. MIGRATED </a:t>
            </a:r>
            <a:b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</a:br>
            <a:r>
              <a:rPr kumimoji="0" lang="cs-CZ" sz="750" b="1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E-MAILS</a:t>
            </a:r>
          </a:p>
        </p:txBody>
      </p:sp>
      <p:sp>
        <p:nvSpPr>
          <p:cNvPr id="147" name="Ovál 146">
            <a:extLst>
              <a:ext uri="{FF2B5EF4-FFF2-40B4-BE49-F238E27FC236}">
                <a16:creationId xmlns:a16="http://schemas.microsoft.com/office/drawing/2014/main" id="{1DF08765-E997-4AAB-9368-12B6D029E64D}"/>
              </a:ext>
            </a:extLst>
          </p:cNvPr>
          <p:cNvSpPr/>
          <p:nvPr/>
        </p:nvSpPr>
        <p:spPr>
          <a:xfrm>
            <a:off x="7339836" y="2418475"/>
            <a:ext cx="785929" cy="785929"/>
          </a:xfrm>
          <a:prstGeom prst="ellipse">
            <a:avLst/>
          </a:prstGeom>
          <a:noFill/>
          <a:ln w="3175">
            <a:solidFill>
              <a:srgbClr val="8A8A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48" name="Oblouk 147">
            <a:extLst>
              <a:ext uri="{FF2B5EF4-FFF2-40B4-BE49-F238E27FC236}">
                <a16:creationId xmlns:a16="http://schemas.microsoft.com/office/drawing/2014/main" id="{7FA30EBF-89E0-4653-BE94-F7A28B6CD915}"/>
              </a:ext>
            </a:extLst>
          </p:cNvPr>
          <p:cNvSpPr/>
          <p:nvPr/>
        </p:nvSpPr>
        <p:spPr>
          <a:xfrm rot="10800000">
            <a:off x="7334799" y="2381863"/>
            <a:ext cx="824565" cy="824565"/>
          </a:xfrm>
          <a:prstGeom prst="arc">
            <a:avLst/>
          </a:prstGeom>
          <a:ln w="5715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10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149" name="Přímá spojnice 148">
            <a:extLst>
              <a:ext uri="{FF2B5EF4-FFF2-40B4-BE49-F238E27FC236}">
                <a16:creationId xmlns:a16="http://schemas.microsoft.com/office/drawing/2014/main" id="{53617809-8288-4C07-B409-9C2510388D2D}"/>
              </a:ext>
            </a:extLst>
          </p:cNvPr>
          <p:cNvCxnSpPr>
            <a:cxnSpLocks/>
          </p:cNvCxnSpPr>
          <p:nvPr/>
        </p:nvCxnSpPr>
        <p:spPr>
          <a:xfrm flipV="1">
            <a:off x="8253376" y="1979297"/>
            <a:ext cx="0" cy="1296296"/>
          </a:xfrm>
          <a:prstGeom prst="line">
            <a:avLst/>
          </a:prstGeom>
          <a:ln w="6350">
            <a:solidFill>
              <a:srgbClr val="8A8A8A"/>
            </a:solidFill>
            <a:prstDash val="solid"/>
            <a:headEnd type="none" w="med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ástupný symbol pro obsah 5">
            <a:extLst>
              <a:ext uri="{FF2B5EF4-FFF2-40B4-BE49-F238E27FC236}">
                <a16:creationId xmlns:a16="http://schemas.microsoft.com/office/drawing/2014/main" id="{F2A91965-EFF5-4F0A-A77F-CAF3262CD4D8}"/>
              </a:ext>
            </a:extLst>
          </p:cNvPr>
          <p:cNvSpPr txBox="1">
            <a:spLocks/>
          </p:cNvSpPr>
          <p:nvPr/>
        </p:nvSpPr>
        <p:spPr>
          <a:xfrm>
            <a:off x="7953735" y="3307793"/>
            <a:ext cx="599282" cy="37686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66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6</a:t>
            </a:r>
          </a:p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COUNTRIES</a:t>
            </a:r>
            <a:br>
              <a:rPr lang="cs-CZ" sz="750">
                <a:solidFill>
                  <a:prstClr val="black"/>
                </a:solidFill>
                <a:latin typeface="Calibri" panose="020F0502020204030204"/>
              </a:rPr>
            </a:br>
            <a:r>
              <a:rPr lang="cs-CZ" sz="750">
                <a:solidFill>
                  <a:prstClr val="black"/>
                </a:solidFill>
                <a:latin typeface="Calibri" panose="020F0502020204030204"/>
              </a:rPr>
              <a:t>IMPLEMENTED</a:t>
            </a:r>
          </a:p>
        </p:txBody>
      </p:sp>
      <p:grpSp>
        <p:nvGrpSpPr>
          <p:cNvPr id="151" name="Skupina 150">
            <a:extLst>
              <a:ext uri="{FF2B5EF4-FFF2-40B4-BE49-F238E27FC236}">
                <a16:creationId xmlns:a16="http://schemas.microsoft.com/office/drawing/2014/main" id="{F730D18B-6372-45FA-90C8-BF5751CFE437}"/>
              </a:ext>
            </a:extLst>
          </p:cNvPr>
          <p:cNvGrpSpPr/>
          <p:nvPr/>
        </p:nvGrpSpPr>
        <p:grpSpPr>
          <a:xfrm>
            <a:off x="7840197" y="3087729"/>
            <a:ext cx="884763" cy="884767"/>
            <a:chOff x="675121" y="3307392"/>
            <a:chExt cx="870125" cy="870125"/>
          </a:xfrm>
        </p:grpSpPr>
        <p:sp>
          <p:nvSpPr>
            <p:cNvPr id="152" name="Ovál 151">
              <a:extLst>
                <a:ext uri="{FF2B5EF4-FFF2-40B4-BE49-F238E27FC236}">
                  <a16:creationId xmlns:a16="http://schemas.microsoft.com/office/drawing/2014/main" id="{FDBD12D2-02B5-4DF4-B761-D10FBFF57169}"/>
                </a:ext>
              </a:extLst>
            </p:cNvPr>
            <p:cNvSpPr/>
            <p:nvPr/>
          </p:nvSpPr>
          <p:spPr>
            <a:xfrm>
              <a:off x="675121" y="3345148"/>
              <a:ext cx="829354" cy="829354"/>
            </a:xfrm>
            <a:prstGeom prst="ellipse">
              <a:avLst/>
            </a:prstGeom>
            <a:noFill/>
            <a:ln w="3175">
              <a:solidFill>
                <a:srgbClr val="8A8A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3" name="Oblouk 152">
              <a:extLst>
                <a:ext uri="{FF2B5EF4-FFF2-40B4-BE49-F238E27FC236}">
                  <a16:creationId xmlns:a16="http://schemas.microsoft.com/office/drawing/2014/main" id="{692059F8-7BD7-42F9-AC62-7FB745419B2A}"/>
                </a:ext>
              </a:extLst>
            </p:cNvPr>
            <p:cNvSpPr/>
            <p:nvPr/>
          </p:nvSpPr>
          <p:spPr>
            <a:xfrm rot="10800000">
              <a:off x="675121" y="3307392"/>
              <a:ext cx="870125" cy="870125"/>
            </a:xfrm>
            <a:prstGeom prst="arc">
              <a:avLst/>
            </a:prstGeom>
            <a:ln w="57150" cap="rnd">
              <a:solidFill>
                <a:srgbClr val="8A8A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GB" sz="10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endParaRPr>
            </a:p>
          </p:txBody>
        </p:sp>
      </p:grpSp>
      <p:pic>
        <p:nvPicPr>
          <p:cNvPr id="19" name="Obrázek 18">
            <a:extLst>
              <a:ext uri="{FF2B5EF4-FFF2-40B4-BE49-F238E27FC236}">
                <a16:creationId xmlns:a16="http://schemas.microsoft.com/office/drawing/2014/main" id="{58F5A3C5-49EE-4A73-86EB-C21213041C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3650" y="1687765"/>
            <a:ext cx="759453" cy="1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9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4E25F4-3446-4CEF-A127-5B4E925D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ORBIT</a:t>
            </a:r>
            <a:r>
              <a:rPr lang="cs-CZ" dirty="0">
                <a:solidFill>
                  <a:srgbClr val="FF6600"/>
                </a:solidFill>
              </a:rPr>
              <a:t>. </a:t>
            </a:r>
            <a:r>
              <a:rPr lang="cs-CZ" b="1" dirty="0" err="1">
                <a:solidFill>
                  <a:srgbClr val="FF6600"/>
                </a:solidFill>
              </a:rPr>
              <a:t>Solutions</a:t>
            </a:r>
            <a:r>
              <a:rPr lang="cs-CZ" b="1" dirty="0">
                <a:solidFill>
                  <a:srgbClr val="FF6600"/>
                </a:solidFill>
              </a:rPr>
              <a:t> </a:t>
            </a:r>
            <a:r>
              <a:rPr lang="cs-CZ" b="1" dirty="0" err="1">
                <a:solidFill>
                  <a:srgbClr val="FF6600"/>
                </a:solidFill>
              </a:rPr>
              <a:t>delivered</a:t>
            </a:r>
            <a:r>
              <a:rPr lang="cs-CZ" b="1" dirty="0">
                <a:solidFill>
                  <a:srgbClr val="FF6600"/>
                </a:solidFill>
              </a:rPr>
              <a:t> to 18 EU </a:t>
            </a:r>
            <a:r>
              <a:rPr lang="cs-CZ" b="1" dirty="0" err="1">
                <a:solidFill>
                  <a:srgbClr val="FF6600"/>
                </a:solidFill>
              </a:rPr>
              <a:t>countries</a:t>
            </a:r>
            <a:endParaRPr lang="cs-CZ" dirty="0">
              <a:solidFill>
                <a:srgbClr val="FF6600"/>
              </a:solidFill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A50BC03E-C30B-4D30-AA8E-B5AFCA307EDA}"/>
              </a:ext>
            </a:extLst>
          </p:cNvPr>
          <p:cNvGrpSpPr/>
          <p:nvPr/>
        </p:nvGrpSpPr>
        <p:grpSpPr>
          <a:xfrm>
            <a:off x="3352800" y="297535"/>
            <a:ext cx="4667251" cy="4380292"/>
            <a:chOff x="1655763" y="421043"/>
            <a:chExt cx="6842125" cy="6543320"/>
          </a:xfrm>
        </p:grpSpPr>
        <p:sp>
          <p:nvSpPr>
            <p:cNvPr id="4" name="Freeform 1">
              <a:extLst>
                <a:ext uri="{FF2B5EF4-FFF2-40B4-BE49-F238E27FC236}">
                  <a16:creationId xmlns:a16="http://schemas.microsoft.com/office/drawing/2014/main" id="{AABFE298-450D-4EAC-91CF-A0D6DA7C2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7288" y="2768600"/>
              <a:ext cx="941387" cy="1835150"/>
            </a:xfrm>
            <a:custGeom>
              <a:avLst/>
              <a:gdLst>
                <a:gd name="T0" fmla="*/ 885 w 2617"/>
                <a:gd name="T1" fmla="*/ 979 h 5098"/>
                <a:gd name="T2" fmla="*/ 1153 w 2617"/>
                <a:gd name="T3" fmla="*/ 750 h 5098"/>
                <a:gd name="T4" fmla="*/ 1944 w 2617"/>
                <a:gd name="T5" fmla="*/ 779 h 5098"/>
                <a:gd name="T6" fmla="*/ 914 w 2617"/>
                <a:gd name="T7" fmla="*/ 1339 h 5098"/>
                <a:gd name="T8" fmla="*/ 1085 w 2617"/>
                <a:gd name="T9" fmla="*/ 1303 h 5098"/>
                <a:gd name="T10" fmla="*/ 927 w 2617"/>
                <a:gd name="T11" fmla="*/ 1119 h 5098"/>
                <a:gd name="T12" fmla="*/ 1076 w 2617"/>
                <a:gd name="T13" fmla="*/ 1332 h 5098"/>
                <a:gd name="T14" fmla="*/ 1971 w 2617"/>
                <a:gd name="T15" fmla="*/ 791 h 5098"/>
                <a:gd name="T16" fmla="*/ 786 w 2617"/>
                <a:gd name="T17" fmla="*/ 1873 h 5098"/>
                <a:gd name="T18" fmla="*/ 1879 w 2617"/>
                <a:gd name="T19" fmla="*/ 752 h 5098"/>
                <a:gd name="T20" fmla="*/ 829 w 2617"/>
                <a:gd name="T21" fmla="*/ 1549 h 5098"/>
                <a:gd name="T22" fmla="*/ 2497 w 2617"/>
                <a:gd name="T23" fmla="*/ 211 h 5098"/>
                <a:gd name="T24" fmla="*/ 2420 w 2617"/>
                <a:gd name="T25" fmla="*/ 193 h 5098"/>
                <a:gd name="T26" fmla="*/ 1965 w 2617"/>
                <a:gd name="T27" fmla="*/ 585 h 5098"/>
                <a:gd name="T28" fmla="*/ 2093 w 2617"/>
                <a:gd name="T29" fmla="*/ 611 h 5098"/>
                <a:gd name="T30" fmla="*/ 709 w 2617"/>
                <a:gd name="T31" fmla="*/ 1283 h 5098"/>
                <a:gd name="T32" fmla="*/ 646 w 2617"/>
                <a:gd name="T33" fmla="*/ 1356 h 5098"/>
                <a:gd name="T34" fmla="*/ 742 w 2617"/>
                <a:gd name="T35" fmla="*/ 1030 h 5098"/>
                <a:gd name="T36" fmla="*/ 854 w 2617"/>
                <a:gd name="T37" fmla="*/ 1015 h 5098"/>
                <a:gd name="T38" fmla="*/ 912 w 2617"/>
                <a:gd name="T39" fmla="*/ 1915 h 5098"/>
                <a:gd name="T40" fmla="*/ 892 w 2617"/>
                <a:gd name="T41" fmla="*/ 1574 h 5098"/>
                <a:gd name="T42" fmla="*/ 963 w 2617"/>
                <a:gd name="T43" fmla="*/ 1852 h 5098"/>
                <a:gd name="T44" fmla="*/ 1095 w 2617"/>
                <a:gd name="T45" fmla="*/ 1189 h 5098"/>
                <a:gd name="T46" fmla="*/ 2422 w 2617"/>
                <a:gd name="T47" fmla="*/ 3579 h 5098"/>
                <a:gd name="T48" fmla="*/ 2233 w 2617"/>
                <a:gd name="T49" fmla="*/ 3441 h 5098"/>
                <a:gd name="T50" fmla="*/ 2178 w 2617"/>
                <a:gd name="T51" fmla="*/ 3147 h 5098"/>
                <a:gd name="T52" fmla="*/ 1954 w 2617"/>
                <a:gd name="T53" fmla="*/ 2569 h 5098"/>
                <a:gd name="T54" fmla="*/ 1675 w 2617"/>
                <a:gd name="T55" fmla="*/ 2021 h 5098"/>
                <a:gd name="T56" fmla="*/ 1760 w 2617"/>
                <a:gd name="T57" fmla="*/ 1897 h 5098"/>
                <a:gd name="T58" fmla="*/ 1997 w 2617"/>
                <a:gd name="T59" fmla="*/ 1540 h 5098"/>
                <a:gd name="T60" fmla="*/ 1489 w 2617"/>
                <a:gd name="T61" fmla="*/ 1318 h 5098"/>
                <a:gd name="T62" fmla="*/ 1613 w 2617"/>
                <a:gd name="T63" fmla="*/ 1124 h 5098"/>
                <a:gd name="T64" fmla="*/ 1794 w 2617"/>
                <a:gd name="T65" fmla="*/ 870 h 5098"/>
                <a:gd name="T66" fmla="*/ 1432 w 2617"/>
                <a:gd name="T67" fmla="*/ 771 h 5098"/>
                <a:gd name="T68" fmla="*/ 1282 w 2617"/>
                <a:gd name="T69" fmla="*/ 1092 h 5098"/>
                <a:gd name="T70" fmla="*/ 1144 w 2617"/>
                <a:gd name="T71" fmla="*/ 1172 h 5098"/>
                <a:gd name="T72" fmla="*/ 1122 w 2617"/>
                <a:gd name="T73" fmla="*/ 1385 h 5098"/>
                <a:gd name="T74" fmla="*/ 1030 w 2617"/>
                <a:gd name="T75" fmla="*/ 1624 h 5098"/>
                <a:gd name="T76" fmla="*/ 1020 w 2617"/>
                <a:gd name="T77" fmla="*/ 1794 h 5098"/>
                <a:gd name="T78" fmla="*/ 887 w 2617"/>
                <a:gd name="T79" fmla="*/ 2122 h 5098"/>
                <a:gd name="T80" fmla="*/ 1112 w 2617"/>
                <a:gd name="T81" fmla="*/ 1835 h 5098"/>
                <a:gd name="T82" fmla="*/ 1182 w 2617"/>
                <a:gd name="T83" fmla="*/ 1934 h 5098"/>
                <a:gd name="T84" fmla="*/ 975 w 2617"/>
                <a:gd name="T85" fmla="*/ 2388 h 5098"/>
                <a:gd name="T86" fmla="*/ 1221 w 2617"/>
                <a:gd name="T87" fmla="*/ 2483 h 5098"/>
                <a:gd name="T88" fmla="*/ 1340 w 2617"/>
                <a:gd name="T89" fmla="*/ 2620 h 5098"/>
                <a:gd name="T90" fmla="*/ 1378 w 2617"/>
                <a:gd name="T91" fmla="*/ 2995 h 5098"/>
                <a:gd name="T92" fmla="*/ 1306 w 2617"/>
                <a:gd name="T93" fmla="*/ 3193 h 5098"/>
                <a:gd name="T94" fmla="*/ 1006 w 2617"/>
                <a:gd name="T95" fmla="*/ 3343 h 5098"/>
                <a:gd name="T96" fmla="*/ 702 w 2617"/>
                <a:gd name="T97" fmla="*/ 3650 h 5098"/>
                <a:gd name="T98" fmla="*/ 900 w 2617"/>
                <a:gd name="T99" fmla="*/ 3869 h 5098"/>
                <a:gd name="T100" fmla="*/ 1265 w 2617"/>
                <a:gd name="T101" fmla="*/ 3992 h 5098"/>
                <a:gd name="T102" fmla="*/ 689 w 2617"/>
                <a:gd name="T103" fmla="*/ 4203 h 5098"/>
                <a:gd name="T104" fmla="*/ 363 w 2617"/>
                <a:gd name="T105" fmla="*/ 4474 h 5098"/>
                <a:gd name="T106" fmla="*/ 750 w 2617"/>
                <a:gd name="T107" fmla="*/ 4428 h 5098"/>
                <a:gd name="T108" fmla="*/ 1126 w 2617"/>
                <a:gd name="T109" fmla="*/ 4369 h 5098"/>
                <a:gd name="T110" fmla="*/ 1600 w 2617"/>
                <a:gd name="T111" fmla="*/ 4423 h 5098"/>
                <a:gd name="T112" fmla="*/ 2122 w 2617"/>
                <a:gd name="T113" fmla="*/ 4486 h 5098"/>
                <a:gd name="T114" fmla="*/ 2181 w 2617"/>
                <a:gd name="T115" fmla="*/ 4239 h 5098"/>
                <a:gd name="T116" fmla="*/ 2287 w 2617"/>
                <a:gd name="T117" fmla="*/ 4092 h 5098"/>
                <a:gd name="T118" fmla="*/ 2499 w 2617"/>
                <a:gd name="T119" fmla="*/ 3908 h 5098"/>
                <a:gd name="T120" fmla="*/ 1112 w 2617"/>
                <a:gd name="T121" fmla="*/ 2716 h 5098"/>
                <a:gd name="T122" fmla="*/ 1537 w 2617"/>
                <a:gd name="T123" fmla="*/ 4437 h 5098"/>
                <a:gd name="T124" fmla="*/ 1139 w 2617"/>
                <a:gd name="T125" fmla="*/ 4966 h 5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5098">
                  <a:moveTo>
                    <a:pt x="962" y="3166"/>
                  </a:moveTo>
                  <a:lnTo>
                    <a:pt x="967" y="3168"/>
                  </a:lnTo>
                  <a:lnTo>
                    <a:pt x="972" y="3173"/>
                  </a:lnTo>
                  <a:lnTo>
                    <a:pt x="977" y="3176"/>
                  </a:lnTo>
                  <a:lnTo>
                    <a:pt x="982" y="3180"/>
                  </a:lnTo>
                  <a:lnTo>
                    <a:pt x="987" y="3181"/>
                  </a:lnTo>
                  <a:lnTo>
                    <a:pt x="989" y="3183"/>
                  </a:lnTo>
                  <a:lnTo>
                    <a:pt x="989" y="3186"/>
                  </a:lnTo>
                  <a:lnTo>
                    <a:pt x="991" y="3190"/>
                  </a:lnTo>
                  <a:lnTo>
                    <a:pt x="994" y="3192"/>
                  </a:lnTo>
                  <a:lnTo>
                    <a:pt x="997" y="3193"/>
                  </a:lnTo>
                  <a:lnTo>
                    <a:pt x="1003" y="3193"/>
                  </a:lnTo>
                  <a:lnTo>
                    <a:pt x="1011" y="3190"/>
                  </a:lnTo>
                  <a:lnTo>
                    <a:pt x="1020" y="3186"/>
                  </a:lnTo>
                  <a:lnTo>
                    <a:pt x="1027" y="3181"/>
                  </a:lnTo>
                  <a:lnTo>
                    <a:pt x="1028" y="3178"/>
                  </a:lnTo>
                  <a:lnTo>
                    <a:pt x="1030" y="3173"/>
                  </a:lnTo>
                  <a:lnTo>
                    <a:pt x="1035" y="3171"/>
                  </a:lnTo>
                  <a:lnTo>
                    <a:pt x="1038" y="3169"/>
                  </a:lnTo>
                  <a:lnTo>
                    <a:pt x="1044" y="3166"/>
                  </a:lnTo>
                  <a:lnTo>
                    <a:pt x="1050" y="3166"/>
                  </a:lnTo>
                  <a:lnTo>
                    <a:pt x="1050" y="3163"/>
                  </a:lnTo>
                  <a:lnTo>
                    <a:pt x="1052" y="3161"/>
                  </a:lnTo>
                  <a:lnTo>
                    <a:pt x="1057" y="3159"/>
                  </a:lnTo>
                  <a:lnTo>
                    <a:pt x="1061" y="3156"/>
                  </a:lnTo>
                  <a:lnTo>
                    <a:pt x="1062" y="3154"/>
                  </a:lnTo>
                  <a:lnTo>
                    <a:pt x="1064" y="3152"/>
                  </a:lnTo>
                  <a:lnTo>
                    <a:pt x="1059" y="3151"/>
                  </a:lnTo>
                  <a:lnTo>
                    <a:pt x="1057" y="3149"/>
                  </a:lnTo>
                  <a:lnTo>
                    <a:pt x="1057" y="3145"/>
                  </a:lnTo>
                  <a:lnTo>
                    <a:pt x="1049" y="3144"/>
                  </a:lnTo>
                  <a:lnTo>
                    <a:pt x="1045" y="3142"/>
                  </a:lnTo>
                  <a:lnTo>
                    <a:pt x="1044" y="3139"/>
                  </a:lnTo>
                  <a:lnTo>
                    <a:pt x="1044" y="3134"/>
                  </a:lnTo>
                  <a:lnTo>
                    <a:pt x="1044" y="3128"/>
                  </a:lnTo>
                  <a:lnTo>
                    <a:pt x="1042" y="3125"/>
                  </a:lnTo>
                  <a:lnTo>
                    <a:pt x="1038" y="3123"/>
                  </a:lnTo>
                  <a:lnTo>
                    <a:pt x="1033" y="3118"/>
                  </a:lnTo>
                  <a:lnTo>
                    <a:pt x="1030" y="3116"/>
                  </a:lnTo>
                  <a:lnTo>
                    <a:pt x="1030" y="3111"/>
                  </a:lnTo>
                  <a:lnTo>
                    <a:pt x="1032" y="3104"/>
                  </a:lnTo>
                  <a:lnTo>
                    <a:pt x="1030" y="3099"/>
                  </a:lnTo>
                  <a:lnTo>
                    <a:pt x="1028" y="3093"/>
                  </a:lnTo>
                  <a:lnTo>
                    <a:pt x="1023" y="3087"/>
                  </a:lnTo>
                  <a:lnTo>
                    <a:pt x="1023" y="3082"/>
                  </a:lnTo>
                  <a:lnTo>
                    <a:pt x="1023" y="3077"/>
                  </a:lnTo>
                  <a:lnTo>
                    <a:pt x="975" y="3077"/>
                  </a:lnTo>
                  <a:lnTo>
                    <a:pt x="974" y="3082"/>
                  </a:lnTo>
                  <a:lnTo>
                    <a:pt x="970" y="3086"/>
                  </a:lnTo>
                  <a:lnTo>
                    <a:pt x="962" y="3091"/>
                  </a:lnTo>
                  <a:lnTo>
                    <a:pt x="962" y="3093"/>
                  </a:lnTo>
                  <a:lnTo>
                    <a:pt x="962" y="3098"/>
                  </a:lnTo>
                  <a:lnTo>
                    <a:pt x="962" y="3104"/>
                  </a:lnTo>
                  <a:lnTo>
                    <a:pt x="960" y="3120"/>
                  </a:lnTo>
                  <a:lnTo>
                    <a:pt x="962" y="3135"/>
                  </a:lnTo>
                  <a:lnTo>
                    <a:pt x="962" y="3151"/>
                  </a:lnTo>
                  <a:lnTo>
                    <a:pt x="962" y="3166"/>
                  </a:lnTo>
                  <a:close/>
                  <a:moveTo>
                    <a:pt x="1876" y="812"/>
                  </a:moveTo>
                  <a:lnTo>
                    <a:pt x="1890" y="812"/>
                  </a:lnTo>
                  <a:lnTo>
                    <a:pt x="1890" y="798"/>
                  </a:lnTo>
                  <a:lnTo>
                    <a:pt x="1876" y="798"/>
                  </a:lnTo>
                  <a:lnTo>
                    <a:pt x="1876" y="812"/>
                  </a:lnTo>
                  <a:close/>
                  <a:moveTo>
                    <a:pt x="989" y="832"/>
                  </a:moveTo>
                  <a:lnTo>
                    <a:pt x="989" y="820"/>
                  </a:lnTo>
                  <a:lnTo>
                    <a:pt x="987" y="815"/>
                  </a:lnTo>
                  <a:lnTo>
                    <a:pt x="986" y="812"/>
                  </a:lnTo>
                  <a:lnTo>
                    <a:pt x="984" y="808"/>
                  </a:lnTo>
                  <a:lnTo>
                    <a:pt x="979" y="807"/>
                  </a:lnTo>
                  <a:lnTo>
                    <a:pt x="975" y="805"/>
                  </a:lnTo>
                  <a:lnTo>
                    <a:pt x="968" y="805"/>
                  </a:lnTo>
                  <a:lnTo>
                    <a:pt x="970" y="815"/>
                  </a:lnTo>
                  <a:lnTo>
                    <a:pt x="974" y="824"/>
                  </a:lnTo>
                  <a:lnTo>
                    <a:pt x="975" y="829"/>
                  </a:lnTo>
                  <a:lnTo>
                    <a:pt x="979" y="831"/>
                  </a:lnTo>
                  <a:lnTo>
                    <a:pt x="982" y="832"/>
                  </a:lnTo>
                  <a:lnTo>
                    <a:pt x="989" y="832"/>
                  </a:lnTo>
                  <a:close/>
                  <a:moveTo>
                    <a:pt x="914" y="941"/>
                  </a:moveTo>
                  <a:lnTo>
                    <a:pt x="922" y="945"/>
                  </a:lnTo>
                  <a:lnTo>
                    <a:pt x="931" y="948"/>
                  </a:lnTo>
                  <a:lnTo>
                    <a:pt x="938" y="953"/>
                  </a:lnTo>
                  <a:lnTo>
                    <a:pt x="939" y="957"/>
                  </a:lnTo>
                  <a:lnTo>
                    <a:pt x="941" y="962"/>
                  </a:lnTo>
                  <a:lnTo>
                    <a:pt x="933" y="962"/>
                  </a:lnTo>
                  <a:lnTo>
                    <a:pt x="926" y="960"/>
                  </a:lnTo>
                  <a:lnTo>
                    <a:pt x="921" y="957"/>
                  </a:lnTo>
                  <a:lnTo>
                    <a:pt x="914" y="955"/>
                  </a:lnTo>
                  <a:lnTo>
                    <a:pt x="914" y="964"/>
                  </a:lnTo>
                  <a:lnTo>
                    <a:pt x="912" y="969"/>
                  </a:lnTo>
                  <a:lnTo>
                    <a:pt x="907" y="972"/>
                  </a:lnTo>
                  <a:lnTo>
                    <a:pt x="902" y="974"/>
                  </a:lnTo>
                  <a:lnTo>
                    <a:pt x="890" y="977"/>
                  </a:lnTo>
                  <a:lnTo>
                    <a:pt x="885" y="979"/>
                  </a:lnTo>
                  <a:lnTo>
                    <a:pt x="880" y="982"/>
                  </a:lnTo>
                  <a:lnTo>
                    <a:pt x="880" y="1023"/>
                  </a:lnTo>
                  <a:lnTo>
                    <a:pt x="890" y="1025"/>
                  </a:lnTo>
                  <a:lnTo>
                    <a:pt x="899" y="1023"/>
                  </a:lnTo>
                  <a:lnTo>
                    <a:pt x="905" y="1020"/>
                  </a:lnTo>
                  <a:lnTo>
                    <a:pt x="910" y="1017"/>
                  </a:lnTo>
                  <a:lnTo>
                    <a:pt x="916" y="1013"/>
                  </a:lnTo>
                  <a:lnTo>
                    <a:pt x="922" y="1010"/>
                  </a:lnTo>
                  <a:lnTo>
                    <a:pt x="931" y="1008"/>
                  </a:lnTo>
                  <a:lnTo>
                    <a:pt x="941" y="1010"/>
                  </a:lnTo>
                  <a:lnTo>
                    <a:pt x="941" y="1006"/>
                  </a:lnTo>
                  <a:lnTo>
                    <a:pt x="943" y="1005"/>
                  </a:lnTo>
                  <a:lnTo>
                    <a:pt x="948" y="1003"/>
                  </a:lnTo>
                  <a:lnTo>
                    <a:pt x="948" y="976"/>
                  </a:lnTo>
                  <a:lnTo>
                    <a:pt x="955" y="976"/>
                  </a:lnTo>
                  <a:lnTo>
                    <a:pt x="962" y="974"/>
                  </a:lnTo>
                  <a:lnTo>
                    <a:pt x="965" y="970"/>
                  </a:lnTo>
                  <a:lnTo>
                    <a:pt x="968" y="965"/>
                  </a:lnTo>
                  <a:lnTo>
                    <a:pt x="974" y="955"/>
                  </a:lnTo>
                  <a:lnTo>
                    <a:pt x="977" y="952"/>
                  </a:lnTo>
                  <a:lnTo>
                    <a:pt x="982" y="948"/>
                  </a:lnTo>
                  <a:lnTo>
                    <a:pt x="982" y="965"/>
                  </a:lnTo>
                  <a:lnTo>
                    <a:pt x="984" y="972"/>
                  </a:lnTo>
                  <a:lnTo>
                    <a:pt x="986" y="974"/>
                  </a:lnTo>
                  <a:lnTo>
                    <a:pt x="989" y="976"/>
                  </a:lnTo>
                  <a:lnTo>
                    <a:pt x="991" y="972"/>
                  </a:lnTo>
                  <a:lnTo>
                    <a:pt x="992" y="970"/>
                  </a:lnTo>
                  <a:lnTo>
                    <a:pt x="999" y="974"/>
                  </a:lnTo>
                  <a:lnTo>
                    <a:pt x="1011" y="977"/>
                  </a:lnTo>
                  <a:lnTo>
                    <a:pt x="1016" y="977"/>
                  </a:lnTo>
                  <a:lnTo>
                    <a:pt x="1023" y="976"/>
                  </a:lnTo>
                  <a:lnTo>
                    <a:pt x="1023" y="972"/>
                  </a:lnTo>
                  <a:lnTo>
                    <a:pt x="1025" y="970"/>
                  </a:lnTo>
                  <a:lnTo>
                    <a:pt x="1030" y="969"/>
                  </a:lnTo>
                  <a:lnTo>
                    <a:pt x="1033" y="967"/>
                  </a:lnTo>
                  <a:lnTo>
                    <a:pt x="1037" y="965"/>
                  </a:lnTo>
                  <a:lnTo>
                    <a:pt x="1038" y="964"/>
                  </a:lnTo>
                  <a:lnTo>
                    <a:pt x="1044" y="962"/>
                  </a:lnTo>
                  <a:lnTo>
                    <a:pt x="1045" y="958"/>
                  </a:lnTo>
                  <a:lnTo>
                    <a:pt x="1045" y="955"/>
                  </a:lnTo>
                  <a:lnTo>
                    <a:pt x="1042" y="952"/>
                  </a:lnTo>
                  <a:lnTo>
                    <a:pt x="1037" y="948"/>
                  </a:lnTo>
                  <a:lnTo>
                    <a:pt x="1032" y="945"/>
                  </a:lnTo>
                  <a:lnTo>
                    <a:pt x="1027" y="943"/>
                  </a:lnTo>
                  <a:lnTo>
                    <a:pt x="1023" y="940"/>
                  </a:lnTo>
                  <a:lnTo>
                    <a:pt x="1025" y="938"/>
                  </a:lnTo>
                  <a:lnTo>
                    <a:pt x="1030" y="935"/>
                  </a:lnTo>
                  <a:lnTo>
                    <a:pt x="1037" y="938"/>
                  </a:lnTo>
                  <a:lnTo>
                    <a:pt x="1044" y="941"/>
                  </a:lnTo>
                  <a:lnTo>
                    <a:pt x="1054" y="941"/>
                  </a:lnTo>
                  <a:lnTo>
                    <a:pt x="1064" y="941"/>
                  </a:lnTo>
                  <a:lnTo>
                    <a:pt x="1064" y="936"/>
                  </a:lnTo>
                  <a:lnTo>
                    <a:pt x="1066" y="933"/>
                  </a:lnTo>
                  <a:lnTo>
                    <a:pt x="1068" y="929"/>
                  </a:lnTo>
                  <a:lnTo>
                    <a:pt x="1071" y="928"/>
                  </a:lnTo>
                  <a:lnTo>
                    <a:pt x="1071" y="921"/>
                  </a:lnTo>
                  <a:lnTo>
                    <a:pt x="1069" y="914"/>
                  </a:lnTo>
                  <a:lnTo>
                    <a:pt x="1066" y="911"/>
                  </a:lnTo>
                  <a:lnTo>
                    <a:pt x="1061" y="907"/>
                  </a:lnTo>
                  <a:lnTo>
                    <a:pt x="1050" y="902"/>
                  </a:lnTo>
                  <a:lnTo>
                    <a:pt x="1047" y="899"/>
                  </a:lnTo>
                  <a:lnTo>
                    <a:pt x="1044" y="894"/>
                  </a:lnTo>
                  <a:lnTo>
                    <a:pt x="1052" y="888"/>
                  </a:lnTo>
                  <a:lnTo>
                    <a:pt x="1057" y="887"/>
                  </a:lnTo>
                  <a:lnTo>
                    <a:pt x="1064" y="887"/>
                  </a:lnTo>
                  <a:lnTo>
                    <a:pt x="1066" y="890"/>
                  </a:lnTo>
                  <a:lnTo>
                    <a:pt x="1069" y="890"/>
                  </a:lnTo>
                  <a:lnTo>
                    <a:pt x="1073" y="888"/>
                  </a:lnTo>
                  <a:lnTo>
                    <a:pt x="1078" y="887"/>
                  </a:lnTo>
                  <a:lnTo>
                    <a:pt x="1081" y="878"/>
                  </a:lnTo>
                  <a:lnTo>
                    <a:pt x="1085" y="870"/>
                  </a:lnTo>
                  <a:lnTo>
                    <a:pt x="1088" y="861"/>
                  </a:lnTo>
                  <a:lnTo>
                    <a:pt x="1091" y="853"/>
                  </a:lnTo>
                  <a:lnTo>
                    <a:pt x="1124" y="837"/>
                  </a:lnTo>
                  <a:lnTo>
                    <a:pt x="1139" y="829"/>
                  </a:lnTo>
                  <a:lnTo>
                    <a:pt x="1153" y="819"/>
                  </a:lnTo>
                  <a:lnTo>
                    <a:pt x="1153" y="805"/>
                  </a:lnTo>
                  <a:lnTo>
                    <a:pt x="1155" y="800"/>
                  </a:lnTo>
                  <a:lnTo>
                    <a:pt x="1156" y="798"/>
                  </a:lnTo>
                  <a:lnTo>
                    <a:pt x="1160" y="798"/>
                  </a:lnTo>
                  <a:lnTo>
                    <a:pt x="1158" y="791"/>
                  </a:lnTo>
                  <a:lnTo>
                    <a:pt x="1158" y="786"/>
                  </a:lnTo>
                  <a:lnTo>
                    <a:pt x="1161" y="779"/>
                  </a:lnTo>
                  <a:lnTo>
                    <a:pt x="1166" y="774"/>
                  </a:lnTo>
                  <a:lnTo>
                    <a:pt x="1166" y="769"/>
                  </a:lnTo>
                  <a:lnTo>
                    <a:pt x="1166" y="764"/>
                  </a:lnTo>
                  <a:lnTo>
                    <a:pt x="1161" y="762"/>
                  </a:lnTo>
                  <a:lnTo>
                    <a:pt x="1160" y="761"/>
                  </a:lnTo>
                  <a:lnTo>
                    <a:pt x="1160" y="757"/>
                  </a:lnTo>
                  <a:lnTo>
                    <a:pt x="1156" y="757"/>
                  </a:lnTo>
                  <a:lnTo>
                    <a:pt x="1155" y="755"/>
                  </a:lnTo>
                  <a:lnTo>
                    <a:pt x="1153" y="750"/>
                  </a:lnTo>
                  <a:lnTo>
                    <a:pt x="1148" y="747"/>
                  </a:lnTo>
                  <a:lnTo>
                    <a:pt x="1143" y="747"/>
                  </a:lnTo>
                  <a:lnTo>
                    <a:pt x="1132" y="750"/>
                  </a:lnTo>
                  <a:lnTo>
                    <a:pt x="1105" y="750"/>
                  </a:lnTo>
                  <a:lnTo>
                    <a:pt x="1105" y="752"/>
                  </a:lnTo>
                  <a:lnTo>
                    <a:pt x="1103" y="754"/>
                  </a:lnTo>
                  <a:lnTo>
                    <a:pt x="1100" y="755"/>
                  </a:lnTo>
                  <a:lnTo>
                    <a:pt x="1095" y="755"/>
                  </a:lnTo>
                  <a:lnTo>
                    <a:pt x="1091" y="757"/>
                  </a:lnTo>
                  <a:lnTo>
                    <a:pt x="1091" y="761"/>
                  </a:lnTo>
                  <a:lnTo>
                    <a:pt x="1091" y="764"/>
                  </a:lnTo>
                  <a:lnTo>
                    <a:pt x="1088" y="764"/>
                  </a:lnTo>
                  <a:lnTo>
                    <a:pt x="1085" y="764"/>
                  </a:lnTo>
                  <a:lnTo>
                    <a:pt x="1079" y="764"/>
                  </a:lnTo>
                  <a:lnTo>
                    <a:pt x="1078" y="764"/>
                  </a:lnTo>
                  <a:lnTo>
                    <a:pt x="1078" y="767"/>
                  </a:lnTo>
                  <a:lnTo>
                    <a:pt x="1078" y="771"/>
                  </a:lnTo>
                  <a:lnTo>
                    <a:pt x="1064" y="778"/>
                  </a:lnTo>
                  <a:lnTo>
                    <a:pt x="1050" y="784"/>
                  </a:lnTo>
                  <a:lnTo>
                    <a:pt x="1044" y="784"/>
                  </a:lnTo>
                  <a:lnTo>
                    <a:pt x="1037" y="786"/>
                  </a:lnTo>
                  <a:lnTo>
                    <a:pt x="1028" y="793"/>
                  </a:lnTo>
                  <a:lnTo>
                    <a:pt x="1023" y="795"/>
                  </a:lnTo>
                  <a:lnTo>
                    <a:pt x="1018" y="798"/>
                  </a:lnTo>
                  <a:lnTo>
                    <a:pt x="1011" y="798"/>
                  </a:lnTo>
                  <a:lnTo>
                    <a:pt x="1003" y="798"/>
                  </a:lnTo>
                  <a:lnTo>
                    <a:pt x="1003" y="803"/>
                  </a:lnTo>
                  <a:lnTo>
                    <a:pt x="1001" y="808"/>
                  </a:lnTo>
                  <a:lnTo>
                    <a:pt x="997" y="817"/>
                  </a:lnTo>
                  <a:lnTo>
                    <a:pt x="994" y="825"/>
                  </a:lnTo>
                  <a:lnTo>
                    <a:pt x="994" y="832"/>
                  </a:lnTo>
                  <a:lnTo>
                    <a:pt x="996" y="839"/>
                  </a:lnTo>
                  <a:lnTo>
                    <a:pt x="968" y="839"/>
                  </a:lnTo>
                  <a:lnTo>
                    <a:pt x="968" y="856"/>
                  </a:lnTo>
                  <a:lnTo>
                    <a:pt x="967" y="863"/>
                  </a:lnTo>
                  <a:lnTo>
                    <a:pt x="965" y="865"/>
                  </a:lnTo>
                  <a:lnTo>
                    <a:pt x="962" y="866"/>
                  </a:lnTo>
                  <a:lnTo>
                    <a:pt x="962" y="849"/>
                  </a:lnTo>
                  <a:lnTo>
                    <a:pt x="962" y="832"/>
                  </a:lnTo>
                  <a:lnTo>
                    <a:pt x="960" y="817"/>
                  </a:lnTo>
                  <a:lnTo>
                    <a:pt x="958" y="810"/>
                  </a:lnTo>
                  <a:lnTo>
                    <a:pt x="955" y="805"/>
                  </a:lnTo>
                  <a:lnTo>
                    <a:pt x="934" y="805"/>
                  </a:lnTo>
                  <a:lnTo>
                    <a:pt x="931" y="808"/>
                  </a:lnTo>
                  <a:lnTo>
                    <a:pt x="927" y="812"/>
                  </a:lnTo>
                  <a:lnTo>
                    <a:pt x="922" y="820"/>
                  </a:lnTo>
                  <a:lnTo>
                    <a:pt x="916" y="829"/>
                  </a:lnTo>
                  <a:lnTo>
                    <a:pt x="912" y="831"/>
                  </a:lnTo>
                  <a:lnTo>
                    <a:pt x="907" y="832"/>
                  </a:lnTo>
                  <a:lnTo>
                    <a:pt x="909" y="839"/>
                  </a:lnTo>
                  <a:lnTo>
                    <a:pt x="907" y="844"/>
                  </a:lnTo>
                  <a:lnTo>
                    <a:pt x="905" y="851"/>
                  </a:lnTo>
                  <a:lnTo>
                    <a:pt x="900" y="856"/>
                  </a:lnTo>
                  <a:lnTo>
                    <a:pt x="900" y="861"/>
                  </a:lnTo>
                  <a:lnTo>
                    <a:pt x="900" y="866"/>
                  </a:lnTo>
                  <a:lnTo>
                    <a:pt x="900" y="873"/>
                  </a:lnTo>
                  <a:lnTo>
                    <a:pt x="905" y="875"/>
                  </a:lnTo>
                  <a:lnTo>
                    <a:pt x="907" y="877"/>
                  </a:lnTo>
                  <a:lnTo>
                    <a:pt x="907" y="880"/>
                  </a:lnTo>
                  <a:lnTo>
                    <a:pt x="910" y="880"/>
                  </a:lnTo>
                  <a:lnTo>
                    <a:pt x="912" y="882"/>
                  </a:lnTo>
                  <a:lnTo>
                    <a:pt x="914" y="887"/>
                  </a:lnTo>
                  <a:lnTo>
                    <a:pt x="912" y="892"/>
                  </a:lnTo>
                  <a:lnTo>
                    <a:pt x="910" y="894"/>
                  </a:lnTo>
                  <a:lnTo>
                    <a:pt x="907" y="894"/>
                  </a:lnTo>
                  <a:lnTo>
                    <a:pt x="905" y="897"/>
                  </a:lnTo>
                  <a:lnTo>
                    <a:pt x="902" y="899"/>
                  </a:lnTo>
                  <a:lnTo>
                    <a:pt x="893" y="900"/>
                  </a:lnTo>
                  <a:lnTo>
                    <a:pt x="893" y="914"/>
                  </a:lnTo>
                  <a:lnTo>
                    <a:pt x="895" y="919"/>
                  </a:lnTo>
                  <a:lnTo>
                    <a:pt x="897" y="923"/>
                  </a:lnTo>
                  <a:lnTo>
                    <a:pt x="904" y="928"/>
                  </a:lnTo>
                  <a:lnTo>
                    <a:pt x="910" y="933"/>
                  </a:lnTo>
                  <a:lnTo>
                    <a:pt x="912" y="936"/>
                  </a:lnTo>
                  <a:lnTo>
                    <a:pt x="914" y="941"/>
                  </a:lnTo>
                  <a:close/>
                  <a:moveTo>
                    <a:pt x="1903" y="798"/>
                  </a:moveTo>
                  <a:lnTo>
                    <a:pt x="1905" y="791"/>
                  </a:lnTo>
                  <a:lnTo>
                    <a:pt x="1908" y="786"/>
                  </a:lnTo>
                  <a:lnTo>
                    <a:pt x="1910" y="779"/>
                  </a:lnTo>
                  <a:lnTo>
                    <a:pt x="1910" y="771"/>
                  </a:lnTo>
                  <a:lnTo>
                    <a:pt x="1902" y="771"/>
                  </a:lnTo>
                  <a:lnTo>
                    <a:pt x="1896" y="773"/>
                  </a:lnTo>
                  <a:lnTo>
                    <a:pt x="1893" y="778"/>
                  </a:lnTo>
                  <a:lnTo>
                    <a:pt x="1890" y="783"/>
                  </a:lnTo>
                  <a:lnTo>
                    <a:pt x="1891" y="788"/>
                  </a:lnTo>
                  <a:lnTo>
                    <a:pt x="1893" y="793"/>
                  </a:lnTo>
                  <a:lnTo>
                    <a:pt x="1896" y="796"/>
                  </a:lnTo>
                  <a:lnTo>
                    <a:pt x="1903" y="798"/>
                  </a:lnTo>
                  <a:close/>
                  <a:moveTo>
                    <a:pt x="1958" y="784"/>
                  </a:moveTo>
                  <a:lnTo>
                    <a:pt x="1951" y="783"/>
                  </a:lnTo>
                  <a:lnTo>
                    <a:pt x="1946" y="779"/>
                  </a:lnTo>
                  <a:lnTo>
                    <a:pt x="1944" y="779"/>
                  </a:lnTo>
                  <a:lnTo>
                    <a:pt x="1941" y="779"/>
                  </a:lnTo>
                  <a:lnTo>
                    <a:pt x="1939" y="781"/>
                  </a:lnTo>
                  <a:lnTo>
                    <a:pt x="1937" y="784"/>
                  </a:lnTo>
                  <a:lnTo>
                    <a:pt x="1932" y="786"/>
                  </a:lnTo>
                  <a:lnTo>
                    <a:pt x="1931" y="788"/>
                  </a:lnTo>
                  <a:lnTo>
                    <a:pt x="1931" y="791"/>
                  </a:lnTo>
                  <a:lnTo>
                    <a:pt x="1922" y="793"/>
                  </a:lnTo>
                  <a:lnTo>
                    <a:pt x="1919" y="795"/>
                  </a:lnTo>
                  <a:lnTo>
                    <a:pt x="1917" y="798"/>
                  </a:lnTo>
                  <a:lnTo>
                    <a:pt x="1920" y="798"/>
                  </a:lnTo>
                  <a:lnTo>
                    <a:pt x="1922" y="798"/>
                  </a:lnTo>
                  <a:lnTo>
                    <a:pt x="1924" y="803"/>
                  </a:lnTo>
                  <a:lnTo>
                    <a:pt x="1924" y="808"/>
                  </a:lnTo>
                  <a:lnTo>
                    <a:pt x="1924" y="815"/>
                  </a:lnTo>
                  <a:lnTo>
                    <a:pt x="1922" y="822"/>
                  </a:lnTo>
                  <a:lnTo>
                    <a:pt x="1924" y="827"/>
                  </a:lnTo>
                  <a:lnTo>
                    <a:pt x="1925" y="832"/>
                  </a:lnTo>
                  <a:lnTo>
                    <a:pt x="1927" y="832"/>
                  </a:lnTo>
                  <a:lnTo>
                    <a:pt x="1931" y="832"/>
                  </a:lnTo>
                  <a:lnTo>
                    <a:pt x="1932" y="829"/>
                  </a:lnTo>
                  <a:lnTo>
                    <a:pt x="1936" y="827"/>
                  </a:lnTo>
                  <a:lnTo>
                    <a:pt x="1939" y="825"/>
                  </a:lnTo>
                  <a:lnTo>
                    <a:pt x="1944" y="825"/>
                  </a:lnTo>
                  <a:lnTo>
                    <a:pt x="1948" y="808"/>
                  </a:lnTo>
                  <a:lnTo>
                    <a:pt x="1944" y="791"/>
                  </a:lnTo>
                  <a:lnTo>
                    <a:pt x="1953" y="790"/>
                  </a:lnTo>
                  <a:lnTo>
                    <a:pt x="1956" y="788"/>
                  </a:lnTo>
                  <a:lnTo>
                    <a:pt x="1958" y="784"/>
                  </a:lnTo>
                  <a:close/>
                  <a:moveTo>
                    <a:pt x="2374" y="198"/>
                  </a:moveTo>
                  <a:lnTo>
                    <a:pt x="2374" y="191"/>
                  </a:lnTo>
                  <a:lnTo>
                    <a:pt x="2372" y="187"/>
                  </a:lnTo>
                  <a:lnTo>
                    <a:pt x="2371" y="182"/>
                  </a:lnTo>
                  <a:lnTo>
                    <a:pt x="2367" y="181"/>
                  </a:lnTo>
                  <a:lnTo>
                    <a:pt x="2364" y="179"/>
                  </a:lnTo>
                  <a:lnTo>
                    <a:pt x="2359" y="177"/>
                  </a:lnTo>
                  <a:lnTo>
                    <a:pt x="2347" y="177"/>
                  </a:lnTo>
                  <a:lnTo>
                    <a:pt x="2345" y="184"/>
                  </a:lnTo>
                  <a:lnTo>
                    <a:pt x="2345" y="191"/>
                  </a:lnTo>
                  <a:lnTo>
                    <a:pt x="2347" y="194"/>
                  </a:lnTo>
                  <a:lnTo>
                    <a:pt x="2352" y="196"/>
                  </a:lnTo>
                  <a:lnTo>
                    <a:pt x="2355" y="198"/>
                  </a:lnTo>
                  <a:lnTo>
                    <a:pt x="2360" y="199"/>
                  </a:lnTo>
                  <a:lnTo>
                    <a:pt x="2374" y="198"/>
                  </a:lnTo>
                  <a:close/>
                  <a:moveTo>
                    <a:pt x="893" y="900"/>
                  </a:moveTo>
                  <a:lnTo>
                    <a:pt x="893" y="880"/>
                  </a:lnTo>
                  <a:lnTo>
                    <a:pt x="880" y="880"/>
                  </a:lnTo>
                  <a:lnTo>
                    <a:pt x="878" y="883"/>
                  </a:lnTo>
                  <a:lnTo>
                    <a:pt x="876" y="887"/>
                  </a:lnTo>
                  <a:lnTo>
                    <a:pt x="873" y="890"/>
                  </a:lnTo>
                  <a:lnTo>
                    <a:pt x="873" y="894"/>
                  </a:lnTo>
                  <a:lnTo>
                    <a:pt x="880" y="894"/>
                  </a:lnTo>
                  <a:lnTo>
                    <a:pt x="883" y="897"/>
                  </a:lnTo>
                  <a:lnTo>
                    <a:pt x="888" y="899"/>
                  </a:lnTo>
                  <a:lnTo>
                    <a:pt x="893" y="900"/>
                  </a:lnTo>
                  <a:close/>
                  <a:moveTo>
                    <a:pt x="784" y="2136"/>
                  </a:moveTo>
                  <a:lnTo>
                    <a:pt x="777" y="2131"/>
                  </a:lnTo>
                  <a:lnTo>
                    <a:pt x="767" y="2129"/>
                  </a:lnTo>
                  <a:lnTo>
                    <a:pt x="755" y="2129"/>
                  </a:lnTo>
                  <a:lnTo>
                    <a:pt x="743" y="2129"/>
                  </a:lnTo>
                  <a:lnTo>
                    <a:pt x="742" y="2124"/>
                  </a:lnTo>
                  <a:lnTo>
                    <a:pt x="740" y="2122"/>
                  </a:lnTo>
                  <a:lnTo>
                    <a:pt x="737" y="2122"/>
                  </a:lnTo>
                  <a:lnTo>
                    <a:pt x="740" y="2136"/>
                  </a:lnTo>
                  <a:lnTo>
                    <a:pt x="743" y="2141"/>
                  </a:lnTo>
                  <a:lnTo>
                    <a:pt x="747" y="2146"/>
                  </a:lnTo>
                  <a:lnTo>
                    <a:pt x="752" y="2149"/>
                  </a:lnTo>
                  <a:lnTo>
                    <a:pt x="757" y="2153"/>
                  </a:lnTo>
                  <a:lnTo>
                    <a:pt x="771" y="2156"/>
                  </a:lnTo>
                  <a:lnTo>
                    <a:pt x="771" y="2153"/>
                  </a:lnTo>
                  <a:lnTo>
                    <a:pt x="771" y="2149"/>
                  </a:lnTo>
                  <a:lnTo>
                    <a:pt x="771" y="2146"/>
                  </a:lnTo>
                  <a:lnTo>
                    <a:pt x="771" y="2142"/>
                  </a:lnTo>
                  <a:lnTo>
                    <a:pt x="774" y="2141"/>
                  </a:lnTo>
                  <a:lnTo>
                    <a:pt x="779" y="2141"/>
                  </a:lnTo>
                  <a:lnTo>
                    <a:pt x="783" y="2139"/>
                  </a:lnTo>
                  <a:lnTo>
                    <a:pt x="784" y="2139"/>
                  </a:lnTo>
                  <a:lnTo>
                    <a:pt x="784" y="2136"/>
                  </a:lnTo>
                  <a:close/>
                  <a:moveTo>
                    <a:pt x="907" y="1330"/>
                  </a:moveTo>
                  <a:lnTo>
                    <a:pt x="907" y="1334"/>
                  </a:lnTo>
                  <a:lnTo>
                    <a:pt x="905" y="1335"/>
                  </a:lnTo>
                  <a:lnTo>
                    <a:pt x="902" y="1337"/>
                  </a:lnTo>
                  <a:lnTo>
                    <a:pt x="897" y="1337"/>
                  </a:lnTo>
                  <a:lnTo>
                    <a:pt x="890" y="1337"/>
                  </a:lnTo>
                  <a:lnTo>
                    <a:pt x="885" y="1337"/>
                  </a:lnTo>
                  <a:lnTo>
                    <a:pt x="880" y="1339"/>
                  </a:lnTo>
                  <a:lnTo>
                    <a:pt x="878" y="1341"/>
                  </a:lnTo>
                  <a:lnTo>
                    <a:pt x="878" y="1342"/>
                  </a:lnTo>
                  <a:lnTo>
                    <a:pt x="880" y="1351"/>
                  </a:lnTo>
                  <a:lnTo>
                    <a:pt x="892" y="1349"/>
                  </a:lnTo>
                  <a:lnTo>
                    <a:pt x="905" y="1344"/>
                  </a:lnTo>
                  <a:lnTo>
                    <a:pt x="910" y="1342"/>
                  </a:lnTo>
                  <a:lnTo>
                    <a:pt x="914" y="1339"/>
                  </a:lnTo>
                  <a:lnTo>
                    <a:pt x="912" y="1334"/>
                  </a:lnTo>
                  <a:lnTo>
                    <a:pt x="907" y="1330"/>
                  </a:lnTo>
                  <a:close/>
                  <a:moveTo>
                    <a:pt x="900" y="1385"/>
                  </a:moveTo>
                  <a:lnTo>
                    <a:pt x="910" y="1385"/>
                  </a:lnTo>
                  <a:lnTo>
                    <a:pt x="919" y="1387"/>
                  </a:lnTo>
                  <a:lnTo>
                    <a:pt x="924" y="1392"/>
                  </a:lnTo>
                  <a:lnTo>
                    <a:pt x="927" y="1399"/>
                  </a:lnTo>
                  <a:lnTo>
                    <a:pt x="927" y="1404"/>
                  </a:lnTo>
                  <a:lnTo>
                    <a:pt x="931" y="1405"/>
                  </a:lnTo>
                  <a:lnTo>
                    <a:pt x="933" y="1409"/>
                  </a:lnTo>
                  <a:lnTo>
                    <a:pt x="934" y="1412"/>
                  </a:lnTo>
                  <a:lnTo>
                    <a:pt x="936" y="1421"/>
                  </a:lnTo>
                  <a:lnTo>
                    <a:pt x="938" y="1424"/>
                  </a:lnTo>
                  <a:lnTo>
                    <a:pt x="941" y="1426"/>
                  </a:lnTo>
                  <a:lnTo>
                    <a:pt x="943" y="1421"/>
                  </a:lnTo>
                  <a:lnTo>
                    <a:pt x="946" y="1416"/>
                  </a:lnTo>
                  <a:lnTo>
                    <a:pt x="956" y="1410"/>
                  </a:lnTo>
                  <a:lnTo>
                    <a:pt x="962" y="1409"/>
                  </a:lnTo>
                  <a:lnTo>
                    <a:pt x="967" y="1405"/>
                  </a:lnTo>
                  <a:lnTo>
                    <a:pt x="968" y="1400"/>
                  </a:lnTo>
                  <a:lnTo>
                    <a:pt x="968" y="1392"/>
                  </a:lnTo>
                  <a:lnTo>
                    <a:pt x="965" y="1378"/>
                  </a:lnTo>
                  <a:lnTo>
                    <a:pt x="962" y="1373"/>
                  </a:lnTo>
                  <a:lnTo>
                    <a:pt x="958" y="1368"/>
                  </a:lnTo>
                  <a:lnTo>
                    <a:pt x="953" y="1364"/>
                  </a:lnTo>
                  <a:lnTo>
                    <a:pt x="948" y="1361"/>
                  </a:lnTo>
                  <a:lnTo>
                    <a:pt x="934" y="1358"/>
                  </a:lnTo>
                  <a:lnTo>
                    <a:pt x="931" y="1363"/>
                  </a:lnTo>
                  <a:lnTo>
                    <a:pt x="927" y="1366"/>
                  </a:lnTo>
                  <a:lnTo>
                    <a:pt x="916" y="1370"/>
                  </a:lnTo>
                  <a:lnTo>
                    <a:pt x="910" y="1373"/>
                  </a:lnTo>
                  <a:lnTo>
                    <a:pt x="905" y="1375"/>
                  </a:lnTo>
                  <a:lnTo>
                    <a:pt x="902" y="1380"/>
                  </a:lnTo>
                  <a:lnTo>
                    <a:pt x="900" y="1385"/>
                  </a:lnTo>
                  <a:close/>
                  <a:moveTo>
                    <a:pt x="730" y="1569"/>
                  </a:moveTo>
                  <a:lnTo>
                    <a:pt x="733" y="1569"/>
                  </a:lnTo>
                  <a:lnTo>
                    <a:pt x="735" y="1571"/>
                  </a:lnTo>
                  <a:lnTo>
                    <a:pt x="740" y="1576"/>
                  </a:lnTo>
                  <a:lnTo>
                    <a:pt x="745" y="1581"/>
                  </a:lnTo>
                  <a:lnTo>
                    <a:pt x="747" y="1583"/>
                  </a:lnTo>
                  <a:lnTo>
                    <a:pt x="750" y="1583"/>
                  </a:lnTo>
                  <a:lnTo>
                    <a:pt x="752" y="1578"/>
                  </a:lnTo>
                  <a:lnTo>
                    <a:pt x="754" y="1576"/>
                  </a:lnTo>
                  <a:lnTo>
                    <a:pt x="755" y="1574"/>
                  </a:lnTo>
                  <a:lnTo>
                    <a:pt x="757" y="1576"/>
                  </a:lnTo>
                  <a:lnTo>
                    <a:pt x="762" y="1576"/>
                  </a:lnTo>
                  <a:lnTo>
                    <a:pt x="769" y="1576"/>
                  </a:lnTo>
                  <a:lnTo>
                    <a:pt x="781" y="1576"/>
                  </a:lnTo>
                  <a:lnTo>
                    <a:pt x="788" y="1578"/>
                  </a:lnTo>
                  <a:lnTo>
                    <a:pt x="793" y="1576"/>
                  </a:lnTo>
                  <a:lnTo>
                    <a:pt x="796" y="1574"/>
                  </a:lnTo>
                  <a:lnTo>
                    <a:pt x="798" y="1569"/>
                  </a:lnTo>
                  <a:lnTo>
                    <a:pt x="793" y="1568"/>
                  </a:lnTo>
                  <a:lnTo>
                    <a:pt x="791" y="1562"/>
                  </a:lnTo>
                  <a:lnTo>
                    <a:pt x="791" y="1556"/>
                  </a:lnTo>
                  <a:lnTo>
                    <a:pt x="791" y="1549"/>
                  </a:lnTo>
                  <a:lnTo>
                    <a:pt x="779" y="1549"/>
                  </a:lnTo>
                  <a:lnTo>
                    <a:pt x="767" y="1547"/>
                  </a:lnTo>
                  <a:lnTo>
                    <a:pt x="748" y="1545"/>
                  </a:lnTo>
                  <a:lnTo>
                    <a:pt x="742" y="1547"/>
                  </a:lnTo>
                  <a:lnTo>
                    <a:pt x="737" y="1551"/>
                  </a:lnTo>
                  <a:lnTo>
                    <a:pt x="731" y="1557"/>
                  </a:lnTo>
                  <a:lnTo>
                    <a:pt x="730" y="1569"/>
                  </a:lnTo>
                  <a:close/>
                  <a:moveTo>
                    <a:pt x="996" y="1426"/>
                  </a:moveTo>
                  <a:lnTo>
                    <a:pt x="987" y="1426"/>
                  </a:lnTo>
                  <a:lnTo>
                    <a:pt x="980" y="1428"/>
                  </a:lnTo>
                  <a:lnTo>
                    <a:pt x="975" y="1431"/>
                  </a:lnTo>
                  <a:lnTo>
                    <a:pt x="968" y="1433"/>
                  </a:lnTo>
                  <a:lnTo>
                    <a:pt x="967" y="1436"/>
                  </a:lnTo>
                  <a:lnTo>
                    <a:pt x="965" y="1438"/>
                  </a:lnTo>
                  <a:lnTo>
                    <a:pt x="958" y="1439"/>
                  </a:lnTo>
                  <a:lnTo>
                    <a:pt x="951" y="1441"/>
                  </a:lnTo>
                  <a:lnTo>
                    <a:pt x="948" y="1443"/>
                  </a:lnTo>
                  <a:lnTo>
                    <a:pt x="948" y="1446"/>
                  </a:lnTo>
                  <a:lnTo>
                    <a:pt x="953" y="1448"/>
                  </a:lnTo>
                  <a:lnTo>
                    <a:pt x="955" y="1450"/>
                  </a:lnTo>
                  <a:lnTo>
                    <a:pt x="955" y="1451"/>
                  </a:lnTo>
                  <a:lnTo>
                    <a:pt x="955" y="1453"/>
                  </a:lnTo>
                  <a:lnTo>
                    <a:pt x="960" y="1455"/>
                  </a:lnTo>
                  <a:lnTo>
                    <a:pt x="962" y="1457"/>
                  </a:lnTo>
                  <a:lnTo>
                    <a:pt x="962" y="1460"/>
                  </a:lnTo>
                  <a:lnTo>
                    <a:pt x="989" y="1460"/>
                  </a:lnTo>
                  <a:lnTo>
                    <a:pt x="987" y="1453"/>
                  </a:lnTo>
                  <a:lnTo>
                    <a:pt x="987" y="1448"/>
                  </a:lnTo>
                  <a:lnTo>
                    <a:pt x="991" y="1441"/>
                  </a:lnTo>
                  <a:lnTo>
                    <a:pt x="996" y="1436"/>
                  </a:lnTo>
                  <a:lnTo>
                    <a:pt x="996" y="1431"/>
                  </a:lnTo>
                  <a:lnTo>
                    <a:pt x="996" y="1426"/>
                  </a:lnTo>
                  <a:close/>
                  <a:moveTo>
                    <a:pt x="1105" y="1303"/>
                  </a:moveTo>
                  <a:lnTo>
                    <a:pt x="1098" y="1303"/>
                  </a:lnTo>
                  <a:lnTo>
                    <a:pt x="1091" y="1303"/>
                  </a:lnTo>
                  <a:lnTo>
                    <a:pt x="1085" y="1303"/>
                  </a:lnTo>
                  <a:lnTo>
                    <a:pt x="1078" y="1303"/>
                  </a:lnTo>
                  <a:lnTo>
                    <a:pt x="1078" y="1298"/>
                  </a:lnTo>
                  <a:lnTo>
                    <a:pt x="1078" y="1293"/>
                  </a:lnTo>
                  <a:lnTo>
                    <a:pt x="1073" y="1288"/>
                  </a:lnTo>
                  <a:lnTo>
                    <a:pt x="1069" y="1281"/>
                  </a:lnTo>
                  <a:lnTo>
                    <a:pt x="1069" y="1276"/>
                  </a:lnTo>
                  <a:lnTo>
                    <a:pt x="1071" y="1269"/>
                  </a:lnTo>
                  <a:lnTo>
                    <a:pt x="1064" y="1267"/>
                  </a:lnTo>
                  <a:lnTo>
                    <a:pt x="1059" y="1269"/>
                  </a:lnTo>
                  <a:lnTo>
                    <a:pt x="1057" y="1272"/>
                  </a:lnTo>
                  <a:lnTo>
                    <a:pt x="1057" y="1276"/>
                  </a:lnTo>
                  <a:lnTo>
                    <a:pt x="1057" y="1286"/>
                  </a:lnTo>
                  <a:lnTo>
                    <a:pt x="1056" y="1289"/>
                  </a:lnTo>
                  <a:lnTo>
                    <a:pt x="1050" y="1289"/>
                  </a:lnTo>
                  <a:lnTo>
                    <a:pt x="1050" y="1283"/>
                  </a:lnTo>
                  <a:lnTo>
                    <a:pt x="1050" y="1277"/>
                  </a:lnTo>
                  <a:lnTo>
                    <a:pt x="1047" y="1274"/>
                  </a:lnTo>
                  <a:lnTo>
                    <a:pt x="1044" y="1272"/>
                  </a:lnTo>
                  <a:lnTo>
                    <a:pt x="1035" y="1269"/>
                  </a:lnTo>
                  <a:lnTo>
                    <a:pt x="1032" y="1266"/>
                  </a:lnTo>
                  <a:lnTo>
                    <a:pt x="1030" y="1262"/>
                  </a:lnTo>
                  <a:lnTo>
                    <a:pt x="1030" y="1228"/>
                  </a:lnTo>
                  <a:lnTo>
                    <a:pt x="1044" y="1208"/>
                  </a:lnTo>
                  <a:lnTo>
                    <a:pt x="1047" y="1208"/>
                  </a:lnTo>
                  <a:lnTo>
                    <a:pt x="1050" y="1208"/>
                  </a:lnTo>
                  <a:lnTo>
                    <a:pt x="1050" y="1204"/>
                  </a:lnTo>
                  <a:lnTo>
                    <a:pt x="1050" y="1201"/>
                  </a:lnTo>
                  <a:lnTo>
                    <a:pt x="1050" y="1197"/>
                  </a:lnTo>
                  <a:lnTo>
                    <a:pt x="1050" y="1194"/>
                  </a:lnTo>
                  <a:lnTo>
                    <a:pt x="1054" y="1194"/>
                  </a:lnTo>
                  <a:lnTo>
                    <a:pt x="1057" y="1194"/>
                  </a:lnTo>
                  <a:lnTo>
                    <a:pt x="1057" y="1191"/>
                  </a:lnTo>
                  <a:lnTo>
                    <a:pt x="1057" y="1187"/>
                  </a:lnTo>
                  <a:lnTo>
                    <a:pt x="1057" y="1180"/>
                  </a:lnTo>
                  <a:lnTo>
                    <a:pt x="1059" y="1175"/>
                  </a:lnTo>
                  <a:lnTo>
                    <a:pt x="1061" y="1173"/>
                  </a:lnTo>
                  <a:lnTo>
                    <a:pt x="1064" y="1173"/>
                  </a:lnTo>
                  <a:lnTo>
                    <a:pt x="1066" y="1160"/>
                  </a:lnTo>
                  <a:lnTo>
                    <a:pt x="1064" y="1150"/>
                  </a:lnTo>
                  <a:lnTo>
                    <a:pt x="1062" y="1139"/>
                  </a:lnTo>
                  <a:lnTo>
                    <a:pt x="1059" y="1131"/>
                  </a:lnTo>
                  <a:lnTo>
                    <a:pt x="1054" y="1112"/>
                  </a:lnTo>
                  <a:lnTo>
                    <a:pt x="1052" y="1102"/>
                  </a:lnTo>
                  <a:lnTo>
                    <a:pt x="1050" y="1092"/>
                  </a:lnTo>
                  <a:lnTo>
                    <a:pt x="1044" y="1093"/>
                  </a:lnTo>
                  <a:lnTo>
                    <a:pt x="1040" y="1092"/>
                  </a:lnTo>
                  <a:lnTo>
                    <a:pt x="1037" y="1090"/>
                  </a:lnTo>
                  <a:lnTo>
                    <a:pt x="1035" y="1087"/>
                  </a:lnTo>
                  <a:lnTo>
                    <a:pt x="1030" y="1081"/>
                  </a:lnTo>
                  <a:lnTo>
                    <a:pt x="1027" y="1080"/>
                  </a:lnTo>
                  <a:lnTo>
                    <a:pt x="1023" y="1078"/>
                  </a:lnTo>
                  <a:lnTo>
                    <a:pt x="1018" y="1083"/>
                  </a:lnTo>
                  <a:lnTo>
                    <a:pt x="1013" y="1088"/>
                  </a:lnTo>
                  <a:lnTo>
                    <a:pt x="1004" y="1090"/>
                  </a:lnTo>
                  <a:lnTo>
                    <a:pt x="996" y="1092"/>
                  </a:lnTo>
                  <a:lnTo>
                    <a:pt x="996" y="1107"/>
                  </a:lnTo>
                  <a:lnTo>
                    <a:pt x="996" y="1122"/>
                  </a:lnTo>
                  <a:lnTo>
                    <a:pt x="994" y="1138"/>
                  </a:lnTo>
                  <a:lnTo>
                    <a:pt x="996" y="1153"/>
                  </a:lnTo>
                  <a:lnTo>
                    <a:pt x="997" y="1158"/>
                  </a:lnTo>
                  <a:lnTo>
                    <a:pt x="999" y="1162"/>
                  </a:lnTo>
                  <a:lnTo>
                    <a:pt x="1004" y="1170"/>
                  </a:lnTo>
                  <a:lnTo>
                    <a:pt x="1008" y="1173"/>
                  </a:lnTo>
                  <a:lnTo>
                    <a:pt x="1008" y="1177"/>
                  </a:lnTo>
                  <a:lnTo>
                    <a:pt x="1006" y="1179"/>
                  </a:lnTo>
                  <a:lnTo>
                    <a:pt x="1003" y="1180"/>
                  </a:lnTo>
                  <a:lnTo>
                    <a:pt x="999" y="1179"/>
                  </a:lnTo>
                  <a:lnTo>
                    <a:pt x="996" y="1177"/>
                  </a:lnTo>
                  <a:lnTo>
                    <a:pt x="994" y="1168"/>
                  </a:lnTo>
                  <a:lnTo>
                    <a:pt x="992" y="1165"/>
                  </a:lnTo>
                  <a:lnTo>
                    <a:pt x="991" y="1162"/>
                  </a:lnTo>
                  <a:lnTo>
                    <a:pt x="987" y="1160"/>
                  </a:lnTo>
                  <a:lnTo>
                    <a:pt x="982" y="1160"/>
                  </a:lnTo>
                  <a:lnTo>
                    <a:pt x="979" y="1155"/>
                  </a:lnTo>
                  <a:lnTo>
                    <a:pt x="975" y="1150"/>
                  </a:lnTo>
                  <a:lnTo>
                    <a:pt x="970" y="1146"/>
                  </a:lnTo>
                  <a:lnTo>
                    <a:pt x="968" y="1139"/>
                  </a:lnTo>
                  <a:lnTo>
                    <a:pt x="968" y="1133"/>
                  </a:lnTo>
                  <a:lnTo>
                    <a:pt x="963" y="1131"/>
                  </a:lnTo>
                  <a:lnTo>
                    <a:pt x="962" y="1129"/>
                  </a:lnTo>
                  <a:lnTo>
                    <a:pt x="962" y="1126"/>
                  </a:lnTo>
                  <a:lnTo>
                    <a:pt x="962" y="1119"/>
                  </a:lnTo>
                  <a:lnTo>
                    <a:pt x="962" y="1112"/>
                  </a:lnTo>
                  <a:lnTo>
                    <a:pt x="960" y="1107"/>
                  </a:lnTo>
                  <a:lnTo>
                    <a:pt x="956" y="1104"/>
                  </a:lnTo>
                  <a:lnTo>
                    <a:pt x="953" y="1100"/>
                  </a:lnTo>
                  <a:lnTo>
                    <a:pt x="948" y="1098"/>
                  </a:lnTo>
                  <a:lnTo>
                    <a:pt x="941" y="1098"/>
                  </a:lnTo>
                  <a:lnTo>
                    <a:pt x="934" y="1098"/>
                  </a:lnTo>
                  <a:lnTo>
                    <a:pt x="929" y="1107"/>
                  </a:lnTo>
                  <a:lnTo>
                    <a:pt x="927" y="1112"/>
                  </a:lnTo>
                  <a:lnTo>
                    <a:pt x="927" y="1119"/>
                  </a:lnTo>
                  <a:lnTo>
                    <a:pt x="931" y="1121"/>
                  </a:lnTo>
                  <a:lnTo>
                    <a:pt x="933" y="1124"/>
                  </a:lnTo>
                  <a:lnTo>
                    <a:pt x="934" y="1133"/>
                  </a:lnTo>
                  <a:lnTo>
                    <a:pt x="933" y="1138"/>
                  </a:lnTo>
                  <a:lnTo>
                    <a:pt x="934" y="1145"/>
                  </a:lnTo>
                  <a:lnTo>
                    <a:pt x="934" y="1156"/>
                  </a:lnTo>
                  <a:lnTo>
                    <a:pt x="934" y="1163"/>
                  </a:lnTo>
                  <a:lnTo>
                    <a:pt x="934" y="1168"/>
                  </a:lnTo>
                  <a:lnTo>
                    <a:pt x="933" y="1172"/>
                  </a:lnTo>
                  <a:lnTo>
                    <a:pt x="927" y="1173"/>
                  </a:lnTo>
                  <a:lnTo>
                    <a:pt x="927" y="1163"/>
                  </a:lnTo>
                  <a:lnTo>
                    <a:pt x="927" y="1153"/>
                  </a:lnTo>
                  <a:lnTo>
                    <a:pt x="924" y="1146"/>
                  </a:lnTo>
                  <a:lnTo>
                    <a:pt x="921" y="1139"/>
                  </a:lnTo>
                  <a:lnTo>
                    <a:pt x="910" y="1139"/>
                  </a:lnTo>
                  <a:lnTo>
                    <a:pt x="907" y="1141"/>
                  </a:lnTo>
                  <a:lnTo>
                    <a:pt x="904" y="1143"/>
                  </a:lnTo>
                  <a:lnTo>
                    <a:pt x="902" y="1146"/>
                  </a:lnTo>
                  <a:lnTo>
                    <a:pt x="900" y="1150"/>
                  </a:lnTo>
                  <a:lnTo>
                    <a:pt x="900" y="1160"/>
                  </a:lnTo>
                  <a:lnTo>
                    <a:pt x="893" y="1163"/>
                  </a:lnTo>
                  <a:lnTo>
                    <a:pt x="888" y="1168"/>
                  </a:lnTo>
                  <a:lnTo>
                    <a:pt x="887" y="1177"/>
                  </a:lnTo>
                  <a:lnTo>
                    <a:pt x="887" y="1187"/>
                  </a:lnTo>
                  <a:lnTo>
                    <a:pt x="888" y="1189"/>
                  </a:lnTo>
                  <a:lnTo>
                    <a:pt x="890" y="1191"/>
                  </a:lnTo>
                  <a:lnTo>
                    <a:pt x="893" y="1194"/>
                  </a:lnTo>
                  <a:lnTo>
                    <a:pt x="899" y="1196"/>
                  </a:lnTo>
                  <a:lnTo>
                    <a:pt x="900" y="1197"/>
                  </a:lnTo>
                  <a:lnTo>
                    <a:pt x="900" y="1201"/>
                  </a:lnTo>
                  <a:lnTo>
                    <a:pt x="902" y="1202"/>
                  </a:lnTo>
                  <a:lnTo>
                    <a:pt x="904" y="1204"/>
                  </a:lnTo>
                  <a:lnTo>
                    <a:pt x="905" y="1209"/>
                  </a:lnTo>
                  <a:lnTo>
                    <a:pt x="907" y="1221"/>
                  </a:lnTo>
                  <a:lnTo>
                    <a:pt x="914" y="1221"/>
                  </a:lnTo>
                  <a:lnTo>
                    <a:pt x="921" y="1220"/>
                  </a:lnTo>
                  <a:lnTo>
                    <a:pt x="924" y="1216"/>
                  </a:lnTo>
                  <a:lnTo>
                    <a:pt x="927" y="1211"/>
                  </a:lnTo>
                  <a:lnTo>
                    <a:pt x="931" y="1206"/>
                  </a:lnTo>
                  <a:lnTo>
                    <a:pt x="934" y="1202"/>
                  </a:lnTo>
                  <a:lnTo>
                    <a:pt x="939" y="1201"/>
                  </a:lnTo>
                  <a:lnTo>
                    <a:pt x="948" y="1201"/>
                  </a:lnTo>
                  <a:lnTo>
                    <a:pt x="948" y="1206"/>
                  </a:lnTo>
                  <a:lnTo>
                    <a:pt x="951" y="1208"/>
                  </a:lnTo>
                  <a:lnTo>
                    <a:pt x="956" y="1213"/>
                  </a:lnTo>
                  <a:lnTo>
                    <a:pt x="960" y="1214"/>
                  </a:lnTo>
                  <a:lnTo>
                    <a:pt x="962" y="1218"/>
                  </a:lnTo>
                  <a:lnTo>
                    <a:pt x="962" y="1223"/>
                  </a:lnTo>
                  <a:lnTo>
                    <a:pt x="962" y="1228"/>
                  </a:lnTo>
                  <a:lnTo>
                    <a:pt x="968" y="1230"/>
                  </a:lnTo>
                  <a:lnTo>
                    <a:pt x="975" y="1231"/>
                  </a:lnTo>
                  <a:lnTo>
                    <a:pt x="979" y="1237"/>
                  </a:lnTo>
                  <a:lnTo>
                    <a:pt x="982" y="1242"/>
                  </a:lnTo>
                  <a:lnTo>
                    <a:pt x="977" y="1242"/>
                  </a:lnTo>
                  <a:lnTo>
                    <a:pt x="972" y="1242"/>
                  </a:lnTo>
                  <a:lnTo>
                    <a:pt x="967" y="1237"/>
                  </a:lnTo>
                  <a:lnTo>
                    <a:pt x="958" y="1233"/>
                  </a:lnTo>
                  <a:lnTo>
                    <a:pt x="955" y="1233"/>
                  </a:lnTo>
                  <a:lnTo>
                    <a:pt x="948" y="1235"/>
                  </a:lnTo>
                  <a:lnTo>
                    <a:pt x="943" y="1243"/>
                  </a:lnTo>
                  <a:lnTo>
                    <a:pt x="939" y="1247"/>
                  </a:lnTo>
                  <a:lnTo>
                    <a:pt x="934" y="1249"/>
                  </a:lnTo>
                  <a:lnTo>
                    <a:pt x="933" y="1255"/>
                  </a:lnTo>
                  <a:lnTo>
                    <a:pt x="933" y="1262"/>
                  </a:lnTo>
                  <a:lnTo>
                    <a:pt x="936" y="1271"/>
                  </a:lnTo>
                  <a:lnTo>
                    <a:pt x="939" y="1279"/>
                  </a:lnTo>
                  <a:lnTo>
                    <a:pt x="941" y="1284"/>
                  </a:lnTo>
                  <a:lnTo>
                    <a:pt x="941" y="1289"/>
                  </a:lnTo>
                  <a:lnTo>
                    <a:pt x="950" y="1295"/>
                  </a:lnTo>
                  <a:lnTo>
                    <a:pt x="956" y="1301"/>
                  </a:lnTo>
                  <a:lnTo>
                    <a:pt x="965" y="1306"/>
                  </a:lnTo>
                  <a:lnTo>
                    <a:pt x="975" y="1310"/>
                  </a:lnTo>
                  <a:lnTo>
                    <a:pt x="980" y="1318"/>
                  </a:lnTo>
                  <a:lnTo>
                    <a:pt x="982" y="1324"/>
                  </a:lnTo>
                  <a:lnTo>
                    <a:pt x="982" y="1330"/>
                  </a:lnTo>
                  <a:lnTo>
                    <a:pt x="991" y="1330"/>
                  </a:lnTo>
                  <a:lnTo>
                    <a:pt x="997" y="1332"/>
                  </a:lnTo>
                  <a:lnTo>
                    <a:pt x="1003" y="1335"/>
                  </a:lnTo>
                  <a:lnTo>
                    <a:pt x="1009" y="1337"/>
                  </a:lnTo>
                  <a:lnTo>
                    <a:pt x="1011" y="1334"/>
                  </a:lnTo>
                  <a:lnTo>
                    <a:pt x="1013" y="1332"/>
                  </a:lnTo>
                  <a:lnTo>
                    <a:pt x="1020" y="1330"/>
                  </a:lnTo>
                  <a:lnTo>
                    <a:pt x="1027" y="1332"/>
                  </a:lnTo>
                  <a:lnTo>
                    <a:pt x="1028" y="1334"/>
                  </a:lnTo>
                  <a:lnTo>
                    <a:pt x="1030" y="1337"/>
                  </a:lnTo>
                  <a:lnTo>
                    <a:pt x="1037" y="1335"/>
                  </a:lnTo>
                  <a:lnTo>
                    <a:pt x="1044" y="1334"/>
                  </a:lnTo>
                  <a:lnTo>
                    <a:pt x="1049" y="1330"/>
                  </a:lnTo>
                  <a:lnTo>
                    <a:pt x="1057" y="1330"/>
                  </a:lnTo>
                  <a:lnTo>
                    <a:pt x="1064" y="1330"/>
                  </a:lnTo>
                  <a:lnTo>
                    <a:pt x="1071" y="1330"/>
                  </a:lnTo>
                  <a:lnTo>
                    <a:pt x="1076" y="1332"/>
                  </a:lnTo>
                  <a:lnTo>
                    <a:pt x="1078" y="1337"/>
                  </a:lnTo>
                  <a:lnTo>
                    <a:pt x="1073" y="1341"/>
                  </a:lnTo>
                  <a:lnTo>
                    <a:pt x="1066" y="1342"/>
                  </a:lnTo>
                  <a:lnTo>
                    <a:pt x="1059" y="1344"/>
                  </a:lnTo>
                  <a:lnTo>
                    <a:pt x="1050" y="1344"/>
                  </a:lnTo>
                  <a:lnTo>
                    <a:pt x="1047" y="1349"/>
                  </a:lnTo>
                  <a:lnTo>
                    <a:pt x="1044" y="1354"/>
                  </a:lnTo>
                  <a:lnTo>
                    <a:pt x="1037" y="1358"/>
                  </a:lnTo>
                  <a:lnTo>
                    <a:pt x="1030" y="1358"/>
                  </a:lnTo>
                  <a:lnTo>
                    <a:pt x="1028" y="1363"/>
                  </a:lnTo>
                  <a:lnTo>
                    <a:pt x="1025" y="1368"/>
                  </a:lnTo>
                  <a:lnTo>
                    <a:pt x="1016" y="1375"/>
                  </a:lnTo>
                  <a:lnTo>
                    <a:pt x="1013" y="1378"/>
                  </a:lnTo>
                  <a:lnTo>
                    <a:pt x="1009" y="1383"/>
                  </a:lnTo>
                  <a:lnTo>
                    <a:pt x="1008" y="1390"/>
                  </a:lnTo>
                  <a:lnTo>
                    <a:pt x="1009" y="1399"/>
                  </a:lnTo>
                  <a:lnTo>
                    <a:pt x="1015" y="1402"/>
                  </a:lnTo>
                  <a:lnTo>
                    <a:pt x="1020" y="1405"/>
                  </a:lnTo>
                  <a:lnTo>
                    <a:pt x="1023" y="1410"/>
                  </a:lnTo>
                  <a:lnTo>
                    <a:pt x="1030" y="1412"/>
                  </a:lnTo>
                  <a:lnTo>
                    <a:pt x="1032" y="1409"/>
                  </a:lnTo>
                  <a:lnTo>
                    <a:pt x="1035" y="1407"/>
                  </a:lnTo>
                  <a:lnTo>
                    <a:pt x="1044" y="1405"/>
                  </a:lnTo>
                  <a:lnTo>
                    <a:pt x="1044" y="1402"/>
                  </a:lnTo>
                  <a:lnTo>
                    <a:pt x="1045" y="1400"/>
                  </a:lnTo>
                  <a:lnTo>
                    <a:pt x="1050" y="1399"/>
                  </a:lnTo>
                  <a:lnTo>
                    <a:pt x="1059" y="1393"/>
                  </a:lnTo>
                  <a:lnTo>
                    <a:pt x="1064" y="1392"/>
                  </a:lnTo>
                  <a:lnTo>
                    <a:pt x="1071" y="1392"/>
                  </a:lnTo>
                  <a:lnTo>
                    <a:pt x="1073" y="1387"/>
                  </a:lnTo>
                  <a:lnTo>
                    <a:pt x="1076" y="1383"/>
                  </a:lnTo>
                  <a:lnTo>
                    <a:pt x="1085" y="1378"/>
                  </a:lnTo>
                  <a:lnTo>
                    <a:pt x="1085" y="1375"/>
                  </a:lnTo>
                  <a:lnTo>
                    <a:pt x="1085" y="1371"/>
                  </a:lnTo>
                  <a:lnTo>
                    <a:pt x="1088" y="1370"/>
                  </a:lnTo>
                  <a:lnTo>
                    <a:pt x="1091" y="1368"/>
                  </a:lnTo>
                  <a:lnTo>
                    <a:pt x="1098" y="1364"/>
                  </a:lnTo>
                  <a:lnTo>
                    <a:pt x="1098" y="1361"/>
                  </a:lnTo>
                  <a:lnTo>
                    <a:pt x="1098" y="1358"/>
                  </a:lnTo>
                  <a:lnTo>
                    <a:pt x="1102" y="1358"/>
                  </a:lnTo>
                  <a:lnTo>
                    <a:pt x="1105" y="1358"/>
                  </a:lnTo>
                  <a:lnTo>
                    <a:pt x="1105" y="1354"/>
                  </a:lnTo>
                  <a:lnTo>
                    <a:pt x="1105" y="1351"/>
                  </a:lnTo>
                  <a:lnTo>
                    <a:pt x="1105" y="1347"/>
                  </a:lnTo>
                  <a:lnTo>
                    <a:pt x="1105" y="1344"/>
                  </a:lnTo>
                  <a:lnTo>
                    <a:pt x="1108" y="1344"/>
                  </a:lnTo>
                  <a:lnTo>
                    <a:pt x="1112" y="1344"/>
                  </a:lnTo>
                  <a:lnTo>
                    <a:pt x="1112" y="1341"/>
                  </a:lnTo>
                  <a:lnTo>
                    <a:pt x="1112" y="1337"/>
                  </a:lnTo>
                  <a:lnTo>
                    <a:pt x="1115" y="1337"/>
                  </a:lnTo>
                  <a:lnTo>
                    <a:pt x="1119" y="1337"/>
                  </a:lnTo>
                  <a:lnTo>
                    <a:pt x="1122" y="1330"/>
                  </a:lnTo>
                  <a:lnTo>
                    <a:pt x="1122" y="1327"/>
                  </a:lnTo>
                  <a:lnTo>
                    <a:pt x="1122" y="1324"/>
                  </a:lnTo>
                  <a:lnTo>
                    <a:pt x="1119" y="1317"/>
                  </a:lnTo>
                  <a:lnTo>
                    <a:pt x="1119" y="1315"/>
                  </a:lnTo>
                  <a:lnTo>
                    <a:pt x="1117" y="1313"/>
                  </a:lnTo>
                  <a:lnTo>
                    <a:pt x="1114" y="1312"/>
                  </a:lnTo>
                  <a:lnTo>
                    <a:pt x="1108" y="1312"/>
                  </a:lnTo>
                  <a:lnTo>
                    <a:pt x="1105" y="1310"/>
                  </a:lnTo>
                  <a:lnTo>
                    <a:pt x="1105" y="1306"/>
                  </a:lnTo>
                  <a:lnTo>
                    <a:pt x="1105" y="1303"/>
                  </a:lnTo>
                  <a:close/>
                  <a:moveTo>
                    <a:pt x="1869" y="723"/>
                  </a:moveTo>
                  <a:lnTo>
                    <a:pt x="1874" y="723"/>
                  </a:lnTo>
                  <a:lnTo>
                    <a:pt x="1878" y="725"/>
                  </a:lnTo>
                  <a:lnTo>
                    <a:pt x="1881" y="727"/>
                  </a:lnTo>
                  <a:lnTo>
                    <a:pt x="1883" y="730"/>
                  </a:lnTo>
                  <a:lnTo>
                    <a:pt x="1888" y="738"/>
                  </a:lnTo>
                  <a:lnTo>
                    <a:pt x="1890" y="744"/>
                  </a:lnTo>
                  <a:lnTo>
                    <a:pt x="1890" y="750"/>
                  </a:lnTo>
                  <a:lnTo>
                    <a:pt x="1896" y="752"/>
                  </a:lnTo>
                  <a:lnTo>
                    <a:pt x="1900" y="752"/>
                  </a:lnTo>
                  <a:lnTo>
                    <a:pt x="1908" y="749"/>
                  </a:lnTo>
                  <a:lnTo>
                    <a:pt x="1914" y="744"/>
                  </a:lnTo>
                  <a:lnTo>
                    <a:pt x="1919" y="744"/>
                  </a:lnTo>
                  <a:lnTo>
                    <a:pt x="1924" y="744"/>
                  </a:lnTo>
                  <a:lnTo>
                    <a:pt x="1925" y="747"/>
                  </a:lnTo>
                  <a:lnTo>
                    <a:pt x="1927" y="750"/>
                  </a:lnTo>
                  <a:lnTo>
                    <a:pt x="1936" y="752"/>
                  </a:lnTo>
                  <a:lnTo>
                    <a:pt x="1939" y="754"/>
                  </a:lnTo>
                  <a:lnTo>
                    <a:pt x="1943" y="755"/>
                  </a:lnTo>
                  <a:lnTo>
                    <a:pt x="1944" y="759"/>
                  </a:lnTo>
                  <a:lnTo>
                    <a:pt x="1944" y="764"/>
                  </a:lnTo>
                  <a:lnTo>
                    <a:pt x="1949" y="767"/>
                  </a:lnTo>
                  <a:lnTo>
                    <a:pt x="1956" y="769"/>
                  </a:lnTo>
                  <a:lnTo>
                    <a:pt x="1961" y="773"/>
                  </a:lnTo>
                  <a:lnTo>
                    <a:pt x="1963" y="774"/>
                  </a:lnTo>
                  <a:lnTo>
                    <a:pt x="1965" y="778"/>
                  </a:lnTo>
                  <a:lnTo>
                    <a:pt x="1965" y="783"/>
                  </a:lnTo>
                  <a:lnTo>
                    <a:pt x="1966" y="786"/>
                  </a:lnTo>
                  <a:lnTo>
                    <a:pt x="1968" y="790"/>
                  </a:lnTo>
                  <a:lnTo>
                    <a:pt x="1971" y="791"/>
                  </a:lnTo>
                  <a:lnTo>
                    <a:pt x="1975" y="784"/>
                  </a:lnTo>
                  <a:lnTo>
                    <a:pt x="1980" y="779"/>
                  </a:lnTo>
                  <a:lnTo>
                    <a:pt x="1985" y="774"/>
                  </a:lnTo>
                  <a:lnTo>
                    <a:pt x="1992" y="771"/>
                  </a:lnTo>
                  <a:lnTo>
                    <a:pt x="1999" y="771"/>
                  </a:lnTo>
                  <a:lnTo>
                    <a:pt x="2002" y="771"/>
                  </a:lnTo>
                  <a:lnTo>
                    <a:pt x="2007" y="767"/>
                  </a:lnTo>
                  <a:lnTo>
                    <a:pt x="2009" y="764"/>
                  </a:lnTo>
                  <a:lnTo>
                    <a:pt x="2011" y="761"/>
                  </a:lnTo>
                  <a:lnTo>
                    <a:pt x="2012" y="755"/>
                  </a:lnTo>
                  <a:lnTo>
                    <a:pt x="2012" y="744"/>
                  </a:lnTo>
                  <a:lnTo>
                    <a:pt x="2006" y="742"/>
                  </a:lnTo>
                  <a:lnTo>
                    <a:pt x="1999" y="742"/>
                  </a:lnTo>
                  <a:lnTo>
                    <a:pt x="1992" y="744"/>
                  </a:lnTo>
                  <a:lnTo>
                    <a:pt x="1987" y="747"/>
                  </a:lnTo>
                  <a:lnTo>
                    <a:pt x="1982" y="749"/>
                  </a:lnTo>
                  <a:lnTo>
                    <a:pt x="1978" y="750"/>
                  </a:lnTo>
                  <a:lnTo>
                    <a:pt x="1975" y="749"/>
                  </a:lnTo>
                  <a:lnTo>
                    <a:pt x="1971" y="744"/>
                  </a:lnTo>
                  <a:lnTo>
                    <a:pt x="1971" y="738"/>
                  </a:lnTo>
                  <a:lnTo>
                    <a:pt x="1975" y="737"/>
                  </a:lnTo>
                  <a:lnTo>
                    <a:pt x="1978" y="737"/>
                  </a:lnTo>
                  <a:lnTo>
                    <a:pt x="1985" y="737"/>
                  </a:lnTo>
                  <a:lnTo>
                    <a:pt x="1990" y="737"/>
                  </a:lnTo>
                  <a:lnTo>
                    <a:pt x="1995" y="737"/>
                  </a:lnTo>
                  <a:lnTo>
                    <a:pt x="1999" y="735"/>
                  </a:lnTo>
                  <a:lnTo>
                    <a:pt x="1999" y="730"/>
                  </a:lnTo>
                  <a:lnTo>
                    <a:pt x="1990" y="730"/>
                  </a:lnTo>
                  <a:lnTo>
                    <a:pt x="1985" y="727"/>
                  </a:lnTo>
                  <a:lnTo>
                    <a:pt x="1982" y="721"/>
                  </a:lnTo>
                  <a:lnTo>
                    <a:pt x="1978" y="716"/>
                  </a:lnTo>
                  <a:lnTo>
                    <a:pt x="1985" y="716"/>
                  </a:lnTo>
                  <a:lnTo>
                    <a:pt x="1989" y="715"/>
                  </a:lnTo>
                  <a:lnTo>
                    <a:pt x="1994" y="711"/>
                  </a:lnTo>
                  <a:lnTo>
                    <a:pt x="1999" y="709"/>
                  </a:lnTo>
                  <a:lnTo>
                    <a:pt x="1999" y="703"/>
                  </a:lnTo>
                  <a:lnTo>
                    <a:pt x="2000" y="699"/>
                  </a:lnTo>
                  <a:lnTo>
                    <a:pt x="2002" y="696"/>
                  </a:lnTo>
                  <a:lnTo>
                    <a:pt x="2000" y="692"/>
                  </a:lnTo>
                  <a:lnTo>
                    <a:pt x="1999" y="691"/>
                  </a:lnTo>
                  <a:lnTo>
                    <a:pt x="1994" y="689"/>
                  </a:lnTo>
                  <a:lnTo>
                    <a:pt x="1985" y="689"/>
                  </a:lnTo>
                  <a:lnTo>
                    <a:pt x="1975" y="691"/>
                  </a:lnTo>
                  <a:lnTo>
                    <a:pt x="1966" y="694"/>
                  </a:lnTo>
                  <a:lnTo>
                    <a:pt x="1960" y="698"/>
                  </a:lnTo>
                  <a:lnTo>
                    <a:pt x="1958" y="701"/>
                  </a:lnTo>
                  <a:lnTo>
                    <a:pt x="1958" y="703"/>
                  </a:lnTo>
                  <a:lnTo>
                    <a:pt x="1956" y="708"/>
                  </a:lnTo>
                  <a:lnTo>
                    <a:pt x="1954" y="709"/>
                  </a:lnTo>
                  <a:lnTo>
                    <a:pt x="1951" y="709"/>
                  </a:lnTo>
                  <a:lnTo>
                    <a:pt x="1944" y="709"/>
                  </a:lnTo>
                  <a:lnTo>
                    <a:pt x="1941" y="709"/>
                  </a:lnTo>
                  <a:lnTo>
                    <a:pt x="1939" y="706"/>
                  </a:lnTo>
                  <a:lnTo>
                    <a:pt x="1941" y="704"/>
                  </a:lnTo>
                  <a:lnTo>
                    <a:pt x="1944" y="703"/>
                  </a:lnTo>
                  <a:lnTo>
                    <a:pt x="1946" y="689"/>
                  </a:lnTo>
                  <a:lnTo>
                    <a:pt x="1943" y="679"/>
                  </a:lnTo>
                  <a:lnTo>
                    <a:pt x="1939" y="672"/>
                  </a:lnTo>
                  <a:lnTo>
                    <a:pt x="1934" y="665"/>
                  </a:lnTo>
                  <a:lnTo>
                    <a:pt x="1924" y="651"/>
                  </a:lnTo>
                  <a:lnTo>
                    <a:pt x="1919" y="645"/>
                  </a:lnTo>
                  <a:lnTo>
                    <a:pt x="1917" y="634"/>
                  </a:lnTo>
                  <a:lnTo>
                    <a:pt x="1891" y="640"/>
                  </a:lnTo>
                  <a:lnTo>
                    <a:pt x="1879" y="643"/>
                  </a:lnTo>
                  <a:lnTo>
                    <a:pt x="1869" y="648"/>
                  </a:lnTo>
                  <a:lnTo>
                    <a:pt x="1869" y="660"/>
                  </a:lnTo>
                  <a:lnTo>
                    <a:pt x="1869" y="672"/>
                  </a:lnTo>
                  <a:lnTo>
                    <a:pt x="1867" y="682"/>
                  </a:lnTo>
                  <a:lnTo>
                    <a:pt x="1862" y="689"/>
                  </a:lnTo>
                  <a:lnTo>
                    <a:pt x="1861" y="694"/>
                  </a:lnTo>
                  <a:lnTo>
                    <a:pt x="1859" y="696"/>
                  </a:lnTo>
                  <a:lnTo>
                    <a:pt x="1856" y="696"/>
                  </a:lnTo>
                  <a:lnTo>
                    <a:pt x="1856" y="709"/>
                  </a:lnTo>
                  <a:lnTo>
                    <a:pt x="1862" y="709"/>
                  </a:lnTo>
                  <a:lnTo>
                    <a:pt x="1866" y="713"/>
                  </a:lnTo>
                  <a:lnTo>
                    <a:pt x="1867" y="718"/>
                  </a:lnTo>
                  <a:lnTo>
                    <a:pt x="1869" y="723"/>
                  </a:lnTo>
                  <a:close/>
                  <a:moveTo>
                    <a:pt x="859" y="1856"/>
                  </a:moveTo>
                  <a:lnTo>
                    <a:pt x="851" y="1857"/>
                  </a:lnTo>
                  <a:lnTo>
                    <a:pt x="844" y="1859"/>
                  </a:lnTo>
                  <a:lnTo>
                    <a:pt x="832" y="1866"/>
                  </a:lnTo>
                  <a:lnTo>
                    <a:pt x="820" y="1873"/>
                  </a:lnTo>
                  <a:lnTo>
                    <a:pt x="813" y="1875"/>
                  </a:lnTo>
                  <a:lnTo>
                    <a:pt x="805" y="1876"/>
                  </a:lnTo>
                  <a:lnTo>
                    <a:pt x="805" y="1871"/>
                  </a:lnTo>
                  <a:lnTo>
                    <a:pt x="803" y="1868"/>
                  </a:lnTo>
                  <a:lnTo>
                    <a:pt x="801" y="1864"/>
                  </a:lnTo>
                  <a:lnTo>
                    <a:pt x="798" y="1863"/>
                  </a:lnTo>
                  <a:lnTo>
                    <a:pt x="796" y="1868"/>
                  </a:lnTo>
                  <a:lnTo>
                    <a:pt x="794" y="1869"/>
                  </a:lnTo>
                  <a:lnTo>
                    <a:pt x="791" y="1869"/>
                  </a:lnTo>
                  <a:lnTo>
                    <a:pt x="786" y="1873"/>
                  </a:lnTo>
                  <a:lnTo>
                    <a:pt x="781" y="1876"/>
                  </a:lnTo>
                  <a:lnTo>
                    <a:pt x="776" y="1881"/>
                  </a:lnTo>
                  <a:lnTo>
                    <a:pt x="771" y="1883"/>
                  </a:lnTo>
                  <a:lnTo>
                    <a:pt x="771" y="1890"/>
                  </a:lnTo>
                  <a:lnTo>
                    <a:pt x="767" y="1893"/>
                  </a:lnTo>
                  <a:lnTo>
                    <a:pt x="762" y="1897"/>
                  </a:lnTo>
                  <a:lnTo>
                    <a:pt x="757" y="1897"/>
                  </a:lnTo>
                  <a:lnTo>
                    <a:pt x="757" y="1902"/>
                  </a:lnTo>
                  <a:lnTo>
                    <a:pt x="757" y="1907"/>
                  </a:lnTo>
                  <a:lnTo>
                    <a:pt x="757" y="1912"/>
                  </a:lnTo>
                  <a:lnTo>
                    <a:pt x="757" y="1917"/>
                  </a:lnTo>
                  <a:lnTo>
                    <a:pt x="754" y="1919"/>
                  </a:lnTo>
                  <a:lnTo>
                    <a:pt x="750" y="1921"/>
                  </a:lnTo>
                  <a:lnTo>
                    <a:pt x="745" y="1922"/>
                  </a:lnTo>
                  <a:lnTo>
                    <a:pt x="743" y="1924"/>
                  </a:lnTo>
                  <a:lnTo>
                    <a:pt x="742" y="1932"/>
                  </a:lnTo>
                  <a:lnTo>
                    <a:pt x="740" y="1941"/>
                  </a:lnTo>
                  <a:lnTo>
                    <a:pt x="740" y="1950"/>
                  </a:lnTo>
                  <a:lnTo>
                    <a:pt x="737" y="1958"/>
                  </a:lnTo>
                  <a:lnTo>
                    <a:pt x="750" y="1958"/>
                  </a:lnTo>
                  <a:lnTo>
                    <a:pt x="752" y="1953"/>
                  </a:lnTo>
                  <a:lnTo>
                    <a:pt x="754" y="1951"/>
                  </a:lnTo>
                  <a:lnTo>
                    <a:pt x="757" y="1951"/>
                  </a:lnTo>
                  <a:lnTo>
                    <a:pt x="762" y="1948"/>
                  </a:lnTo>
                  <a:lnTo>
                    <a:pt x="767" y="1944"/>
                  </a:lnTo>
                  <a:lnTo>
                    <a:pt x="771" y="1939"/>
                  </a:lnTo>
                  <a:lnTo>
                    <a:pt x="777" y="1938"/>
                  </a:lnTo>
                  <a:lnTo>
                    <a:pt x="783" y="1934"/>
                  </a:lnTo>
                  <a:lnTo>
                    <a:pt x="789" y="1932"/>
                  </a:lnTo>
                  <a:lnTo>
                    <a:pt x="793" y="1932"/>
                  </a:lnTo>
                  <a:lnTo>
                    <a:pt x="794" y="1932"/>
                  </a:lnTo>
                  <a:lnTo>
                    <a:pt x="796" y="1934"/>
                  </a:lnTo>
                  <a:lnTo>
                    <a:pt x="798" y="1938"/>
                  </a:lnTo>
                  <a:lnTo>
                    <a:pt x="798" y="1943"/>
                  </a:lnTo>
                  <a:lnTo>
                    <a:pt x="796" y="1948"/>
                  </a:lnTo>
                  <a:lnTo>
                    <a:pt x="794" y="1953"/>
                  </a:lnTo>
                  <a:lnTo>
                    <a:pt x="791" y="1955"/>
                  </a:lnTo>
                  <a:lnTo>
                    <a:pt x="784" y="1960"/>
                  </a:lnTo>
                  <a:lnTo>
                    <a:pt x="777" y="1965"/>
                  </a:lnTo>
                  <a:lnTo>
                    <a:pt x="771" y="1979"/>
                  </a:lnTo>
                  <a:lnTo>
                    <a:pt x="764" y="1992"/>
                  </a:lnTo>
                  <a:lnTo>
                    <a:pt x="769" y="1992"/>
                  </a:lnTo>
                  <a:lnTo>
                    <a:pt x="771" y="1996"/>
                  </a:lnTo>
                  <a:lnTo>
                    <a:pt x="771" y="2001"/>
                  </a:lnTo>
                  <a:lnTo>
                    <a:pt x="771" y="2006"/>
                  </a:lnTo>
                  <a:lnTo>
                    <a:pt x="769" y="2011"/>
                  </a:lnTo>
                  <a:lnTo>
                    <a:pt x="771" y="2016"/>
                  </a:lnTo>
                  <a:lnTo>
                    <a:pt x="772" y="2020"/>
                  </a:lnTo>
                  <a:lnTo>
                    <a:pt x="777" y="2020"/>
                  </a:lnTo>
                  <a:lnTo>
                    <a:pt x="779" y="2016"/>
                  </a:lnTo>
                  <a:lnTo>
                    <a:pt x="783" y="2014"/>
                  </a:lnTo>
                  <a:lnTo>
                    <a:pt x="791" y="2013"/>
                  </a:lnTo>
                  <a:lnTo>
                    <a:pt x="794" y="2011"/>
                  </a:lnTo>
                  <a:lnTo>
                    <a:pt x="798" y="2009"/>
                  </a:lnTo>
                  <a:lnTo>
                    <a:pt x="800" y="2008"/>
                  </a:lnTo>
                  <a:lnTo>
                    <a:pt x="805" y="2006"/>
                  </a:lnTo>
                  <a:lnTo>
                    <a:pt x="810" y="2006"/>
                  </a:lnTo>
                  <a:lnTo>
                    <a:pt x="815" y="2006"/>
                  </a:lnTo>
                  <a:lnTo>
                    <a:pt x="820" y="2001"/>
                  </a:lnTo>
                  <a:lnTo>
                    <a:pt x="827" y="1997"/>
                  </a:lnTo>
                  <a:lnTo>
                    <a:pt x="832" y="1997"/>
                  </a:lnTo>
                  <a:lnTo>
                    <a:pt x="839" y="1999"/>
                  </a:lnTo>
                  <a:lnTo>
                    <a:pt x="839" y="1992"/>
                  </a:lnTo>
                  <a:lnTo>
                    <a:pt x="842" y="1985"/>
                  </a:lnTo>
                  <a:lnTo>
                    <a:pt x="847" y="1982"/>
                  </a:lnTo>
                  <a:lnTo>
                    <a:pt x="852" y="1979"/>
                  </a:lnTo>
                  <a:lnTo>
                    <a:pt x="852" y="1972"/>
                  </a:lnTo>
                  <a:lnTo>
                    <a:pt x="856" y="1965"/>
                  </a:lnTo>
                  <a:lnTo>
                    <a:pt x="859" y="1960"/>
                  </a:lnTo>
                  <a:lnTo>
                    <a:pt x="859" y="1951"/>
                  </a:lnTo>
                  <a:lnTo>
                    <a:pt x="852" y="1924"/>
                  </a:lnTo>
                  <a:lnTo>
                    <a:pt x="846" y="1897"/>
                  </a:lnTo>
                  <a:lnTo>
                    <a:pt x="849" y="1888"/>
                  </a:lnTo>
                  <a:lnTo>
                    <a:pt x="856" y="1880"/>
                  </a:lnTo>
                  <a:lnTo>
                    <a:pt x="859" y="1869"/>
                  </a:lnTo>
                  <a:lnTo>
                    <a:pt x="859" y="1863"/>
                  </a:lnTo>
                  <a:lnTo>
                    <a:pt x="859" y="1856"/>
                  </a:lnTo>
                  <a:close/>
                  <a:moveTo>
                    <a:pt x="1842" y="764"/>
                  </a:moveTo>
                  <a:lnTo>
                    <a:pt x="1844" y="779"/>
                  </a:lnTo>
                  <a:lnTo>
                    <a:pt x="1845" y="786"/>
                  </a:lnTo>
                  <a:lnTo>
                    <a:pt x="1847" y="793"/>
                  </a:lnTo>
                  <a:lnTo>
                    <a:pt x="1850" y="798"/>
                  </a:lnTo>
                  <a:lnTo>
                    <a:pt x="1856" y="802"/>
                  </a:lnTo>
                  <a:lnTo>
                    <a:pt x="1861" y="803"/>
                  </a:lnTo>
                  <a:lnTo>
                    <a:pt x="1869" y="805"/>
                  </a:lnTo>
                  <a:lnTo>
                    <a:pt x="1869" y="798"/>
                  </a:lnTo>
                  <a:lnTo>
                    <a:pt x="1873" y="795"/>
                  </a:lnTo>
                  <a:lnTo>
                    <a:pt x="1876" y="793"/>
                  </a:lnTo>
                  <a:lnTo>
                    <a:pt x="1883" y="791"/>
                  </a:lnTo>
                  <a:lnTo>
                    <a:pt x="1885" y="778"/>
                  </a:lnTo>
                  <a:lnTo>
                    <a:pt x="1883" y="764"/>
                  </a:lnTo>
                  <a:lnTo>
                    <a:pt x="1879" y="752"/>
                  </a:lnTo>
                  <a:lnTo>
                    <a:pt x="1873" y="742"/>
                  </a:lnTo>
                  <a:lnTo>
                    <a:pt x="1864" y="735"/>
                  </a:lnTo>
                  <a:lnTo>
                    <a:pt x="1856" y="732"/>
                  </a:lnTo>
                  <a:lnTo>
                    <a:pt x="1850" y="730"/>
                  </a:lnTo>
                  <a:lnTo>
                    <a:pt x="1845" y="732"/>
                  </a:lnTo>
                  <a:lnTo>
                    <a:pt x="1840" y="733"/>
                  </a:lnTo>
                  <a:lnTo>
                    <a:pt x="1835" y="737"/>
                  </a:lnTo>
                  <a:lnTo>
                    <a:pt x="1833" y="742"/>
                  </a:lnTo>
                  <a:lnTo>
                    <a:pt x="1832" y="744"/>
                  </a:lnTo>
                  <a:lnTo>
                    <a:pt x="1828" y="744"/>
                  </a:lnTo>
                  <a:lnTo>
                    <a:pt x="1828" y="752"/>
                  </a:lnTo>
                  <a:lnTo>
                    <a:pt x="1832" y="757"/>
                  </a:lnTo>
                  <a:lnTo>
                    <a:pt x="1837" y="761"/>
                  </a:lnTo>
                  <a:lnTo>
                    <a:pt x="1842" y="764"/>
                  </a:lnTo>
                  <a:close/>
                  <a:moveTo>
                    <a:pt x="1965" y="682"/>
                  </a:moveTo>
                  <a:lnTo>
                    <a:pt x="1965" y="680"/>
                  </a:lnTo>
                  <a:lnTo>
                    <a:pt x="1963" y="679"/>
                  </a:lnTo>
                  <a:lnTo>
                    <a:pt x="1958" y="677"/>
                  </a:lnTo>
                  <a:lnTo>
                    <a:pt x="1954" y="677"/>
                  </a:lnTo>
                  <a:lnTo>
                    <a:pt x="1953" y="679"/>
                  </a:lnTo>
                  <a:lnTo>
                    <a:pt x="1951" y="682"/>
                  </a:lnTo>
                  <a:lnTo>
                    <a:pt x="1956" y="684"/>
                  </a:lnTo>
                  <a:lnTo>
                    <a:pt x="1958" y="686"/>
                  </a:lnTo>
                  <a:lnTo>
                    <a:pt x="1958" y="689"/>
                  </a:lnTo>
                  <a:lnTo>
                    <a:pt x="1963" y="687"/>
                  </a:lnTo>
                  <a:lnTo>
                    <a:pt x="1965" y="686"/>
                  </a:lnTo>
                  <a:lnTo>
                    <a:pt x="1965" y="682"/>
                  </a:lnTo>
                  <a:close/>
                  <a:moveTo>
                    <a:pt x="2511" y="150"/>
                  </a:moveTo>
                  <a:lnTo>
                    <a:pt x="2512" y="147"/>
                  </a:lnTo>
                  <a:lnTo>
                    <a:pt x="2514" y="145"/>
                  </a:lnTo>
                  <a:lnTo>
                    <a:pt x="2521" y="143"/>
                  </a:lnTo>
                  <a:lnTo>
                    <a:pt x="2538" y="143"/>
                  </a:lnTo>
                  <a:lnTo>
                    <a:pt x="2536" y="129"/>
                  </a:lnTo>
                  <a:lnTo>
                    <a:pt x="2538" y="118"/>
                  </a:lnTo>
                  <a:lnTo>
                    <a:pt x="2541" y="95"/>
                  </a:lnTo>
                  <a:lnTo>
                    <a:pt x="2545" y="73"/>
                  </a:lnTo>
                  <a:lnTo>
                    <a:pt x="2545" y="61"/>
                  </a:lnTo>
                  <a:lnTo>
                    <a:pt x="2545" y="48"/>
                  </a:lnTo>
                  <a:lnTo>
                    <a:pt x="2524" y="48"/>
                  </a:lnTo>
                  <a:lnTo>
                    <a:pt x="2524" y="54"/>
                  </a:lnTo>
                  <a:lnTo>
                    <a:pt x="2521" y="61"/>
                  </a:lnTo>
                  <a:lnTo>
                    <a:pt x="2512" y="77"/>
                  </a:lnTo>
                  <a:lnTo>
                    <a:pt x="2502" y="92"/>
                  </a:lnTo>
                  <a:lnTo>
                    <a:pt x="2499" y="101"/>
                  </a:lnTo>
                  <a:lnTo>
                    <a:pt x="2497" y="109"/>
                  </a:lnTo>
                  <a:lnTo>
                    <a:pt x="2495" y="119"/>
                  </a:lnTo>
                  <a:lnTo>
                    <a:pt x="2495" y="131"/>
                  </a:lnTo>
                  <a:lnTo>
                    <a:pt x="2497" y="138"/>
                  </a:lnTo>
                  <a:lnTo>
                    <a:pt x="2500" y="143"/>
                  </a:lnTo>
                  <a:lnTo>
                    <a:pt x="2504" y="147"/>
                  </a:lnTo>
                  <a:lnTo>
                    <a:pt x="2511" y="150"/>
                  </a:lnTo>
                  <a:close/>
                  <a:moveTo>
                    <a:pt x="2313" y="553"/>
                  </a:moveTo>
                  <a:lnTo>
                    <a:pt x="2313" y="549"/>
                  </a:lnTo>
                  <a:lnTo>
                    <a:pt x="2314" y="547"/>
                  </a:lnTo>
                  <a:lnTo>
                    <a:pt x="2320" y="546"/>
                  </a:lnTo>
                  <a:lnTo>
                    <a:pt x="2320" y="532"/>
                  </a:lnTo>
                  <a:lnTo>
                    <a:pt x="2306" y="532"/>
                  </a:lnTo>
                  <a:lnTo>
                    <a:pt x="2306" y="536"/>
                  </a:lnTo>
                  <a:lnTo>
                    <a:pt x="2304" y="537"/>
                  </a:lnTo>
                  <a:lnTo>
                    <a:pt x="2299" y="539"/>
                  </a:lnTo>
                  <a:lnTo>
                    <a:pt x="2299" y="546"/>
                  </a:lnTo>
                  <a:lnTo>
                    <a:pt x="2303" y="549"/>
                  </a:lnTo>
                  <a:lnTo>
                    <a:pt x="2306" y="553"/>
                  </a:lnTo>
                  <a:lnTo>
                    <a:pt x="2313" y="553"/>
                  </a:lnTo>
                  <a:close/>
                  <a:moveTo>
                    <a:pt x="866" y="1501"/>
                  </a:moveTo>
                  <a:lnTo>
                    <a:pt x="864" y="1510"/>
                  </a:lnTo>
                  <a:lnTo>
                    <a:pt x="863" y="1513"/>
                  </a:lnTo>
                  <a:lnTo>
                    <a:pt x="859" y="1515"/>
                  </a:lnTo>
                  <a:lnTo>
                    <a:pt x="839" y="1515"/>
                  </a:lnTo>
                  <a:lnTo>
                    <a:pt x="839" y="1518"/>
                  </a:lnTo>
                  <a:lnTo>
                    <a:pt x="837" y="1520"/>
                  </a:lnTo>
                  <a:lnTo>
                    <a:pt x="834" y="1520"/>
                  </a:lnTo>
                  <a:lnTo>
                    <a:pt x="830" y="1520"/>
                  </a:lnTo>
                  <a:lnTo>
                    <a:pt x="825" y="1521"/>
                  </a:lnTo>
                  <a:lnTo>
                    <a:pt x="823" y="1523"/>
                  </a:lnTo>
                  <a:lnTo>
                    <a:pt x="822" y="1528"/>
                  </a:lnTo>
                  <a:lnTo>
                    <a:pt x="818" y="1535"/>
                  </a:lnTo>
                  <a:lnTo>
                    <a:pt x="815" y="1535"/>
                  </a:lnTo>
                  <a:lnTo>
                    <a:pt x="812" y="1535"/>
                  </a:lnTo>
                  <a:lnTo>
                    <a:pt x="808" y="1535"/>
                  </a:lnTo>
                  <a:lnTo>
                    <a:pt x="805" y="1535"/>
                  </a:lnTo>
                  <a:lnTo>
                    <a:pt x="805" y="1539"/>
                  </a:lnTo>
                  <a:lnTo>
                    <a:pt x="805" y="1542"/>
                  </a:lnTo>
                  <a:lnTo>
                    <a:pt x="805" y="1545"/>
                  </a:lnTo>
                  <a:lnTo>
                    <a:pt x="805" y="1549"/>
                  </a:lnTo>
                  <a:lnTo>
                    <a:pt x="808" y="1549"/>
                  </a:lnTo>
                  <a:lnTo>
                    <a:pt x="812" y="1549"/>
                  </a:lnTo>
                  <a:lnTo>
                    <a:pt x="817" y="1547"/>
                  </a:lnTo>
                  <a:lnTo>
                    <a:pt x="822" y="1544"/>
                  </a:lnTo>
                  <a:lnTo>
                    <a:pt x="825" y="1542"/>
                  </a:lnTo>
                  <a:lnTo>
                    <a:pt x="825" y="1549"/>
                  </a:lnTo>
                  <a:lnTo>
                    <a:pt x="829" y="1549"/>
                  </a:lnTo>
                  <a:lnTo>
                    <a:pt x="832" y="1549"/>
                  </a:lnTo>
                  <a:lnTo>
                    <a:pt x="832" y="1552"/>
                  </a:lnTo>
                  <a:lnTo>
                    <a:pt x="832" y="1556"/>
                  </a:lnTo>
                  <a:lnTo>
                    <a:pt x="834" y="1556"/>
                  </a:lnTo>
                  <a:lnTo>
                    <a:pt x="839" y="1556"/>
                  </a:lnTo>
                  <a:lnTo>
                    <a:pt x="842" y="1556"/>
                  </a:lnTo>
                  <a:lnTo>
                    <a:pt x="846" y="1556"/>
                  </a:lnTo>
                  <a:lnTo>
                    <a:pt x="846" y="1551"/>
                  </a:lnTo>
                  <a:lnTo>
                    <a:pt x="847" y="1545"/>
                  </a:lnTo>
                  <a:lnTo>
                    <a:pt x="849" y="1540"/>
                  </a:lnTo>
                  <a:lnTo>
                    <a:pt x="851" y="1539"/>
                  </a:lnTo>
                  <a:lnTo>
                    <a:pt x="858" y="1533"/>
                  </a:lnTo>
                  <a:lnTo>
                    <a:pt x="866" y="1528"/>
                  </a:lnTo>
                  <a:lnTo>
                    <a:pt x="866" y="1525"/>
                  </a:lnTo>
                  <a:lnTo>
                    <a:pt x="868" y="1523"/>
                  </a:lnTo>
                  <a:lnTo>
                    <a:pt x="873" y="1521"/>
                  </a:lnTo>
                  <a:lnTo>
                    <a:pt x="876" y="1518"/>
                  </a:lnTo>
                  <a:lnTo>
                    <a:pt x="878" y="1516"/>
                  </a:lnTo>
                  <a:lnTo>
                    <a:pt x="880" y="1515"/>
                  </a:lnTo>
                  <a:lnTo>
                    <a:pt x="878" y="1510"/>
                  </a:lnTo>
                  <a:lnTo>
                    <a:pt x="875" y="1506"/>
                  </a:lnTo>
                  <a:lnTo>
                    <a:pt x="866" y="1501"/>
                  </a:lnTo>
                  <a:close/>
                  <a:moveTo>
                    <a:pt x="2360" y="239"/>
                  </a:moveTo>
                  <a:lnTo>
                    <a:pt x="2360" y="244"/>
                  </a:lnTo>
                  <a:lnTo>
                    <a:pt x="2362" y="247"/>
                  </a:lnTo>
                  <a:lnTo>
                    <a:pt x="2366" y="249"/>
                  </a:lnTo>
                  <a:lnTo>
                    <a:pt x="2369" y="251"/>
                  </a:lnTo>
                  <a:lnTo>
                    <a:pt x="2378" y="252"/>
                  </a:lnTo>
                  <a:lnTo>
                    <a:pt x="2379" y="256"/>
                  </a:lnTo>
                  <a:lnTo>
                    <a:pt x="2381" y="259"/>
                  </a:lnTo>
                  <a:lnTo>
                    <a:pt x="2388" y="268"/>
                  </a:lnTo>
                  <a:lnTo>
                    <a:pt x="2393" y="278"/>
                  </a:lnTo>
                  <a:lnTo>
                    <a:pt x="2398" y="281"/>
                  </a:lnTo>
                  <a:lnTo>
                    <a:pt x="2403" y="283"/>
                  </a:lnTo>
                  <a:lnTo>
                    <a:pt x="2408" y="286"/>
                  </a:lnTo>
                  <a:lnTo>
                    <a:pt x="2415" y="286"/>
                  </a:lnTo>
                  <a:lnTo>
                    <a:pt x="2418" y="278"/>
                  </a:lnTo>
                  <a:lnTo>
                    <a:pt x="2422" y="269"/>
                  </a:lnTo>
                  <a:lnTo>
                    <a:pt x="2427" y="262"/>
                  </a:lnTo>
                  <a:lnTo>
                    <a:pt x="2430" y="261"/>
                  </a:lnTo>
                  <a:lnTo>
                    <a:pt x="2436" y="259"/>
                  </a:lnTo>
                  <a:lnTo>
                    <a:pt x="2436" y="297"/>
                  </a:lnTo>
                  <a:lnTo>
                    <a:pt x="2436" y="300"/>
                  </a:lnTo>
                  <a:lnTo>
                    <a:pt x="2430" y="309"/>
                  </a:lnTo>
                  <a:lnTo>
                    <a:pt x="2425" y="315"/>
                  </a:lnTo>
                  <a:lnTo>
                    <a:pt x="2424" y="319"/>
                  </a:lnTo>
                  <a:lnTo>
                    <a:pt x="2418" y="322"/>
                  </a:lnTo>
                  <a:lnTo>
                    <a:pt x="2417" y="326"/>
                  </a:lnTo>
                  <a:lnTo>
                    <a:pt x="2417" y="332"/>
                  </a:lnTo>
                  <a:lnTo>
                    <a:pt x="2417" y="341"/>
                  </a:lnTo>
                  <a:lnTo>
                    <a:pt x="2415" y="344"/>
                  </a:lnTo>
                  <a:lnTo>
                    <a:pt x="2412" y="348"/>
                  </a:lnTo>
                  <a:lnTo>
                    <a:pt x="2410" y="351"/>
                  </a:lnTo>
                  <a:lnTo>
                    <a:pt x="2408" y="355"/>
                  </a:lnTo>
                  <a:lnTo>
                    <a:pt x="2407" y="361"/>
                  </a:lnTo>
                  <a:lnTo>
                    <a:pt x="2408" y="368"/>
                  </a:lnTo>
                  <a:lnTo>
                    <a:pt x="2408" y="375"/>
                  </a:lnTo>
                  <a:lnTo>
                    <a:pt x="2408" y="382"/>
                  </a:lnTo>
                  <a:lnTo>
                    <a:pt x="2417" y="382"/>
                  </a:lnTo>
                  <a:lnTo>
                    <a:pt x="2424" y="380"/>
                  </a:lnTo>
                  <a:lnTo>
                    <a:pt x="2427" y="378"/>
                  </a:lnTo>
                  <a:lnTo>
                    <a:pt x="2429" y="377"/>
                  </a:lnTo>
                  <a:lnTo>
                    <a:pt x="2429" y="373"/>
                  </a:lnTo>
                  <a:lnTo>
                    <a:pt x="2429" y="368"/>
                  </a:lnTo>
                  <a:lnTo>
                    <a:pt x="2442" y="361"/>
                  </a:lnTo>
                  <a:lnTo>
                    <a:pt x="2456" y="355"/>
                  </a:lnTo>
                  <a:lnTo>
                    <a:pt x="2456" y="314"/>
                  </a:lnTo>
                  <a:lnTo>
                    <a:pt x="2461" y="314"/>
                  </a:lnTo>
                  <a:lnTo>
                    <a:pt x="2466" y="314"/>
                  </a:lnTo>
                  <a:lnTo>
                    <a:pt x="2471" y="309"/>
                  </a:lnTo>
                  <a:lnTo>
                    <a:pt x="2478" y="305"/>
                  </a:lnTo>
                  <a:lnTo>
                    <a:pt x="2483" y="305"/>
                  </a:lnTo>
                  <a:lnTo>
                    <a:pt x="2490" y="307"/>
                  </a:lnTo>
                  <a:lnTo>
                    <a:pt x="2490" y="290"/>
                  </a:lnTo>
                  <a:lnTo>
                    <a:pt x="2488" y="283"/>
                  </a:lnTo>
                  <a:lnTo>
                    <a:pt x="2487" y="281"/>
                  </a:lnTo>
                  <a:lnTo>
                    <a:pt x="2483" y="280"/>
                  </a:lnTo>
                  <a:lnTo>
                    <a:pt x="2476" y="274"/>
                  </a:lnTo>
                  <a:lnTo>
                    <a:pt x="2473" y="269"/>
                  </a:lnTo>
                  <a:lnTo>
                    <a:pt x="2471" y="266"/>
                  </a:lnTo>
                  <a:lnTo>
                    <a:pt x="2471" y="259"/>
                  </a:lnTo>
                  <a:lnTo>
                    <a:pt x="2471" y="254"/>
                  </a:lnTo>
                  <a:lnTo>
                    <a:pt x="2475" y="251"/>
                  </a:lnTo>
                  <a:lnTo>
                    <a:pt x="2480" y="249"/>
                  </a:lnTo>
                  <a:lnTo>
                    <a:pt x="2488" y="245"/>
                  </a:lnTo>
                  <a:lnTo>
                    <a:pt x="2492" y="244"/>
                  </a:lnTo>
                  <a:lnTo>
                    <a:pt x="2493" y="240"/>
                  </a:lnTo>
                  <a:lnTo>
                    <a:pt x="2493" y="237"/>
                  </a:lnTo>
                  <a:lnTo>
                    <a:pt x="2497" y="230"/>
                  </a:lnTo>
                  <a:lnTo>
                    <a:pt x="2497" y="222"/>
                  </a:lnTo>
                  <a:lnTo>
                    <a:pt x="2497" y="218"/>
                  </a:lnTo>
                  <a:lnTo>
                    <a:pt x="2497" y="211"/>
                  </a:lnTo>
                  <a:lnTo>
                    <a:pt x="2505" y="210"/>
                  </a:lnTo>
                  <a:lnTo>
                    <a:pt x="2509" y="208"/>
                  </a:lnTo>
                  <a:lnTo>
                    <a:pt x="2511" y="205"/>
                  </a:lnTo>
                  <a:lnTo>
                    <a:pt x="2502" y="205"/>
                  </a:lnTo>
                  <a:lnTo>
                    <a:pt x="2499" y="199"/>
                  </a:lnTo>
                  <a:lnTo>
                    <a:pt x="2497" y="193"/>
                  </a:lnTo>
                  <a:lnTo>
                    <a:pt x="2497" y="184"/>
                  </a:lnTo>
                  <a:lnTo>
                    <a:pt x="2488" y="182"/>
                  </a:lnTo>
                  <a:lnTo>
                    <a:pt x="2485" y="181"/>
                  </a:lnTo>
                  <a:lnTo>
                    <a:pt x="2483" y="177"/>
                  </a:lnTo>
                  <a:lnTo>
                    <a:pt x="2483" y="165"/>
                  </a:lnTo>
                  <a:lnTo>
                    <a:pt x="2482" y="155"/>
                  </a:lnTo>
                  <a:lnTo>
                    <a:pt x="2480" y="150"/>
                  </a:lnTo>
                  <a:lnTo>
                    <a:pt x="2478" y="147"/>
                  </a:lnTo>
                  <a:lnTo>
                    <a:pt x="2475" y="145"/>
                  </a:lnTo>
                  <a:lnTo>
                    <a:pt x="2470" y="143"/>
                  </a:lnTo>
                  <a:lnTo>
                    <a:pt x="2470" y="148"/>
                  </a:lnTo>
                  <a:lnTo>
                    <a:pt x="2470" y="153"/>
                  </a:lnTo>
                  <a:lnTo>
                    <a:pt x="2466" y="158"/>
                  </a:lnTo>
                  <a:lnTo>
                    <a:pt x="2463" y="162"/>
                  </a:lnTo>
                  <a:lnTo>
                    <a:pt x="2458" y="164"/>
                  </a:lnTo>
                  <a:lnTo>
                    <a:pt x="2454" y="164"/>
                  </a:lnTo>
                  <a:lnTo>
                    <a:pt x="2451" y="162"/>
                  </a:lnTo>
                  <a:lnTo>
                    <a:pt x="2449" y="157"/>
                  </a:lnTo>
                  <a:lnTo>
                    <a:pt x="2451" y="150"/>
                  </a:lnTo>
                  <a:lnTo>
                    <a:pt x="2456" y="147"/>
                  </a:lnTo>
                  <a:lnTo>
                    <a:pt x="2459" y="141"/>
                  </a:lnTo>
                  <a:lnTo>
                    <a:pt x="2463" y="136"/>
                  </a:lnTo>
                  <a:lnTo>
                    <a:pt x="2465" y="128"/>
                  </a:lnTo>
                  <a:lnTo>
                    <a:pt x="2466" y="119"/>
                  </a:lnTo>
                  <a:lnTo>
                    <a:pt x="2470" y="114"/>
                  </a:lnTo>
                  <a:lnTo>
                    <a:pt x="2476" y="109"/>
                  </a:lnTo>
                  <a:lnTo>
                    <a:pt x="2475" y="102"/>
                  </a:lnTo>
                  <a:lnTo>
                    <a:pt x="2475" y="95"/>
                  </a:lnTo>
                  <a:lnTo>
                    <a:pt x="2478" y="87"/>
                  </a:lnTo>
                  <a:lnTo>
                    <a:pt x="2482" y="78"/>
                  </a:lnTo>
                  <a:lnTo>
                    <a:pt x="2483" y="73"/>
                  </a:lnTo>
                  <a:lnTo>
                    <a:pt x="2483" y="68"/>
                  </a:lnTo>
                  <a:lnTo>
                    <a:pt x="2476" y="66"/>
                  </a:lnTo>
                  <a:lnTo>
                    <a:pt x="2471" y="68"/>
                  </a:lnTo>
                  <a:lnTo>
                    <a:pt x="2463" y="72"/>
                  </a:lnTo>
                  <a:lnTo>
                    <a:pt x="2454" y="75"/>
                  </a:lnTo>
                  <a:lnTo>
                    <a:pt x="2449" y="77"/>
                  </a:lnTo>
                  <a:lnTo>
                    <a:pt x="2442" y="75"/>
                  </a:lnTo>
                  <a:lnTo>
                    <a:pt x="2441" y="80"/>
                  </a:lnTo>
                  <a:lnTo>
                    <a:pt x="2437" y="83"/>
                  </a:lnTo>
                  <a:lnTo>
                    <a:pt x="2432" y="85"/>
                  </a:lnTo>
                  <a:lnTo>
                    <a:pt x="2429" y="89"/>
                  </a:lnTo>
                  <a:lnTo>
                    <a:pt x="2427" y="92"/>
                  </a:lnTo>
                  <a:lnTo>
                    <a:pt x="2427" y="97"/>
                  </a:lnTo>
                  <a:lnTo>
                    <a:pt x="2425" y="101"/>
                  </a:lnTo>
                  <a:lnTo>
                    <a:pt x="2424" y="102"/>
                  </a:lnTo>
                  <a:lnTo>
                    <a:pt x="2422" y="102"/>
                  </a:lnTo>
                  <a:lnTo>
                    <a:pt x="2420" y="97"/>
                  </a:lnTo>
                  <a:lnTo>
                    <a:pt x="2417" y="97"/>
                  </a:lnTo>
                  <a:lnTo>
                    <a:pt x="2412" y="101"/>
                  </a:lnTo>
                  <a:lnTo>
                    <a:pt x="2405" y="102"/>
                  </a:lnTo>
                  <a:lnTo>
                    <a:pt x="2401" y="102"/>
                  </a:lnTo>
                  <a:lnTo>
                    <a:pt x="2401" y="106"/>
                  </a:lnTo>
                  <a:lnTo>
                    <a:pt x="2400" y="107"/>
                  </a:lnTo>
                  <a:lnTo>
                    <a:pt x="2393" y="109"/>
                  </a:lnTo>
                  <a:lnTo>
                    <a:pt x="2386" y="109"/>
                  </a:lnTo>
                  <a:lnTo>
                    <a:pt x="2383" y="111"/>
                  </a:lnTo>
                  <a:lnTo>
                    <a:pt x="2383" y="114"/>
                  </a:lnTo>
                  <a:lnTo>
                    <a:pt x="2384" y="121"/>
                  </a:lnTo>
                  <a:lnTo>
                    <a:pt x="2388" y="128"/>
                  </a:lnTo>
                  <a:lnTo>
                    <a:pt x="2389" y="129"/>
                  </a:lnTo>
                  <a:lnTo>
                    <a:pt x="2393" y="131"/>
                  </a:lnTo>
                  <a:lnTo>
                    <a:pt x="2396" y="131"/>
                  </a:lnTo>
                  <a:lnTo>
                    <a:pt x="2401" y="129"/>
                  </a:lnTo>
                  <a:lnTo>
                    <a:pt x="2405" y="131"/>
                  </a:lnTo>
                  <a:lnTo>
                    <a:pt x="2407" y="133"/>
                  </a:lnTo>
                  <a:lnTo>
                    <a:pt x="2407" y="135"/>
                  </a:lnTo>
                  <a:lnTo>
                    <a:pt x="2408" y="136"/>
                  </a:lnTo>
                  <a:lnTo>
                    <a:pt x="2415" y="138"/>
                  </a:lnTo>
                  <a:lnTo>
                    <a:pt x="2424" y="140"/>
                  </a:lnTo>
                  <a:lnTo>
                    <a:pt x="2432" y="143"/>
                  </a:lnTo>
                  <a:lnTo>
                    <a:pt x="2434" y="147"/>
                  </a:lnTo>
                  <a:lnTo>
                    <a:pt x="2436" y="150"/>
                  </a:lnTo>
                  <a:lnTo>
                    <a:pt x="2430" y="153"/>
                  </a:lnTo>
                  <a:lnTo>
                    <a:pt x="2427" y="157"/>
                  </a:lnTo>
                  <a:lnTo>
                    <a:pt x="2427" y="160"/>
                  </a:lnTo>
                  <a:lnTo>
                    <a:pt x="2429" y="165"/>
                  </a:lnTo>
                  <a:lnTo>
                    <a:pt x="2434" y="174"/>
                  </a:lnTo>
                  <a:lnTo>
                    <a:pt x="2436" y="179"/>
                  </a:lnTo>
                  <a:lnTo>
                    <a:pt x="2436" y="184"/>
                  </a:lnTo>
                  <a:lnTo>
                    <a:pt x="2424" y="182"/>
                  </a:lnTo>
                  <a:lnTo>
                    <a:pt x="2420" y="184"/>
                  </a:lnTo>
                  <a:lnTo>
                    <a:pt x="2418" y="184"/>
                  </a:lnTo>
                  <a:lnTo>
                    <a:pt x="2417" y="186"/>
                  </a:lnTo>
                  <a:lnTo>
                    <a:pt x="2417" y="187"/>
                  </a:lnTo>
                  <a:lnTo>
                    <a:pt x="2420" y="193"/>
                  </a:lnTo>
                  <a:lnTo>
                    <a:pt x="2425" y="205"/>
                  </a:lnTo>
                  <a:lnTo>
                    <a:pt x="2425" y="210"/>
                  </a:lnTo>
                  <a:lnTo>
                    <a:pt x="2422" y="211"/>
                  </a:lnTo>
                  <a:lnTo>
                    <a:pt x="2413" y="213"/>
                  </a:lnTo>
                  <a:lnTo>
                    <a:pt x="2407" y="213"/>
                  </a:lnTo>
                  <a:lnTo>
                    <a:pt x="2401" y="211"/>
                  </a:lnTo>
                  <a:lnTo>
                    <a:pt x="2396" y="210"/>
                  </a:lnTo>
                  <a:lnTo>
                    <a:pt x="2389" y="203"/>
                  </a:lnTo>
                  <a:lnTo>
                    <a:pt x="2381" y="198"/>
                  </a:lnTo>
                  <a:lnTo>
                    <a:pt x="2376" y="203"/>
                  </a:lnTo>
                  <a:lnTo>
                    <a:pt x="2371" y="208"/>
                  </a:lnTo>
                  <a:lnTo>
                    <a:pt x="2362" y="210"/>
                  </a:lnTo>
                  <a:lnTo>
                    <a:pt x="2354" y="211"/>
                  </a:lnTo>
                  <a:lnTo>
                    <a:pt x="2354" y="228"/>
                  </a:lnTo>
                  <a:lnTo>
                    <a:pt x="2355" y="235"/>
                  </a:lnTo>
                  <a:lnTo>
                    <a:pt x="2357" y="237"/>
                  </a:lnTo>
                  <a:lnTo>
                    <a:pt x="2360" y="239"/>
                  </a:lnTo>
                  <a:close/>
                  <a:moveTo>
                    <a:pt x="2272" y="273"/>
                  </a:moveTo>
                  <a:lnTo>
                    <a:pt x="2272" y="264"/>
                  </a:lnTo>
                  <a:lnTo>
                    <a:pt x="2275" y="259"/>
                  </a:lnTo>
                  <a:lnTo>
                    <a:pt x="2277" y="252"/>
                  </a:lnTo>
                  <a:lnTo>
                    <a:pt x="2279" y="245"/>
                  </a:lnTo>
                  <a:lnTo>
                    <a:pt x="2270" y="245"/>
                  </a:lnTo>
                  <a:lnTo>
                    <a:pt x="2263" y="247"/>
                  </a:lnTo>
                  <a:lnTo>
                    <a:pt x="2256" y="249"/>
                  </a:lnTo>
                  <a:lnTo>
                    <a:pt x="2251" y="252"/>
                  </a:lnTo>
                  <a:lnTo>
                    <a:pt x="2251" y="262"/>
                  </a:lnTo>
                  <a:lnTo>
                    <a:pt x="2253" y="266"/>
                  </a:lnTo>
                  <a:lnTo>
                    <a:pt x="2255" y="269"/>
                  </a:lnTo>
                  <a:lnTo>
                    <a:pt x="2258" y="271"/>
                  </a:lnTo>
                  <a:lnTo>
                    <a:pt x="2262" y="273"/>
                  </a:lnTo>
                  <a:lnTo>
                    <a:pt x="2272" y="273"/>
                  </a:lnTo>
                  <a:close/>
                  <a:moveTo>
                    <a:pt x="2524" y="225"/>
                  </a:moveTo>
                  <a:lnTo>
                    <a:pt x="2526" y="220"/>
                  </a:lnTo>
                  <a:lnTo>
                    <a:pt x="2529" y="216"/>
                  </a:lnTo>
                  <a:lnTo>
                    <a:pt x="2536" y="210"/>
                  </a:lnTo>
                  <a:lnTo>
                    <a:pt x="2540" y="206"/>
                  </a:lnTo>
                  <a:lnTo>
                    <a:pt x="2543" y="203"/>
                  </a:lnTo>
                  <a:lnTo>
                    <a:pt x="2545" y="198"/>
                  </a:lnTo>
                  <a:lnTo>
                    <a:pt x="2545" y="191"/>
                  </a:lnTo>
                  <a:lnTo>
                    <a:pt x="2538" y="191"/>
                  </a:lnTo>
                  <a:lnTo>
                    <a:pt x="2533" y="193"/>
                  </a:lnTo>
                  <a:lnTo>
                    <a:pt x="2524" y="198"/>
                  </a:lnTo>
                  <a:lnTo>
                    <a:pt x="2521" y="203"/>
                  </a:lnTo>
                  <a:lnTo>
                    <a:pt x="2517" y="213"/>
                  </a:lnTo>
                  <a:lnTo>
                    <a:pt x="2516" y="216"/>
                  </a:lnTo>
                  <a:lnTo>
                    <a:pt x="2517" y="222"/>
                  </a:lnTo>
                  <a:lnTo>
                    <a:pt x="2519" y="223"/>
                  </a:lnTo>
                  <a:lnTo>
                    <a:pt x="2524" y="225"/>
                  </a:lnTo>
                  <a:close/>
                  <a:moveTo>
                    <a:pt x="2483" y="129"/>
                  </a:moveTo>
                  <a:lnTo>
                    <a:pt x="2485" y="129"/>
                  </a:lnTo>
                  <a:lnTo>
                    <a:pt x="2488" y="128"/>
                  </a:lnTo>
                  <a:lnTo>
                    <a:pt x="2490" y="126"/>
                  </a:lnTo>
                  <a:lnTo>
                    <a:pt x="2490" y="123"/>
                  </a:lnTo>
                  <a:lnTo>
                    <a:pt x="2488" y="123"/>
                  </a:lnTo>
                  <a:lnTo>
                    <a:pt x="2485" y="124"/>
                  </a:lnTo>
                  <a:lnTo>
                    <a:pt x="2483" y="126"/>
                  </a:lnTo>
                  <a:lnTo>
                    <a:pt x="2483" y="129"/>
                  </a:lnTo>
                  <a:close/>
                  <a:moveTo>
                    <a:pt x="2517" y="164"/>
                  </a:moveTo>
                  <a:lnTo>
                    <a:pt x="2512" y="165"/>
                  </a:lnTo>
                  <a:lnTo>
                    <a:pt x="2511" y="167"/>
                  </a:lnTo>
                  <a:lnTo>
                    <a:pt x="2511" y="170"/>
                  </a:lnTo>
                  <a:lnTo>
                    <a:pt x="2504" y="172"/>
                  </a:lnTo>
                  <a:lnTo>
                    <a:pt x="2504" y="174"/>
                  </a:lnTo>
                  <a:lnTo>
                    <a:pt x="2505" y="176"/>
                  </a:lnTo>
                  <a:lnTo>
                    <a:pt x="2509" y="177"/>
                  </a:lnTo>
                  <a:lnTo>
                    <a:pt x="2514" y="177"/>
                  </a:lnTo>
                  <a:lnTo>
                    <a:pt x="2517" y="176"/>
                  </a:lnTo>
                  <a:lnTo>
                    <a:pt x="2519" y="170"/>
                  </a:lnTo>
                  <a:lnTo>
                    <a:pt x="2517" y="164"/>
                  </a:lnTo>
                  <a:close/>
                  <a:moveTo>
                    <a:pt x="1965" y="594"/>
                  </a:moveTo>
                  <a:lnTo>
                    <a:pt x="1971" y="595"/>
                  </a:lnTo>
                  <a:lnTo>
                    <a:pt x="1977" y="599"/>
                  </a:lnTo>
                  <a:lnTo>
                    <a:pt x="1987" y="605"/>
                  </a:lnTo>
                  <a:lnTo>
                    <a:pt x="1995" y="614"/>
                  </a:lnTo>
                  <a:lnTo>
                    <a:pt x="2006" y="621"/>
                  </a:lnTo>
                  <a:lnTo>
                    <a:pt x="2006" y="611"/>
                  </a:lnTo>
                  <a:lnTo>
                    <a:pt x="2006" y="600"/>
                  </a:lnTo>
                  <a:lnTo>
                    <a:pt x="2002" y="594"/>
                  </a:lnTo>
                  <a:lnTo>
                    <a:pt x="1999" y="587"/>
                  </a:lnTo>
                  <a:lnTo>
                    <a:pt x="1994" y="585"/>
                  </a:lnTo>
                  <a:lnTo>
                    <a:pt x="1992" y="583"/>
                  </a:lnTo>
                  <a:lnTo>
                    <a:pt x="1992" y="580"/>
                  </a:lnTo>
                  <a:lnTo>
                    <a:pt x="1990" y="575"/>
                  </a:lnTo>
                  <a:lnTo>
                    <a:pt x="1989" y="571"/>
                  </a:lnTo>
                  <a:lnTo>
                    <a:pt x="1985" y="570"/>
                  </a:lnTo>
                  <a:lnTo>
                    <a:pt x="1980" y="568"/>
                  </a:lnTo>
                  <a:lnTo>
                    <a:pt x="1970" y="566"/>
                  </a:lnTo>
                  <a:lnTo>
                    <a:pt x="1958" y="566"/>
                  </a:lnTo>
                  <a:lnTo>
                    <a:pt x="1958" y="573"/>
                  </a:lnTo>
                  <a:lnTo>
                    <a:pt x="1961" y="580"/>
                  </a:lnTo>
                  <a:lnTo>
                    <a:pt x="1965" y="585"/>
                  </a:lnTo>
                  <a:lnTo>
                    <a:pt x="1965" y="594"/>
                  </a:lnTo>
                  <a:close/>
                  <a:moveTo>
                    <a:pt x="2012" y="573"/>
                  </a:moveTo>
                  <a:lnTo>
                    <a:pt x="2014" y="568"/>
                  </a:lnTo>
                  <a:lnTo>
                    <a:pt x="2016" y="566"/>
                  </a:lnTo>
                  <a:lnTo>
                    <a:pt x="2019" y="566"/>
                  </a:lnTo>
                  <a:lnTo>
                    <a:pt x="2019" y="553"/>
                  </a:lnTo>
                  <a:lnTo>
                    <a:pt x="2006" y="553"/>
                  </a:lnTo>
                  <a:lnTo>
                    <a:pt x="2004" y="559"/>
                  </a:lnTo>
                  <a:lnTo>
                    <a:pt x="2002" y="566"/>
                  </a:lnTo>
                  <a:lnTo>
                    <a:pt x="1999" y="571"/>
                  </a:lnTo>
                  <a:lnTo>
                    <a:pt x="1999" y="580"/>
                  </a:lnTo>
                  <a:lnTo>
                    <a:pt x="2004" y="580"/>
                  </a:lnTo>
                  <a:lnTo>
                    <a:pt x="2007" y="578"/>
                  </a:lnTo>
                  <a:lnTo>
                    <a:pt x="2011" y="576"/>
                  </a:lnTo>
                  <a:lnTo>
                    <a:pt x="2012" y="573"/>
                  </a:lnTo>
                  <a:close/>
                  <a:moveTo>
                    <a:pt x="2115" y="587"/>
                  </a:moveTo>
                  <a:lnTo>
                    <a:pt x="2120" y="585"/>
                  </a:lnTo>
                  <a:lnTo>
                    <a:pt x="2123" y="582"/>
                  </a:lnTo>
                  <a:lnTo>
                    <a:pt x="2129" y="573"/>
                  </a:lnTo>
                  <a:lnTo>
                    <a:pt x="2122" y="573"/>
                  </a:lnTo>
                  <a:lnTo>
                    <a:pt x="2115" y="573"/>
                  </a:lnTo>
                  <a:lnTo>
                    <a:pt x="2110" y="575"/>
                  </a:lnTo>
                  <a:lnTo>
                    <a:pt x="2106" y="578"/>
                  </a:lnTo>
                  <a:lnTo>
                    <a:pt x="2103" y="582"/>
                  </a:lnTo>
                  <a:lnTo>
                    <a:pt x="2101" y="587"/>
                  </a:lnTo>
                  <a:lnTo>
                    <a:pt x="2101" y="594"/>
                  </a:lnTo>
                  <a:lnTo>
                    <a:pt x="2101" y="600"/>
                  </a:lnTo>
                  <a:lnTo>
                    <a:pt x="2106" y="600"/>
                  </a:lnTo>
                  <a:lnTo>
                    <a:pt x="2111" y="597"/>
                  </a:lnTo>
                  <a:lnTo>
                    <a:pt x="2115" y="594"/>
                  </a:lnTo>
                  <a:lnTo>
                    <a:pt x="2115" y="587"/>
                  </a:lnTo>
                  <a:close/>
                  <a:moveTo>
                    <a:pt x="1978" y="662"/>
                  </a:moveTo>
                  <a:lnTo>
                    <a:pt x="1978" y="655"/>
                  </a:lnTo>
                  <a:lnTo>
                    <a:pt x="1978" y="650"/>
                  </a:lnTo>
                  <a:lnTo>
                    <a:pt x="1975" y="648"/>
                  </a:lnTo>
                  <a:lnTo>
                    <a:pt x="1971" y="645"/>
                  </a:lnTo>
                  <a:lnTo>
                    <a:pt x="1968" y="643"/>
                  </a:lnTo>
                  <a:lnTo>
                    <a:pt x="1965" y="640"/>
                  </a:lnTo>
                  <a:lnTo>
                    <a:pt x="1965" y="634"/>
                  </a:lnTo>
                  <a:lnTo>
                    <a:pt x="1965" y="628"/>
                  </a:lnTo>
                  <a:lnTo>
                    <a:pt x="1937" y="628"/>
                  </a:lnTo>
                  <a:lnTo>
                    <a:pt x="1937" y="631"/>
                  </a:lnTo>
                  <a:lnTo>
                    <a:pt x="1936" y="633"/>
                  </a:lnTo>
                  <a:lnTo>
                    <a:pt x="1931" y="634"/>
                  </a:lnTo>
                  <a:lnTo>
                    <a:pt x="1931" y="641"/>
                  </a:lnTo>
                  <a:lnTo>
                    <a:pt x="1936" y="645"/>
                  </a:lnTo>
                  <a:lnTo>
                    <a:pt x="1941" y="648"/>
                  </a:lnTo>
                  <a:lnTo>
                    <a:pt x="1949" y="657"/>
                  </a:lnTo>
                  <a:lnTo>
                    <a:pt x="1954" y="660"/>
                  </a:lnTo>
                  <a:lnTo>
                    <a:pt x="1961" y="662"/>
                  </a:lnTo>
                  <a:lnTo>
                    <a:pt x="1968" y="663"/>
                  </a:lnTo>
                  <a:lnTo>
                    <a:pt x="1978" y="662"/>
                  </a:lnTo>
                  <a:close/>
                  <a:moveTo>
                    <a:pt x="2012" y="634"/>
                  </a:moveTo>
                  <a:lnTo>
                    <a:pt x="2011" y="640"/>
                  </a:lnTo>
                  <a:lnTo>
                    <a:pt x="2009" y="641"/>
                  </a:lnTo>
                  <a:lnTo>
                    <a:pt x="2006" y="641"/>
                  </a:lnTo>
                  <a:lnTo>
                    <a:pt x="2002" y="643"/>
                  </a:lnTo>
                  <a:lnTo>
                    <a:pt x="2000" y="646"/>
                  </a:lnTo>
                  <a:lnTo>
                    <a:pt x="1999" y="655"/>
                  </a:lnTo>
                  <a:lnTo>
                    <a:pt x="2002" y="662"/>
                  </a:lnTo>
                  <a:lnTo>
                    <a:pt x="2007" y="667"/>
                  </a:lnTo>
                  <a:lnTo>
                    <a:pt x="2016" y="669"/>
                  </a:lnTo>
                  <a:lnTo>
                    <a:pt x="2026" y="669"/>
                  </a:lnTo>
                  <a:lnTo>
                    <a:pt x="2023" y="655"/>
                  </a:lnTo>
                  <a:lnTo>
                    <a:pt x="2021" y="645"/>
                  </a:lnTo>
                  <a:lnTo>
                    <a:pt x="2023" y="634"/>
                  </a:lnTo>
                  <a:lnTo>
                    <a:pt x="2026" y="621"/>
                  </a:lnTo>
                  <a:lnTo>
                    <a:pt x="2019" y="621"/>
                  </a:lnTo>
                  <a:lnTo>
                    <a:pt x="2016" y="624"/>
                  </a:lnTo>
                  <a:lnTo>
                    <a:pt x="2012" y="629"/>
                  </a:lnTo>
                  <a:lnTo>
                    <a:pt x="2012" y="634"/>
                  </a:lnTo>
                  <a:close/>
                  <a:moveTo>
                    <a:pt x="2040" y="655"/>
                  </a:moveTo>
                  <a:lnTo>
                    <a:pt x="2041" y="651"/>
                  </a:lnTo>
                  <a:lnTo>
                    <a:pt x="2043" y="650"/>
                  </a:lnTo>
                  <a:lnTo>
                    <a:pt x="2048" y="646"/>
                  </a:lnTo>
                  <a:lnTo>
                    <a:pt x="2055" y="645"/>
                  </a:lnTo>
                  <a:lnTo>
                    <a:pt x="2060" y="641"/>
                  </a:lnTo>
                  <a:lnTo>
                    <a:pt x="2088" y="641"/>
                  </a:lnTo>
                  <a:lnTo>
                    <a:pt x="2088" y="636"/>
                  </a:lnTo>
                  <a:lnTo>
                    <a:pt x="2091" y="633"/>
                  </a:lnTo>
                  <a:lnTo>
                    <a:pt x="2094" y="631"/>
                  </a:lnTo>
                  <a:lnTo>
                    <a:pt x="2100" y="629"/>
                  </a:lnTo>
                  <a:lnTo>
                    <a:pt x="2103" y="628"/>
                  </a:lnTo>
                  <a:lnTo>
                    <a:pt x="2106" y="624"/>
                  </a:lnTo>
                  <a:lnTo>
                    <a:pt x="2108" y="621"/>
                  </a:lnTo>
                  <a:lnTo>
                    <a:pt x="2108" y="614"/>
                  </a:lnTo>
                  <a:lnTo>
                    <a:pt x="2103" y="614"/>
                  </a:lnTo>
                  <a:lnTo>
                    <a:pt x="2101" y="611"/>
                  </a:lnTo>
                  <a:lnTo>
                    <a:pt x="2098" y="609"/>
                  </a:lnTo>
                  <a:lnTo>
                    <a:pt x="2094" y="607"/>
                  </a:lnTo>
                  <a:lnTo>
                    <a:pt x="2094" y="609"/>
                  </a:lnTo>
                  <a:lnTo>
                    <a:pt x="2093" y="611"/>
                  </a:lnTo>
                  <a:lnTo>
                    <a:pt x="2088" y="614"/>
                  </a:lnTo>
                  <a:lnTo>
                    <a:pt x="2081" y="614"/>
                  </a:lnTo>
                  <a:lnTo>
                    <a:pt x="2074" y="614"/>
                  </a:lnTo>
                  <a:lnTo>
                    <a:pt x="2072" y="609"/>
                  </a:lnTo>
                  <a:lnTo>
                    <a:pt x="2070" y="607"/>
                  </a:lnTo>
                  <a:lnTo>
                    <a:pt x="2067" y="607"/>
                  </a:lnTo>
                  <a:lnTo>
                    <a:pt x="2065" y="611"/>
                  </a:lnTo>
                  <a:lnTo>
                    <a:pt x="2064" y="614"/>
                  </a:lnTo>
                  <a:lnTo>
                    <a:pt x="2055" y="616"/>
                  </a:lnTo>
                  <a:lnTo>
                    <a:pt x="2052" y="617"/>
                  </a:lnTo>
                  <a:lnTo>
                    <a:pt x="2048" y="619"/>
                  </a:lnTo>
                  <a:lnTo>
                    <a:pt x="2047" y="623"/>
                  </a:lnTo>
                  <a:lnTo>
                    <a:pt x="2047" y="628"/>
                  </a:lnTo>
                  <a:lnTo>
                    <a:pt x="2043" y="628"/>
                  </a:lnTo>
                  <a:lnTo>
                    <a:pt x="2038" y="631"/>
                  </a:lnTo>
                  <a:lnTo>
                    <a:pt x="2035" y="634"/>
                  </a:lnTo>
                  <a:lnTo>
                    <a:pt x="2033" y="640"/>
                  </a:lnTo>
                  <a:lnTo>
                    <a:pt x="2031" y="645"/>
                  </a:lnTo>
                  <a:lnTo>
                    <a:pt x="2033" y="650"/>
                  </a:lnTo>
                  <a:lnTo>
                    <a:pt x="2035" y="653"/>
                  </a:lnTo>
                  <a:lnTo>
                    <a:pt x="2040" y="655"/>
                  </a:lnTo>
                  <a:close/>
                  <a:moveTo>
                    <a:pt x="2047" y="709"/>
                  </a:moveTo>
                  <a:lnTo>
                    <a:pt x="2050" y="708"/>
                  </a:lnTo>
                  <a:lnTo>
                    <a:pt x="2055" y="704"/>
                  </a:lnTo>
                  <a:lnTo>
                    <a:pt x="2060" y="703"/>
                  </a:lnTo>
                  <a:lnTo>
                    <a:pt x="2064" y="703"/>
                  </a:lnTo>
                  <a:lnTo>
                    <a:pt x="2067" y="703"/>
                  </a:lnTo>
                  <a:lnTo>
                    <a:pt x="2067" y="696"/>
                  </a:lnTo>
                  <a:lnTo>
                    <a:pt x="2064" y="692"/>
                  </a:lnTo>
                  <a:lnTo>
                    <a:pt x="2062" y="687"/>
                  </a:lnTo>
                  <a:lnTo>
                    <a:pt x="2060" y="682"/>
                  </a:lnTo>
                  <a:lnTo>
                    <a:pt x="2057" y="677"/>
                  </a:lnTo>
                  <a:lnTo>
                    <a:pt x="2055" y="670"/>
                  </a:lnTo>
                  <a:lnTo>
                    <a:pt x="2052" y="665"/>
                  </a:lnTo>
                  <a:lnTo>
                    <a:pt x="2050" y="663"/>
                  </a:lnTo>
                  <a:lnTo>
                    <a:pt x="2047" y="662"/>
                  </a:lnTo>
                  <a:lnTo>
                    <a:pt x="2045" y="663"/>
                  </a:lnTo>
                  <a:lnTo>
                    <a:pt x="2043" y="665"/>
                  </a:lnTo>
                  <a:lnTo>
                    <a:pt x="2040" y="669"/>
                  </a:lnTo>
                  <a:lnTo>
                    <a:pt x="2035" y="670"/>
                  </a:lnTo>
                  <a:lnTo>
                    <a:pt x="2033" y="672"/>
                  </a:lnTo>
                  <a:lnTo>
                    <a:pt x="2033" y="675"/>
                  </a:lnTo>
                  <a:lnTo>
                    <a:pt x="2031" y="679"/>
                  </a:lnTo>
                  <a:lnTo>
                    <a:pt x="2029" y="682"/>
                  </a:lnTo>
                  <a:lnTo>
                    <a:pt x="2026" y="686"/>
                  </a:lnTo>
                  <a:lnTo>
                    <a:pt x="2026" y="689"/>
                  </a:lnTo>
                  <a:lnTo>
                    <a:pt x="2024" y="694"/>
                  </a:lnTo>
                  <a:lnTo>
                    <a:pt x="2023" y="696"/>
                  </a:lnTo>
                  <a:lnTo>
                    <a:pt x="2019" y="696"/>
                  </a:lnTo>
                  <a:lnTo>
                    <a:pt x="2019" y="699"/>
                  </a:lnTo>
                  <a:lnTo>
                    <a:pt x="2019" y="703"/>
                  </a:lnTo>
                  <a:lnTo>
                    <a:pt x="2019" y="708"/>
                  </a:lnTo>
                  <a:lnTo>
                    <a:pt x="2019" y="709"/>
                  </a:lnTo>
                  <a:lnTo>
                    <a:pt x="2023" y="711"/>
                  </a:lnTo>
                  <a:lnTo>
                    <a:pt x="2024" y="709"/>
                  </a:lnTo>
                  <a:lnTo>
                    <a:pt x="2029" y="708"/>
                  </a:lnTo>
                  <a:lnTo>
                    <a:pt x="2035" y="704"/>
                  </a:lnTo>
                  <a:lnTo>
                    <a:pt x="2040" y="703"/>
                  </a:lnTo>
                  <a:lnTo>
                    <a:pt x="2040" y="704"/>
                  </a:lnTo>
                  <a:lnTo>
                    <a:pt x="2041" y="706"/>
                  </a:lnTo>
                  <a:lnTo>
                    <a:pt x="2047" y="709"/>
                  </a:lnTo>
                  <a:close/>
                  <a:moveTo>
                    <a:pt x="750" y="1112"/>
                  </a:moveTo>
                  <a:lnTo>
                    <a:pt x="748" y="1122"/>
                  </a:lnTo>
                  <a:lnTo>
                    <a:pt x="750" y="1129"/>
                  </a:lnTo>
                  <a:lnTo>
                    <a:pt x="754" y="1134"/>
                  </a:lnTo>
                  <a:lnTo>
                    <a:pt x="759" y="1138"/>
                  </a:lnTo>
                  <a:lnTo>
                    <a:pt x="764" y="1141"/>
                  </a:lnTo>
                  <a:lnTo>
                    <a:pt x="767" y="1146"/>
                  </a:lnTo>
                  <a:lnTo>
                    <a:pt x="771" y="1151"/>
                  </a:lnTo>
                  <a:lnTo>
                    <a:pt x="771" y="1160"/>
                  </a:lnTo>
                  <a:lnTo>
                    <a:pt x="777" y="1160"/>
                  </a:lnTo>
                  <a:lnTo>
                    <a:pt x="783" y="1162"/>
                  </a:lnTo>
                  <a:lnTo>
                    <a:pt x="791" y="1167"/>
                  </a:lnTo>
                  <a:lnTo>
                    <a:pt x="791" y="1160"/>
                  </a:lnTo>
                  <a:lnTo>
                    <a:pt x="789" y="1155"/>
                  </a:lnTo>
                  <a:lnTo>
                    <a:pt x="784" y="1146"/>
                  </a:lnTo>
                  <a:lnTo>
                    <a:pt x="784" y="1143"/>
                  </a:lnTo>
                  <a:lnTo>
                    <a:pt x="788" y="1139"/>
                  </a:lnTo>
                  <a:lnTo>
                    <a:pt x="789" y="1136"/>
                  </a:lnTo>
                  <a:lnTo>
                    <a:pt x="791" y="1133"/>
                  </a:lnTo>
                  <a:lnTo>
                    <a:pt x="781" y="1127"/>
                  </a:lnTo>
                  <a:lnTo>
                    <a:pt x="772" y="1121"/>
                  </a:lnTo>
                  <a:lnTo>
                    <a:pt x="764" y="1114"/>
                  </a:lnTo>
                  <a:lnTo>
                    <a:pt x="757" y="1112"/>
                  </a:lnTo>
                  <a:lnTo>
                    <a:pt x="750" y="1112"/>
                  </a:lnTo>
                  <a:close/>
                  <a:moveTo>
                    <a:pt x="702" y="1269"/>
                  </a:moveTo>
                  <a:lnTo>
                    <a:pt x="709" y="1269"/>
                  </a:lnTo>
                  <a:lnTo>
                    <a:pt x="713" y="1271"/>
                  </a:lnTo>
                  <a:lnTo>
                    <a:pt x="713" y="1272"/>
                  </a:lnTo>
                  <a:lnTo>
                    <a:pt x="713" y="1274"/>
                  </a:lnTo>
                  <a:lnTo>
                    <a:pt x="709" y="1276"/>
                  </a:lnTo>
                  <a:lnTo>
                    <a:pt x="709" y="1283"/>
                  </a:lnTo>
                  <a:lnTo>
                    <a:pt x="709" y="1289"/>
                  </a:lnTo>
                  <a:lnTo>
                    <a:pt x="709" y="1293"/>
                  </a:lnTo>
                  <a:lnTo>
                    <a:pt x="711" y="1295"/>
                  </a:lnTo>
                  <a:lnTo>
                    <a:pt x="716" y="1296"/>
                  </a:lnTo>
                  <a:lnTo>
                    <a:pt x="719" y="1289"/>
                  </a:lnTo>
                  <a:lnTo>
                    <a:pt x="725" y="1283"/>
                  </a:lnTo>
                  <a:lnTo>
                    <a:pt x="728" y="1279"/>
                  </a:lnTo>
                  <a:lnTo>
                    <a:pt x="733" y="1277"/>
                  </a:lnTo>
                  <a:lnTo>
                    <a:pt x="738" y="1276"/>
                  </a:lnTo>
                  <a:lnTo>
                    <a:pt x="743" y="1276"/>
                  </a:lnTo>
                  <a:lnTo>
                    <a:pt x="743" y="1262"/>
                  </a:lnTo>
                  <a:lnTo>
                    <a:pt x="742" y="1262"/>
                  </a:lnTo>
                  <a:lnTo>
                    <a:pt x="740" y="1260"/>
                  </a:lnTo>
                  <a:lnTo>
                    <a:pt x="738" y="1255"/>
                  </a:lnTo>
                  <a:lnTo>
                    <a:pt x="738" y="1252"/>
                  </a:lnTo>
                  <a:lnTo>
                    <a:pt x="740" y="1250"/>
                  </a:lnTo>
                  <a:lnTo>
                    <a:pt x="743" y="1249"/>
                  </a:lnTo>
                  <a:lnTo>
                    <a:pt x="743" y="1242"/>
                  </a:lnTo>
                  <a:lnTo>
                    <a:pt x="745" y="1237"/>
                  </a:lnTo>
                  <a:lnTo>
                    <a:pt x="747" y="1235"/>
                  </a:lnTo>
                  <a:lnTo>
                    <a:pt x="750" y="1235"/>
                  </a:lnTo>
                  <a:lnTo>
                    <a:pt x="750" y="1214"/>
                  </a:lnTo>
                  <a:lnTo>
                    <a:pt x="755" y="1213"/>
                  </a:lnTo>
                  <a:lnTo>
                    <a:pt x="759" y="1211"/>
                  </a:lnTo>
                  <a:lnTo>
                    <a:pt x="760" y="1208"/>
                  </a:lnTo>
                  <a:lnTo>
                    <a:pt x="762" y="1204"/>
                  </a:lnTo>
                  <a:lnTo>
                    <a:pt x="764" y="1192"/>
                  </a:lnTo>
                  <a:lnTo>
                    <a:pt x="764" y="1180"/>
                  </a:lnTo>
                  <a:lnTo>
                    <a:pt x="760" y="1170"/>
                  </a:lnTo>
                  <a:lnTo>
                    <a:pt x="754" y="1163"/>
                  </a:lnTo>
                  <a:lnTo>
                    <a:pt x="748" y="1155"/>
                  </a:lnTo>
                  <a:lnTo>
                    <a:pt x="743" y="1146"/>
                  </a:lnTo>
                  <a:lnTo>
                    <a:pt x="743" y="1136"/>
                  </a:lnTo>
                  <a:lnTo>
                    <a:pt x="742" y="1127"/>
                  </a:lnTo>
                  <a:lnTo>
                    <a:pt x="737" y="1122"/>
                  </a:lnTo>
                  <a:lnTo>
                    <a:pt x="730" y="1119"/>
                  </a:lnTo>
                  <a:lnTo>
                    <a:pt x="730" y="1146"/>
                  </a:lnTo>
                  <a:lnTo>
                    <a:pt x="731" y="1158"/>
                  </a:lnTo>
                  <a:lnTo>
                    <a:pt x="733" y="1163"/>
                  </a:lnTo>
                  <a:lnTo>
                    <a:pt x="737" y="1167"/>
                  </a:lnTo>
                  <a:lnTo>
                    <a:pt x="733" y="1168"/>
                  </a:lnTo>
                  <a:lnTo>
                    <a:pt x="731" y="1172"/>
                  </a:lnTo>
                  <a:lnTo>
                    <a:pt x="730" y="1180"/>
                  </a:lnTo>
                  <a:lnTo>
                    <a:pt x="716" y="1180"/>
                  </a:lnTo>
                  <a:lnTo>
                    <a:pt x="716" y="1191"/>
                  </a:lnTo>
                  <a:lnTo>
                    <a:pt x="714" y="1199"/>
                  </a:lnTo>
                  <a:lnTo>
                    <a:pt x="709" y="1204"/>
                  </a:lnTo>
                  <a:lnTo>
                    <a:pt x="702" y="1208"/>
                  </a:lnTo>
                  <a:lnTo>
                    <a:pt x="702" y="1223"/>
                  </a:lnTo>
                  <a:lnTo>
                    <a:pt x="702" y="1238"/>
                  </a:lnTo>
                  <a:lnTo>
                    <a:pt x="701" y="1254"/>
                  </a:lnTo>
                  <a:lnTo>
                    <a:pt x="702" y="1269"/>
                  </a:lnTo>
                  <a:close/>
                  <a:moveTo>
                    <a:pt x="661" y="1371"/>
                  </a:moveTo>
                  <a:lnTo>
                    <a:pt x="660" y="1364"/>
                  </a:lnTo>
                  <a:lnTo>
                    <a:pt x="661" y="1359"/>
                  </a:lnTo>
                  <a:lnTo>
                    <a:pt x="665" y="1351"/>
                  </a:lnTo>
                  <a:lnTo>
                    <a:pt x="668" y="1342"/>
                  </a:lnTo>
                  <a:lnTo>
                    <a:pt x="668" y="1337"/>
                  </a:lnTo>
                  <a:lnTo>
                    <a:pt x="668" y="1330"/>
                  </a:lnTo>
                  <a:lnTo>
                    <a:pt x="675" y="1330"/>
                  </a:lnTo>
                  <a:lnTo>
                    <a:pt x="677" y="1325"/>
                  </a:lnTo>
                  <a:lnTo>
                    <a:pt x="679" y="1324"/>
                  </a:lnTo>
                  <a:lnTo>
                    <a:pt x="682" y="1324"/>
                  </a:lnTo>
                  <a:lnTo>
                    <a:pt x="684" y="1318"/>
                  </a:lnTo>
                  <a:lnTo>
                    <a:pt x="685" y="1317"/>
                  </a:lnTo>
                  <a:lnTo>
                    <a:pt x="689" y="1317"/>
                  </a:lnTo>
                  <a:lnTo>
                    <a:pt x="690" y="1312"/>
                  </a:lnTo>
                  <a:lnTo>
                    <a:pt x="692" y="1310"/>
                  </a:lnTo>
                  <a:lnTo>
                    <a:pt x="696" y="1310"/>
                  </a:lnTo>
                  <a:lnTo>
                    <a:pt x="696" y="1305"/>
                  </a:lnTo>
                  <a:lnTo>
                    <a:pt x="696" y="1300"/>
                  </a:lnTo>
                  <a:lnTo>
                    <a:pt x="690" y="1295"/>
                  </a:lnTo>
                  <a:lnTo>
                    <a:pt x="687" y="1288"/>
                  </a:lnTo>
                  <a:lnTo>
                    <a:pt x="687" y="1283"/>
                  </a:lnTo>
                  <a:lnTo>
                    <a:pt x="689" y="1276"/>
                  </a:lnTo>
                  <a:lnTo>
                    <a:pt x="682" y="1276"/>
                  </a:lnTo>
                  <a:lnTo>
                    <a:pt x="677" y="1277"/>
                  </a:lnTo>
                  <a:lnTo>
                    <a:pt x="675" y="1281"/>
                  </a:lnTo>
                  <a:lnTo>
                    <a:pt x="673" y="1284"/>
                  </a:lnTo>
                  <a:lnTo>
                    <a:pt x="672" y="1289"/>
                  </a:lnTo>
                  <a:lnTo>
                    <a:pt x="670" y="1293"/>
                  </a:lnTo>
                  <a:lnTo>
                    <a:pt x="667" y="1296"/>
                  </a:lnTo>
                  <a:lnTo>
                    <a:pt x="661" y="1296"/>
                  </a:lnTo>
                  <a:lnTo>
                    <a:pt x="660" y="1301"/>
                  </a:lnTo>
                  <a:lnTo>
                    <a:pt x="658" y="1303"/>
                  </a:lnTo>
                  <a:lnTo>
                    <a:pt x="655" y="1303"/>
                  </a:lnTo>
                  <a:lnTo>
                    <a:pt x="655" y="1313"/>
                  </a:lnTo>
                  <a:lnTo>
                    <a:pt x="653" y="1322"/>
                  </a:lnTo>
                  <a:lnTo>
                    <a:pt x="648" y="1327"/>
                  </a:lnTo>
                  <a:lnTo>
                    <a:pt x="641" y="1330"/>
                  </a:lnTo>
                  <a:lnTo>
                    <a:pt x="644" y="1342"/>
                  </a:lnTo>
                  <a:lnTo>
                    <a:pt x="646" y="1356"/>
                  </a:lnTo>
                  <a:lnTo>
                    <a:pt x="650" y="1361"/>
                  </a:lnTo>
                  <a:lnTo>
                    <a:pt x="651" y="1366"/>
                  </a:lnTo>
                  <a:lnTo>
                    <a:pt x="656" y="1370"/>
                  </a:lnTo>
                  <a:lnTo>
                    <a:pt x="661" y="1371"/>
                  </a:lnTo>
                  <a:close/>
                  <a:moveTo>
                    <a:pt x="846" y="996"/>
                  </a:moveTo>
                  <a:lnTo>
                    <a:pt x="846" y="982"/>
                  </a:lnTo>
                  <a:lnTo>
                    <a:pt x="825" y="982"/>
                  </a:lnTo>
                  <a:lnTo>
                    <a:pt x="825" y="988"/>
                  </a:lnTo>
                  <a:lnTo>
                    <a:pt x="825" y="991"/>
                  </a:lnTo>
                  <a:lnTo>
                    <a:pt x="827" y="993"/>
                  </a:lnTo>
                  <a:lnTo>
                    <a:pt x="830" y="994"/>
                  </a:lnTo>
                  <a:lnTo>
                    <a:pt x="837" y="996"/>
                  </a:lnTo>
                  <a:lnTo>
                    <a:pt x="846" y="996"/>
                  </a:lnTo>
                  <a:close/>
                  <a:moveTo>
                    <a:pt x="757" y="1058"/>
                  </a:moveTo>
                  <a:lnTo>
                    <a:pt x="759" y="1061"/>
                  </a:lnTo>
                  <a:lnTo>
                    <a:pt x="760" y="1064"/>
                  </a:lnTo>
                  <a:lnTo>
                    <a:pt x="762" y="1068"/>
                  </a:lnTo>
                  <a:lnTo>
                    <a:pt x="764" y="1071"/>
                  </a:lnTo>
                  <a:lnTo>
                    <a:pt x="767" y="1073"/>
                  </a:lnTo>
                  <a:lnTo>
                    <a:pt x="772" y="1073"/>
                  </a:lnTo>
                  <a:lnTo>
                    <a:pt x="776" y="1073"/>
                  </a:lnTo>
                  <a:lnTo>
                    <a:pt x="777" y="1075"/>
                  </a:lnTo>
                  <a:lnTo>
                    <a:pt x="777" y="1078"/>
                  </a:lnTo>
                  <a:lnTo>
                    <a:pt x="776" y="1081"/>
                  </a:lnTo>
                  <a:lnTo>
                    <a:pt x="772" y="1083"/>
                  </a:lnTo>
                  <a:lnTo>
                    <a:pt x="767" y="1088"/>
                  </a:lnTo>
                  <a:lnTo>
                    <a:pt x="764" y="1090"/>
                  </a:lnTo>
                  <a:lnTo>
                    <a:pt x="762" y="1093"/>
                  </a:lnTo>
                  <a:lnTo>
                    <a:pt x="762" y="1098"/>
                  </a:lnTo>
                  <a:lnTo>
                    <a:pt x="764" y="1105"/>
                  </a:lnTo>
                  <a:lnTo>
                    <a:pt x="779" y="1110"/>
                  </a:lnTo>
                  <a:lnTo>
                    <a:pt x="798" y="1112"/>
                  </a:lnTo>
                  <a:lnTo>
                    <a:pt x="808" y="1112"/>
                  </a:lnTo>
                  <a:lnTo>
                    <a:pt x="817" y="1110"/>
                  </a:lnTo>
                  <a:lnTo>
                    <a:pt x="822" y="1105"/>
                  </a:lnTo>
                  <a:lnTo>
                    <a:pt x="823" y="1102"/>
                  </a:lnTo>
                  <a:lnTo>
                    <a:pt x="825" y="1098"/>
                  </a:lnTo>
                  <a:lnTo>
                    <a:pt x="818" y="1098"/>
                  </a:lnTo>
                  <a:lnTo>
                    <a:pt x="812" y="1098"/>
                  </a:lnTo>
                  <a:lnTo>
                    <a:pt x="806" y="1097"/>
                  </a:lnTo>
                  <a:lnTo>
                    <a:pt x="805" y="1092"/>
                  </a:lnTo>
                  <a:lnTo>
                    <a:pt x="832" y="1092"/>
                  </a:lnTo>
                  <a:lnTo>
                    <a:pt x="834" y="1087"/>
                  </a:lnTo>
                  <a:lnTo>
                    <a:pt x="832" y="1081"/>
                  </a:lnTo>
                  <a:lnTo>
                    <a:pt x="829" y="1076"/>
                  </a:lnTo>
                  <a:lnTo>
                    <a:pt x="823" y="1075"/>
                  </a:lnTo>
                  <a:lnTo>
                    <a:pt x="820" y="1071"/>
                  </a:lnTo>
                  <a:lnTo>
                    <a:pt x="818" y="1069"/>
                  </a:lnTo>
                  <a:lnTo>
                    <a:pt x="820" y="1066"/>
                  </a:lnTo>
                  <a:lnTo>
                    <a:pt x="825" y="1064"/>
                  </a:lnTo>
                  <a:lnTo>
                    <a:pt x="834" y="1069"/>
                  </a:lnTo>
                  <a:lnTo>
                    <a:pt x="839" y="1071"/>
                  </a:lnTo>
                  <a:lnTo>
                    <a:pt x="846" y="1071"/>
                  </a:lnTo>
                  <a:lnTo>
                    <a:pt x="849" y="1069"/>
                  </a:lnTo>
                  <a:lnTo>
                    <a:pt x="852" y="1068"/>
                  </a:lnTo>
                  <a:lnTo>
                    <a:pt x="854" y="1066"/>
                  </a:lnTo>
                  <a:lnTo>
                    <a:pt x="859" y="1064"/>
                  </a:lnTo>
                  <a:lnTo>
                    <a:pt x="859" y="1059"/>
                  </a:lnTo>
                  <a:lnTo>
                    <a:pt x="858" y="1056"/>
                  </a:lnTo>
                  <a:lnTo>
                    <a:pt x="856" y="1052"/>
                  </a:lnTo>
                  <a:lnTo>
                    <a:pt x="852" y="1051"/>
                  </a:lnTo>
                  <a:lnTo>
                    <a:pt x="847" y="1049"/>
                  </a:lnTo>
                  <a:lnTo>
                    <a:pt x="846" y="1047"/>
                  </a:lnTo>
                  <a:lnTo>
                    <a:pt x="846" y="1044"/>
                  </a:lnTo>
                  <a:lnTo>
                    <a:pt x="837" y="1040"/>
                  </a:lnTo>
                  <a:lnTo>
                    <a:pt x="830" y="1035"/>
                  </a:lnTo>
                  <a:lnTo>
                    <a:pt x="822" y="1032"/>
                  </a:lnTo>
                  <a:lnTo>
                    <a:pt x="817" y="1030"/>
                  </a:lnTo>
                  <a:lnTo>
                    <a:pt x="812" y="1030"/>
                  </a:lnTo>
                  <a:lnTo>
                    <a:pt x="812" y="1035"/>
                  </a:lnTo>
                  <a:lnTo>
                    <a:pt x="810" y="1039"/>
                  </a:lnTo>
                  <a:lnTo>
                    <a:pt x="808" y="1042"/>
                  </a:lnTo>
                  <a:lnTo>
                    <a:pt x="805" y="1044"/>
                  </a:lnTo>
                  <a:lnTo>
                    <a:pt x="805" y="1035"/>
                  </a:lnTo>
                  <a:lnTo>
                    <a:pt x="803" y="1029"/>
                  </a:lnTo>
                  <a:lnTo>
                    <a:pt x="798" y="1025"/>
                  </a:lnTo>
                  <a:lnTo>
                    <a:pt x="791" y="1023"/>
                  </a:lnTo>
                  <a:lnTo>
                    <a:pt x="788" y="1025"/>
                  </a:lnTo>
                  <a:lnTo>
                    <a:pt x="788" y="1027"/>
                  </a:lnTo>
                  <a:lnTo>
                    <a:pt x="788" y="1030"/>
                  </a:lnTo>
                  <a:lnTo>
                    <a:pt x="789" y="1035"/>
                  </a:lnTo>
                  <a:lnTo>
                    <a:pt x="788" y="1035"/>
                  </a:lnTo>
                  <a:lnTo>
                    <a:pt x="784" y="1037"/>
                  </a:lnTo>
                  <a:lnTo>
                    <a:pt x="781" y="1037"/>
                  </a:lnTo>
                  <a:lnTo>
                    <a:pt x="779" y="1032"/>
                  </a:lnTo>
                  <a:lnTo>
                    <a:pt x="779" y="1027"/>
                  </a:lnTo>
                  <a:lnTo>
                    <a:pt x="777" y="1023"/>
                  </a:lnTo>
                  <a:lnTo>
                    <a:pt x="772" y="1022"/>
                  </a:lnTo>
                  <a:lnTo>
                    <a:pt x="767" y="1022"/>
                  </a:lnTo>
                  <a:lnTo>
                    <a:pt x="757" y="1025"/>
                  </a:lnTo>
                  <a:lnTo>
                    <a:pt x="747" y="1029"/>
                  </a:lnTo>
                  <a:lnTo>
                    <a:pt x="742" y="1030"/>
                  </a:lnTo>
                  <a:lnTo>
                    <a:pt x="737" y="1030"/>
                  </a:lnTo>
                  <a:lnTo>
                    <a:pt x="738" y="1042"/>
                  </a:lnTo>
                  <a:lnTo>
                    <a:pt x="740" y="1047"/>
                  </a:lnTo>
                  <a:lnTo>
                    <a:pt x="743" y="1051"/>
                  </a:lnTo>
                  <a:lnTo>
                    <a:pt x="747" y="1052"/>
                  </a:lnTo>
                  <a:lnTo>
                    <a:pt x="750" y="1054"/>
                  </a:lnTo>
                  <a:lnTo>
                    <a:pt x="754" y="1056"/>
                  </a:lnTo>
                  <a:lnTo>
                    <a:pt x="757" y="1058"/>
                  </a:lnTo>
                  <a:close/>
                  <a:moveTo>
                    <a:pt x="634" y="1392"/>
                  </a:moveTo>
                  <a:lnTo>
                    <a:pt x="639" y="1383"/>
                  </a:lnTo>
                  <a:lnTo>
                    <a:pt x="641" y="1378"/>
                  </a:lnTo>
                  <a:lnTo>
                    <a:pt x="641" y="1371"/>
                  </a:lnTo>
                  <a:lnTo>
                    <a:pt x="633" y="1370"/>
                  </a:lnTo>
                  <a:lnTo>
                    <a:pt x="626" y="1371"/>
                  </a:lnTo>
                  <a:lnTo>
                    <a:pt x="621" y="1375"/>
                  </a:lnTo>
                  <a:lnTo>
                    <a:pt x="617" y="1378"/>
                  </a:lnTo>
                  <a:lnTo>
                    <a:pt x="612" y="1388"/>
                  </a:lnTo>
                  <a:lnTo>
                    <a:pt x="607" y="1399"/>
                  </a:lnTo>
                  <a:lnTo>
                    <a:pt x="627" y="1399"/>
                  </a:lnTo>
                  <a:lnTo>
                    <a:pt x="629" y="1393"/>
                  </a:lnTo>
                  <a:lnTo>
                    <a:pt x="631" y="1392"/>
                  </a:lnTo>
                  <a:lnTo>
                    <a:pt x="634" y="1392"/>
                  </a:lnTo>
                  <a:close/>
                  <a:moveTo>
                    <a:pt x="1098" y="1638"/>
                  </a:moveTo>
                  <a:lnTo>
                    <a:pt x="1083" y="1643"/>
                  </a:lnTo>
                  <a:lnTo>
                    <a:pt x="1074" y="1644"/>
                  </a:lnTo>
                  <a:lnTo>
                    <a:pt x="1069" y="1649"/>
                  </a:lnTo>
                  <a:lnTo>
                    <a:pt x="1062" y="1655"/>
                  </a:lnTo>
                  <a:lnTo>
                    <a:pt x="1059" y="1660"/>
                  </a:lnTo>
                  <a:lnTo>
                    <a:pt x="1057" y="1668"/>
                  </a:lnTo>
                  <a:lnTo>
                    <a:pt x="1057" y="1678"/>
                  </a:lnTo>
                  <a:lnTo>
                    <a:pt x="1066" y="1677"/>
                  </a:lnTo>
                  <a:lnTo>
                    <a:pt x="1073" y="1673"/>
                  </a:lnTo>
                  <a:lnTo>
                    <a:pt x="1078" y="1670"/>
                  </a:lnTo>
                  <a:lnTo>
                    <a:pt x="1083" y="1663"/>
                  </a:lnTo>
                  <a:lnTo>
                    <a:pt x="1091" y="1651"/>
                  </a:lnTo>
                  <a:lnTo>
                    <a:pt x="1098" y="1638"/>
                  </a:lnTo>
                  <a:close/>
                  <a:moveTo>
                    <a:pt x="2592" y="102"/>
                  </a:moveTo>
                  <a:lnTo>
                    <a:pt x="2591" y="107"/>
                  </a:lnTo>
                  <a:lnTo>
                    <a:pt x="2587" y="107"/>
                  </a:lnTo>
                  <a:lnTo>
                    <a:pt x="2584" y="106"/>
                  </a:lnTo>
                  <a:lnTo>
                    <a:pt x="2581" y="102"/>
                  </a:lnTo>
                  <a:lnTo>
                    <a:pt x="2577" y="97"/>
                  </a:lnTo>
                  <a:lnTo>
                    <a:pt x="2572" y="94"/>
                  </a:lnTo>
                  <a:lnTo>
                    <a:pt x="2565" y="94"/>
                  </a:lnTo>
                  <a:lnTo>
                    <a:pt x="2558" y="95"/>
                  </a:lnTo>
                  <a:lnTo>
                    <a:pt x="2558" y="109"/>
                  </a:lnTo>
                  <a:lnTo>
                    <a:pt x="2560" y="114"/>
                  </a:lnTo>
                  <a:lnTo>
                    <a:pt x="2562" y="116"/>
                  </a:lnTo>
                  <a:lnTo>
                    <a:pt x="2565" y="116"/>
                  </a:lnTo>
                  <a:lnTo>
                    <a:pt x="2570" y="118"/>
                  </a:lnTo>
                  <a:lnTo>
                    <a:pt x="2575" y="123"/>
                  </a:lnTo>
                  <a:lnTo>
                    <a:pt x="2581" y="126"/>
                  </a:lnTo>
                  <a:lnTo>
                    <a:pt x="2586" y="129"/>
                  </a:lnTo>
                  <a:lnTo>
                    <a:pt x="2586" y="126"/>
                  </a:lnTo>
                  <a:lnTo>
                    <a:pt x="2589" y="123"/>
                  </a:lnTo>
                  <a:lnTo>
                    <a:pt x="2596" y="116"/>
                  </a:lnTo>
                  <a:lnTo>
                    <a:pt x="2599" y="111"/>
                  </a:lnTo>
                  <a:lnTo>
                    <a:pt x="2599" y="107"/>
                  </a:lnTo>
                  <a:lnTo>
                    <a:pt x="2598" y="106"/>
                  </a:lnTo>
                  <a:lnTo>
                    <a:pt x="2592" y="102"/>
                  </a:lnTo>
                  <a:close/>
                  <a:moveTo>
                    <a:pt x="2613" y="7"/>
                  </a:moveTo>
                  <a:lnTo>
                    <a:pt x="2604" y="7"/>
                  </a:lnTo>
                  <a:lnTo>
                    <a:pt x="2599" y="3"/>
                  </a:lnTo>
                  <a:lnTo>
                    <a:pt x="2592" y="2"/>
                  </a:lnTo>
                  <a:lnTo>
                    <a:pt x="2586" y="0"/>
                  </a:lnTo>
                  <a:lnTo>
                    <a:pt x="2575" y="15"/>
                  </a:lnTo>
                  <a:lnTo>
                    <a:pt x="2565" y="31"/>
                  </a:lnTo>
                  <a:lnTo>
                    <a:pt x="2562" y="41"/>
                  </a:lnTo>
                  <a:lnTo>
                    <a:pt x="2558" y="49"/>
                  </a:lnTo>
                  <a:lnTo>
                    <a:pt x="2558" y="61"/>
                  </a:lnTo>
                  <a:lnTo>
                    <a:pt x="2558" y="75"/>
                  </a:lnTo>
                  <a:lnTo>
                    <a:pt x="2565" y="77"/>
                  </a:lnTo>
                  <a:lnTo>
                    <a:pt x="2572" y="77"/>
                  </a:lnTo>
                  <a:lnTo>
                    <a:pt x="2581" y="73"/>
                  </a:lnTo>
                  <a:lnTo>
                    <a:pt x="2589" y="70"/>
                  </a:lnTo>
                  <a:lnTo>
                    <a:pt x="2594" y="68"/>
                  </a:lnTo>
                  <a:lnTo>
                    <a:pt x="2599" y="68"/>
                  </a:lnTo>
                  <a:lnTo>
                    <a:pt x="2601" y="60"/>
                  </a:lnTo>
                  <a:lnTo>
                    <a:pt x="2603" y="51"/>
                  </a:lnTo>
                  <a:lnTo>
                    <a:pt x="2606" y="46"/>
                  </a:lnTo>
                  <a:lnTo>
                    <a:pt x="2613" y="41"/>
                  </a:lnTo>
                  <a:lnTo>
                    <a:pt x="2616" y="24"/>
                  </a:lnTo>
                  <a:lnTo>
                    <a:pt x="2613" y="7"/>
                  </a:lnTo>
                  <a:close/>
                  <a:moveTo>
                    <a:pt x="825" y="1023"/>
                  </a:moveTo>
                  <a:lnTo>
                    <a:pt x="830" y="1025"/>
                  </a:lnTo>
                  <a:lnTo>
                    <a:pt x="834" y="1027"/>
                  </a:lnTo>
                  <a:lnTo>
                    <a:pt x="837" y="1027"/>
                  </a:lnTo>
                  <a:lnTo>
                    <a:pt x="839" y="1023"/>
                  </a:lnTo>
                  <a:lnTo>
                    <a:pt x="844" y="1022"/>
                  </a:lnTo>
                  <a:lnTo>
                    <a:pt x="846" y="1020"/>
                  </a:lnTo>
                  <a:lnTo>
                    <a:pt x="846" y="1017"/>
                  </a:lnTo>
                  <a:lnTo>
                    <a:pt x="854" y="1015"/>
                  </a:lnTo>
                  <a:lnTo>
                    <a:pt x="858" y="1013"/>
                  </a:lnTo>
                  <a:lnTo>
                    <a:pt x="859" y="1010"/>
                  </a:lnTo>
                  <a:lnTo>
                    <a:pt x="851" y="1010"/>
                  </a:lnTo>
                  <a:lnTo>
                    <a:pt x="846" y="1006"/>
                  </a:lnTo>
                  <a:lnTo>
                    <a:pt x="839" y="1005"/>
                  </a:lnTo>
                  <a:lnTo>
                    <a:pt x="832" y="1003"/>
                  </a:lnTo>
                  <a:lnTo>
                    <a:pt x="832" y="1010"/>
                  </a:lnTo>
                  <a:lnTo>
                    <a:pt x="830" y="1015"/>
                  </a:lnTo>
                  <a:lnTo>
                    <a:pt x="825" y="1023"/>
                  </a:lnTo>
                  <a:close/>
                  <a:moveTo>
                    <a:pt x="1003" y="2067"/>
                  </a:moveTo>
                  <a:lnTo>
                    <a:pt x="1003" y="2078"/>
                  </a:lnTo>
                  <a:lnTo>
                    <a:pt x="1003" y="2088"/>
                  </a:lnTo>
                  <a:lnTo>
                    <a:pt x="1006" y="2095"/>
                  </a:lnTo>
                  <a:lnTo>
                    <a:pt x="1009" y="2102"/>
                  </a:lnTo>
                  <a:lnTo>
                    <a:pt x="1009" y="2122"/>
                  </a:lnTo>
                  <a:lnTo>
                    <a:pt x="1013" y="2122"/>
                  </a:lnTo>
                  <a:lnTo>
                    <a:pt x="1015" y="2124"/>
                  </a:lnTo>
                  <a:lnTo>
                    <a:pt x="1016" y="2129"/>
                  </a:lnTo>
                  <a:lnTo>
                    <a:pt x="1020" y="2132"/>
                  </a:lnTo>
                  <a:lnTo>
                    <a:pt x="1021" y="2134"/>
                  </a:lnTo>
                  <a:lnTo>
                    <a:pt x="1023" y="2136"/>
                  </a:lnTo>
                  <a:lnTo>
                    <a:pt x="1025" y="2131"/>
                  </a:lnTo>
                  <a:lnTo>
                    <a:pt x="1028" y="2131"/>
                  </a:lnTo>
                  <a:lnTo>
                    <a:pt x="1032" y="2132"/>
                  </a:lnTo>
                  <a:lnTo>
                    <a:pt x="1035" y="2136"/>
                  </a:lnTo>
                  <a:lnTo>
                    <a:pt x="1038" y="2141"/>
                  </a:lnTo>
                  <a:lnTo>
                    <a:pt x="1044" y="2144"/>
                  </a:lnTo>
                  <a:lnTo>
                    <a:pt x="1050" y="2144"/>
                  </a:lnTo>
                  <a:lnTo>
                    <a:pt x="1057" y="2142"/>
                  </a:lnTo>
                  <a:lnTo>
                    <a:pt x="1059" y="2136"/>
                  </a:lnTo>
                  <a:lnTo>
                    <a:pt x="1062" y="2131"/>
                  </a:lnTo>
                  <a:lnTo>
                    <a:pt x="1064" y="2124"/>
                  </a:lnTo>
                  <a:lnTo>
                    <a:pt x="1064" y="2115"/>
                  </a:lnTo>
                  <a:lnTo>
                    <a:pt x="1066" y="2110"/>
                  </a:lnTo>
                  <a:lnTo>
                    <a:pt x="1068" y="2108"/>
                  </a:lnTo>
                  <a:lnTo>
                    <a:pt x="1071" y="2108"/>
                  </a:lnTo>
                  <a:lnTo>
                    <a:pt x="1073" y="2100"/>
                  </a:lnTo>
                  <a:lnTo>
                    <a:pt x="1074" y="2096"/>
                  </a:lnTo>
                  <a:lnTo>
                    <a:pt x="1078" y="2095"/>
                  </a:lnTo>
                  <a:lnTo>
                    <a:pt x="1074" y="2081"/>
                  </a:lnTo>
                  <a:lnTo>
                    <a:pt x="1071" y="2067"/>
                  </a:lnTo>
                  <a:lnTo>
                    <a:pt x="1071" y="2050"/>
                  </a:lnTo>
                  <a:lnTo>
                    <a:pt x="1071" y="2033"/>
                  </a:lnTo>
                  <a:lnTo>
                    <a:pt x="1066" y="2030"/>
                  </a:lnTo>
                  <a:lnTo>
                    <a:pt x="1061" y="2026"/>
                  </a:lnTo>
                  <a:lnTo>
                    <a:pt x="1057" y="2021"/>
                  </a:lnTo>
                  <a:lnTo>
                    <a:pt x="1057" y="2013"/>
                  </a:lnTo>
                  <a:lnTo>
                    <a:pt x="1056" y="2009"/>
                  </a:lnTo>
                  <a:lnTo>
                    <a:pt x="1052" y="2008"/>
                  </a:lnTo>
                  <a:lnTo>
                    <a:pt x="1049" y="2006"/>
                  </a:lnTo>
                  <a:lnTo>
                    <a:pt x="1044" y="2006"/>
                  </a:lnTo>
                  <a:lnTo>
                    <a:pt x="1042" y="2009"/>
                  </a:lnTo>
                  <a:lnTo>
                    <a:pt x="1038" y="2013"/>
                  </a:lnTo>
                  <a:lnTo>
                    <a:pt x="1030" y="2016"/>
                  </a:lnTo>
                  <a:lnTo>
                    <a:pt x="1027" y="2018"/>
                  </a:lnTo>
                  <a:lnTo>
                    <a:pt x="1023" y="2021"/>
                  </a:lnTo>
                  <a:lnTo>
                    <a:pt x="1021" y="2026"/>
                  </a:lnTo>
                  <a:lnTo>
                    <a:pt x="1023" y="2033"/>
                  </a:lnTo>
                  <a:lnTo>
                    <a:pt x="1018" y="2035"/>
                  </a:lnTo>
                  <a:lnTo>
                    <a:pt x="1015" y="2038"/>
                  </a:lnTo>
                  <a:lnTo>
                    <a:pt x="1008" y="2047"/>
                  </a:lnTo>
                  <a:lnTo>
                    <a:pt x="1004" y="2055"/>
                  </a:lnTo>
                  <a:lnTo>
                    <a:pt x="1003" y="2067"/>
                  </a:lnTo>
                  <a:close/>
                  <a:moveTo>
                    <a:pt x="982" y="1003"/>
                  </a:moveTo>
                  <a:lnTo>
                    <a:pt x="982" y="989"/>
                  </a:lnTo>
                  <a:lnTo>
                    <a:pt x="977" y="988"/>
                  </a:lnTo>
                  <a:lnTo>
                    <a:pt x="975" y="986"/>
                  </a:lnTo>
                  <a:lnTo>
                    <a:pt x="975" y="982"/>
                  </a:lnTo>
                  <a:lnTo>
                    <a:pt x="967" y="982"/>
                  </a:lnTo>
                  <a:lnTo>
                    <a:pt x="963" y="984"/>
                  </a:lnTo>
                  <a:lnTo>
                    <a:pt x="962" y="989"/>
                  </a:lnTo>
                  <a:lnTo>
                    <a:pt x="962" y="994"/>
                  </a:lnTo>
                  <a:lnTo>
                    <a:pt x="965" y="998"/>
                  </a:lnTo>
                  <a:lnTo>
                    <a:pt x="970" y="1003"/>
                  </a:lnTo>
                  <a:lnTo>
                    <a:pt x="975" y="1005"/>
                  </a:lnTo>
                  <a:lnTo>
                    <a:pt x="982" y="1003"/>
                  </a:lnTo>
                  <a:close/>
                  <a:moveTo>
                    <a:pt x="859" y="969"/>
                  </a:moveTo>
                  <a:lnTo>
                    <a:pt x="859" y="982"/>
                  </a:lnTo>
                  <a:lnTo>
                    <a:pt x="863" y="984"/>
                  </a:lnTo>
                  <a:lnTo>
                    <a:pt x="866" y="986"/>
                  </a:lnTo>
                  <a:lnTo>
                    <a:pt x="868" y="989"/>
                  </a:lnTo>
                  <a:lnTo>
                    <a:pt x="873" y="989"/>
                  </a:lnTo>
                  <a:lnTo>
                    <a:pt x="873" y="981"/>
                  </a:lnTo>
                  <a:lnTo>
                    <a:pt x="871" y="974"/>
                  </a:lnTo>
                  <a:lnTo>
                    <a:pt x="866" y="970"/>
                  </a:lnTo>
                  <a:lnTo>
                    <a:pt x="859" y="969"/>
                  </a:lnTo>
                  <a:close/>
                  <a:moveTo>
                    <a:pt x="893" y="1938"/>
                  </a:moveTo>
                  <a:lnTo>
                    <a:pt x="895" y="1932"/>
                  </a:lnTo>
                  <a:lnTo>
                    <a:pt x="897" y="1929"/>
                  </a:lnTo>
                  <a:lnTo>
                    <a:pt x="904" y="1924"/>
                  </a:lnTo>
                  <a:lnTo>
                    <a:pt x="910" y="1919"/>
                  </a:lnTo>
                  <a:lnTo>
                    <a:pt x="912" y="1915"/>
                  </a:lnTo>
                  <a:lnTo>
                    <a:pt x="914" y="1910"/>
                  </a:lnTo>
                  <a:lnTo>
                    <a:pt x="916" y="1907"/>
                  </a:lnTo>
                  <a:lnTo>
                    <a:pt x="919" y="1905"/>
                  </a:lnTo>
                  <a:lnTo>
                    <a:pt x="922" y="1904"/>
                  </a:lnTo>
                  <a:lnTo>
                    <a:pt x="927" y="1904"/>
                  </a:lnTo>
                  <a:lnTo>
                    <a:pt x="927" y="1876"/>
                  </a:lnTo>
                  <a:lnTo>
                    <a:pt x="921" y="1876"/>
                  </a:lnTo>
                  <a:lnTo>
                    <a:pt x="916" y="1878"/>
                  </a:lnTo>
                  <a:lnTo>
                    <a:pt x="907" y="1883"/>
                  </a:lnTo>
                  <a:lnTo>
                    <a:pt x="905" y="1878"/>
                  </a:lnTo>
                  <a:lnTo>
                    <a:pt x="904" y="1873"/>
                  </a:lnTo>
                  <a:lnTo>
                    <a:pt x="900" y="1869"/>
                  </a:lnTo>
                  <a:lnTo>
                    <a:pt x="893" y="1869"/>
                  </a:lnTo>
                  <a:lnTo>
                    <a:pt x="890" y="1875"/>
                  </a:lnTo>
                  <a:lnTo>
                    <a:pt x="887" y="1880"/>
                  </a:lnTo>
                  <a:lnTo>
                    <a:pt x="880" y="1883"/>
                  </a:lnTo>
                  <a:lnTo>
                    <a:pt x="873" y="1883"/>
                  </a:lnTo>
                  <a:lnTo>
                    <a:pt x="873" y="1888"/>
                  </a:lnTo>
                  <a:lnTo>
                    <a:pt x="871" y="1893"/>
                  </a:lnTo>
                  <a:lnTo>
                    <a:pt x="868" y="1902"/>
                  </a:lnTo>
                  <a:lnTo>
                    <a:pt x="864" y="1910"/>
                  </a:lnTo>
                  <a:lnTo>
                    <a:pt x="864" y="1917"/>
                  </a:lnTo>
                  <a:lnTo>
                    <a:pt x="866" y="1924"/>
                  </a:lnTo>
                  <a:lnTo>
                    <a:pt x="880" y="1931"/>
                  </a:lnTo>
                  <a:lnTo>
                    <a:pt x="893" y="1938"/>
                  </a:lnTo>
                  <a:close/>
                  <a:moveTo>
                    <a:pt x="927" y="2020"/>
                  </a:moveTo>
                  <a:lnTo>
                    <a:pt x="929" y="2011"/>
                  </a:lnTo>
                  <a:lnTo>
                    <a:pt x="931" y="2002"/>
                  </a:lnTo>
                  <a:lnTo>
                    <a:pt x="934" y="1997"/>
                  </a:lnTo>
                  <a:lnTo>
                    <a:pt x="941" y="1992"/>
                  </a:lnTo>
                  <a:lnTo>
                    <a:pt x="945" y="1982"/>
                  </a:lnTo>
                  <a:lnTo>
                    <a:pt x="945" y="1973"/>
                  </a:lnTo>
                  <a:lnTo>
                    <a:pt x="945" y="1970"/>
                  </a:lnTo>
                  <a:lnTo>
                    <a:pt x="941" y="1970"/>
                  </a:lnTo>
                  <a:lnTo>
                    <a:pt x="939" y="1973"/>
                  </a:lnTo>
                  <a:lnTo>
                    <a:pt x="934" y="1979"/>
                  </a:lnTo>
                  <a:lnTo>
                    <a:pt x="933" y="1984"/>
                  </a:lnTo>
                  <a:lnTo>
                    <a:pt x="931" y="1985"/>
                  </a:lnTo>
                  <a:lnTo>
                    <a:pt x="927" y="1985"/>
                  </a:lnTo>
                  <a:lnTo>
                    <a:pt x="926" y="1990"/>
                  </a:lnTo>
                  <a:lnTo>
                    <a:pt x="924" y="1992"/>
                  </a:lnTo>
                  <a:lnTo>
                    <a:pt x="921" y="1992"/>
                  </a:lnTo>
                  <a:lnTo>
                    <a:pt x="921" y="2009"/>
                  </a:lnTo>
                  <a:lnTo>
                    <a:pt x="922" y="2016"/>
                  </a:lnTo>
                  <a:lnTo>
                    <a:pt x="924" y="2018"/>
                  </a:lnTo>
                  <a:lnTo>
                    <a:pt x="927" y="2020"/>
                  </a:lnTo>
                  <a:close/>
                  <a:moveTo>
                    <a:pt x="1023" y="1713"/>
                  </a:moveTo>
                  <a:lnTo>
                    <a:pt x="1025" y="1707"/>
                  </a:lnTo>
                  <a:lnTo>
                    <a:pt x="1027" y="1706"/>
                  </a:lnTo>
                  <a:lnTo>
                    <a:pt x="1030" y="1706"/>
                  </a:lnTo>
                  <a:lnTo>
                    <a:pt x="1032" y="1701"/>
                  </a:lnTo>
                  <a:lnTo>
                    <a:pt x="1035" y="1697"/>
                  </a:lnTo>
                  <a:lnTo>
                    <a:pt x="1044" y="1692"/>
                  </a:lnTo>
                  <a:lnTo>
                    <a:pt x="1044" y="1684"/>
                  </a:lnTo>
                  <a:lnTo>
                    <a:pt x="1045" y="1677"/>
                  </a:lnTo>
                  <a:lnTo>
                    <a:pt x="1047" y="1670"/>
                  </a:lnTo>
                  <a:lnTo>
                    <a:pt x="1050" y="1665"/>
                  </a:lnTo>
                  <a:lnTo>
                    <a:pt x="1044" y="1661"/>
                  </a:lnTo>
                  <a:lnTo>
                    <a:pt x="1038" y="1656"/>
                  </a:lnTo>
                  <a:lnTo>
                    <a:pt x="1033" y="1651"/>
                  </a:lnTo>
                  <a:lnTo>
                    <a:pt x="1030" y="1644"/>
                  </a:lnTo>
                  <a:lnTo>
                    <a:pt x="1021" y="1641"/>
                  </a:lnTo>
                  <a:lnTo>
                    <a:pt x="1013" y="1638"/>
                  </a:lnTo>
                  <a:lnTo>
                    <a:pt x="1004" y="1634"/>
                  </a:lnTo>
                  <a:lnTo>
                    <a:pt x="996" y="1631"/>
                  </a:lnTo>
                  <a:lnTo>
                    <a:pt x="994" y="1626"/>
                  </a:lnTo>
                  <a:lnTo>
                    <a:pt x="991" y="1620"/>
                  </a:lnTo>
                  <a:lnTo>
                    <a:pt x="982" y="1614"/>
                  </a:lnTo>
                  <a:lnTo>
                    <a:pt x="974" y="1607"/>
                  </a:lnTo>
                  <a:lnTo>
                    <a:pt x="970" y="1602"/>
                  </a:lnTo>
                  <a:lnTo>
                    <a:pt x="968" y="1597"/>
                  </a:lnTo>
                  <a:lnTo>
                    <a:pt x="967" y="1590"/>
                  </a:lnTo>
                  <a:lnTo>
                    <a:pt x="965" y="1583"/>
                  </a:lnTo>
                  <a:lnTo>
                    <a:pt x="960" y="1580"/>
                  </a:lnTo>
                  <a:lnTo>
                    <a:pt x="955" y="1576"/>
                  </a:lnTo>
                  <a:lnTo>
                    <a:pt x="955" y="1568"/>
                  </a:lnTo>
                  <a:lnTo>
                    <a:pt x="953" y="1561"/>
                  </a:lnTo>
                  <a:lnTo>
                    <a:pt x="951" y="1554"/>
                  </a:lnTo>
                  <a:lnTo>
                    <a:pt x="948" y="1549"/>
                  </a:lnTo>
                  <a:lnTo>
                    <a:pt x="946" y="1544"/>
                  </a:lnTo>
                  <a:lnTo>
                    <a:pt x="945" y="1542"/>
                  </a:lnTo>
                  <a:lnTo>
                    <a:pt x="941" y="1542"/>
                  </a:lnTo>
                  <a:lnTo>
                    <a:pt x="939" y="1547"/>
                  </a:lnTo>
                  <a:lnTo>
                    <a:pt x="936" y="1551"/>
                  </a:lnTo>
                  <a:lnTo>
                    <a:pt x="927" y="1556"/>
                  </a:lnTo>
                  <a:lnTo>
                    <a:pt x="919" y="1556"/>
                  </a:lnTo>
                  <a:lnTo>
                    <a:pt x="912" y="1557"/>
                  </a:lnTo>
                  <a:lnTo>
                    <a:pt x="905" y="1559"/>
                  </a:lnTo>
                  <a:lnTo>
                    <a:pt x="900" y="1562"/>
                  </a:lnTo>
                  <a:lnTo>
                    <a:pt x="899" y="1568"/>
                  </a:lnTo>
                  <a:lnTo>
                    <a:pt x="897" y="1569"/>
                  </a:lnTo>
                  <a:lnTo>
                    <a:pt x="892" y="1574"/>
                  </a:lnTo>
                  <a:lnTo>
                    <a:pt x="888" y="1576"/>
                  </a:lnTo>
                  <a:lnTo>
                    <a:pt x="887" y="1580"/>
                  </a:lnTo>
                  <a:lnTo>
                    <a:pt x="885" y="1585"/>
                  </a:lnTo>
                  <a:lnTo>
                    <a:pt x="887" y="1590"/>
                  </a:lnTo>
                  <a:lnTo>
                    <a:pt x="888" y="1595"/>
                  </a:lnTo>
                  <a:lnTo>
                    <a:pt x="890" y="1597"/>
                  </a:lnTo>
                  <a:lnTo>
                    <a:pt x="893" y="1597"/>
                  </a:lnTo>
                  <a:lnTo>
                    <a:pt x="895" y="1605"/>
                  </a:lnTo>
                  <a:lnTo>
                    <a:pt x="897" y="1609"/>
                  </a:lnTo>
                  <a:lnTo>
                    <a:pt x="900" y="1610"/>
                  </a:lnTo>
                  <a:lnTo>
                    <a:pt x="902" y="1614"/>
                  </a:lnTo>
                  <a:lnTo>
                    <a:pt x="904" y="1617"/>
                  </a:lnTo>
                  <a:lnTo>
                    <a:pt x="912" y="1619"/>
                  </a:lnTo>
                  <a:lnTo>
                    <a:pt x="916" y="1620"/>
                  </a:lnTo>
                  <a:lnTo>
                    <a:pt x="919" y="1622"/>
                  </a:lnTo>
                  <a:lnTo>
                    <a:pt x="921" y="1626"/>
                  </a:lnTo>
                  <a:lnTo>
                    <a:pt x="921" y="1631"/>
                  </a:lnTo>
                  <a:lnTo>
                    <a:pt x="924" y="1631"/>
                  </a:lnTo>
                  <a:lnTo>
                    <a:pt x="931" y="1631"/>
                  </a:lnTo>
                  <a:lnTo>
                    <a:pt x="941" y="1631"/>
                  </a:lnTo>
                  <a:lnTo>
                    <a:pt x="946" y="1631"/>
                  </a:lnTo>
                  <a:lnTo>
                    <a:pt x="951" y="1631"/>
                  </a:lnTo>
                  <a:lnTo>
                    <a:pt x="955" y="1632"/>
                  </a:lnTo>
                  <a:lnTo>
                    <a:pt x="955" y="1638"/>
                  </a:lnTo>
                  <a:lnTo>
                    <a:pt x="948" y="1636"/>
                  </a:lnTo>
                  <a:lnTo>
                    <a:pt x="943" y="1638"/>
                  </a:lnTo>
                  <a:lnTo>
                    <a:pt x="934" y="1641"/>
                  </a:lnTo>
                  <a:lnTo>
                    <a:pt x="926" y="1644"/>
                  </a:lnTo>
                  <a:lnTo>
                    <a:pt x="921" y="1646"/>
                  </a:lnTo>
                  <a:lnTo>
                    <a:pt x="914" y="1644"/>
                  </a:lnTo>
                  <a:lnTo>
                    <a:pt x="912" y="1653"/>
                  </a:lnTo>
                  <a:lnTo>
                    <a:pt x="910" y="1661"/>
                  </a:lnTo>
                  <a:lnTo>
                    <a:pt x="905" y="1667"/>
                  </a:lnTo>
                  <a:lnTo>
                    <a:pt x="900" y="1672"/>
                  </a:lnTo>
                  <a:lnTo>
                    <a:pt x="873" y="1672"/>
                  </a:lnTo>
                  <a:lnTo>
                    <a:pt x="871" y="1677"/>
                  </a:lnTo>
                  <a:lnTo>
                    <a:pt x="870" y="1678"/>
                  </a:lnTo>
                  <a:lnTo>
                    <a:pt x="866" y="1678"/>
                  </a:lnTo>
                  <a:lnTo>
                    <a:pt x="858" y="1685"/>
                  </a:lnTo>
                  <a:lnTo>
                    <a:pt x="847" y="1692"/>
                  </a:lnTo>
                  <a:lnTo>
                    <a:pt x="844" y="1695"/>
                  </a:lnTo>
                  <a:lnTo>
                    <a:pt x="842" y="1701"/>
                  </a:lnTo>
                  <a:lnTo>
                    <a:pt x="839" y="1706"/>
                  </a:lnTo>
                  <a:lnTo>
                    <a:pt x="839" y="1713"/>
                  </a:lnTo>
                  <a:lnTo>
                    <a:pt x="844" y="1714"/>
                  </a:lnTo>
                  <a:lnTo>
                    <a:pt x="851" y="1718"/>
                  </a:lnTo>
                  <a:lnTo>
                    <a:pt x="852" y="1718"/>
                  </a:lnTo>
                  <a:lnTo>
                    <a:pt x="854" y="1718"/>
                  </a:lnTo>
                  <a:lnTo>
                    <a:pt x="858" y="1716"/>
                  </a:lnTo>
                  <a:lnTo>
                    <a:pt x="859" y="1713"/>
                  </a:lnTo>
                  <a:lnTo>
                    <a:pt x="866" y="1711"/>
                  </a:lnTo>
                  <a:lnTo>
                    <a:pt x="871" y="1707"/>
                  </a:lnTo>
                  <a:lnTo>
                    <a:pt x="878" y="1706"/>
                  </a:lnTo>
                  <a:lnTo>
                    <a:pt x="887" y="1706"/>
                  </a:lnTo>
                  <a:lnTo>
                    <a:pt x="914" y="1713"/>
                  </a:lnTo>
                  <a:lnTo>
                    <a:pt x="941" y="1719"/>
                  </a:lnTo>
                  <a:lnTo>
                    <a:pt x="1009" y="1719"/>
                  </a:lnTo>
                  <a:lnTo>
                    <a:pt x="1011" y="1716"/>
                  </a:lnTo>
                  <a:lnTo>
                    <a:pt x="1015" y="1714"/>
                  </a:lnTo>
                  <a:lnTo>
                    <a:pt x="1018" y="1713"/>
                  </a:lnTo>
                  <a:lnTo>
                    <a:pt x="1023" y="1713"/>
                  </a:lnTo>
                  <a:close/>
                  <a:moveTo>
                    <a:pt x="996" y="1801"/>
                  </a:moveTo>
                  <a:lnTo>
                    <a:pt x="986" y="1799"/>
                  </a:lnTo>
                  <a:lnTo>
                    <a:pt x="979" y="1801"/>
                  </a:lnTo>
                  <a:lnTo>
                    <a:pt x="972" y="1803"/>
                  </a:lnTo>
                  <a:lnTo>
                    <a:pt x="967" y="1806"/>
                  </a:lnTo>
                  <a:lnTo>
                    <a:pt x="955" y="1811"/>
                  </a:lnTo>
                  <a:lnTo>
                    <a:pt x="948" y="1813"/>
                  </a:lnTo>
                  <a:lnTo>
                    <a:pt x="941" y="1815"/>
                  </a:lnTo>
                  <a:lnTo>
                    <a:pt x="939" y="1818"/>
                  </a:lnTo>
                  <a:lnTo>
                    <a:pt x="938" y="1820"/>
                  </a:lnTo>
                  <a:lnTo>
                    <a:pt x="933" y="1823"/>
                  </a:lnTo>
                  <a:lnTo>
                    <a:pt x="926" y="1825"/>
                  </a:lnTo>
                  <a:lnTo>
                    <a:pt x="921" y="1828"/>
                  </a:lnTo>
                  <a:lnTo>
                    <a:pt x="919" y="1834"/>
                  </a:lnTo>
                  <a:lnTo>
                    <a:pt x="917" y="1835"/>
                  </a:lnTo>
                  <a:lnTo>
                    <a:pt x="912" y="1840"/>
                  </a:lnTo>
                  <a:lnTo>
                    <a:pt x="909" y="1842"/>
                  </a:lnTo>
                  <a:lnTo>
                    <a:pt x="907" y="1846"/>
                  </a:lnTo>
                  <a:lnTo>
                    <a:pt x="905" y="1851"/>
                  </a:lnTo>
                  <a:lnTo>
                    <a:pt x="907" y="1856"/>
                  </a:lnTo>
                  <a:lnTo>
                    <a:pt x="916" y="1859"/>
                  </a:lnTo>
                  <a:lnTo>
                    <a:pt x="922" y="1864"/>
                  </a:lnTo>
                  <a:lnTo>
                    <a:pt x="929" y="1868"/>
                  </a:lnTo>
                  <a:lnTo>
                    <a:pt x="931" y="1869"/>
                  </a:lnTo>
                  <a:lnTo>
                    <a:pt x="934" y="1869"/>
                  </a:lnTo>
                  <a:lnTo>
                    <a:pt x="936" y="1864"/>
                  </a:lnTo>
                  <a:lnTo>
                    <a:pt x="938" y="1863"/>
                  </a:lnTo>
                  <a:lnTo>
                    <a:pt x="939" y="1861"/>
                  </a:lnTo>
                  <a:lnTo>
                    <a:pt x="941" y="1863"/>
                  </a:lnTo>
                  <a:lnTo>
                    <a:pt x="962" y="1863"/>
                  </a:lnTo>
                  <a:lnTo>
                    <a:pt x="963" y="1852"/>
                  </a:lnTo>
                  <a:lnTo>
                    <a:pt x="968" y="1846"/>
                  </a:lnTo>
                  <a:lnTo>
                    <a:pt x="974" y="1839"/>
                  </a:lnTo>
                  <a:lnTo>
                    <a:pt x="980" y="1834"/>
                  </a:lnTo>
                  <a:lnTo>
                    <a:pt x="987" y="1828"/>
                  </a:lnTo>
                  <a:lnTo>
                    <a:pt x="992" y="1822"/>
                  </a:lnTo>
                  <a:lnTo>
                    <a:pt x="996" y="1813"/>
                  </a:lnTo>
                  <a:lnTo>
                    <a:pt x="996" y="1801"/>
                  </a:lnTo>
                  <a:close/>
                  <a:moveTo>
                    <a:pt x="887" y="962"/>
                  </a:moveTo>
                  <a:lnTo>
                    <a:pt x="890" y="964"/>
                  </a:lnTo>
                  <a:lnTo>
                    <a:pt x="893" y="962"/>
                  </a:lnTo>
                  <a:lnTo>
                    <a:pt x="899" y="958"/>
                  </a:lnTo>
                  <a:lnTo>
                    <a:pt x="902" y="953"/>
                  </a:lnTo>
                  <a:lnTo>
                    <a:pt x="904" y="948"/>
                  </a:lnTo>
                  <a:lnTo>
                    <a:pt x="904" y="945"/>
                  </a:lnTo>
                  <a:lnTo>
                    <a:pt x="900" y="941"/>
                  </a:lnTo>
                  <a:lnTo>
                    <a:pt x="893" y="941"/>
                  </a:lnTo>
                  <a:lnTo>
                    <a:pt x="893" y="948"/>
                  </a:lnTo>
                  <a:lnTo>
                    <a:pt x="887" y="962"/>
                  </a:lnTo>
                  <a:close/>
                  <a:moveTo>
                    <a:pt x="1132" y="880"/>
                  </a:moveTo>
                  <a:lnTo>
                    <a:pt x="1141" y="875"/>
                  </a:lnTo>
                  <a:lnTo>
                    <a:pt x="1144" y="871"/>
                  </a:lnTo>
                  <a:lnTo>
                    <a:pt x="1146" y="866"/>
                  </a:lnTo>
                  <a:lnTo>
                    <a:pt x="1148" y="861"/>
                  </a:lnTo>
                  <a:lnTo>
                    <a:pt x="1149" y="860"/>
                  </a:lnTo>
                  <a:lnTo>
                    <a:pt x="1153" y="860"/>
                  </a:lnTo>
                  <a:lnTo>
                    <a:pt x="1153" y="846"/>
                  </a:lnTo>
                  <a:lnTo>
                    <a:pt x="1148" y="842"/>
                  </a:lnTo>
                  <a:lnTo>
                    <a:pt x="1144" y="841"/>
                  </a:lnTo>
                  <a:lnTo>
                    <a:pt x="1141" y="842"/>
                  </a:lnTo>
                  <a:lnTo>
                    <a:pt x="1139" y="846"/>
                  </a:lnTo>
                  <a:lnTo>
                    <a:pt x="1137" y="848"/>
                  </a:lnTo>
                  <a:lnTo>
                    <a:pt x="1136" y="849"/>
                  </a:lnTo>
                  <a:lnTo>
                    <a:pt x="1132" y="853"/>
                  </a:lnTo>
                  <a:lnTo>
                    <a:pt x="1127" y="854"/>
                  </a:lnTo>
                  <a:lnTo>
                    <a:pt x="1126" y="856"/>
                  </a:lnTo>
                  <a:lnTo>
                    <a:pt x="1126" y="860"/>
                  </a:lnTo>
                  <a:lnTo>
                    <a:pt x="1119" y="858"/>
                  </a:lnTo>
                  <a:lnTo>
                    <a:pt x="1112" y="860"/>
                  </a:lnTo>
                  <a:lnTo>
                    <a:pt x="1107" y="861"/>
                  </a:lnTo>
                  <a:lnTo>
                    <a:pt x="1102" y="865"/>
                  </a:lnTo>
                  <a:lnTo>
                    <a:pt x="1098" y="870"/>
                  </a:lnTo>
                  <a:lnTo>
                    <a:pt x="1098" y="873"/>
                  </a:lnTo>
                  <a:lnTo>
                    <a:pt x="1100" y="877"/>
                  </a:lnTo>
                  <a:lnTo>
                    <a:pt x="1105" y="880"/>
                  </a:lnTo>
                  <a:lnTo>
                    <a:pt x="1110" y="882"/>
                  </a:lnTo>
                  <a:lnTo>
                    <a:pt x="1112" y="883"/>
                  </a:lnTo>
                  <a:lnTo>
                    <a:pt x="1112" y="887"/>
                  </a:lnTo>
                  <a:lnTo>
                    <a:pt x="1126" y="887"/>
                  </a:lnTo>
                  <a:lnTo>
                    <a:pt x="1127" y="882"/>
                  </a:lnTo>
                  <a:lnTo>
                    <a:pt x="1129" y="880"/>
                  </a:lnTo>
                  <a:lnTo>
                    <a:pt x="1132" y="880"/>
                  </a:lnTo>
                  <a:close/>
                  <a:moveTo>
                    <a:pt x="1112" y="1146"/>
                  </a:moveTo>
                  <a:lnTo>
                    <a:pt x="1103" y="1146"/>
                  </a:lnTo>
                  <a:lnTo>
                    <a:pt x="1097" y="1148"/>
                  </a:lnTo>
                  <a:lnTo>
                    <a:pt x="1091" y="1153"/>
                  </a:lnTo>
                  <a:lnTo>
                    <a:pt x="1091" y="1160"/>
                  </a:lnTo>
                  <a:lnTo>
                    <a:pt x="1090" y="1165"/>
                  </a:lnTo>
                  <a:lnTo>
                    <a:pt x="1088" y="1167"/>
                  </a:lnTo>
                  <a:lnTo>
                    <a:pt x="1085" y="1167"/>
                  </a:lnTo>
                  <a:lnTo>
                    <a:pt x="1085" y="1173"/>
                  </a:lnTo>
                  <a:lnTo>
                    <a:pt x="1083" y="1179"/>
                  </a:lnTo>
                  <a:lnTo>
                    <a:pt x="1081" y="1180"/>
                  </a:lnTo>
                  <a:lnTo>
                    <a:pt x="1078" y="1180"/>
                  </a:lnTo>
                  <a:lnTo>
                    <a:pt x="1078" y="1194"/>
                  </a:lnTo>
                  <a:lnTo>
                    <a:pt x="1071" y="1194"/>
                  </a:lnTo>
                  <a:lnTo>
                    <a:pt x="1066" y="1197"/>
                  </a:lnTo>
                  <a:lnTo>
                    <a:pt x="1062" y="1199"/>
                  </a:lnTo>
                  <a:lnTo>
                    <a:pt x="1057" y="1201"/>
                  </a:lnTo>
                  <a:lnTo>
                    <a:pt x="1057" y="1208"/>
                  </a:lnTo>
                  <a:lnTo>
                    <a:pt x="1056" y="1213"/>
                  </a:lnTo>
                  <a:lnTo>
                    <a:pt x="1052" y="1216"/>
                  </a:lnTo>
                  <a:lnTo>
                    <a:pt x="1049" y="1220"/>
                  </a:lnTo>
                  <a:lnTo>
                    <a:pt x="1045" y="1223"/>
                  </a:lnTo>
                  <a:lnTo>
                    <a:pt x="1044" y="1228"/>
                  </a:lnTo>
                  <a:lnTo>
                    <a:pt x="1042" y="1233"/>
                  </a:lnTo>
                  <a:lnTo>
                    <a:pt x="1044" y="1242"/>
                  </a:lnTo>
                  <a:lnTo>
                    <a:pt x="1047" y="1249"/>
                  </a:lnTo>
                  <a:lnTo>
                    <a:pt x="1052" y="1255"/>
                  </a:lnTo>
                  <a:lnTo>
                    <a:pt x="1056" y="1259"/>
                  </a:lnTo>
                  <a:lnTo>
                    <a:pt x="1061" y="1260"/>
                  </a:lnTo>
                  <a:lnTo>
                    <a:pt x="1066" y="1262"/>
                  </a:lnTo>
                  <a:lnTo>
                    <a:pt x="1071" y="1262"/>
                  </a:lnTo>
                  <a:lnTo>
                    <a:pt x="1069" y="1250"/>
                  </a:lnTo>
                  <a:lnTo>
                    <a:pt x="1071" y="1242"/>
                  </a:lnTo>
                  <a:lnTo>
                    <a:pt x="1073" y="1233"/>
                  </a:lnTo>
                  <a:lnTo>
                    <a:pt x="1076" y="1226"/>
                  </a:lnTo>
                  <a:lnTo>
                    <a:pt x="1083" y="1213"/>
                  </a:lnTo>
                  <a:lnTo>
                    <a:pt x="1085" y="1204"/>
                  </a:lnTo>
                  <a:lnTo>
                    <a:pt x="1085" y="1194"/>
                  </a:lnTo>
                  <a:lnTo>
                    <a:pt x="1090" y="1194"/>
                  </a:lnTo>
                  <a:lnTo>
                    <a:pt x="1093" y="1192"/>
                  </a:lnTo>
                  <a:lnTo>
                    <a:pt x="1095" y="1189"/>
                  </a:lnTo>
                  <a:lnTo>
                    <a:pt x="1097" y="1185"/>
                  </a:lnTo>
                  <a:lnTo>
                    <a:pt x="1098" y="1177"/>
                  </a:lnTo>
                  <a:lnTo>
                    <a:pt x="1102" y="1175"/>
                  </a:lnTo>
                  <a:lnTo>
                    <a:pt x="1105" y="1173"/>
                  </a:lnTo>
                  <a:lnTo>
                    <a:pt x="1105" y="1167"/>
                  </a:lnTo>
                  <a:lnTo>
                    <a:pt x="1108" y="1160"/>
                  </a:lnTo>
                  <a:lnTo>
                    <a:pt x="1112" y="1155"/>
                  </a:lnTo>
                  <a:lnTo>
                    <a:pt x="1112" y="1146"/>
                  </a:lnTo>
                  <a:close/>
                  <a:moveTo>
                    <a:pt x="955" y="1460"/>
                  </a:moveTo>
                  <a:lnTo>
                    <a:pt x="946" y="1465"/>
                  </a:lnTo>
                  <a:lnTo>
                    <a:pt x="936" y="1467"/>
                  </a:lnTo>
                  <a:lnTo>
                    <a:pt x="927" y="1470"/>
                  </a:lnTo>
                  <a:lnTo>
                    <a:pt x="926" y="1472"/>
                  </a:lnTo>
                  <a:lnTo>
                    <a:pt x="927" y="1474"/>
                  </a:lnTo>
                  <a:lnTo>
                    <a:pt x="933" y="1475"/>
                  </a:lnTo>
                  <a:lnTo>
                    <a:pt x="943" y="1477"/>
                  </a:lnTo>
                  <a:lnTo>
                    <a:pt x="948" y="1475"/>
                  </a:lnTo>
                  <a:lnTo>
                    <a:pt x="953" y="1472"/>
                  </a:lnTo>
                  <a:lnTo>
                    <a:pt x="955" y="1467"/>
                  </a:lnTo>
                  <a:lnTo>
                    <a:pt x="955" y="1460"/>
                  </a:lnTo>
                  <a:close/>
                  <a:moveTo>
                    <a:pt x="880" y="1781"/>
                  </a:moveTo>
                  <a:lnTo>
                    <a:pt x="881" y="1779"/>
                  </a:lnTo>
                  <a:lnTo>
                    <a:pt x="887" y="1777"/>
                  </a:lnTo>
                  <a:lnTo>
                    <a:pt x="892" y="1776"/>
                  </a:lnTo>
                  <a:lnTo>
                    <a:pt x="893" y="1774"/>
                  </a:lnTo>
                  <a:lnTo>
                    <a:pt x="893" y="1771"/>
                  </a:lnTo>
                  <a:lnTo>
                    <a:pt x="893" y="1767"/>
                  </a:lnTo>
                  <a:lnTo>
                    <a:pt x="893" y="1764"/>
                  </a:lnTo>
                  <a:lnTo>
                    <a:pt x="893" y="1760"/>
                  </a:lnTo>
                  <a:lnTo>
                    <a:pt x="888" y="1759"/>
                  </a:lnTo>
                  <a:lnTo>
                    <a:pt x="883" y="1760"/>
                  </a:lnTo>
                  <a:lnTo>
                    <a:pt x="881" y="1762"/>
                  </a:lnTo>
                  <a:lnTo>
                    <a:pt x="878" y="1765"/>
                  </a:lnTo>
                  <a:lnTo>
                    <a:pt x="875" y="1771"/>
                  </a:lnTo>
                  <a:lnTo>
                    <a:pt x="871" y="1772"/>
                  </a:lnTo>
                  <a:lnTo>
                    <a:pt x="866" y="1774"/>
                  </a:lnTo>
                  <a:lnTo>
                    <a:pt x="861" y="1776"/>
                  </a:lnTo>
                  <a:lnTo>
                    <a:pt x="858" y="1779"/>
                  </a:lnTo>
                  <a:lnTo>
                    <a:pt x="852" y="1788"/>
                  </a:lnTo>
                  <a:lnTo>
                    <a:pt x="849" y="1788"/>
                  </a:lnTo>
                  <a:lnTo>
                    <a:pt x="846" y="1788"/>
                  </a:lnTo>
                  <a:lnTo>
                    <a:pt x="844" y="1789"/>
                  </a:lnTo>
                  <a:lnTo>
                    <a:pt x="844" y="1793"/>
                  </a:lnTo>
                  <a:lnTo>
                    <a:pt x="842" y="1794"/>
                  </a:lnTo>
                  <a:lnTo>
                    <a:pt x="839" y="1794"/>
                  </a:lnTo>
                  <a:lnTo>
                    <a:pt x="839" y="1801"/>
                  </a:lnTo>
                  <a:lnTo>
                    <a:pt x="839" y="1806"/>
                  </a:lnTo>
                  <a:lnTo>
                    <a:pt x="835" y="1810"/>
                  </a:lnTo>
                  <a:lnTo>
                    <a:pt x="832" y="1811"/>
                  </a:lnTo>
                  <a:lnTo>
                    <a:pt x="829" y="1815"/>
                  </a:lnTo>
                  <a:lnTo>
                    <a:pt x="825" y="1817"/>
                  </a:lnTo>
                  <a:lnTo>
                    <a:pt x="825" y="1822"/>
                  </a:lnTo>
                  <a:lnTo>
                    <a:pt x="825" y="1828"/>
                  </a:lnTo>
                  <a:lnTo>
                    <a:pt x="830" y="1832"/>
                  </a:lnTo>
                  <a:lnTo>
                    <a:pt x="835" y="1835"/>
                  </a:lnTo>
                  <a:lnTo>
                    <a:pt x="839" y="1840"/>
                  </a:lnTo>
                  <a:lnTo>
                    <a:pt x="846" y="1842"/>
                  </a:lnTo>
                  <a:lnTo>
                    <a:pt x="852" y="1842"/>
                  </a:lnTo>
                  <a:lnTo>
                    <a:pt x="854" y="1830"/>
                  </a:lnTo>
                  <a:lnTo>
                    <a:pt x="856" y="1825"/>
                  </a:lnTo>
                  <a:lnTo>
                    <a:pt x="859" y="1822"/>
                  </a:lnTo>
                  <a:lnTo>
                    <a:pt x="866" y="1818"/>
                  </a:lnTo>
                  <a:lnTo>
                    <a:pt x="871" y="1817"/>
                  </a:lnTo>
                  <a:lnTo>
                    <a:pt x="873" y="1815"/>
                  </a:lnTo>
                  <a:lnTo>
                    <a:pt x="875" y="1808"/>
                  </a:lnTo>
                  <a:lnTo>
                    <a:pt x="876" y="1798"/>
                  </a:lnTo>
                  <a:lnTo>
                    <a:pt x="878" y="1789"/>
                  </a:lnTo>
                  <a:lnTo>
                    <a:pt x="880" y="1781"/>
                  </a:lnTo>
                  <a:close/>
                  <a:moveTo>
                    <a:pt x="2551" y="3726"/>
                  </a:moveTo>
                  <a:lnTo>
                    <a:pt x="2540" y="3702"/>
                  </a:lnTo>
                  <a:lnTo>
                    <a:pt x="2526" y="3681"/>
                  </a:lnTo>
                  <a:lnTo>
                    <a:pt x="2524" y="3678"/>
                  </a:lnTo>
                  <a:lnTo>
                    <a:pt x="2516" y="3664"/>
                  </a:lnTo>
                  <a:lnTo>
                    <a:pt x="2511" y="3655"/>
                  </a:lnTo>
                  <a:lnTo>
                    <a:pt x="2505" y="3649"/>
                  </a:lnTo>
                  <a:lnTo>
                    <a:pt x="2504" y="3647"/>
                  </a:lnTo>
                  <a:lnTo>
                    <a:pt x="2504" y="3644"/>
                  </a:lnTo>
                  <a:lnTo>
                    <a:pt x="2500" y="3644"/>
                  </a:lnTo>
                  <a:lnTo>
                    <a:pt x="2499" y="3644"/>
                  </a:lnTo>
                  <a:lnTo>
                    <a:pt x="2497" y="3640"/>
                  </a:lnTo>
                  <a:lnTo>
                    <a:pt x="2497" y="3637"/>
                  </a:lnTo>
                  <a:lnTo>
                    <a:pt x="2488" y="3632"/>
                  </a:lnTo>
                  <a:lnTo>
                    <a:pt x="2482" y="3625"/>
                  </a:lnTo>
                  <a:lnTo>
                    <a:pt x="2476" y="3618"/>
                  </a:lnTo>
                  <a:lnTo>
                    <a:pt x="2470" y="3609"/>
                  </a:lnTo>
                  <a:lnTo>
                    <a:pt x="2466" y="3609"/>
                  </a:lnTo>
                  <a:lnTo>
                    <a:pt x="2459" y="3608"/>
                  </a:lnTo>
                  <a:lnTo>
                    <a:pt x="2456" y="3606"/>
                  </a:lnTo>
                  <a:lnTo>
                    <a:pt x="2447" y="3601"/>
                  </a:lnTo>
                  <a:lnTo>
                    <a:pt x="2436" y="3585"/>
                  </a:lnTo>
                  <a:lnTo>
                    <a:pt x="2432" y="3584"/>
                  </a:lnTo>
                  <a:lnTo>
                    <a:pt x="2422" y="3579"/>
                  </a:lnTo>
                  <a:lnTo>
                    <a:pt x="2417" y="3575"/>
                  </a:lnTo>
                  <a:lnTo>
                    <a:pt x="2408" y="3575"/>
                  </a:lnTo>
                  <a:lnTo>
                    <a:pt x="2407" y="3572"/>
                  </a:lnTo>
                  <a:lnTo>
                    <a:pt x="2405" y="3568"/>
                  </a:lnTo>
                  <a:lnTo>
                    <a:pt x="2398" y="3567"/>
                  </a:lnTo>
                  <a:lnTo>
                    <a:pt x="2391" y="3563"/>
                  </a:lnTo>
                  <a:lnTo>
                    <a:pt x="2384" y="3562"/>
                  </a:lnTo>
                  <a:lnTo>
                    <a:pt x="2383" y="3558"/>
                  </a:lnTo>
                  <a:lnTo>
                    <a:pt x="2379" y="3553"/>
                  </a:lnTo>
                  <a:lnTo>
                    <a:pt x="2376" y="3551"/>
                  </a:lnTo>
                  <a:lnTo>
                    <a:pt x="2371" y="3551"/>
                  </a:lnTo>
                  <a:lnTo>
                    <a:pt x="2366" y="3551"/>
                  </a:lnTo>
                  <a:lnTo>
                    <a:pt x="2355" y="3555"/>
                  </a:lnTo>
                  <a:lnTo>
                    <a:pt x="2350" y="3556"/>
                  </a:lnTo>
                  <a:lnTo>
                    <a:pt x="2347" y="3555"/>
                  </a:lnTo>
                  <a:lnTo>
                    <a:pt x="2343" y="3555"/>
                  </a:lnTo>
                  <a:lnTo>
                    <a:pt x="2340" y="3555"/>
                  </a:lnTo>
                  <a:lnTo>
                    <a:pt x="2340" y="3551"/>
                  </a:lnTo>
                  <a:lnTo>
                    <a:pt x="2338" y="3550"/>
                  </a:lnTo>
                  <a:lnTo>
                    <a:pt x="2333" y="3548"/>
                  </a:lnTo>
                  <a:lnTo>
                    <a:pt x="2325" y="3543"/>
                  </a:lnTo>
                  <a:lnTo>
                    <a:pt x="2320" y="3541"/>
                  </a:lnTo>
                  <a:lnTo>
                    <a:pt x="2313" y="3541"/>
                  </a:lnTo>
                  <a:lnTo>
                    <a:pt x="2245" y="3541"/>
                  </a:lnTo>
                  <a:lnTo>
                    <a:pt x="2243" y="3546"/>
                  </a:lnTo>
                  <a:lnTo>
                    <a:pt x="2241" y="3548"/>
                  </a:lnTo>
                  <a:lnTo>
                    <a:pt x="2238" y="3548"/>
                  </a:lnTo>
                  <a:lnTo>
                    <a:pt x="2231" y="3551"/>
                  </a:lnTo>
                  <a:lnTo>
                    <a:pt x="2226" y="3556"/>
                  </a:lnTo>
                  <a:lnTo>
                    <a:pt x="2222" y="3562"/>
                  </a:lnTo>
                  <a:lnTo>
                    <a:pt x="2221" y="3568"/>
                  </a:lnTo>
                  <a:lnTo>
                    <a:pt x="2216" y="3584"/>
                  </a:lnTo>
                  <a:lnTo>
                    <a:pt x="2210" y="3597"/>
                  </a:lnTo>
                  <a:lnTo>
                    <a:pt x="2209" y="3601"/>
                  </a:lnTo>
                  <a:lnTo>
                    <a:pt x="2207" y="3603"/>
                  </a:lnTo>
                  <a:lnTo>
                    <a:pt x="2205" y="3604"/>
                  </a:lnTo>
                  <a:lnTo>
                    <a:pt x="2205" y="3608"/>
                  </a:lnTo>
                  <a:lnTo>
                    <a:pt x="2200" y="3608"/>
                  </a:lnTo>
                  <a:lnTo>
                    <a:pt x="2197" y="3606"/>
                  </a:lnTo>
                  <a:lnTo>
                    <a:pt x="2192" y="3601"/>
                  </a:lnTo>
                  <a:lnTo>
                    <a:pt x="2187" y="3596"/>
                  </a:lnTo>
                  <a:lnTo>
                    <a:pt x="2183" y="3594"/>
                  </a:lnTo>
                  <a:lnTo>
                    <a:pt x="2180" y="3594"/>
                  </a:lnTo>
                  <a:lnTo>
                    <a:pt x="2176" y="3596"/>
                  </a:lnTo>
                  <a:lnTo>
                    <a:pt x="2170" y="3597"/>
                  </a:lnTo>
                  <a:lnTo>
                    <a:pt x="2166" y="3596"/>
                  </a:lnTo>
                  <a:lnTo>
                    <a:pt x="2163" y="3594"/>
                  </a:lnTo>
                  <a:lnTo>
                    <a:pt x="2161" y="3589"/>
                  </a:lnTo>
                  <a:lnTo>
                    <a:pt x="2159" y="3580"/>
                  </a:lnTo>
                  <a:lnTo>
                    <a:pt x="2156" y="3575"/>
                  </a:lnTo>
                  <a:lnTo>
                    <a:pt x="2152" y="3572"/>
                  </a:lnTo>
                  <a:lnTo>
                    <a:pt x="2152" y="3568"/>
                  </a:lnTo>
                  <a:lnTo>
                    <a:pt x="2149" y="3563"/>
                  </a:lnTo>
                  <a:lnTo>
                    <a:pt x="2149" y="3555"/>
                  </a:lnTo>
                  <a:lnTo>
                    <a:pt x="2142" y="3555"/>
                  </a:lnTo>
                  <a:lnTo>
                    <a:pt x="2137" y="3553"/>
                  </a:lnTo>
                  <a:lnTo>
                    <a:pt x="2134" y="3550"/>
                  </a:lnTo>
                  <a:lnTo>
                    <a:pt x="2129" y="3548"/>
                  </a:lnTo>
                  <a:lnTo>
                    <a:pt x="2123" y="3548"/>
                  </a:lnTo>
                  <a:lnTo>
                    <a:pt x="2120" y="3546"/>
                  </a:lnTo>
                  <a:lnTo>
                    <a:pt x="2117" y="3545"/>
                  </a:lnTo>
                  <a:lnTo>
                    <a:pt x="2115" y="3541"/>
                  </a:lnTo>
                  <a:lnTo>
                    <a:pt x="2120" y="3538"/>
                  </a:lnTo>
                  <a:lnTo>
                    <a:pt x="2127" y="3536"/>
                  </a:lnTo>
                  <a:lnTo>
                    <a:pt x="2134" y="3534"/>
                  </a:lnTo>
                  <a:lnTo>
                    <a:pt x="2142" y="3534"/>
                  </a:lnTo>
                  <a:lnTo>
                    <a:pt x="2146" y="3529"/>
                  </a:lnTo>
                  <a:lnTo>
                    <a:pt x="2149" y="3524"/>
                  </a:lnTo>
                  <a:lnTo>
                    <a:pt x="2152" y="3522"/>
                  </a:lnTo>
                  <a:lnTo>
                    <a:pt x="2161" y="3519"/>
                  </a:lnTo>
                  <a:lnTo>
                    <a:pt x="2170" y="3516"/>
                  </a:lnTo>
                  <a:lnTo>
                    <a:pt x="2176" y="3510"/>
                  </a:lnTo>
                  <a:lnTo>
                    <a:pt x="2178" y="3507"/>
                  </a:lnTo>
                  <a:lnTo>
                    <a:pt x="2178" y="3502"/>
                  </a:lnTo>
                  <a:lnTo>
                    <a:pt x="2180" y="3498"/>
                  </a:lnTo>
                  <a:lnTo>
                    <a:pt x="2185" y="3493"/>
                  </a:lnTo>
                  <a:lnTo>
                    <a:pt x="2188" y="3492"/>
                  </a:lnTo>
                  <a:lnTo>
                    <a:pt x="2192" y="3490"/>
                  </a:lnTo>
                  <a:lnTo>
                    <a:pt x="2193" y="3488"/>
                  </a:lnTo>
                  <a:lnTo>
                    <a:pt x="2199" y="3485"/>
                  </a:lnTo>
                  <a:lnTo>
                    <a:pt x="2202" y="3483"/>
                  </a:lnTo>
                  <a:lnTo>
                    <a:pt x="2204" y="3480"/>
                  </a:lnTo>
                  <a:lnTo>
                    <a:pt x="2209" y="3478"/>
                  </a:lnTo>
                  <a:lnTo>
                    <a:pt x="2217" y="3475"/>
                  </a:lnTo>
                  <a:lnTo>
                    <a:pt x="2222" y="3473"/>
                  </a:lnTo>
                  <a:lnTo>
                    <a:pt x="2224" y="3470"/>
                  </a:lnTo>
                  <a:lnTo>
                    <a:pt x="2226" y="3464"/>
                  </a:lnTo>
                  <a:lnTo>
                    <a:pt x="2224" y="3459"/>
                  </a:lnTo>
                  <a:lnTo>
                    <a:pt x="2226" y="3456"/>
                  </a:lnTo>
                  <a:lnTo>
                    <a:pt x="2227" y="3454"/>
                  </a:lnTo>
                  <a:lnTo>
                    <a:pt x="2231" y="3452"/>
                  </a:lnTo>
                  <a:lnTo>
                    <a:pt x="2233" y="3441"/>
                  </a:lnTo>
                  <a:lnTo>
                    <a:pt x="2231" y="3430"/>
                  </a:lnTo>
                  <a:lnTo>
                    <a:pt x="2229" y="3410"/>
                  </a:lnTo>
                  <a:lnTo>
                    <a:pt x="2224" y="3393"/>
                  </a:lnTo>
                  <a:lnTo>
                    <a:pt x="2224" y="3383"/>
                  </a:lnTo>
                  <a:lnTo>
                    <a:pt x="2224" y="3371"/>
                  </a:lnTo>
                  <a:lnTo>
                    <a:pt x="2222" y="3367"/>
                  </a:lnTo>
                  <a:lnTo>
                    <a:pt x="2221" y="3364"/>
                  </a:lnTo>
                  <a:lnTo>
                    <a:pt x="2216" y="3359"/>
                  </a:lnTo>
                  <a:lnTo>
                    <a:pt x="2212" y="3357"/>
                  </a:lnTo>
                  <a:lnTo>
                    <a:pt x="2210" y="3354"/>
                  </a:lnTo>
                  <a:lnTo>
                    <a:pt x="2209" y="3350"/>
                  </a:lnTo>
                  <a:lnTo>
                    <a:pt x="2210" y="3343"/>
                  </a:lnTo>
                  <a:lnTo>
                    <a:pt x="2210" y="3337"/>
                  </a:lnTo>
                  <a:lnTo>
                    <a:pt x="2210" y="3330"/>
                  </a:lnTo>
                  <a:lnTo>
                    <a:pt x="2205" y="3321"/>
                  </a:lnTo>
                  <a:lnTo>
                    <a:pt x="2202" y="3309"/>
                  </a:lnTo>
                  <a:lnTo>
                    <a:pt x="2202" y="3304"/>
                  </a:lnTo>
                  <a:lnTo>
                    <a:pt x="2204" y="3296"/>
                  </a:lnTo>
                  <a:lnTo>
                    <a:pt x="2180" y="3280"/>
                  </a:lnTo>
                  <a:lnTo>
                    <a:pt x="2168" y="3272"/>
                  </a:lnTo>
                  <a:lnTo>
                    <a:pt x="2156" y="3265"/>
                  </a:lnTo>
                  <a:lnTo>
                    <a:pt x="2152" y="3263"/>
                  </a:lnTo>
                  <a:lnTo>
                    <a:pt x="2146" y="3253"/>
                  </a:lnTo>
                  <a:lnTo>
                    <a:pt x="2141" y="3248"/>
                  </a:lnTo>
                  <a:lnTo>
                    <a:pt x="2135" y="3243"/>
                  </a:lnTo>
                  <a:lnTo>
                    <a:pt x="2132" y="3236"/>
                  </a:lnTo>
                  <a:lnTo>
                    <a:pt x="2130" y="3233"/>
                  </a:lnTo>
                  <a:lnTo>
                    <a:pt x="2125" y="3227"/>
                  </a:lnTo>
                  <a:lnTo>
                    <a:pt x="2123" y="3224"/>
                  </a:lnTo>
                  <a:lnTo>
                    <a:pt x="2122" y="3221"/>
                  </a:lnTo>
                  <a:lnTo>
                    <a:pt x="2117" y="3217"/>
                  </a:lnTo>
                  <a:lnTo>
                    <a:pt x="2111" y="3214"/>
                  </a:lnTo>
                  <a:lnTo>
                    <a:pt x="2108" y="3209"/>
                  </a:lnTo>
                  <a:lnTo>
                    <a:pt x="2108" y="3200"/>
                  </a:lnTo>
                  <a:lnTo>
                    <a:pt x="2100" y="3195"/>
                  </a:lnTo>
                  <a:lnTo>
                    <a:pt x="2096" y="3192"/>
                  </a:lnTo>
                  <a:lnTo>
                    <a:pt x="2094" y="3186"/>
                  </a:lnTo>
                  <a:lnTo>
                    <a:pt x="2089" y="3186"/>
                  </a:lnTo>
                  <a:lnTo>
                    <a:pt x="2086" y="3185"/>
                  </a:lnTo>
                  <a:lnTo>
                    <a:pt x="2082" y="3183"/>
                  </a:lnTo>
                  <a:lnTo>
                    <a:pt x="2081" y="3180"/>
                  </a:lnTo>
                  <a:lnTo>
                    <a:pt x="2064" y="3180"/>
                  </a:lnTo>
                  <a:lnTo>
                    <a:pt x="2050" y="3180"/>
                  </a:lnTo>
                  <a:lnTo>
                    <a:pt x="2026" y="3173"/>
                  </a:lnTo>
                  <a:lnTo>
                    <a:pt x="1999" y="3173"/>
                  </a:lnTo>
                  <a:lnTo>
                    <a:pt x="1992" y="3173"/>
                  </a:lnTo>
                  <a:lnTo>
                    <a:pt x="1985" y="3173"/>
                  </a:lnTo>
                  <a:lnTo>
                    <a:pt x="1980" y="3171"/>
                  </a:lnTo>
                  <a:lnTo>
                    <a:pt x="1978" y="3166"/>
                  </a:lnTo>
                  <a:lnTo>
                    <a:pt x="1980" y="3163"/>
                  </a:lnTo>
                  <a:lnTo>
                    <a:pt x="1982" y="3161"/>
                  </a:lnTo>
                  <a:lnTo>
                    <a:pt x="1989" y="3159"/>
                  </a:lnTo>
                  <a:lnTo>
                    <a:pt x="2006" y="3159"/>
                  </a:lnTo>
                  <a:lnTo>
                    <a:pt x="2012" y="3161"/>
                  </a:lnTo>
                  <a:lnTo>
                    <a:pt x="2019" y="3163"/>
                  </a:lnTo>
                  <a:lnTo>
                    <a:pt x="2024" y="3166"/>
                  </a:lnTo>
                  <a:lnTo>
                    <a:pt x="2033" y="3166"/>
                  </a:lnTo>
                  <a:lnTo>
                    <a:pt x="2088" y="3166"/>
                  </a:lnTo>
                  <a:lnTo>
                    <a:pt x="2089" y="3169"/>
                  </a:lnTo>
                  <a:lnTo>
                    <a:pt x="2093" y="3171"/>
                  </a:lnTo>
                  <a:lnTo>
                    <a:pt x="2101" y="3173"/>
                  </a:lnTo>
                  <a:lnTo>
                    <a:pt x="2108" y="3186"/>
                  </a:lnTo>
                  <a:lnTo>
                    <a:pt x="2111" y="3193"/>
                  </a:lnTo>
                  <a:lnTo>
                    <a:pt x="2115" y="3200"/>
                  </a:lnTo>
                  <a:lnTo>
                    <a:pt x="2118" y="3202"/>
                  </a:lnTo>
                  <a:lnTo>
                    <a:pt x="2122" y="3204"/>
                  </a:lnTo>
                  <a:lnTo>
                    <a:pt x="2125" y="3205"/>
                  </a:lnTo>
                  <a:lnTo>
                    <a:pt x="2129" y="3207"/>
                  </a:lnTo>
                  <a:lnTo>
                    <a:pt x="2129" y="3210"/>
                  </a:lnTo>
                  <a:lnTo>
                    <a:pt x="2129" y="3214"/>
                  </a:lnTo>
                  <a:lnTo>
                    <a:pt x="2130" y="3215"/>
                  </a:lnTo>
                  <a:lnTo>
                    <a:pt x="2134" y="3215"/>
                  </a:lnTo>
                  <a:lnTo>
                    <a:pt x="2135" y="3217"/>
                  </a:lnTo>
                  <a:lnTo>
                    <a:pt x="2135" y="3221"/>
                  </a:lnTo>
                  <a:lnTo>
                    <a:pt x="2142" y="3221"/>
                  </a:lnTo>
                  <a:lnTo>
                    <a:pt x="2149" y="3221"/>
                  </a:lnTo>
                  <a:lnTo>
                    <a:pt x="2159" y="3224"/>
                  </a:lnTo>
                  <a:lnTo>
                    <a:pt x="2166" y="3231"/>
                  </a:lnTo>
                  <a:lnTo>
                    <a:pt x="2176" y="3234"/>
                  </a:lnTo>
                  <a:lnTo>
                    <a:pt x="2175" y="3226"/>
                  </a:lnTo>
                  <a:lnTo>
                    <a:pt x="2176" y="3219"/>
                  </a:lnTo>
                  <a:lnTo>
                    <a:pt x="2180" y="3214"/>
                  </a:lnTo>
                  <a:lnTo>
                    <a:pt x="2183" y="3210"/>
                  </a:lnTo>
                  <a:lnTo>
                    <a:pt x="2187" y="3207"/>
                  </a:lnTo>
                  <a:lnTo>
                    <a:pt x="2190" y="3202"/>
                  </a:lnTo>
                  <a:lnTo>
                    <a:pt x="2192" y="3195"/>
                  </a:lnTo>
                  <a:lnTo>
                    <a:pt x="2190" y="3186"/>
                  </a:lnTo>
                  <a:lnTo>
                    <a:pt x="2188" y="3178"/>
                  </a:lnTo>
                  <a:lnTo>
                    <a:pt x="2187" y="3171"/>
                  </a:lnTo>
                  <a:lnTo>
                    <a:pt x="2178" y="3159"/>
                  </a:lnTo>
                  <a:lnTo>
                    <a:pt x="2176" y="3156"/>
                  </a:lnTo>
                  <a:lnTo>
                    <a:pt x="2178" y="3147"/>
                  </a:lnTo>
                  <a:lnTo>
                    <a:pt x="2176" y="3139"/>
                  </a:lnTo>
                  <a:lnTo>
                    <a:pt x="2173" y="3128"/>
                  </a:lnTo>
                  <a:lnTo>
                    <a:pt x="2166" y="3122"/>
                  </a:lnTo>
                  <a:lnTo>
                    <a:pt x="2164" y="3118"/>
                  </a:lnTo>
                  <a:lnTo>
                    <a:pt x="2159" y="3106"/>
                  </a:lnTo>
                  <a:lnTo>
                    <a:pt x="2156" y="3098"/>
                  </a:lnTo>
                  <a:lnTo>
                    <a:pt x="2156" y="3094"/>
                  </a:lnTo>
                  <a:lnTo>
                    <a:pt x="2154" y="3081"/>
                  </a:lnTo>
                  <a:lnTo>
                    <a:pt x="2156" y="3067"/>
                  </a:lnTo>
                  <a:lnTo>
                    <a:pt x="2154" y="3053"/>
                  </a:lnTo>
                  <a:lnTo>
                    <a:pt x="2152" y="3048"/>
                  </a:lnTo>
                  <a:lnTo>
                    <a:pt x="2149" y="3043"/>
                  </a:lnTo>
                  <a:lnTo>
                    <a:pt x="2152" y="3041"/>
                  </a:lnTo>
                  <a:lnTo>
                    <a:pt x="2156" y="3040"/>
                  </a:lnTo>
                  <a:lnTo>
                    <a:pt x="2158" y="3031"/>
                  </a:lnTo>
                  <a:lnTo>
                    <a:pt x="2159" y="3028"/>
                  </a:lnTo>
                  <a:lnTo>
                    <a:pt x="2161" y="3024"/>
                  </a:lnTo>
                  <a:lnTo>
                    <a:pt x="2164" y="3023"/>
                  </a:lnTo>
                  <a:lnTo>
                    <a:pt x="2170" y="3023"/>
                  </a:lnTo>
                  <a:lnTo>
                    <a:pt x="2170" y="3017"/>
                  </a:lnTo>
                  <a:lnTo>
                    <a:pt x="2173" y="3016"/>
                  </a:lnTo>
                  <a:lnTo>
                    <a:pt x="2176" y="3016"/>
                  </a:lnTo>
                  <a:lnTo>
                    <a:pt x="2183" y="3016"/>
                  </a:lnTo>
                  <a:lnTo>
                    <a:pt x="2188" y="3016"/>
                  </a:lnTo>
                  <a:lnTo>
                    <a:pt x="2193" y="3016"/>
                  </a:lnTo>
                  <a:lnTo>
                    <a:pt x="2197" y="3014"/>
                  </a:lnTo>
                  <a:lnTo>
                    <a:pt x="2197" y="3009"/>
                  </a:lnTo>
                  <a:lnTo>
                    <a:pt x="2192" y="3007"/>
                  </a:lnTo>
                  <a:lnTo>
                    <a:pt x="2190" y="3005"/>
                  </a:lnTo>
                  <a:lnTo>
                    <a:pt x="2190" y="3002"/>
                  </a:lnTo>
                  <a:lnTo>
                    <a:pt x="2188" y="2995"/>
                  </a:lnTo>
                  <a:lnTo>
                    <a:pt x="2183" y="2992"/>
                  </a:lnTo>
                  <a:lnTo>
                    <a:pt x="2180" y="2987"/>
                  </a:lnTo>
                  <a:lnTo>
                    <a:pt x="2173" y="2985"/>
                  </a:lnTo>
                  <a:lnTo>
                    <a:pt x="2163" y="2978"/>
                  </a:lnTo>
                  <a:lnTo>
                    <a:pt x="2159" y="2973"/>
                  </a:lnTo>
                  <a:lnTo>
                    <a:pt x="2156" y="2968"/>
                  </a:lnTo>
                  <a:lnTo>
                    <a:pt x="2144" y="2942"/>
                  </a:lnTo>
                  <a:lnTo>
                    <a:pt x="2129" y="2920"/>
                  </a:lnTo>
                  <a:lnTo>
                    <a:pt x="2127" y="2908"/>
                  </a:lnTo>
                  <a:lnTo>
                    <a:pt x="2125" y="2896"/>
                  </a:lnTo>
                  <a:lnTo>
                    <a:pt x="2118" y="2876"/>
                  </a:lnTo>
                  <a:lnTo>
                    <a:pt x="2111" y="2855"/>
                  </a:lnTo>
                  <a:lnTo>
                    <a:pt x="2110" y="2844"/>
                  </a:lnTo>
                  <a:lnTo>
                    <a:pt x="2108" y="2832"/>
                  </a:lnTo>
                  <a:lnTo>
                    <a:pt x="2103" y="2830"/>
                  </a:lnTo>
                  <a:lnTo>
                    <a:pt x="2101" y="2828"/>
                  </a:lnTo>
                  <a:lnTo>
                    <a:pt x="2096" y="2821"/>
                  </a:lnTo>
                  <a:lnTo>
                    <a:pt x="2089" y="2816"/>
                  </a:lnTo>
                  <a:lnTo>
                    <a:pt x="2081" y="2811"/>
                  </a:lnTo>
                  <a:lnTo>
                    <a:pt x="2077" y="2806"/>
                  </a:lnTo>
                  <a:lnTo>
                    <a:pt x="2074" y="2801"/>
                  </a:lnTo>
                  <a:lnTo>
                    <a:pt x="2070" y="2799"/>
                  </a:lnTo>
                  <a:lnTo>
                    <a:pt x="2057" y="2787"/>
                  </a:lnTo>
                  <a:lnTo>
                    <a:pt x="2050" y="2780"/>
                  </a:lnTo>
                  <a:lnTo>
                    <a:pt x="2040" y="2775"/>
                  </a:lnTo>
                  <a:lnTo>
                    <a:pt x="2036" y="2774"/>
                  </a:lnTo>
                  <a:lnTo>
                    <a:pt x="2023" y="2763"/>
                  </a:lnTo>
                  <a:lnTo>
                    <a:pt x="2018" y="2758"/>
                  </a:lnTo>
                  <a:lnTo>
                    <a:pt x="2011" y="2753"/>
                  </a:lnTo>
                  <a:lnTo>
                    <a:pt x="2009" y="2750"/>
                  </a:lnTo>
                  <a:lnTo>
                    <a:pt x="2004" y="2739"/>
                  </a:lnTo>
                  <a:lnTo>
                    <a:pt x="1999" y="2731"/>
                  </a:lnTo>
                  <a:lnTo>
                    <a:pt x="1995" y="2729"/>
                  </a:lnTo>
                  <a:lnTo>
                    <a:pt x="1992" y="2728"/>
                  </a:lnTo>
                  <a:lnTo>
                    <a:pt x="1987" y="2728"/>
                  </a:lnTo>
                  <a:lnTo>
                    <a:pt x="1980" y="2729"/>
                  </a:lnTo>
                  <a:lnTo>
                    <a:pt x="1977" y="2729"/>
                  </a:lnTo>
                  <a:lnTo>
                    <a:pt x="1973" y="2729"/>
                  </a:lnTo>
                  <a:lnTo>
                    <a:pt x="1971" y="2728"/>
                  </a:lnTo>
                  <a:lnTo>
                    <a:pt x="1971" y="2726"/>
                  </a:lnTo>
                  <a:lnTo>
                    <a:pt x="1971" y="2722"/>
                  </a:lnTo>
                  <a:lnTo>
                    <a:pt x="1971" y="2712"/>
                  </a:lnTo>
                  <a:lnTo>
                    <a:pt x="1971" y="2704"/>
                  </a:lnTo>
                  <a:lnTo>
                    <a:pt x="1971" y="2702"/>
                  </a:lnTo>
                  <a:lnTo>
                    <a:pt x="1975" y="2699"/>
                  </a:lnTo>
                  <a:lnTo>
                    <a:pt x="1975" y="2695"/>
                  </a:lnTo>
                  <a:lnTo>
                    <a:pt x="1971" y="2690"/>
                  </a:lnTo>
                  <a:lnTo>
                    <a:pt x="1968" y="2685"/>
                  </a:lnTo>
                  <a:lnTo>
                    <a:pt x="1965" y="2680"/>
                  </a:lnTo>
                  <a:lnTo>
                    <a:pt x="1963" y="2676"/>
                  </a:lnTo>
                  <a:lnTo>
                    <a:pt x="1961" y="2668"/>
                  </a:lnTo>
                  <a:lnTo>
                    <a:pt x="1958" y="2664"/>
                  </a:lnTo>
                  <a:lnTo>
                    <a:pt x="1954" y="2663"/>
                  </a:lnTo>
                  <a:lnTo>
                    <a:pt x="1953" y="2659"/>
                  </a:lnTo>
                  <a:lnTo>
                    <a:pt x="1951" y="2654"/>
                  </a:lnTo>
                  <a:lnTo>
                    <a:pt x="1951" y="2647"/>
                  </a:lnTo>
                  <a:lnTo>
                    <a:pt x="1956" y="2613"/>
                  </a:lnTo>
                  <a:lnTo>
                    <a:pt x="1958" y="2594"/>
                  </a:lnTo>
                  <a:lnTo>
                    <a:pt x="1958" y="2572"/>
                  </a:lnTo>
                  <a:lnTo>
                    <a:pt x="1956" y="2571"/>
                  </a:lnTo>
                  <a:lnTo>
                    <a:pt x="1954" y="2569"/>
                  </a:lnTo>
                  <a:lnTo>
                    <a:pt x="1951" y="2565"/>
                  </a:lnTo>
                  <a:lnTo>
                    <a:pt x="1946" y="2564"/>
                  </a:lnTo>
                  <a:lnTo>
                    <a:pt x="1944" y="2562"/>
                  </a:lnTo>
                  <a:lnTo>
                    <a:pt x="1944" y="2559"/>
                  </a:lnTo>
                  <a:lnTo>
                    <a:pt x="1944" y="2531"/>
                  </a:lnTo>
                  <a:lnTo>
                    <a:pt x="1939" y="2530"/>
                  </a:lnTo>
                  <a:lnTo>
                    <a:pt x="1937" y="2528"/>
                  </a:lnTo>
                  <a:lnTo>
                    <a:pt x="1937" y="2524"/>
                  </a:lnTo>
                  <a:lnTo>
                    <a:pt x="1932" y="2485"/>
                  </a:lnTo>
                  <a:lnTo>
                    <a:pt x="1931" y="2466"/>
                  </a:lnTo>
                  <a:lnTo>
                    <a:pt x="1929" y="2444"/>
                  </a:lnTo>
                  <a:lnTo>
                    <a:pt x="1929" y="2443"/>
                  </a:lnTo>
                  <a:lnTo>
                    <a:pt x="1929" y="2437"/>
                  </a:lnTo>
                  <a:lnTo>
                    <a:pt x="1931" y="2432"/>
                  </a:lnTo>
                  <a:lnTo>
                    <a:pt x="1936" y="2426"/>
                  </a:lnTo>
                  <a:lnTo>
                    <a:pt x="1939" y="2419"/>
                  </a:lnTo>
                  <a:lnTo>
                    <a:pt x="1939" y="2415"/>
                  </a:lnTo>
                  <a:lnTo>
                    <a:pt x="1937" y="2410"/>
                  </a:lnTo>
                  <a:lnTo>
                    <a:pt x="1937" y="2407"/>
                  </a:lnTo>
                  <a:lnTo>
                    <a:pt x="1937" y="2361"/>
                  </a:lnTo>
                  <a:lnTo>
                    <a:pt x="1939" y="2356"/>
                  </a:lnTo>
                  <a:lnTo>
                    <a:pt x="1941" y="2354"/>
                  </a:lnTo>
                  <a:lnTo>
                    <a:pt x="1944" y="2354"/>
                  </a:lnTo>
                  <a:lnTo>
                    <a:pt x="1944" y="2298"/>
                  </a:lnTo>
                  <a:lnTo>
                    <a:pt x="1944" y="2293"/>
                  </a:lnTo>
                  <a:lnTo>
                    <a:pt x="1944" y="2287"/>
                  </a:lnTo>
                  <a:lnTo>
                    <a:pt x="1943" y="2284"/>
                  </a:lnTo>
                  <a:lnTo>
                    <a:pt x="1937" y="2279"/>
                  </a:lnTo>
                  <a:lnTo>
                    <a:pt x="1931" y="2272"/>
                  </a:lnTo>
                  <a:lnTo>
                    <a:pt x="1925" y="2264"/>
                  </a:lnTo>
                  <a:lnTo>
                    <a:pt x="1924" y="2262"/>
                  </a:lnTo>
                  <a:lnTo>
                    <a:pt x="1919" y="2258"/>
                  </a:lnTo>
                  <a:lnTo>
                    <a:pt x="1917" y="2255"/>
                  </a:lnTo>
                  <a:lnTo>
                    <a:pt x="1917" y="2248"/>
                  </a:lnTo>
                  <a:lnTo>
                    <a:pt x="1917" y="2243"/>
                  </a:lnTo>
                  <a:lnTo>
                    <a:pt x="1917" y="2238"/>
                  </a:lnTo>
                  <a:lnTo>
                    <a:pt x="1919" y="2231"/>
                  </a:lnTo>
                  <a:lnTo>
                    <a:pt x="1919" y="2228"/>
                  </a:lnTo>
                  <a:lnTo>
                    <a:pt x="1917" y="2224"/>
                  </a:lnTo>
                  <a:lnTo>
                    <a:pt x="1914" y="2223"/>
                  </a:lnTo>
                  <a:lnTo>
                    <a:pt x="1905" y="2223"/>
                  </a:lnTo>
                  <a:lnTo>
                    <a:pt x="1900" y="2221"/>
                  </a:lnTo>
                  <a:lnTo>
                    <a:pt x="1896" y="2221"/>
                  </a:lnTo>
                  <a:lnTo>
                    <a:pt x="1888" y="2216"/>
                  </a:lnTo>
                  <a:lnTo>
                    <a:pt x="1881" y="2209"/>
                  </a:lnTo>
                  <a:lnTo>
                    <a:pt x="1878" y="2200"/>
                  </a:lnTo>
                  <a:lnTo>
                    <a:pt x="1873" y="2190"/>
                  </a:lnTo>
                  <a:lnTo>
                    <a:pt x="1867" y="2170"/>
                  </a:lnTo>
                  <a:lnTo>
                    <a:pt x="1862" y="2149"/>
                  </a:lnTo>
                  <a:lnTo>
                    <a:pt x="1862" y="2142"/>
                  </a:lnTo>
                  <a:lnTo>
                    <a:pt x="1856" y="2137"/>
                  </a:lnTo>
                  <a:lnTo>
                    <a:pt x="1852" y="2132"/>
                  </a:lnTo>
                  <a:lnTo>
                    <a:pt x="1850" y="2124"/>
                  </a:lnTo>
                  <a:lnTo>
                    <a:pt x="1849" y="2115"/>
                  </a:lnTo>
                  <a:lnTo>
                    <a:pt x="1838" y="2112"/>
                  </a:lnTo>
                  <a:lnTo>
                    <a:pt x="1830" y="2107"/>
                  </a:lnTo>
                  <a:lnTo>
                    <a:pt x="1823" y="2100"/>
                  </a:lnTo>
                  <a:lnTo>
                    <a:pt x="1815" y="2095"/>
                  </a:lnTo>
                  <a:lnTo>
                    <a:pt x="1810" y="2093"/>
                  </a:lnTo>
                  <a:lnTo>
                    <a:pt x="1808" y="2091"/>
                  </a:lnTo>
                  <a:lnTo>
                    <a:pt x="1808" y="2088"/>
                  </a:lnTo>
                  <a:lnTo>
                    <a:pt x="1803" y="2086"/>
                  </a:lnTo>
                  <a:lnTo>
                    <a:pt x="1799" y="2083"/>
                  </a:lnTo>
                  <a:lnTo>
                    <a:pt x="1792" y="2076"/>
                  </a:lnTo>
                  <a:lnTo>
                    <a:pt x="1789" y="2072"/>
                  </a:lnTo>
                  <a:lnTo>
                    <a:pt x="1786" y="2069"/>
                  </a:lnTo>
                  <a:lnTo>
                    <a:pt x="1781" y="2067"/>
                  </a:lnTo>
                  <a:lnTo>
                    <a:pt x="1774" y="2067"/>
                  </a:lnTo>
                  <a:lnTo>
                    <a:pt x="1772" y="2062"/>
                  </a:lnTo>
                  <a:lnTo>
                    <a:pt x="1769" y="2059"/>
                  </a:lnTo>
                  <a:lnTo>
                    <a:pt x="1762" y="2052"/>
                  </a:lnTo>
                  <a:lnTo>
                    <a:pt x="1753" y="2047"/>
                  </a:lnTo>
                  <a:lnTo>
                    <a:pt x="1750" y="2043"/>
                  </a:lnTo>
                  <a:lnTo>
                    <a:pt x="1746" y="2040"/>
                  </a:lnTo>
                  <a:lnTo>
                    <a:pt x="1741" y="2031"/>
                  </a:lnTo>
                  <a:lnTo>
                    <a:pt x="1740" y="2026"/>
                  </a:lnTo>
                  <a:lnTo>
                    <a:pt x="1740" y="2020"/>
                  </a:lnTo>
                  <a:lnTo>
                    <a:pt x="1734" y="2020"/>
                  </a:lnTo>
                  <a:lnTo>
                    <a:pt x="1731" y="2018"/>
                  </a:lnTo>
                  <a:lnTo>
                    <a:pt x="1728" y="2016"/>
                  </a:lnTo>
                  <a:lnTo>
                    <a:pt x="1726" y="2013"/>
                  </a:lnTo>
                  <a:lnTo>
                    <a:pt x="1716" y="2013"/>
                  </a:lnTo>
                  <a:lnTo>
                    <a:pt x="1705" y="2013"/>
                  </a:lnTo>
                  <a:lnTo>
                    <a:pt x="1699" y="2009"/>
                  </a:lnTo>
                  <a:lnTo>
                    <a:pt x="1692" y="2006"/>
                  </a:lnTo>
                  <a:lnTo>
                    <a:pt x="1690" y="2008"/>
                  </a:lnTo>
                  <a:lnTo>
                    <a:pt x="1688" y="2009"/>
                  </a:lnTo>
                  <a:lnTo>
                    <a:pt x="1685" y="2013"/>
                  </a:lnTo>
                  <a:lnTo>
                    <a:pt x="1680" y="2014"/>
                  </a:lnTo>
                  <a:lnTo>
                    <a:pt x="1678" y="2016"/>
                  </a:lnTo>
                  <a:lnTo>
                    <a:pt x="1678" y="2020"/>
                  </a:lnTo>
                  <a:lnTo>
                    <a:pt x="1675" y="2021"/>
                  </a:lnTo>
                  <a:lnTo>
                    <a:pt x="1671" y="2023"/>
                  </a:lnTo>
                  <a:lnTo>
                    <a:pt x="1668" y="2026"/>
                  </a:lnTo>
                  <a:lnTo>
                    <a:pt x="1665" y="2026"/>
                  </a:lnTo>
                  <a:lnTo>
                    <a:pt x="1656" y="2030"/>
                  </a:lnTo>
                  <a:lnTo>
                    <a:pt x="1649" y="2035"/>
                  </a:lnTo>
                  <a:lnTo>
                    <a:pt x="1641" y="2038"/>
                  </a:lnTo>
                  <a:lnTo>
                    <a:pt x="1636" y="2040"/>
                  </a:lnTo>
                  <a:lnTo>
                    <a:pt x="1630" y="2040"/>
                  </a:lnTo>
                  <a:lnTo>
                    <a:pt x="1603" y="2026"/>
                  </a:lnTo>
                  <a:lnTo>
                    <a:pt x="1588" y="2021"/>
                  </a:lnTo>
                  <a:lnTo>
                    <a:pt x="1569" y="2020"/>
                  </a:lnTo>
                  <a:lnTo>
                    <a:pt x="1567" y="2014"/>
                  </a:lnTo>
                  <a:lnTo>
                    <a:pt x="1564" y="2009"/>
                  </a:lnTo>
                  <a:lnTo>
                    <a:pt x="1559" y="2008"/>
                  </a:lnTo>
                  <a:lnTo>
                    <a:pt x="1554" y="2004"/>
                  </a:lnTo>
                  <a:lnTo>
                    <a:pt x="1542" y="2001"/>
                  </a:lnTo>
                  <a:lnTo>
                    <a:pt x="1538" y="1997"/>
                  </a:lnTo>
                  <a:lnTo>
                    <a:pt x="1535" y="1992"/>
                  </a:lnTo>
                  <a:lnTo>
                    <a:pt x="1518" y="1992"/>
                  </a:lnTo>
                  <a:lnTo>
                    <a:pt x="1511" y="1990"/>
                  </a:lnTo>
                  <a:lnTo>
                    <a:pt x="1509" y="1989"/>
                  </a:lnTo>
                  <a:lnTo>
                    <a:pt x="1507" y="1985"/>
                  </a:lnTo>
                  <a:lnTo>
                    <a:pt x="1501" y="1985"/>
                  </a:lnTo>
                  <a:lnTo>
                    <a:pt x="1494" y="1985"/>
                  </a:lnTo>
                  <a:lnTo>
                    <a:pt x="1489" y="1984"/>
                  </a:lnTo>
                  <a:lnTo>
                    <a:pt x="1487" y="1979"/>
                  </a:lnTo>
                  <a:lnTo>
                    <a:pt x="1480" y="1979"/>
                  </a:lnTo>
                  <a:lnTo>
                    <a:pt x="1473" y="1979"/>
                  </a:lnTo>
                  <a:lnTo>
                    <a:pt x="1468" y="1977"/>
                  </a:lnTo>
                  <a:lnTo>
                    <a:pt x="1467" y="1972"/>
                  </a:lnTo>
                  <a:lnTo>
                    <a:pt x="1463" y="1970"/>
                  </a:lnTo>
                  <a:lnTo>
                    <a:pt x="1461" y="1968"/>
                  </a:lnTo>
                  <a:lnTo>
                    <a:pt x="1461" y="1965"/>
                  </a:lnTo>
                  <a:lnTo>
                    <a:pt x="1463" y="1960"/>
                  </a:lnTo>
                  <a:lnTo>
                    <a:pt x="1465" y="1958"/>
                  </a:lnTo>
                  <a:lnTo>
                    <a:pt x="1467" y="1958"/>
                  </a:lnTo>
                  <a:lnTo>
                    <a:pt x="1470" y="1960"/>
                  </a:lnTo>
                  <a:lnTo>
                    <a:pt x="1472" y="1963"/>
                  </a:lnTo>
                  <a:lnTo>
                    <a:pt x="1473" y="1972"/>
                  </a:lnTo>
                  <a:lnTo>
                    <a:pt x="1487" y="1972"/>
                  </a:lnTo>
                  <a:lnTo>
                    <a:pt x="1489" y="1973"/>
                  </a:lnTo>
                  <a:lnTo>
                    <a:pt x="1494" y="1975"/>
                  </a:lnTo>
                  <a:lnTo>
                    <a:pt x="1504" y="1975"/>
                  </a:lnTo>
                  <a:lnTo>
                    <a:pt x="1514" y="1975"/>
                  </a:lnTo>
                  <a:lnTo>
                    <a:pt x="1518" y="1977"/>
                  </a:lnTo>
                  <a:lnTo>
                    <a:pt x="1521" y="1979"/>
                  </a:lnTo>
                  <a:lnTo>
                    <a:pt x="1521" y="1982"/>
                  </a:lnTo>
                  <a:lnTo>
                    <a:pt x="1521" y="1985"/>
                  </a:lnTo>
                  <a:lnTo>
                    <a:pt x="1530" y="1987"/>
                  </a:lnTo>
                  <a:lnTo>
                    <a:pt x="1540" y="1989"/>
                  </a:lnTo>
                  <a:lnTo>
                    <a:pt x="1545" y="1989"/>
                  </a:lnTo>
                  <a:lnTo>
                    <a:pt x="1550" y="1990"/>
                  </a:lnTo>
                  <a:lnTo>
                    <a:pt x="1554" y="1994"/>
                  </a:lnTo>
                  <a:lnTo>
                    <a:pt x="1555" y="1999"/>
                  </a:lnTo>
                  <a:lnTo>
                    <a:pt x="1560" y="1999"/>
                  </a:lnTo>
                  <a:lnTo>
                    <a:pt x="1566" y="1999"/>
                  </a:lnTo>
                  <a:lnTo>
                    <a:pt x="1571" y="1994"/>
                  </a:lnTo>
                  <a:lnTo>
                    <a:pt x="1578" y="1990"/>
                  </a:lnTo>
                  <a:lnTo>
                    <a:pt x="1583" y="1990"/>
                  </a:lnTo>
                  <a:lnTo>
                    <a:pt x="1590" y="1992"/>
                  </a:lnTo>
                  <a:lnTo>
                    <a:pt x="1591" y="1996"/>
                  </a:lnTo>
                  <a:lnTo>
                    <a:pt x="1593" y="1996"/>
                  </a:lnTo>
                  <a:lnTo>
                    <a:pt x="1596" y="1996"/>
                  </a:lnTo>
                  <a:lnTo>
                    <a:pt x="1601" y="1992"/>
                  </a:lnTo>
                  <a:lnTo>
                    <a:pt x="1607" y="1992"/>
                  </a:lnTo>
                  <a:lnTo>
                    <a:pt x="1610" y="1992"/>
                  </a:lnTo>
                  <a:lnTo>
                    <a:pt x="1610" y="1987"/>
                  </a:lnTo>
                  <a:lnTo>
                    <a:pt x="1612" y="1984"/>
                  </a:lnTo>
                  <a:lnTo>
                    <a:pt x="1613" y="1980"/>
                  </a:lnTo>
                  <a:lnTo>
                    <a:pt x="1617" y="1979"/>
                  </a:lnTo>
                  <a:lnTo>
                    <a:pt x="1620" y="1979"/>
                  </a:lnTo>
                  <a:lnTo>
                    <a:pt x="1622" y="1977"/>
                  </a:lnTo>
                  <a:lnTo>
                    <a:pt x="1624" y="1972"/>
                  </a:lnTo>
                  <a:lnTo>
                    <a:pt x="1629" y="1963"/>
                  </a:lnTo>
                  <a:lnTo>
                    <a:pt x="1632" y="1960"/>
                  </a:lnTo>
                  <a:lnTo>
                    <a:pt x="1637" y="1958"/>
                  </a:lnTo>
                  <a:lnTo>
                    <a:pt x="1671" y="1955"/>
                  </a:lnTo>
                  <a:lnTo>
                    <a:pt x="1687" y="1955"/>
                  </a:lnTo>
                  <a:lnTo>
                    <a:pt x="1705" y="1958"/>
                  </a:lnTo>
                  <a:lnTo>
                    <a:pt x="1714" y="1955"/>
                  </a:lnTo>
                  <a:lnTo>
                    <a:pt x="1726" y="1951"/>
                  </a:lnTo>
                  <a:lnTo>
                    <a:pt x="1750" y="1948"/>
                  </a:lnTo>
                  <a:lnTo>
                    <a:pt x="1762" y="1944"/>
                  </a:lnTo>
                  <a:lnTo>
                    <a:pt x="1769" y="1939"/>
                  </a:lnTo>
                  <a:lnTo>
                    <a:pt x="1770" y="1938"/>
                  </a:lnTo>
                  <a:lnTo>
                    <a:pt x="1770" y="1932"/>
                  </a:lnTo>
                  <a:lnTo>
                    <a:pt x="1770" y="1929"/>
                  </a:lnTo>
                  <a:lnTo>
                    <a:pt x="1767" y="1924"/>
                  </a:lnTo>
                  <a:lnTo>
                    <a:pt x="1767" y="1917"/>
                  </a:lnTo>
                  <a:lnTo>
                    <a:pt x="1762" y="1909"/>
                  </a:lnTo>
                  <a:lnTo>
                    <a:pt x="1760" y="1904"/>
                  </a:lnTo>
                  <a:lnTo>
                    <a:pt x="1760" y="1897"/>
                  </a:lnTo>
                  <a:lnTo>
                    <a:pt x="1750" y="1890"/>
                  </a:lnTo>
                  <a:lnTo>
                    <a:pt x="1741" y="1881"/>
                  </a:lnTo>
                  <a:lnTo>
                    <a:pt x="1733" y="1873"/>
                  </a:lnTo>
                  <a:lnTo>
                    <a:pt x="1726" y="1863"/>
                  </a:lnTo>
                  <a:lnTo>
                    <a:pt x="1726" y="1842"/>
                  </a:lnTo>
                  <a:lnTo>
                    <a:pt x="1678" y="1842"/>
                  </a:lnTo>
                  <a:lnTo>
                    <a:pt x="1673" y="1842"/>
                  </a:lnTo>
                  <a:lnTo>
                    <a:pt x="1666" y="1842"/>
                  </a:lnTo>
                  <a:lnTo>
                    <a:pt x="1653" y="1842"/>
                  </a:lnTo>
                  <a:lnTo>
                    <a:pt x="1648" y="1844"/>
                  </a:lnTo>
                  <a:lnTo>
                    <a:pt x="1642" y="1842"/>
                  </a:lnTo>
                  <a:lnTo>
                    <a:pt x="1639" y="1840"/>
                  </a:lnTo>
                  <a:lnTo>
                    <a:pt x="1637" y="1835"/>
                  </a:lnTo>
                  <a:lnTo>
                    <a:pt x="1658" y="1834"/>
                  </a:lnTo>
                  <a:lnTo>
                    <a:pt x="1677" y="1830"/>
                  </a:lnTo>
                  <a:lnTo>
                    <a:pt x="1695" y="1827"/>
                  </a:lnTo>
                  <a:lnTo>
                    <a:pt x="1707" y="1827"/>
                  </a:lnTo>
                  <a:lnTo>
                    <a:pt x="1719" y="1828"/>
                  </a:lnTo>
                  <a:lnTo>
                    <a:pt x="1724" y="1832"/>
                  </a:lnTo>
                  <a:lnTo>
                    <a:pt x="1731" y="1834"/>
                  </a:lnTo>
                  <a:lnTo>
                    <a:pt x="1736" y="1837"/>
                  </a:lnTo>
                  <a:lnTo>
                    <a:pt x="1738" y="1839"/>
                  </a:lnTo>
                  <a:lnTo>
                    <a:pt x="1740" y="1842"/>
                  </a:lnTo>
                  <a:lnTo>
                    <a:pt x="1743" y="1842"/>
                  </a:lnTo>
                  <a:lnTo>
                    <a:pt x="1750" y="1842"/>
                  </a:lnTo>
                  <a:lnTo>
                    <a:pt x="1753" y="1842"/>
                  </a:lnTo>
                  <a:lnTo>
                    <a:pt x="1755" y="1839"/>
                  </a:lnTo>
                  <a:lnTo>
                    <a:pt x="1757" y="1835"/>
                  </a:lnTo>
                  <a:lnTo>
                    <a:pt x="1765" y="1834"/>
                  </a:lnTo>
                  <a:lnTo>
                    <a:pt x="1769" y="1834"/>
                  </a:lnTo>
                  <a:lnTo>
                    <a:pt x="1772" y="1832"/>
                  </a:lnTo>
                  <a:lnTo>
                    <a:pt x="1775" y="1830"/>
                  </a:lnTo>
                  <a:lnTo>
                    <a:pt x="1777" y="1825"/>
                  </a:lnTo>
                  <a:lnTo>
                    <a:pt x="1781" y="1822"/>
                  </a:lnTo>
                  <a:lnTo>
                    <a:pt x="1782" y="1822"/>
                  </a:lnTo>
                  <a:lnTo>
                    <a:pt x="1789" y="1822"/>
                  </a:lnTo>
                  <a:lnTo>
                    <a:pt x="1792" y="1820"/>
                  </a:lnTo>
                  <a:lnTo>
                    <a:pt x="1799" y="1813"/>
                  </a:lnTo>
                  <a:lnTo>
                    <a:pt x="1803" y="1810"/>
                  </a:lnTo>
                  <a:lnTo>
                    <a:pt x="1808" y="1808"/>
                  </a:lnTo>
                  <a:lnTo>
                    <a:pt x="1813" y="1806"/>
                  </a:lnTo>
                  <a:lnTo>
                    <a:pt x="1821" y="1808"/>
                  </a:lnTo>
                  <a:lnTo>
                    <a:pt x="1823" y="1796"/>
                  </a:lnTo>
                  <a:lnTo>
                    <a:pt x="1827" y="1788"/>
                  </a:lnTo>
                  <a:lnTo>
                    <a:pt x="1833" y="1779"/>
                  </a:lnTo>
                  <a:lnTo>
                    <a:pt x="1837" y="1776"/>
                  </a:lnTo>
                  <a:lnTo>
                    <a:pt x="1842" y="1774"/>
                  </a:lnTo>
                  <a:lnTo>
                    <a:pt x="1842" y="1767"/>
                  </a:lnTo>
                  <a:lnTo>
                    <a:pt x="1844" y="1762"/>
                  </a:lnTo>
                  <a:lnTo>
                    <a:pt x="1849" y="1753"/>
                  </a:lnTo>
                  <a:lnTo>
                    <a:pt x="1854" y="1745"/>
                  </a:lnTo>
                  <a:lnTo>
                    <a:pt x="1856" y="1740"/>
                  </a:lnTo>
                  <a:lnTo>
                    <a:pt x="1856" y="1733"/>
                  </a:lnTo>
                  <a:lnTo>
                    <a:pt x="1861" y="1735"/>
                  </a:lnTo>
                  <a:lnTo>
                    <a:pt x="1866" y="1733"/>
                  </a:lnTo>
                  <a:lnTo>
                    <a:pt x="1869" y="1731"/>
                  </a:lnTo>
                  <a:lnTo>
                    <a:pt x="1871" y="1728"/>
                  </a:lnTo>
                  <a:lnTo>
                    <a:pt x="1873" y="1726"/>
                  </a:lnTo>
                  <a:lnTo>
                    <a:pt x="1876" y="1724"/>
                  </a:lnTo>
                  <a:lnTo>
                    <a:pt x="1881" y="1723"/>
                  </a:lnTo>
                  <a:lnTo>
                    <a:pt x="1888" y="1718"/>
                  </a:lnTo>
                  <a:lnTo>
                    <a:pt x="1895" y="1711"/>
                  </a:lnTo>
                  <a:lnTo>
                    <a:pt x="1903" y="1706"/>
                  </a:lnTo>
                  <a:lnTo>
                    <a:pt x="1905" y="1702"/>
                  </a:lnTo>
                  <a:lnTo>
                    <a:pt x="1908" y="1694"/>
                  </a:lnTo>
                  <a:lnTo>
                    <a:pt x="1912" y="1685"/>
                  </a:lnTo>
                  <a:lnTo>
                    <a:pt x="1917" y="1677"/>
                  </a:lnTo>
                  <a:lnTo>
                    <a:pt x="1920" y="1675"/>
                  </a:lnTo>
                  <a:lnTo>
                    <a:pt x="1924" y="1672"/>
                  </a:lnTo>
                  <a:lnTo>
                    <a:pt x="1925" y="1668"/>
                  </a:lnTo>
                  <a:lnTo>
                    <a:pt x="1925" y="1667"/>
                  </a:lnTo>
                  <a:lnTo>
                    <a:pt x="1931" y="1665"/>
                  </a:lnTo>
                  <a:lnTo>
                    <a:pt x="1934" y="1661"/>
                  </a:lnTo>
                  <a:lnTo>
                    <a:pt x="1936" y="1658"/>
                  </a:lnTo>
                  <a:lnTo>
                    <a:pt x="1937" y="1655"/>
                  </a:lnTo>
                  <a:lnTo>
                    <a:pt x="1937" y="1651"/>
                  </a:lnTo>
                  <a:lnTo>
                    <a:pt x="1939" y="1646"/>
                  </a:lnTo>
                  <a:lnTo>
                    <a:pt x="1943" y="1643"/>
                  </a:lnTo>
                  <a:lnTo>
                    <a:pt x="1949" y="1638"/>
                  </a:lnTo>
                  <a:lnTo>
                    <a:pt x="1956" y="1632"/>
                  </a:lnTo>
                  <a:lnTo>
                    <a:pt x="1958" y="1629"/>
                  </a:lnTo>
                  <a:lnTo>
                    <a:pt x="1958" y="1626"/>
                  </a:lnTo>
                  <a:lnTo>
                    <a:pt x="1958" y="1624"/>
                  </a:lnTo>
                  <a:lnTo>
                    <a:pt x="1961" y="1615"/>
                  </a:lnTo>
                  <a:lnTo>
                    <a:pt x="1965" y="1609"/>
                  </a:lnTo>
                  <a:lnTo>
                    <a:pt x="1975" y="1597"/>
                  </a:lnTo>
                  <a:lnTo>
                    <a:pt x="1985" y="1585"/>
                  </a:lnTo>
                  <a:lnTo>
                    <a:pt x="1989" y="1578"/>
                  </a:lnTo>
                  <a:lnTo>
                    <a:pt x="1992" y="1569"/>
                  </a:lnTo>
                  <a:lnTo>
                    <a:pt x="1992" y="1562"/>
                  </a:lnTo>
                  <a:lnTo>
                    <a:pt x="1994" y="1552"/>
                  </a:lnTo>
                  <a:lnTo>
                    <a:pt x="1997" y="1540"/>
                  </a:lnTo>
                  <a:lnTo>
                    <a:pt x="1999" y="1530"/>
                  </a:lnTo>
                  <a:lnTo>
                    <a:pt x="1999" y="1515"/>
                  </a:lnTo>
                  <a:lnTo>
                    <a:pt x="2009" y="1511"/>
                  </a:lnTo>
                  <a:lnTo>
                    <a:pt x="2018" y="1504"/>
                  </a:lnTo>
                  <a:lnTo>
                    <a:pt x="2033" y="1491"/>
                  </a:lnTo>
                  <a:lnTo>
                    <a:pt x="2036" y="1489"/>
                  </a:lnTo>
                  <a:lnTo>
                    <a:pt x="2040" y="1486"/>
                  </a:lnTo>
                  <a:lnTo>
                    <a:pt x="2043" y="1484"/>
                  </a:lnTo>
                  <a:lnTo>
                    <a:pt x="2052" y="1479"/>
                  </a:lnTo>
                  <a:lnTo>
                    <a:pt x="2060" y="1474"/>
                  </a:lnTo>
                  <a:lnTo>
                    <a:pt x="2064" y="1470"/>
                  </a:lnTo>
                  <a:lnTo>
                    <a:pt x="2065" y="1467"/>
                  </a:lnTo>
                  <a:lnTo>
                    <a:pt x="2067" y="1463"/>
                  </a:lnTo>
                  <a:lnTo>
                    <a:pt x="2072" y="1457"/>
                  </a:lnTo>
                  <a:lnTo>
                    <a:pt x="2076" y="1455"/>
                  </a:lnTo>
                  <a:lnTo>
                    <a:pt x="2081" y="1453"/>
                  </a:lnTo>
                  <a:lnTo>
                    <a:pt x="2079" y="1443"/>
                  </a:lnTo>
                  <a:lnTo>
                    <a:pt x="2081" y="1436"/>
                  </a:lnTo>
                  <a:lnTo>
                    <a:pt x="2084" y="1422"/>
                  </a:lnTo>
                  <a:lnTo>
                    <a:pt x="2088" y="1409"/>
                  </a:lnTo>
                  <a:lnTo>
                    <a:pt x="2088" y="1400"/>
                  </a:lnTo>
                  <a:lnTo>
                    <a:pt x="2088" y="1392"/>
                  </a:lnTo>
                  <a:lnTo>
                    <a:pt x="2084" y="1385"/>
                  </a:lnTo>
                  <a:lnTo>
                    <a:pt x="2081" y="1376"/>
                  </a:lnTo>
                  <a:lnTo>
                    <a:pt x="2081" y="1373"/>
                  </a:lnTo>
                  <a:lnTo>
                    <a:pt x="2077" y="1358"/>
                  </a:lnTo>
                  <a:lnTo>
                    <a:pt x="2072" y="1344"/>
                  </a:lnTo>
                  <a:lnTo>
                    <a:pt x="2069" y="1339"/>
                  </a:lnTo>
                  <a:lnTo>
                    <a:pt x="2064" y="1334"/>
                  </a:lnTo>
                  <a:lnTo>
                    <a:pt x="2059" y="1332"/>
                  </a:lnTo>
                  <a:lnTo>
                    <a:pt x="2050" y="1330"/>
                  </a:lnTo>
                  <a:lnTo>
                    <a:pt x="2047" y="1330"/>
                  </a:lnTo>
                  <a:lnTo>
                    <a:pt x="2041" y="1325"/>
                  </a:lnTo>
                  <a:lnTo>
                    <a:pt x="2036" y="1324"/>
                  </a:lnTo>
                  <a:lnTo>
                    <a:pt x="2029" y="1324"/>
                  </a:lnTo>
                  <a:lnTo>
                    <a:pt x="2021" y="1325"/>
                  </a:lnTo>
                  <a:lnTo>
                    <a:pt x="2018" y="1324"/>
                  </a:lnTo>
                  <a:lnTo>
                    <a:pt x="1999" y="1320"/>
                  </a:lnTo>
                  <a:lnTo>
                    <a:pt x="1989" y="1318"/>
                  </a:lnTo>
                  <a:lnTo>
                    <a:pt x="1978" y="1317"/>
                  </a:lnTo>
                  <a:lnTo>
                    <a:pt x="1971" y="1317"/>
                  </a:lnTo>
                  <a:lnTo>
                    <a:pt x="1961" y="1318"/>
                  </a:lnTo>
                  <a:lnTo>
                    <a:pt x="1953" y="1317"/>
                  </a:lnTo>
                  <a:lnTo>
                    <a:pt x="1937" y="1313"/>
                  </a:lnTo>
                  <a:lnTo>
                    <a:pt x="1922" y="1310"/>
                  </a:lnTo>
                  <a:lnTo>
                    <a:pt x="1914" y="1310"/>
                  </a:lnTo>
                  <a:lnTo>
                    <a:pt x="1903" y="1310"/>
                  </a:lnTo>
                  <a:lnTo>
                    <a:pt x="1903" y="1306"/>
                  </a:lnTo>
                  <a:lnTo>
                    <a:pt x="1900" y="1305"/>
                  </a:lnTo>
                  <a:lnTo>
                    <a:pt x="1881" y="1293"/>
                  </a:lnTo>
                  <a:lnTo>
                    <a:pt x="1873" y="1288"/>
                  </a:lnTo>
                  <a:lnTo>
                    <a:pt x="1862" y="1286"/>
                  </a:lnTo>
                  <a:lnTo>
                    <a:pt x="1861" y="1284"/>
                  </a:lnTo>
                  <a:lnTo>
                    <a:pt x="1856" y="1283"/>
                  </a:lnTo>
                  <a:lnTo>
                    <a:pt x="1849" y="1283"/>
                  </a:lnTo>
                  <a:lnTo>
                    <a:pt x="1838" y="1284"/>
                  </a:lnTo>
                  <a:lnTo>
                    <a:pt x="1830" y="1283"/>
                  </a:lnTo>
                  <a:lnTo>
                    <a:pt x="1815" y="1279"/>
                  </a:lnTo>
                  <a:lnTo>
                    <a:pt x="1799" y="1276"/>
                  </a:lnTo>
                  <a:lnTo>
                    <a:pt x="1791" y="1276"/>
                  </a:lnTo>
                  <a:lnTo>
                    <a:pt x="1781" y="1276"/>
                  </a:lnTo>
                  <a:lnTo>
                    <a:pt x="1779" y="1271"/>
                  </a:lnTo>
                  <a:lnTo>
                    <a:pt x="1775" y="1267"/>
                  </a:lnTo>
                  <a:lnTo>
                    <a:pt x="1769" y="1260"/>
                  </a:lnTo>
                  <a:lnTo>
                    <a:pt x="1760" y="1255"/>
                  </a:lnTo>
                  <a:lnTo>
                    <a:pt x="1757" y="1252"/>
                  </a:lnTo>
                  <a:lnTo>
                    <a:pt x="1753" y="1249"/>
                  </a:lnTo>
                  <a:lnTo>
                    <a:pt x="1731" y="1249"/>
                  </a:lnTo>
                  <a:lnTo>
                    <a:pt x="1709" y="1249"/>
                  </a:lnTo>
                  <a:lnTo>
                    <a:pt x="1690" y="1252"/>
                  </a:lnTo>
                  <a:lnTo>
                    <a:pt x="1671" y="1255"/>
                  </a:lnTo>
                  <a:lnTo>
                    <a:pt x="1637" y="1266"/>
                  </a:lnTo>
                  <a:lnTo>
                    <a:pt x="1603" y="1276"/>
                  </a:lnTo>
                  <a:lnTo>
                    <a:pt x="1569" y="1276"/>
                  </a:lnTo>
                  <a:lnTo>
                    <a:pt x="1567" y="1279"/>
                  </a:lnTo>
                  <a:lnTo>
                    <a:pt x="1564" y="1281"/>
                  </a:lnTo>
                  <a:lnTo>
                    <a:pt x="1555" y="1283"/>
                  </a:lnTo>
                  <a:lnTo>
                    <a:pt x="1555" y="1286"/>
                  </a:lnTo>
                  <a:lnTo>
                    <a:pt x="1554" y="1288"/>
                  </a:lnTo>
                  <a:lnTo>
                    <a:pt x="1549" y="1289"/>
                  </a:lnTo>
                  <a:lnTo>
                    <a:pt x="1543" y="1293"/>
                  </a:lnTo>
                  <a:lnTo>
                    <a:pt x="1537" y="1295"/>
                  </a:lnTo>
                  <a:lnTo>
                    <a:pt x="1531" y="1298"/>
                  </a:lnTo>
                  <a:lnTo>
                    <a:pt x="1530" y="1300"/>
                  </a:lnTo>
                  <a:lnTo>
                    <a:pt x="1528" y="1303"/>
                  </a:lnTo>
                  <a:lnTo>
                    <a:pt x="1519" y="1301"/>
                  </a:lnTo>
                  <a:lnTo>
                    <a:pt x="1513" y="1303"/>
                  </a:lnTo>
                  <a:lnTo>
                    <a:pt x="1507" y="1306"/>
                  </a:lnTo>
                  <a:lnTo>
                    <a:pt x="1504" y="1310"/>
                  </a:lnTo>
                  <a:lnTo>
                    <a:pt x="1501" y="1313"/>
                  </a:lnTo>
                  <a:lnTo>
                    <a:pt x="1496" y="1317"/>
                  </a:lnTo>
                  <a:lnTo>
                    <a:pt x="1489" y="1318"/>
                  </a:lnTo>
                  <a:lnTo>
                    <a:pt x="1480" y="1317"/>
                  </a:lnTo>
                  <a:lnTo>
                    <a:pt x="1477" y="1312"/>
                  </a:lnTo>
                  <a:lnTo>
                    <a:pt x="1473" y="1306"/>
                  </a:lnTo>
                  <a:lnTo>
                    <a:pt x="1468" y="1303"/>
                  </a:lnTo>
                  <a:lnTo>
                    <a:pt x="1467" y="1296"/>
                  </a:lnTo>
                  <a:lnTo>
                    <a:pt x="1478" y="1296"/>
                  </a:lnTo>
                  <a:lnTo>
                    <a:pt x="1489" y="1296"/>
                  </a:lnTo>
                  <a:lnTo>
                    <a:pt x="1494" y="1295"/>
                  </a:lnTo>
                  <a:lnTo>
                    <a:pt x="1497" y="1291"/>
                  </a:lnTo>
                  <a:lnTo>
                    <a:pt x="1499" y="1288"/>
                  </a:lnTo>
                  <a:lnTo>
                    <a:pt x="1501" y="1283"/>
                  </a:lnTo>
                  <a:lnTo>
                    <a:pt x="1507" y="1284"/>
                  </a:lnTo>
                  <a:lnTo>
                    <a:pt x="1513" y="1283"/>
                  </a:lnTo>
                  <a:lnTo>
                    <a:pt x="1521" y="1279"/>
                  </a:lnTo>
                  <a:lnTo>
                    <a:pt x="1530" y="1276"/>
                  </a:lnTo>
                  <a:lnTo>
                    <a:pt x="1535" y="1274"/>
                  </a:lnTo>
                  <a:lnTo>
                    <a:pt x="1542" y="1276"/>
                  </a:lnTo>
                  <a:lnTo>
                    <a:pt x="1543" y="1272"/>
                  </a:lnTo>
                  <a:lnTo>
                    <a:pt x="1547" y="1271"/>
                  </a:lnTo>
                  <a:lnTo>
                    <a:pt x="1555" y="1269"/>
                  </a:lnTo>
                  <a:lnTo>
                    <a:pt x="1555" y="1264"/>
                  </a:lnTo>
                  <a:lnTo>
                    <a:pt x="1557" y="1260"/>
                  </a:lnTo>
                  <a:lnTo>
                    <a:pt x="1559" y="1257"/>
                  </a:lnTo>
                  <a:lnTo>
                    <a:pt x="1562" y="1255"/>
                  </a:lnTo>
                  <a:lnTo>
                    <a:pt x="1564" y="1250"/>
                  </a:lnTo>
                  <a:lnTo>
                    <a:pt x="1566" y="1249"/>
                  </a:lnTo>
                  <a:lnTo>
                    <a:pt x="1569" y="1249"/>
                  </a:lnTo>
                  <a:lnTo>
                    <a:pt x="1572" y="1247"/>
                  </a:lnTo>
                  <a:lnTo>
                    <a:pt x="1574" y="1243"/>
                  </a:lnTo>
                  <a:lnTo>
                    <a:pt x="1576" y="1235"/>
                  </a:lnTo>
                  <a:lnTo>
                    <a:pt x="1514" y="1235"/>
                  </a:lnTo>
                  <a:lnTo>
                    <a:pt x="1513" y="1237"/>
                  </a:lnTo>
                  <a:lnTo>
                    <a:pt x="1511" y="1238"/>
                  </a:lnTo>
                  <a:lnTo>
                    <a:pt x="1507" y="1242"/>
                  </a:lnTo>
                  <a:lnTo>
                    <a:pt x="1502" y="1243"/>
                  </a:lnTo>
                  <a:lnTo>
                    <a:pt x="1501" y="1245"/>
                  </a:lnTo>
                  <a:lnTo>
                    <a:pt x="1501" y="1249"/>
                  </a:lnTo>
                  <a:lnTo>
                    <a:pt x="1480" y="1249"/>
                  </a:lnTo>
                  <a:lnTo>
                    <a:pt x="1489" y="1237"/>
                  </a:lnTo>
                  <a:lnTo>
                    <a:pt x="1494" y="1231"/>
                  </a:lnTo>
                  <a:lnTo>
                    <a:pt x="1501" y="1228"/>
                  </a:lnTo>
                  <a:lnTo>
                    <a:pt x="1507" y="1225"/>
                  </a:lnTo>
                  <a:lnTo>
                    <a:pt x="1514" y="1223"/>
                  </a:lnTo>
                  <a:lnTo>
                    <a:pt x="1525" y="1221"/>
                  </a:lnTo>
                  <a:lnTo>
                    <a:pt x="1535" y="1221"/>
                  </a:lnTo>
                  <a:lnTo>
                    <a:pt x="1542" y="1221"/>
                  </a:lnTo>
                  <a:lnTo>
                    <a:pt x="1543" y="1218"/>
                  </a:lnTo>
                  <a:lnTo>
                    <a:pt x="1547" y="1216"/>
                  </a:lnTo>
                  <a:lnTo>
                    <a:pt x="1555" y="1214"/>
                  </a:lnTo>
                  <a:lnTo>
                    <a:pt x="1564" y="1218"/>
                  </a:lnTo>
                  <a:lnTo>
                    <a:pt x="1571" y="1223"/>
                  </a:lnTo>
                  <a:lnTo>
                    <a:pt x="1579" y="1226"/>
                  </a:lnTo>
                  <a:lnTo>
                    <a:pt x="1584" y="1228"/>
                  </a:lnTo>
                  <a:lnTo>
                    <a:pt x="1590" y="1228"/>
                  </a:lnTo>
                  <a:lnTo>
                    <a:pt x="1595" y="1226"/>
                  </a:lnTo>
                  <a:lnTo>
                    <a:pt x="1600" y="1223"/>
                  </a:lnTo>
                  <a:lnTo>
                    <a:pt x="1607" y="1214"/>
                  </a:lnTo>
                  <a:lnTo>
                    <a:pt x="1613" y="1206"/>
                  </a:lnTo>
                  <a:lnTo>
                    <a:pt x="1619" y="1202"/>
                  </a:lnTo>
                  <a:lnTo>
                    <a:pt x="1624" y="1201"/>
                  </a:lnTo>
                  <a:lnTo>
                    <a:pt x="1625" y="1196"/>
                  </a:lnTo>
                  <a:lnTo>
                    <a:pt x="1627" y="1194"/>
                  </a:lnTo>
                  <a:lnTo>
                    <a:pt x="1630" y="1194"/>
                  </a:lnTo>
                  <a:lnTo>
                    <a:pt x="1637" y="1184"/>
                  </a:lnTo>
                  <a:lnTo>
                    <a:pt x="1646" y="1175"/>
                  </a:lnTo>
                  <a:lnTo>
                    <a:pt x="1653" y="1165"/>
                  </a:lnTo>
                  <a:lnTo>
                    <a:pt x="1656" y="1160"/>
                  </a:lnTo>
                  <a:lnTo>
                    <a:pt x="1658" y="1153"/>
                  </a:lnTo>
                  <a:lnTo>
                    <a:pt x="1642" y="1153"/>
                  </a:lnTo>
                  <a:lnTo>
                    <a:pt x="1629" y="1153"/>
                  </a:lnTo>
                  <a:lnTo>
                    <a:pt x="1617" y="1156"/>
                  </a:lnTo>
                  <a:lnTo>
                    <a:pt x="1607" y="1160"/>
                  </a:lnTo>
                  <a:lnTo>
                    <a:pt x="1583" y="1165"/>
                  </a:lnTo>
                  <a:lnTo>
                    <a:pt x="1571" y="1167"/>
                  </a:lnTo>
                  <a:lnTo>
                    <a:pt x="1555" y="1167"/>
                  </a:lnTo>
                  <a:lnTo>
                    <a:pt x="1555" y="1163"/>
                  </a:lnTo>
                  <a:lnTo>
                    <a:pt x="1554" y="1162"/>
                  </a:lnTo>
                  <a:lnTo>
                    <a:pt x="1549" y="1160"/>
                  </a:lnTo>
                  <a:lnTo>
                    <a:pt x="1545" y="1158"/>
                  </a:lnTo>
                  <a:lnTo>
                    <a:pt x="1543" y="1155"/>
                  </a:lnTo>
                  <a:lnTo>
                    <a:pt x="1542" y="1146"/>
                  </a:lnTo>
                  <a:lnTo>
                    <a:pt x="1549" y="1151"/>
                  </a:lnTo>
                  <a:lnTo>
                    <a:pt x="1559" y="1153"/>
                  </a:lnTo>
                  <a:lnTo>
                    <a:pt x="1571" y="1153"/>
                  </a:lnTo>
                  <a:lnTo>
                    <a:pt x="1583" y="1153"/>
                  </a:lnTo>
                  <a:lnTo>
                    <a:pt x="1586" y="1146"/>
                  </a:lnTo>
                  <a:lnTo>
                    <a:pt x="1591" y="1139"/>
                  </a:lnTo>
                  <a:lnTo>
                    <a:pt x="1595" y="1136"/>
                  </a:lnTo>
                  <a:lnTo>
                    <a:pt x="1600" y="1134"/>
                  </a:lnTo>
                  <a:lnTo>
                    <a:pt x="1605" y="1133"/>
                  </a:lnTo>
                  <a:lnTo>
                    <a:pt x="1610" y="1133"/>
                  </a:lnTo>
                  <a:lnTo>
                    <a:pt x="1613" y="1124"/>
                  </a:lnTo>
                  <a:lnTo>
                    <a:pt x="1617" y="1116"/>
                  </a:lnTo>
                  <a:lnTo>
                    <a:pt x="1622" y="1109"/>
                  </a:lnTo>
                  <a:lnTo>
                    <a:pt x="1625" y="1107"/>
                  </a:lnTo>
                  <a:lnTo>
                    <a:pt x="1630" y="1105"/>
                  </a:lnTo>
                  <a:lnTo>
                    <a:pt x="1637" y="1105"/>
                  </a:lnTo>
                  <a:lnTo>
                    <a:pt x="1644" y="1105"/>
                  </a:lnTo>
                  <a:lnTo>
                    <a:pt x="1656" y="1100"/>
                  </a:lnTo>
                  <a:lnTo>
                    <a:pt x="1661" y="1097"/>
                  </a:lnTo>
                  <a:lnTo>
                    <a:pt x="1665" y="1092"/>
                  </a:lnTo>
                  <a:lnTo>
                    <a:pt x="1673" y="1090"/>
                  </a:lnTo>
                  <a:lnTo>
                    <a:pt x="1682" y="1088"/>
                  </a:lnTo>
                  <a:lnTo>
                    <a:pt x="1687" y="1083"/>
                  </a:lnTo>
                  <a:lnTo>
                    <a:pt x="1692" y="1078"/>
                  </a:lnTo>
                  <a:lnTo>
                    <a:pt x="1700" y="1078"/>
                  </a:lnTo>
                  <a:lnTo>
                    <a:pt x="1707" y="1075"/>
                  </a:lnTo>
                  <a:lnTo>
                    <a:pt x="1719" y="1068"/>
                  </a:lnTo>
                  <a:lnTo>
                    <a:pt x="1726" y="1064"/>
                  </a:lnTo>
                  <a:lnTo>
                    <a:pt x="1729" y="1063"/>
                  </a:lnTo>
                  <a:lnTo>
                    <a:pt x="1733" y="1061"/>
                  </a:lnTo>
                  <a:lnTo>
                    <a:pt x="1740" y="1059"/>
                  </a:lnTo>
                  <a:lnTo>
                    <a:pt x="1746" y="1056"/>
                  </a:lnTo>
                  <a:lnTo>
                    <a:pt x="1750" y="1054"/>
                  </a:lnTo>
                  <a:lnTo>
                    <a:pt x="1752" y="1049"/>
                  </a:lnTo>
                  <a:lnTo>
                    <a:pt x="1755" y="1047"/>
                  </a:lnTo>
                  <a:lnTo>
                    <a:pt x="1762" y="1040"/>
                  </a:lnTo>
                  <a:lnTo>
                    <a:pt x="1767" y="1030"/>
                  </a:lnTo>
                  <a:lnTo>
                    <a:pt x="1770" y="1029"/>
                  </a:lnTo>
                  <a:lnTo>
                    <a:pt x="1774" y="1029"/>
                  </a:lnTo>
                  <a:lnTo>
                    <a:pt x="1777" y="1027"/>
                  </a:lnTo>
                  <a:lnTo>
                    <a:pt x="1782" y="1023"/>
                  </a:lnTo>
                  <a:lnTo>
                    <a:pt x="1787" y="1018"/>
                  </a:lnTo>
                  <a:lnTo>
                    <a:pt x="1792" y="1017"/>
                  </a:lnTo>
                  <a:lnTo>
                    <a:pt x="1798" y="1017"/>
                  </a:lnTo>
                  <a:lnTo>
                    <a:pt x="1799" y="1017"/>
                  </a:lnTo>
                  <a:lnTo>
                    <a:pt x="1808" y="1015"/>
                  </a:lnTo>
                  <a:lnTo>
                    <a:pt x="1816" y="1013"/>
                  </a:lnTo>
                  <a:lnTo>
                    <a:pt x="1823" y="1010"/>
                  </a:lnTo>
                  <a:lnTo>
                    <a:pt x="1830" y="1005"/>
                  </a:lnTo>
                  <a:lnTo>
                    <a:pt x="1840" y="994"/>
                  </a:lnTo>
                  <a:lnTo>
                    <a:pt x="1849" y="982"/>
                  </a:lnTo>
                  <a:lnTo>
                    <a:pt x="1849" y="979"/>
                  </a:lnTo>
                  <a:lnTo>
                    <a:pt x="1850" y="977"/>
                  </a:lnTo>
                  <a:lnTo>
                    <a:pt x="1857" y="977"/>
                  </a:lnTo>
                  <a:lnTo>
                    <a:pt x="1861" y="976"/>
                  </a:lnTo>
                  <a:lnTo>
                    <a:pt x="1864" y="970"/>
                  </a:lnTo>
                  <a:lnTo>
                    <a:pt x="1866" y="965"/>
                  </a:lnTo>
                  <a:lnTo>
                    <a:pt x="1869" y="955"/>
                  </a:lnTo>
                  <a:lnTo>
                    <a:pt x="1873" y="950"/>
                  </a:lnTo>
                  <a:lnTo>
                    <a:pt x="1876" y="945"/>
                  </a:lnTo>
                  <a:lnTo>
                    <a:pt x="1876" y="943"/>
                  </a:lnTo>
                  <a:lnTo>
                    <a:pt x="1876" y="938"/>
                  </a:lnTo>
                  <a:lnTo>
                    <a:pt x="1873" y="936"/>
                  </a:lnTo>
                  <a:lnTo>
                    <a:pt x="1866" y="933"/>
                  </a:lnTo>
                  <a:lnTo>
                    <a:pt x="1861" y="931"/>
                  </a:lnTo>
                  <a:lnTo>
                    <a:pt x="1857" y="929"/>
                  </a:lnTo>
                  <a:lnTo>
                    <a:pt x="1856" y="926"/>
                  </a:lnTo>
                  <a:lnTo>
                    <a:pt x="1856" y="921"/>
                  </a:lnTo>
                  <a:lnTo>
                    <a:pt x="1861" y="919"/>
                  </a:lnTo>
                  <a:lnTo>
                    <a:pt x="1866" y="916"/>
                  </a:lnTo>
                  <a:lnTo>
                    <a:pt x="1873" y="907"/>
                  </a:lnTo>
                  <a:lnTo>
                    <a:pt x="1878" y="897"/>
                  </a:lnTo>
                  <a:lnTo>
                    <a:pt x="1883" y="887"/>
                  </a:lnTo>
                  <a:lnTo>
                    <a:pt x="1885" y="882"/>
                  </a:lnTo>
                  <a:lnTo>
                    <a:pt x="1886" y="880"/>
                  </a:lnTo>
                  <a:lnTo>
                    <a:pt x="1890" y="880"/>
                  </a:lnTo>
                  <a:lnTo>
                    <a:pt x="1890" y="866"/>
                  </a:lnTo>
                  <a:lnTo>
                    <a:pt x="1886" y="866"/>
                  </a:lnTo>
                  <a:lnTo>
                    <a:pt x="1885" y="865"/>
                  </a:lnTo>
                  <a:lnTo>
                    <a:pt x="1883" y="860"/>
                  </a:lnTo>
                  <a:lnTo>
                    <a:pt x="1883" y="846"/>
                  </a:lnTo>
                  <a:lnTo>
                    <a:pt x="1874" y="848"/>
                  </a:lnTo>
                  <a:lnTo>
                    <a:pt x="1869" y="849"/>
                  </a:lnTo>
                  <a:lnTo>
                    <a:pt x="1866" y="854"/>
                  </a:lnTo>
                  <a:lnTo>
                    <a:pt x="1862" y="860"/>
                  </a:lnTo>
                  <a:lnTo>
                    <a:pt x="1854" y="860"/>
                  </a:lnTo>
                  <a:lnTo>
                    <a:pt x="1847" y="861"/>
                  </a:lnTo>
                  <a:lnTo>
                    <a:pt x="1842" y="865"/>
                  </a:lnTo>
                  <a:lnTo>
                    <a:pt x="1835" y="866"/>
                  </a:lnTo>
                  <a:lnTo>
                    <a:pt x="1830" y="856"/>
                  </a:lnTo>
                  <a:lnTo>
                    <a:pt x="1825" y="846"/>
                  </a:lnTo>
                  <a:lnTo>
                    <a:pt x="1821" y="842"/>
                  </a:lnTo>
                  <a:lnTo>
                    <a:pt x="1816" y="839"/>
                  </a:lnTo>
                  <a:lnTo>
                    <a:pt x="1810" y="837"/>
                  </a:lnTo>
                  <a:lnTo>
                    <a:pt x="1801" y="839"/>
                  </a:lnTo>
                  <a:lnTo>
                    <a:pt x="1801" y="844"/>
                  </a:lnTo>
                  <a:lnTo>
                    <a:pt x="1803" y="849"/>
                  </a:lnTo>
                  <a:lnTo>
                    <a:pt x="1806" y="858"/>
                  </a:lnTo>
                  <a:lnTo>
                    <a:pt x="1808" y="863"/>
                  </a:lnTo>
                  <a:lnTo>
                    <a:pt x="1810" y="866"/>
                  </a:lnTo>
                  <a:lnTo>
                    <a:pt x="1806" y="870"/>
                  </a:lnTo>
                  <a:lnTo>
                    <a:pt x="1801" y="873"/>
                  </a:lnTo>
                  <a:lnTo>
                    <a:pt x="1794" y="870"/>
                  </a:lnTo>
                  <a:lnTo>
                    <a:pt x="1789" y="866"/>
                  </a:lnTo>
                  <a:lnTo>
                    <a:pt x="1781" y="856"/>
                  </a:lnTo>
                  <a:lnTo>
                    <a:pt x="1775" y="851"/>
                  </a:lnTo>
                  <a:lnTo>
                    <a:pt x="1770" y="848"/>
                  </a:lnTo>
                  <a:lnTo>
                    <a:pt x="1763" y="846"/>
                  </a:lnTo>
                  <a:lnTo>
                    <a:pt x="1753" y="846"/>
                  </a:lnTo>
                  <a:lnTo>
                    <a:pt x="1745" y="848"/>
                  </a:lnTo>
                  <a:lnTo>
                    <a:pt x="1738" y="851"/>
                  </a:lnTo>
                  <a:lnTo>
                    <a:pt x="1729" y="860"/>
                  </a:lnTo>
                  <a:lnTo>
                    <a:pt x="1724" y="863"/>
                  </a:lnTo>
                  <a:lnTo>
                    <a:pt x="1717" y="866"/>
                  </a:lnTo>
                  <a:lnTo>
                    <a:pt x="1709" y="868"/>
                  </a:lnTo>
                  <a:lnTo>
                    <a:pt x="1699" y="866"/>
                  </a:lnTo>
                  <a:lnTo>
                    <a:pt x="1695" y="865"/>
                  </a:lnTo>
                  <a:lnTo>
                    <a:pt x="1694" y="861"/>
                  </a:lnTo>
                  <a:lnTo>
                    <a:pt x="1692" y="853"/>
                  </a:lnTo>
                  <a:lnTo>
                    <a:pt x="1688" y="853"/>
                  </a:lnTo>
                  <a:lnTo>
                    <a:pt x="1687" y="851"/>
                  </a:lnTo>
                  <a:lnTo>
                    <a:pt x="1685" y="846"/>
                  </a:lnTo>
                  <a:lnTo>
                    <a:pt x="1677" y="846"/>
                  </a:lnTo>
                  <a:lnTo>
                    <a:pt x="1668" y="846"/>
                  </a:lnTo>
                  <a:lnTo>
                    <a:pt x="1654" y="842"/>
                  </a:lnTo>
                  <a:lnTo>
                    <a:pt x="1641" y="839"/>
                  </a:lnTo>
                  <a:lnTo>
                    <a:pt x="1634" y="837"/>
                  </a:lnTo>
                  <a:lnTo>
                    <a:pt x="1624" y="839"/>
                  </a:lnTo>
                  <a:lnTo>
                    <a:pt x="1619" y="839"/>
                  </a:lnTo>
                  <a:lnTo>
                    <a:pt x="1615" y="842"/>
                  </a:lnTo>
                  <a:lnTo>
                    <a:pt x="1613" y="846"/>
                  </a:lnTo>
                  <a:lnTo>
                    <a:pt x="1612" y="851"/>
                  </a:lnTo>
                  <a:lnTo>
                    <a:pt x="1610" y="854"/>
                  </a:lnTo>
                  <a:lnTo>
                    <a:pt x="1607" y="858"/>
                  </a:lnTo>
                  <a:lnTo>
                    <a:pt x="1603" y="860"/>
                  </a:lnTo>
                  <a:lnTo>
                    <a:pt x="1596" y="860"/>
                  </a:lnTo>
                  <a:lnTo>
                    <a:pt x="1596" y="851"/>
                  </a:lnTo>
                  <a:lnTo>
                    <a:pt x="1595" y="844"/>
                  </a:lnTo>
                  <a:lnTo>
                    <a:pt x="1590" y="841"/>
                  </a:lnTo>
                  <a:lnTo>
                    <a:pt x="1583" y="839"/>
                  </a:lnTo>
                  <a:lnTo>
                    <a:pt x="1579" y="841"/>
                  </a:lnTo>
                  <a:lnTo>
                    <a:pt x="1576" y="842"/>
                  </a:lnTo>
                  <a:lnTo>
                    <a:pt x="1574" y="851"/>
                  </a:lnTo>
                  <a:lnTo>
                    <a:pt x="1572" y="854"/>
                  </a:lnTo>
                  <a:lnTo>
                    <a:pt x="1571" y="858"/>
                  </a:lnTo>
                  <a:lnTo>
                    <a:pt x="1567" y="860"/>
                  </a:lnTo>
                  <a:lnTo>
                    <a:pt x="1562" y="860"/>
                  </a:lnTo>
                  <a:lnTo>
                    <a:pt x="1564" y="842"/>
                  </a:lnTo>
                  <a:lnTo>
                    <a:pt x="1566" y="836"/>
                  </a:lnTo>
                  <a:lnTo>
                    <a:pt x="1564" y="829"/>
                  </a:lnTo>
                  <a:lnTo>
                    <a:pt x="1562" y="822"/>
                  </a:lnTo>
                  <a:lnTo>
                    <a:pt x="1557" y="817"/>
                  </a:lnTo>
                  <a:lnTo>
                    <a:pt x="1552" y="813"/>
                  </a:lnTo>
                  <a:lnTo>
                    <a:pt x="1542" y="812"/>
                  </a:lnTo>
                  <a:lnTo>
                    <a:pt x="1535" y="810"/>
                  </a:lnTo>
                  <a:lnTo>
                    <a:pt x="1530" y="812"/>
                  </a:lnTo>
                  <a:lnTo>
                    <a:pt x="1526" y="815"/>
                  </a:lnTo>
                  <a:lnTo>
                    <a:pt x="1525" y="819"/>
                  </a:lnTo>
                  <a:lnTo>
                    <a:pt x="1521" y="827"/>
                  </a:lnTo>
                  <a:lnTo>
                    <a:pt x="1518" y="831"/>
                  </a:lnTo>
                  <a:lnTo>
                    <a:pt x="1514" y="832"/>
                  </a:lnTo>
                  <a:lnTo>
                    <a:pt x="1509" y="841"/>
                  </a:lnTo>
                  <a:lnTo>
                    <a:pt x="1506" y="844"/>
                  </a:lnTo>
                  <a:lnTo>
                    <a:pt x="1501" y="846"/>
                  </a:lnTo>
                  <a:lnTo>
                    <a:pt x="1499" y="849"/>
                  </a:lnTo>
                  <a:lnTo>
                    <a:pt x="1497" y="851"/>
                  </a:lnTo>
                  <a:lnTo>
                    <a:pt x="1494" y="849"/>
                  </a:lnTo>
                  <a:lnTo>
                    <a:pt x="1494" y="846"/>
                  </a:lnTo>
                  <a:lnTo>
                    <a:pt x="1496" y="841"/>
                  </a:lnTo>
                  <a:lnTo>
                    <a:pt x="1499" y="837"/>
                  </a:lnTo>
                  <a:lnTo>
                    <a:pt x="1506" y="831"/>
                  </a:lnTo>
                  <a:lnTo>
                    <a:pt x="1509" y="827"/>
                  </a:lnTo>
                  <a:lnTo>
                    <a:pt x="1513" y="824"/>
                  </a:lnTo>
                  <a:lnTo>
                    <a:pt x="1514" y="819"/>
                  </a:lnTo>
                  <a:lnTo>
                    <a:pt x="1514" y="812"/>
                  </a:lnTo>
                  <a:lnTo>
                    <a:pt x="1509" y="810"/>
                  </a:lnTo>
                  <a:lnTo>
                    <a:pt x="1504" y="807"/>
                  </a:lnTo>
                  <a:lnTo>
                    <a:pt x="1497" y="798"/>
                  </a:lnTo>
                  <a:lnTo>
                    <a:pt x="1490" y="790"/>
                  </a:lnTo>
                  <a:lnTo>
                    <a:pt x="1485" y="786"/>
                  </a:lnTo>
                  <a:lnTo>
                    <a:pt x="1480" y="784"/>
                  </a:lnTo>
                  <a:lnTo>
                    <a:pt x="1475" y="783"/>
                  </a:lnTo>
                  <a:lnTo>
                    <a:pt x="1473" y="781"/>
                  </a:lnTo>
                  <a:lnTo>
                    <a:pt x="1473" y="778"/>
                  </a:lnTo>
                  <a:lnTo>
                    <a:pt x="1467" y="778"/>
                  </a:lnTo>
                  <a:lnTo>
                    <a:pt x="1461" y="778"/>
                  </a:lnTo>
                  <a:lnTo>
                    <a:pt x="1458" y="774"/>
                  </a:lnTo>
                  <a:lnTo>
                    <a:pt x="1456" y="771"/>
                  </a:lnTo>
                  <a:lnTo>
                    <a:pt x="1453" y="767"/>
                  </a:lnTo>
                  <a:lnTo>
                    <a:pt x="1451" y="764"/>
                  </a:lnTo>
                  <a:lnTo>
                    <a:pt x="1446" y="764"/>
                  </a:lnTo>
                  <a:lnTo>
                    <a:pt x="1439" y="764"/>
                  </a:lnTo>
                  <a:lnTo>
                    <a:pt x="1439" y="767"/>
                  </a:lnTo>
                  <a:lnTo>
                    <a:pt x="1438" y="769"/>
                  </a:lnTo>
                  <a:lnTo>
                    <a:pt x="1432" y="771"/>
                  </a:lnTo>
                  <a:lnTo>
                    <a:pt x="1426" y="781"/>
                  </a:lnTo>
                  <a:lnTo>
                    <a:pt x="1417" y="790"/>
                  </a:lnTo>
                  <a:lnTo>
                    <a:pt x="1409" y="798"/>
                  </a:lnTo>
                  <a:lnTo>
                    <a:pt x="1398" y="805"/>
                  </a:lnTo>
                  <a:lnTo>
                    <a:pt x="1398" y="846"/>
                  </a:lnTo>
                  <a:lnTo>
                    <a:pt x="1390" y="846"/>
                  </a:lnTo>
                  <a:lnTo>
                    <a:pt x="1383" y="848"/>
                  </a:lnTo>
                  <a:lnTo>
                    <a:pt x="1378" y="851"/>
                  </a:lnTo>
                  <a:lnTo>
                    <a:pt x="1371" y="853"/>
                  </a:lnTo>
                  <a:lnTo>
                    <a:pt x="1371" y="858"/>
                  </a:lnTo>
                  <a:lnTo>
                    <a:pt x="1371" y="865"/>
                  </a:lnTo>
                  <a:lnTo>
                    <a:pt x="1369" y="877"/>
                  </a:lnTo>
                  <a:lnTo>
                    <a:pt x="1369" y="883"/>
                  </a:lnTo>
                  <a:lnTo>
                    <a:pt x="1371" y="888"/>
                  </a:lnTo>
                  <a:lnTo>
                    <a:pt x="1373" y="892"/>
                  </a:lnTo>
                  <a:lnTo>
                    <a:pt x="1378" y="894"/>
                  </a:lnTo>
                  <a:lnTo>
                    <a:pt x="1383" y="902"/>
                  </a:lnTo>
                  <a:lnTo>
                    <a:pt x="1386" y="906"/>
                  </a:lnTo>
                  <a:lnTo>
                    <a:pt x="1392" y="907"/>
                  </a:lnTo>
                  <a:lnTo>
                    <a:pt x="1390" y="911"/>
                  </a:lnTo>
                  <a:lnTo>
                    <a:pt x="1388" y="914"/>
                  </a:lnTo>
                  <a:lnTo>
                    <a:pt x="1385" y="917"/>
                  </a:lnTo>
                  <a:lnTo>
                    <a:pt x="1385" y="921"/>
                  </a:lnTo>
                  <a:lnTo>
                    <a:pt x="1376" y="923"/>
                  </a:lnTo>
                  <a:lnTo>
                    <a:pt x="1369" y="921"/>
                  </a:lnTo>
                  <a:lnTo>
                    <a:pt x="1357" y="917"/>
                  </a:lnTo>
                  <a:lnTo>
                    <a:pt x="1347" y="912"/>
                  </a:lnTo>
                  <a:lnTo>
                    <a:pt x="1337" y="907"/>
                  </a:lnTo>
                  <a:lnTo>
                    <a:pt x="1335" y="902"/>
                  </a:lnTo>
                  <a:lnTo>
                    <a:pt x="1332" y="899"/>
                  </a:lnTo>
                  <a:lnTo>
                    <a:pt x="1323" y="894"/>
                  </a:lnTo>
                  <a:lnTo>
                    <a:pt x="1322" y="892"/>
                  </a:lnTo>
                  <a:lnTo>
                    <a:pt x="1322" y="888"/>
                  </a:lnTo>
                  <a:lnTo>
                    <a:pt x="1320" y="887"/>
                  </a:lnTo>
                  <a:lnTo>
                    <a:pt x="1316" y="887"/>
                  </a:lnTo>
                  <a:lnTo>
                    <a:pt x="1315" y="892"/>
                  </a:lnTo>
                  <a:lnTo>
                    <a:pt x="1313" y="894"/>
                  </a:lnTo>
                  <a:lnTo>
                    <a:pt x="1311" y="895"/>
                  </a:lnTo>
                  <a:lnTo>
                    <a:pt x="1310" y="894"/>
                  </a:lnTo>
                  <a:lnTo>
                    <a:pt x="1308" y="904"/>
                  </a:lnTo>
                  <a:lnTo>
                    <a:pt x="1306" y="912"/>
                  </a:lnTo>
                  <a:lnTo>
                    <a:pt x="1306" y="919"/>
                  </a:lnTo>
                  <a:lnTo>
                    <a:pt x="1310" y="928"/>
                  </a:lnTo>
                  <a:lnTo>
                    <a:pt x="1311" y="929"/>
                  </a:lnTo>
                  <a:lnTo>
                    <a:pt x="1313" y="929"/>
                  </a:lnTo>
                  <a:lnTo>
                    <a:pt x="1315" y="931"/>
                  </a:lnTo>
                  <a:lnTo>
                    <a:pt x="1316" y="935"/>
                  </a:lnTo>
                  <a:lnTo>
                    <a:pt x="1318" y="940"/>
                  </a:lnTo>
                  <a:lnTo>
                    <a:pt x="1322" y="943"/>
                  </a:lnTo>
                  <a:lnTo>
                    <a:pt x="1323" y="948"/>
                  </a:lnTo>
                  <a:lnTo>
                    <a:pt x="1323" y="955"/>
                  </a:lnTo>
                  <a:lnTo>
                    <a:pt x="1323" y="989"/>
                  </a:lnTo>
                  <a:lnTo>
                    <a:pt x="1316" y="986"/>
                  </a:lnTo>
                  <a:lnTo>
                    <a:pt x="1311" y="981"/>
                  </a:lnTo>
                  <a:lnTo>
                    <a:pt x="1306" y="976"/>
                  </a:lnTo>
                  <a:lnTo>
                    <a:pt x="1303" y="969"/>
                  </a:lnTo>
                  <a:lnTo>
                    <a:pt x="1296" y="964"/>
                  </a:lnTo>
                  <a:lnTo>
                    <a:pt x="1289" y="964"/>
                  </a:lnTo>
                  <a:lnTo>
                    <a:pt x="1282" y="964"/>
                  </a:lnTo>
                  <a:lnTo>
                    <a:pt x="1276" y="969"/>
                  </a:lnTo>
                  <a:lnTo>
                    <a:pt x="1276" y="977"/>
                  </a:lnTo>
                  <a:lnTo>
                    <a:pt x="1277" y="984"/>
                  </a:lnTo>
                  <a:lnTo>
                    <a:pt x="1281" y="998"/>
                  </a:lnTo>
                  <a:lnTo>
                    <a:pt x="1286" y="1010"/>
                  </a:lnTo>
                  <a:lnTo>
                    <a:pt x="1288" y="1017"/>
                  </a:lnTo>
                  <a:lnTo>
                    <a:pt x="1289" y="1023"/>
                  </a:lnTo>
                  <a:lnTo>
                    <a:pt x="1294" y="1025"/>
                  </a:lnTo>
                  <a:lnTo>
                    <a:pt x="1299" y="1029"/>
                  </a:lnTo>
                  <a:lnTo>
                    <a:pt x="1306" y="1037"/>
                  </a:lnTo>
                  <a:lnTo>
                    <a:pt x="1311" y="1047"/>
                  </a:lnTo>
                  <a:lnTo>
                    <a:pt x="1316" y="1058"/>
                  </a:lnTo>
                  <a:lnTo>
                    <a:pt x="1308" y="1058"/>
                  </a:lnTo>
                  <a:lnTo>
                    <a:pt x="1303" y="1054"/>
                  </a:lnTo>
                  <a:lnTo>
                    <a:pt x="1298" y="1051"/>
                  </a:lnTo>
                  <a:lnTo>
                    <a:pt x="1294" y="1046"/>
                  </a:lnTo>
                  <a:lnTo>
                    <a:pt x="1291" y="1040"/>
                  </a:lnTo>
                  <a:lnTo>
                    <a:pt x="1286" y="1037"/>
                  </a:lnTo>
                  <a:lnTo>
                    <a:pt x="1279" y="1035"/>
                  </a:lnTo>
                  <a:lnTo>
                    <a:pt x="1269" y="1037"/>
                  </a:lnTo>
                  <a:lnTo>
                    <a:pt x="1267" y="1044"/>
                  </a:lnTo>
                  <a:lnTo>
                    <a:pt x="1269" y="1047"/>
                  </a:lnTo>
                  <a:lnTo>
                    <a:pt x="1270" y="1051"/>
                  </a:lnTo>
                  <a:lnTo>
                    <a:pt x="1274" y="1052"/>
                  </a:lnTo>
                  <a:lnTo>
                    <a:pt x="1279" y="1058"/>
                  </a:lnTo>
                  <a:lnTo>
                    <a:pt x="1281" y="1061"/>
                  </a:lnTo>
                  <a:lnTo>
                    <a:pt x="1282" y="1064"/>
                  </a:lnTo>
                  <a:lnTo>
                    <a:pt x="1286" y="1069"/>
                  </a:lnTo>
                  <a:lnTo>
                    <a:pt x="1289" y="1080"/>
                  </a:lnTo>
                  <a:lnTo>
                    <a:pt x="1291" y="1083"/>
                  </a:lnTo>
                  <a:lnTo>
                    <a:pt x="1289" y="1088"/>
                  </a:lnTo>
                  <a:lnTo>
                    <a:pt x="1288" y="1090"/>
                  </a:lnTo>
                  <a:lnTo>
                    <a:pt x="1282" y="1092"/>
                  </a:lnTo>
                  <a:lnTo>
                    <a:pt x="1282" y="1085"/>
                  </a:lnTo>
                  <a:lnTo>
                    <a:pt x="1281" y="1080"/>
                  </a:lnTo>
                  <a:lnTo>
                    <a:pt x="1279" y="1076"/>
                  </a:lnTo>
                  <a:lnTo>
                    <a:pt x="1276" y="1073"/>
                  </a:lnTo>
                  <a:lnTo>
                    <a:pt x="1269" y="1068"/>
                  </a:lnTo>
                  <a:lnTo>
                    <a:pt x="1259" y="1064"/>
                  </a:lnTo>
                  <a:lnTo>
                    <a:pt x="1250" y="1059"/>
                  </a:lnTo>
                  <a:lnTo>
                    <a:pt x="1243" y="1054"/>
                  </a:lnTo>
                  <a:lnTo>
                    <a:pt x="1240" y="1052"/>
                  </a:lnTo>
                  <a:lnTo>
                    <a:pt x="1236" y="1047"/>
                  </a:lnTo>
                  <a:lnTo>
                    <a:pt x="1235" y="1042"/>
                  </a:lnTo>
                  <a:lnTo>
                    <a:pt x="1235" y="1037"/>
                  </a:lnTo>
                  <a:lnTo>
                    <a:pt x="1230" y="1035"/>
                  </a:lnTo>
                  <a:lnTo>
                    <a:pt x="1228" y="1034"/>
                  </a:lnTo>
                  <a:lnTo>
                    <a:pt x="1228" y="1030"/>
                  </a:lnTo>
                  <a:lnTo>
                    <a:pt x="1207" y="1030"/>
                  </a:lnTo>
                  <a:lnTo>
                    <a:pt x="1207" y="1042"/>
                  </a:lnTo>
                  <a:lnTo>
                    <a:pt x="1207" y="1054"/>
                  </a:lnTo>
                  <a:lnTo>
                    <a:pt x="1209" y="1064"/>
                  </a:lnTo>
                  <a:lnTo>
                    <a:pt x="1214" y="1071"/>
                  </a:lnTo>
                  <a:lnTo>
                    <a:pt x="1218" y="1076"/>
                  </a:lnTo>
                  <a:lnTo>
                    <a:pt x="1221" y="1087"/>
                  </a:lnTo>
                  <a:lnTo>
                    <a:pt x="1223" y="1090"/>
                  </a:lnTo>
                  <a:lnTo>
                    <a:pt x="1221" y="1095"/>
                  </a:lnTo>
                  <a:lnTo>
                    <a:pt x="1219" y="1097"/>
                  </a:lnTo>
                  <a:lnTo>
                    <a:pt x="1214" y="1098"/>
                  </a:lnTo>
                  <a:lnTo>
                    <a:pt x="1207" y="1100"/>
                  </a:lnTo>
                  <a:lnTo>
                    <a:pt x="1204" y="1098"/>
                  </a:lnTo>
                  <a:lnTo>
                    <a:pt x="1201" y="1097"/>
                  </a:lnTo>
                  <a:lnTo>
                    <a:pt x="1201" y="1092"/>
                  </a:lnTo>
                  <a:lnTo>
                    <a:pt x="1201" y="1081"/>
                  </a:lnTo>
                  <a:lnTo>
                    <a:pt x="1201" y="1071"/>
                  </a:lnTo>
                  <a:lnTo>
                    <a:pt x="1199" y="1064"/>
                  </a:lnTo>
                  <a:lnTo>
                    <a:pt x="1197" y="1058"/>
                  </a:lnTo>
                  <a:lnTo>
                    <a:pt x="1194" y="1052"/>
                  </a:lnTo>
                  <a:lnTo>
                    <a:pt x="1194" y="1044"/>
                  </a:lnTo>
                  <a:lnTo>
                    <a:pt x="1183" y="1044"/>
                  </a:lnTo>
                  <a:lnTo>
                    <a:pt x="1175" y="1047"/>
                  </a:lnTo>
                  <a:lnTo>
                    <a:pt x="1168" y="1051"/>
                  </a:lnTo>
                  <a:lnTo>
                    <a:pt x="1163" y="1058"/>
                  </a:lnTo>
                  <a:lnTo>
                    <a:pt x="1158" y="1064"/>
                  </a:lnTo>
                  <a:lnTo>
                    <a:pt x="1156" y="1073"/>
                  </a:lnTo>
                  <a:lnTo>
                    <a:pt x="1153" y="1092"/>
                  </a:lnTo>
                  <a:lnTo>
                    <a:pt x="1155" y="1097"/>
                  </a:lnTo>
                  <a:lnTo>
                    <a:pt x="1156" y="1100"/>
                  </a:lnTo>
                  <a:lnTo>
                    <a:pt x="1163" y="1105"/>
                  </a:lnTo>
                  <a:lnTo>
                    <a:pt x="1172" y="1109"/>
                  </a:lnTo>
                  <a:lnTo>
                    <a:pt x="1180" y="1112"/>
                  </a:lnTo>
                  <a:lnTo>
                    <a:pt x="1180" y="1116"/>
                  </a:lnTo>
                  <a:lnTo>
                    <a:pt x="1182" y="1119"/>
                  </a:lnTo>
                  <a:lnTo>
                    <a:pt x="1189" y="1124"/>
                  </a:lnTo>
                  <a:lnTo>
                    <a:pt x="1192" y="1127"/>
                  </a:lnTo>
                  <a:lnTo>
                    <a:pt x="1194" y="1129"/>
                  </a:lnTo>
                  <a:lnTo>
                    <a:pt x="1192" y="1131"/>
                  </a:lnTo>
                  <a:lnTo>
                    <a:pt x="1187" y="1133"/>
                  </a:lnTo>
                  <a:lnTo>
                    <a:pt x="1178" y="1127"/>
                  </a:lnTo>
                  <a:lnTo>
                    <a:pt x="1175" y="1124"/>
                  </a:lnTo>
                  <a:lnTo>
                    <a:pt x="1173" y="1119"/>
                  </a:lnTo>
                  <a:lnTo>
                    <a:pt x="1166" y="1119"/>
                  </a:lnTo>
                  <a:lnTo>
                    <a:pt x="1161" y="1122"/>
                  </a:lnTo>
                  <a:lnTo>
                    <a:pt x="1158" y="1124"/>
                  </a:lnTo>
                  <a:lnTo>
                    <a:pt x="1153" y="1126"/>
                  </a:lnTo>
                  <a:lnTo>
                    <a:pt x="1149" y="1131"/>
                  </a:lnTo>
                  <a:lnTo>
                    <a:pt x="1148" y="1138"/>
                  </a:lnTo>
                  <a:lnTo>
                    <a:pt x="1146" y="1145"/>
                  </a:lnTo>
                  <a:lnTo>
                    <a:pt x="1146" y="1153"/>
                  </a:lnTo>
                  <a:lnTo>
                    <a:pt x="1148" y="1158"/>
                  </a:lnTo>
                  <a:lnTo>
                    <a:pt x="1151" y="1162"/>
                  </a:lnTo>
                  <a:lnTo>
                    <a:pt x="1153" y="1167"/>
                  </a:lnTo>
                  <a:lnTo>
                    <a:pt x="1153" y="1173"/>
                  </a:lnTo>
                  <a:lnTo>
                    <a:pt x="1158" y="1177"/>
                  </a:lnTo>
                  <a:lnTo>
                    <a:pt x="1163" y="1180"/>
                  </a:lnTo>
                  <a:lnTo>
                    <a:pt x="1165" y="1187"/>
                  </a:lnTo>
                  <a:lnTo>
                    <a:pt x="1166" y="1194"/>
                  </a:lnTo>
                  <a:lnTo>
                    <a:pt x="1180" y="1194"/>
                  </a:lnTo>
                  <a:lnTo>
                    <a:pt x="1194" y="1194"/>
                  </a:lnTo>
                  <a:lnTo>
                    <a:pt x="1199" y="1196"/>
                  </a:lnTo>
                  <a:lnTo>
                    <a:pt x="1202" y="1197"/>
                  </a:lnTo>
                  <a:lnTo>
                    <a:pt x="1206" y="1202"/>
                  </a:lnTo>
                  <a:lnTo>
                    <a:pt x="1207" y="1208"/>
                  </a:lnTo>
                  <a:lnTo>
                    <a:pt x="1190" y="1208"/>
                  </a:lnTo>
                  <a:lnTo>
                    <a:pt x="1180" y="1204"/>
                  </a:lnTo>
                  <a:lnTo>
                    <a:pt x="1172" y="1204"/>
                  </a:lnTo>
                  <a:lnTo>
                    <a:pt x="1166" y="1206"/>
                  </a:lnTo>
                  <a:lnTo>
                    <a:pt x="1160" y="1208"/>
                  </a:lnTo>
                  <a:lnTo>
                    <a:pt x="1156" y="1202"/>
                  </a:lnTo>
                  <a:lnTo>
                    <a:pt x="1155" y="1196"/>
                  </a:lnTo>
                  <a:lnTo>
                    <a:pt x="1151" y="1191"/>
                  </a:lnTo>
                  <a:lnTo>
                    <a:pt x="1149" y="1189"/>
                  </a:lnTo>
                  <a:lnTo>
                    <a:pt x="1146" y="1187"/>
                  </a:lnTo>
                  <a:lnTo>
                    <a:pt x="1146" y="1179"/>
                  </a:lnTo>
                  <a:lnTo>
                    <a:pt x="1144" y="1172"/>
                  </a:lnTo>
                  <a:lnTo>
                    <a:pt x="1139" y="1168"/>
                  </a:lnTo>
                  <a:lnTo>
                    <a:pt x="1132" y="1167"/>
                  </a:lnTo>
                  <a:lnTo>
                    <a:pt x="1126" y="1167"/>
                  </a:lnTo>
                  <a:lnTo>
                    <a:pt x="1124" y="1172"/>
                  </a:lnTo>
                  <a:lnTo>
                    <a:pt x="1122" y="1173"/>
                  </a:lnTo>
                  <a:lnTo>
                    <a:pt x="1119" y="1173"/>
                  </a:lnTo>
                  <a:lnTo>
                    <a:pt x="1119" y="1192"/>
                  </a:lnTo>
                  <a:lnTo>
                    <a:pt x="1115" y="1209"/>
                  </a:lnTo>
                  <a:lnTo>
                    <a:pt x="1112" y="1226"/>
                  </a:lnTo>
                  <a:lnTo>
                    <a:pt x="1112" y="1242"/>
                  </a:lnTo>
                  <a:lnTo>
                    <a:pt x="1114" y="1245"/>
                  </a:lnTo>
                  <a:lnTo>
                    <a:pt x="1115" y="1247"/>
                  </a:lnTo>
                  <a:lnTo>
                    <a:pt x="1117" y="1247"/>
                  </a:lnTo>
                  <a:lnTo>
                    <a:pt x="1119" y="1249"/>
                  </a:lnTo>
                  <a:lnTo>
                    <a:pt x="1119" y="1252"/>
                  </a:lnTo>
                  <a:lnTo>
                    <a:pt x="1119" y="1255"/>
                  </a:lnTo>
                  <a:lnTo>
                    <a:pt x="1119" y="1262"/>
                  </a:lnTo>
                  <a:lnTo>
                    <a:pt x="1120" y="1264"/>
                  </a:lnTo>
                  <a:lnTo>
                    <a:pt x="1122" y="1264"/>
                  </a:lnTo>
                  <a:lnTo>
                    <a:pt x="1126" y="1266"/>
                  </a:lnTo>
                  <a:lnTo>
                    <a:pt x="1126" y="1269"/>
                  </a:lnTo>
                  <a:lnTo>
                    <a:pt x="1120" y="1271"/>
                  </a:lnTo>
                  <a:lnTo>
                    <a:pt x="1119" y="1272"/>
                  </a:lnTo>
                  <a:lnTo>
                    <a:pt x="1117" y="1274"/>
                  </a:lnTo>
                  <a:lnTo>
                    <a:pt x="1119" y="1276"/>
                  </a:lnTo>
                  <a:lnTo>
                    <a:pt x="1126" y="1274"/>
                  </a:lnTo>
                  <a:lnTo>
                    <a:pt x="1132" y="1272"/>
                  </a:lnTo>
                  <a:lnTo>
                    <a:pt x="1137" y="1269"/>
                  </a:lnTo>
                  <a:lnTo>
                    <a:pt x="1146" y="1269"/>
                  </a:lnTo>
                  <a:lnTo>
                    <a:pt x="1146" y="1264"/>
                  </a:lnTo>
                  <a:lnTo>
                    <a:pt x="1146" y="1260"/>
                  </a:lnTo>
                  <a:lnTo>
                    <a:pt x="1148" y="1259"/>
                  </a:lnTo>
                  <a:lnTo>
                    <a:pt x="1151" y="1257"/>
                  </a:lnTo>
                  <a:lnTo>
                    <a:pt x="1158" y="1255"/>
                  </a:lnTo>
                  <a:lnTo>
                    <a:pt x="1166" y="1255"/>
                  </a:lnTo>
                  <a:lnTo>
                    <a:pt x="1161" y="1264"/>
                  </a:lnTo>
                  <a:lnTo>
                    <a:pt x="1158" y="1267"/>
                  </a:lnTo>
                  <a:lnTo>
                    <a:pt x="1153" y="1269"/>
                  </a:lnTo>
                  <a:lnTo>
                    <a:pt x="1153" y="1274"/>
                  </a:lnTo>
                  <a:lnTo>
                    <a:pt x="1151" y="1277"/>
                  </a:lnTo>
                  <a:lnTo>
                    <a:pt x="1149" y="1281"/>
                  </a:lnTo>
                  <a:lnTo>
                    <a:pt x="1146" y="1283"/>
                  </a:lnTo>
                  <a:lnTo>
                    <a:pt x="1143" y="1284"/>
                  </a:lnTo>
                  <a:lnTo>
                    <a:pt x="1139" y="1286"/>
                  </a:lnTo>
                  <a:lnTo>
                    <a:pt x="1131" y="1289"/>
                  </a:lnTo>
                  <a:lnTo>
                    <a:pt x="1129" y="1291"/>
                  </a:lnTo>
                  <a:lnTo>
                    <a:pt x="1126" y="1293"/>
                  </a:lnTo>
                  <a:lnTo>
                    <a:pt x="1126" y="1298"/>
                  </a:lnTo>
                  <a:lnTo>
                    <a:pt x="1126" y="1303"/>
                  </a:lnTo>
                  <a:lnTo>
                    <a:pt x="1134" y="1303"/>
                  </a:lnTo>
                  <a:lnTo>
                    <a:pt x="1141" y="1305"/>
                  </a:lnTo>
                  <a:lnTo>
                    <a:pt x="1146" y="1308"/>
                  </a:lnTo>
                  <a:lnTo>
                    <a:pt x="1153" y="1310"/>
                  </a:lnTo>
                  <a:lnTo>
                    <a:pt x="1156" y="1312"/>
                  </a:lnTo>
                  <a:lnTo>
                    <a:pt x="1158" y="1315"/>
                  </a:lnTo>
                  <a:lnTo>
                    <a:pt x="1160" y="1324"/>
                  </a:lnTo>
                  <a:lnTo>
                    <a:pt x="1163" y="1324"/>
                  </a:lnTo>
                  <a:lnTo>
                    <a:pt x="1165" y="1325"/>
                  </a:lnTo>
                  <a:lnTo>
                    <a:pt x="1166" y="1330"/>
                  </a:lnTo>
                  <a:lnTo>
                    <a:pt x="1158" y="1330"/>
                  </a:lnTo>
                  <a:lnTo>
                    <a:pt x="1151" y="1329"/>
                  </a:lnTo>
                  <a:lnTo>
                    <a:pt x="1146" y="1325"/>
                  </a:lnTo>
                  <a:lnTo>
                    <a:pt x="1139" y="1324"/>
                  </a:lnTo>
                  <a:lnTo>
                    <a:pt x="1137" y="1329"/>
                  </a:lnTo>
                  <a:lnTo>
                    <a:pt x="1136" y="1330"/>
                  </a:lnTo>
                  <a:lnTo>
                    <a:pt x="1131" y="1335"/>
                  </a:lnTo>
                  <a:lnTo>
                    <a:pt x="1127" y="1337"/>
                  </a:lnTo>
                  <a:lnTo>
                    <a:pt x="1126" y="1341"/>
                  </a:lnTo>
                  <a:lnTo>
                    <a:pt x="1124" y="1346"/>
                  </a:lnTo>
                  <a:lnTo>
                    <a:pt x="1126" y="1351"/>
                  </a:lnTo>
                  <a:lnTo>
                    <a:pt x="1120" y="1354"/>
                  </a:lnTo>
                  <a:lnTo>
                    <a:pt x="1115" y="1358"/>
                  </a:lnTo>
                  <a:lnTo>
                    <a:pt x="1112" y="1364"/>
                  </a:lnTo>
                  <a:lnTo>
                    <a:pt x="1112" y="1371"/>
                  </a:lnTo>
                  <a:lnTo>
                    <a:pt x="1117" y="1371"/>
                  </a:lnTo>
                  <a:lnTo>
                    <a:pt x="1122" y="1371"/>
                  </a:lnTo>
                  <a:lnTo>
                    <a:pt x="1126" y="1373"/>
                  </a:lnTo>
                  <a:lnTo>
                    <a:pt x="1127" y="1376"/>
                  </a:lnTo>
                  <a:lnTo>
                    <a:pt x="1132" y="1382"/>
                  </a:lnTo>
                  <a:lnTo>
                    <a:pt x="1134" y="1385"/>
                  </a:lnTo>
                  <a:lnTo>
                    <a:pt x="1139" y="1385"/>
                  </a:lnTo>
                  <a:lnTo>
                    <a:pt x="1141" y="1388"/>
                  </a:lnTo>
                  <a:lnTo>
                    <a:pt x="1144" y="1390"/>
                  </a:lnTo>
                  <a:lnTo>
                    <a:pt x="1153" y="1392"/>
                  </a:lnTo>
                  <a:lnTo>
                    <a:pt x="1153" y="1395"/>
                  </a:lnTo>
                  <a:lnTo>
                    <a:pt x="1151" y="1397"/>
                  </a:lnTo>
                  <a:lnTo>
                    <a:pt x="1146" y="1399"/>
                  </a:lnTo>
                  <a:lnTo>
                    <a:pt x="1141" y="1399"/>
                  </a:lnTo>
                  <a:lnTo>
                    <a:pt x="1136" y="1397"/>
                  </a:lnTo>
                  <a:lnTo>
                    <a:pt x="1131" y="1395"/>
                  </a:lnTo>
                  <a:lnTo>
                    <a:pt x="1127" y="1392"/>
                  </a:lnTo>
                  <a:lnTo>
                    <a:pt x="1122" y="1385"/>
                  </a:lnTo>
                  <a:lnTo>
                    <a:pt x="1119" y="1378"/>
                  </a:lnTo>
                  <a:lnTo>
                    <a:pt x="1108" y="1378"/>
                  </a:lnTo>
                  <a:lnTo>
                    <a:pt x="1098" y="1378"/>
                  </a:lnTo>
                  <a:lnTo>
                    <a:pt x="1091" y="1382"/>
                  </a:lnTo>
                  <a:lnTo>
                    <a:pt x="1085" y="1385"/>
                  </a:lnTo>
                  <a:lnTo>
                    <a:pt x="1083" y="1395"/>
                  </a:lnTo>
                  <a:lnTo>
                    <a:pt x="1086" y="1402"/>
                  </a:lnTo>
                  <a:lnTo>
                    <a:pt x="1090" y="1407"/>
                  </a:lnTo>
                  <a:lnTo>
                    <a:pt x="1095" y="1412"/>
                  </a:lnTo>
                  <a:lnTo>
                    <a:pt x="1100" y="1417"/>
                  </a:lnTo>
                  <a:lnTo>
                    <a:pt x="1103" y="1422"/>
                  </a:lnTo>
                  <a:lnTo>
                    <a:pt x="1105" y="1429"/>
                  </a:lnTo>
                  <a:lnTo>
                    <a:pt x="1105" y="1439"/>
                  </a:lnTo>
                  <a:lnTo>
                    <a:pt x="1110" y="1441"/>
                  </a:lnTo>
                  <a:lnTo>
                    <a:pt x="1117" y="1439"/>
                  </a:lnTo>
                  <a:lnTo>
                    <a:pt x="1129" y="1439"/>
                  </a:lnTo>
                  <a:lnTo>
                    <a:pt x="1136" y="1438"/>
                  </a:lnTo>
                  <a:lnTo>
                    <a:pt x="1141" y="1439"/>
                  </a:lnTo>
                  <a:lnTo>
                    <a:pt x="1144" y="1441"/>
                  </a:lnTo>
                  <a:lnTo>
                    <a:pt x="1146" y="1446"/>
                  </a:lnTo>
                  <a:lnTo>
                    <a:pt x="1098" y="1446"/>
                  </a:lnTo>
                  <a:lnTo>
                    <a:pt x="1093" y="1434"/>
                  </a:lnTo>
                  <a:lnTo>
                    <a:pt x="1086" y="1424"/>
                  </a:lnTo>
                  <a:lnTo>
                    <a:pt x="1083" y="1419"/>
                  </a:lnTo>
                  <a:lnTo>
                    <a:pt x="1078" y="1416"/>
                  </a:lnTo>
                  <a:lnTo>
                    <a:pt x="1071" y="1412"/>
                  </a:lnTo>
                  <a:lnTo>
                    <a:pt x="1064" y="1412"/>
                  </a:lnTo>
                  <a:lnTo>
                    <a:pt x="1062" y="1417"/>
                  </a:lnTo>
                  <a:lnTo>
                    <a:pt x="1061" y="1419"/>
                  </a:lnTo>
                  <a:lnTo>
                    <a:pt x="1057" y="1419"/>
                  </a:lnTo>
                  <a:lnTo>
                    <a:pt x="1059" y="1429"/>
                  </a:lnTo>
                  <a:lnTo>
                    <a:pt x="1057" y="1436"/>
                  </a:lnTo>
                  <a:lnTo>
                    <a:pt x="1054" y="1441"/>
                  </a:lnTo>
                  <a:lnTo>
                    <a:pt x="1049" y="1445"/>
                  </a:lnTo>
                  <a:lnTo>
                    <a:pt x="1037" y="1450"/>
                  </a:lnTo>
                  <a:lnTo>
                    <a:pt x="1032" y="1453"/>
                  </a:lnTo>
                  <a:lnTo>
                    <a:pt x="1030" y="1460"/>
                  </a:lnTo>
                  <a:lnTo>
                    <a:pt x="1044" y="1467"/>
                  </a:lnTo>
                  <a:lnTo>
                    <a:pt x="1057" y="1474"/>
                  </a:lnTo>
                  <a:lnTo>
                    <a:pt x="1062" y="1477"/>
                  </a:lnTo>
                  <a:lnTo>
                    <a:pt x="1069" y="1479"/>
                  </a:lnTo>
                  <a:lnTo>
                    <a:pt x="1074" y="1482"/>
                  </a:lnTo>
                  <a:lnTo>
                    <a:pt x="1076" y="1484"/>
                  </a:lnTo>
                  <a:lnTo>
                    <a:pt x="1078" y="1487"/>
                  </a:lnTo>
                  <a:lnTo>
                    <a:pt x="1069" y="1489"/>
                  </a:lnTo>
                  <a:lnTo>
                    <a:pt x="1061" y="1491"/>
                  </a:lnTo>
                  <a:lnTo>
                    <a:pt x="1054" y="1496"/>
                  </a:lnTo>
                  <a:lnTo>
                    <a:pt x="1050" y="1501"/>
                  </a:lnTo>
                  <a:lnTo>
                    <a:pt x="1047" y="1503"/>
                  </a:lnTo>
                  <a:lnTo>
                    <a:pt x="1045" y="1506"/>
                  </a:lnTo>
                  <a:lnTo>
                    <a:pt x="1044" y="1515"/>
                  </a:lnTo>
                  <a:lnTo>
                    <a:pt x="1030" y="1515"/>
                  </a:lnTo>
                  <a:lnTo>
                    <a:pt x="1018" y="1515"/>
                  </a:lnTo>
                  <a:lnTo>
                    <a:pt x="1009" y="1513"/>
                  </a:lnTo>
                  <a:lnTo>
                    <a:pt x="1001" y="1511"/>
                  </a:lnTo>
                  <a:lnTo>
                    <a:pt x="992" y="1506"/>
                  </a:lnTo>
                  <a:lnTo>
                    <a:pt x="986" y="1503"/>
                  </a:lnTo>
                  <a:lnTo>
                    <a:pt x="977" y="1501"/>
                  </a:lnTo>
                  <a:lnTo>
                    <a:pt x="967" y="1499"/>
                  </a:lnTo>
                  <a:lnTo>
                    <a:pt x="955" y="1501"/>
                  </a:lnTo>
                  <a:lnTo>
                    <a:pt x="955" y="1515"/>
                  </a:lnTo>
                  <a:lnTo>
                    <a:pt x="950" y="1515"/>
                  </a:lnTo>
                  <a:lnTo>
                    <a:pt x="946" y="1516"/>
                  </a:lnTo>
                  <a:lnTo>
                    <a:pt x="943" y="1518"/>
                  </a:lnTo>
                  <a:lnTo>
                    <a:pt x="941" y="1521"/>
                  </a:lnTo>
                  <a:lnTo>
                    <a:pt x="945" y="1523"/>
                  </a:lnTo>
                  <a:lnTo>
                    <a:pt x="948" y="1525"/>
                  </a:lnTo>
                  <a:lnTo>
                    <a:pt x="953" y="1530"/>
                  </a:lnTo>
                  <a:lnTo>
                    <a:pt x="955" y="1533"/>
                  </a:lnTo>
                  <a:lnTo>
                    <a:pt x="958" y="1535"/>
                  </a:lnTo>
                  <a:lnTo>
                    <a:pt x="962" y="1537"/>
                  </a:lnTo>
                  <a:lnTo>
                    <a:pt x="968" y="1535"/>
                  </a:lnTo>
                  <a:lnTo>
                    <a:pt x="968" y="1540"/>
                  </a:lnTo>
                  <a:lnTo>
                    <a:pt x="970" y="1544"/>
                  </a:lnTo>
                  <a:lnTo>
                    <a:pt x="974" y="1545"/>
                  </a:lnTo>
                  <a:lnTo>
                    <a:pt x="977" y="1547"/>
                  </a:lnTo>
                  <a:lnTo>
                    <a:pt x="986" y="1549"/>
                  </a:lnTo>
                  <a:lnTo>
                    <a:pt x="987" y="1552"/>
                  </a:lnTo>
                  <a:lnTo>
                    <a:pt x="989" y="1556"/>
                  </a:lnTo>
                  <a:lnTo>
                    <a:pt x="987" y="1564"/>
                  </a:lnTo>
                  <a:lnTo>
                    <a:pt x="987" y="1569"/>
                  </a:lnTo>
                  <a:lnTo>
                    <a:pt x="991" y="1581"/>
                  </a:lnTo>
                  <a:lnTo>
                    <a:pt x="996" y="1590"/>
                  </a:lnTo>
                  <a:lnTo>
                    <a:pt x="996" y="1597"/>
                  </a:lnTo>
                  <a:lnTo>
                    <a:pt x="996" y="1603"/>
                  </a:lnTo>
                  <a:lnTo>
                    <a:pt x="1001" y="1607"/>
                  </a:lnTo>
                  <a:lnTo>
                    <a:pt x="1006" y="1610"/>
                  </a:lnTo>
                  <a:lnTo>
                    <a:pt x="1009" y="1615"/>
                  </a:lnTo>
                  <a:lnTo>
                    <a:pt x="1016" y="1617"/>
                  </a:lnTo>
                  <a:lnTo>
                    <a:pt x="1018" y="1620"/>
                  </a:lnTo>
                  <a:lnTo>
                    <a:pt x="1021" y="1622"/>
                  </a:lnTo>
                  <a:lnTo>
                    <a:pt x="1030" y="1624"/>
                  </a:lnTo>
                  <a:lnTo>
                    <a:pt x="1030" y="1638"/>
                  </a:lnTo>
                  <a:lnTo>
                    <a:pt x="1040" y="1636"/>
                  </a:lnTo>
                  <a:lnTo>
                    <a:pt x="1052" y="1632"/>
                  </a:lnTo>
                  <a:lnTo>
                    <a:pt x="1062" y="1629"/>
                  </a:lnTo>
                  <a:lnTo>
                    <a:pt x="1078" y="1631"/>
                  </a:lnTo>
                  <a:lnTo>
                    <a:pt x="1083" y="1622"/>
                  </a:lnTo>
                  <a:lnTo>
                    <a:pt x="1086" y="1619"/>
                  </a:lnTo>
                  <a:lnTo>
                    <a:pt x="1091" y="1617"/>
                  </a:lnTo>
                  <a:lnTo>
                    <a:pt x="1091" y="1612"/>
                  </a:lnTo>
                  <a:lnTo>
                    <a:pt x="1093" y="1609"/>
                  </a:lnTo>
                  <a:lnTo>
                    <a:pt x="1095" y="1605"/>
                  </a:lnTo>
                  <a:lnTo>
                    <a:pt x="1098" y="1603"/>
                  </a:lnTo>
                  <a:lnTo>
                    <a:pt x="1107" y="1598"/>
                  </a:lnTo>
                  <a:lnTo>
                    <a:pt x="1117" y="1595"/>
                  </a:lnTo>
                  <a:lnTo>
                    <a:pt x="1126" y="1590"/>
                  </a:lnTo>
                  <a:lnTo>
                    <a:pt x="1129" y="1586"/>
                  </a:lnTo>
                  <a:lnTo>
                    <a:pt x="1132" y="1583"/>
                  </a:lnTo>
                  <a:lnTo>
                    <a:pt x="1139" y="1583"/>
                  </a:lnTo>
                  <a:lnTo>
                    <a:pt x="1146" y="1583"/>
                  </a:lnTo>
                  <a:lnTo>
                    <a:pt x="1151" y="1581"/>
                  </a:lnTo>
                  <a:lnTo>
                    <a:pt x="1153" y="1576"/>
                  </a:lnTo>
                  <a:lnTo>
                    <a:pt x="1158" y="1576"/>
                  </a:lnTo>
                  <a:lnTo>
                    <a:pt x="1161" y="1578"/>
                  </a:lnTo>
                  <a:lnTo>
                    <a:pt x="1165" y="1580"/>
                  </a:lnTo>
                  <a:lnTo>
                    <a:pt x="1166" y="1583"/>
                  </a:lnTo>
                  <a:lnTo>
                    <a:pt x="1168" y="1591"/>
                  </a:lnTo>
                  <a:lnTo>
                    <a:pt x="1165" y="1597"/>
                  </a:lnTo>
                  <a:lnTo>
                    <a:pt x="1161" y="1598"/>
                  </a:lnTo>
                  <a:lnTo>
                    <a:pt x="1156" y="1602"/>
                  </a:lnTo>
                  <a:lnTo>
                    <a:pt x="1153" y="1603"/>
                  </a:lnTo>
                  <a:lnTo>
                    <a:pt x="1148" y="1605"/>
                  </a:lnTo>
                  <a:lnTo>
                    <a:pt x="1146" y="1610"/>
                  </a:lnTo>
                  <a:lnTo>
                    <a:pt x="1146" y="1617"/>
                  </a:lnTo>
                  <a:lnTo>
                    <a:pt x="1139" y="1617"/>
                  </a:lnTo>
                  <a:lnTo>
                    <a:pt x="1134" y="1619"/>
                  </a:lnTo>
                  <a:lnTo>
                    <a:pt x="1131" y="1622"/>
                  </a:lnTo>
                  <a:lnTo>
                    <a:pt x="1127" y="1626"/>
                  </a:lnTo>
                  <a:lnTo>
                    <a:pt x="1120" y="1632"/>
                  </a:lnTo>
                  <a:lnTo>
                    <a:pt x="1117" y="1636"/>
                  </a:lnTo>
                  <a:lnTo>
                    <a:pt x="1112" y="1638"/>
                  </a:lnTo>
                  <a:lnTo>
                    <a:pt x="1112" y="1644"/>
                  </a:lnTo>
                  <a:lnTo>
                    <a:pt x="1110" y="1649"/>
                  </a:lnTo>
                  <a:lnTo>
                    <a:pt x="1105" y="1658"/>
                  </a:lnTo>
                  <a:lnTo>
                    <a:pt x="1100" y="1667"/>
                  </a:lnTo>
                  <a:lnTo>
                    <a:pt x="1098" y="1672"/>
                  </a:lnTo>
                  <a:lnTo>
                    <a:pt x="1098" y="1678"/>
                  </a:lnTo>
                  <a:lnTo>
                    <a:pt x="1091" y="1680"/>
                  </a:lnTo>
                  <a:lnTo>
                    <a:pt x="1086" y="1684"/>
                  </a:lnTo>
                  <a:lnTo>
                    <a:pt x="1076" y="1690"/>
                  </a:lnTo>
                  <a:lnTo>
                    <a:pt x="1068" y="1699"/>
                  </a:lnTo>
                  <a:lnTo>
                    <a:pt x="1057" y="1706"/>
                  </a:lnTo>
                  <a:lnTo>
                    <a:pt x="1056" y="1711"/>
                  </a:lnTo>
                  <a:lnTo>
                    <a:pt x="1054" y="1713"/>
                  </a:lnTo>
                  <a:lnTo>
                    <a:pt x="1050" y="1713"/>
                  </a:lnTo>
                  <a:lnTo>
                    <a:pt x="1047" y="1719"/>
                  </a:lnTo>
                  <a:lnTo>
                    <a:pt x="1044" y="1723"/>
                  </a:lnTo>
                  <a:lnTo>
                    <a:pt x="1035" y="1731"/>
                  </a:lnTo>
                  <a:lnTo>
                    <a:pt x="1030" y="1735"/>
                  </a:lnTo>
                  <a:lnTo>
                    <a:pt x="1027" y="1740"/>
                  </a:lnTo>
                  <a:lnTo>
                    <a:pt x="1023" y="1745"/>
                  </a:lnTo>
                  <a:lnTo>
                    <a:pt x="1023" y="1753"/>
                  </a:lnTo>
                  <a:lnTo>
                    <a:pt x="1018" y="1753"/>
                  </a:lnTo>
                  <a:lnTo>
                    <a:pt x="1013" y="1755"/>
                  </a:lnTo>
                  <a:lnTo>
                    <a:pt x="1008" y="1757"/>
                  </a:lnTo>
                  <a:lnTo>
                    <a:pt x="1004" y="1760"/>
                  </a:lnTo>
                  <a:lnTo>
                    <a:pt x="999" y="1767"/>
                  </a:lnTo>
                  <a:lnTo>
                    <a:pt x="996" y="1774"/>
                  </a:lnTo>
                  <a:lnTo>
                    <a:pt x="992" y="1774"/>
                  </a:lnTo>
                  <a:lnTo>
                    <a:pt x="989" y="1776"/>
                  </a:lnTo>
                  <a:lnTo>
                    <a:pt x="982" y="1782"/>
                  </a:lnTo>
                  <a:lnTo>
                    <a:pt x="982" y="1788"/>
                  </a:lnTo>
                  <a:lnTo>
                    <a:pt x="982" y="1791"/>
                  </a:lnTo>
                  <a:lnTo>
                    <a:pt x="984" y="1793"/>
                  </a:lnTo>
                  <a:lnTo>
                    <a:pt x="989" y="1794"/>
                  </a:lnTo>
                  <a:lnTo>
                    <a:pt x="991" y="1791"/>
                  </a:lnTo>
                  <a:lnTo>
                    <a:pt x="992" y="1788"/>
                  </a:lnTo>
                  <a:lnTo>
                    <a:pt x="1001" y="1786"/>
                  </a:lnTo>
                  <a:lnTo>
                    <a:pt x="1004" y="1784"/>
                  </a:lnTo>
                  <a:lnTo>
                    <a:pt x="1008" y="1782"/>
                  </a:lnTo>
                  <a:lnTo>
                    <a:pt x="1009" y="1779"/>
                  </a:lnTo>
                  <a:lnTo>
                    <a:pt x="1009" y="1774"/>
                  </a:lnTo>
                  <a:lnTo>
                    <a:pt x="1015" y="1771"/>
                  </a:lnTo>
                  <a:lnTo>
                    <a:pt x="1021" y="1769"/>
                  </a:lnTo>
                  <a:lnTo>
                    <a:pt x="1025" y="1769"/>
                  </a:lnTo>
                  <a:lnTo>
                    <a:pt x="1027" y="1769"/>
                  </a:lnTo>
                  <a:lnTo>
                    <a:pt x="1028" y="1771"/>
                  </a:lnTo>
                  <a:lnTo>
                    <a:pt x="1030" y="1774"/>
                  </a:lnTo>
                  <a:lnTo>
                    <a:pt x="1030" y="1781"/>
                  </a:lnTo>
                  <a:lnTo>
                    <a:pt x="1030" y="1786"/>
                  </a:lnTo>
                  <a:lnTo>
                    <a:pt x="1027" y="1789"/>
                  </a:lnTo>
                  <a:lnTo>
                    <a:pt x="1023" y="1791"/>
                  </a:lnTo>
                  <a:lnTo>
                    <a:pt x="1020" y="1794"/>
                  </a:lnTo>
                  <a:lnTo>
                    <a:pt x="1016" y="1796"/>
                  </a:lnTo>
                  <a:lnTo>
                    <a:pt x="1016" y="1801"/>
                  </a:lnTo>
                  <a:lnTo>
                    <a:pt x="1016" y="1808"/>
                  </a:lnTo>
                  <a:lnTo>
                    <a:pt x="1016" y="1813"/>
                  </a:lnTo>
                  <a:lnTo>
                    <a:pt x="1020" y="1815"/>
                  </a:lnTo>
                  <a:lnTo>
                    <a:pt x="1025" y="1820"/>
                  </a:lnTo>
                  <a:lnTo>
                    <a:pt x="1028" y="1822"/>
                  </a:lnTo>
                  <a:lnTo>
                    <a:pt x="1030" y="1825"/>
                  </a:lnTo>
                  <a:lnTo>
                    <a:pt x="1030" y="1830"/>
                  </a:lnTo>
                  <a:lnTo>
                    <a:pt x="1030" y="1835"/>
                  </a:lnTo>
                  <a:lnTo>
                    <a:pt x="1021" y="1837"/>
                  </a:lnTo>
                  <a:lnTo>
                    <a:pt x="1016" y="1839"/>
                  </a:lnTo>
                  <a:lnTo>
                    <a:pt x="1011" y="1842"/>
                  </a:lnTo>
                  <a:lnTo>
                    <a:pt x="1003" y="1842"/>
                  </a:lnTo>
                  <a:lnTo>
                    <a:pt x="1001" y="1846"/>
                  </a:lnTo>
                  <a:lnTo>
                    <a:pt x="997" y="1847"/>
                  </a:lnTo>
                  <a:lnTo>
                    <a:pt x="989" y="1849"/>
                  </a:lnTo>
                  <a:lnTo>
                    <a:pt x="989" y="1863"/>
                  </a:lnTo>
                  <a:lnTo>
                    <a:pt x="989" y="1868"/>
                  </a:lnTo>
                  <a:lnTo>
                    <a:pt x="992" y="1868"/>
                  </a:lnTo>
                  <a:lnTo>
                    <a:pt x="1001" y="1864"/>
                  </a:lnTo>
                  <a:lnTo>
                    <a:pt x="1006" y="1863"/>
                  </a:lnTo>
                  <a:lnTo>
                    <a:pt x="1011" y="1861"/>
                  </a:lnTo>
                  <a:lnTo>
                    <a:pt x="1013" y="1861"/>
                  </a:lnTo>
                  <a:lnTo>
                    <a:pt x="1015" y="1863"/>
                  </a:lnTo>
                  <a:lnTo>
                    <a:pt x="1016" y="1869"/>
                  </a:lnTo>
                  <a:lnTo>
                    <a:pt x="1004" y="1871"/>
                  </a:lnTo>
                  <a:lnTo>
                    <a:pt x="994" y="1875"/>
                  </a:lnTo>
                  <a:lnTo>
                    <a:pt x="975" y="1883"/>
                  </a:lnTo>
                  <a:lnTo>
                    <a:pt x="975" y="1888"/>
                  </a:lnTo>
                  <a:lnTo>
                    <a:pt x="974" y="1892"/>
                  </a:lnTo>
                  <a:lnTo>
                    <a:pt x="972" y="1895"/>
                  </a:lnTo>
                  <a:lnTo>
                    <a:pt x="968" y="1897"/>
                  </a:lnTo>
                  <a:lnTo>
                    <a:pt x="968" y="1902"/>
                  </a:lnTo>
                  <a:lnTo>
                    <a:pt x="967" y="1905"/>
                  </a:lnTo>
                  <a:lnTo>
                    <a:pt x="965" y="1909"/>
                  </a:lnTo>
                  <a:lnTo>
                    <a:pt x="962" y="1910"/>
                  </a:lnTo>
                  <a:lnTo>
                    <a:pt x="960" y="1921"/>
                  </a:lnTo>
                  <a:lnTo>
                    <a:pt x="960" y="1929"/>
                  </a:lnTo>
                  <a:lnTo>
                    <a:pt x="963" y="1943"/>
                  </a:lnTo>
                  <a:lnTo>
                    <a:pt x="967" y="1956"/>
                  </a:lnTo>
                  <a:lnTo>
                    <a:pt x="968" y="1972"/>
                  </a:lnTo>
                  <a:lnTo>
                    <a:pt x="974" y="1973"/>
                  </a:lnTo>
                  <a:lnTo>
                    <a:pt x="980" y="1970"/>
                  </a:lnTo>
                  <a:lnTo>
                    <a:pt x="984" y="1967"/>
                  </a:lnTo>
                  <a:lnTo>
                    <a:pt x="989" y="1963"/>
                  </a:lnTo>
                  <a:lnTo>
                    <a:pt x="992" y="1960"/>
                  </a:lnTo>
                  <a:lnTo>
                    <a:pt x="996" y="1958"/>
                  </a:lnTo>
                  <a:lnTo>
                    <a:pt x="999" y="1960"/>
                  </a:lnTo>
                  <a:lnTo>
                    <a:pt x="1003" y="1965"/>
                  </a:lnTo>
                  <a:lnTo>
                    <a:pt x="1001" y="1967"/>
                  </a:lnTo>
                  <a:lnTo>
                    <a:pt x="999" y="1968"/>
                  </a:lnTo>
                  <a:lnTo>
                    <a:pt x="996" y="1972"/>
                  </a:lnTo>
                  <a:lnTo>
                    <a:pt x="991" y="1973"/>
                  </a:lnTo>
                  <a:lnTo>
                    <a:pt x="989" y="1975"/>
                  </a:lnTo>
                  <a:lnTo>
                    <a:pt x="989" y="1979"/>
                  </a:lnTo>
                  <a:lnTo>
                    <a:pt x="986" y="1979"/>
                  </a:lnTo>
                  <a:lnTo>
                    <a:pt x="982" y="1979"/>
                  </a:lnTo>
                  <a:lnTo>
                    <a:pt x="977" y="1979"/>
                  </a:lnTo>
                  <a:lnTo>
                    <a:pt x="975" y="1979"/>
                  </a:lnTo>
                  <a:lnTo>
                    <a:pt x="975" y="1982"/>
                  </a:lnTo>
                  <a:lnTo>
                    <a:pt x="975" y="1985"/>
                  </a:lnTo>
                  <a:lnTo>
                    <a:pt x="968" y="1989"/>
                  </a:lnTo>
                  <a:lnTo>
                    <a:pt x="962" y="1992"/>
                  </a:lnTo>
                  <a:lnTo>
                    <a:pt x="960" y="1994"/>
                  </a:lnTo>
                  <a:lnTo>
                    <a:pt x="960" y="1997"/>
                  </a:lnTo>
                  <a:lnTo>
                    <a:pt x="958" y="1999"/>
                  </a:lnTo>
                  <a:lnTo>
                    <a:pt x="955" y="1999"/>
                  </a:lnTo>
                  <a:lnTo>
                    <a:pt x="951" y="2001"/>
                  </a:lnTo>
                  <a:lnTo>
                    <a:pt x="948" y="2002"/>
                  </a:lnTo>
                  <a:lnTo>
                    <a:pt x="945" y="2006"/>
                  </a:lnTo>
                  <a:lnTo>
                    <a:pt x="941" y="2006"/>
                  </a:lnTo>
                  <a:lnTo>
                    <a:pt x="939" y="2016"/>
                  </a:lnTo>
                  <a:lnTo>
                    <a:pt x="936" y="2023"/>
                  </a:lnTo>
                  <a:lnTo>
                    <a:pt x="927" y="2038"/>
                  </a:lnTo>
                  <a:lnTo>
                    <a:pt x="924" y="2045"/>
                  </a:lnTo>
                  <a:lnTo>
                    <a:pt x="921" y="2054"/>
                  </a:lnTo>
                  <a:lnTo>
                    <a:pt x="921" y="2062"/>
                  </a:lnTo>
                  <a:lnTo>
                    <a:pt x="921" y="2074"/>
                  </a:lnTo>
                  <a:lnTo>
                    <a:pt x="917" y="2074"/>
                  </a:lnTo>
                  <a:lnTo>
                    <a:pt x="916" y="2076"/>
                  </a:lnTo>
                  <a:lnTo>
                    <a:pt x="914" y="2081"/>
                  </a:lnTo>
                  <a:lnTo>
                    <a:pt x="912" y="2086"/>
                  </a:lnTo>
                  <a:lnTo>
                    <a:pt x="910" y="2088"/>
                  </a:lnTo>
                  <a:lnTo>
                    <a:pt x="907" y="2088"/>
                  </a:lnTo>
                  <a:lnTo>
                    <a:pt x="907" y="2095"/>
                  </a:lnTo>
                  <a:lnTo>
                    <a:pt x="905" y="2100"/>
                  </a:lnTo>
                  <a:lnTo>
                    <a:pt x="902" y="2103"/>
                  </a:lnTo>
                  <a:lnTo>
                    <a:pt x="899" y="2107"/>
                  </a:lnTo>
                  <a:lnTo>
                    <a:pt x="892" y="2113"/>
                  </a:lnTo>
                  <a:lnTo>
                    <a:pt x="888" y="2117"/>
                  </a:lnTo>
                  <a:lnTo>
                    <a:pt x="887" y="2122"/>
                  </a:lnTo>
                  <a:lnTo>
                    <a:pt x="883" y="2131"/>
                  </a:lnTo>
                  <a:lnTo>
                    <a:pt x="878" y="2137"/>
                  </a:lnTo>
                  <a:lnTo>
                    <a:pt x="875" y="2146"/>
                  </a:lnTo>
                  <a:lnTo>
                    <a:pt x="873" y="2151"/>
                  </a:lnTo>
                  <a:lnTo>
                    <a:pt x="873" y="2156"/>
                  </a:lnTo>
                  <a:lnTo>
                    <a:pt x="885" y="2158"/>
                  </a:lnTo>
                  <a:lnTo>
                    <a:pt x="897" y="2163"/>
                  </a:lnTo>
                  <a:lnTo>
                    <a:pt x="907" y="2168"/>
                  </a:lnTo>
                  <a:lnTo>
                    <a:pt x="921" y="2170"/>
                  </a:lnTo>
                  <a:lnTo>
                    <a:pt x="934" y="2170"/>
                  </a:lnTo>
                  <a:lnTo>
                    <a:pt x="938" y="2170"/>
                  </a:lnTo>
                  <a:lnTo>
                    <a:pt x="939" y="2168"/>
                  </a:lnTo>
                  <a:lnTo>
                    <a:pt x="941" y="2163"/>
                  </a:lnTo>
                  <a:lnTo>
                    <a:pt x="943" y="2158"/>
                  </a:lnTo>
                  <a:lnTo>
                    <a:pt x="945" y="2156"/>
                  </a:lnTo>
                  <a:lnTo>
                    <a:pt x="948" y="2156"/>
                  </a:lnTo>
                  <a:lnTo>
                    <a:pt x="951" y="2149"/>
                  </a:lnTo>
                  <a:lnTo>
                    <a:pt x="955" y="2142"/>
                  </a:lnTo>
                  <a:lnTo>
                    <a:pt x="955" y="2132"/>
                  </a:lnTo>
                  <a:lnTo>
                    <a:pt x="955" y="2122"/>
                  </a:lnTo>
                  <a:lnTo>
                    <a:pt x="951" y="2122"/>
                  </a:lnTo>
                  <a:lnTo>
                    <a:pt x="950" y="2119"/>
                  </a:lnTo>
                  <a:lnTo>
                    <a:pt x="951" y="2117"/>
                  </a:lnTo>
                  <a:lnTo>
                    <a:pt x="955" y="2115"/>
                  </a:lnTo>
                  <a:lnTo>
                    <a:pt x="960" y="2105"/>
                  </a:lnTo>
                  <a:lnTo>
                    <a:pt x="965" y="2095"/>
                  </a:lnTo>
                  <a:lnTo>
                    <a:pt x="972" y="2086"/>
                  </a:lnTo>
                  <a:lnTo>
                    <a:pt x="977" y="2083"/>
                  </a:lnTo>
                  <a:lnTo>
                    <a:pt x="982" y="2081"/>
                  </a:lnTo>
                  <a:lnTo>
                    <a:pt x="982" y="2071"/>
                  </a:lnTo>
                  <a:lnTo>
                    <a:pt x="984" y="2061"/>
                  </a:lnTo>
                  <a:lnTo>
                    <a:pt x="987" y="2054"/>
                  </a:lnTo>
                  <a:lnTo>
                    <a:pt x="992" y="2047"/>
                  </a:lnTo>
                  <a:lnTo>
                    <a:pt x="996" y="2040"/>
                  </a:lnTo>
                  <a:lnTo>
                    <a:pt x="1001" y="2033"/>
                  </a:lnTo>
                  <a:lnTo>
                    <a:pt x="1003" y="2023"/>
                  </a:lnTo>
                  <a:lnTo>
                    <a:pt x="1003" y="2013"/>
                  </a:lnTo>
                  <a:lnTo>
                    <a:pt x="1008" y="2009"/>
                  </a:lnTo>
                  <a:lnTo>
                    <a:pt x="1013" y="2006"/>
                  </a:lnTo>
                  <a:lnTo>
                    <a:pt x="1016" y="2001"/>
                  </a:lnTo>
                  <a:lnTo>
                    <a:pt x="1023" y="1999"/>
                  </a:lnTo>
                  <a:lnTo>
                    <a:pt x="1025" y="1994"/>
                  </a:lnTo>
                  <a:lnTo>
                    <a:pt x="1027" y="1992"/>
                  </a:lnTo>
                  <a:lnTo>
                    <a:pt x="1030" y="1992"/>
                  </a:lnTo>
                  <a:lnTo>
                    <a:pt x="1033" y="1992"/>
                  </a:lnTo>
                  <a:lnTo>
                    <a:pt x="1037" y="1990"/>
                  </a:lnTo>
                  <a:lnTo>
                    <a:pt x="1042" y="1984"/>
                  </a:lnTo>
                  <a:lnTo>
                    <a:pt x="1044" y="1979"/>
                  </a:lnTo>
                  <a:lnTo>
                    <a:pt x="1044" y="1975"/>
                  </a:lnTo>
                  <a:lnTo>
                    <a:pt x="1042" y="1973"/>
                  </a:lnTo>
                  <a:lnTo>
                    <a:pt x="1037" y="1972"/>
                  </a:lnTo>
                  <a:lnTo>
                    <a:pt x="1035" y="1975"/>
                  </a:lnTo>
                  <a:lnTo>
                    <a:pt x="1033" y="1977"/>
                  </a:lnTo>
                  <a:lnTo>
                    <a:pt x="1030" y="1975"/>
                  </a:lnTo>
                  <a:lnTo>
                    <a:pt x="1030" y="1972"/>
                  </a:lnTo>
                  <a:lnTo>
                    <a:pt x="1033" y="1958"/>
                  </a:lnTo>
                  <a:lnTo>
                    <a:pt x="1037" y="1944"/>
                  </a:lnTo>
                  <a:lnTo>
                    <a:pt x="1037" y="1927"/>
                  </a:lnTo>
                  <a:lnTo>
                    <a:pt x="1037" y="1910"/>
                  </a:lnTo>
                  <a:lnTo>
                    <a:pt x="1037" y="1904"/>
                  </a:lnTo>
                  <a:lnTo>
                    <a:pt x="1033" y="1898"/>
                  </a:lnTo>
                  <a:lnTo>
                    <a:pt x="1032" y="1892"/>
                  </a:lnTo>
                  <a:lnTo>
                    <a:pt x="1030" y="1885"/>
                  </a:lnTo>
                  <a:lnTo>
                    <a:pt x="1030" y="1876"/>
                  </a:lnTo>
                  <a:lnTo>
                    <a:pt x="1037" y="1878"/>
                  </a:lnTo>
                  <a:lnTo>
                    <a:pt x="1044" y="1880"/>
                  </a:lnTo>
                  <a:lnTo>
                    <a:pt x="1049" y="1883"/>
                  </a:lnTo>
                  <a:lnTo>
                    <a:pt x="1057" y="1883"/>
                  </a:lnTo>
                  <a:lnTo>
                    <a:pt x="1059" y="1878"/>
                  </a:lnTo>
                  <a:lnTo>
                    <a:pt x="1062" y="1875"/>
                  </a:lnTo>
                  <a:lnTo>
                    <a:pt x="1071" y="1869"/>
                  </a:lnTo>
                  <a:lnTo>
                    <a:pt x="1071" y="1866"/>
                  </a:lnTo>
                  <a:lnTo>
                    <a:pt x="1071" y="1863"/>
                  </a:lnTo>
                  <a:lnTo>
                    <a:pt x="1074" y="1863"/>
                  </a:lnTo>
                  <a:lnTo>
                    <a:pt x="1078" y="1863"/>
                  </a:lnTo>
                  <a:lnTo>
                    <a:pt x="1078" y="1859"/>
                  </a:lnTo>
                  <a:lnTo>
                    <a:pt x="1078" y="1856"/>
                  </a:lnTo>
                  <a:lnTo>
                    <a:pt x="1081" y="1856"/>
                  </a:lnTo>
                  <a:lnTo>
                    <a:pt x="1085" y="1856"/>
                  </a:lnTo>
                  <a:lnTo>
                    <a:pt x="1085" y="1852"/>
                  </a:lnTo>
                  <a:lnTo>
                    <a:pt x="1085" y="1849"/>
                  </a:lnTo>
                  <a:lnTo>
                    <a:pt x="1088" y="1849"/>
                  </a:lnTo>
                  <a:lnTo>
                    <a:pt x="1091" y="1849"/>
                  </a:lnTo>
                  <a:lnTo>
                    <a:pt x="1091" y="1846"/>
                  </a:lnTo>
                  <a:lnTo>
                    <a:pt x="1091" y="1842"/>
                  </a:lnTo>
                  <a:lnTo>
                    <a:pt x="1095" y="1842"/>
                  </a:lnTo>
                  <a:lnTo>
                    <a:pt x="1098" y="1842"/>
                  </a:lnTo>
                  <a:lnTo>
                    <a:pt x="1100" y="1840"/>
                  </a:lnTo>
                  <a:lnTo>
                    <a:pt x="1100" y="1839"/>
                  </a:lnTo>
                  <a:lnTo>
                    <a:pt x="1102" y="1837"/>
                  </a:lnTo>
                  <a:lnTo>
                    <a:pt x="1105" y="1835"/>
                  </a:lnTo>
                  <a:lnTo>
                    <a:pt x="1112" y="1835"/>
                  </a:lnTo>
                  <a:lnTo>
                    <a:pt x="1103" y="1847"/>
                  </a:lnTo>
                  <a:lnTo>
                    <a:pt x="1093" y="1857"/>
                  </a:lnTo>
                  <a:lnTo>
                    <a:pt x="1083" y="1868"/>
                  </a:lnTo>
                  <a:lnTo>
                    <a:pt x="1071" y="1876"/>
                  </a:lnTo>
                  <a:lnTo>
                    <a:pt x="1066" y="1893"/>
                  </a:lnTo>
                  <a:lnTo>
                    <a:pt x="1061" y="1910"/>
                  </a:lnTo>
                  <a:lnTo>
                    <a:pt x="1059" y="1919"/>
                  </a:lnTo>
                  <a:lnTo>
                    <a:pt x="1057" y="1929"/>
                  </a:lnTo>
                  <a:lnTo>
                    <a:pt x="1056" y="1939"/>
                  </a:lnTo>
                  <a:lnTo>
                    <a:pt x="1057" y="1951"/>
                  </a:lnTo>
                  <a:lnTo>
                    <a:pt x="1059" y="1955"/>
                  </a:lnTo>
                  <a:lnTo>
                    <a:pt x="1061" y="1958"/>
                  </a:lnTo>
                  <a:lnTo>
                    <a:pt x="1069" y="1960"/>
                  </a:lnTo>
                  <a:lnTo>
                    <a:pt x="1073" y="1961"/>
                  </a:lnTo>
                  <a:lnTo>
                    <a:pt x="1076" y="1963"/>
                  </a:lnTo>
                  <a:lnTo>
                    <a:pt x="1078" y="1967"/>
                  </a:lnTo>
                  <a:lnTo>
                    <a:pt x="1078" y="1972"/>
                  </a:lnTo>
                  <a:lnTo>
                    <a:pt x="1081" y="1977"/>
                  </a:lnTo>
                  <a:lnTo>
                    <a:pt x="1085" y="1982"/>
                  </a:lnTo>
                  <a:lnTo>
                    <a:pt x="1088" y="1985"/>
                  </a:lnTo>
                  <a:lnTo>
                    <a:pt x="1091" y="1992"/>
                  </a:lnTo>
                  <a:lnTo>
                    <a:pt x="1091" y="1999"/>
                  </a:lnTo>
                  <a:lnTo>
                    <a:pt x="1091" y="2006"/>
                  </a:lnTo>
                  <a:lnTo>
                    <a:pt x="1093" y="2011"/>
                  </a:lnTo>
                  <a:lnTo>
                    <a:pt x="1098" y="2013"/>
                  </a:lnTo>
                  <a:lnTo>
                    <a:pt x="1098" y="2020"/>
                  </a:lnTo>
                  <a:lnTo>
                    <a:pt x="1102" y="2023"/>
                  </a:lnTo>
                  <a:lnTo>
                    <a:pt x="1105" y="2026"/>
                  </a:lnTo>
                  <a:lnTo>
                    <a:pt x="1112" y="2026"/>
                  </a:lnTo>
                  <a:lnTo>
                    <a:pt x="1115" y="2025"/>
                  </a:lnTo>
                  <a:lnTo>
                    <a:pt x="1117" y="2023"/>
                  </a:lnTo>
                  <a:lnTo>
                    <a:pt x="1119" y="2016"/>
                  </a:lnTo>
                  <a:lnTo>
                    <a:pt x="1119" y="1999"/>
                  </a:lnTo>
                  <a:lnTo>
                    <a:pt x="1112" y="1975"/>
                  </a:lnTo>
                  <a:lnTo>
                    <a:pt x="1110" y="1960"/>
                  </a:lnTo>
                  <a:lnTo>
                    <a:pt x="1112" y="1944"/>
                  </a:lnTo>
                  <a:lnTo>
                    <a:pt x="1112" y="1938"/>
                  </a:lnTo>
                  <a:lnTo>
                    <a:pt x="1112" y="1931"/>
                  </a:lnTo>
                  <a:lnTo>
                    <a:pt x="1114" y="1926"/>
                  </a:lnTo>
                  <a:lnTo>
                    <a:pt x="1119" y="1924"/>
                  </a:lnTo>
                  <a:lnTo>
                    <a:pt x="1122" y="1929"/>
                  </a:lnTo>
                  <a:lnTo>
                    <a:pt x="1124" y="1934"/>
                  </a:lnTo>
                  <a:lnTo>
                    <a:pt x="1127" y="1946"/>
                  </a:lnTo>
                  <a:lnTo>
                    <a:pt x="1129" y="1953"/>
                  </a:lnTo>
                  <a:lnTo>
                    <a:pt x="1132" y="1956"/>
                  </a:lnTo>
                  <a:lnTo>
                    <a:pt x="1137" y="1958"/>
                  </a:lnTo>
                  <a:lnTo>
                    <a:pt x="1146" y="1958"/>
                  </a:lnTo>
                  <a:lnTo>
                    <a:pt x="1158" y="1932"/>
                  </a:lnTo>
                  <a:lnTo>
                    <a:pt x="1163" y="1919"/>
                  </a:lnTo>
                  <a:lnTo>
                    <a:pt x="1166" y="1904"/>
                  </a:lnTo>
                  <a:lnTo>
                    <a:pt x="1170" y="1902"/>
                  </a:lnTo>
                  <a:lnTo>
                    <a:pt x="1172" y="1898"/>
                  </a:lnTo>
                  <a:lnTo>
                    <a:pt x="1173" y="1890"/>
                  </a:lnTo>
                  <a:lnTo>
                    <a:pt x="1177" y="1890"/>
                  </a:lnTo>
                  <a:lnTo>
                    <a:pt x="1178" y="1888"/>
                  </a:lnTo>
                  <a:lnTo>
                    <a:pt x="1180" y="1883"/>
                  </a:lnTo>
                  <a:lnTo>
                    <a:pt x="1183" y="1881"/>
                  </a:lnTo>
                  <a:lnTo>
                    <a:pt x="1185" y="1878"/>
                  </a:lnTo>
                  <a:lnTo>
                    <a:pt x="1187" y="1869"/>
                  </a:lnTo>
                  <a:lnTo>
                    <a:pt x="1201" y="1869"/>
                  </a:lnTo>
                  <a:lnTo>
                    <a:pt x="1201" y="1876"/>
                  </a:lnTo>
                  <a:lnTo>
                    <a:pt x="1197" y="1881"/>
                  </a:lnTo>
                  <a:lnTo>
                    <a:pt x="1190" y="1890"/>
                  </a:lnTo>
                  <a:lnTo>
                    <a:pt x="1189" y="1895"/>
                  </a:lnTo>
                  <a:lnTo>
                    <a:pt x="1185" y="1900"/>
                  </a:lnTo>
                  <a:lnTo>
                    <a:pt x="1185" y="1909"/>
                  </a:lnTo>
                  <a:lnTo>
                    <a:pt x="1187" y="1917"/>
                  </a:lnTo>
                  <a:lnTo>
                    <a:pt x="1189" y="1922"/>
                  </a:lnTo>
                  <a:lnTo>
                    <a:pt x="1190" y="1926"/>
                  </a:lnTo>
                  <a:lnTo>
                    <a:pt x="1197" y="1931"/>
                  </a:lnTo>
                  <a:lnTo>
                    <a:pt x="1206" y="1934"/>
                  </a:lnTo>
                  <a:lnTo>
                    <a:pt x="1214" y="1938"/>
                  </a:lnTo>
                  <a:lnTo>
                    <a:pt x="1214" y="1943"/>
                  </a:lnTo>
                  <a:lnTo>
                    <a:pt x="1218" y="1944"/>
                  </a:lnTo>
                  <a:lnTo>
                    <a:pt x="1223" y="1950"/>
                  </a:lnTo>
                  <a:lnTo>
                    <a:pt x="1226" y="1951"/>
                  </a:lnTo>
                  <a:lnTo>
                    <a:pt x="1228" y="1955"/>
                  </a:lnTo>
                  <a:lnTo>
                    <a:pt x="1228" y="1960"/>
                  </a:lnTo>
                  <a:lnTo>
                    <a:pt x="1228" y="1965"/>
                  </a:lnTo>
                  <a:lnTo>
                    <a:pt x="1223" y="1965"/>
                  </a:lnTo>
                  <a:lnTo>
                    <a:pt x="1221" y="1961"/>
                  </a:lnTo>
                  <a:lnTo>
                    <a:pt x="1216" y="1956"/>
                  </a:lnTo>
                  <a:lnTo>
                    <a:pt x="1214" y="1953"/>
                  </a:lnTo>
                  <a:lnTo>
                    <a:pt x="1211" y="1951"/>
                  </a:lnTo>
                  <a:lnTo>
                    <a:pt x="1206" y="1951"/>
                  </a:lnTo>
                  <a:lnTo>
                    <a:pt x="1201" y="1951"/>
                  </a:lnTo>
                  <a:lnTo>
                    <a:pt x="1201" y="1946"/>
                  </a:lnTo>
                  <a:lnTo>
                    <a:pt x="1199" y="1943"/>
                  </a:lnTo>
                  <a:lnTo>
                    <a:pt x="1195" y="1941"/>
                  </a:lnTo>
                  <a:lnTo>
                    <a:pt x="1192" y="1939"/>
                  </a:lnTo>
                  <a:lnTo>
                    <a:pt x="1183" y="1938"/>
                  </a:lnTo>
                  <a:lnTo>
                    <a:pt x="1182" y="1934"/>
                  </a:lnTo>
                  <a:lnTo>
                    <a:pt x="1180" y="1931"/>
                  </a:lnTo>
                  <a:lnTo>
                    <a:pt x="1173" y="1931"/>
                  </a:lnTo>
                  <a:lnTo>
                    <a:pt x="1172" y="1934"/>
                  </a:lnTo>
                  <a:lnTo>
                    <a:pt x="1170" y="1938"/>
                  </a:lnTo>
                  <a:lnTo>
                    <a:pt x="1166" y="1941"/>
                  </a:lnTo>
                  <a:lnTo>
                    <a:pt x="1166" y="1944"/>
                  </a:lnTo>
                  <a:lnTo>
                    <a:pt x="1166" y="1950"/>
                  </a:lnTo>
                  <a:lnTo>
                    <a:pt x="1165" y="1953"/>
                  </a:lnTo>
                  <a:lnTo>
                    <a:pt x="1163" y="1956"/>
                  </a:lnTo>
                  <a:lnTo>
                    <a:pt x="1160" y="1958"/>
                  </a:lnTo>
                  <a:lnTo>
                    <a:pt x="1153" y="1972"/>
                  </a:lnTo>
                  <a:lnTo>
                    <a:pt x="1146" y="1985"/>
                  </a:lnTo>
                  <a:lnTo>
                    <a:pt x="1149" y="1987"/>
                  </a:lnTo>
                  <a:lnTo>
                    <a:pt x="1151" y="1989"/>
                  </a:lnTo>
                  <a:lnTo>
                    <a:pt x="1153" y="1996"/>
                  </a:lnTo>
                  <a:lnTo>
                    <a:pt x="1153" y="2013"/>
                  </a:lnTo>
                  <a:lnTo>
                    <a:pt x="1151" y="2014"/>
                  </a:lnTo>
                  <a:lnTo>
                    <a:pt x="1149" y="2016"/>
                  </a:lnTo>
                  <a:lnTo>
                    <a:pt x="1146" y="2020"/>
                  </a:lnTo>
                  <a:lnTo>
                    <a:pt x="1144" y="2025"/>
                  </a:lnTo>
                  <a:lnTo>
                    <a:pt x="1143" y="2026"/>
                  </a:lnTo>
                  <a:lnTo>
                    <a:pt x="1139" y="2026"/>
                  </a:lnTo>
                  <a:lnTo>
                    <a:pt x="1134" y="2035"/>
                  </a:lnTo>
                  <a:lnTo>
                    <a:pt x="1132" y="2040"/>
                  </a:lnTo>
                  <a:lnTo>
                    <a:pt x="1132" y="2047"/>
                  </a:lnTo>
                  <a:lnTo>
                    <a:pt x="1137" y="2055"/>
                  </a:lnTo>
                  <a:lnTo>
                    <a:pt x="1141" y="2066"/>
                  </a:lnTo>
                  <a:lnTo>
                    <a:pt x="1146" y="2074"/>
                  </a:lnTo>
                  <a:lnTo>
                    <a:pt x="1149" y="2078"/>
                  </a:lnTo>
                  <a:lnTo>
                    <a:pt x="1153" y="2081"/>
                  </a:lnTo>
                  <a:lnTo>
                    <a:pt x="1153" y="2088"/>
                  </a:lnTo>
                  <a:lnTo>
                    <a:pt x="1153" y="2093"/>
                  </a:lnTo>
                  <a:lnTo>
                    <a:pt x="1156" y="2096"/>
                  </a:lnTo>
                  <a:lnTo>
                    <a:pt x="1160" y="2098"/>
                  </a:lnTo>
                  <a:lnTo>
                    <a:pt x="1163" y="2102"/>
                  </a:lnTo>
                  <a:lnTo>
                    <a:pt x="1166" y="2103"/>
                  </a:lnTo>
                  <a:lnTo>
                    <a:pt x="1166" y="2108"/>
                  </a:lnTo>
                  <a:lnTo>
                    <a:pt x="1166" y="2115"/>
                  </a:lnTo>
                  <a:lnTo>
                    <a:pt x="1166" y="2156"/>
                  </a:lnTo>
                  <a:lnTo>
                    <a:pt x="1158" y="2158"/>
                  </a:lnTo>
                  <a:lnTo>
                    <a:pt x="1149" y="2160"/>
                  </a:lnTo>
                  <a:lnTo>
                    <a:pt x="1143" y="2163"/>
                  </a:lnTo>
                  <a:lnTo>
                    <a:pt x="1137" y="2168"/>
                  </a:lnTo>
                  <a:lnTo>
                    <a:pt x="1127" y="2178"/>
                  </a:lnTo>
                  <a:lnTo>
                    <a:pt x="1119" y="2190"/>
                  </a:lnTo>
                  <a:lnTo>
                    <a:pt x="1117" y="2195"/>
                  </a:lnTo>
                  <a:lnTo>
                    <a:pt x="1115" y="2197"/>
                  </a:lnTo>
                  <a:lnTo>
                    <a:pt x="1112" y="2197"/>
                  </a:lnTo>
                  <a:lnTo>
                    <a:pt x="1107" y="2207"/>
                  </a:lnTo>
                  <a:lnTo>
                    <a:pt x="1100" y="2216"/>
                  </a:lnTo>
                  <a:lnTo>
                    <a:pt x="1093" y="2224"/>
                  </a:lnTo>
                  <a:lnTo>
                    <a:pt x="1091" y="2231"/>
                  </a:lnTo>
                  <a:lnTo>
                    <a:pt x="1091" y="2238"/>
                  </a:lnTo>
                  <a:lnTo>
                    <a:pt x="1086" y="2241"/>
                  </a:lnTo>
                  <a:lnTo>
                    <a:pt x="1081" y="2245"/>
                  </a:lnTo>
                  <a:lnTo>
                    <a:pt x="1076" y="2250"/>
                  </a:lnTo>
                  <a:lnTo>
                    <a:pt x="1071" y="2252"/>
                  </a:lnTo>
                  <a:lnTo>
                    <a:pt x="1069" y="2257"/>
                  </a:lnTo>
                  <a:lnTo>
                    <a:pt x="1068" y="2258"/>
                  </a:lnTo>
                  <a:lnTo>
                    <a:pt x="1064" y="2258"/>
                  </a:lnTo>
                  <a:lnTo>
                    <a:pt x="1062" y="2264"/>
                  </a:lnTo>
                  <a:lnTo>
                    <a:pt x="1061" y="2265"/>
                  </a:lnTo>
                  <a:lnTo>
                    <a:pt x="1057" y="2265"/>
                  </a:lnTo>
                  <a:lnTo>
                    <a:pt x="1050" y="2269"/>
                  </a:lnTo>
                  <a:lnTo>
                    <a:pt x="1045" y="2274"/>
                  </a:lnTo>
                  <a:lnTo>
                    <a:pt x="1040" y="2279"/>
                  </a:lnTo>
                  <a:lnTo>
                    <a:pt x="1037" y="2286"/>
                  </a:lnTo>
                  <a:lnTo>
                    <a:pt x="1035" y="2291"/>
                  </a:lnTo>
                  <a:lnTo>
                    <a:pt x="1033" y="2293"/>
                  </a:lnTo>
                  <a:lnTo>
                    <a:pt x="1030" y="2293"/>
                  </a:lnTo>
                  <a:lnTo>
                    <a:pt x="1030" y="2298"/>
                  </a:lnTo>
                  <a:lnTo>
                    <a:pt x="1030" y="2303"/>
                  </a:lnTo>
                  <a:lnTo>
                    <a:pt x="1028" y="2311"/>
                  </a:lnTo>
                  <a:lnTo>
                    <a:pt x="1025" y="2321"/>
                  </a:lnTo>
                  <a:lnTo>
                    <a:pt x="1023" y="2333"/>
                  </a:lnTo>
                  <a:lnTo>
                    <a:pt x="1023" y="2340"/>
                  </a:lnTo>
                  <a:lnTo>
                    <a:pt x="1023" y="2349"/>
                  </a:lnTo>
                  <a:lnTo>
                    <a:pt x="1025" y="2364"/>
                  </a:lnTo>
                  <a:lnTo>
                    <a:pt x="1023" y="2371"/>
                  </a:lnTo>
                  <a:lnTo>
                    <a:pt x="1021" y="2378"/>
                  </a:lnTo>
                  <a:lnTo>
                    <a:pt x="1016" y="2381"/>
                  </a:lnTo>
                  <a:lnTo>
                    <a:pt x="1009" y="2381"/>
                  </a:lnTo>
                  <a:lnTo>
                    <a:pt x="1009" y="2327"/>
                  </a:lnTo>
                  <a:lnTo>
                    <a:pt x="989" y="2327"/>
                  </a:lnTo>
                  <a:lnTo>
                    <a:pt x="987" y="2332"/>
                  </a:lnTo>
                  <a:lnTo>
                    <a:pt x="986" y="2333"/>
                  </a:lnTo>
                  <a:lnTo>
                    <a:pt x="982" y="2333"/>
                  </a:lnTo>
                  <a:lnTo>
                    <a:pt x="979" y="2340"/>
                  </a:lnTo>
                  <a:lnTo>
                    <a:pt x="975" y="2347"/>
                  </a:lnTo>
                  <a:lnTo>
                    <a:pt x="975" y="2357"/>
                  </a:lnTo>
                  <a:lnTo>
                    <a:pt x="975" y="2368"/>
                  </a:lnTo>
                  <a:lnTo>
                    <a:pt x="975" y="2388"/>
                  </a:lnTo>
                  <a:lnTo>
                    <a:pt x="975" y="2408"/>
                  </a:lnTo>
                  <a:lnTo>
                    <a:pt x="980" y="2414"/>
                  </a:lnTo>
                  <a:lnTo>
                    <a:pt x="986" y="2419"/>
                  </a:lnTo>
                  <a:lnTo>
                    <a:pt x="987" y="2427"/>
                  </a:lnTo>
                  <a:lnTo>
                    <a:pt x="989" y="2436"/>
                  </a:lnTo>
                  <a:lnTo>
                    <a:pt x="994" y="2437"/>
                  </a:lnTo>
                  <a:lnTo>
                    <a:pt x="996" y="2439"/>
                  </a:lnTo>
                  <a:lnTo>
                    <a:pt x="996" y="2443"/>
                  </a:lnTo>
                  <a:lnTo>
                    <a:pt x="996" y="2449"/>
                  </a:lnTo>
                  <a:lnTo>
                    <a:pt x="996" y="2456"/>
                  </a:lnTo>
                  <a:lnTo>
                    <a:pt x="999" y="2466"/>
                  </a:lnTo>
                  <a:lnTo>
                    <a:pt x="1004" y="2475"/>
                  </a:lnTo>
                  <a:lnTo>
                    <a:pt x="1009" y="2483"/>
                  </a:lnTo>
                  <a:lnTo>
                    <a:pt x="1015" y="2492"/>
                  </a:lnTo>
                  <a:lnTo>
                    <a:pt x="1016" y="2497"/>
                  </a:lnTo>
                  <a:lnTo>
                    <a:pt x="1016" y="2504"/>
                  </a:lnTo>
                  <a:lnTo>
                    <a:pt x="1018" y="2507"/>
                  </a:lnTo>
                  <a:lnTo>
                    <a:pt x="1021" y="2509"/>
                  </a:lnTo>
                  <a:lnTo>
                    <a:pt x="1030" y="2511"/>
                  </a:lnTo>
                  <a:lnTo>
                    <a:pt x="1035" y="2509"/>
                  </a:lnTo>
                  <a:lnTo>
                    <a:pt x="1037" y="2507"/>
                  </a:lnTo>
                  <a:lnTo>
                    <a:pt x="1037" y="2504"/>
                  </a:lnTo>
                  <a:lnTo>
                    <a:pt x="1037" y="2499"/>
                  </a:lnTo>
                  <a:lnTo>
                    <a:pt x="1033" y="2487"/>
                  </a:lnTo>
                  <a:lnTo>
                    <a:pt x="1030" y="2477"/>
                  </a:lnTo>
                  <a:lnTo>
                    <a:pt x="1028" y="2465"/>
                  </a:lnTo>
                  <a:lnTo>
                    <a:pt x="1028" y="2451"/>
                  </a:lnTo>
                  <a:lnTo>
                    <a:pt x="1030" y="2444"/>
                  </a:lnTo>
                  <a:lnTo>
                    <a:pt x="1030" y="2441"/>
                  </a:lnTo>
                  <a:lnTo>
                    <a:pt x="1033" y="2437"/>
                  </a:lnTo>
                  <a:lnTo>
                    <a:pt x="1037" y="2436"/>
                  </a:lnTo>
                  <a:lnTo>
                    <a:pt x="1038" y="2431"/>
                  </a:lnTo>
                  <a:lnTo>
                    <a:pt x="1040" y="2429"/>
                  </a:lnTo>
                  <a:lnTo>
                    <a:pt x="1044" y="2429"/>
                  </a:lnTo>
                  <a:lnTo>
                    <a:pt x="1044" y="2426"/>
                  </a:lnTo>
                  <a:lnTo>
                    <a:pt x="1045" y="2424"/>
                  </a:lnTo>
                  <a:lnTo>
                    <a:pt x="1050" y="2422"/>
                  </a:lnTo>
                  <a:lnTo>
                    <a:pt x="1056" y="2424"/>
                  </a:lnTo>
                  <a:lnTo>
                    <a:pt x="1061" y="2427"/>
                  </a:lnTo>
                  <a:lnTo>
                    <a:pt x="1068" y="2436"/>
                  </a:lnTo>
                  <a:lnTo>
                    <a:pt x="1074" y="2444"/>
                  </a:lnTo>
                  <a:lnTo>
                    <a:pt x="1079" y="2448"/>
                  </a:lnTo>
                  <a:lnTo>
                    <a:pt x="1085" y="2449"/>
                  </a:lnTo>
                  <a:lnTo>
                    <a:pt x="1088" y="2454"/>
                  </a:lnTo>
                  <a:lnTo>
                    <a:pt x="1091" y="2460"/>
                  </a:lnTo>
                  <a:lnTo>
                    <a:pt x="1095" y="2463"/>
                  </a:lnTo>
                  <a:lnTo>
                    <a:pt x="1098" y="2470"/>
                  </a:lnTo>
                  <a:lnTo>
                    <a:pt x="1100" y="2472"/>
                  </a:lnTo>
                  <a:lnTo>
                    <a:pt x="1102" y="2473"/>
                  </a:lnTo>
                  <a:lnTo>
                    <a:pt x="1105" y="2477"/>
                  </a:lnTo>
                  <a:lnTo>
                    <a:pt x="1110" y="2478"/>
                  </a:lnTo>
                  <a:lnTo>
                    <a:pt x="1112" y="2480"/>
                  </a:lnTo>
                  <a:lnTo>
                    <a:pt x="1112" y="2483"/>
                  </a:lnTo>
                  <a:lnTo>
                    <a:pt x="1115" y="2499"/>
                  </a:lnTo>
                  <a:lnTo>
                    <a:pt x="1119" y="2506"/>
                  </a:lnTo>
                  <a:lnTo>
                    <a:pt x="1122" y="2511"/>
                  </a:lnTo>
                  <a:lnTo>
                    <a:pt x="1126" y="2516"/>
                  </a:lnTo>
                  <a:lnTo>
                    <a:pt x="1131" y="2521"/>
                  </a:lnTo>
                  <a:lnTo>
                    <a:pt x="1137" y="2523"/>
                  </a:lnTo>
                  <a:lnTo>
                    <a:pt x="1146" y="2524"/>
                  </a:lnTo>
                  <a:lnTo>
                    <a:pt x="1153" y="2521"/>
                  </a:lnTo>
                  <a:lnTo>
                    <a:pt x="1158" y="2518"/>
                  </a:lnTo>
                  <a:lnTo>
                    <a:pt x="1161" y="2512"/>
                  </a:lnTo>
                  <a:lnTo>
                    <a:pt x="1165" y="2506"/>
                  </a:lnTo>
                  <a:lnTo>
                    <a:pt x="1170" y="2492"/>
                  </a:lnTo>
                  <a:lnTo>
                    <a:pt x="1173" y="2477"/>
                  </a:lnTo>
                  <a:lnTo>
                    <a:pt x="1172" y="2475"/>
                  </a:lnTo>
                  <a:lnTo>
                    <a:pt x="1170" y="2473"/>
                  </a:lnTo>
                  <a:lnTo>
                    <a:pt x="1166" y="2470"/>
                  </a:lnTo>
                  <a:lnTo>
                    <a:pt x="1165" y="2465"/>
                  </a:lnTo>
                  <a:lnTo>
                    <a:pt x="1163" y="2463"/>
                  </a:lnTo>
                  <a:lnTo>
                    <a:pt x="1160" y="2463"/>
                  </a:lnTo>
                  <a:lnTo>
                    <a:pt x="1156" y="2461"/>
                  </a:lnTo>
                  <a:lnTo>
                    <a:pt x="1155" y="2458"/>
                  </a:lnTo>
                  <a:lnTo>
                    <a:pt x="1153" y="2449"/>
                  </a:lnTo>
                  <a:lnTo>
                    <a:pt x="1153" y="2444"/>
                  </a:lnTo>
                  <a:lnTo>
                    <a:pt x="1155" y="2439"/>
                  </a:lnTo>
                  <a:lnTo>
                    <a:pt x="1156" y="2434"/>
                  </a:lnTo>
                  <a:lnTo>
                    <a:pt x="1158" y="2432"/>
                  </a:lnTo>
                  <a:lnTo>
                    <a:pt x="1165" y="2427"/>
                  </a:lnTo>
                  <a:lnTo>
                    <a:pt x="1173" y="2422"/>
                  </a:lnTo>
                  <a:lnTo>
                    <a:pt x="1173" y="2427"/>
                  </a:lnTo>
                  <a:lnTo>
                    <a:pt x="1175" y="2432"/>
                  </a:lnTo>
                  <a:lnTo>
                    <a:pt x="1178" y="2441"/>
                  </a:lnTo>
                  <a:lnTo>
                    <a:pt x="1183" y="2448"/>
                  </a:lnTo>
                  <a:lnTo>
                    <a:pt x="1187" y="2456"/>
                  </a:lnTo>
                  <a:lnTo>
                    <a:pt x="1194" y="2458"/>
                  </a:lnTo>
                  <a:lnTo>
                    <a:pt x="1199" y="2460"/>
                  </a:lnTo>
                  <a:lnTo>
                    <a:pt x="1204" y="2461"/>
                  </a:lnTo>
                  <a:lnTo>
                    <a:pt x="1207" y="2466"/>
                  </a:lnTo>
                  <a:lnTo>
                    <a:pt x="1214" y="2475"/>
                  </a:lnTo>
                  <a:lnTo>
                    <a:pt x="1221" y="2483"/>
                  </a:lnTo>
                  <a:lnTo>
                    <a:pt x="1228" y="2487"/>
                  </a:lnTo>
                  <a:lnTo>
                    <a:pt x="1235" y="2490"/>
                  </a:lnTo>
                  <a:lnTo>
                    <a:pt x="1238" y="2490"/>
                  </a:lnTo>
                  <a:lnTo>
                    <a:pt x="1241" y="2490"/>
                  </a:lnTo>
                  <a:lnTo>
                    <a:pt x="1241" y="2494"/>
                  </a:lnTo>
                  <a:lnTo>
                    <a:pt x="1241" y="2497"/>
                  </a:lnTo>
                  <a:lnTo>
                    <a:pt x="1253" y="2502"/>
                  </a:lnTo>
                  <a:lnTo>
                    <a:pt x="1260" y="2504"/>
                  </a:lnTo>
                  <a:lnTo>
                    <a:pt x="1269" y="2504"/>
                  </a:lnTo>
                  <a:lnTo>
                    <a:pt x="1276" y="2504"/>
                  </a:lnTo>
                  <a:lnTo>
                    <a:pt x="1282" y="2504"/>
                  </a:lnTo>
                  <a:lnTo>
                    <a:pt x="1288" y="2502"/>
                  </a:lnTo>
                  <a:lnTo>
                    <a:pt x="1289" y="2497"/>
                  </a:lnTo>
                  <a:lnTo>
                    <a:pt x="1294" y="2497"/>
                  </a:lnTo>
                  <a:lnTo>
                    <a:pt x="1298" y="2495"/>
                  </a:lnTo>
                  <a:lnTo>
                    <a:pt x="1301" y="2494"/>
                  </a:lnTo>
                  <a:lnTo>
                    <a:pt x="1303" y="2490"/>
                  </a:lnTo>
                  <a:lnTo>
                    <a:pt x="1299" y="2489"/>
                  </a:lnTo>
                  <a:lnTo>
                    <a:pt x="1298" y="2487"/>
                  </a:lnTo>
                  <a:lnTo>
                    <a:pt x="1298" y="2483"/>
                  </a:lnTo>
                  <a:lnTo>
                    <a:pt x="1299" y="2478"/>
                  </a:lnTo>
                  <a:lnTo>
                    <a:pt x="1301" y="2477"/>
                  </a:lnTo>
                  <a:lnTo>
                    <a:pt x="1303" y="2477"/>
                  </a:lnTo>
                  <a:lnTo>
                    <a:pt x="1306" y="2475"/>
                  </a:lnTo>
                  <a:lnTo>
                    <a:pt x="1310" y="2473"/>
                  </a:lnTo>
                  <a:lnTo>
                    <a:pt x="1311" y="2472"/>
                  </a:lnTo>
                  <a:lnTo>
                    <a:pt x="1316" y="2470"/>
                  </a:lnTo>
                  <a:lnTo>
                    <a:pt x="1323" y="2470"/>
                  </a:lnTo>
                  <a:lnTo>
                    <a:pt x="1327" y="2472"/>
                  </a:lnTo>
                  <a:lnTo>
                    <a:pt x="1337" y="2477"/>
                  </a:lnTo>
                  <a:lnTo>
                    <a:pt x="1342" y="2478"/>
                  </a:lnTo>
                  <a:lnTo>
                    <a:pt x="1345" y="2478"/>
                  </a:lnTo>
                  <a:lnTo>
                    <a:pt x="1349" y="2480"/>
                  </a:lnTo>
                  <a:lnTo>
                    <a:pt x="1351" y="2483"/>
                  </a:lnTo>
                  <a:lnTo>
                    <a:pt x="1361" y="2483"/>
                  </a:lnTo>
                  <a:lnTo>
                    <a:pt x="1371" y="2483"/>
                  </a:lnTo>
                  <a:lnTo>
                    <a:pt x="1378" y="2480"/>
                  </a:lnTo>
                  <a:lnTo>
                    <a:pt x="1385" y="2477"/>
                  </a:lnTo>
                  <a:lnTo>
                    <a:pt x="1386" y="2470"/>
                  </a:lnTo>
                  <a:lnTo>
                    <a:pt x="1386" y="2465"/>
                  </a:lnTo>
                  <a:lnTo>
                    <a:pt x="1385" y="2461"/>
                  </a:lnTo>
                  <a:lnTo>
                    <a:pt x="1381" y="2460"/>
                  </a:lnTo>
                  <a:lnTo>
                    <a:pt x="1376" y="2454"/>
                  </a:lnTo>
                  <a:lnTo>
                    <a:pt x="1373" y="2453"/>
                  </a:lnTo>
                  <a:lnTo>
                    <a:pt x="1371" y="2449"/>
                  </a:lnTo>
                  <a:lnTo>
                    <a:pt x="1373" y="2449"/>
                  </a:lnTo>
                  <a:lnTo>
                    <a:pt x="1374" y="2448"/>
                  </a:lnTo>
                  <a:lnTo>
                    <a:pt x="1376" y="2443"/>
                  </a:lnTo>
                  <a:lnTo>
                    <a:pt x="1378" y="2429"/>
                  </a:lnTo>
                  <a:lnTo>
                    <a:pt x="1386" y="2434"/>
                  </a:lnTo>
                  <a:lnTo>
                    <a:pt x="1390" y="2437"/>
                  </a:lnTo>
                  <a:lnTo>
                    <a:pt x="1392" y="2443"/>
                  </a:lnTo>
                  <a:lnTo>
                    <a:pt x="1398" y="2443"/>
                  </a:lnTo>
                  <a:lnTo>
                    <a:pt x="1405" y="2443"/>
                  </a:lnTo>
                  <a:lnTo>
                    <a:pt x="1410" y="2444"/>
                  </a:lnTo>
                  <a:lnTo>
                    <a:pt x="1412" y="2449"/>
                  </a:lnTo>
                  <a:lnTo>
                    <a:pt x="1417" y="2449"/>
                  </a:lnTo>
                  <a:lnTo>
                    <a:pt x="1422" y="2451"/>
                  </a:lnTo>
                  <a:lnTo>
                    <a:pt x="1431" y="2454"/>
                  </a:lnTo>
                  <a:lnTo>
                    <a:pt x="1439" y="2458"/>
                  </a:lnTo>
                  <a:lnTo>
                    <a:pt x="1446" y="2458"/>
                  </a:lnTo>
                  <a:lnTo>
                    <a:pt x="1453" y="2456"/>
                  </a:lnTo>
                  <a:lnTo>
                    <a:pt x="1456" y="2461"/>
                  </a:lnTo>
                  <a:lnTo>
                    <a:pt x="1460" y="2466"/>
                  </a:lnTo>
                  <a:lnTo>
                    <a:pt x="1463" y="2470"/>
                  </a:lnTo>
                  <a:lnTo>
                    <a:pt x="1467" y="2477"/>
                  </a:lnTo>
                  <a:lnTo>
                    <a:pt x="1460" y="2475"/>
                  </a:lnTo>
                  <a:lnTo>
                    <a:pt x="1455" y="2475"/>
                  </a:lnTo>
                  <a:lnTo>
                    <a:pt x="1448" y="2478"/>
                  </a:lnTo>
                  <a:lnTo>
                    <a:pt x="1443" y="2483"/>
                  </a:lnTo>
                  <a:lnTo>
                    <a:pt x="1438" y="2483"/>
                  </a:lnTo>
                  <a:lnTo>
                    <a:pt x="1432" y="2483"/>
                  </a:lnTo>
                  <a:lnTo>
                    <a:pt x="1431" y="2492"/>
                  </a:lnTo>
                  <a:lnTo>
                    <a:pt x="1429" y="2497"/>
                  </a:lnTo>
                  <a:lnTo>
                    <a:pt x="1424" y="2501"/>
                  </a:lnTo>
                  <a:lnTo>
                    <a:pt x="1419" y="2504"/>
                  </a:lnTo>
                  <a:lnTo>
                    <a:pt x="1419" y="2531"/>
                  </a:lnTo>
                  <a:lnTo>
                    <a:pt x="1409" y="2538"/>
                  </a:lnTo>
                  <a:lnTo>
                    <a:pt x="1400" y="2547"/>
                  </a:lnTo>
                  <a:lnTo>
                    <a:pt x="1392" y="2555"/>
                  </a:lnTo>
                  <a:lnTo>
                    <a:pt x="1385" y="2565"/>
                  </a:lnTo>
                  <a:lnTo>
                    <a:pt x="1380" y="2569"/>
                  </a:lnTo>
                  <a:lnTo>
                    <a:pt x="1374" y="2572"/>
                  </a:lnTo>
                  <a:lnTo>
                    <a:pt x="1371" y="2579"/>
                  </a:lnTo>
                  <a:lnTo>
                    <a:pt x="1371" y="2586"/>
                  </a:lnTo>
                  <a:lnTo>
                    <a:pt x="1364" y="2586"/>
                  </a:lnTo>
                  <a:lnTo>
                    <a:pt x="1359" y="2589"/>
                  </a:lnTo>
                  <a:lnTo>
                    <a:pt x="1356" y="2591"/>
                  </a:lnTo>
                  <a:lnTo>
                    <a:pt x="1351" y="2593"/>
                  </a:lnTo>
                  <a:lnTo>
                    <a:pt x="1349" y="2601"/>
                  </a:lnTo>
                  <a:lnTo>
                    <a:pt x="1347" y="2608"/>
                  </a:lnTo>
                  <a:lnTo>
                    <a:pt x="1340" y="2620"/>
                  </a:lnTo>
                  <a:lnTo>
                    <a:pt x="1334" y="2632"/>
                  </a:lnTo>
                  <a:lnTo>
                    <a:pt x="1332" y="2639"/>
                  </a:lnTo>
                  <a:lnTo>
                    <a:pt x="1330" y="2647"/>
                  </a:lnTo>
                  <a:lnTo>
                    <a:pt x="1334" y="2654"/>
                  </a:lnTo>
                  <a:lnTo>
                    <a:pt x="1337" y="2661"/>
                  </a:lnTo>
                  <a:lnTo>
                    <a:pt x="1337" y="2671"/>
                  </a:lnTo>
                  <a:lnTo>
                    <a:pt x="1337" y="2682"/>
                  </a:lnTo>
                  <a:lnTo>
                    <a:pt x="1342" y="2682"/>
                  </a:lnTo>
                  <a:lnTo>
                    <a:pt x="1345" y="2683"/>
                  </a:lnTo>
                  <a:lnTo>
                    <a:pt x="1349" y="2685"/>
                  </a:lnTo>
                  <a:lnTo>
                    <a:pt x="1351" y="2688"/>
                  </a:lnTo>
                  <a:lnTo>
                    <a:pt x="1356" y="2714"/>
                  </a:lnTo>
                  <a:lnTo>
                    <a:pt x="1359" y="2726"/>
                  </a:lnTo>
                  <a:lnTo>
                    <a:pt x="1364" y="2736"/>
                  </a:lnTo>
                  <a:lnTo>
                    <a:pt x="1363" y="2743"/>
                  </a:lnTo>
                  <a:lnTo>
                    <a:pt x="1361" y="2750"/>
                  </a:lnTo>
                  <a:lnTo>
                    <a:pt x="1357" y="2755"/>
                  </a:lnTo>
                  <a:lnTo>
                    <a:pt x="1357" y="2763"/>
                  </a:lnTo>
                  <a:lnTo>
                    <a:pt x="1361" y="2765"/>
                  </a:lnTo>
                  <a:lnTo>
                    <a:pt x="1364" y="2770"/>
                  </a:lnTo>
                  <a:lnTo>
                    <a:pt x="1364" y="2777"/>
                  </a:lnTo>
                  <a:lnTo>
                    <a:pt x="1364" y="2784"/>
                  </a:lnTo>
                  <a:lnTo>
                    <a:pt x="1373" y="2786"/>
                  </a:lnTo>
                  <a:lnTo>
                    <a:pt x="1378" y="2784"/>
                  </a:lnTo>
                  <a:lnTo>
                    <a:pt x="1385" y="2780"/>
                  </a:lnTo>
                  <a:lnTo>
                    <a:pt x="1388" y="2777"/>
                  </a:lnTo>
                  <a:lnTo>
                    <a:pt x="1393" y="2772"/>
                  </a:lnTo>
                  <a:lnTo>
                    <a:pt x="1397" y="2770"/>
                  </a:lnTo>
                  <a:lnTo>
                    <a:pt x="1400" y="2772"/>
                  </a:lnTo>
                  <a:lnTo>
                    <a:pt x="1405" y="2777"/>
                  </a:lnTo>
                  <a:lnTo>
                    <a:pt x="1405" y="2782"/>
                  </a:lnTo>
                  <a:lnTo>
                    <a:pt x="1403" y="2787"/>
                  </a:lnTo>
                  <a:lnTo>
                    <a:pt x="1402" y="2792"/>
                  </a:lnTo>
                  <a:lnTo>
                    <a:pt x="1398" y="2794"/>
                  </a:lnTo>
                  <a:lnTo>
                    <a:pt x="1392" y="2799"/>
                  </a:lnTo>
                  <a:lnTo>
                    <a:pt x="1385" y="2804"/>
                  </a:lnTo>
                  <a:lnTo>
                    <a:pt x="1385" y="2845"/>
                  </a:lnTo>
                  <a:lnTo>
                    <a:pt x="1392" y="2847"/>
                  </a:lnTo>
                  <a:lnTo>
                    <a:pt x="1397" y="2845"/>
                  </a:lnTo>
                  <a:lnTo>
                    <a:pt x="1402" y="2844"/>
                  </a:lnTo>
                  <a:lnTo>
                    <a:pt x="1405" y="2842"/>
                  </a:lnTo>
                  <a:lnTo>
                    <a:pt x="1410" y="2835"/>
                  </a:lnTo>
                  <a:lnTo>
                    <a:pt x="1414" y="2833"/>
                  </a:lnTo>
                  <a:lnTo>
                    <a:pt x="1419" y="2832"/>
                  </a:lnTo>
                  <a:lnTo>
                    <a:pt x="1422" y="2823"/>
                  </a:lnTo>
                  <a:lnTo>
                    <a:pt x="1426" y="2815"/>
                  </a:lnTo>
                  <a:lnTo>
                    <a:pt x="1431" y="2808"/>
                  </a:lnTo>
                  <a:lnTo>
                    <a:pt x="1434" y="2806"/>
                  </a:lnTo>
                  <a:lnTo>
                    <a:pt x="1439" y="2804"/>
                  </a:lnTo>
                  <a:lnTo>
                    <a:pt x="1439" y="2832"/>
                  </a:lnTo>
                  <a:lnTo>
                    <a:pt x="1456" y="2832"/>
                  </a:lnTo>
                  <a:lnTo>
                    <a:pt x="1473" y="2832"/>
                  </a:lnTo>
                  <a:lnTo>
                    <a:pt x="1480" y="2833"/>
                  </a:lnTo>
                  <a:lnTo>
                    <a:pt x="1484" y="2838"/>
                  </a:lnTo>
                  <a:lnTo>
                    <a:pt x="1487" y="2844"/>
                  </a:lnTo>
                  <a:lnTo>
                    <a:pt x="1487" y="2852"/>
                  </a:lnTo>
                  <a:lnTo>
                    <a:pt x="1487" y="2855"/>
                  </a:lnTo>
                  <a:lnTo>
                    <a:pt x="1487" y="2859"/>
                  </a:lnTo>
                  <a:lnTo>
                    <a:pt x="1487" y="2864"/>
                  </a:lnTo>
                  <a:lnTo>
                    <a:pt x="1487" y="2866"/>
                  </a:lnTo>
                  <a:lnTo>
                    <a:pt x="1484" y="2866"/>
                  </a:lnTo>
                  <a:lnTo>
                    <a:pt x="1480" y="2866"/>
                  </a:lnTo>
                  <a:lnTo>
                    <a:pt x="1477" y="2872"/>
                  </a:lnTo>
                  <a:lnTo>
                    <a:pt x="1473" y="2879"/>
                  </a:lnTo>
                  <a:lnTo>
                    <a:pt x="1470" y="2881"/>
                  </a:lnTo>
                  <a:lnTo>
                    <a:pt x="1467" y="2883"/>
                  </a:lnTo>
                  <a:lnTo>
                    <a:pt x="1463" y="2884"/>
                  </a:lnTo>
                  <a:lnTo>
                    <a:pt x="1460" y="2886"/>
                  </a:lnTo>
                  <a:lnTo>
                    <a:pt x="1458" y="2888"/>
                  </a:lnTo>
                  <a:lnTo>
                    <a:pt x="1458" y="2891"/>
                  </a:lnTo>
                  <a:lnTo>
                    <a:pt x="1456" y="2893"/>
                  </a:lnTo>
                  <a:lnTo>
                    <a:pt x="1453" y="2893"/>
                  </a:lnTo>
                  <a:lnTo>
                    <a:pt x="1453" y="2920"/>
                  </a:lnTo>
                  <a:lnTo>
                    <a:pt x="1449" y="2920"/>
                  </a:lnTo>
                  <a:lnTo>
                    <a:pt x="1448" y="2922"/>
                  </a:lnTo>
                  <a:lnTo>
                    <a:pt x="1446" y="2925"/>
                  </a:lnTo>
                  <a:lnTo>
                    <a:pt x="1446" y="2927"/>
                  </a:lnTo>
                  <a:lnTo>
                    <a:pt x="1439" y="2927"/>
                  </a:lnTo>
                  <a:lnTo>
                    <a:pt x="1434" y="2927"/>
                  </a:lnTo>
                  <a:lnTo>
                    <a:pt x="1432" y="2927"/>
                  </a:lnTo>
                  <a:lnTo>
                    <a:pt x="1431" y="2930"/>
                  </a:lnTo>
                  <a:lnTo>
                    <a:pt x="1431" y="2934"/>
                  </a:lnTo>
                  <a:lnTo>
                    <a:pt x="1432" y="2944"/>
                  </a:lnTo>
                  <a:lnTo>
                    <a:pt x="1432" y="2948"/>
                  </a:lnTo>
                  <a:lnTo>
                    <a:pt x="1432" y="2951"/>
                  </a:lnTo>
                  <a:lnTo>
                    <a:pt x="1429" y="2954"/>
                  </a:lnTo>
                  <a:lnTo>
                    <a:pt x="1426" y="2954"/>
                  </a:lnTo>
                  <a:lnTo>
                    <a:pt x="1409" y="2951"/>
                  </a:lnTo>
                  <a:lnTo>
                    <a:pt x="1392" y="2954"/>
                  </a:lnTo>
                  <a:lnTo>
                    <a:pt x="1383" y="2973"/>
                  </a:lnTo>
                  <a:lnTo>
                    <a:pt x="1380" y="2983"/>
                  </a:lnTo>
                  <a:lnTo>
                    <a:pt x="1378" y="2995"/>
                  </a:lnTo>
                  <a:lnTo>
                    <a:pt x="1381" y="2999"/>
                  </a:lnTo>
                  <a:lnTo>
                    <a:pt x="1385" y="3002"/>
                  </a:lnTo>
                  <a:lnTo>
                    <a:pt x="1393" y="3007"/>
                  </a:lnTo>
                  <a:lnTo>
                    <a:pt x="1400" y="3014"/>
                  </a:lnTo>
                  <a:lnTo>
                    <a:pt x="1403" y="3017"/>
                  </a:lnTo>
                  <a:lnTo>
                    <a:pt x="1405" y="3023"/>
                  </a:lnTo>
                  <a:lnTo>
                    <a:pt x="1410" y="3023"/>
                  </a:lnTo>
                  <a:lnTo>
                    <a:pt x="1415" y="3024"/>
                  </a:lnTo>
                  <a:lnTo>
                    <a:pt x="1419" y="3026"/>
                  </a:lnTo>
                  <a:lnTo>
                    <a:pt x="1422" y="3029"/>
                  </a:lnTo>
                  <a:lnTo>
                    <a:pt x="1427" y="3036"/>
                  </a:lnTo>
                  <a:lnTo>
                    <a:pt x="1432" y="3043"/>
                  </a:lnTo>
                  <a:lnTo>
                    <a:pt x="1424" y="3041"/>
                  </a:lnTo>
                  <a:lnTo>
                    <a:pt x="1417" y="3041"/>
                  </a:lnTo>
                  <a:lnTo>
                    <a:pt x="1412" y="3043"/>
                  </a:lnTo>
                  <a:lnTo>
                    <a:pt x="1407" y="3046"/>
                  </a:lnTo>
                  <a:lnTo>
                    <a:pt x="1400" y="3052"/>
                  </a:lnTo>
                  <a:lnTo>
                    <a:pt x="1392" y="3057"/>
                  </a:lnTo>
                  <a:lnTo>
                    <a:pt x="1385" y="3055"/>
                  </a:lnTo>
                  <a:lnTo>
                    <a:pt x="1378" y="3057"/>
                  </a:lnTo>
                  <a:lnTo>
                    <a:pt x="1374" y="3058"/>
                  </a:lnTo>
                  <a:lnTo>
                    <a:pt x="1371" y="3060"/>
                  </a:lnTo>
                  <a:lnTo>
                    <a:pt x="1364" y="3067"/>
                  </a:lnTo>
                  <a:lnTo>
                    <a:pt x="1361" y="3069"/>
                  </a:lnTo>
                  <a:lnTo>
                    <a:pt x="1357" y="3070"/>
                  </a:lnTo>
                  <a:lnTo>
                    <a:pt x="1356" y="3077"/>
                  </a:lnTo>
                  <a:lnTo>
                    <a:pt x="1354" y="3084"/>
                  </a:lnTo>
                  <a:lnTo>
                    <a:pt x="1351" y="3089"/>
                  </a:lnTo>
                  <a:lnTo>
                    <a:pt x="1351" y="3098"/>
                  </a:lnTo>
                  <a:lnTo>
                    <a:pt x="1351" y="3103"/>
                  </a:lnTo>
                  <a:lnTo>
                    <a:pt x="1352" y="3108"/>
                  </a:lnTo>
                  <a:lnTo>
                    <a:pt x="1356" y="3116"/>
                  </a:lnTo>
                  <a:lnTo>
                    <a:pt x="1361" y="3123"/>
                  </a:lnTo>
                  <a:lnTo>
                    <a:pt x="1364" y="3132"/>
                  </a:lnTo>
                  <a:lnTo>
                    <a:pt x="1363" y="3142"/>
                  </a:lnTo>
                  <a:lnTo>
                    <a:pt x="1363" y="3151"/>
                  </a:lnTo>
                  <a:lnTo>
                    <a:pt x="1366" y="3159"/>
                  </a:lnTo>
                  <a:lnTo>
                    <a:pt x="1368" y="3166"/>
                  </a:lnTo>
                  <a:lnTo>
                    <a:pt x="1374" y="3178"/>
                  </a:lnTo>
                  <a:lnTo>
                    <a:pt x="1376" y="3185"/>
                  </a:lnTo>
                  <a:lnTo>
                    <a:pt x="1378" y="3193"/>
                  </a:lnTo>
                  <a:lnTo>
                    <a:pt x="1383" y="3197"/>
                  </a:lnTo>
                  <a:lnTo>
                    <a:pt x="1390" y="3198"/>
                  </a:lnTo>
                  <a:lnTo>
                    <a:pt x="1395" y="3202"/>
                  </a:lnTo>
                  <a:lnTo>
                    <a:pt x="1397" y="3204"/>
                  </a:lnTo>
                  <a:lnTo>
                    <a:pt x="1398" y="3207"/>
                  </a:lnTo>
                  <a:lnTo>
                    <a:pt x="1405" y="3207"/>
                  </a:lnTo>
                  <a:lnTo>
                    <a:pt x="1412" y="3207"/>
                  </a:lnTo>
                  <a:lnTo>
                    <a:pt x="1417" y="3209"/>
                  </a:lnTo>
                  <a:lnTo>
                    <a:pt x="1419" y="3214"/>
                  </a:lnTo>
                  <a:lnTo>
                    <a:pt x="1414" y="3217"/>
                  </a:lnTo>
                  <a:lnTo>
                    <a:pt x="1409" y="3221"/>
                  </a:lnTo>
                  <a:lnTo>
                    <a:pt x="1403" y="3221"/>
                  </a:lnTo>
                  <a:lnTo>
                    <a:pt x="1400" y="3221"/>
                  </a:lnTo>
                  <a:lnTo>
                    <a:pt x="1390" y="3217"/>
                  </a:lnTo>
                  <a:lnTo>
                    <a:pt x="1378" y="3214"/>
                  </a:lnTo>
                  <a:lnTo>
                    <a:pt x="1376" y="3204"/>
                  </a:lnTo>
                  <a:lnTo>
                    <a:pt x="1373" y="3193"/>
                  </a:lnTo>
                  <a:lnTo>
                    <a:pt x="1363" y="3178"/>
                  </a:lnTo>
                  <a:lnTo>
                    <a:pt x="1357" y="3169"/>
                  </a:lnTo>
                  <a:lnTo>
                    <a:pt x="1354" y="3161"/>
                  </a:lnTo>
                  <a:lnTo>
                    <a:pt x="1351" y="3151"/>
                  </a:lnTo>
                  <a:lnTo>
                    <a:pt x="1351" y="3139"/>
                  </a:lnTo>
                  <a:lnTo>
                    <a:pt x="1347" y="3139"/>
                  </a:lnTo>
                  <a:lnTo>
                    <a:pt x="1344" y="3139"/>
                  </a:lnTo>
                  <a:lnTo>
                    <a:pt x="1339" y="3139"/>
                  </a:lnTo>
                  <a:lnTo>
                    <a:pt x="1337" y="3139"/>
                  </a:lnTo>
                  <a:lnTo>
                    <a:pt x="1337" y="3142"/>
                  </a:lnTo>
                  <a:lnTo>
                    <a:pt x="1337" y="3145"/>
                  </a:lnTo>
                  <a:lnTo>
                    <a:pt x="1330" y="3145"/>
                  </a:lnTo>
                  <a:lnTo>
                    <a:pt x="1327" y="3145"/>
                  </a:lnTo>
                  <a:lnTo>
                    <a:pt x="1323" y="3145"/>
                  </a:lnTo>
                  <a:lnTo>
                    <a:pt x="1320" y="3151"/>
                  </a:lnTo>
                  <a:lnTo>
                    <a:pt x="1318" y="3154"/>
                  </a:lnTo>
                  <a:lnTo>
                    <a:pt x="1318" y="3161"/>
                  </a:lnTo>
                  <a:lnTo>
                    <a:pt x="1316" y="3166"/>
                  </a:lnTo>
                  <a:lnTo>
                    <a:pt x="1315" y="3168"/>
                  </a:lnTo>
                  <a:lnTo>
                    <a:pt x="1313" y="3168"/>
                  </a:lnTo>
                  <a:lnTo>
                    <a:pt x="1311" y="3169"/>
                  </a:lnTo>
                  <a:lnTo>
                    <a:pt x="1310" y="3173"/>
                  </a:lnTo>
                  <a:lnTo>
                    <a:pt x="1311" y="3180"/>
                  </a:lnTo>
                  <a:lnTo>
                    <a:pt x="1313" y="3186"/>
                  </a:lnTo>
                  <a:lnTo>
                    <a:pt x="1316" y="3192"/>
                  </a:lnTo>
                  <a:lnTo>
                    <a:pt x="1316" y="3200"/>
                  </a:lnTo>
                  <a:lnTo>
                    <a:pt x="1322" y="3202"/>
                  </a:lnTo>
                  <a:lnTo>
                    <a:pt x="1323" y="3204"/>
                  </a:lnTo>
                  <a:lnTo>
                    <a:pt x="1323" y="3207"/>
                  </a:lnTo>
                  <a:lnTo>
                    <a:pt x="1318" y="3205"/>
                  </a:lnTo>
                  <a:lnTo>
                    <a:pt x="1316" y="3204"/>
                  </a:lnTo>
                  <a:lnTo>
                    <a:pt x="1316" y="3200"/>
                  </a:lnTo>
                  <a:lnTo>
                    <a:pt x="1311" y="3197"/>
                  </a:lnTo>
                  <a:lnTo>
                    <a:pt x="1306" y="3193"/>
                  </a:lnTo>
                  <a:lnTo>
                    <a:pt x="1303" y="3188"/>
                  </a:lnTo>
                  <a:lnTo>
                    <a:pt x="1303" y="3180"/>
                  </a:lnTo>
                  <a:lnTo>
                    <a:pt x="1298" y="3180"/>
                  </a:lnTo>
                  <a:lnTo>
                    <a:pt x="1294" y="3178"/>
                  </a:lnTo>
                  <a:lnTo>
                    <a:pt x="1291" y="3176"/>
                  </a:lnTo>
                  <a:lnTo>
                    <a:pt x="1289" y="3173"/>
                  </a:lnTo>
                  <a:lnTo>
                    <a:pt x="1284" y="3173"/>
                  </a:lnTo>
                  <a:lnTo>
                    <a:pt x="1281" y="3171"/>
                  </a:lnTo>
                  <a:lnTo>
                    <a:pt x="1277" y="3169"/>
                  </a:lnTo>
                  <a:lnTo>
                    <a:pt x="1276" y="3166"/>
                  </a:lnTo>
                  <a:lnTo>
                    <a:pt x="1173" y="3166"/>
                  </a:lnTo>
                  <a:lnTo>
                    <a:pt x="1163" y="3163"/>
                  </a:lnTo>
                  <a:lnTo>
                    <a:pt x="1156" y="3156"/>
                  </a:lnTo>
                  <a:lnTo>
                    <a:pt x="1146" y="3152"/>
                  </a:lnTo>
                  <a:lnTo>
                    <a:pt x="1139" y="3152"/>
                  </a:lnTo>
                  <a:lnTo>
                    <a:pt x="1132" y="3152"/>
                  </a:lnTo>
                  <a:lnTo>
                    <a:pt x="1132" y="3159"/>
                  </a:lnTo>
                  <a:lnTo>
                    <a:pt x="1132" y="3166"/>
                  </a:lnTo>
                  <a:lnTo>
                    <a:pt x="1131" y="3171"/>
                  </a:lnTo>
                  <a:lnTo>
                    <a:pt x="1126" y="3173"/>
                  </a:lnTo>
                  <a:lnTo>
                    <a:pt x="1122" y="3168"/>
                  </a:lnTo>
                  <a:lnTo>
                    <a:pt x="1119" y="3164"/>
                  </a:lnTo>
                  <a:lnTo>
                    <a:pt x="1115" y="3166"/>
                  </a:lnTo>
                  <a:lnTo>
                    <a:pt x="1110" y="3168"/>
                  </a:lnTo>
                  <a:lnTo>
                    <a:pt x="1102" y="3171"/>
                  </a:lnTo>
                  <a:lnTo>
                    <a:pt x="1097" y="3173"/>
                  </a:lnTo>
                  <a:lnTo>
                    <a:pt x="1091" y="3173"/>
                  </a:lnTo>
                  <a:lnTo>
                    <a:pt x="1085" y="3175"/>
                  </a:lnTo>
                  <a:lnTo>
                    <a:pt x="1079" y="3175"/>
                  </a:lnTo>
                  <a:lnTo>
                    <a:pt x="1073" y="3171"/>
                  </a:lnTo>
                  <a:lnTo>
                    <a:pt x="1068" y="3166"/>
                  </a:lnTo>
                  <a:lnTo>
                    <a:pt x="1062" y="3166"/>
                  </a:lnTo>
                  <a:lnTo>
                    <a:pt x="1057" y="3166"/>
                  </a:lnTo>
                  <a:lnTo>
                    <a:pt x="1056" y="3169"/>
                  </a:lnTo>
                  <a:lnTo>
                    <a:pt x="1052" y="3171"/>
                  </a:lnTo>
                  <a:lnTo>
                    <a:pt x="1044" y="3173"/>
                  </a:lnTo>
                  <a:lnTo>
                    <a:pt x="1044" y="3176"/>
                  </a:lnTo>
                  <a:lnTo>
                    <a:pt x="1042" y="3178"/>
                  </a:lnTo>
                  <a:lnTo>
                    <a:pt x="1037" y="3180"/>
                  </a:lnTo>
                  <a:lnTo>
                    <a:pt x="1035" y="3188"/>
                  </a:lnTo>
                  <a:lnTo>
                    <a:pt x="1033" y="3193"/>
                  </a:lnTo>
                  <a:lnTo>
                    <a:pt x="1028" y="3197"/>
                  </a:lnTo>
                  <a:lnTo>
                    <a:pt x="1023" y="3200"/>
                  </a:lnTo>
                  <a:lnTo>
                    <a:pt x="1016" y="3205"/>
                  </a:lnTo>
                  <a:lnTo>
                    <a:pt x="1006" y="3207"/>
                  </a:lnTo>
                  <a:lnTo>
                    <a:pt x="994" y="3207"/>
                  </a:lnTo>
                  <a:lnTo>
                    <a:pt x="982" y="3207"/>
                  </a:lnTo>
                  <a:lnTo>
                    <a:pt x="982" y="3224"/>
                  </a:lnTo>
                  <a:lnTo>
                    <a:pt x="982" y="3233"/>
                  </a:lnTo>
                  <a:lnTo>
                    <a:pt x="980" y="3239"/>
                  </a:lnTo>
                  <a:lnTo>
                    <a:pt x="977" y="3244"/>
                  </a:lnTo>
                  <a:lnTo>
                    <a:pt x="972" y="3250"/>
                  </a:lnTo>
                  <a:lnTo>
                    <a:pt x="967" y="3253"/>
                  </a:lnTo>
                  <a:lnTo>
                    <a:pt x="962" y="3255"/>
                  </a:lnTo>
                  <a:lnTo>
                    <a:pt x="960" y="3260"/>
                  </a:lnTo>
                  <a:lnTo>
                    <a:pt x="958" y="3261"/>
                  </a:lnTo>
                  <a:lnTo>
                    <a:pt x="955" y="3261"/>
                  </a:lnTo>
                  <a:lnTo>
                    <a:pt x="939" y="3268"/>
                  </a:lnTo>
                  <a:lnTo>
                    <a:pt x="922" y="3273"/>
                  </a:lnTo>
                  <a:lnTo>
                    <a:pt x="887" y="3282"/>
                  </a:lnTo>
                  <a:lnTo>
                    <a:pt x="881" y="3290"/>
                  </a:lnTo>
                  <a:lnTo>
                    <a:pt x="875" y="3297"/>
                  </a:lnTo>
                  <a:lnTo>
                    <a:pt x="861" y="3311"/>
                  </a:lnTo>
                  <a:lnTo>
                    <a:pt x="847" y="3325"/>
                  </a:lnTo>
                  <a:lnTo>
                    <a:pt x="842" y="3333"/>
                  </a:lnTo>
                  <a:lnTo>
                    <a:pt x="839" y="3343"/>
                  </a:lnTo>
                  <a:lnTo>
                    <a:pt x="851" y="3342"/>
                  </a:lnTo>
                  <a:lnTo>
                    <a:pt x="859" y="3343"/>
                  </a:lnTo>
                  <a:lnTo>
                    <a:pt x="876" y="3347"/>
                  </a:lnTo>
                  <a:lnTo>
                    <a:pt x="893" y="3350"/>
                  </a:lnTo>
                  <a:lnTo>
                    <a:pt x="904" y="3350"/>
                  </a:lnTo>
                  <a:lnTo>
                    <a:pt x="914" y="3350"/>
                  </a:lnTo>
                  <a:lnTo>
                    <a:pt x="922" y="3345"/>
                  </a:lnTo>
                  <a:lnTo>
                    <a:pt x="933" y="3342"/>
                  </a:lnTo>
                  <a:lnTo>
                    <a:pt x="941" y="3337"/>
                  </a:lnTo>
                  <a:lnTo>
                    <a:pt x="945" y="3333"/>
                  </a:lnTo>
                  <a:lnTo>
                    <a:pt x="948" y="3330"/>
                  </a:lnTo>
                  <a:lnTo>
                    <a:pt x="956" y="3326"/>
                  </a:lnTo>
                  <a:lnTo>
                    <a:pt x="963" y="3321"/>
                  </a:lnTo>
                  <a:lnTo>
                    <a:pt x="972" y="3318"/>
                  </a:lnTo>
                  <a:lnTo>
                    <a:pt x="977" y="3316"/>
                  </a:lnTo>
                  <a:lnTo>
                    <a:pt x="982" y="3316"/>
                  </a:lnTo>
                  <a:lnTo>
                    <a:pt x="987" y="3319"/>
                  </a:lnTo>
                  <a:lnTo>
                    <a:pt x="994" y="3321"/>
                  </a:lnTo>
                  <a:lnTo>
                    <a:pt x="1001" y="3323"/>
                  </a:lnTo>
                  <a:lnTo>
                    <a:pt x="1009" y="3323"/>
                  </a:lnTo>
                  <a:lnTo>
                    <a:pt x="1013" y="3325"/>
                  </a:lnTo>
                  <a:lnTo>
                    <a:pt x="1013" y="3326"/>
                  </a:lnTo>
                  <a:lnTo>
                    <a:pt x="1013" y="3328"/>
                  </a:lnTo>
                  <a:lnTo>
                    <a:pt x="1009" y="3330"/>
                  </a:lnTo>
                  <a:lnTo>
                    <a:pt x="1008" y="3337"/>
                  </a:lnTo>
                  <a:lnTo>
                    <a:pt x="1006" y="3343"/>
                  </a:lnTo>
                  <a:lnTo>
                    <a:pt x="1003" y="3348"/>
                  </a:lnTo>
                  <a:lnTo>
                    <a:pt x="1003" y="3357"/>
                  </a:lnTo>
                  <a:lnTo>
                    <a:pt x="1003" y="3371"/>
                  </a:lnTo>
                  <a:lnTo>
                    <a:pt x="1003" y="3377"/>
                  </a:lnTo>
                  <a:lnTo>
                    <a:pt x="1008" y="3379"/>
                  </a:lnTo>
                  <a:lnTo>
                    <a:pt x="1009" y="3381"/>
                  </a:lnTo>
                  <a:lnTo>
                    <a:pt x="1009" y="3384"/>
                  </a:lnTo>
                  <a:lnTo>
                    <a:pt x="1011" y="3389"/>
                  </a:lnTo>
                  <a:lnTo>
                    <a:pt x="1015" y="3393"/>
                  </a:lnTo>
                  <a:lnTo>
                    <a:pt x="1025" y="3401"/>
                  </a:lnTo>
                  <a:lnTo>
                    <a:pt x="1028" y="3406"/>
                  </a:lnTo>
                  <a:lnTo>
                    <a:pt x="1030" y="3410"/>
                  </a:lnTo>
                  <a:lnTo>
                    <a:pt x="1028" y="3415"/>
                  </a:lnTo>
                  <a:lnTo>
                    <a:pt x="1023" y="3418"/>
                  </a:lnTo>
                  <a:lnTo>
                    <a:pt x="1016" y="3418"/>
                  </a:lnTo>
                  <a:lnTo>
                    <a:pt x="1011" y="3422"/>
                  </a:lnTo>
                  <a:lnTo>
                    <a:pt x="1006" y="3425"/>
                  </a:lnTo>
                  <a:lnTo>
                    <a:pt x="1001" y="3430"/>
                  </a:lnTo>
                  <a:lnTo>
                    <a:pt x="996" y="3432"/>
                  </a:lnTo>
                  <a:lnTo>
                    <a:pt x="991" y="3435"/>
                  </a:lnTo>
                  <a:lnTo>
                    <a:pt x="986" y="3439"/>
                  </a:lnTo>
                  <a:lnTo>
                    <a:pt x="982" y="3446"/>
                  </a:lnTo>
                  <a:lnTo>
                    <a:pt x="982" y="3452"/>
                  </a:lnTo>
                  <a:lnTo>
                    <a:pt x="982" y="3459"/>
                  </a:lnTo>
                  <a:lnTo>
                    <a:pt x="984" y="3464"/>
                  </a:lnTo>
                  <a:lnTo>
                    <a:pt x="989" y="3473"/>
                  </a:lnTo>
                  <a:lnTo>
                    <a:pt x="994" y="3481"/>
                  </a:lnTo>
                  <a:lnTo>
                    <a:pt x="996" y="3487"/>
                  </a:lnTo>
                  <a:lnTo>
                    <a:pt x="996" y="3493"/>
                  </a:lnTo>
                  <a:lnTo>
                    <a:pt x="992" y="3498"/>
                  </a:lnTo>
                  <a:lnTo>
                    <a:pt x="989" y="3504"/>
                  </a:lnTo>
                  <a:lnTo>
                    <a:pt x="984" y="3507"/>
                  </a:lnTo>
                  <a:lnTo>
                    <a:pt x="982" y="3514"/>
                  </a:lnTo>
                  <a:lnTo>
                    <a:pt x="979" y="3516"/>
                  </a:lnTo>
                  <a:lnTo>
                    <a:pt x="977" y="3517"/>
                  </a:lnTo>
                  <a:lnTo>
                    <a:pt x="975" y="3524"/>
                  </a:lnTo>
                  <a:lnTo>
                    <a:pt x="974" y="3531"/>
                  </a:lnTo>
                  <a:lnTo>
                    <a:pt x="972" y="3534"/>
                  </a:lnTo>
                  <a:lnTo>
                    <a:pt x="968" y="3534"/>
                  </a:lnTo>
                  <a:lnTo>
                    <a:pt x="967" y="3543"/>
                  </a:lnTo>
                  <a:lnTo>
                    <a:pt x="965" y="3548"/>
                  </a:lnTo>
                  <a:lnTo>
                    <a:pt x="960" y="3551"/>
                  </a:lnTo>
                  <a:lnTo>
                    <a:pt x="955" y="3555"/>
                  </a:lnTo>
                  <a:lnTo>
                    <a:pt x="955" y="3562"/>
                  </a:lnTo>
                  <a:lnTo>
                    <a:pt x="951" y="3567"/>
                  </a:lnTo>
                  <a:lnTo>
                    <a:pt x="950" y="3570"/>
                  </a:lnTo>
                  <a:lnTo>
                    <a:pt x="948" y="3575"/>
                  </a:lnTo>
                  <a:lnTo>
                    <a:pt x="941" y="3575"/>
                  </a:lnTo>
                  <a:lnTo>
                    <a:pt x="936" y="3575"/>
                  </a:lnTo>
                  <a:lnTo>
                    <a:pt x="933" y="3579"/>
                  </a:lnTo>
                  <a:lnTo>
                    <a:pt x="931" y="3582"/>
                  </a:lnTo>
                  <a:lnTo>
                    <a:pt x="927" y="3585"/>
                  </a:lnTo>
                  <a:lnTo>
                    <a:pt x="926" y="3589"/>
                  </a:lnTo>
                  <a:lnTo>
                    <a:pt x="921" y="3589"/>
                  </a:lnTo>
                  <a:lnTo>
                    <a:pt x="914" y="3589"/>
                  </a:lnTo>
                  <a:lnTo>
                    <a:pt x="909" y="3591"/>
                  </a:lnTo>
                  <a:lnTo>
                    <a:pt x="907" y="3592"/>
                  </a:lnTo>
                  <a:lnTo>
                    <a:pt x="902" y="3597"/>
                  </a:lnTo>
                  <a:lnTo>
                    <a:pt x="900" y="3601"/>
                  </a:lnTo>
                  <a:lnTo>
                    <a:pt x="897" y="3603"/>
                  </a:lnTo>
                  <a:lnTo>
                    <a:pt x="892" y="3604"/>
                  </a:lnTo>
                  <a:lnTo>
                    <a:pt x="887" y="3603"/>
                  </a:lnTo>
                  <a:lnTo>
                    <a:pt x="885" y="3608"/>
                  </a:lnTo>
                  <a:lnTo>
                    <a:pt x="883" y="3609"/>
                  </a:lnTo>
                  <a:lnTo>
                    <a:pt x="880" y="3609"/>
                  </a:lnTo>
                  <a:lnTo>
                    <a:pt x="859" y="3609"/>
                  </a:lnTo>
                  <a:lnTo>
                    <a:pt x="859" y="3611"/>
                  </a:lnTo>
                  <a:lnTo>
                    <a:pt x="858" y="3613"/>
                  </a:lnTo>
                  <a:lnTo>
                    <a:pt x="854" y="3614"/>
                  </a:lnTo>
                  <a:lnTo>
                    <a:pt x="849" y="3614"/>
                  </a:lnTo>
                  <a:lnTo>
                    <a:pt x="846" y="3616"/>
                  </a:lnTo>
                  <a:lnTo>
                    <a:pt x="846" y="3620"/>
                  </a:lnTo>
                  <a:lnTo>
                    <a:pt x="846" y="3623"/>
                  </a:lnTo>
                  <a:lnTo>
                    <a:pt x="837" y="3628"/>
                  </a:lnTo>
                  <a:lnTo>
                    <a:pt x="832" y="3630"/>
                  </a:lnTo>
                  <a:lnTo>
                    <a:pt x="825" y="3630"/>
                  </a:lnTo>
                  <a:lnTo>
                    <a:pt x="777" y="3630"/>
                  </a:lnTo>
                  <a:lnTo>
                    <a:pt x="774" y="3632"/>
                  </a:lnTo>
                  <a:lnTo>
                    <a:pt x="771" y="3633"/>
                  </a:lnTo>
                  <a:lnTo>
                    <a:pt x="767" y="3637"/>
                  </a:lnTo>
                  <a:lnTo>
                    <a:pt x="764" y="3637"/>
                  </a:lnTo>
                  <a:lnTo>
                    <a:pt x="762" y="3642"/>
                  </a:lnTo>
                  <a:lnTo>
                    <a:pt x="760" y="3644"/>
                  </a:lnTo>
                  <a:lnTo>
                    <a:pt x="757" y="3644"/>
                  </a:lnTo>
                  <a:lnTo>
                    <a:pt x="745" y="3649"/>
                  </a:lnTo>
                  <a:lnTo>
                    <a:pt x="735" y="3655"/>
                  </a:lnTo>
                  <a:lnTo>
                    <a:pt x="723" y="3661"/>
                  </a:lnTo>
                  <a:lnTo>
                    <a:pt x="716" y="3662"/>
                  </a:lnTo>
                  <a:lnTo>
                    <a:pt x="709" y="3664"/>
                  </a:lnTo>
                  <a:lnTo>
                    <a:pt x="706" y="3662"/>
                  </a:lnTo>
                  <a:lnTo>
                    <a:pt x="704" y="3659"/>
                  </a:lnTo>
                  <a:lnTo>
                    <a:pt x="702" y="3650"/>
                  </a:lnTo>
                  <a:lnTo>
                    <a:pt x="682" y="3650"/>
                  </a:lnTo>
                  <a:lnTo>
                    <a:pt x="677" y="3652"/>
                  </a:lnTo>
                  <a:lnTo>
                    <a:pt x="675" y="3655"/>
                  </a:lnTo>
                  <a:lnTo>
                    <a:pt x="672" y="3664"/>
                  </a:lnTo>
                  <a:lnTo>
                    <a:pt x="668" y="3673"/>
                  </a:lnTo>
                  <a:lnTo>
                    <a:pt x="665" y="3676"/>
                  </a:lnTo>
                  <a:lnTo>
                    <a:pt x="661" y="3678"/>
                  </a:lnTo>
                  <a:lnTo>
                    <a:pt x="646" y="3681"/>
                  </a:lnTo>
                  <a:lnTo>
                    <a:pt x="633" y="3686"/>
                  </a:lnTo>
                  <a:lnTo>
                    <a:pt x="607" y="3698"/>
                  </a:lnTo>
                  <a:lnTo>
                    <a:pt x="607" y="3703"/>
                  </a:lnTo>
                  <a:lnTo>
                    <a:pt x="607" y="3708"/>
                  </a:lnTo>
                  <a:lnTo>
                    <a:pt x="610" y="3710"/>
                  </a:lnTo>
                  <a:lnTo>
                    <a:pt x="612" y="3712"/>
                  </a:lnTo>
                  <a:lnTo>
                    <a:pt x="621" y="3715"/>
                  </a:lnTo>
                  <a:lnTo>
                    <a:pt x="624" y="3717"/>
                  </a:lnTo>
                  <a:lnTo>
                    <a:pt x="627" y="3719"/>
                  </a:lnTo>
                  <a:lnTo>
                    <a:pt x="633" y="3722"/>
                  </a:lnTo>
                  <a:lnTo>
                    <a:pt x="638" y="3726"/>
                  </a:lnTo>
                  <a:lnTo>
                    <a:pt x="639" y="3732"/>
                  </a:lnTo>
                  <a:lnTo>
                    <a:pt x="641" y="3739"/>
                  </a:lnTo>
                  <a:lnTo>
                    <a:pt x="639" y="3744"/>
                  </a:lnTo>
                  <a:lnTo>
                    <a:pt x="638" y="3748"/>
                  </a:lnTo>
                  <a:lnTo>
                    <a:pt x="631" y="3753"/>
                  </a:lnTo>
                  <a:lnTo>
                    <a:pt x="624" y="3758"/>
                  </a:lnTo>
                  <a:lnTo>
                    <a:pt x="622" y="3761"/>
                  </a:lnTo>
                  <a:lnTo>
                    <a:pt x="621" y="3766"/>
                  </a:lnTo>
                  <a:lnTo>
                    <a:pt x="610" y="3766"/>
                  </a:lnTo>
                  <a:lnTo>
                    <a:pt x="607" y="3768"/>
                  </a:lnTo>
                  <a:lnTo>
                    <a:pt x="604" y="3770"/>
                  </a:lnTo>
                  <a:lnTo>
                    <a:pt x="602" y="3773"/>
                  </a:lnTo>
                  <a:lnTo>
                    <a:pt x="600" y="3777"/>
                  </a:lnTo>
                  <a:lnTo>
                    <a:pt x="600" y="3787"/>
                  </a:lnTo>
                  <a:lnTo>
                    <a:pt x="604" y="3790"/>
                  </a:lnTo>
                  <a:lnTo>
                    <a:pt x="609" y="3792"/>
                  </a:lnTo>
                  <a:lnTo>
                    <a:pt x="621" y="3794"/>
                  </a:lnTo>
                  <a:lnTo>
                    <a:pt x="631" y="3794"/>
                  </a:lnTo>
                  <a:lnTo>
                    <a:pt x="641" y="3794"/>
                  </a:lnTo>
                  <a:lnTo>
                    <a:pt x="663" y="3795"/>
                  </a:lnTo>
                  <a:lnTo>
                    <a:pt x="673" y="3797"/>
                  </a:lnTo>
                  <a:lnTo>
                    <a:pt x="682" y="3801"/>
                  </a:lnTo>
                  <a:lnTo>
                    <a:pt x="684" y="3799"/>
                  </a:lnTo>
                  <a:lnTo>
                    <a:pt x="685" y="3797"/>
                  </a:lnTo>
                  <a:lnTo>
                    <a:pt x="689" y="3794"/>
                  </a:lnTo>
                  <a:lnTo>
                    <a:pt x="694" y="3792"/>
                  </a:lnTo>
                  <a:lnTo>
                    <a:pt x="696" y="3790"/>
                  </a:lnTo>
                  <a:lnTo>
                    <a:pt x="696" y="3787"/>
                  </a:lnTo>
                  <a:lnTo>
                    <a:pt x="697" y="3783"/>
                  </a:lnTo>
                  <a:lnTo>
                    <a:pt x="701" y="3782"/>
                  </a:lnTo>
                  <a:lnTo>
                    <a:pt x="709" y="3780"/>
                  </a:lnTo>
                  <a:lnTo>
                    <a:pt x="711" y="3789"/>
                  </a:lnTo>
                  <a:lnTo>
                    <a:pt x="711" y="3797"/>
                  </a:lnTo>
                  <a:lnTo>
                    <a:pt x="709" y="3802"/>
                  </a:lnTo>
                  <a:lnTo>
                    <a:pt x="708" y="3807"/>
                  </a:lnTo>
                  <a:lnTo>
                    <a:pt x="702" y="3811"/>
                  </a:lnTo>
                  <a:lnTo>
                    <a:pt x="697" y="3812"/>
                  </a:lnTo>
                  <a:lnTo>
                    <a:pt x="685" y="3814"/>
                  </a:lnTo>
                  <a:lnTo>
                    <a:pt x="656" y="3814"/>
                  </a:lnTo>
                  <a:lnTo>
                    <a:pt x="644" y="3816"/>
                  </a:lnTo>
                  <a:lnTo>
                    <a:pt x="638" y="3818"/>
                  </a:lnTo>
                  <a:lnTo>
                    <a:pt x="634" y="3821"/>
                  </a:lnTo>
                  <a:lnTo>
                    <a:pt x="634" y="3830"/>
                  </a:lnTo>
                  <a:lnTo>
                    <a:pt x="636" y="3836"/>
                  </a:lnTo>
                  <a:lnTo>
                    <a:pt x="641" y="3840"/>
                  </a:lnTo>
                  <a:lnTo>
                    <a:pt x="648" y="3841"/>
                  </a:lnTo>
                  <a:lnTo>
                    <a:pt x="665" y="3841"/>
                  </a:lnTo>
                  <a:lnTo>
                    <a:pt x="682" y="3841"/>
                  </a:lnTo>
                  <a:lnTo>
                    <a:pt x="689" y="3841"/>
                  </a:lnTo>
                  <a:lnTo>
                    <a:pt x="723" y="3841"/>
                  </a:lnTo>
                  <a:lnTo>
                    <a:pt x="726" y="3841"/>
                  </a:lnTo>
                  <a:lnTo>
                    <a:pt x="730" y="3838"/>
                  </a:lnTo>
                  <a:lnTo>
                    <a:pt x="735" y="3833"/>
                  </a:lnTo>
                  <a:lnTo>
                    <a:pt x="737" y="3830"/>
                  </a:lnTo>
                  <a:lnTo>
                    <a:pt x="740" y="3828"/>
                  </a:lnTo>
                  <a:lnTo>
                    <a:pt x="743" y="3828"/>
                  </a:lnTo>
                  <a:lnTo>
                    <a:pt x="750" y="3828"/>
                  </a:lnTo>
                  <a:lnTo>
                    <a:pt x="788" y="3821"/>
                  </a:lnTo>
                  <a:lnTo>
                    <a:pt x="810" y="3821"/>
                  </a:lnTo>
                  <a:lnTo>
                    <a:pt x="832" y="3821"/>
                  </a:lnTo>
                  <a:lnTo>
                    <a:pt x="832" y="3818"/>
                  </a:lnTo>
                  <a:lnTo>
                    <a:pt x="835" y="3816"/>
                  </a:lnTo>
                  <a:lnTo>
                    <a:pt x="837" y="3818"/>
                  </a:lnTo>
                  <a:lnTo>
                    <a:pt x="839" y="3821"/>
                  </a:lnTo>
                  <a:lnTo>
                    <a:pt x="835" y="3826"/>
                  </a:lnTo>
                  <a:lnTo>
                    <a:pt x="834" y="3833"/>
                  </a:lnTo>
                  <a:lnTo>
                    <a:pt x="832" y="3840"/>
                  </a:lnTo>
                  <a:lnTo>
                    <a:pt x="832" y="3848"/>
                  </a:lnTo>
                  <a:lnTo>
                    <a:pt x="846" y="3850"/>
                  </a:lnTo>
                  <a:lnTo>
                    <a:pt x="858" y="3853"/>
                  </a:lnTo>
                  <a:lnTo>
                    <a:pt x="880" y="3862"/>
                  </a:lnTo>
                  <a:lnTo>
                    <a:pt x="892" y="3864"/>
                  </a:lnTo>
                  <a:lnTo>
                    <a:pt x="900" y="3869"/>
                  </a:lnTo>
                  <a:lnTo>
                    <a:pt x="909" y="3874"/>
                  </a:lnTo>
                  <a:lnTo>
                    <a:pt x="912" y="3877"/>
                  </a:lnTo>
                  <a:lnTo>
                    <a:pt x="914" y="3882"/>
                  </a:lnTo>
                  <a:lnTo>
                    <a:pt x="907" y="3886"/>
                  </a:lnTo>
                  <a:lnTo>
                    <a:pt x="895" y="3889"/>
                  </a:lnTo>
                  <a:lnTo>
                    <a:pt x="890" y="3891"/>
                  </a:lnTo>
                  <a:lnTo>
                    <a:pt x="885" y="3889"/>
                  </a:lnTo>
                  <a:lnTo>
                    <a:pt x="881" y="3888"/>
                  </a:lnTo>
                  <a:lnTo>
                    <a:pt x="880" y="3882"/>
                  </a:lnTo>
                  <a:lnTo>
                    <a:pt x="875" y="3882"/>
                  </a:lnTo>
                  <a:lnTo>
                    <a:pt x="870" y="3882"/>
                  </a:lnTo>
                  <a:lnTo>
                    <a:pt x="864" y="3877"/>
                  </a:lnTo>
                  <a:lnTo>
                    <a:pt x="856" y="3874"/>
                  </a:lnTo>
                  <a:lnTo>
                    <a:pt x="852" y="3874"/>
                  </a:lnTo>
                  <a:lnTo>
                    <a:pt x="846" y="3876"/>
                  </a:lnTo>
                  <a:lnTo>
                    <a:pt x="846" y="3882"/>
                  </a:lnTo>
                  <a:lnTo>
                    <a:pt x="844" y="3888"/>
                  </a:lnTo>
                  <a:lnTo>
                    <a:pt x="841" y="3891"/>
                  </a:lnTo>
                  <a:lnTo>
                    <a:pt x="837" y="3896"/>
                  </a:lnTo>
                  <a:lnTo>
                    <a:pt x="834" y="3899"/>
                  </a:lnTo>
                  <a:lnTo>
                    <a:pt x="832" y="3903"/>
                  </a:lnTo>
                  <a:lnTo>
                    <a:pt x="832" y="3906"/>
                  </a:lnTo>
                  <a:lnTo>
                    <a:pt x="839" y="3910"/>
                  </a:lnTo>
                  <a:lnTo>
                    <a:pt x="844" y="3911"/>
                  </a:lnTo>
                  <a:lnTo>
                    <a:pt x="846" y="3913"/>
                  </a:lnTo>
                  <a:lnTo>
                    <a:pt x="846" y="3916"/>
                  </a:lnTo>
                  <a:lnTo>
                    <a:pt x="851" y="3920"/>
                  </a:lnTo>
                  <a:lnTo>
                    <a:pt x="858" y="3922"/>
                  </a:lnTo>
                  <a:lnTo>
                    <a:pt x="864" y="3923"/>
                  </a:lnTo>
                  <a:lnTo>
                    <a:pt x="873" y="3923"/>
                  </a:lnTo>
                  <a:lnTo>
                    <a:pt x="878" y="3922"/>
                  </a:lnTo>
                  <a:lnTo>
                    <a:pt x="881" y="3920"/>
                  </a:lnTo>
                  <a:lnTo>
                    <a:pt x="887" y="3916"/>
                  </a:lnTo>
                  <a:lnTo>
                    <a:pt x="893" y="3916"/>
                  </a:lnTo>
                  <a:lnTo>
                    <a:pt x="897" y="3918"/>
                  </a:lnTo>
                  <a:lnTo>
                    <a:pt x="899" y="3920"/>
                  </a:lnTo>
                  <a:lnTo>
                    <a:pt x="899" y="3922"/>
                  </a:lnTo>
                  <a:lnTo>
                    <a:pt x="900" y="3923"/>
                  </a:lnTo>
                  <a:lnTo>
                    <a:pt x="909" y="3925"/>
                  </a:lnTo>
                  <a:lnTo>
                    <a:pt x="917" y="3923"/>
                  </a:lnTo>
                  <a:lnTo>
                    <a:pt x="926" y="3923"/>
                  </a:lnTo>
                  <a:lnTo>
                    <a:pt x="934" y="3923"/>
                  </a:lnTo>
                  <a:lnTo>
                    <a:pt x="938" y="3922"/>
                  </a:lnTo>
                  <a:lnTo>
                    <a:pt x="939" y="3918"/>
                  </a:lnTo>
                  <a:lnTo>
                    <a:pt x="941" y="3910"/>
                  </a:lnTo>
                  <a:lnTo>
                    <a:pt x="955" y="3910"/>
                  </a:lnTo>
                  <a:lnTo>
                    <a:pt x="958" y="3920"/>
                  </a:lnTo>
                  <a:lnTo>
                    <a:pt x="963" y="3928"/>
                  </a:lnTo>
                  <a:lnTo>
                    <a:pt x="970" y="3935"/>
                  </a:lnTo>
                  <a:lnTo>
                    <a:pt x="975" y="3944"/>
                  </a:lnTo>
                  <a:lnTo>
                    <a:pt x="975" y="3971"/>
                  </a:lnTo>
                  <a:lnTo>
                    <a:pt x="979" y="3973"/>
                  </a:lnTo>
                  <a:lnTo>
                    <a:pt x="980" y="3976"/>
                  </a:lnTo>
                  <a:lnTo>
                    <a:pt x="982" y="3985"/>
                  </a:lnTo>
                  <a:lnTo>
                    <a:pt x="987" y="3988"/>
                  </a:lnTo>
                  <a:lnTo>
                    <a:pt x="994" y="3990"/>
                  </a:lnTo>
                  <a:lnTo>
                    <a:pt x="999" y="3993"/>
                  </a:lnTo>
                  <a:lnTo>
                    <a:pt x="1001" y="3995"/>
                  </a:lnTo>
                  <a:lnTo>
                    <a:pt x="1003" y="3998"/>
                  </a:lnTo>
                  <a:lnTo>
                    <a:pt x="1006" y="4003"/>
                  </a:lnTo>
                  <a:lnTo>
                    <a:pt x="1009" y="4009"/>
                  </a:lnTo>
                  <a:lnTo>
                    <a:pt x="1013" y="4012"/>
                  </a:lnTo>
                  <a:lnTo>
                    <a:pt x="1016" y="4019"/>
                  </a:lnTo>
                  <a:lnTo>
                    <a:pt x="1021" y="4020"/>
                  </a:lnTo>
                  <a:lnTo>
                    <a:pt x="1023" y="4022"/>
                  </a:lnTo>
                  <a:lnTo>
                    <a:pt x="1023" y="4026"/>
                  </a:lnTo>
                  <a:lnTo>
                    <a:pt x="1025" y="4029"/>
                  </a:lnTo>
                  <a:lnTo>
                    <a:pt x="1027" y="4032"/>
                  </a:lnTo>
                  <a:lnTo>
                    <a:pt x="1028" y="4036"/>
                  </a:lnTo>
                  <a:lnTo>
                    <a:pt x="1030" y="4039"/>
                  </a:lnTo>
                  <a:lnTo>
                    <a:pt x="1044" y="4038"/>
                  </a:lnTo>
                  <a:lnTo>
                    <a:pt x="1056" y="4038"/>
                  </a:lnTo>
                  <a:lnTo>
                    <a:pt x="1079" y="4041"/>
                  </a:lnTo>
                  <a:lnTo>
                    <a:pt x="1102" y="4044"/>
                  </a:lnTo>
                  <a:lnTo>
                    <a:pt x="1126" y="4046"/>
                  </a:lnTo>
                  <a:lnTo>
                    <a:pt x="1131" y="4046"/>
                  </a:lnTo>
                  <a:lnTo>
                    <a:pt x="1134" y="4043"/>
                  </a:lnTo>
                  <a:lnTo>
                    <a:pt x="1136" y="4039"/>
                  </a:lnTo>
                  <a:lnTo>
                    <a:pt x="1137" y="4034"/>
                  </a:lnTo>
                  <a:lnTo>
                    <a:pt x="1139" y="4031"/>
                  </a:lnTo>
                  <a:lnTo>
                    <a:pt x="1141" y="4027"/>
                  </a:lnTo>
                  <a:lnTo>
                    <a:pt x="1146" y="4026"/>
                  </a:lnTo>
                  <a:lnTo>
                    <a:pt x="1153" y="4026"/>
                  </a:lnTo>
                  <a:lnTo>
                    <a:pt x="1155" y="4020"/>
                  </a:lnTo>
                  <a:lnTo>
                    <a:pt x="1156" y="4019"/>
                  </a:lnTo>
                  <a:lnTo>
                    <a:pt x="1160" y="4019"/>
                  </a:lnTo>
                  <a:lnTo>
                    <a:pt x="1170" y="4014"/>
                  </a:lnTo>
                  <a:lnTo>
                    <a:pt x="1182" y="4010"/>
                  </a:lnTo>
                  <a:lnTo>
                    <a:pt x="1207" y="4005"/>
                  </a:lnTo>
                  <a:lnTo>
                    <a:pt x="1262" y="3998"/>
                  </a:lnTo>
                  <a:lnTo>
                    <a:pt x="1264" y="3993"/>
                  </a:lnTo>
                  <a:lnTo>
                    <a:pt x="1265" y="3992"/>
                  </a:lnTo>
                  <a:lnTo>
                    <a:pt x="1269" y="3992"/>
                  </a:lnTo>
                  <a:lnTo>
                    <a:pt x="1282" y="3992"/>
                  </a:lnTo>
                  <a:lnTo>
                    <a:pt x="1284" y="3986"/>
                  </a:lnTo>
                  <a:lnTo>
                    <a:pt x="1286" y="3985"/>
                  </a:lnTo>
                  <a:lnTo>
                    <a:pt x="1289" y="3985"/>
                  </a:lnTo>
                  <a:lnTo>
                    <a:pt x="1288" y="3990"/>
                  </a:lnTo>
                  <a:lnTo>
                    <a:pt x="1286" y="3992"/>
                  </a:lnTo>
                  <a:lnTo>
                    <a:pt x="1282" y="3992"/>
                  </a:lnTo>
                  <a:lnTo>
                    <a:pt x="1277" y="4000"/>
                  </a:lnTo>
                  <a:lnTo>
                    <a:pt x="1270" y="4007"/>
                  </a:lnTo>
                  <a:lnTo>
                    <a:pt x="1264" y="4014"/>
                  </a:lnTo>
                  <a:lnTo>
                    <a:pt x="1255" y="4019"/>
                  </a:lnTo>
                  <a:lnTo>
                    <a:pt x="1241" y="4020"/>
                  </a:lnTo>
                  <a:lnTo>
                    <a:pt x="1231" y="4026"/>
                  </a:lnTo>
                  <a:lnTo>
                    <a:pt x="1219" y="4031"/>
                  </a:lnTo>
                  <a:lnTo>
                    <a:pt x="1207" y="4032"/>
                  </a:lnTo>
                  <a:lnTo>
                    <a:pt x="1206" y="4038"/>
                  </a:lnTo>
                  <a:lnTo>
                    <a:pt x="1202" y="4041"/>
                  </a:lnTo>
                  <a:lnTo>
                    <a:pt x="1194" y="4046"/>
                  </a:lnTo>
                  <a:lnTo>
                    <a:pt x="1185" y="4051"/>
                  </a:lnTo>
                  <a:lnTo>
                    <a:pt x="1173" y="4053"/>
                  </a:lnTo>
                  <a:lnTo>
                    <a:pt x="1168" y="4063"/>
                  </a:lnTo>
                  <a:lnTo>
                    <a:pt x="1163" y="4073"/>
                  </a:lnTo>
                  <a:lnTo>
                    <a:pt x="1156" y="4082"/>
                  </a:lnTo>
                  <a:lnTo>
                    <a:pt x="1151" y="4085"/>
                  </a:lnTo>
                  <a:lnTo>
                    <a:pt x="1146" y="4087"/>
                  </a:lnTo>
                  <a:lnTo>
                    <a:pt x="1146" y="4094"/>
                  </a:lnTo>
                  <a:lnTo>
                    <a:pt x="1146" y="4101"/>
                  </a:lnTo>
                  <a:lnTo>
                    <a:pt x="1149" y="4106"/>
                  </a:lnTo>
                  <a:lnTo>
                    <a:pt x="1151" y="4107"/>
                  </a:lnTo>
                  <a:lnTo>
                    <a:pt x="1153" y="4107"/>
                  </a:lnTo>
                  <a:lnTo>
                    <a:pt x="1151" y="4111"/>
                  </a:lnTo>
                  <a:lnTo>
                    <a:pt x="1149" y="4114"/>
                  </a:lnTo>
                  <a:lnTo>
                    <a:pt x="1146" y="4118"/>
                  </a:lnTo>
                  <a:lnTo>
                    <a:pt x="1146" y="4121"/>
                  </a:lnTo>
                  <a:lnTo>
                    <a:pt x="1131" y="4123"/>
                  </a:lnTo>
                  <a:lnTo>
                    <a:pt x="1119" y="4121"/>
                  </a:lnTo>
                  <a:lnTo>
                    <a:pt x="1095" y="4118"/>
                  </a:lnTo>
                  <a:lnTo>
                    <a:pt x="1071" y="4114"/>
                  </a:lnTo>
                  <a:lnTo>
                    <a:pt x="1057" y="4114"/>
                  </a:lnTo>
                  <a:lnTo>
                    <a:pt x="1044" y="4114"/>
                  </a:lnTo>
                  <a:lnTo>
                    <a:pt x="1042" y="4111"/>
                  </a:lnTo>
                  <a:lnTo>
                    <a:pt x="1038" y="4109"/>
                  </a:lnTo>
                  <a:lnTo>
                    <a:pt x="1030" y="4107"/>
                  </a:lnTo>
                  <a:lnTo>
                    <a:pt x="1025" y="4099"/>
                  </a:lnTo>
                  <a:lnTo>
                    <a:pt x="1023" y="4094"/>
                  </a:lnTo>
                  <a:lnTo>
                    <a:pt x="1023" y="4087"/>
                  </a:lnTo>
                  <a:lnTo>
                    <a:pt x="1018" y="4087"/>
                  </a:lnTo>
                  <a:lnTo>
                    <a:pt x="1015" y="4085"/>
                  </a:lnTo>
                  <a:lnTo>
                    <a:pt x="1011" y="4084"/>
                  </a:lnTo>
                  <a:lnTo>
                    <a:pt x="1009" y="4080"/>
                  </a:lnTo>
                  <a:lnTo>
                    <a:pt x="1004" y="4080"/>
                  </a:lnTo>
                  <a:lnTo>
                    <a:pt x="1001" y="4078"/>
                  </a:lnTo>
                  <a:lnTo>
                    <a:pt x="997" y="4077"/>
                  </a:lnTo>
                  <a:lnTo>
                    <a:pt x="996" y="4073"/>
                  </a:lnTo>
                  <a:lnTo>
                    <a:pt x="986" y="4075"/>
                  </a:lnTo>
                  <a:lnTo>
                    <a:pt x="975" y="4073"/>
                  </a:lnTo>
                  <a:lnTo>
                    <a:pt x="968" y="4072"/>
                  </a:lnTo>
                  <a:lnTo>
                    <a:pt x="962" y="4070"/>
                  </a:lnTo>
                  <a:lnTo>
                    <a:pt x="950" y="4063"/>
                  </a:lnTo>
                  <a:lnTo>
                    <a:pt x="943" y="4061"/>
                  </a:lnTo>
                  <a:lnTo>
                    <a:pt x="934" y="4060"/>
                  </a:lnTo>
                  <a:lnTo>
                    <a:pt x="921" y="4060"/>
                  </a:lnTo>
                  <a:lnTo>
                    <a:pt x="919" y="4065"/>
                  </a:lnTo>
                  <a:lnTo>
                    <a:pt x="917" y="4067"/>
                  </a:lnTo>
                  <a:lnTo>
                    <a:pt x="914" y="4067"/>
                  </a:lnTo>
                  <a:lnTo>
                    <a:pt x="899" y="4068"/>
                  </a:lnTo>
                  <a:lnTo>
                    <a:pt x="883" y="4068"/>
                  </a:lnTo>
                  <a:lnTo>
                    <a:pt x="856" y="4065"/>
                  </a:lnTo>
                  <a:lnTo>
                    <a:pt x="832" y="4063"/>
                  </a:lnTo>
                  <a:lnTo>
                    <a:pt x="822" y="4065"/>
                  </a:lnTo>
                  <a:lnTo>
                    <a:pt x="812" y="4067"/>
                  </a:lnTo>
                  <a:lnTo>
                    <a:pt x="808" y="4072"/>
                  </a:lnTo>
                  <a:lnTo>
                    <a:pt x="806" y="4077"/>
                  </a:lnTo>
                  <a:lnTo>
                    <a:pt x="805" y="4090"/>
                  </a:lnTo>
                  <a:lnTo>
                    <a:pt x="805" y="4121"/>
                  </a:lnTo>
                  <a:lnTo>
                    <a:pt x="786" y="4130"/>
                  </a:lnTo>
                  <a:lnTo>
                    <a:pt x="776" y="4133"/>
                  </a:lnTo>
                  <a:lnTo>
                    <a:pt x="764" y="4135"/>
                  </a:lnTo>
                  <a:lnTo>
                    <a:pt x="752" y="4130"/>
                  </a:lnTo>
                  <a:lnTo>
                    <a:pt x="742" y="4123"/>
                  </a:lnTo>
                  <a:lnTo>
                    <a:pt x="730" y="4118"/>
                  </a:lnTo>
                  <a:lnTo>
                    <a:pt x="723" y="4116"/>
                  </a:lnTo>
                  <a:lnTo>
                    <a:pt x="716" y="4114"/>
                  </a:lnTo>
                  <a:lnTo>
                    <a:pt x="716" y="4148"/>
                  </a:lnTo>
                  <a:lnTo>
                    <a:pt x="704" y="4157"/>
                  </a:lnTo>
                  <a:lnTo>
                    <a:pt x="699" y="4162"/>
                  </a:lnTo>
                  <a:lnTo>
                    <a:pt x="696" y="4169"/>
                  </a:lnTo>
                  <a:lnTo>
                    <a:pt x="692" y="4176"/>
                  </a:lnTo>
                  <a:lnTo>
                    <a:pt x="689" y="4184"/>
                  </a:lnTo>
                  <a:lnTo>
                    <a:pt x="689" y="4193"/>
                  </a:lnTo>
                  <a:lnTo>
                    <a:pt x="689" y="4203"/>
                  </a:lnTo>
                  <a:lnTo>
                    <a:pt x="684" y="4205"/>
                  </a:lnTo>
                  <a:lnTo>
                    <a:pt x="680" y="4207"/>
                  </a:lnTo>
                  <a:lnTo>
                    <a:pt x="675" y="4213"/>
                  </a:lnTo>
                  <a:lnTo>
                    <a:pt x="672" y="4222"/>
                  </a:lnTo>
                  <a:lnTo>
                    <a:pt x="668" y="4230"/>
                  </a:lnTo>
                  <a:lnTo>
                    <a:pt x="661" y="4230"/>
                  </a:lnTo>
                  <a:lnTo>
                    <a:pt x="656" y="4232"/>
                  </a:lnTo>
                  <a:lnTo>
                    <a:pt x="648" y="4237"/>
                  </a:lnTo>
                  <a:lnTo>
                    <a:pt x="639" y="4242"/>
                  </a:lnTo>
                  <a:lnTo>
                    <a:pt x="634" y="4244"/>
                  </a:lnTo>
                  <a:lnTo>
                    <a:pt x="627" y="4244"/>
                  </a:lnTo>
                  <a:lnTo>
                    <a:pt x="622" y="4251"/>
                  </a:lnTo>
                  <a:lnTo>
                    <a:pt x="617" y="4258"/>
                  </a:lnTo>
                  <a:lnTo>
                    <a:pt x="614" y="4261"/>
                  </a:lnTo>
                  <a:lnTo>
                    <a:pt x="610" y="4263"/>
                  </a:lnTo>
                  <a:lnTo>
                    <a:pt x="605" y="4265"/>
                  </a:lnTo>
                  <a:lnTo>
                    <a:pt x="600" y="4265"/>
                  </a:lnTo>
                  <a:lnTo>
                    <a:pt x="600" y="4275"/>
                  </a:lnTo>
                  <a:lnTo>
                    <a:pt x="598" y="4278"/>
                  </a:lnTo>
                  <a:lnTo>
                    <a:pt x="595" y="4282"/>
                  </a:lnTo>
                  <a:lnTo>
                    <a:pt x="593" y="4283"/>
                  </a:lnTo>
                  <a:lnTo>
                    <a:pt x="590" y="4285"/>
                  </a:lnTo>
                  <a:lnTo>
                    <a:pt x="580" y="4285"/>
                  </a:lnTo>
                  <a:lnTo>
                    <a:pt x="578" y="4297"/>
                  </a:lnTo>
                  <a:lnTo>
                    <a:pt x="573" y="4305"/>
                  </a:lnTo>
                  <a:lnTo>
                    <a:pt x="568" y="4314"/>
                  </a:lnTo>
                  <a:lnTo>
                    <a:pt x="564" y="4317"/>
                  </a:lnTo>
                  <a:lnTo>
                    <a:pt x="559" y="4319"/>
                  </a:lnTo>
                  <a:lnTo>
                    <a:pt x="559" y="4309"/>
                  </a:lnTo>
                  <a:lnTo>
                    <a:pt x="557" y="4305"/>
                  </a:lnTo>
                  <a:lnTo>
                    <a:pt x="554" y="4302"/>
                  </a:lnTo>
                  <a:lnTo>
                    <a:pt x="552" y="4300"/>
                  </a:lnTo>
                  <a:lnTo>
                    <a:pt x="549" y="4299"/>
                  </a:lnTo>
                  <a:lnTo>
                    <a:pt x="539" y="4299"/>
                  </a:lnTo>
                  <a:lnTo>
                    <a:pt x="535" y="4300"/>
                  </a:lnTo>
                  <a:lnTo>
                    <a:pt x="534" y="4304"/>
                  </a:lnTo>
                  <a:lnTo>
                    <a:pt x="532" y="4312"/>
                  </a:lnTo>
                  <a:lnTo>
                    <a:pt x="528" y="4312"/>
                  </a:lnTo>
                  <a:lnTo>
                    <a:pt x="527" y="4314"/>
                  </a:lnTo>
                  <a:lnTo>
                    <a:pt x="525" y="4319"/>
                  </a:lnTo>
                  <a:lnTo>
                    <a:pt x="522" y="4321"/>
                  </a:lnTo>
                  <a:lnTo>
                    <a:pt x="520" y="4324"/>
                  </a:lnTo>
                  <a:lnTo>
                    <a:pt x="518" y="4333"/>
                  </a:lnTo>
                  <a:lnTo>
                    <a:pt x="515" y="4333"/>
                  </a:lnTo>
                  <a:lnTo>
                    <a:pt x="513" y="4334"/>
                  </a:lnTo>
                  <a:lnTo>
                    <a:pt x="511" y="4340"/>
                  </a:lnTo>
                  <a:lnTo>
                    <a:pt x="506" y="4343"/>
                  </a:lnTo>
                  <a:lnTo>
                    <a:pt x="501" y="4346"/>
                  </a:lnTo>
                  <a:lnTo>
                    <a:pt x="496" y="4352"/>
                  </a:lnTo>
                  <a:lnTo>
                    <a:pt x="491" y="4353"/>
                  </a:lnTo>
                  <a:lnTo>
                    <a:pt x="489" y="4357"/>
                  </a:lnTo>
                  <a:lnTo>
                    <a:pt x="486" y="4358"/>
                  </a:lnTo>
                  <a:lnTo>
                    <a:pt x="477" y="4360"/>
                  </a:lnTo>
                  <a:lnTo>
                    <a:pt x="477" y="4363"/>
                  </a:lnTo>
                  <a:lnTo>
                    <a:pt x="475" y="4365"/>
                  </a:lnTo>
                  <a:lnTo>
                    <a:pt x="470" y="4367"/>
                  </a:lnTo>
                  <a:lnTo>
                    <a:pt x="464" y="4377"/>
                  </a:lnTo>
                  <a:lnTo>
                    <a:pt x="455" y="4386"/>
                  </a:lnTo>
                  <a:lnTo>
                    <a:pt x="446" y="4394"/>
                  </a:lnTo>
                  <a:lnTo>
                    <a:pt x="436" y="4401"/>
                  </a:lnTo>
                  <a:lnTo>
                    <a:pt x="431" y="4401"/>
                  </a:lnTo>
                  <a:lnTo>
                    <a:pt x="426" y="4403"/>
                  </a:lnTo>
                  <a:lnTo>
                    <a:pt x="417" y="4406"/>
                  </a:lnTo>
                  <a:lnTo>
                    <a:pt x="411" y="4411"/>
                  </a:lnTo>
                  <a:lnTo>
                    <a:pt x="402" y="4415"/>
                  </a:lnTo>
                  <a:lnTo>
                    <a:pt x="392" y="4415"/>
                  </a:lnTo>
                  <a:lnTo>
                    <a:pt x="383" y="4415"/>
                  </a:lnTo>
                  <a:lnTo>
                    <a:pt x="368" y="4418"/>
                  </a:lnTo>
                  <a:lnTo>
                    <a:pt x="353" y="4421"/>
                  </a:lnTo>
                  <a:lnTo>
                    <a:pt x="344" y="4423"/>
                  </a:lnTo>
                  <a:lnTo>
                    <a:pt x="334" y="4421"/>
                  </a:lnTo>
                  <a:lnTo>
                    <a:pt x="330" y="4427"/>
                  </a:lnTo>
                  <a:lnTo>
                    <a:pt x="327" y="4432"/>
                  </a:lnTo>
                  <a:lnTo>
                    <a:pt x="320" y="4435"/>
                  </a:lnTo>
                  <a:lnTo>
                    <a:pt x="313" y="4435"/>
                  </a:lnTo>
                  <a:lnTo>
                    <a:pt x="308" y="4442"/>
                  </a:lnTo>
                  <a:lnTo>
                    <a:pt x="303" y="4447"/>
                  </a:lnTo>
                  <a:lnTo>
                    <a:pt x="290" y="4456"/>
                  </a:lnTo>
                  <a:lnTo>
                    <a:pt x="284" y="4461"/>
                  </a:lnTo>
                  <a:lnTo>
                    <a:pt x="279" y="4467"/>
                  </a:lnTo>
                  <a:lnTo>
                    <a:pt x="278" y="4478"/>
                  </a:lnTo>
                  <a:lnTo>
                    <a:pt x="279" y="4490"/>
                  </a:lnTo>
                  <a:lnTo>
                    <a:pt x="320" y="4490"/>
                  </a:lnTo>
                  <a:lnTo>
                    <a:pt x="325" y="4486"/>
                  </a:lnTo>
                  <a:lnTo>
                    <a:pt x="332" y="4485"/>
                  </a:lnTo>
                  <a:lnTo>
                    <a:pt x="339" y="4483"/>
                  </a:lnTo>
                  <a:lnTo>
                    <a:pt x="348" y="4483"/>
                  </a:lnTo>
                  <a:lnTo>
                    <a:pt x="353" y="4474"/>
                  </a:lnTo>
                  <a:lnTo>
                    <a:pt x="356" y="4471"/>
                  </a:lnTo>
                  <a:lnTo>
                    <a:pt x="361" y="4469"/>
                  </a:lnTo>
                  <a:lnTo>
                    <a:pt x="361" y="4473"/>
                  </a:lnTo>
                  <a:lnTo>
                    <a:pt x="363" y="4474"/>
                  </a:lnTo>
                  <a:lnTo>
                    <a:pt x="368" y="4476"/>
                  </a:lnTo>
                  <a:lnTo>
                    <a:pt x="373" y="4478"/>
                  </a:lnTo>
                  <a:lnTo>
                    <a:pt x="375" y="4479"/>
                  </a:lnTo>
                  <a:lnTo>
                    <a:pt x="375" y="4483"/>
                  </a:lnTo>
                  <a:lnTo>
                    <a:pt x="385" y="4485"/>
                  </a:lnTo>
                  <a:lnTo>
                    <a:pt x="392" y="4488"/>
                  </a:lnTo>
                  <a:lnTo>
                    <a:pt x="397" y="4493"/>
                  </a:lnTo>
                  <a:lnTo>
                    <a:pt x="400" y="4502"/>
                  </a:lnTo>
                  <a:lnTo>
                    <a:pt x="402" y="4512"/>
                  </a:lnTo>
                  <a:lnTo>
                    <a:pt x="402" y="4522"/>
                  </a:lnTo>
                  <a:lnTo>
                    <a:pt x="402" y="4544"/>
                  </a:lnTo>
                  <a:lnTo>
                    <a:pt x="416" y="4546"/>
                  </a:lnTo>
                  <a:lnTo>
                    <a:pt x="428" y="4542"/>
                  </a:lnTo>
                  <a:lnTo>
                    <a:pt x="438" y="4541"/>
                  </a:lnTo>
                  <a:lnTo>
                    <a:pt x="450" y="4537"/>
                  </a:lnTo>
                  <a:lnTo>
                    <a:pt x="452" y="4536"/>
                  </a:lnTo>
                  <a:lnTo>
                    <a:pt x="453" y="4534"/>
                  </a:lnTo>
                  <a:lnTo>
                    <a:pt x="457" y="4531"/>
                  </a:lnTo>
                  <a:lnTo>
                    <a:pt x="462" y="4529"/>
                  </a:lnTo>
                  <a:lnTo>
                    <a:pt x="464" y="4527"/>
                  </a:lnTo>
                  <a:lnTo>
                    <a:pt x="464" y="4524"/>
                  </a:lnTo>
                  <a:lnTo>
                    <a:pt x="470" y="4520"/>
                  </a:lnTo>
                  <a:lnTo>
                    <a:pt x="475" y="4517"/>
                  </a:lnTo>
                  <a:lnTo>
                    <a:pt x="475" y="4515"/>
                  </a:lnTo>
                  <a:lnTo>
                    <a:pt x="474" y="4512"/>
                  </a:lnTo>
                  <a:lnTo>
                    <a:pt x="467" y="4502"/>
                  </a:lnTo>
                  <a:lnTo>
                    <a:pt x="464" y="4496"/>
                  </a:lnTo>
                  <a:lnTo>
                    <a:pt x="464" y="4490"/>
                  </a:lnTo>
                  <a:lnTo>
                    <a:pt x="469" y="4491"/>
                  </a:lnTo>
                  <a:lnTo>
                    <a:pt x="474" y="4491"/>
                  </a:lnTo>
                  <a:lnTo>
                    <a:pt x="477" y="4491"/>
                  </a:lnTo>
                  <a:lnTo>
                    <a:pt x="481" y="4490"/>
                  </a:lnTo>
                  <a:lnTo>
                    <a:pt x="482" y="4483"/>
                  </a:lnTo>
                  <a:lnTo>
                    <a:pt x="484" y="4476"/>
                  </a:lnTo>
                  <a:lnTo>
                    <a:pt x="486" y="4469"/>
                  </a:lnTo>
                  <a:lnTo>
                    <a:pt x="487" y="4462"/>
                  </a:lnTo>
                  <a:lnTo>
                    <a:pt x="487" y="4459"/>
                  </a:lnTo>
                  <a:lnTo>
                    <a:pt x="491" y="4457"/>
                  </a:lnTo>
                  <a:lnTo>
                    <a:pt x="494" y="4456"/>
                  </a:lnTo>
                  <a:lnTo>
                    <a:pt x="498" y="4456"/>
                  </a:lnTo>
                  <a:lnTo>
                    <a:pt x="498" y="4483"/>
                  </a:lnTo>
                  <a:lnTo>
                    <a:pt x="505" y="4483"/>
                  </a:lnTo>
                  <a:lnTo>
                    <a:pt x="510" y="4483"/>
                  </a:lnTo>
                  <a:lnTo>
                    <a:pt x="511" y="4479"/>
                  </a:lnTo>
                  <a:lnTo>
                    <a:pt x="515" y="4476"/>
                  </a:lnTo>
                  <a:lnTo>
                    <a:pt x="516" y="4473"/>
                  </a:lnTo>
                  <a:lnTo>
                    <a:pt x="520" y="4469"/>
                  </a:lnTo>
                  <a:lnTo>
                    <a:pt x="525" y="4469"/>
                  </a:lnTo>
                  <a:lnTo>
                    <a:pt x="532" y="4469"/>
                  </a:lnTo>
                  <a:lnTo>
                    <a:pt x="539" y="4471"/>
                  </a:lnTo>
                  <a:lnTo>
                    <a:pt x="544" y="4469"/>
                  </a:lnTo>
                  <a:lnTo>
                    <a:pt x="552" y="4466"/>
                  </a:lnTo>
                  <a:lnTo>
                    <a:pt x="561" y="4462"/>
                  </a:lnTo>
                  <a:lnTo>
                    <a:pt x="566" y="4461"/>
                  </a:lnTo>
                  <a:lnTo>
                    <a:pt x="573" y="4462"/>
                  </a:lnTo>
                  <a:lnTo>
                    <a:pt x="576" y="4450"/>
                  </a:lnTo>
                  <a:lnTo>
                    <a:pt x="578" y="4438"/>
                  </a:lnTo>
                  <a:lnTo>
                    <a:pt x="581" y="4432"/>
                  </a:lnTo>
                  <a:lnTo>
                    <a:pt x="583" y="4428"/>
                  </a:lnTo>
                  <a:lnTo>
                    <a:pt x="588" y="4423"/>
                  </a:lnTo>
                  <a:lnTo>
                    <a:pt x="593" y="4421"/>
                  </a:lnTo>
                  <a:lnTo>
                    <a:pt x="600" y="4423"/>
                  </a:lnTo>
                  <a:lnTo>
                    <a:pt x="607" y="4425"/>
                  </a:lnTo>
                  <a:lnTo>
                    <a:pt x="612" y="4428"/>
                  </a:lnTo>
                  <a:lnTo>
                    <a:pt x="621" y="4428"/>
                  </a:lnTo>
                  <a:lnTo>
                    <a:pt x="622" y="4425"/>
                  </a:lnTo>
                  <a:lnTo>
                    <a:pt x="624" y="4423"/>
                  </a:lnTo>
                  <a:lnTo>
                    <a:pt x="627" y="4421"/>
                  </a:lnTo>
                  <a:lnTo>
                    <a:pt x="648" y="4421"/>
                  </a:lnTo>
                  <a:lnTo>
                    <a:pt x="653" y="4425"/>
                  </a:lnTo>
                  <a:lnTo>
                    <a:pt x="660" y="4427"/>
                  </a:lnTo>
                  <a:lnTo>
                    <a:pt x="665" y="4430"/>
                  </a:lnTo>
                  <a:lnTo>
                    <a:pt x="667" y="4432"/>
                  </a:lnTo>
                  <a:lnTo>
                    <a:pt x="668" y="4435"/>
                  </a:lnTo>
                  <a:lnTo>
                    <a:pt x="675" y="4435"/>
                  </a:lnTo>
                  <a:lnTo>
                    <a:pt x="682" y="4435"/>
                  </a:lnTo>
                  <a:lnTo>
                    <a:pt x="687" y="4437"/>
                  </a:lnTo>
                  <a:lnTo>
                    <a:pt x="689" y="4442"/>
                  </a:lnTo>
                  <a:lnTo>
                    <a:pt x="706" y="4442"/>
                  </a:lnTo>
                  <a:lnTo>
                    <a:pt x="713" y="4444"/>
                  </a:lnTo>
                  <a:lnTo>
                    <a:pt x="714" y="4445"/>
                  </a:lnTo>
                  <a:lnTo>
                    <a:pt x="716" y="4449"/>
                  </a:lnTo>
                  <a:lnTo>
                    <a:pt x="725" y="4454"/>
                  </a:lnTo>
                  <a:lnTo>
                    <a:pt x="730" y="4456"/>
                  </a:lnTo>
                  <a:lnTo>
                    <a:pt x="737" y="4456"/>
                  </a:lnTo>
                  <a:lnTo>
                    <a:pt x="737" y="4452"/>
                  </a:lnTo>
                  <a:lnTo>
                    <a:pt x="740" y="4449"/>
                  </a:lnTo>
                  <a:lnTo>
                    <a:pt x="745" y="4444"/>
                  </a:lnTo>
                  <a:lnTo>
                    <a:pt x="748" y="4442"/>
                  </a:lnTo>
                  <a:lnTo>
                    <a:pt x="750" y="4438"/>
                  </a:lnTo>
                  <a:lnTo>
                    <a:pt x="750" y="4435"/>
                  </a:lnTo>
                  <a:lnTo>
                    <a:pt x="750" y="4428"/>
                  </a:lnTo>
                  <a:lnTo>
                    <a:pt x="747" y="4427"/>
                  </a:lnTo>
                  <a:lnTo>
                    <a:pt x="745" y="4425"/>
                  </a:lnTo>
                  <a:lnTo>
                    <a:pt x="743" y="4418"/>
                  </a:lnTo>
                  <a:lnTo>
                    <a:pt x="745" y="4411"/>
                  </a:lnTo>
                  <a:lnTo>
                    <a:pt x="747" y="4410"/>
                  </a:lnTo>
                  <a:lnTo>
                    <a:pt x="750" y="4408"/>
                  </a:lnTo>
                  <a:lnTo>
                    <a:pt x="752" y="4413"/>
                  </a:lnTo>
                  <a:lnTo>
                    <a:pt x="754" y="4416"/>
                  </a:lnTo>
                  <a:lnTo>
                    <a:pt x="760" y="4421"/>
                  </a:lnTo>
                  <a:lnTo>
                    <a:pt x="767" y="4427"/>
                  </a:lnTo>
                  <a:lnTo>
                    <a:pt x="769" y="4430"/>
                  </a:lnTo>
                  <a:lnTo>
                    <a:pt x="771" y="4435"/>
                  </a:lnTo>
                  <a:lnTo>
                    <a:pt x="767" y="4440"/>
                  </a:lnTo>
                  <a:lnTo>
                    <a:pt x="766" y="4447"/>
                  </a:lnTo>
                  <a:lnTo>
                    <a:pt x="764" y="4454"/>
                  </a:lnTo>
                  <a:lnTo>
                    <a:pt x="764" y="4462"/>
                  </a:lnTo>
                  <a:lnTo>
                    <a:pt x="769" y="4466"/>
                  </a:lnTo>
                  <a:lnTo>
                    <a:pt x="776" y="4469"/>
                  </a:lnTo>
                  <a:lnTo>
                    <a:pt x="789" y="4474"/>
                  </a:lnTo>
                  <a:lnTo>
                    <a:pt x="805" y="4478"/>
                  </a:lnTo>
                  <a:lnTo>
                    <a:pt x="818" y="4483"/>
                  </a:lnTo>
                  <a:lnTo>
                    <a:pt x="818" y="4510"/>
                  </a:lnTo>
                  <a:lnTo>
                    <a:pt x="827" y="4515"/>
                  </a:lnTo>
                  <a:lnTo>
                    <a:pt x="832" y="4517"/>
                  </a:lnTo>
                  <a:lnTo>
                    <a:pt x="839" y="4517"/>
                  </a:lnTo>
                  <a:lnTo>
                    <a:pt x="842" y="4519"/>
                  </a:lnTo>
                  <a:lnTo>
                    <a:pt x="844" y="4522"/>
                  </a:lnTo>
                  <a:lnTo>
                    <a:pt x="846" y="4531"/>
                  </a:lnTo>
                  <a:lnTo>
                    <a:pt x="854" y="4534"/>
                  </a:lnTo>
                  <a:lnTo>
                    <a:pt x="863" y="4537"/>
                  </a:lnTo>
                  <a:lnTo>
                    <a:pt x="871" y="4541"/>
                  </a:lnTo>
                  <a:lnTo>
                    <a:pt x="880" y="4544"/>
                  </a:lnTo>
                  <a:lnTo>
                    <a:pt x="880" y="4510"/>
                  </a:lnTo>
                  <a:lnTo>
                    <a:pt x="883" y="4510"/>
                  </a:lnTo>
                  <a:lnTo>
                    <a:pt x="885" y="4508"/>
                  </a:lnTo>
                  <a:lnTo>
                    <a:pt x="885" y="4505"/>
                  </a:lnTo>
                  <a:lnTo>
                    <a:pt x="887" y="4503"/>
                  </a:lnTo>
                  <a:lnTo>
                    <a:pt x="890" y="4503"/>
                  </a:lnTo>
                  <a:lnTo>
                    <a:pt x="893" y="4503"/>
                  </a:lnTo>
                  <a:lnTo>
                    <a:pt x="897" y="4503"/>
                  </a:lnTo>
                  <a:lnTo>
                    <a:pt x="900" y="4503"/>
                  </a:lnTo>
                  <a:lnTo>
                    <a:pt x="902" y="4500"/>
                  </a:lnTo>
                  <a:lnTo>
                    <a:pt x="904" y="4496"/>
                  </a:lnTo>
                  <a:lnTo>
                    <a:pt x="905" y="4493"/>
                  </a:lnTo>
                  <a:lnTo>
                    <a:pt x="907" y="4490"/>
                  </a:lnTo>
                  <a:lnTo>
                    <a:pt x="914" y="4486"/>
                  </a:lnTo>
                  <a:lnTo>
                    <a:pt x="921" y="4483"/>
                  </a:lnTo>
                  <a:lnTo>
                    <a:pt x="922" y="4481"/>
                  </a:lnTo>
                  <a:lnTo>
                    <a:pt x="922" y="4479"/>
                  </a:lnTo>
                  <a:lnTo>
                    <a:pt x="924" y="4478"/>
                  </a:lnTo>
                  <a:lnTo>
                    <a:pt x="927" y="4476"/>
                  </a:lnTo>
                  <a:lnTo>
                    <a:pt x="934" y="4476"/>
                  </a:lnTo>
                  <a:lnTo>
                    <a:pt x="938" y="4454"/>
                  </a:lnTo>
                  <a:lnTo>
                    <a:pt x="939" y="4444"/>
                  </a:lnTo>
                  <a:lnTo>
                    <a:pt x="941" y="4435"/>
                  </a:lnTo>
                  <a:lnTo>
                    <a:pt x="943" y="4433"/>
                  </a:lnTo>
                  <a:lnTo>
                    <a:pt x="945" y="4433"/>
                  </a:lnTo>
                  <a:lnTo>
                    <a:pt x="946" y="4432"/>
                  </a:lnTo>
                  <a:lnTo>
                    <a:pt x="948" y="4428"/>
                  </a:lnTo>
                  <a:lnTo>
                    <a:pt x="950" y="4425"/>
                  </a:lnTo>
                  <a:lnTo>
                    <a:pt x="953" y="4420"/>
                  </a:lnTo>
                  <a:lnTo>
                    <a:pt x="955" y="4415"/>
                  </a:lnTo>
                  <a:lnTo>
                    <a:pt x="955" y="4408"/>
                  </a:lnTo>
                  <a:lnTo>
                    <a:pt x="950" y="4404"/>
                  </a:lnTo>
                  <a:lnTo>
                    <a:pt x="943" y="4403"/>
                  </a:lnTo>
                  <a:lnTo>
                    <a:pt x="938" y="4399"/>
                  </a:lnTo>
                  <a:lnTo>
                    <a:pt x="936" y="4398"/>
                  </a:lnTo>
                  <a:lnTo>
                    <a:pt x="934" y="4394"/>
                  </a:lnTo>
                  <a:lnTo>
                    <a:pt x="946" y="4394"/>
                  </a:lnTo>
                  <a:lnTo>
                    <a:pt x="958" y="4394"/>
                  </a:lnTo>
                  <a:lnTo>
                    <a:pt x="968" y="4392"/>
                  </a:lnTo>
                  <a:lnTo>
                    <a:pt x="975" y="4387"/>
                  </a:lnTo>
                  <a:lnTo>
                    <a:pt x="977" y="4381"/>
                  </a:lnTo>
                  <a:lnTo>
                    <a:pt x="977" y="4374"/>
                  </a:lnTo>
                  <a:lnTo>
                    <a:pt x="975" y="4367"/>
                  </a:lnTo>
                  <a:lnTo>
                    <a:pt x="972" y="4362"/>
                  </a:lnTo>
                  <a:lnTo>
                    <a:pt x="970" y="4357"/>
                  </a:lnTo>
                  <a:lnTo>
                    <a:pt x="968" y="4353"/>
                  </a:lnTo>
                  <a:lnTo>
                    <a:pt x="970" y="4350"/>
                  </a:lnTo>
                  <a:lnTo>
                    <a:pt x="975" y="4346"/>
                  </a:lnTo>
                  <a:lnTo>
                    <a:pt x="980" y="4348"/>
                  </a:lnTo>
                  <a:lnTo>
                    <a:pt x="982" y="4352"/>
                  </a:lnTo>
                  <a:lnTo>
                    <a:pt x="986" y="4363"/>
                  </a:lnTo>
                  <a:lnTo>
                    <a:pt x="987" y="4369"/>
                  </a:lnTo>
                  <a:lnTo>
                    <a:pt x="991" y="4372"/>
                  </a:lnTo>
                  <a:lnTo>
                    <a:pt x="996" y="4374"/>
                  </a:lnTo>
                  <a:lnTo>
                    <a:pt x="1003" y="4374"/>
                  </a:lnTo>
                  <a:lnTo>
                    <a:pt x="1020" y="4370"/>
                  </a:lnTo>
                  <a:lnTo>
                    <a:pt x="1037" y="4370"/>
                  </a:lnTo>
                  <a:lnTo>
                    <a:pt x="1071" y="4370"/>
                  </a:lnTo>
                  <a:lnTo>
                    <a:pt x="1107" y="4370"/>
                  </a:lnTo>
                  <a:lnTo>
                    <a:pt x="1126" y="4369"/>
                  </a:lnTo>
                  <a:lnTo>
                    <a:pt x="1146" y="4367"/>
                  </a:lnTo>
                  <a:lnTo>
                    <a:pt x="1148" y="4370"/>
                  </a:lnTo>
                  <a:lnTo>
                    <a:pt x="1151" y="4372"/>
                  </a:lnTo>
                  <a:lnTo>
                    <a:pt x="1160" y="4374"/>
                  </a:lnTo>
                  <a:lnTo>
                    <a:pt x="1160" y="4377"/>
                  </a:lnTo>
                  <a:lnTo>
                    <a:pt x="1161" y="4379"/>
                  </a:lnTo>
                  <a:lnTo>
                    <a:pt x="1166" y="4381"/>
                  </a:lnTo>
                  <a:lnTo>
                    <a:pt x="1172" y="4382"/>
                  </a:lnTo>
                  <a:lnTo>
                    <a:pt x="1173" y="4384"/>
                  </a:lnTo>
                  <a:lnTo>
                    <a:pt x="1173" y="4387"/>
                  </a:lnTo>
                  <a:lnTo>
                    <a:pt x="1178" y="4389"/>
                  </a:lnTo>
                  <a:lnTo>
                    <a:pt x="1180" y="4391"/>
                  </a:lnTo>
                  <a:lnTo>
                    <a:pt x="1180" y="4394"/>
                  </a:lnTo>
                  <a:lnTo>
                    <a:pt x="1189" y="4399"/>
                  </a:lnTo>
                  <a:lnTo>
                    <a:pt x="1195" y="4406"/>
                  </a:lnTo>
                  <a:lnTo>
                    <a:pt x="1202" y="4413"/>
                  </a:lnTo>
                  <a:lnTo>
                    <a:pt x="1207" y="4421"/>
                  </a:lnTo>
                  <a:lnTo>
                    <a:pt x="1216" y="4440"/>
                  </a:lnTo>
                  <a:lnTo>
                    <a:pt x="1219" y="4450"/>
                  </a:lnTo>
                  <a:lnTo>
                    <a:pt x="1221" y="4462"/>
                  </a:lnTo>
                  <a:lnTo>
                    <a:pt x="1226" y="4464"/>
                  </a:lnTo>
                  <a:lnTo>
                    <a:pt x="1228" y="4467"/>
                  </a:lnTo>
                  <a:lnTo>
                    <a:pt x="1231" y="4479"/>
                  </a:lnTo>
                  <a:lnTo>
                    <a:pt x="1233" y="4485"/>
                  </a:lnTo>
                  <a:lnTo>
                    <a:pt x="1236" y="4488"/>
                  </a:lnTo>
                  <a:lnTo>
                    <a:pt x="1241" y="4490"/>
                  </a:lnTo>
                  <a:lnTo>
                    <a:pt x="1248" y="4490"/>
                  </a:lnTo>
                  <a:lnTo>
                    <a:pt x="1247" y="4483"/>
                  </a:lnTo>
                  <a:lnTo>
                    <a:pt x="1247" y="4478"/>
                  </a:lnTo>
                  <a:lnTo>
                    <a:pt x="1250" y="4471"/>
                  </a:lnTo>
                  <a:lnTo>
                    <a:pt x="1255" y="4466"/>
                  </a:lnTo>
                  <a:lnTo>
                    <a:pt x="1255" y="4461"/>
                  </a:lnTo>
                  <a:lnTo>
                    <a:pt x="1255" y="4456"/>
                  </a:lnTo>
                  <a:lnTo>
                    <a:pt x="1250" y="4449"/>
                  </a:lnTo>
                  <a:lnTo>
                    <a:pt x="1250" y="4444"/>
                  </a:lnTo>
                  <a:lnTo>
                    <a:pt x="1252" y="4440"/>
                  </a:lnTo>
                  <a:lnTo>
                    <a:pt x="1253" y="4438"/>
                  </a:lnTo>
                  <a:lnTo>
                    <a:pt x="1262" y="4435"/>
                  </a:lnTo>
                  <a:lnTo>
                    <a:pt x="1277" y="4438"/>
                  </a:lnTo>
                  <a:lnTo>
                    <a:pt x="1291" y="4444"/>
                  </a:lnTo>
                  <a:lnTo>
                    <a:pt x="1306" y="4447"/>
                  </a:lnTo>
                  <a:lnTo>
                    <a:pt x="1323" y="4449"/>
                  </a:lnTo>
                  <a:lnTo>
                    <a:pt x="1327" y="4454"/>
                  </a:lnTo>
                  <a:lnTo>
                    <a:pt x="1330" y="4459"/>
                  </a:lnTo>
                  <a:lnTo>
                    <a:pt x="1335" y="4462"/>
                  </a:lnTo>
                  <a:lnTo>
                    <a:pt x="1344" y="4462"/>
                  </a:lnTo>
                  <a:lnTo>
                    <a:pt x="1347" y="4467"/>
                  </a:lnTo>
                  <a:lnTo>
                    <a:pt x="1351" y="4473"/>
                  </a:lnTo>
                  <a:lnTo>
                    <a:pt x="1356" y="4476"/>
                  </a:lnTo>
                  <a:lnTo>
                    <a:pt x="1364" y="4476"/>
                  </a:lnTo>
                  <a:lnTo>
                    <a:pt x="1368" y="4471"/>
                  </a:lnTo>
                  <a:lnTo>
                    <a:pt x="1369" y="4464"/>
                  </a:lnTo>
                  <a:lnTo>
                    <a:pt x="1371" y="4457"/>
                  </a:lnTo>
                  <a:lnTo>
                    <a:pt x="1371" y="4449"/>
                  </a:lnTo>
                  <a:lnTo>
                    <a:pt x="1378" y="4445"/>
                  </a:lnTo>
                  <a:lnTo>
                    <a:pt x="1378" y="4444"/>
                  </a:lnTo>
                  <a:lnTo>
                    <a:pt x="1378" y="4442"/>
                  </a:lnTo>
                  <a:lnTo>
                    <a:pt x="1376" y="4437"/>
                  </a:lnTo>
                  <a:lnTo>
                    <a:pt x="1371" y="4432"/>
                  </a:lnTo>
                  <a:lnTo>
                    <a:pt x="1366" y="4427"/>
                  </a:lnTo>
                  <a:lnTo>
                    <a:pt x="1364" y="4421"/>
                  </a:lnTo>
                  <a:lnTo>
                    <a:pt x="1364" y="4420"/>
                  </a:lnTo>
                  <a:lnTo>
                    <a:pt x="1364" y="4418"/>
                  </a:lnTo>
                  <a:lnTo>
                    <a:pt x="1371" y="4415"/>
                  </a:lnTo>
                  <a:lnTo>
                    <a:pt x="1385" y="4421"/>
                  </a:lnTo>
                  <a:lnTo>
                    <a:pt x="1400" y="4427"/>
                  </a:lnTo>
                  <a:lnTo>
                    <a:pt x="1419" y="4428"/>
                  </a:lnTo>
                  <a:lnTo>
                    <a:pt x="1439" y="4428"/>
                  </a:lnTo>
                  <a:lnTo>
                    <a:pt x="1448" y="4432"/>
                  </a:lnTo>
                  <a:lnTo>
                    <a:pt x="1455" y="4437"/>
                  </a:lnTo>
                  <a:lnTo>
                    <a:pt x="1463" y="4440"/>
                  </a:lnTo>
                  <a:lnTo>
                    <a:pt x="1468" y="4442"/>
                  </a:lnTo>
                  <a:lnTo>
                    <a:pt x="1473" y="4442"/>
                  </a:lnTo>
                  <a:lnTo>
                    <a:pt x="1490" y="4433"/>
                  </a:lnTo>
                  <a:lnTo>
                    <a:pt x="1511" y="4425"/>
                  </a:lnTo>
                  <a:lnTo>
                    <a:pt x="1531" y="4418"/>
                  </a:lnTo>
                  <a:lnTo>
                    <a:pt x="1555" y="4415"/>
                  </a:lnTo>
                  <a:lnTo>
                    <a:pt x="1559" y="4410"/>
                  </a:lnTo>
                  <a:lnTo>
                    <a:pt x="1560" y="4403"/>
                  </a:lnTo>
                  <a:lnTo>
                    <a:pt x="1562" y="4396"/>
                  </a:lnTo>
                  <a:lnTo>
                    <a:pt x="1562" y="4387"/>
                  </a:lnTo>
                  <a:lnTo>
                    <a:pt x="1562" y="4381"/>
                  </a:lnTo>
                  <a:lnTo>
                    <a:pt x="1566" y="4377"/>
                  </a:lnTo>
                  <a:lnTo>
                    <a:pt x="1569" y="4375"/>
                  </a:lnTo>
                  <a:lnTo>
                    <a:pt x="1576" y="4374"/>
                  </a:lnTo>
                  <a:lnTo>
                    <a:pt x="1576" y="4386"/>
                  </a:lnTo>
                  <a:lnTo>
                    <a:pt x="1576" y="4398"/>
                  </a:lnTo>
                  <a:lnTo>
                    <a:pt x="1578" y="4408"/>
                  </a:lnTo>
                  <a:lnTo>
                    <a:pt x="1583" y="4415"/>
                  </a:lnTo>
                  <a:lnTo>
                    <a:pt x="1590" y="4416"/>
                  </a:lnTo>
                  <a:lnTo>
                    <a:pt x="1596" y="4418"/>
                  </a:lnTo>
                  <a:lnTo>
                    <a:pt x="1600" y="4423"/>
                  </a:lnTo>
                  <a:lnTo>
                    <a:pt x="1603" y="4428"/>
                  </a:lnTo>
                  <a:lnTo>
                    <a:pt x="1610" y="4428"/>
                  </a:lnTo>
                  <a:lnTo>
                    <a:pt x="1613" y="4427"/>
                  </a:lnTo>
                  <a:lnTo>
                    <a:pt x="1619" y="4423"/>
                  </a:lnTo>
                  <a:lnTo>
                    <a:pt x="1624" y="4421"/>
                  </a:lnTo>
                  <a:lnTo>
                    <a:pt x="1625" y="4418"/>
                  </a:lnTo>
                  <a:lnTo>
                    <a:pt x="1627" y="4416"/>
                  </a:lnTo>
                  <a:lnTo>
                    <a:pt x="1629" y="4418"/>
                  </a:lnTo>
                  <a:lnTo>
                    <a:pt x="1630" y="4421"/>
                  </a:lnTo>
                  <a:lnTo>
                    <a:pt x="1630" y="4442"/>
                  </a:lnTo>
                  <a:lnTo>
                    <a:pt x="1637" y="4442"/>
                  </a:lnTo>
                  <a:lnTo>
                    <a:pt x="1642" y="4438"/>
                  </a:lnTo>
                  <a:lnTo>
                    <a:pt x="1646" y="4433"/>
                  </a:lnTo>
                  <a:lnTo>
                    <a:pt x="1648" y="4428"/>
                  </a:lnTo>
                  <a:lnTo>
                    <a:pt x="1651" y="4425"/>
                  </a:lnTo>
                  <a:lnTo>
                    <a:pt x="1656" y="4421"/>
                  </a:lnTo>
                  <a:lnTo>
                    <a:pt x="1661" y="4420"/>
                  </a:lnTo>
                  <a:lnTo>
                    <a:pt x="1671" y="4421"/>
                  </a:lnTo>
                  <a:lnTo>
                    <a:pt x="1671" y="4428"/>
                  </a:lnTo>
                  <a:lnTo>
                    <a:pt x="1680" y="4432"/>
                  </a:lnTo>
                  <a:lnTo>
                    <a:pt x="1682" y="4433"/>
                  </a:lnTo>
                  <a:lnTo>
                    <a:pt x="1683" y="4437"/>
                  </a:lnTo>
                  <a:lnTo>
                    <a:pt x="1682" y="4442"/>
                  </a:lnTo>
                  <a:lnTo>
                    <a:pt x="1678" y="4449"/>
                  </a:lnTo>
                  <a:lnTo>
                    <a:pt x="1678" y="4456"/>
                  </a:lnTo>
                  <a:lnTo>
                    <a:pt x="1682" y="4462"/>
                  </a:lnTo>
                  <a:lnTo>
                    <a:pt x="1685" y="4467"/>
                  </a:lnTo>
                  <a:lnTo>
                    <a:pt x="1685" y="4476"/>
                  </a:lnTo>
                  <a:lnTo>
                    <a:pt x="1699" y="4476"/>
                  </a:lnTo>
                  <a:lnTo>
                    <a:pt x="1699" y="4481"/>
                  </a:lnTo>
                  <a:lnTo>
                    <a:pt x="1700" y="4485"/>
                  </a:lnTo>
                  <a:lnTo>
                    <a:pt x="1702" y="4488"/>
                  </a:lnTo>
                  <a:lnTo>
                    <a:pt x="1705" y="4490"/>
                  </a:lnTo>
                  <a:lnTo>
                    <a:pt x="1707" y="4486"/>
                  </a:lnTo>
                  <a:lnTo>
                    <a:pt x="1711" y="4485"/>
                  </a:lnTo>
                  <a:lnTo>
                    <a:pt x="1719" y="4483"/>
                  </a:lnTo>
                  <a:lnTo>
                    <a:pt x="1719" y="4479"/>
                  </a:lnTo>
                  <a:lnTo>
                    <a:pt x="1721" y="4478"/>
                  </a:lnTo>
                  <a:lnTo>
                    <a:pt x="1726" y="4476"/>
                  </a:lnTo>
                  <a:lnTo>
                    <a:pt x="1734" y="4471"/>
                  </a:lnTo>
                  <a:lnTo>
                    <a:pt x="1740" y="4469"/>
                  </a:lnTo>
                  <a:lnTo>
                    <a:pt x="1746" y="4469"/>
                  </a:lnTo>
                  <a:lnTo>
                    <a:pt x="1753" y="4469"/>
                  </a:lnTo>
                  <a:lnTo>
                    <a:pt x="1760" y="4469"/>
                  </a:lnTo>
                  <a:lnTo>
                    <a:pt x="1769" y="4474"/>
                  </a:lnTo>
                  <a:lnTo>
                    <a:pt x="1779" y="4476"/>
                  </a:lnTo>
                  <a:lnTo>
                    <a:pt x="1786" y="4478"/>
                  </a:lnTo>
                  <a:lnTo>
                    <a:pt x="1794" y="4476"/>
                  </a:lnTo>
                  <a:lnTo>
                    <a:pt x="1828" y="4471"/>
                  </a:lnTo>
                  <a:lnTo>
                    <a:pt x="1845" y="4469"/>
                  </a:lnTo>
                  <a:lnTo>
                    <a:pt x="1864" y="4469"/>
                  </a:lnTo>
                  <a:lnTo>
                    <a:pt x="1867" y="4469"/>
                  </a:lnTo>
                  <a:lnTo>
                    <a:pt x="1876" y="4469"/>
                  </a:lnTo>
                  <a:lnTo>
                    <a:pt x="1885" y="4473"/>
                  </a:lnTo>
                  <a:lnTo>
                    <a:pt x="1895" y="4478"/>
                  </a:lnTo>
                  <a:lnTo>
                    <a:pt x="1903" y="4485"/>
                  </a:lnTo>
                  <a:lnTo>
                    <a:pt x="1907" y="4488"/>
                  </a:lnTo>
                  <a:lnTo>
                    <a:pt x="1910" y="4490"/>
                  </a:lnTo>
                  <a:lnTo>
                    <a:pt x="1915" y="4490"/>
                  </a:lnTo>
                  <a:lnTo>
                    <a:pt x="1919" y="4491"/>
                  </a:lnTo>
                  <a:lnTo>
                    <a:pt x="1931" y="4495"/>
                  </a:lnTo>
                  <a:lnTo>
                    <a:pt x="1934" y="4498"/>
                  </a:lnTo>
                  <a:lnTo>
                    <a:pt x="1937" y="4503"/>
                  </a:lnTo>
                  <a:lnTo>
                    <a:pt x="1944" y="4507"/>
                  </a:lnTo>
                  <a:lnTo>
                    <a:pt x="1951" y="4510"/>
                  </a:lnTo>
                  <a:lnTo>
                    <a:pt x="1954" y="4510"/>
                  </a:lnTo>
                  <a:lnTo>
                    <a:pt x="1958" y="4510"/>
                  </a:lnTo>
                  <a:lnTo>
                    <a:pt x="1958" y="4514"/>
                  </a:lnTo>
                  <a:lnTo>
                    <a:pt x="1958" y="4517"/>
                  </a:lnTo>
                  <a:lnTo>
                    <a:pt x="1966" y="4522"/>
                  </a:lnTo>
                  <a:lnTo>
                    <a:pt x="1971" y="4524"/>
                  </a:lnTo>
                  <a:lnTo>
                    <a:pt x="1978" y="4524"/>
                  </a:lnTo>
                  <a:lnTo>
                    <a:pt x="1985" y="4524"/>
                  </a:lnTo>
                  <a:lnTo>
                    <a:pt x="1990" y="4524"/>
                  </a:lnTo>
                  <a:lnTo>
                    <a:pt x="1995" y="4522"/>
                  </a:lnTo>
                  <a:lnTo>
                    <a:pt x="2004" y="4519"/>
                  </a:lnTo>
                  <a:lnTo>
                    <a:pt x="2011" y="4514"/>
                  </a:lnTo>
                  <a:lnTo>
                    <a:pt x="2019" y="4510"/>
                  </a:lnTo>
                  <a:lnTo>
                    <a:pt x="2028" y="4510"/>
                  </a:lnTo>
                  <a:lnTo>
                    <a:pt x="2035" y="4508"/>
                  </a:lnTo>
                  <a:lnTo>
                    <a:pt x="2040" y="4505"/>
                  </a:lnTo>
                  <a:lnTo>
                    <a:pt x="2047" y="4503"/>
                  </a:lnTo>
                  <a:lnTo>
                    <a:pt x="2081" y="4503"/>
                  </a:lnTo>
                  <a:lnTo>
                    <a:pt x="2082" y="4500"/>
                  </a:lnTo>
                  <a:lnTo>
                    <a:pt x="2084" y="4498"/>
                  </a:lnTo>
                  <a:lnTo>
                    <a:pt x="2091" y="4496"/>
                  </a:lnTo>
                  <a:lnTo>
                    <a:pt x="2108" y="4496"/>
                  </a:lnTo>
                  <a:lnTo>
                    <a:pt x="2110" y="4495"/>
                  </a:lnTo>
                  <a:lnTo>
                    <a:pt x="2111" y="4493"/>
                  </a:lnTo>
                  <a:lnTo>
                    <a:pt x="2115" y="4490"/>
                  </a:lnTo>
                  <a:lnTo>
                    <a:pt x="2120" y="4488"/>
                  </a:lnTo>
                  <a:lnTo>
                    <a:pt x="2122" y="4486"/>
                  </a:lnTo>
                  <a:lnTo>
                    <a:pt x="2122" y="4483"/>
                  </a:lnTo>
                  <a:lnTo>
                    <a:pt x="2149" y="4483"/>
                  </a:lnTo>
                  <a:lnTo>
                    <a:pt x="2152" y="4476"/>
                  </a:lnTo>
                  <a:lnTo>
                    <a:pt x="2158" y="4469"/>
                  </a:lnTo>
                  <a:lnTo>
                    <a:pt x="2161" y="4466"/>
                  </a:lnTo>
                  <a:lnTo>
                    <a:pt x="2166" y="4464"/>
                  </a:lnTo>
                  <a:lnTo>
                    <a:pt x="2171" y="4462"/>
                  </a:lnTo>
                  <a:lnTo>
                    <a:pt x="2176" y="4462"/>
                  </a:lnTo>
                  <a:lnTo>
                    <a:pt x="2181" y="4462"/>
                  </a:lnTo>
                  <a:lnTo>
                    <a:pt x="2187" y="4464"/>
                  </a:lnTo>
                  <a:lnTo>
                    <a:pt x="2195" y="4467"/>
                  </a:lnTo>
                  <a:lnTo>
                    <a:pt x="2204" y="4471"/>
                  </a:lnTo>
                  <a:lnTo>
                    <a:pt x="2210" y="4471"/>
                  </a:lnTo>
                  <a:lnTo>
                    <a:pt x="2217" y="4469"/>
                  </a:lnTo>
                  <a:lnTo>
                    <a:pt x="2221" y="4456"/>
                  </a:lnTo>
                  <a:lnTo>
                    <a:pt x="2226" y="4444"/>
                  </a:lnTo>
                  <a:lnTo>
                    <a:pt x="2234" y="4435"/>
                  </a:lnTo>
                  <a:lnTo>
                    <a:pt x="2245" y="4428"/>
                  </a:lnTo>
                  <a:lnTo>
                    <a:pt x="2250" y="4428"/>
                  </a:lnTo>
                  <a:lnTo>
                    <a:pt x="2255" y="4427"/>
                  </a:lnTo>
                  <a:lnTo>
                    <a:pt x="2263" y="4423"/>
                  </a:lnTo>
                  <a:lnTo>
                    <a:pt x="2272" y="4420"/>
                  </a:lnTo>
                  <a:lnTo>
                    <a:pt x="2279" y="4420"/>
                  </a:lnTo>
                  <a:lnTo>
                    <a:pt x="2285" y="4421"/>
                  </a:lnTo>
                  <a:lnTo>
                    <a:pt x="2287" y="4416"/>
                  </a:lnTo>
                  <a:lnTo>
                    <a:pt x="2291" y="4413"/>
                  </a:lnTo>
                  <a:lnTo>
                    <a:pt x="2296" y="4411"/>
                  </a:lnTo>
                  <a:lnTo>
                    <a:pt x="2301" y="4411"/>
                  </a:lnTo>
                  <a:lnTo>
                    <a:pt x="2313" y="4408"/>
                  </a:lnTo>
                  <a:lnTo>
                    <a:pt x="2316" y="4404"/>
                  </a:lnTo>
                  <a:lnTo>
                    <a:pt x="2320" y="4401"/>
                  </a:lnTo>
                  <a:lnTo>
                    <a:pt x="2326" y="4401"/>
                  </a:lnTo>
                  <a:lnTo>
                    <a:pt x="2332" y="4399"/>
                  </a:lnTo>
                  <a:lnTo>
                    <a:pt x="2335" y="4396"/>
                  </a:lnTo>
                  <a:lnTo>
                    <a:pt x="2338" y="4392"/>
                  </a:lnTo>
                  <a:lnTo>
                    <a:pt x="2345" y="4386"/>
                  </a:lnTo>
                  <a:lnTo>
                    <a:pt x="2349" y="4382"/>
                  </a:lnTo>
                  <a:lnTo>
                    <a:pt x="2354" y="4381"/>
                  </a:lnTo>
                  <a:lnTo>
                    <a:pt x="2354" y="4326"/>
                  </a:lnTo>
                  <a:lnTo>
                    <a:pt x="2362" y="4326"/>
                  </a:lnTo>
                  <a:lnTo>
                    <a:pt x="2367" y="4324"/>
                  </a:lnTo>
                  <a:lnTo>
                    <a:pt x="2371" y="4319"/>
                  </a:lnTo>
                  <a:lnTo>
                    <a:pt x="2372" y="4314"/>
                  </a:lnTo>
                  <a:lnTo>
                    <a:pt x="2378" y="4304"/>
                  </a:lnTo>
                  <a:lnTo>
                    <a:pt x="2381" y="4300"/>
                  </a:lnTo>
                  <a:lnTo>
                    <a:pt x="2388" y="4299"/>
                  </a:lnTo>
                  <a:lnTo>
                    <a:pt x="2388" y="4292"/>
                  </a:lnTo>
                  <a:lnTo>
                    <a:pt x="2391" y="4287"/>
                  </a:lnTo>
                  <a:lnTo>
                    <a:pt x="2396" y="4278"/>
                  </a:lnTo>
                  <a:lnTo>
                    <a:pt x="2400" y="4273"/>
                  </a:lnTo>
                  <a:lnTo>
                    <a:pt x="2403" y="4268"/>
                  </a:lnTo>
                  <a:lnTo>
                    <a:pt x="2403" y="4259"/>
                  </a:lnTo>
                  <a:lnTo>
                    <a:pt x="2401" y="4251"/>
                  </a:lnTo>
                  <a:lnTo>
                    <a:pt x="2395" y="4248"/>
                  </a:lnTo>
                  <a:lnTo>
                    <a:pt x="2386" y="4244"/>
                  </a:lnTo>
                  <a:lnTo>
                    <a:pt x="2376" y="4244"/>
                  </a:lnTo>
                  <a:lnTo>
                    <a:pt x="2364" y="4244"/>
                  </a:lnTo>
                  <a:lnTo>
                    <a:pt x="2342" y="4244"/>
                  </a:lnTo>
                  <a:lnTo>
                    <a:pt x="2320" y="4244"/>
                  </a:lnTo>
                  <a:lnTo>
                    <a:pt x="2318" y="4249"/>
                  </a:lnTo>
                  <a:lnTo>
                    <a:pt x="2316" y="4251"/>
                  </a:lnTo>
                  <a:lnTo>
                    <a:pt x="2313" y="4251"/>
                  </a:lnTo>
                  <a:lnTo>
                    <a:pt x="2301" y="4248"/>
                  </a:lnTo>
                  <a:lnTo>
                    <a:pt x="2291" y="4248"/>
                  </a:lnTo>
                  <a:lnTo>
                    <a:pt x="2282" y="4253"/>
                  </a:lnTo>
                  <a:lnTo>
                    <a:pt x="2272" y="4258"/>
                  </a:lnTo>
                  <a:lnTo>
                    <a:pt x="2270" y="4263"/>
                  </a:lnTo>
                  <a:lnTo>
                    <a:pt x="2268" y="4265"/>
                  </a:lnTo>
                  <a:lnTo>
                    <a:pt x="2265" y="4265"/>
                  </a:lnTo>
                  <a:lnTo>
                    <a:pt x="2258" y="4265"/>
                  </a:lnTo>
                  <a:lnTo>
                    <a:pt x="2251" y="4265"/>
                  </a:lnTo>
                  <a:lnTo>
                    <a:pt x="2246" y="4266"/>
                  </a:lnTo>
                  <a:lnTo>
                    <a:pt x="2245" y="4271"/>
                  </a:lnTo>
                  <a:lnTo>
                    <a:pt x="2243" y="4275"/>
                  </a:lnTo>
                  <a:lnTo>
                    <a:pt x="2239" y="4277"/>
                  </a:lnTo>
                  <a:lnTo>
                    <a:pt x="2236" y="4278"/>
                  </a:lnTo>
                  <a:lnTo>
                    <a:pt x="2231" y="4278"/>
                  </a:lnTo>
                  <a:lnTo>
                    <a:pt x="2233" y="4273"/>
                  </a:lnTo>
                  <a:lnTo>
                    <a:pt x="2234" y="4271"/>
                  </a:lnTo>
                  <a:lnTo>
                    <a:pt x="2238" y="4271"/>
                  </a:lnTo>
                  <a:lnTo>
                    <a:pt x="2238" y="4265"/>
                  </a:lnTo>
                  <a:lnTo>
                    <a:pt x="2238" y="4258"/>
                  </a:lnTo>
                  <a:lnTo>
                    <a:pt x="2236" y="4253"/>
                  </a:lnTo>
                  <a:lnTo>
                    <a:pt x="2231" y="4251"/>
                  </a:lnTo>
                  <a:lnTo>
                    <a:pt x="2226" y="4249"/>
                  </a:lnTo>
                  <a:lnTo>
                    <a:pt x="2224" y="4248"/>
                  </a:lnTo>
                  <a:lnTo>
                    <a:pt x="2224" y="4244"/>
                  </a:lnTo>
                  <a:lnTo>
                    <a:pt x="2217" y="4239"/>
                  </a:lnTo>
                  <a:lnTo>
                    <a:pt x="2207" y="4237"/>
                  </a:lnTo>
                  <a:lnTo>
                    <a:pt x="2195" y="4237"/>
                  </a:lnTo>
                  <a:lnTo>
                    <a:pt x="2183" y="4237"/>
                  </a:lnTo>
                  <a:lnTo>
                    <a:pt x="2181" y="4239"/>
                  </a:lnTo>
                  <a:lnTo>
                    <a:pt x="2180" y="4241"/>
                  </a:lnTo>
                  <a:lnTo>
                    <a:pt x="2176" y="4244"/>
                  </a:lnTo>
                  <a:lnTo>
                    <a:pt x="2171" y="4246"/>
                  </a:lnTo>
                  <a:lnTo>
                    <a:pt x="2170" y="4248"/>
                  </a:lnTo>
                  <a:lnTo>
                    <a:pt x="2170" y="4251"/>
                  </a:lnTo>
                  <a:lnTo>
                    <a:pt x="2161" y="4256"/>
                  </a:lnTo>
                  <a:lnTo>
                    <a:pt x="2156" y="4258"/>
                  </a:lnTo>
                  <a:lnTo>
                    <a:pt x="2149" y="4258"/>
                  </a:lnTo>
                  <a:lnTo>
                    <a:pt x="2142" y="4258"/>
                  </a:lnTo>
                  <a:lnTo>
                    <a:pt x="2135" y="4258"/>
                  </a:lnTo>
                  <a:lnTo>
                    <a:pt x="2130" y="4256"/>
                  </a:lnTo>
                  <a:lnTo>
                    <a:pt x="2129" y="4251"/>
                  </a:lnTo>
                  <a:lnTo>
                    <a:pt x="2129" y="4246"/>
                  </a:lnTo>
                  <a:lnTo>
                    <a:pt x="2132" y="4244"/>
                  </a:lnTo>
                  <a:lnTo>
                    <a:pt x="2135" y="4244"/>
                  </a:lnTo>
                  <a:lnTo>
                    <a:pt x="2142" y="4244"/>
                  </a:lnTo>
                  <a:lnTo>
                    <a:pt x="2147" y="4244"/>
                  </a:lnTo>
                  <a:lnTo>
                    <a:pt x="2152" y="4244"/>
                  </a:lnTo>
                  <a:lnTo>
                    <a:pt x="2156" y="4242"/>
                  </a:lnTo>
                  <a:lnTo>
                    <a:pt x="2156" y="4237"/>
                  </a:lnTo>
                  <a:lnTo>
                    <a:pt x="2163" y="4236"/>
                  </a:lnTo>
                  <a:lnTo>
                    <a:pt x="2170" y="4234"/>
                  </a:lnTo>
                  <a:lnTo>
                    <a:pt x="2175" y="4230"/>
                  </a:lnTo>
                  <a:lnTo>
                    <a:pt x="2183" y="4230"/>
                  </a:lnTo>
                  <a:lnTo>
                    <a:pt x="2183" y="4225"/>
                  </a:lnTo>
                  <a:lnTo>
                    <a:pt x="2181" y="4222"/>
                  </a:lnTo>
                  <a:lnTo>
                    <a:pt x="2180" y="4218"/>
                  </a:lnTo>
                  <a:lnTo>
                    <a:pt x="2176" y="4217"/>
                  </a:lnTo>
                  <a:lnTo>
                    <a:pt x="2171" y="4215"/>
                  </a:lnTo>
                  <a:lnTo>
                    <a:pt x="2170" y="4213"/>
                  </a:lnTo>
                  <a:lnTo>
                    <a:pt x="2170" y="4210"/>
                  </a:lnTo>
                  <a:lnTo>
                    <a:pt x="2163" y="4210"/>
                  </a:lnTo>
                  <a:lnTo>
                    <a:pt x="2156" y="4210"/>
                  </a:lnTo>
                  <a:lnTo>
                    <a:pt x="2151" y="4208"/>
                  </a:lnTo>
                  <a:lnTo>
                    <a:pt x="2149" y="4203"/>
                  </a:lnTo>
                  <a:lnTo>
                    <a:pt x="2159" y="4203"/>
                  </a:lnTo>
                  <a:lnTo>
                    <a:pt x="2170" y="4203"/>
                  </a:lnTo>
                  <a:lnTo>
                    <a:pt x="2176" y="4200"/>
                  </a:lnTo>
                  <a:lnTo>
                    <a:pt x="2183" y="4196"/>
                  </a:lnTo>
                  <a:lnTo>
                    <a:pt x="2185" y="4200"/>
                  </a:lnTo>
                  <a:lnTo>
                    <a:pt x="2187" y="4201"/>
                  </a:lnTo>
                  <a:lnTo>
                    <a:pt x="2193" y="4203"/>
                  </a:lnTo>
                  <a:lnTo>
                    <a:pt x="2210" y="4203"/>
                  </a:lnTo>
                  <a:lnTo>
                    <a:pt x="2216" y="4200"/>
                  </a:lnTo>
                  <a:lnTo>
                    <a:pt x="2221" y="4196"/>
                  </a:lnTo>
                  <a:lnTo>
                    <a:pt x="2224" y="4191"/>
                  </a:lnTo>
                  <a:lnTo>
                    <a:pt x="2231" y="4189"/>
                  </a:lnTo>
                  <a:lnTo>
                    <a:pt x="2234" y="4189"/>
                  </a:lnTo>
                  <a:lnTo>
                    <a:pt x="2238" y="4189"/>
                  </a:lnTo>
                  <a:lnTo>
                    <a:pt x="2243" y="4188"/>
                  </a:lnTo>
                  <a:lnTo>
                    <a:pt x="2248" y="4186"/>
                  </a:lnTo>
                  <a:lnTo>
                    <a:pt x="2255" y="4181"/>
                  </a:lnTo>
                  <a:lnTo>
                    <a:pt x="2258" y="4172"/>
                  </a:lnTo>
                  <a:lnTo>
                    <a:pt x="2260" y="4164"/>
                  </a:lnTo>
                  <a:lnTo>
                    <a:pt x="2262" y="4160"/>
                  </a:lnTo>
                  <a:lnTo>
                    <a:pt x="2268" y="4138"/>
                  </a:lnTo>
                  <a:lnTo>
                    <a:pt x="2270" y="4128"/>
                  </a:lnTo>
                  <a:lnTo>
                    <a:pt x="2272" y="4114"/>
                  </a:lnTo>
                  <a:lnTo>
                    <a:pt x="2265" y="4114"/>
                  </a:lnTo>
                  <a:lnTo>
                    <a:pt x="2260" y="4113"/>
                  </a:lnTo>
                  <a:lnTo>
                    <a:pt x="2256" y="4109"/>
                  </a:lnTo>
                  <a:lnTo>
                    <a:pt x="2251" y="4107"/>
                  </a:lnTo>
                  <a:lnTo>
                    <a:pt x="2248" y="4109"/>
                  </a:lnTo>
                  <a:lnTo>
                    <a:pt x="2241" y="4113"/>
                  </a:lnTo>
                  <a:lnTo>
                    <a:pt x="2227" y="4116"/>
                  </a:lnTo>
                  <a:lnTo>
                    <a:pt x="2219" y="4116"/>
                  </a:lnTo>
                  <a:lnTo>
                    <a:pt x="2212" y="4114"/>
                  </a:lnTo>
                  <a:lnTo>
                    <a:pt x="2207" y="4113"/>
                  </a:lnTo>
                  <a:lnTo>
                    <a:pt x="2204" y="4107"/>
                  </a:lnTo>
                  <a:lnTo>
                    <a:pt x="2217" y="4109"/>
                  </a:lnTo>
                  <a:lnTo>
                    <a:pt x="2229" y="4106"/>
                  </a:lnTo>
                  <a:lnTo>
                    <a:pt x="2239" y="4104"/>
                  </a:lnTo>
                  <a:lnTo>
                    <a:pt x="2251" y="4101"/>
                  </a:lnTo>
                  <a:lnTo>
                    <a:pt x="2251" y="4096"/>
                  </a:lnTo>
                  <a:lnTo>
                    <a:pt x="2253" y="4092"/>
                  </a:lnTo>
                  <a:lnTo>
                    <a:pt x="2255" y="4089"/>
                  </a:lnTo>
                  <a:lnTo>
                    <a:pt x="2258" y="4087"/>
                  </a:lnTo>
                  <a:lnTo>
                    <a:pt x="2262" y="4087"/>
                  </a:lnTo>
                  <a:lnTo>
                    <a:pt x="2263" y="4085"/>
                  </a:lnTo>
                  <a:lnTo>
                    <a:pt x="2265" y="4080"/>
                  </a:lnTo>
                  <a:lnTo>
                    <a:pt x="2268" y="4078"/>
                  </a:lnTo>
                  <a:lnTo>
                    <a:pt x="2270" y="4077"/>
                  </a:lnTo>
                  <a:lnTo>
                    <a:pt x="2272" y="4070"/>
                  </a:lnTo>
                  <a:lnTo>
                    <a:pt x="2274" y="4063"/>
                  </a:lnTo>
                  <a:lnTo>
                    <a:pt x="2275" y="4061"/>
                  </a:lnTo>
                  <a:lnTo>
                    <a:pt x="2279" y="4060"/>
                  </a:lnTo>
                  <a:lnTo>
                    <a:pt x="2282" y="4065"/>
                  </a:lnTo>
                  <a:lnTo>
                    <a:pt x="2285" y="4070"/>
                  </a:lnTo>
                  <a:lnTo>
                    <a:pt x="2289" y="4073"/>
                  </a:lnTo>
                  <a:lnTo>
                    <a:pt x="2292" y="4080"/>
                  </a:lnTo>
                  <a:lnTo>
                    <a:pt x="2289" y="4085"/>
                  </a:lnTo>
                  <a:lnTo>
                    <a:pt x="2287" y="4092"/>
                  </a:lnTo>
                  <a:lnTo>
                    <a:pt x="2285" y="4096"/>
                  </a:lnTo>
                  <a:lnTo>
                    <a:pt x="2287" y="4097"/>
                  </a:lnTo>
                  <a:lnTo>
                    <a:pt x="2289" y="4099"/>
                  </a:lnTo>
                  <a:lnTo>
                    <a:pt x="2292" y="4101"/>
                  </a:lnTo>
                  <a:lnTo>
                    <a:pt x="2294" y="4096"/>
                  </a:lnTo>
                  <a:lnTo>
                    <a:pt x="2297" y="4094"/>
                  </a:lnTo>
                  <a:lnTo>
                    <a:pt x="2301" y="4094"/>
                  </a:lnTo>
                  <a:lnTo>
                    <a:pt x="2304" y="4097"/>
                  </a:lnTo>
                  <a:lnTo>
                    <a:pt x="2314" y="4102"/>
                  </a:lnTo>
                  <a:lnTo>
                    <a:pt x="2320" y="4102"/>
                  </a:lnTo>
                  <a:lnTo>
                    <a:pt x="2326" y="4101"/>
                  </a:lnTo>
                  <a:lnTo>
                    <a:pt x="2330" y="4099"/>
                  </a:lnTo>
                  <a:lnTo>
                    <a:pt x="2333" y="4097"/>
                  </a:lnTo>
                  <a:lnTo>
                    <a:pt x="2335" y="4089"/>
                  </a:lnTo>
                  <a:lnTo>
                    <a:pt x="2337" y="4085"/>
                  </a:lnTo>
                  <a:lnTo>
                    <a:pt x="2338" y="4082"/>
                  </a:lnTo>
                  <a:lnTo>
                    <a:pt x="2342" y="4080"/>
                  </a:lnTo>
                  <a:lnTo>
                    <a:pt x="2347" y="4080"/>
                  </a:lnTo>
                  <a:lnTo>
                    <a:pt x="2349" y="4085"/>
                  </a:lnTo>
                  <a:lnTo>
                    <a:pt x="2350" y="4085"/>
                  </a:lnTo>
                  <a:lnTo>
                    <a:pt x="2352" y="4084"/>
                  </a:lnTo>
                  <a:lnTo>
                    <a:pt x="2354" y="4078"/>
                  </a:lnTo>
                  <a:lnTo>
                    <a:pt x="2354" y="4073"/>
                  </a:lnTo>
                  <a:lnTo>
                    <a:pt x="2357" y="4075"/>
                  </a:lnTo>
                  <a:lnTo>
                    <a:pt x="2360" y="4077"/>
                  </a:lnTo>
                  <a:lnTo>
                    <a:pt x="2362" y="4080"/>
                  </a:lnTo>
                  <a:lnTo>
                    <a:pt x="2367" y="4080"/>
                  </a:lnTo>
                  <a:lnTo>
                    <a:pt x="2366" y="4073"/>
                  </a:lnTo>
                  <a:lnTo>
                    <a:pt x="2364" y="4067"/>
                  </a:lnTo>
                  <a:lnTo>
                    <a:pt x="2359" y="4055"/>
                  </a:lnTo>
                  <a:lnTo>
                    <a:pt x="2352" y="4044"/>
                  </a:lnTo>
                  <a:lnTo>
                    <a:pt x="2347" y="4032"/>
                  </a:lnTo>
                  <a:lnTo>
                    <a:pt x="2342" y="4031"/>
                  </a:lnTo>
                  <a:lnTo>
                    <a:pt x="2340" y="4029"/>
                  </a:lnTo>
                  <a:lnTo>
                    <a:pt x="2340" y="4026"/>
                  </a:lnTo>
                  <a:lnTo>
                    <a:pt x="2326" y="4026"/>
                  </a:lnTo>
                  <a:lnTo>
                    <a:pt x="2321" y="4024"/>
                  </a:lnTo>
                  <a:lnTo>
                    <a:pt x="2320" y="4022"/>
                  </a:lnTo>
                  <a:lnTo>
                    <a:pt x="2320" y="4019"/>
                  </a:lnTo>
                  <a:lnTo>
                    <a:pt x="2332" y="4020"/>
                  </a:lnTo>
                  <a:lnTo>
                    <a:pt x="2337" y="4022"/>
                  </a:lnTo>
                  <a:lnTo>
                    <a:pt x="2338" y="4024"/>
                  </a:lnTo>
                  <a:lnTo>
                    <a:pt x="2340" y="4026"/>
                  </a:lnTo>
                  <a:lnTo>
                    <a:pt x="2345" y="4027"/>
                  </a:lnTo>
                  <a:lnTo>
                    <a:pt x="2347" y="4029"/>
                  </a:lnTo>
                  <a:lnTo>
                    <a:pt x="2347" y="4032"/>
                  </a:lnTo>
                  <a:lnTo>
                    <a:pt x="2354" y="4032"/>
                  </a:lnTo>
                  <a:lnTo>
                    <a:pt x="2357" y="4036"/>
                  </a:lnTo>
                  <a:lnTo>
                    <a:pt x="2362" y="4038"/>
                  </a:lnTo>
                  <a:lnTo>
                    <a:pt x="2367" y="4039"/>
                  </a:lnTo>
                  <a:lnTo>
                    <a:pt x="2367" y="4019"/>
                  </a:lnTo>
                  <a:lnTo>
                    <a:pt x="2359" y="4012"/>
                  </a:lnTo>
                  <a:lnTo>
                    <a:pt x="2349" y="4007"/>
                  </a:lnTo>
                  <a:lnTo>
                    <a:pt x="2345" y="4002"/>
                  </a:lnTo>
                  <a:lnTo>
                    <a:pt x="2343" y="3997"/>
                  </a:lnTo>
                  <a:lnTo>
                    <a:pt x="2340" y="3992"/>
                  </a:lnTo>
                  <a:lnTo>
                    <a:pt x="2340" y="3985"/>
                  </a:lnTo>
                  <a:lnTo>
                    <a:pt x="2349" y="3992"/>
                  </a:lnTo>
                  <a:lnTo>
                    <a:pt x="2357" y="3998"/>
                  </a:lnTo>
                  <a:lnTo>
                    <a:pt x="2362" y="4002"/>
                  </a:lnTo>
                  <a:lnTo>
                    <a:pt x="2364" y="4007"/>
                  </a:lnTo>
                  <a:lnTo>
                    <a:pt x="2366" y="4012"/>
                  </a:lnTo>
                  <a:lnTo>
                    <a:pt x="2367" y="4019"/>
                  </a:lnTo>
                  <a:lnTo>
                    <a:pt x="2372" y="4019"/>
                  </a:lnTo>
                  <a:lnTo>
                    <a:pt x="2374" y="4022"/>
                  </a:lnTo>
                  <a:lnTo>
                    <a:pt x="2374" y="4032"/>
                  </a:lnTo>
                  <a:lnTo>
                    <a:pt x="2374" y="4038"/>
                  </a:lnTo>
                  <a:lnTo>
                    <a:pt x="2376" y="4041"/>
                  </a:lnTo>
                  <a:lnTo>
                    <a:pt x="2381" y="4041"/>
                  </a:lnTo>
                  <a:lnTo>
                    <a:pt x="2388" y="4039"/>
                  </a:lnTo>
                  <a:lnTo>
                    <a:pt x="2391" y="4038"/>
                  </a:lnTo>
                  <a:lnTo>
                    <a:pt x="2393" y="4034"/>
                  </a:lnTo>
                  <a:lnTo>
                    <a:pt x="2395" y="4026"/>
                  </a:lnTo>
                  <a:lnTo>
                    <a:pt x="2415" y="4026"/>
                  </a:lnTo>
                  <a:lnTo>
                    <a:pt x="2418" y="4020"/>
                  </a:lnTo>
                  <a:lnTo>
                    <a:pt x="2420" y="4014"/>
                  </a:lnTo>
                  <a:lnTo>
                    <a:pt x="2424" y="4009"/>
                  </a:lnTo>
                  <a:lnTo>
                    <a:pt x="2425" y="4007"/>
                  </a:lnTo>
                  <a:lnTo>
                    <a:pt x="2429" y="4005"/>
                  </a:lnTo>
                  <a:lnTo>
                    <a:pt x="2456" y="4005"/>
                  </a:lnTo>
                  <a:lnTo>
                    <a:pt x="2458" y="4002"/>
                  </a:lnTo>
                  <a:lnTo>
                    <a:pt x="2459" y="3998"/>
                  </a:lnTo>
                  <a:lnTo>
                    <a:pt x="2465" y="3993"/>
                  </a:lnTo>
                  <a:lnTo>
                    <a:pt x="2468" y="3992"/>
                  </a:lnTo>
                  <a:lnTo>
                    <a:pt x="2473" y="3985"/>
                  </a:lnTo>
                  <a:lnTo>
                    <a:pt x="2478" y="3978"/>
                  </a:lnTo>
                  <a:lnTo>
                    <a:pt x="2482" y="3971"/>
                  </a:lnTo>
                  <a:lnTo>
                    <a:pt x="2487" y="3966"/>
                  </a:lnTo>
                  <a:lnTo>
                    <a:pt x="2490" y="3964"/>
                  </a:lnTo>
                  <a:lnTo>
                    <a:pt x="2490" y="3916"/>
                  </a:lnTo>
                  <a:lnTo>
                    <a:pt x="2493" y="3916"/>
                  </a:lnTo>
                  <a:lnTo>
                    <a:pt x="2499" y="3908"/>
                  </a:lnTo>
                  <a:lnTo>
                    <a:pt x="2505" y="3899"/>
                  </a:lnTo>
                  <a:lnTo>
                    <a:pt x="2507" y="3896"/>
                  </a:lnTo>
                  <a:lnTo>
                    <a:pt x="2511" y="3888"/>
                  </a:lnTo>
                  <a:lnTo>
                    <a:pt x="2516" y="3881"/>
                  </a:lnTo>
                  <a:lnTo>
                    <a:pt x="2517" y="3879"/>
                  </a:lnTo>
                  <a:lnTo>
                    <a:pt x="2522" y="3870"/>
                  </a:lnTo>
                  <a:lnTo>
                    <a:pt x="2526" y="3862"/>
                  </a:lnTo>
                  <a:lnTo>
                    <a:pt x="2531" y="3853"/>
                  </a:lnTo>
                  <a:lnTo>
                    <a:pt x="2534" y="3852"/>
                  </a:lnTo>
                  <a:lnTo>
                    <a:pt x="2538" y="3848"/>
                  </a:lnTo>
                  <a:lnTo>
                    <a:pt x="2538" y="3843"/>
                  </a:lnTo>
                  <a:lnTo>
                    <a:pt x="2538" y="3831"/>
                  </a:lnTo>
                  <a:lnTo>
                    <a:pt x="2540" y="3821"/>
                  </a:lnTo>
                  <a:lnTo>
                    <a:pt x="2543" y="3811"/>
                  </a:lnTo>
                  <a:lnTo>
                    <a:pt x="2545" y="3801"/>
                  </a:lnTo>
                  <a:lnTo>
                    <a:pt x="2540" y="3792"/>
                  </a:lnTo>
                  <a:lnTo>
                    <a:pt x="2538" y="3787"/>
                  </a:lnTo>
                  <a:lnTo>
                    <a:pt x="2538" y="3780"/>
                  </a:lnTo>
                  <a:lnTo>
                    <a:pt x="2540" y="3777"/>
                  </a:lnTo>
                  <a:lnTo>
                    <a:pt x="2541" y="3772"/>
                  </a:lnTo>
                  <a:lnTo>
                    <a:pt x="2548" y="3766"/>
                  </a:lnTo>
                  <a:lnTo>
                    <a:pt x="2550" y="3763"/>
                  </a:lnTo>
                  <a:lnTo>
                    <a:pt x="2551" y="3758"/>
                  </a:lnTo>
                  <a:lnTo>
                    <a:pt x="2553" y="3753"/>
                  </a:lnTo>
                  <a:lnTo>
                    <a:pt x="2551" y="3746"/>
                  </a:lnTo>
                  <a:lnTo>
                    <a:pt x="2551" y="3726"/>
                  </a:lnTo>
                  <a:close/>
                  <a:moveTo>
                    <a:pt x="1126" y="2641"/>
                  </a:moveTo>
                  <a:lnTo>
                    <a:pt x="1105" y="2641"/>
                  </a:lnTo>
                  <a:lnTo>
                    <a:pt x="1103" y="2644"/>
                  </a:lnTo>
                  <a:lnTo>
                    <a:pt x="1102" y="2646"/>
                  </a:lnTo>
                  <a:lnTo>
                    <a:pt x="1097" y="2647"/>
                  </a:lnTo>
                  <a:lnTo>
                    <a:pt x="1085" y="2647"/>
                  </a:lnTo>
                  <a:lnTo>
                    <a:pt x="1083" y="2651"/>
                  </a:lnTo>
                  <a:lnTo>
                    <a:pt x="1081" y="2654"/>
                  </a:lnTo>
                  <a:lnTo>
                    <a:pt x="1079" y="2658"/>
                  </a:lnTo>
                  <a:lnTo>
                    <a:pt x="1078" y="2661"/>
                  </a:lnTo>
                  <a:lnTo>
                    <a:pt x="1074" y="2663"/>
                  </a:lnTo>
                  <a:lnTo>
                    <a:pt x="1071" y="2664"/>
                  </a:lnTo>
                  <a:lnTo>
                    <a:pt x="1068" y="2666"/>
                  </a:lnTo>
                  <a:lnTo>
                    <a:pt x="1064" y="2668"/>
                  </a:lnTo>
                  <a:lnTo>
                    <a:pt x="1061" y="2673"/>
                  </a:lnTo>
                  <a:lnTo>
                    <a:pt x="1059" y="2680"/>
                  </a:lnTo>
                  <a:lnTo>
                    <a:pt x="1056" y="2685"/>
                  </a:lnTo>
                  <a:lnTo>
                    <a:pt x="1054" y="2687"/>
                  </a:lnTo>
                  <a:lnTo>
                    <a:pt x="1050" y="2688"/>
                  </a:lnTo>
                  <a:lnTo>
                    <a:pt x="1049" y="2692"/>
                  </a:lnTo>
                  <a:lnTo>
                    <a:pt x="1047" y="2695"/>
                  </a:lnTo>
                  <a:lnTo>
                    <a:pt x="1044" y="2699"/>
                  </a:lnTo>
                  <a:lnTo>
                    <a:pt x="1044" y="2702"/>
                  </a:lnTo>
                  <a:lnTo>
                    <a:pt x="1037" y="2702"/>
                  </a:lnTo>
                  <a:lnTo>
                    <a:pt x="1032" y="2704"/>
                  </a:lnTo>
                  <a:lnTo>
                    <a:pt x="1028" y="2707"/>
                  </a:lnTo>
                  <a:lnTo>
                    <a:pt x="1025" y="2711"/>
                  </a:lnTo>
                  <a:lnTo>
                    <a:pt x="1018" y="2717"/>
                  </a:lnTo>
                  <a:lnTo>
                    <a:pt x="1015" y="2721"/>
                  </a:lnTo>
                  <a:lnTo>
                    <a:pt x="1009" y="2722"/>
                  </a:lnTo>
                  <a:lnTo>
                    <a:pt x="1009" y="2729"/>
                  </a:lnTo>
                  <a:lnTo>
                    <a:pt x="1008" y="2736"/>
                  </a:lnTo>
                  <a:lnTo>
                    <a:pt x="1001" y="2745"/>
                  </a:lnTo>
                  <a:lnTo>
                    <a:pt x="994" y="2753"/>
                  </a:lnTo>
                  <a:lnTo>
                    <a:pt x="989" y="2763"/>
                  </a:lnTo>
                  <a:lnTo>
                    <a:pt x="999" y="2767"/>
                  </a:lnTo>
                  <a:lnTo>
                    <a:pt x="1011" y="2768"/>
                  </a:lnTo>
                  <a:lnTo>
                    <a:pt x="1021" y="2772"/>
                  </a:lnTo>
                  <a:lnTo>
                    <a:pt x="1037" y="2770"/>
                  </a:lnTo>
                  <a:lnTo>
                    <a:pt x="1038" y="2768"/>
                  </a:lnTo>
                  <a:lnTo>
                    <a:pt x="1040" y="2767"/>
                  </a:lnTo>
                  <a:lnTo>
                    <a:pt x="1044" y="2763"/>
                  </a:lnTo>
                  <a:lnTo>
                    <a:pt x="1049" y="2762"/>
                  </a:lnTo>
                  <a:lnTo>
                    <a:pt x="1050" y="2760"/>
                  </a:lnTo>
                  <a:lnTo>
                    <a:pt x="1050" y="2757"/>
                  </a:lnTo>
                  <a:lnTo>
                    <a:pt x="1057" y="2757"/>
                  </a:lnTo>
                  <a:lnTo>
                    <a:pt x="1061" y="2755"/>
                  </a:lnTo>
                  <a:lnTo>
                    <a:pt x="1066" y="2751"/>
                  </a:lnTo>
                  <a:lnTo>
                    <a:pt x="1071" y="2750"/>
                  </a:lnTo>
                  <a:lnTo>
                    <a:pt x="1073" y="2745"/>
                  </a:lnTo>
                  <a:lnTo>
                    <a:pt x="1076" y="2741"/>
                  </a:lnTo>
                  <a:lnTo>
                    <a:pt x="1085" y="2736"/>
                  </a:lnTo>
                  <a:lnTo>
                    <a:pt x="1088" y="2736"/>
                  </a:lnTo>
                  <a:lnTo>
                    <a:pt x="1091" y="2736"/>
                  </a:lnTo>
                  <a:lnTo>
                    <a:pt x="1091" y="2733"/>
                  </a:lnTo>
                  <a:lnTo>
                    <a:pt x="1091" y="2729"/>
                  </a:lnTo>
                  <a:lnTo>
                    <a:pt x="1095" y="2729"/>
                  </a:lnTo>
                  <a:lnTo>
                    <a:pt x="1098" y="2729"/>
                  </a:lnTo>
                  <a:lnTo>
                    <a:pt x="1098" y="2726"/>
                  </a:lnTo>
                  <a:lnTo>
                    <a:pt x="1098" y="2722"/>
                  </a:lnTo>
                  <a:lnTo>
                    <a:pt x="1102" y="2722"/>
                  </a:lnTo>
                  <a:lnTo>
                    <a:pt x="1105" y="2722"/>
                  </a:lnTo>
                  <a:lnTo>
                    <a:pt x="1105" y="2719"/>
                  </a:lnTo>
                  <a:lnTo>
                    <a:pt x="1105" y="2716"/>
                  </a:lnTo>
                  <a:lnTo>
                    <a:pt x="1108" y="2716"/>
                  </a:lnTo>
                  <a:lnTo>
                    <a:pt x="1112" y="2716"/>
                  </a:lnTo>
                  <a:lnTo>
                    <a:pt x="1115" y="2712"/>
                  </a:lnTo>
                  <a:lnTo>
                    <a:pt x="1117" y="2707"/>
                  </a:lnTo>
                  <a:lnTo>
                    <a:pt x="1120" y="2704"/>
                  </a:lnTo>
                  <a:lnTo>
                    <a:pt x="1126" y="2702"/>
                  </a:lnTo>
                  <a:lnTo>
                    <a:pt x="1127" y="2695"/>
                  </a:lnTo>
                  <a:lnTo>
                    <a:pt x="1126" y="2690"/>
                  </a:lnTo>
                  <a:lnTo>
                    <a:pt x="1124" y="2683"/>
                  </a:lnTo>
                  <a:lnTo>
                    <a:pt x="1119" y="2678"/>
                  </a:lnTo>
                  <a:lnTo>
                    <a:pt x="1119" y="2673"/>
                  </a:lnTo>
                  <a:lnTo>
                    <a:pt x="1119" y="2668"/>
                  </a:lnTo>
                  <a:lnTo>
                    <a:pt x="1119" y="2661"/>
                  </a:lnTo>
                  <a:lnTo>
                    <a:pt x="1122" y="2654"/>
                  </a:lnTo>
                  <a:lnTo>
                    <a:pt x="1126" y="2649"/>
                  </a:lnTo>
                  <a:lnTo>
                    <a:pt x="1126" y="2641"/>
                  </a:lnTo>
                  <a:close/>
                  <a:moveTo>
                    <a:pt x="1651" y="4435"/>
                  </a:moveTo>
                  <a:lnTo>
                    <a:pt x="1651" y="4449"/>
                  </a:lnTo>
                  <a:lnTo>
                    <a:pt x="1658" y="4449"/>
                  </a:lnTo>
                  <a:lnTo>
                    <a:pt x="1661" y="4450"/>
                  </a:lnTo>
                  <a:lnTo>
                    <a:pt x="1665" y="4452"/>
                  </a:lnTo>
                  <a:lnTo>
                    <a:pt x="1666" y="4456"/>
                  </a:lnTo>
                  <a:lnTo>
                    <a:pt x="1671" y="4456"/>
                  </a:lnTo>
                  <a:lnTo>
                    <a:pt x="1671" y="4428"/>
                  </a:lnTo>
                  <a:lnTo>
                    <a:pt x="1665" y="4428"/>
                  </a:lnTo>
                  <a:lnTo>
                    <a:pt x="1659" y="4432"/>
                  </a:lnTo>
                  <a:lnTo>
                    <a:pt x="1656" y="4433"/>
                  </a:lnTo>
                  <a:lnTo>
                    <a:pt x="1651" y="4435"/>
                  </a:lnTo>
                  <a:close/>
                  <a:moveTo>
                    <a:pt x="27" y="4510"/>
                  </a:moveTo>
                  <a:lnTo>
                    <a:pt x="27" y="4507"/>
                  </a:lnTo>
                  <a:lnTo>
                    <a:pt x="27" y="4503"/>
                  </a:lnTo>
                  <a:lnTo>
                    <a:pt x="24" y="4500"/>
                  </a:lnTo>
                  <a:lnTo>
                    <a:pt x="20" y="4496"/>
                  </a:lnTo>
                  <a:lnTo>
                    <a:pt x="13" y="4496"/>
                  </a:lnTo>
                  <a:lnTo>
                    <a:pt x="8" y="4498"/>
                  </a:lnTo>
                  <a:lnTo>
                    <a:pt x="0" y="4503"/>
                  </a:lnTo>
                  <a:lnTo>
                    <a:pt x="0" y="4507"/>
                  </a:lnTo>
                  <a:lnTo>
                    <a:pt x="0" y="4510"/>
                  </a:lnTo>
                  <a:lnTo>
                    <a:pt x="0" y="4514"/>
                  </a:lnTo>
                  <a:lnTo>
                    <a:pt x="0" y="4517"/>
                  </a:lnTo>
                  <a:lnTo>
                    <a:pt x="1" y="4517"/>
                  </a:lnTo>
                  <a:lnTo>
                    <a:pt x="6" y="4517"/>
                  </a:lnTo>
                  <a:lnTo>
                    <a:pt x="10" y="4517"/>
                  </a:lnTo>
                  <a:lnTo>
                    <a:pt x="13" y="4517"/>
                  </a:lnTo>
                  <a:lnTo>
                    <a:pt x="18" y="4520"/>
                  </a:lnTo>
                  <a:lnTo>
                    <a:pt x="25" y="4522"/>
                  </a:lnTo>
                  <a:lnTo>
                    <a:pt x="30" y="4522"/>
                  </a:lnTo>
                  <a:lnTo>
                    <a:pt x="32" y="4520"/>
                  </a:lnTo>
                  <a:lnTo>
                    <a:pt x="34" y="4517"/>
                  </a:lnTo>
                  <a:lnTo>
                    <a:pt x="29" y="4515"/>
                  </a:lnTo>
                  <a:lnTo>
                    <a:pt x="27" y="4514"/>
                  </a:lnTo>
                  <a:lnTo>
                    <a:pt x="27" y="4510"/>
                  </a:lnTo>
                  <a:close/>
                  <a:moveTo>
                    <a:pt x="34" y="4462"/>
                  </a:moveTo>
                  <a:lnTo>
                    <a:pt x="34" y="4461"/>
                  </a:lnTo>
                  <a:lnTo>
                    <a:pt x="32" y="4459"/>
                  </a:lnTo>
                  <a:lnTo>
                    <a:pt x="27" y="4457"/>
                  </a:lnTo>
                  <a:lnTo>
                    <a:pt x="24" y="4457"/>
                  </a:lnTo>
                  <a:lnTo>
                    <a:pt x="22" y="4459"/>
                  </a:lnTo>
                  <a:lnTo>
                    <a:pt x="20" y="4462"/>
                  </a:lnTo>
                  <a:lnTo>
                    <a:pt x="24" y="4462"/>
                  </a:lnTo>
                  <a:lnTo>
                    <a:pt x="25" y="4464"/>
                  </a:lnTo>
                  <a:lnTo>
                    <a:pt x="27" y="4469"/>
                  </a:lnTo>
                  <a:lnTo>
                    <a:pt x="30" y="4473"/>
                  </a:lnTo>
                  <a:lnTo>
                    <a:pt x="32" y="4474"/>
                  </a:lnTo>
                  <a:lnTo>
                    <a:pt x="34" y="4476"/>
                  </a:lnTo>
                  <a:lnTo>
                    <a:pt x="34" y="4471"/>
                  </a:lnTo>
                  <a:lnTo>
                    <a:pt x="37" y="4471"/>
                  </a:lnTo>
                  <a:lnTo>
                    <a:pt x="46" y="4474"/>
                  </a:lnTo>
                  <a:lnTo>
                    <a:pt x="51" y="4478"/>
                  </a:lnTo>
                  <a:lnTo>
                    <a:pt x="56" y="4478"/>
                  </a:lnTo>
                  <a:lnTo>
                    <a:pt x="58" y="4478"/>
                  </a:lnTo>
                  <a:lnTo>
                    <a:pt x="59" y="4476"/>
                  </a:lnTo>
                  <a:lnTo>
                    <a:pt x="61" y="4469"/>
                  </a:lnTo>
                  <a:lnTo>
                    <a:pt x="54" y="4467"/>
                  </a:lnTo>
                  <a:lnTo>
                    <a:pt x="49" y="4464"/>
                  </a:lnTo>
                  <a:lnTo>
                    <a:pt x="42" y="4462"/>
                  </a:lnTo>
                  <a:lnTo>
                    <a:pt x="34" y="4462"/>
                  </a:lnTo>
                  <a:close/>
                  <a:moveTo>
                    <a:pt x="1625" y="4466"/>
                  </a:moveTo>
                  <a:lnTo>
                    <a:pt x="1615" y="4457"/>
                  </a:lnTo>
                  <a:lnTo>
                    <a:pt x="1601" y="4447"/>
                  </a:lnTo>
                  <a:lnTo>
                    <a:pt x="1598" y="4445"/>
                  </a:lnTo>
                  <a:lnTo>
                    <a:pt x="1584" y="4438"/>
                  </a:lnTo>
                  <a:lnTo>
                    <a:pt x="1584" y="4437"/>
                  </a:lnTo>
                  <a:lnTo>
                    <a:pt x="1583" y="4435"/>
                  </a:lnTo>
                  <a:lnTo>
                    <a:pt x="1578" y="4437"/>
                  </a:lnTo>
                  <a:lnTo>
                    <a:pt x="1574" y="4435"/>
                  </a:lnTo>
                  <a:lnTo>
                    <a:pt x="1567" y="4430"/>
                  </a:lnTo>
                  <a:lnTo>
                    <a:pt x="1562" y="4427"/>
                  </a:lnTo>
                  <a:lnTo>
                    <a:pt x="1559" y="4427"/>
                  </a:lnTo>
                  <a:lnTo>
                    <a:pt x="1554" y="4430"/>
                  </a:lnTo>
                  <a:lnTo>
                    <a:pt x="1549" y="4435"/>
                  </a:lnTo>
                  <a:lnTo>
                    <a:pt x="1545" y="4435"/>
                  </a:lnTo>
                  <a:lnTo>
                    <a:pt x="1542" y="4435"/>
                  </a:lnTo>
                  <a:lnTo>
                    <a:pt x="1537" y="4437"/>
                  </a:lnTo>
                  <a:lnTo>
                    <a:pt x="1535" y="4438"/>
                  </a:lnTo>
                  <a:lnTo>
                    <a:pt x="1531" y="4440"/>
                  </a:lnTo>
                  <a:lnTo>
                    <a:pt x="1528" y="4442"/>
                  </a:lnTo>
                  <a:lnTo>
                    <a:pt x="1516" y="4442"/>
                  </a:lnTo>
                  <a:lnTo>
                    <a:pt x="1504" y="4444"/>
                  </a:lnTo>
                  <a:lnTo>
                    <a:pt x="1501" y="4445"/>
                  </a:lnTo>
                  <a:lnTo>
                    <a:pt x="1497" y="4447"/>
                  </a:lnTo>
                  <a:lnTo>
                    <a:pt x="1496" y="4450"/>
                  </a:lnTo>
                  <a:lnTo>
                    <a:pt x="1494" y="4456"/>
                  </a:lnTo>
                  <a:lnTo>
                    <a:pt x="1497" y="4457"/>
                  </a:lnTo>
                  <a:lnTo>
                    <a:pt x="1501" y="4459"/>
                  </a:lnTo>
                  <a:lnTo>
                    <a:pt x="1506" y="4464"/>
                  </a:lnTo>
                  <a:lnTo>
                    <a:pt x="1509" y="4466"/>
                  </a:lnTo>
                  <a:lnTo>
                    <a:pt x="1514" y="4473"/>
                  </a:lnTo>
                  <a:lnTo>
                    <a:pt x="1523" y="4478"/>
                  </a:lnTo>
                  <a:lnTo>
                    <a:pt x="1537" y="4485"/>
                  </a:lnTo>
                  <a:lnTo>
                    <a:pt x="1538" y="4488"/>
                  </a:lnTo>
                  <a:lnTo>
                    <a:pt x="1540" y="4496"/>
                  </a:lnTo>
                  <a:lnTo>
                    <a:pt x="1543" y="4507"/>
                  </a:lnTo>
                  <a:lnTo>
                    <a:pt x="1545" y="4510"/>
                  </a:lnTo>
                  <a:lnTo>
                    <a:pt x="1547" y="4514"/>
                  </a:lnTo>
                  <a:lnTo>
                    <a:pt x="1550" y="4515"/>
                  </a:lnTo>
                  <a:lnTo>
                    <a:pt x="1555" y="4517"/>
                  </a:lnTo>
                  <a:lnTo>
                    <a:pt x="1557" y="4512"/>
                  </a:lnTo>
                  <a:lnTo>
                    <a:pt x="1562" y="4510"/>
                  </a:lnTo>
                  <a:lnTo>
                    <a:pt x="1569" y="4510"/>
                  </a:lnTo>
                  <a:lnTo>
                    <a:pt x="1576" y="4510"/>
                  </a:lnTo>
                  <a:lnTo>
                    <a:pt x="1579" y="4510"/>
                  </a:lnTo>
                  <a:lnTo>
                    <a:pt x="1581" y="4508"/>
                  </a:lnTo>
                  <a:lnTo>
                    <a:pt x="1584" y="4505"/>
                  </a:lnTo>
                  <a:lnTo>
                    <a:pt x="1590" y="4502"/>
                  </a:lnTo>
                  <a:lnTo>
                    <a:pt x="1600" y="4500"/>
                  </a:lnTo>
                  <a:lnTo>
                    <a:pt x="1608" y="4496"/>
                  </a:lnTo>
                  <a:lnTo>
                    <a:pt x="1610" y="4493"/>
                  </a:lnTo>
                  <a:lnTo>
                    <a:pt x="1610" y="4490"/>
                  </a:lnTo>
                  <a:lnTo>
                    <a:pt x="1613" y="4490"/>
                  </a:lnTo>
                  <a:lnTo>
                    <a:pt x="1622" y="4488"/>
                  </a:lnTo>
                  <a:lnTo>
                    <a:pt x="1630" y="4483"/>
                  </a:lnTo>
                  <a:lnTo>
                    <a:pt x="1630" y="4474"/>
                  </a:lnTo>
                  <a:lnTo>
                    <a:pt x="1627" y="4469"/>
                  </a:lnTo>
                  <a:lnTo>
                    <a:pt x="1625" y="4466"/>
                  </a:lnTo>
                  <a:close/>
                  <a:moveTo>
                    <a:pt x="1119" y="4913"/>
                  </a:moveTo>
                  <a:lnTo>
                    <a:pt x="1117" y="4918"/>
                  </a:lnTo>
                  <a:lnTo>
                    <a:pt x="1114" y="4921"/>
                  </a:lnTo>
                  <a:lnTo>
                    <a:pt x="1105" y="4926"/>
                  </a:lnTo>
                  <a:lnTo>
                    <a:pt x="1098" y="4926"/>
                  </a:lnTo>
                  <a:lnTo>
                    <a:pt x="1093" y="4928"/>
                  </a:lnTo>
                  <a:lnTo>
                    <a:pt x="1085" y="4933"/>
                  </a:lnTo>
                  <a:lnTo>
                    <a:pt x="1076" y="4938"/>
                  </a:lnTo>
                  <a:lnTo>
                    <a:pt x="1071" y="4940"/>
                  </a:lnTo>
                  <a:lnTo>
                    <a:pt x="1064" y="4940"/>
                  </a:lnTo>
                  <a:lnTo>
                    <a:pt x="1064" y="4947"/>
                  </a:lnTo>
                  <a:lnTo>
                    <a:pt x="1066" y="4950"/>
                  </a:lnTo>
                  <a:lnTo>
                    <a:pt x="1069" y="4954"/>
                  </a:lnTo>
                  <a:lnTo>
                    <a:pt x="1073" y="4955"/>
                  </a:lnTo>
                  <a:lnTo>
                    <a:pt x="1076" y="4957"/>
                  </a:lnTo>
                  <a:lnTo>
                    <a:pt x="1079" y="4960"/>
                  </a:lnTo>
                  <a:lnTo>
                    <a:pt x="1079" y="4966"/>
                  </a:lnTo>
                  <a:lnTo>
                    <a:pt x="1078" y="4974"/>
                  </a:lnTo>
                  <a:lnTo>
                    <a:pt x="1085" y="4974"/>
                  </a:lnTo>
                  <a:lnTo>
                    <a:pt x="1090" y="4974"/>
                  </a:lnTo>
                  <a:lnTo>
                    <a:pt x="1091" y="4971"/>
                  </a:lnTo>
                  <a:lnTo>
                    <a:pt x="1095" y="4967"/>
                  </a:lnTo>
                  <a:lnTo>
                    <a:pt x="1097" y="4964"/>
                  </a:lnTo>
                  <a:lnTo>
                    <a:pt x="1100" y="4960"/>
                  </a:lnTo>
                  <a:lnTo>
                    <a:pt x="1105" y="4960"/>
                  </a:lnTo>
                  <a:lnTo>
                    <a:pt x="1112" y="4960"/>
                  </a:lnTo>
                  <a:lnTo>
                    <a:pt x="1112" y="4954"/>
                  </a:lnTo>
                  <a:lnTo>
                    <a:pt x="1112" y="4949"/>
                  </a:lnTo>
                  <a:lnTo>
                    <a:pt x="1115" y="4947"/>
                  </a:lnTo>
                  <a:lnTo>
                    <a:pt x="1119" y="4943"/>
                  </a:lnTo>
                  <a:lnTo>
                    <a:pt x="1122" y="4942"/>
                  </a:lnTo>
                  <a:lnTo>
                    <a:pt x="1126" y="4938"/>
                  </a:lnTo>
                  <a:lnTo>
                    <a:pt x="1126" y="4933"/>
                  </a:lnTo>
                  <a:lnTo>
                    <a:pt x="1126" y="4926"/>
                  </a:lnTo>
                  <a:lnTo>
                    <a:pt x="1124" y="4918"/>
                  </a:lnTo>
                  <a:lnTo>
                    <a:pt x="1122" y="4914"/>
                  </a:lnTo>
                  <a:lnTo>
                    <a:pt x="1119" y="4913"/>
                  </a:lnTo>
                  <a:close/>
                  <a:moveTo>
                    <a:pt x="27" y="4496"/>
                  </a:moveTo>
                  <a:lnTo>
                    <a:pt x="32" y="4498"/>
                  </a:lnTo>
                  <a:lnTo>
                    <a:pt x="35" y="4500"/>
                  </a:lnTo>
                  <a:lnTo>
                    <a:pt x="41" y="4507"/>
                  </a:lnTo>
                  <a:lnTo>
                    <a:pt x="46" y="4514"/>
                  </a:lnTo>
                  <a:lnTo>
                    <a:pt x="49" y="4515"/>
                  </a:lnTo>
                  <a:lnTo>
                    <a:pt x="54" y="4517"/>
                  </a:lnTo>
                  <a:lnTo>
                    <a:pt x="54" y="4483"/>
                  </a:lnTo>
                  <a:lnTo>
                    <a:pt x="46" y="4485"/>
                  </a:lnTo>
                  <a:lnTo>
                    <a:pt x="37" y="4486"/>
                  </a:lnTo>
                  <a:lnTo>
                    <a:pt x="30" y="4491"/>
                  </a:lnTo>
                  <a:lnTo>
                    <a:pt x="27" y="4496"/>
                  </a:lnTo>
                  <a:close/>
                  <a:moveTo>
                    <a:pt x="1139" y="4960"/>
                  </a:moveTo>
                  <a:lnTo>
                    <a:pt x="1139" y="4966"/>
                  </a:lnTo>
                  <a:lnTo>
                    <a:pt x="1139" y="4971"/>
                  </a:lnTo>
                  <a:lnTo>
                    <a:pt x="1143" y="4972"/>
                  </a:lnTo>
                  <a:lnTo>
                    <a:pt x="1144" y="4974"/>
                  </a:lnTo>
                  <a:lnTo>
                    <a:pt x="1153" y="4978"/>
                  </a:lnTo>
                  <a:lnTo>
                    <a:pt x="1156" y="4979"/>
                  </a:lnTo>
                  <a:lnTo>
                    <a:pt x="1160" y="4981"/>
                  </a:lnTo>
                  <a:lnTo>
                    <a:pt x="1161" y="4974"/>
                  </a:lnTo>
                  <a:lnTo>
                    <a:pt x="1165" y="4969"/>
                  </a:lnTo>
                  <a:lnTo>
                    <a:pt x="1166" y="4962"/>
                  </a:lnTo>
                  <a:lnTo>
                    <a:pt x="1166" y="4954"/>
                  </a:lnTo>
                  <a:lnTo>
                    <a:pt x="1158" y="4954"/>
                  </a:lnTo>
                  <a:lnTo>
                    <a:pt x="1153" y="4957"/>
                  </a:lnTo>
                  <a:lnTo>
                    <a:pt x="1146" y="4959"/>
                  </a:lnTo>
                  <a:lnTo>
                    <a:pt x="1139" y="4960"/>
                  </a:lnTo>
                  <a:close/>
                  <a:moveTo>
                    <a:pt x="1235" y="5070"/>
                  </a:moveTo>
                  <a:lnTo>
                    <a:pt x="1226" y="5070"/>
                  </a:lnTo>
                  <a:lnTo>
                    <a:pt x="1219" y="5068"/>
                  </a:lnTo>
                  <a:lnTo>
                    <a:pt x="1214" y="5064"/>
                  </a:lnTo>
                  <a:lnTo>
                    <a:pt x="1207" y="5063"/>
                  </a:lnTo>
                  <a:lnTo>
                    <a:pt x="1206" y="5066"/>
                  </a:lnTo>
                  <a:lnTo>
                    <a:pt x="1204" y="5068"/>
                  </a:lnTo>
                  <a:lnTo>
                    <a:pt x="1199" y="5070"/>
                  </a:lnTo>
                  <a:lnTo>
                    <a:pt x="1187" y="5070"/>
                  </a:lnTo>
                  <a:lnTo>
                    <a:pt x="1185" y="5063"/>
                  </a:lnTo>
                  <a:lnTo>
                    <a:pt x="1183" y="5056"/>
                  </a:lnTo>
                  <a:lnTo>
                    <a:pt x="1178" y="5053"/>
                  </a:lnTo>
                  <a:lnTo>
                    <a:pt x="1173" y="5049"/>
                  </a:lnTo>
                  <a:lnTo>
                    <a:pt x="1173" y="5064"/>
                  </a:lnTo>
                  <a:lnTo>
                    <a:pt x="1177" y="5075"/>
                  </a:lnTo>
                  <a:lnTo>
                    <a:pt x="1182" y="5083"/>
                  </a:lnTo>
                  <a:lnTo>
                    <a:pt x="1190" y="5090"/>
                  </a:lnTo>
                  <a:lnTo>
                    <a:pt x="1201" y="5093"/>
                  </a:lnTo>
                  <a:lnTo>
                    <a:pt x="1212" y="5097"/>
                  </a:lnTo>
                  <a:lnTo>
                    <a:pt x="1226" y="5097"/>
                  </a:lnTo>
                  <a:lnTo>
                    <a:pt x="1241" y="5097"/>
                  </a:lnTo>
                  <a:lnTo>
                    <a:pt x="1243" y="5092"/>
                  </a:lnTo>
                  <a:lnTo>
                    <a:pt x="1245" y="5090"/>
                  </a:lnTo>
                  <a:lnTo>
                    <a:pt x="1248" y="5090"/>
                  </a:lnTo>
                  <a:lnTo>
                    <a:pt x="1248" y="5076"/>
                  </a:lnTo>
                  <a:lnTo>
                    <a:pt x="1243" y="5076"/>
                  </a:lnTo>
                  <a:lnTo>
                    <a:pt x="1240" y="5075"/>
                  </a:lnTo>
                  <a:lnTo>
                    <a:pt x="1236" y="5073"/>
                  </a:lnTo>
                  <a:lnTo>
                    <a:pt x="1235" y="507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40EB46D0-78A3-47D7-BCA6-8F2121A7E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4321 w 5134"/>
                <a:gd name="T1" fmla="*/ 2342 h 3508"/>
                <a:gd name="T2" fmla="*/ 3420 w 5134"/>
                <a:gd name="T3" fmla="*/ 410 h 3508"/>
                <a:gd name="T4" fmla="*/ 3138 w 5134"/>
                <a:gd name="T5" fmla="*/ 341 h 3508"/>
                <a:gd name="T6" fmla="*/ 2964 w 5134"/>
                <a:gd name="T7" fmla="*/ 27 h 3508"/>
                <a:gd name="T8" fmla="*/ 2545 w 5134"/>
                <a:gd name="T9" fmla="*/ 157 h 3508"/>
                <a:gd name="T10" fmla="*/ 2188 w 5134"/>
                <a:gd name="T11" fmla="*/ 401 h 3508"/>
                <a:gd name="T12" fmla="*/ 2176 w 5134"/>
                <a:gd name="T13" fmla="*/ 665 h 3508"/>
                <a:gd name="T14" fmla="*/ 1958 w 5134"/>
                <a:gd name="T15" fmla="*/ 669 h 3508"/>
                <a:gd name="T16" fmla="*/ 1748 w 5134"/>
                <a:gd name="T17" fmla="*/ 681 h 3508"/>
                <a:gd name="T18" fmla="*/ 1429 w 5134"/>
                <a:gd name="T19" fmla="*/ 756 h 3508"/>
                <a:gd name="T20" fmla="*/ 882 w 5134"/>
                <a:gd name="T21" fmla="*/ 730 h 3508"/>
                <a:gd name="T22" fmla="*/ 440 w 5134"/>
                <a:gd name="T23" fmla="*/ 798 h 3508"/>
                <a:gd name="T24" fmla="*/ 271 w 5134"/>
                <a:gd name="T25" fmla="*/ 1114 h 3508"/>
                <a:gd name="T26" fmla="*/ 320 w 5134"/>
                <a:gd name="T27" fmla="*/ 1467 h 3508"/>
                <a:gd name="T28" fmla="*/ 110 w 5134"/>
                <a:gd name="T29" fmla="*/ 1841 h 3508"/>
                <a:gd name="T30" fmla="*/ 58 w 5134"/>
                <a:gd name="T31" fmla="*/ 2209 h 3508"/>
                <a:gd name="T32" fmla="*/ 211 w 5134"/>
                <a:gd name="T33" fmla="*/ 2598 h 3508"/>
                <a:gd name="T34" fmla="*/ 634 w 5134"/>
                <a:gd name="T35" fmla="*/ 2552 h 3508"/>
                <a:gd name="T36" fmla="*/ 825 w 5134"/>
                <a:gd name="T37" fmla="*/ 2585 h 3508"/>
                <a:gd name="T38" fmla="*/ 1105 w 5134"/>
                <a:gd name="T39" fmla="*/ 2499 h 3508"/>
                <a:gd name="T40" fmla="*/ 1383 w 5134"/>
                <a:gd name="T41" fmla="*/ 2260 h 3508"/>
                <a:gd name="T42" fmla="*/ 1707 w 5134"/>
                <a:gd name="T43" fmla="*/ 2197 h 3508"/>
                <a:gd name="T44" fmla="*/ 2047 w 5134"/>
                <a:gd name="T45" fmla="*/ 2308 h 3508"/>
                <a:gd name="T46" fmla="*/ 2251 w 5134"/>
                <a:gd name="T47" fmla="*/ 2641 h 3508"/>
                <a:gd name="T48" fmla="*/ 2461 w 5134"/>
                <a:gd name="T49" fmla="*/ 2890 h 3508"/>
                <a:gd name="T50" fmla="*/ 2214 w 5134"/>
                <a:gd name="T51" fmla="*/ 2883 h 3508"/>
                <a:gd name="T52" fmla="*/ 2192 w 5134"/>
                <a:gd name="T53" fmla="*/ 3183 h 3508"/>
                <a:gd name="T54" fmla="*/ 2142 w 5134"/>
                <a:gd name="T55" fmla="*/ 3494 h 3508"/>
                <a:gd name="T56" fmla="*/ 2477 w 5134"/>
                <a:gd name="T57" fmla="*/ 3422 h 3508"/>
                <a:gd name="T58" fmla="*/ 2494 w 5134"/>
                <a:gd name="T59" fmla="*/ 3269 h 3508"/>
                <a:gd name="T60" fmla="*/ 2608 w 5134"/>
                <a:gd name="T61" fmla="*/ 3136 h 3508"/>
                <a:gd name="T62" fmla="*/ 2726 w 5134"/>
                <a:gd name="T63" fmla="*/ 2782 h 3508"/>
                <a:gd name="T64" fmla="*/ 2777 w 5134"/>
                <a:gd name="T65" fmla="*/ 2605 h 3508"/>
                <a:gd name="T66" fmla="*/ 2912 w 5134"/>
                <a:gd name="T67" fmla="*/ 2634 h 3508"/>
                <a:gd name="T68" fmla="*/ 2995 w 5134"/>
                <a:gd name="T69" fmla="*/ 2521 h 3508"/>
                <a:gd name="T70" fmla="*/ 3094 w 5134"/>
                <a:gd name="T71" fmla="*/ 2704 h 3508"/>
                <a:gd name="T72" fmla="*/ 3022 w 5134"/>
                <a:gd name="T73" fmla="*/ 2825 h 3508"/>
                <a:gd name="T74" fmla="*/ 2946 w 5134"/>
                <a:gd name="T75" fmla="*/ 2823 h 3508"/>
                <a:gd name="T76" fmla="*/ 3295 w 5134"/>
                <a:gd name="T77" fmla="*/ 2833 h 3508"/>
                <a:gd name="T78" fmla="*/ 3636 w 5134"/>
                <a:gd name="T79" fmla="*/ 2828 h 3508"/>
                <a:gd name="T80" fmla="*/ 3338 w 5134"/>
                <a:gd name="T81" fmla="*/ 3141 h 3508"/>
                <a:gd name="T82" fmla="*/ 3732 w 5134"/>
                <a:gd name="T83" fmla="*/ 3327 h 3508"/>
                <a:gd name="T84" fmla="*/ 3973 w 5134"/>
                <a:gd name="T85" fmla="*/ 3413 h 3508"/>
                <a:gd name="T86" fmla="*/ 4290 w 5134"/>
                <a:gd name="T87" fmla="*/ 3079 h 3508"/>
                <a:gd name="T88" fmla="*/ 4568 w 5134"/>
                <a:gd name="T89" fmla="*/ 2898 h 3508"/>
                <a:gd name="T90" fmla="*/ 4339 w 5134"/>
                <a:gd name="T91" fmla="*/ 2825 h 3508"/>
                <a:gd name="T92" fmla="*/ 4066 w 5134"/>
                <a:gd name="T93" fmla="*/ 2770 h 3508"/>
                <a:gd name="T94" fmla="*/ 3957 w 5134"/>
                <a:gd name="T95" fmla="*/ 2707 h 3508"/>
                <a:gd name="T96" fmla="*/ 4194 w 5134"/>
                <a:gd name="T97" fmla="*/ 2898 h 3508"/>
                <a:gd name="T98" fmla="*/ 3971 w 5134"/>
                <a:gd name="T99" fmla="*/ 2764 h 3508"/>
                <a:gd name="T100" fmla="*/ 3809 w 5134"/>
                <a:gd name="T101" fmla="*/ 2723 h 3508"/>
                <a:gd name="T102" fmla="*/ 3645 w 5134"/>
                <a:gd name="T103" fmla="*/ 2678 h 3508"/>
                <a:gd name="T104" fmla="*/ 3821 w 5134"/>
                <a:gd name="T105" fmla="*/ 2653 h 3508"/>
                <a:gd name="T106" fmla="*/ 4019 w 5134"/>
                <a:gd name="T107" fmla="*/ 2511 h 3508"/>
                <a:gd name="T108" fmla="*/ 4046 w 5134"/>
                <a:gd name="T109" fmla="*/ 2395 h 3508"/>
                <a:gd name="T110" fmla="*/ 4368 w 5134"/>
                <a:gd name="T111" fmla="*/ 2219 h 3508"/>
                <a:gd name="T112" fmla="*/ 4779 w 5134"/>
                <a:gd name="T113" fmla="*/ 1714 h 3508"/>
                <a:gd name="T114" fmla="*/ 5006 w 5134"/>
                <a:gd name="T115" fmla="*/ 1435 h 3508"/>
                <a:gd name="T116" fmla="*/ 4974 w 5134"/>
                <a:gd name="T117" fmla="*/ 1019 h 3508"/>
                <a:gd name="T118" fmla="*/ 4988 w 5134"/>
                <a:gd name="T119" fmla="*/ 757 h 3508"/>
                <a:gd name="T120" fmla="*/ 4723 w 5134"/>
                <a:gd name="T121" fmla="*/ 650 h 3508"/>
                <a:gd name="T122" fmla="*/ 4377 w 5134"/>
                <a:gd name="T123" fmla="*/ 635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4066" y="2593"/>
                  </a:moveTo>
                  <a:lnTo>
                    <a:pt x="4068" y="2585"/>
                  </a:lnTo>
                  <a:lnTo>
                    <a:pt x="4070" y="2578"/>
                  </a:lnTo>
                  <a:lnTo>
                    <a:pt x="4075" y="2564"/>
                  </a:lnTo>
                  <a:lnTo>
                    <a:pt x="4080" y="2550"/>
                  </a:lnTo>
                  <a:lnTo>
                    <a:pt x="4080" y="2542"/>
                  </a:lnTo>
                  <a:lnTo>
                    <a:pt x="4080" y="2532"/>
                  </a:lnTo>
                  <a:lnTo>
                    <a:pt x="4071" y="2532"/>
                  </a:lnTo>
                  <a:lnTo>
                    <a:pt x="4065" y="2532"/>
                  </a:lnTo>
                  <a:lnTo>
                    <a:pt x="4060" y="2535"/>
                  </a:lnTo>
                  <a:lnTo>
                    <a:pt x="4056" y="2538"/>
                  </a:lnTo>
                  <a:lnTo>
                    <a:pt x="4053" y="2544"/>
                  </a:lnTo>
                  <a:lnTo>
                    <a:pt x="4053" y="2550"/>
                  </a:lnTo>
                  <a:lnTo>
                    <a:pt x="4053" y="2566"/>
                  </a:lnTo>
                  <a:lnTo>
                    <a:pt x="4044" y="2571"/>
                  </a:lnTo>
                  <a:lnTo>
                    <a:pt x="4034" y="2574"/>
                  </a:lnTo>
                  <a:lnTo>
                    <a:pt x="4025" y="2579"/>
                  </a:lnTo>
                  <a:lnTo>
                    <a:pt x="4022" y="2583"/>
                  </a:lnTo>
                  <a:lnTo>
                    <a:pt x="4019" y="2586"/>
                  </a:lnTo>
                  <a:lnTo>
                    <a:pt x="4017" y="2591"/>
                  </a:lnTo>
                  <a:lnTo>
                    <a:pt x="4015" y="2593"/>
                  </a:lnTo>
                  <a:lnTo>
                    <a:pt x="4012" y="2593"/>
                  </a:lnTo>
                  <a:lnTo>
                    <a:pt x="4012" y="2598"/>
                  </a:lnTo>
                  <a:lnTo>
                    <a:pt x="4012" y="2603"/>
                  </a:lnTo>
                  <a:lnTo>
                    <a:pt x="4007" y="2608"/>
                  </a:lnTo>
                  <a:lnTo>
                    <a:pt x="4003" y="2615"/>
                  </a:lnTo>
                  <a:lnTo>
                    <a:pt x="4003" y="2620"/>
                  </a:lnTo>
                  <a:lnTo>
                    <a:pt x="4005" y="2627"/>
                  </a:lnTo>
                  <a:lnTo>
                    <a:pt x="4005" y="2634"/>
                  </a:lnTo>
                  <a:lnTo>
                    <a:pt x="4019" y="2634"/>
                  </a:lnTo>
                  <a:lnTo>
                    <a:pt x="4027" y="2636"/>
                  </a:lnTo>
                  <a:lnTo>
                    <a:pt x="4032" y="2634"/>
                  </a:lnTo>
                  <a:lnTo>
                    <a:pt x="4037" y="2632"/>
                  </a:lnTo>
                  <a:lnTo>
                    <a:pt x="4041" y="2629"/>
                  </a:lnTo>
                  <a:lnTo>
                    <a:pt x="4044" y="2625"/>
                  </a:lnTo>
                  <a:lnTo>
                    <a:pt x="4048" y="2622"/>
                  </a:lnTo>
                  <a:lnTo>
                    <a:pt x="4053" y="2620"/>
                  </a:lnTo>
                  <a:lnTo>
                    <a:pt x="4060" y="2620"/>
                  </a:lnTo>
                  <a:lnTo>
                    <a:pt x="4060" y="2614"/>
                  </a:lnTo>
                  <a:lnTo>
                    <a:pt x="4061" y="2610"/>
                  </a:lnTo>
                  <a:lnTo>
                    <a:pt x="4065" y="2605"/>
                  </a:lnTo>
                  <a:lnTo>
                    <a:pt x="4066" y="2600"/>
                  </a:lnTo>
                  <a:lnTo>
                    <a:pt x="4063" y="2600"/>
                  </a:lnTo>
                  <a:lnTo>
                    <a:pt x="4061" y="2596"/>
                  </a:lnTo>
                  <a:lnTo>
                    <a:pt x="4063" y="2595"/>
                  </a:lnTo>
                  <a:lnTo>
                    <a:pt x="4066" y="2593"/>
                  </a:lnTo>
                  <a:close/>
                  <a:moveTo>
                    <a:pt x="4298" y="2306"/>
                  </a:moveTo>
                  <a:lnTo>
                    <a:pt x="4298" y="2327"/>
                  </a:lnTo>
                  <a:lnTo>
                    <a:pt x="4290" y="2327"/>
                  </a:lnTo>
                  <a:lnTo>
                    <a:pt x="4283" y="2329"/>
                  </a:lnTo>
                  <a:lnTo>
                    <a:pt x="4278" y="2332"/>
                  </a:lnTo>
                  <a:lnTo>
                    <a:pt x="4271" y="2334"/>
                  </a:lnTo>
                  <a:lnTo>
                    <a:pt x="4271" y="2368"/>
                  </a:lnTo>
                  <a:lnTo>
                    <a:pt x="4281" y="2368"/>
                  </a:lnTo>
                  <a:lnTo>
                    <a:pt x="4290" y="2366"/>
                  </a:lnTo>
                  <a:lnTo>
                    <a:pt x="4295" y="2361"/>
                  </a:lnTo>
                  <a:lnTo>
                    <a:pt x="4298" y="2354"/>
                  </a:lnTo>
                  <a:lnTo>
                    <a:pt x="4300" y="2349"/>
                  </a:lnTo>
                  <a:lnTo>
                    <a:pt x="4302" y="2347"/>
                  </a:lnTo>
                  <a:lnTo>
                    <a:pt x="4305" y="2347"/>
                  </a:lnTo>
                  <a:lnTo>
                    <a:pt x="4312" y="2347"/>
                  </a:lnTo>
                  <a:lnTo>
                    <a:pt x="4315" y="2346"/>
                  </a:lnTo>
                  <a:lnTo>
                    <a:pt x="4321" y="2342"/>
                  </a:lnTo>
                  <a:lnTo>
                    <a:pt x="4326" y="2340"/>
                  </a:lnTo>
                  <a:lnTo>
                    <a:pt x="4324" y="2327"/>
                  </a:lnTo>
                  <a:lnTo>
                    <a:pt x="4321" y="2315"/>
                  </a:lnTo>
                  <a:lnTo>
                    <a:pt x="4314" y="2306"/>
                  </a:lnTo>
                  <a:lnTo>
                    <a:pt x="4305" y="2300"/>
                  </a:lnTo>
                  <a:lnTo>
                    <a:pt x="4305" y="2303"/>
                  </a:lnTo>
                  <a:lnTo>
                    <a:pt x="4303" y="2305"/>
                  </a:lnTo>
                  <a:lnTo>
                    <a:pt x="4298" y="2306"/>
                  </a:lnTo>
                  <a:close/>
                  <a:moveTo>
                    <a:pt x="3664" y="717"/>
                  </a:move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  <a:lnTo>
                    <a:pt x="3664" y="717"/>
                  </a:lnTo>
                  <a:close/>
                  <a:moveTo>
                    <a:pt x="3611" y="2694"/>
                  </a:moveTo>
                  <a:lnTo>
                    <a:pt x="3609" y="2694"/>
                  </a:lnTo>
                  <a:lnTo>
                    <a:pt x="3618" y="2692"/>
                  </a:lnTo>
                  <a:lnTo>
                    <a:pt x="3616" y="2694"/>
                  </a:lnTo>
                  <a:lnTo>
                    <a:pt x="3611" y="2694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6EB5D1F9-6428-4585-A07C-99650F472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1175" y="4857750"/>
              <a:ext cx="28575" cy="38100"/>
            </a:xfrm>
            <a:custGeom>
              <a:avLst/>
              <a:gdLst>
                <a:gd name="T0" fmla="*/ 63 w 78"/>
                <a:gd name="T1" fmla="*/ 61 h 105"/>
                <a:gd name="T2" fmla="*/ 63 w 78"/>
                <a:gd name="T3" fmla="*/ 61 h 105"/>
                <a:gd name="T4" fmla="*/ 65 w 78"/>
                <a:gd name="T5" fmla="*/ 53 h 105"/>
                <a:gd name="T6" fmla="*/ 67 w 78"/>
                <a:gd name="T7" fmla="*/ 46 h 105"/>
                <a:gd name="T8" fmla="*/ 72 w 78"/>
                <a:gd name="T9" fmla="*/ 32 h 105"/>
                <a:gd name="T10" fmla="*/ 77 w 78"/>
                <a:gd name="T11" fmla="*/ 18 h 105"/>
                <a:gd name="T12" fmla="*/ 77 w 78"/>
                <a:gd name="T13" fmla="*/ 10 h 105"/>
                <a:gd name="T14" fmla="*/ 77 w 78"/>
                <a:gd name="T15" fmla="*/ 0 h 105"/>
                <a:gd name="T16" fmla="*/ 77 w 78"/>
                <a:gd name="T17" fmla="*/ 0 h 105"/>
                <a:gd name="T18" fmla="*/ 68 w 78"/>
                <a:gd name="T19" fmla="*/ 0 h 105"/>
                <a:gd name="T20" fmla="*/ 62 w 78"/>
                <a:gd name="T21" fmla="*/ 0 h 105"/>
                <a:gd name="T22" fmla="*/ 57 w 78"/>
                <a:gd name="T23" fmla="*/ 3 h 105"/>
                <a:gd name="T24" fmla="*/ 53 w 78"/>
                <a:gd name="T25" fmla="*/ 6 h 105"/>
                <a:gd name="T26" fmla="*/ 50 w 78"/>
                <a:gd name="T27" fmla="*/ 12 h 105"/>
                <a:gd name="T28" fmla="*/ 50 w 78"/>
                <a:gd name="T29" fmla="*/ 18 h 105"/>
                <a:gd name="T30" fmla="*/ 50 w 78"/>
                <a:gd name="T31" fmla="*/ 34 h 105"/>
                <a:gd name="T32" fmla="*/ 50 w 78"/>
                <a:gd name="T33" fmla="*/ 34 h 105"/>
                <a:gd name="T34" fmla="*/ 41 w 78"/>
                <a:gd name="T35" fmla="*/ 39 h 105"/>
                <a:gd name="T36" fmla="*/ 31 w 78"/>
                <a:gd name="T37" fmla="*/ 42 h 105"/>
                <a:gd name="T38" fmla="*/ 22 w 78"/>
                <a:gd name="T39" fmla="*/ 47 h 105"/>
                <a:gd name="T40" fmla="*/ 19 w 78"/>
                <a:gd name="T41" fmla="*/ 51 h 105"/>
                <a:gd name="T42" fmla="*/ 16 w 78"/>
                <a:gd name="T43" fmla="*/ 54 h 105"/>
                <a:gd name="T44" fmla="*/ 16 w 78"/>
                <a:gd name="T45" fmla="*/ 54 h 105"/>
                <a:gd name="T46" fmla="*/ 14 w 78"/>
                <a:gd name="T47" fmla="*/ 59 h 105"/>
                <a:gd name="T48" fmla="*/ 12 w 78"/>
                <a:gd name="T49" fmla="*/ 61 h 105"/>
                <a:gd name="T50" fmla="*/ 9 w 78"/>
                <a:gd name="T51" fmla="*/ 61 h 105"/>
                <a:gd name="T52" fmla="*/ 9 w 78"/>
                <a:gd name="T53" fmla="*/ 61 h 105"/>
                <a:gd name="T54" fmla="*/ 9 w 78"/>
                <a:gd name="T55" fmla="*/ 66 h 105"/>
                <a:gd name="T56" fmla="*/ 9 w 78"/>
                <a:gd name="T57" fmla="*/ 71 h 105"/>
                <a:gd name="T58" fmla="*/ 4 w 78"/>
                <a:gd name="T59" fmla="*/ 76 h 105"/>
                <a:gd name="T60" fmla="*/ 0 w 78"/>
                <a:gd name="T61" fmla="*/ 83 h 105"/>
                <a:gd name="T62" fmla="*/ 0 w 78"/>
                <a:gd name="T63" fmla="*/ 88 h 105"/>
                <a:gd name="T64" fmla="*/ 2 w 78"/>
                <a:gd name="T65" fmla="*/ 95 h 105"/>
                <a:gd name="T66" fmla="*/ 2 w 78"/>
                <a:gd name="T67" fmla="*/ 95 h 105"/>
                <a:gd name="T68" fmla="*/ 2 w 78"/>
                <a:gd name="T69" fmla="*/ 102 h 105"/>
                <a:gd name="T70" fmla="*/ 2 w 78"/>
                <a:gd name="T71" fmla="*/ 102 h 105"/>
                <a:gd name="T72" fmla="*/ 16 w 78"/>
                <a:gd name="T73" fmla="*/ 102 h 105"/>
                <a:gd name="T74" fmla="*/ 16 w 78"/>
                <a:gd name="T75" fmla="*/ 102 h 105"/>
                <a:gd name="T76" fmla="*/ 24 w 78"/>
                <a:gd name="T77" fmla="*/ 104 h 105"/>
                <a:gd name="T78" fmla="*/ 29 w 78"/>
                <a:gd name="T79" fmla="*/ 102 h 105"/>
                <a:gd name="T80" fmla="*/ 34 w 78"/>
                <a:gd name="T81" fmla="*/ 100 h 105"/>
                <a:gd name="T82" fmla="*/ 38 w 78"/>
                <a:gd name="T83" fmla="*/ 97 h 105"/>
                <a:gd name="T84" fmla="*/ 41 w 78"/>
                <a:gd name="T85" fmla="*/ 93 h 105"/>
                <a:gd name="T86" fmla="*/ 45 w 78"/>
                <a:gd name="T87" fmla="*/ 90 h 105"/>
                <a:gd name="T88" fmla="*/ 50 w 78"/>
                <a:gd name="T89" fmla="*/ 88 h 105"/>
                <a:gd name="T90" fmla="*/ 57 w 78"/>
                <a:gd name="T91" fmla="*/ 88 h 105"/>
                <a:gd name="T92" fmla="*/ 57 w 78"/>
                <a:gd name="T93" fmla="*/ 88 h 105"/>
                <a:gd name="T94" fmla="*/ 57 w 78"/>
                <a:gd name="T95" fmla="*/ 82 h 105"/>
                <a:gd name="T96" fmla="*/ 58 w 78"/>
                <a:gd name="T97" fmla="*/ 78 h 105"/>
                <a:gd name="T98" fmla="*/ 62 w 78"/>
                <a:gd name="T99" fmla="*/ 73 h 105"/>
                <a:gd name="T100" fmla="*/ 63 w 78"/>
                <a:gd name="T101" fmla="*/ 68 h 105"/>
                <a:gd name="T102" fmla="*/ 63 w 78"/>
                <a:gd name="T103" fmla="*/ 68 h 105"/>
                <a:gd name="T104" fmla="*/ 60 w 78"/>
                <a:gd name="T105" fmla="*/ 68 h 105"/>
                <a:gd name="T106" fmla="*/ 58 w 78"/>
                <a:gd name="T107" fmla="*/ 64 h 105"/>
                <a:gd name="T108" fmla="*/ 60 w 78"/>
                <a:gd name="T109" fmla="*/ 63 h 105"/>
                <a:gd name="T110" fmla="*/ 63 w 78"/>
                <a:gd name="T111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105">
                  <a:moveTo>
                    <a:pt x="63" y="61"/>
                  </a:moveTo>
                  <a:lnTo>
                    <a:pt x="63" y="61"/>
                  </a:lnTo>
                  <a:lnTo>
                    <a:pt x="65" y="53"/>
                  </a:lnTo>
                  <a:lnTo>
                    <a:pt x="67" y="46"/>
                  </a:lnTo>
                  <a:lnTo>
                    <a:pt x="72" y="32"/>
                  </a:lnTo>
                  <a:lnTo>
                    <a:pt x="77" y="18"/>
                  </a:lnTo>
                  <a:lnTo>
                    <a:pt x="77" y="10"/>
                  </a:lnTo>
                  <a:lnTo>
                    <a:pt x="77" y="0"/>
                  </a:lnTo>
                  <a:lnTo>
                    <a:pt x="77" y="0"/>
                  </a:lnTo>
                  <a:lnTo>
                    <a:pt x="68" y="0"/>
                  </a:lnTo>
                  <a:lnTo>
                    <a:pt x="62" y="0"/>
                  </a:lnTo>
                  <a:lnTo>
                    <a:pt x="57" y="3"/>
                  </a:lnTo>
                  <a:lnTo>
                    <a:pt x="53" y="6"/>
                  </a:lnTo>
                  <a:lnTo>
                    <a:pt x="50" y="12"/>
                  </a:lnTo>
                  <a:lnTo>
                    <a:pt x="50" y="18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41" y="39"/>
                  </a:lnTo>
                  <a:lnTo>
                    <a:pt x="31" y="42"/>
                  </a:lnTo>
                  <a:lnTo>
                    <a:pt x="22" y="47"/>
                  </a:lnTo>
                  <a:lnTo>
                    <a:pt x="19" y="51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4" y="59"/>
                  </a:lnTo>
                  <a:lnTo>
                    <a:pt x="12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9" y="66"/>
                  </a:lnTo>
                  <a:lnTo>
                    <a:pt x="9" y="71"/>
                  </a:lnTo>
                  <a:lnTo>
                    <a:pt x="4" y="76"/>
                  </a:lnTo>
                  <a:lnTo>
                    <a:pt x="0" y="83"/>
                  </a:lnTo>
                  <a:lnTo>
                    <a:pt x="0" y="88"/>
                  </a:lnTo>
                  <a:lnTo>
                    <a:pt x="2" y="95"/>
                  </a:lnTo>
                  <a:lnTo>
                    <a:pt x="2" y="95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16" y="102"/>
                  </a:lnTo>
                  <a:lnTo>
                    <a:pt x="16" y="102"/>
                  </a:lnTo>
                  <a:lnTo>
                    <a:pt x="24" y="104"/>
                  </a:lnTo>
                  <a:lnTo>
                    <a:pt x="29" y="102"/>
                  </a:lnTo>
                  <a:lnTo>
                    <a:pt x="34" y="100"/>
                  </a:lnTo>
                  <a:lnTo>
                    <a:pt x="38" y="97"/>
                  </a:lnTo>
                  <a:lnTo>
                    <a:pt x="41" y="93"/>
                  </a:lnTo>
                  <a:lnTo>
                    <a:pt x="45" y="90"/>
                  </a:lnTo>
                  <a:lnTo>
                    <a:pt x="50" y="88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62" y="73"/>
                  </a:lnTo>
                  <a:lnTo>
                    <a:pt x="63" y="68"/>
                  </a:lnTo>
                  <a:lnTo>
                    <a:pt x="63" y="68"/>
                  </a:lnTo>
                  <a:lnTo>
                    <a:pt x="60" y="68"/>
                  </a:lnTo>
                  <a:lnTo>
                    <a:pt x="58" y="64"/>
                  </a:lnTo>
                  <a:lnTo>
                    <a:pt x="60" y="63"/>
                  </a:lnTo>
                  <a:lnTo>
                    <a:pt x="63" y="6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46B8735-69CC-48E3-8389-F0CF324EA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56425" y="4775200"/>
              <a:ext cx="20638" cy="25400"/>
            </a:xfrm>
            <a:custGeom>
              <a:avLst/>
              <a:gdLst>
                <a:gd name="T0" fmla="*/ 27 w 56"/>
                <a:gd name="T1" fmla="*/ 6 h 69"/>
                <a:gd name="T2" fmla="*/ 27 w 56"/>
                <a:gd name="T3" fmla="*/ 6 h 69"/>
                <a:gd name="T4" fmla="*/ 27 w 56"/>
                <a:gd name="T5" fmla="*/ 27 h 69"/>
                <a:gd name="T6" fmla="*/ 27 w 56"/>
                <a:gd name="T7" fmla="*/ 27 h 69"/>
                <a:gd name="T8" fmla="*/ 19 w 56"/>
                <a:gd name="T9" fmla="*/ 27 h 69"/>
                <a:gd name="T10" fmla="*/ 12 w 56"/>
                <a:gd name="T11" fmla="*/ 29 h 69"/>
                <a:gd name="T12" fmla="*/ 7 w 56"/>
                <a:gd name="T13" fmla="*/ 32 h 69"/>
                <a:gd name="T14" fmla="*/ 0 w 56"/>
                <a:gd name="T15" fmla="*/ 34 h 69"/>
                <a:gd name="T16" fmla="*/ 0 w 56"/>
                <a:gd name="T17" fmla="*/ 34 h 69"/>
                <a:gd name="T18" fmla="*/ 0 w 56"/>
                <a:gd name="T19" fmla="*/ 68 h 69"/>
                <a:gd name="T20" fmla="*/ 0 w 56"/>
                <a:gd name="T21" fmla="*/ 68 h 69"/>
                <a:gd name="T22" fmla="*/ 10 w 56"/>
                <a:gd name="T23" fmla="*/ 68 h 69"/>
                <a:gd name="T24" fmla="*/ 19 w 56"/>
                <a:gd name="T25" fmla="*/ 66 h 69"/>
                <a:gd name="T26" fmla="*/ 24 w 56"/>
                <a:gd name="T27" fmla="*/ 61 h 69"/>
                <a:gd name="T28" fmla="*/ 27 w 56"/>
                <a:gd name="T29" fmla="*/ 54 h 69"/>
                <a:gd name="T30" fmla="*/ 27 w 56"/>
                <a:gd name="T31" fmla="*/ 54 h 69"/>
                <a:gd name="T32" fmla="*/ 29 w 56"/>
                <a:gd name="T33" fmla="*/ 49 h 69"/>
                <a:gd name="T34" fmla="*/ 31 w 56"/>
                <a:gd name="T35" fmla="*/ 47 h 69"/>
                <a:gd name="T36" fmla="*/ 34 w 56"/>
                <a:gd name="T37" fmla="*/ 47 h 69"/>
                <a:gd name="T38" fmla="*/ 34 w 56"/>
                <a:gd name="T39" fmla="*/ 47 h 69"/>
                <a:gd name="T40" fmla="*/ 41 w 56"/>
                <a:gd name="T41" fmla="*/ 47 h 69"/>
                <a:gd name="T42" fmla="*/ 44 w 56"/>
                <a:gd name="T43" fmla="*/ 46 h 69"/>
                <a:gd name="T44" fmla="*/ 50 w 56"/>
                <a:gd name="T45" fmla="*/ 42 h 69"/>
                <a:gd name="T46" fmla="*/ 55 w 56"/>
                <a:gd name="T47" fmla="*/ 40 h 69"/>
                <a:gd name="T48" fmla="*/ 55 w 56"/>
                <a:gd name="T49" fmla="*/ 40 h 69"/>
                <a:gd name="T50" fmla="*/ 53 w 56"/>
                <a:gd name="T51" fmla="*/ 27 h 69"/>
                <a:gd name="T52" fmla="*/ 50 w 56"/>
                <a:gd name="T53" fmla="*/ 15 h 69"/>
                <a:gd name="T54" fmla="*/ 43 w 56"/>
                <a:gd name="T55" fmla="*/ 6 h 69"/>
                <a:gd name="T56" fmla="*/ 34 w 56"/>
                <a:gd name="T57" fmla="*/ 0 h 69"/>
                <a:gd name="T58" fmla="*/ 34 w 56"/>
                <a:gd name="T59" fmla="*/ 0 h 69"/>
                <a:gd name="T60" fmla="*/ 34 w 56"/>
                <a:gd name="T61" fmla="*/ 3 h 69"/>
                <a:gd name="T62" fmla="*/ 32 w 56"/>
                <a:gd name="T63" fmla="*/ 5 h 69"/>
                <a:gd name="T64" fmla="*/ 27 w 56"/>
                <a:gd name="T6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6" h="69">
                  <a:moveTo>
                    <a:pt x="27" y="6"/>
                  </a:moveTo>
                  <a:lnTo>
                    <a:pt x="27" y="6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19" y="27"/>
                  </a:lnTo>
                  <a:lnTo>
                    <a:pt x="12" y="29"/>
                  </a:lnTo>
                  <a:lnTo>
                    <a:pt x="7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0" y="68"/>
                  </a:lnTo>
                  <a:lnTo>
                    <a:pt x="19" y="66"/>
                  </a:lnTo>
                  <a:lnTo>
                    <a:pt x="24" y="61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29" y="49"/>
                  </a:lnTo>
                  <a:lnTo>
                    <a:pt x="31" y="47"/>
                  </a:lnTo>
                  <a:lnTo>
                    <a:pt x="34" y="47"/>
                  </a:lnTo>
                  <a:lnTo>
                    <a:pt x="34" y="47"/>
                  </a:lnTo>
                  <a:lnTo>
                    <a:pt x="41" y="47"/>
                  </a:lnTo>
                  <a:lnTo>
                    <a:pt x="44" y="46"/>
                  </a:lnTo>
                  <a:lnTo>
                    <a:pt x="50" y="42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3" y="27"/>
                  </a:lnTo>
                  <a:lnTo>
                    <a:pt x="50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4" y="3"/>
                  </a:lnTo>
                  <a:lnTo>
                    <a:pt x="32" y="5"/>
                  </a:lnTo>
                  <a:lnTo>
                    <a:pt x="27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A71B5D0-E4BA-4635-B083-75547129C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9725" y="3946525"/>
              <a:ext cx="1847850" cy="1263650"/>
            </a:xfrm>
            <a:custGeom>
              <a:avLst/>
              <a:gdLst>
                <a:gd name="T0" fmla="*/ 3350 w 5134"/>
                <a:gd name="T1" fmla="*/ 399 h 3508"/>
                <a:gd name="T2" fmla="*/ 3104 w 5134"/>
                <a:gd name="T3" fmla="*/ 280 h 3508"/>
                <a:gd name="T4" fmla="*/ 2784 w 5134"/>
                <a:gd name="T5" fmla="*/ 44 h 3508"/>
                <a:gd name="T6" fmla="*/ 2419 w 5134"/>
                <a:gd name="T7" fmla="*/ 295 h 3508"/>
                <a:gd name="T8" fmla="*/ 2145 w 5134"/>
                <a:gd name="T9" fmla="*/ 462 h 3508"/>
                <a:gd name="T10" fmla="*/ 2154 w 5134"/>
                <a:gd name="T11" fmla="*/ 624 h 3508"/>
                <a:gd name="T12" fmla="*/ 2079 w 5134"/>
                <a:gd name="T13" fmla="*/ 670 h 3508"/>
                <a:gd name="T14" fmla="*/ 1849 w 5134"/>
                <a:gd name="T15" fmla="*/ 720 h 3508"/>
                <a:gd name="T16" fmla="*/ 1596 w 5134"/>
                <a:gd name="T17" fmla="*/ 725 h 3508"/>
                <a:gd name="T18" fmla="*/ 1397 w 5134"/>
                <a:gd name="T19" fmla="*/ 798 h 3508"/>
                <a:gd name="T20" fmla="*/ 680 w 5134"/>
                <a:gd name="T21" fmla="*/ 723 h 3508"/>
                <a:gd name="T22" fmla="*/ 382 w 5134"/>
                <a:gd name="T23" fmla="*/ 894 h 3508"/>
                <a:gd name="T24" fmla="*/ 400 w 5134"/>
                <a:gd name="T25" fmla="*/ 1259 h 3508"/>
                <a:gd name="T26" fmla="*/ 259 w 5134"/>
                <a:gd name="T27" fmla="*/ 1587 h 3508"/>
                <a:gd name="T28" fmla="*/ 126 w 5134"/>
                <a:gd name="T29" fmla="*/ 2056 h 3508"/>
                <a:gd name="T30" fmla="*/ 8 w 5134"/>
                <a:gd name="T31" fmla="*/ 2349 h 3508"/>
                <a:gd name="T32" fmla="*/ 341 w 5134"/>
                <a:gd name="T33" fmla="*/ 2525 h 3508"/>
                <a:gd name="T34" fmla="*/ 726 w 5134"/>
                <a:gd name="T35" fmla="*/ 2518 h 3508"/>
                <a:gd name="T36" fmla="*/ 841 w 5134"/>
                <a:gd name="T37" fmla="*/ 2593 h 3508"/>
                <a:gd name="T38" fmla="*/ 1091 w 5134"/>
                <a:gd name="T39" fmla="*/ 2501 h 3508"/>
                <a:gd name="T40" fmla="*/ 1357 w 5134"/>
                <a:gd name="T41" fmla="*/ 2286 h 3508"/>
                <a:gd name="T42" fmla="*/ 1700 w 5134"/>
                <a:gd name="T43" fmla="*/ 2194 h 3508"/>
                <a:gd name="T44" fmla="*/ 1999 w 5134"/>
                <a:gd name="T45" fmla="*/ 2300 h 3508"/>
                <a:gd name="T46" fmla="*/ 2251 w 5134"/>
                <a:gd name="T47" fmla="*/ 2641 h 3508"/>
                <a:gd name="T48" fmla="*/ 2477 w 5134"/>
                <a:gd name="T49" fmla="*/ 2873 h 3508"/>
                <a:gd name="T50" fmla="*/ 2251 w 5134"/>
                <a:gd name="T51" fmla="*/ 2907 h 3508"/>
                <a:gd name="T52" fmla="*/ 2226 w 5134"/>
                <a:gd name="T53" fmla="*/ 3147 h 3508"/>
                <a:gd name="T54" fmla="*/ 2067 w 5134"/>
                <a:gd name="T55" fmla="*/ 3473 h 3508"/>
                <a:gd name="T56" fmla="*/ 2333 w 5134"/>
                <a:gd name="T57" fmla="*/ 3412 h 3508"/>
                <a:gd name="T58" fmla="*/ 2449 w 5134"/>
                <a:gd name="T59" fmla="*/ 3282 h 3508"/>
                <a:gd name="T60" fmla="*/ 2546 w 5134"/>
                <a:gd name="T61" fmla="*/ 3197 h 3508"/>
                <a:gd name="T62" fmla="*/ 2717 w 5134"/>
                <a:gd name="T63" fmla="*/ 2881 h 3508"/>
                <a:gd name="T64" fmla="*/ 2726 w 5134"/>
                <a:gd name="T65" fmla="*/ 2576 h 3508"/>
                <a:gd name="T66" fmla="*/ 2900 w 5134"/>
                <a:gd name="T67" fmla="*/ 2634 h 3508"/>
                <a:gd name="T68" fmla="*/ 3016 w 5134"/>
                <a:gd name="T69" fmla="*/ 2559 h 3508"/>
                <a:gd name="T70" fmla="*/ 3189 w 5134"/>
                <a:gd name="T71" fmla="*/ 2677 h 3508"/>
                <a:gd name="T72" fmla="*/ 3016 w 5134"/>
                <a:gd name="T73" fmla="*/ 2813 h 3508"/>
                <a:gd name="T74" fmla="*/ 2951 w 5134"/>
                <a:gd name="T75" fmla="*/ 2823 h 3508"/>
                <a:gd name="T76" fmla="*/ 3307 w 5134"/>
                <a:gd name="T77" fmla="*/ 2832 h 3508"/>
                <a:gd name="T78" fmla="*/ 3636 w 5134"/>
                <a:gd name="T79" fmla="*/ 2818 h 3508"/>
                <a:gd name="T80" fmla="*/ 3336 w 5134"/>
                <a:gd name="T81" fmla="*/ 3122 h 3508"/>
                <a:gd name="T82" fmla="*/ 3725 w 5134"/>
                <a:gd name="T83" fmla="*/ 3262 h 3508"/>
                <a:gd name="T84" fmla="*/ 3957 w 5134"/>
                <a:gd name="T85" fmla="*/ 3432 h 3508"/>
                <a:gd name="T86" fmla="*/ 4225 w 5134"/>
                <a:gd name="T87" fmla="*/ 3137 h 3508"/>
                <a:gd name="T88" fmla="*/ 4565 w 5134"/>
                <a:gd name="T89" fmla="*/ 2955 h 3508"/>
                <a:gd name="T90" fmla="*/ 4421 w 5134"/>
                <a:gd name="T91" fmla="*/ 2825 h 3508"/>
                <a:gd name="T92" fmla="*/ 4141 w 5134"/>
                <a:gd name="T93" fmla="*/ 2837 h 3508"/>
                <a:gd name="T94" fmla="*/ 3923 w 5134"/>
                <a:gd name="T95" fmla="*/ 2675 h 3508"/>
                <a:gd name="T96" fmla="*/ 4118 w 5134"/>
                <a:gd name="T97" fmla="*/ 2847 h 3508"/>
                <a:gd name="T98" fmla="*/ 4065 w 5134"/>
                <a:gd name="T99" fmla="*/ 2822 h 3508"/>
                <a:gd name="T100" fmla="*/ 3923 w 5134"/>
                <a:gd name="T101" fmla="*/ 2743 h 3508"/>
                <a:gd name="T102" fmla="*/ 3674 w 5134"/>
                <a:gd name="T103" fmla="*/ 2724 h 3508"/>
                <a:gd name="T104" fmla="*/ 3759 w 5134"/>
                <a:gd name="T105" fmla="*/ 2643 h 3508"/>
                <a:gd name="T106" fmla="*/ 3915 w 5134"/>
                <a:gd name="T107" fmla="*/ 2634 h 3508"/>
                <a:gd name="T108" fmla="*/ 4080 w 5134"/>
                <a:gd name="T109" fmla="*/ 2470 h 3508"/>
                <a:gd name="T110" fmla="*/ 4264 w 5134"/>
                <a:gd name="T111" fmla="*/ 2289 h 3508"/>
                <a:gd name="T112" fmla="*/ 4805 w 5134"/>
                <a:gd name="T113" fmla="*/ 1856 h 3508"/>
                <a:gd name="T114" fmla="*/ 4936 w 5134"/>
                <a:gd name="T115" fmla="*/ 1453 h 3508"/>
                <a:gd name="T116" fmla="*/ 4988 w 5134"/>
                <a:gd name="T117" fmla="*/ 1051 h 3508"/>
                <a:gd name="T118" fmla="*/ 5001 w 5134"/>
                <a:gd name="T119" fmla="*/ 764 h 3508"/>
                <a:gd name="T120" fmla="*/ 4755 w 5134"/>
                <a:gd name="T121" fmla="*/ 648 h 3508"/>
                <a:gd name="T122" fmla="*/ 4367 w 5134"/>
                <a:gd name="T123" fmla="*/ 614 h 3508"/>
                <a:gd name="T124" fmla="*/ 4054 w 5134"/>
                <a:gd name="T125" fmla="*/ 614 h 3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34" h="3508">
                  <a:moveTo>
                    <a:pt x="3664" y="717"/>
                  </a:moveTo>
                  <a:lnTo>
                    <a:pt x="3664" y="703"/>
                  </a:lnTo>
                  <a:lnTo>
                    <a:pt x="3664" y="703"/>
                  </a:lnTo>
                  <a:lnTo>
                    <a:pt x="3652" y="701"/>
                  </a:lnTo>
                  <a:lnTo>
                    <a:pt x="3642" y="698"/>
                  </a:lnTo>
                  <a:lnTo>
                    <a:pt x="3630" y="696"/>
                  </a:lnTo>
                  <a:lnTo>
                    <a:pt x="3616" y="696"/>
                  </a:lnTo>
                  <a:lnTo>
                    <a:pt x="3616" y="696"/>
                  </a:lnTo>
                  <a:lnTo>
                    <a:pt x="3611" y="688"/>
                  </a:lnTo>
                  <a:lnTo>
                    <a:pt x="3604" y="681"/>
                  </a:lnTo>
                  <a:lnTo>
                    <a:pt x="3597" y="674"/>
                  </a:lnTo>
                  <a:lnTo>
                    <a:pt x="3589" y="669"/>
                  </a:lnTo>
                  <a:lnTo>
                    <a:pt x="3589" y="669"/>
                  </a:lnTo>
                  <a:lnTo>
                    <a:pt x="3584" y="667"/>
                  </a:lnTo>
                  <a:lnTo>
                    <a:pt x="3578" y="664"/>
                  </a:lnTo>
                  <a:lnTo>
                    <a:pt x="3572" y="655"/>
                  </a:lnTo>
                  <a:lnTo>
                    <a:pt x="3567" y="645"/>
                  </a:lnTo>
                  <a:lnTo>
                    <a:pt x="3561" y="635"/>
                  </a:lnTo>
                  <a:lnTo>
                    <a:pt x="3561" y="635"/>
                  </a:lnTo>
                  <a:lnTo>
                    <a:pt x="3561" y="628"/>
                  </a:lnTo>
                  <a:lnTo>
                    <a:pt x="3561" y="623"/>
                  </a:lnTo>
                  <a:lnTo>
                    <a:pt x="3565" y="621"/>
                  </a:lnTo>
                  <a:lnTo>
                    <a:pt x="3568" y="618"/>
                  </a:lnTo>
                  <a:lnTo>
                    <a:pt x="3572" y="616"/>
                  </a:lnTo>
                  <a:lnTo>
                    <a:pt x="3575" y="613"/>
                  </a:lnTo>
                  <a:lnTo>
                    <a:pt x="3575" y="607"/>
                  </a:lnTo>
                  <a:lnTo>
                    <a:pt x="3575" y="601"/>
                  </a:lnTo>
                  <a:lnTo>
                    <a:pt x="3575" y="601"/>
                  </a:lnTo>
                  <a:lnTo>
                    <a:pt x="3570" y="592"/>
                  </a:lnTo>
                  <a:lnTo>
                    <a:pt x="3565" y="584"/>
                  </a:lnTo>
                  <a:lnTo>
                    <a:pt x="3561" y="573"/>
                  </a:lnTo>
                  <a:lnTo>
                    <a:pt x="3561" y="566"/>
                  </a:lnTo>
                  <a:lnTo>
                    <a:pt x="3561" y="560"/>
                  </a:lnTo>
                  <a:lnTo>
                    <a:pt x="3561" y="560"/>
                  </a:lnTo>
                  <a:lnTo>
                    <a:pt x="3553" y="555"/>
                  </a:lnTo>
                  <a:lnTo>
                    <a:pt x="3546" y="548"/>
                  </a:lnTo>
                  <a:lnTo>
                    <a:pt x="3543" y="544"/>
                  </a:lnTo>
                  <a:lnTo>
                    <a:pt x="3541" y="539"/>
                  </a:lnTo>
                  <a:lnTo>
                    <a:pt x="3541" y="532"/>
                  </a:lnTo>
                  <a:lnTo>
                    <a:pt x="3541" y="526"/>
                  </a:lnTo>
                  <a:lnTo>
                    <a:pt x="3541" y="526"/>
                  </a:lnTo>
                  <a:lnTo>
                    <a:pt x="3532" y="520"/>
                  </a:lnTo>
                  <a:lnTo>
                    <a:pt x="3526" y="514"/>
                  </a:lnTo>
                  <a:lnTo>
                    <a:pt x="3519" y="507"/>
                  </a:lnTo>
                  <a:lnTo>
                    <a:pt x="3514" y="498"/>
                  </a:lnTo>
                  <a:lnTo>
                    <a:pt x="3514" y="498"/>
                  </a:lnTo>
                  <a:lnTo>
                    <a:pt x="3519" y="497"/>
                  </a:lnTo>
                  <a:lnTo>
                    <a:pt x="3521" y="495"/>
                  </a:lnTo>
                  <a:lnTo>
                    <a:pt x="3521" y="491"/>
                  </a:lnTo>
                  <a:lnTo>
                    <a:pt x="3521" y="464"/>
                  </a:lnTo>
                  <a:lnTo>
                    <a:pt x="3521" y="464"/>
                  </a:lnTo>
                  <a:lnTo>
                    <a:pt x="3515" y="464"/>
                  </a:lnTo>
                  <a:lnTo>
                    <a:pt x="3512" y="464"/>
                  </a:lnTo>
                  <a:lnTo>
                    <a:pt x="3510" y="462"/>
                  </a:lnTo>
                  <a:lnTo>
                    <a:pt x="3509" y="459"/>
                  </a:lnTo>
                  <a:lnTo>
                    <a:pt x="3507" y="452"/>
                  </a:lnTo>
                  <a:lnTo>
                    <a:pt x="3507" y="444"/>
                  </a:lnTo>
                  <a:lnTo>
                    <a:pt x="3507" y="444"/>
                  </a:lnTo>
                  <a:lnTo>
                    <a:pt x="3488" y="444"/>
                  </a:lnTo>
                  <a:lnTo>
                    <a:pt x="3469" y="444"/>
                  </a:lnTo>
                  <a:lnTo>
                    <a:pt x="3452" y="442"/>
                  </a:lnTo>
                  <a:lnTo>
                    <a:pt x="3439" y="437"/>
                  </a:lnTo>
                  <a:lnTo>
                    <a:pt x="3439" y="437"/>
                  </a:lnTo>
                  <a:lnTo>
                    <a:pt x="3434" y="427"/>
                  </a:lnTo>
                  <a:lnTo>
                    <a:pt x="3427" y="418"/>
                  </a:lnTo>
                  <a:lnTo>
                    <a:pt x="3420" y="410"/>
                  </a:lnTo>
                  <a:lnTo>
                    <a:pt x="3418" y="403"/>
                  </a:lnTo>
                  <a:lnTo>
                    <a:pt x="3418" y="396"/>
                  </a:lnTo>
                  <a:lnTo>
                    <a:pt x="3418" y="396"/>
                  </a:lnTo>
                  <a:lnTo>
                    <a:pt x="3410" y="394"/>
                  </a:lnTo>
                  <a:lnTo>
                    <a:pt x="3401" y="392"/>
                  </a:lnTo>
                  <a:lnTo>
                    <a:pt x="3394" y="387"/>
                  </a:lnTo>
                  <a:lnTo>
                    <a:pt x="3391" y="382"/>
                  </a:lnTo>
                  <a:lnTo>
                    <a:pt x="3391" y="382"/>
                  </a:lnTo>
                  <a:lnTo>
                    <a:pt x="3382" y="384"/>
                  </a:lnTo>
                  <a:lnTo>
                    <a:pt x="3374" y="386"/>
                  </a:lnTo>
                  <a:lnTo>
                    <a:pt x="3367" y="391"/>
                  </a:lnTo>
                  <a:lnTo>
                    <a:pt x="3364" y="396"/>
                  </a:lnTo>
                  <a:lnTo>
                    <a:pt x="3364" y="396"/>
                  </a:lnTo>
                  <a:lnTo>
                    <a:pt x="3355" y="398"/>
                  </a:lnTo>
                  <a:lnTo>
                    <a:pt x="3350" y="399"/>
                  </a:lnTo>
                  <a:lnTo>
                    <a:pt x="3347" y="404"/>
                  </a:lnTo>
                  <a:lnTo>
                    <a:pt x="3343" y="410"/>
                  </a:lnTo>
                  <a:lnTo>
                    <a:pt x="3343" y="410"/>
                  </a:lnTo>
                  <a:lnTo>
                    <a:pt x="3338" y="410"/>
                  </a:lnTo>
                  <a:lnTo>
                    <a:pt x="3333" y="410"/>
                  </a:lnTo>
                  <a:lnTo>
                    <a:pt x="3331" y="413"/>
                  </a:lnTo>
                  <a:lnTo>
                    <a:pt x="3328" y="416"/>
                  </a:lnTo>
                  <a:lnTo>
                    <a:pt x="3326" y="423"/>
                  </a:lnTo>
                  <a:lnTo>
                    <a:pt x="3324" y="427"/>
                  </a:lnTo>
                  <a:lnTo>
                    <a:pt x="3323" y="430"/>
                  </a:lnTo>
                  <a:lnTo>
                    <a:pt x="3323" y="430"/>
                  </a:lnTo>
                  <a:lnTo>
                    <a:pt x="3318" y="433"/>
                  </a:lnTo>
                  <a:lnTo>
                    <a:pt x="3311" y="435"/>
                  </a:lnTo>
                  <a:lnTo>
                    <a:pt x="3306" y="439"/>
                  </a:lnTo>
                  <a:lnTo>
                    <a:pt x="3304" y="440"/>
                  </a:lnTo>
                  <a:lnTo>
                    <a:pt x="3302" y="444"/>
                  </a:lnTo>
                  <a:lnTo>
                    <a:pt x="3302" y="444"/>
                  </a:lnTo>
                  <a:lnTo>
                    <a:pt x="3295" y="444"/>
                  </a:lnTo>
                  <a:lnTo>
                    <a:pt x="3290" y="442"/>
                  </a:lnTo>
                  <a:lnTo>
                    <a:pt x="3289" y="437"/>
                  </a:lnTo>
                  <a:lnTo>
                    <a:pt x="3285" y="433"/>
                  </a:lnTo>
                  <a:lnTo>
                    <a:pt x="3283" y="428"/>
                  </a:lnTo>
                  <a:lnTo>
                    <a:pt x="3280" y="425"/>
                  </a:lnTo>
                  <a:lnTo>
                    <a:pt x="3277" y="422"/>
                  </a:lnTo>
                  <a:lnTo>
                    <a:pt x="3268" y="423"/>
                  </a:lnTo>
                  <a:lnTo>
                    <a:pt x="3268" y="423"/>
                  </a:lnTo>
                  <a:lnTo>
                    <a:pt x="3259" y="423"/>
                  </a:lnTo>
                  <a:lnTo>
                    <a:pt x="3253" y="425"/>
                  </a:lnTo>
                  <a:lnTo>
                    <a:pt x="3248" y="428"/>
                  </a:lnTo>
                  <a:lnTo>
                    <a:pt x="3241" y="430"/>
                  </a:lnTo>
                  <a:lnTo>
                    <a:pt x="3241" y="430"/>
                  </a:lnTo>
                  <a:lnTo>
                    <a:pt x="3239" y="432"/>
                  </a:lnTo>
                  <a:lnTo>
                    <a:pt x="3237" y="433"/>
                  </a:lnTo>
                  <a:lnTo>
                    <a:pt x="3234" y="437"/>
                  </a:lnTo>
                  <a:lnTo>
                    <a:pt x="3229" y="439"/>
                  </a:lnTo>
                  <a:lnTo>
                    <a:pt x="3227" y="440"/>
                  </a:lnTo>
                  <a:lnTo>
                    <a:pt x="3227" y="444"/>
                  </a:lnTo>
                  <a:lnTo>
                    <a:pt x="3227" y="444"/>
                  </a:lnTo>
                  <a:lnTo>
                    <a:pt x="3217" y="442"/>
                  </a:lnTo>
                  <a:lnTo>
                    <a:pt x="3210" y="444"/>
                  </a:lnTo>
                  <a:lnTo>
                    <a:pt x="3203" y="445"/>
                  </a:lnTo>
                  <a:lnTo>
                    <a:pt x="3198" y="449"/>
                  </a:lnTo>
                  <a:lnTo>
                    <a:pt x="3186" y="454"/>
                  </a:lnTo>
                  <a:lnTo>
                    <a:pt x="3179" y="456"/>
                  </a:lnTo>
                  <a:lnTo>
                    <a:pt x="3172" y="457"/>
                  </a:lnTo>
                  <a:lnTo>
                    <a:pt x="3172" y="416"/>
                  </a:lnTo>
                  <a:lnTo>
                    <a:pt x="3172" y="416"/>
                  </a:lnTo>
                  <a:lnTo>
                    <a:pt x="3169" y="411"/>
                  </a:lnTo>
                  <a:lnTo>
                    <a:pt x="3166" y="406"/>
                  </a:lnTo>
                  <a:lnTo>
                    <a:pt x="3159" y="404"/>
                  </a:lnTo>
                  <a:lnTo>
                    <a:pt x="3152" y="403"/>
                  </a:lnTo>
                  <a:lnTo>
                    <a:pt x="3152" y="403"/>
                  </a:lnTo>
                  <a:lnTo>
                    <a:pt x="3154" y="392"/>
                  </a:lnTo>
                  <a:lnTo>
                    <a:pt x="3152" y="384"/>
                  </a:lnTo>
                  <a:lnTo>
                    <a:pt x="3149" y="377"/>
                  </a:lnTo>
                  <a:lnTo>
                    <a:pt x="3147" y="370"/>
                  </a:lnTo>
                  <a:lnTo>
                    <a:pt x="3140" y="358"/>
                  </a:lnTo>
                  <a:lnTo>
                    <a:pt x="3138" y="351"/>
                  </a:lnTo>
                  <a:lnTo>
                    <a:pt x="3138" y="341"/>
                  </a:lnTo>
                  <a:lnTo>
                    <a:pt x="3138" y="341"/>
                  </a:lnTo>
                  <a:lnTo>
                    <a:pt x="3135" y="336"/>
                  </a:lnTo>
                  <a:lnTo>
                    <a:pt x="3132" y="331"/>
                  </a:lnTo>
                  <a:lnTo>
                    <a:pt x="3126" y="328"/>
                  </a:lnTo>
                  <a:lnTo>
                    <a:pt x="3125" y="321"/>
                  </a:lnTo>
                  <a:lnTo>
                    <a:pt x="3125" y="321"/>
                  </a:lnTo>
                  <a:lnTo>
                    <a:pt x="3121" y="317"/>
                  </a:lnTo>
                  <a:lnTo>
                    <a:pt x="3118" y="314"/>
                  </a:lnTo>
                  <a:lnTo>
                    <a:pt x="3106" y="312"/>
                  </a:lnTo>
                  <a:lnTo>
                    <a:pt x="3101" y="310"/>
                  </a:lnTo>
                  <a:lnTo>
                    <a:pt x="3096" y="309"/>
                  </a:lnTo>
                  <a:lnTo>
                    <a:pt x="3092" y="305"/>
                  </a:lnTo>
                  <a:lnTo>
                    <a:pt x="3091" y="300"/>
                  </a:lnTo>
                  <a:lnTo>
                    <a:pt x="3091" y="300"/>
                  </a:lnTo>
                  <a:lnTo>
                    <a:pt x="3091" y="295"/>
                  </a:lnTo>
                  <a:lnTo>
                    <a:pt x="3092" y="292"/>
                  </a:lnTo>
                  <a:lnTo>
                    <a:pt x="3094" y="288"/>
                  </a:lnTo>
                  <a:lnTo>
                    <a:pt x="3097" y="287"/>
                  </a:lnTo>
                  <a:lnTo>
                    <a:pt x="3097" y="287"/>
                  </a:lnTo>
                  <a:lnTo>
                    <a:pt x="3101" y="287"/>
                  </a:lnTo>
                  <a:lnTo>
                    <a:pt x="3103" y="285"/>
                  </a:lnTo>
                  <a:lnTo>
                    <a:pt x="3104" y="280"/>
                  </a:lnTo>
                  <a:lnTo>
                    <a:pt x="3104" y="280"/>
                  </a:lnTo>
                  <a:lnTo>
                    <a:pt x="3111" y="280"/>
                  </a:lnTo>
                  <a:lnTo>
                    <a:pt x="3118" y="280"/>
                  </a:lnTo>
                  <a:lnTo>
                    <a:pt x="3123" y="278"/>
                  </a:lnTo>
                  <a:lnTo>
                    <a:pt x="3125" y="273"/>
                  </a:lnTo>
                  <a:lnTo>
                    <a:pt x="3125" y="273"/>
                  </a:lnTo>
                  <a:lnTo>
                    <a:pt x="3128" y="268"/>
                  </a:lnTo>
                  <a:lnTo>
                    <a:pt x="3132" y="264"/>
                  </a:lnTo>
                  <a:lnTo>
                    <a:pt x="3143" y="261"/>
                  </a:lnTo>
                  <a:lnTo>
                    <a:pt x="3149" y="259"/>
                  </a:lnTo>
                  <a:lnTo>
                    <a:pt x="3154" y="256"/>
                  </a:lnTo>
                  <a:lnTo>
                    <a:pt x="3157" y="251"/>
                  </a:lnTo>
                  <a:lnTo>
                    <a:pt x="3159" y="246"/>
                  </a:lnTo>
                  <a:lnTo>
                    <a:pt x="3159" y="246"/>
                  </a:lnTo>
                  <a:lnTo>
                    <a:pt x="3159" y="227"/>
                  </a:lnTo>
                  <a:lnTo>
                    <a:pt x="3157" y="218"/>
                  </a:lnTo>
                  <a:lnTo>
                    <a:pt x="3155" y="212"/>
                  </a:lnTo>
                  <a:lnTo>
                    <a:pt x="3152" y="206"/>
                  </a:lnTo>
                  <a:lnTo>
                    <a:pt x="3147" y="201"/>
                  </a:lnTo>
                  <a:lnTo>
                    <a:pt x="3140" y="200"/>
                  </a:lnTo>
                  <a:lnTo>
                    <a:pt x="3132" y="198"/>
                  </a:lnTo>
                  <a:lnTo>
                    <a:pt x="3132" y="191"/>
                  </a:lnTo>
                  <a:lnTo>
                    <a:pt x="3132" y="191"/>
                  </a:lnTo>
                  <a:lnTo>
                    <a:pt x="3118" y="188"/>
                  </a:lnTo>
                  <a:lnTo>
                    <a:pt x="3106" y="183"/>
                  </a:lnTo>
                  <a:lnTo>
                    <a:pt x="3097" y="174"/>
                  </a:lnTo>
                  <a:lnTo>
                    <a:pt x="3091" y="164"/>
                  </a:lnTo>
                  <a:lnTo>
                    <a:pt x="3091" y="164"/>
                  </a:lnTo>
                  <a:lnTo>
                    <a:pt x="3084" y="162"/>
                  </a:lnTo>
                  <a:lnTo>
                    <a:pt x="3077" y="160"/>
                  </a:lnTo>
                  <a:lnTo>
                    <a:pt x="3065" y="155"/>
                  </a:lnTo>
                  <a:lnTo>
                    <a:pt x="3055" y="148"/>
                  </a:lnTo>
                  <a:lnTo>
                    <a:pt x="3043" y="143"/>
                  </a:lnTo>
                  <a:lnTo>
                    <a:pt x="3043" y="143"/>
                  </a:lnTo>
                  <a:lnTo>
                    <a:pt x="3043" y="138"/>
                  </a:lnTo>
                  <a:lnTo>
                    <a:pt x="3041" y="133"/>
                  </a:lnTo>
                  <a:lnTo>
                    <a:pt x="3038" y="125"/>
                  </a:lnTo>
                  <a:lnTo>
                    <a:pt x="3033" y="118"/>
                  </a:lnTo>
                  <a:lnTo>
                    <a:pt x="3029" y="109"/>
                  </a:lnTo>
                  <a:lnTo>
                    <a:pt x="3029" y="109"/>
                  </a:lnTo>
                  <a:lnTo>
                    <a:pt x="3026" y="101"/>
                  </a:lnTo>
                  <a:lnTo>
                    <a:pt x="3022" y="92"/>
                  </a:lnTo>
                  <a:lnTo>
                    <a:pt x="3019" y="84"/>
                  </a:lnTo>
                  <a:lnTo>
                    <a:pt x="3016" y="75"/>
                  </a:lnTo>
                  <a:lnTo>
                    <a:pt x="3016" y="75"/>
                  </a:lnTo>
                  <a:lnTo>
                    <a:pt x="3016" y="72"/>
                  </a:lnTo>
                  <a:lnTo>
                    <a:pt x="3014" y="70"/>
                  </a:lnTo>
                  <a:lnTo>
                    <a:pt x="3009" y="68"/>
                  </a:lnTo>
                  <a:lnTo>
                    <a:pt x="3009" y="68"/>
                  </a:lnTo>
                  <a:lnTo>
                    <a:pt x="3002" y="56"/>
                  </a:lnTo>
                  <a:lnTo>
                    <a:pt x="2992" y="48"/>
                  </a:lnTo>
                  <a:lnTo>
                    <a:pt x="2980" y="41"/>
                  </a:lnTo>
                  <a:lnTo>
                    <a:pt x="2968" y="34"/>
                  </a:lnTo>
                  <a:lnTo>
                    <a:pt x="2968" y="34"/>
                  </a:lnTo>
                  <a:lnTo>
                    <a:pt x="2964" y="27"/>
                  </a:lnTo>
                  <a:lnTo>
                    <a:pt x="2959" y="22"/>
                  </a:lnTo>
                  <a:lnTo>
                    <a:pt x="2954" y="17"/>
                  </a:lnTo>
                  <a:lnTo>
                    <a:pt x="2947" y="14"/>
                  </a:lnTo>
                  <a:lnTo>
                    <a:pt x="2947" y="14"/>
                  </a:lnTo>
                  <a:lnTo>
                    <a:pt x="2942" y="10"/>
                  </a:lnTo>
                  <a:lnTo>
                    <a:pt x="2935" y="9"/>
                  </a:lnTo>
                  <a:lnTo>
                    <a:pt x="2930" y="5"/>
                  </a:lnTo>
                  <a:lnTo>
                    <a:pt x="2929" y="4"/>
                  </a:lnTo>
                  <a:lnTo>
                    <a:pt x="2927" y="0"/>
                  </a:lnTo>
                  <a:lnTo>
                    <a:pt x="2879" y="0"/>
                  </a:lnTo>
                  <a:lnTo>
                    <a:pt x="2879" y="0"/>
                  </a:lnTo>
                  <a:lnTo>
                    <a:pt x="2871" y="2"/>
                  </a:lnTo>
                  <a:lnTo>
                    <a:pt x="2866" y="4"/>
                  </a:lnTo>
                  <a:lnTo>
                    <a:pt x="2862" y="9"/>
                  </a:lnTo>
                  <a:lnTo>
                    <a:pt x="2859" y="14"/>
                  </a:lnTo>
                  <a:lnTo>
                    <a:pt x="2859" y="14"/>
                  </a:lnTo>
                  <a:lnTo>
                    <a:pt x="2854" y="17"/>
                  </a:lnTo>
                  <a:lnTo>
                    <a:pt x="2847" y="19"/>
                  </a:lnTo>
                  <a:lnTo>
                    <a:pt x="2842" y="22"/>
                  </a:lnTo>
                  <a:lnTo>
                    <a:pt x="2840" y="24"/>
                  </a:lnTo>
                  <a:lnTo>
                    <a:pt x="2838" y="27"/>
                  </a:lnTo>
                  <a:lnTo>
                    <a:pt x="2797" y="27"/>
                  </a:lnTo>
                  <a:lnTo>
                    <a:pt x="2797" y="27"/>
                  </a:lnTo>
                  <a:lnTo>
                    <a:pt x="2790" y="31"/>
                  </a:lnTo>
                  <a:lnTo>
                    <a:pt x="2785" y="36"/>
                  </a:lnTo>
                  <a:lnTo>
                    <a:pt x="2784" y="44"/>
                  </a:lnTo>
                  <a:lnTo>
                    <a:pt x="2784" y="55"/>
                  </a:lnTo>
                  <a:lnTo>
                    <a:pt x="2784" y="55"/>
                  </a:lnTo>
                  <a:lnTo>
                    <a:pt x="2777" y="53"/>
                  </a:lnTo>
                  <a:lnTo>
                    <a:pt x="2772" y="53"/>
                  </a:lnTo>
                  <a:lnTo>
                    <a:pt x="2765" y="56"/>
                  </a:lnTo>
                  <a:lnTo>
                    <a:pt x="2760" y="62"/>
                  </a:lnTo>
                  <a:lnTo>
                    <a:pt x="2755" y="62"/>
                  </a:lnTo>
                  <a:lnTo>
                    <a:pt x="2749" y="62"/>
                  </a:lnTo>
                  <a:lnTo>
                    <a:pt x="2749" y="62"/>
                  </a:lnTo>
                  <a:lnTo>
                    <a:pt x="2738" y="70"/>
                  </a:lnTo>
                  <a:lnTo>
                    <a:pt x="2727" y="80"/>
                  </a:lnTo>
                  <a:lnTo>
                    <a:pt x="2722" y="85"/>
                  </a:lnTo>
                  <a:lnTo>
                    <a:pt x="2719" y="92"/>
                  </a:lnTo>
                  <a:lnTo>
                    <a:pt x="2717" y="101"/>
                  </a:lnTo>
                  <a:lnTo>
                    <a:pt x="2715" y="109"/>
                  </a:lnTo>
                  <a:lnTo>
                    <a:pt x="2715" y="109"/>
                  </a:lnTo>
                  <a:lnTo>
                    <a:pt x="2710" y="109"/>
                  </a:lnTo>
                  <a:lnTo>
                    <a:pt x="2705" y="111"/>
                  </a:lnTo>
                  <a:lnTo>
                    <a:pt x="2700" y="113"/>
                  </a:lnTo>
                  <a:lnTo>
                    <a:pt x="2696" y="116"/>
                  </a:lnTo>
                  <a:lnTo>
                    <a:pt x="2691" y="123"/>
                  </a:lnTo>
                  <a:lnTo>
                    <a:pt x="2688" y="130"/>
                  </a:lnTo>
                  <a:lnTo>
                    <a:pt x="2688" y="130"/>
                  </a:lnTo>
                  <a:lnTo>
                    <a:pt x="2683" y="130"/>
                  </a:lnTo>
                  <a:lnTo>
                    <a:pt x="2678" y="131"/>
                  </a:lnTo>
                  <a:lnTo>
                    <a:pt x="2669" y="135"/>
                  </a:lnTo>
                  <a:lnTo>
                    <a:pt x="2662" y="140"/>
                  </a:lnTo>
                  <a:lnTo>
                    <a:pt x="2654" y="143"/>
                  </a:lnTo>
                  <a:lnTo>
                    <a:pt x="2613" y="143"/>
                  </a:lnTo>
                  <a:lnTo>
                    <a:pt x="2613" y="143"/>
                  </a:lnTo>
                  <a:lnTo>
                    <a:pt x="2611" y="140"/>
                  </a:lnTo>
                  <a:lnTo>
                    <a:pt x="2610" y="138"/>
                  </a:lnTo>
                  <a:lnTo>
                    <a:pt x="2603" y="137"/>
                  </a:lnTo>
                  <a:lnTo>
                    <a:pt x="2596" y="135"/>
                  </a:lnTo>
                  <a:lnTo>
                    <a:pt x="2592" y="133"/>
                  </a:lnTo>
                  <a:lnTo>
                    <a:pt x="2592" y="130"/>
                  </a:lnTo>
                  <a:lnTo>
                    <a:pt x="2592" y="130"/>
                  </a:lnTo>
                  <a:lnTo>
                    <a:pt x="2587" y="133"/>
                  </a:lnTo>
                  <a:lnTo>
                    <a:pt x="2581" y="135"/>
                  </a:lnTo>
                  <a:lnTo>
                    <a:pt x="2574" y="137"/>
                  </a:lnTo>
                  <a:lnTo>
                    <a:pt x="2565" y="137"/>
                  </a:lnTo>
                  <a:lnTo>
                    <a:pt x="2565" y="137"/>
                  </a:lnTo>
                  <a:lnTo>
                    <a:pt x="2562" y="137"/>
                  </a:lnTo>
                  <a:lnTo>
                    <a:pt x="2560" y="138"/>
                  </a:lnTo>
                  <a:lnTo>
                    <a:pt x="2558" y="143"/>
                  </a:lnTo>
                  <a:lnTo>
                    <a:pt x="2558" y="143"/>
                  </a:lnTo>
                  <a:lnTo>
                    <a:pt x="2553" y="152"/>
                  </a:lnTo>
                  <a:lnTo>
                    <a:pt x="2550" y="155"/>
                  </a:lnTo>
                  <a:lnTo>
                    <a:pt x="2545" y="157"/>
                  </a:lnTo>
                  <a:lnTo>
                    <a:pt x="2545" y="157"/>
                  </a:lnTo>
                  <a:lnTo>
                    <a:pt x="2548" y="160"/>
                  </a:lnTo>
                  <a:lnTo>
                    <a:pt x="2550" y="166"/>
                  </a:lnTo>
                  <a:lnTo>
                    <a:pt x="2552" y="177"/>
                  </a:lnTo>
                  <a:lnTo>
                    <a:pt x="2552" y="205"/>
                  </a:lnTo>
                  <a:lnTo>
                    <a:pt x="2552" y="205"/>
                  </a:lnTo>
                  <a:lnTo>
                    <a:pt x="2550" y="212"/>
                  </a:lnTo>
                  <a:lnTo>
                    <a:pt x="2548" y="218"/>
                  </a:lnTo>
                  <a:lnTo>
                    <a:pt x="2545" y="223"/>
                  </a:lnTo>
                  <a:lnTo>
                    <a:pt x="2545" y="232"/>
                  </a:lnTo>
                  <a:lnTo>
                    <a:pt x="2545" y="232"/>
                  </a:lnTo>
                  <a:lnTo>
                    <a:pt x="2543" y="234"/>
                  </a:lnTo>
                  <a:lnTo>
                    <a:pt x="2541" y="235"/>
                  </a:lnTo>
                  <a:lnTo>
                    <a:pt x="2538" y="239"/>
                  </a:lnTo>
                  <a:lnTo>
                    <a:pt x="2536" y="244"/>
                  </a:lnTo>
                  <a:lnTo>
                    <a:pt x="2534" y="246"/>
                  </a:lnTo>
                  <a:lnTo>
                    <a:pt x="2531" y="246"/>
                  </a:lnTo>
                  <a:lnTo>
                    <a:pt x="2531" y="246"/>
                  </a:lnTo>
                  <a:lnTo>
                    <a:pt x="2531" y="254"/>
                  </a:lnTo>
                  <a:lnTo>
                    <a:pt x="2529" y="259"/>
                  </a:lnTo>
                  <a:lnTo>
                    <a:pt x="2526" y="263"/>
                  </a:lnTo>
                  <a:lnTo>
                    <a:pt x="2521" y="266"/>
                  </a:lnTo>
                  <a:lnTo>
                    <a:pt x="2516" y="270"/>
                  </a:lnTo>
                  <a:lnTo>
                    <a:pt x="2512" y="273"/>
                  </a:lnTo>
                  <a:lnTo>
                    <a:pt x="2511" y="280"/>
                  </a:lnTo>
                  <a:lnTo>
                    <a:pt x="2511" y="287"/>
                  </a:lnTo>
                  <a:lnTo>
                    <a:pt x="2442" y="287"/>
                  </a:lnTo>
                  <a:lnTo>
                    <a:pt x="2442" y="287"/>
                  </a:lnTo>
                  <a:lnTo>
                    <a:pt x="2439" y="292"/>
                  </a:lnTo>
                  <a:lnTo>
                    <a:pt x="2434" y="293"/>
                  </a:lnTo>
                  <a:lnTo>
                    <a:pt x="2427" y="295"/>
                  </a:lnTo>
                  <a:lnTo>
                    <a:pt x="2419" y="295"/>
                  </a:lnTo>
                  <a:lnTo>
                    <a:pt x="2400" y="293"/>
                  </a:lnTo>
                  <a:lnTo>
                    <a:pt x="2390" y="293"/>
                  </a:lnTo>
                  <a:lnTo>
                    <a:pt x="2381" y="293"/>
                  </a:lnTo>
                  <a:lnTo>
                    <a:pt x="2313" y="293"/>
                  </a:lnTo>
                  <a:lnTo>
                    <a:pt x="2313" y="293"/>
                  </a:lnTo>
                  <a:lnTo>
                    <a:pt x="2309" y="295"/>
                  </a:lnTo>
                  <a:lnTo>
                    <a:pt x="2308" y="297"/>
                  </a:lnTo>
                  <a:lnTo>
                    <a:pt x="2306" y="304"/>
                  </a:lnTo>
                  <a:lnTo>
                    <a:pt x="2306" y="321"/>
                  </a:lnTo>
                  <a:lnTo>
                    <a:pt x="2306" y="321"/>
                  </a:lnTo>
                  <a:lnTo>
                    <a:pt x="2306" y="329"/>
                  </a:lnTo>
                  <a:lnTo>
                    <a:pt x="2304" y="336"/>
                  </a:lnTo>
                  <a:lnTo>
                    <a:pt x="2301" y="341"/>
                  </a:lnTo>
                  <a:lnTo>
                    <a:pt x="2299" y="348"/>
                  </a:lnTo>
                  <a:lnTo>
                    <a:pt x="2299" y="348"/>
                  </a:lnTo>
                  <a:lnTo>
                    <a:pt x="2282" y="346"/>
                  </a:lnTo>
                  <a:lnTo>
                    <a:pt x="2267" y="343"/>
                  </a:lnTo>
                  <a:lnTo>
                    <a:pt x="2253" y="338"/>
                  </a:lnTo>
                  <a:lnTo>
                    <a:pt x="2238" y="334"/>
                  </a:lnTo>
                  <a:lnTo>
                    <a:pt x="2238" y="334"/>
                  </a:lnTo>
                  <a:lnTo>
                    <a:pt x="2236" y="336"/>
                  </a:lnTo>
                  <a:lnTo>
                    <a:pt x="2236" y="336"/>
                  </a:lnTo>
                  <a:lnTo>
                    <a:pt x="2234" y="336"/>
                  </a:lnTo>
                  <a:lnTo>
                    <a:pt x="2234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36"/>
                  </a:lnTo>
                  <a:lnTo>
                    <a:pt x="2233" y="341"/>
                  </a:lnTo>
                  <a:lnTo>
                    <a:pt x="2231" y="345"/>
                  </a:lnTo>
                  <a:lnTo>
                    <a:pt x="2226" y="350"/>
                  </a:lnTo>
                  <a:lnTo>
                    <a:pt x="2210" y="363"/>
                  </a:lnTo>
                  <a:lnTo>
                    <a:pt x="2210" y="363"/>
                  </a:lnTo>
                  <a:lnTo>
                    <a:pt x="2210" y="369"/>
                  </a:lnTo>
                  <a:lnTo>
                    <a:pt x="2210" y="369"/>
                  </a:lnTo>
                  <a:lnTo>
                    <a:pt x="2209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7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0"/>
                  </a:lnTo>
                  <a:lnTo>
                    <a:pt x="2205" y="372"/>
                  </a:lnTo>
                  <a:lnTo>
                    <a:pt x="2205" y="372"/>
                  </a:lnTo>
                  <a:lnTo>
                    <a:pt x="2204" y="374"/>
                  </a:lnTo>
                  <a:lnTo>
                    <a:pt x="2204" y="374"/>
                  </a:lnTo>
                  <a:lnTo>
                    <a:pt x="2204" y="375"/>
                  </a:lnTo>
                  <a:lnTo>
                    <a:pt x="2204" y="375"/>
                  </a:lnTo>
                  <a:lnTo>
                    <a:pt x="2202" y="380"/>
                  </a:lnTo>
                  <a:lnTo>
                    <a:pt x="2198" y="384"/>
                  </a:lnTo>
                  <a:lnTo>
                    <a:pt x="2197" y="389"/>
                  </a:lnTo>
                  <a:lnTo>
                    <a:pt x="2197" y="396"/>
                  </a:lnTo>
                  <a:lnTo>
                    <a:pt x="2197" y="396"/>
                  </a:lnTo>
                  <a:lnTo>
                    <a:pt x="2192" y="399"/>
                  </a:lnTo>
                  <a:lnTo>
                    <a:pt x="2192" y="399"/>
                  </a:lnTo>
                  <a:lnTo>
                    <a:pt x="2188" y="401"/>
                  </a:lnTo>
                  <a:lnTo>
                    <a:pt x="2188" y="401"/>
                  </a:lnTo>
                  <a:lnTo>
                    <a:pt x="2190" y="401"/>
                  </a:lnTo>
                  <a:lnTo>
                    <a:pt x="2190" y="401"/>
                  </a:lnTo>
                  <a:lnTo>
                    <a:pt x="2181" y="408"/>
                  </a:lnTo>
                  <a:lnTo>
                    <a:pt x="2173" y="416"/>
                  </a:lnTo>
                  <a:lnTo>
                    <a:pt x="2166" y="425"/>
                  </a:lnTo>
                  <a:lnTo>
                    <a:pt x="2156" y="430"/>
                  </a:lnTo>
                  <a:lnTo>
                    <a:pt x="2156" y="430"/>
                  </a:lnTo>
                  <a:lnTo>
                    <a:pt x="2156" y="435"/>
                  </a:lnTo>
                  <a:lnTo>
                    <a:pt x="2156" y="439"/>
                  </a:lnTo>
                  <a:lnTo>
                    <a:pt x="2152" y="442"/>
                  </a:lnTo>
                  <a:lnTo>
                    <a:pt x="2151" y="444"/>
                  </a:lnTo>
                  <a:lnTo>
                    <a:pt x="2151" y="444"/>
                  </a:lnTo>
                  <a:lnTo>
                    <a:pt x="2149" y="445"/>
                  </a:lnTo>
                  <a:lnTo>
                    <a:pt x="2149" y="445"/>
                  </a:lnTo>
                  <a:lnTo>
                    <a:pt x="2149" y="447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7" y="449"/>
                  </a:lnTo>
                  <a:lnTo>
                    <a:pt x="2145" y="456"/>
                  </a:lnTo>
                  <a:lnTo>
                    <a:pt x="2145" y="462"/>
                  </a:lnTo>
                  <a:lnTo>
                    <a:pt x="2145" y="462"/>
                  </a:lnTo>
                  <a:lnTo>
                    <a:pt x="2147" y="466"/>
                  </a:lnTo>
                  <a:lnTo>
                    <a:pt x="2147" y="466"/>
                  </a:lnTo>
                  <a:lnTo>
                    <a:pt x="2151" y="473"/>
                  </a:lnTo>
                  <a:lnTo>
                    <a:pt x="2152" y="480"/>
                  </a:lnTo>
                  <a:lnTo>
                    <a:pt x="2152" y="480"/>
                  </a:lnTo>
                  <a:lnTo>
                    <a:pt x="2151" y="483"/>
                  </a:lnTo>
                  <a:lnTo>
                    <a:pt x="2151" y="483"/>
                  </a:lnTo>
                  <a:lnTo>
                    <a:pt x="2147" y="491"/>
                  </a:lnTo>
                  <a:lnTo>
                    <a:pt x="2144" y="500"/>
                  </a:lnTo>
                  <a:lnTo>
                    <a:pt x="2139" y="508"/>
                  </a:lnTo>
                  <a:lnTo>
                    <a:pt x="2137" y="512"/>
                  </a:lnTo>
                  <a:lnTo>
                    <a:pt x="2134" y="514"/>
                  </a:lnTo>
                  <a:lnTo>
                    <a:pt x="2134" y="514"/>
                  </a:lnTo>
                  <a:lnTo>
                    <a:pt x="2132" y="517"/>
                  </a:lnTo>
                  <a:lnTo>
                    <a:pt x="2132" y="517"/>
                  </a:lnTo>
                  <a:lnTo>
                    <a:pt x="2127" y="524"/>
                  </a:lnTo>
                  <a:lnTo>
                    <a:pt x="2127" y="524"/>
                  </a:lnTo>
                  <a:lnTo>
                    <a:pt x="2127" y="527"/>
                  </a:lnTo>
                  <a:lnTo>
                    <a:pt x="2127" y="527"/>
                  </a:lnTo>
                  <a:lnTo>
                    <a:pt x="2127" y="529"/>
                  </a:lnTo>
                  <a:lnTo>
                    <a:pt x="2127" y="529"/>
                  </a:lnTo>
                  <a:lnTo>
                    <a:pt x="2125" y="536"/>
                  </a:lnTo>
                  <a:lnTo>
                    <a:pt x="2125" y="536"/>
                  </a:lnTo>
                  <a:lnTo>
                    <a:pt x="2123" y="541"/>
                  </a:lnTo>
                  <a:lnTo>
                    <a:pt x="2123" y="541"/>
                  </a:lnTo>
                  <a:lnTo>
                    <a:pt x="2123" y="544"/>
                  </a:lnTo>
                  <a:lnTo>
                    <a:pt x="2123" y="544"/>
                  </a:lnTo>
                  <a:lnTo>
                    <a:pt x="2122" y="549"/>
                  </a:lnTo>
                  <a:lnTo>
                    <a:pt x="2122" y="549"/>
                  </a:lnTo>
                  <a:lnTo>
                    <a:pt x="2122" y="553"/>
                  </a:lnTo>
                  <a:lnTo>
                    <a:pt x="2122" y="553"/>
                  </a:lnTo>
                  <a:lnTo>
                    <a:pt x="2122" y="558"/>
                  </a:lnTo>
                  <a:lnTo>
                    <a:pt x="2122" y="558"/>
                  </a:lnTo>
                  <a:lnTo>
                    <a:pt x="2122" y="560"/>
                  </a:lnTo>
                  <a:lnTo>
                    <a:pt x="2122" y="560"/>
                  </a:lnTo>
                  <a:lnTo>
                    <a:pt x="2120" y="566"/>
                  </a:lnTo>
                  <a:lnTo>
                    <a:pt x="2120" y="566"/>
                  </a:lnTo>
                  <a:lnTo>
                    <a:pt x="2120" y="568"/>
                  </a:lnTo>
                  <a:lnTo>
                    <a:pt x="2120" y="568"/>
                  </a:lnTo>
                  <a:lnTo>
                    <a:pt x="2120" y="575"/>
                  </a:lnTo>
                  <a:lnTo>
                    <a:pt x="2120" y="575"/>
                  </a:lnTo>
                  <a:lnTo>
                    <a:pt x="2120" y="578"/>
                  </a:lnTo>
                  <a:lnTo>
                    <a:pt x="2120" y="578"/>
                  </a:lnTo>
                  <a:lnTo>
                    <a:pt x="2122" y="587"/>
                  </a:lnTo>
                  <a:lnTo>
                    <a:pt x="2122" y="587"/>
                  </a:lnTo>
                  <a:lnTo>
                    <a:pt x="2122" y="589"/>
                  </a:lnTo>
                  <a:lnTo>
                    <a:pt x="2122" y="589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0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2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3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5" y="592"/>
                  </a:lnTo>
                  <a:lnTo>
                    <a:pt x="2127" y="594"/>
                  </a:lnTo>
                  <a:lnTo>
                    <a:pt x="2127" y="594"/>
                  </a:lnTo>
                  <a:lnTo>
                    <a:pt x="2128" y="594"/>
                  </a:lnTo>
                  <a:lnTo>
                    <a:pt x="2128" y="594"/>
                  </a:lnTo>
                  <a:lnTo>
                    <a:pt x="2134" y="597"/>
                  </a:lnTo>
                  <a:lnTo>
                    <a:pt x="2134" y="597"/>
                  </a:lnTo>
                  <a:lnTo>
                    <a:pt x="2142" y="607"/>
                  </a:lnTo>
                  <a:lnTo>
                    <a:pt x="2142" y="607"/>
                  </a:lnTo>
                  <a:lnTo>
                    <a:pt x="2145" y="611"/>
                  </a:lnTo>
                  <a:lnTo>
                    <a:pt x="2145" y="611"/>
                  </a:lnTo>
                  <a:lnTo>
                    <a:pt x="2152" y="623"/>
                  </a:lnTo>
                  <a:lnTo>
                    <a:pt x="2152" y="623"/>
                  </a:lnTo>
                  <a:lnTo>
                    <a:pt x="2154" y="624"/>
                  </a:lnTo>
                  <a:lnTo>
                    <a:pt x="2154" y="624"/>
                  </a:lnTo>
                  <a:lnTo>
                    <a:pt x="2157" y="628"/>
                  </a:lnTo>
                  <a:lnTo>
                    <a:pt x="2159" y="631"/>
                  </a:lnTo>
                  <a:lnTo>
                    <a:pt x="2159" y="631"/>
                  </a:lnTo>
                  <a:lnTo>
                    <a:pt x="2161" y="635"/>
                  </a:lnTo>
                  <a:lnTo>
                    <a:pt x="2161" y="635"/>
                  </a:lnTo>
                  <a:lnTo>
                    <a:pt x="2163" y="635"/>
                  </a:lnTo>
                  <a:lnTo>
                    <a:pt x="2164" y="638"/>
                  </a:lnTo>
                  <a:lnTo>
                    <a:pt x="2164" y="650"/>
                  </a:lnTo>
                  <a:lnTo>
                    <a:pt x="2164" y="650"/>
                  </a:lnTo>
                  <a:lnTo>
                    <a:pt x="2168" y="650"/>
                  </a:lnTo>
                  <a:lnTo>
                    <a:pt x="2168" y="650"/>
                  </a:lnTo>
                  <a:lnTo>
                    <a:pt x="2169" y="650"/>
                  </a:lnTo>
                  <a:lnTo>
                    <a:pt x="2173" y="650"/>
                  </a:lnTo>
                  <a:lnTo>
                    <a:pt x="2176" y="655"/>
                  </a:lnTo>
                  <a:lnTo>
                    <a:pt x="2176" y="660"/>
                  </a:lnTo>
                  <a:lnTo>
                    <a:pt x="2176" y="665"/>
                  </a:lnTo>
                  <a:lnTo>
                    <a:pt x="2176" y="665"/>
                  </a:lnTo>
                  <a:lnTo>
                    <a:pt x="2176" y="672"/>
                  </a:lnTo>
                  <a:lnTo>
                    <a:pt x="2176" y="672"/>
                  </a:lnTo>
                  <a:lnTo>
                    <a:pt x="2176" y="676"/>
                  </a:lnTo>
                  <a:lnTo>
                    <a:pt x="2176" y="676"/>
                  </a:lnTo>
                  <a:lnTo>
                    <a:pt x="2173" y="677"/>
                  </a:lnTo>
                  <a:lnTo>
                    <a:pt x="2171" y="679"/>
                  </a:lnTo>
                  <a:lnTo>
                    <a:pt x="2169" y="686"/>
                  </a:lnTo>
                  <a:lnTo>
                    <a:pt x="2168" y="693"/>
                  </a:lnTo>
                  <a:lnTo>
                    <a:pt x="2166" y="696"/>
                  </a:lnTo>
                  <a:lnTo>
                    <a:pt x="2163" y="696"/>
                  </a:lnTo>
                  <a:lnTo>
                    <a:pt x="2163" y="696"/>
                  </a:lnTo>
                  <a:lnTo>
                    <a:pt x="2159" y="691"/>
                  </a:lnTo>
                  <a:lnTo>
                    <a:pt x="2156" y="686"/>
                  </a:lnTo>
                  <a:lnTo>
                    <a:pt x="2154" y="684"/>
                  </a:lnTo>
                  <a:lnTo>
                    <a:pt x="2151" y="684"/>
                  </a:lnTo>
                  <a:lnTo>
                    <a:pt x="2149" y="686"/>
                  </a:lnTo>
                  <a:lnTo>
                    <a:pt x="2149" y="689"/>
                  </a:lnTo>
                  <a:lnTo>
                    <a:pt x="2149" y="689"/>
                  </a:lnTo>
                  <a:lnTo>
                    <a:pt x="2147" y="694"/>
                  </a:lnTo>
                  <a:lnTo>
                    <a:pt x="2145" y="696"/>
                  </a:lnTo>
                  <a:lnTo>
                    <a:pt x="2142" y="696"/>
                  </a:lnTo>
                  <a:lnTo>
                    <a:pt x="2142" y="696"/>
                  </a:lnTo>
                  <a:lnTo>
                    <a:pt x="2142" y="703"/>
                  </a:lnTo>
                  <a:lnTo>
                    <a:pt x="2139" y="706"/>
                  </a:lnTo>
                  <a:lnTo>
                    <a:pt x="2134" y="710"/>
                  </a:lnTo>
                  <a:lnTo>
                    <a:pt x="2128" y="710"/>
                  </a:lnTo>
                  <a:lnTo>
                    <a:pt x="2128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5" y="710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3" y="708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6"/>
                  </a:lnTo>
                  <a:lnTo>
                    <a:pt x="2122" y="705"/>
                  </a:lnTo>
                  <a:lnTo>
                    <a:pt x="2122" y="705"/>
                  </a:lnTo>
                  <a:lnTo>
                    <a:pt x="2120" y="703"/>
                  </a:lnTo>
                  <a:lnTo>
                    <a:pt x="2113" y="703"/>
                  </a:lnTo>
                  <a:lnTo>
                    <a:pt x="2113" y="703"/>
                  </a:lnTo>
                  <a:lnTo>
                    <a:pt x="2106" y="703"/>
                  </a:lnTo>
                  <a:lnTo>
                    <a:pt x="2099" y="703"/>
                  </a:lnTo>
                  <a:lnTo>
                    <a:pt x="2096" y="701"/>
                  </a:lnTo>
                  <a:lnTo>
                    <a:pt x="2094" y="699"/>
                  </a:lnTo>
                  <a:lnTo>
                    <a:pt x="2093" y="696"/>
                  </a:lnTo>
                  <a:lnTo>
                    <a:pt x="2093" y="691"/>
                  </a:lnTo>
                  <a:lnTo>
                    <a:pt x="2093" y="691"/>
                  </a:lnTo>
                  <a:lnTo>
                    <a:pt x="2091" y="688"/>
                  </a:lnTo>
                  <a:lnTo>
                    <a:pt x="2091" y="688"/>
                  </a:lnTo>
                  <a:lnTo>
                    <a:pt x="2089" y="684"/>
                  </a:lnTo>
                  <a:lnTo>
                    <a:pt x="2089" y="684"/>
                  </a:lnTo>
                  <a:lnTo>
                    <a:pt x="2086" y="682"/>
                  </a:lnTo>
                  <a:lnTo>
                    <a:pt x="2086" y="682"/>
                  </a:lnTo>
                  <a:lnTo>
                    <a:pt x="2081" y="677"/>
                  </a:lnTo>
                  <a:lnTo>
                    <a:pt x="2079" y="674"/>
                  </a:lnTo>
                  <a:lnTo>
                    <a:pt x="2079" y="670"/>
                  </a:lnTo>
                  <a:lnTo>
                    <a:pt x="2079" y="670"/>
                  </a:lnTo>
                  <a:lnTo>
                    <a:pt x="2077" y="669"/>
                  </a:lnTo>
                  <a:lnTo>
                    <a:pt x="2077" y="669"/>
                  </a:lnTo>
                  <a:lnTo>
                    <a:pt x="2069" y="659"/>
                  </a:lnTo>
                  <a:lnTo>
                    <a:pt x="2069" y="659"/>
                  </a:lnTo>
                  <a:lnTo>
                    <a:pt x="2065" y="657"/>
                  </a:lnTo>
                  <a:lnTo>
                    <a:pt x="2065" y="657"/>
                  </a:lnTo>
                  <a:lnTo>
                    <a:pt x="2060" y="653"/>
                  </a:lnTo>
                  <a:lnTo>
                    <a:pt x="2055" y="650"/>
                  </a:lnTo>
                  <a:lnTo>
                    <a:pt x="2047" y="641"/>
                  </a:lnTo>
                  <a:lnTo>
                    <a:pt x="2047" y="641"/>
                  </a:lnTo>
                  <a:lnTo>
                    <a:pt x="2043" y="641"/>
                  </a:lnTo>
                  <a:lnTo>
                    <a:pt x="2012" y="641"/>
                  </a:lnTo>
                  <a:lnTo>
                    <a:pt x="2012" y="641"/>
                  </a:lnTo>
                  <a:lnTo>
                    <a:pt x="2012" y="645"/>
                  </a:lnTo>
                  <a:lnTo>
                    <a:pt x="2012" y="647"/>
                  </a:lnTo>
                  <a:lnTo>
                    <a:pt x="2012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11" y="647"/>
                  </a:lnTo>
                  <a:lnTo>
                    <a:pt x="2009" y="648"/>
                  </a:lnTo>
                  <a:lnTo>
                    <a:pt x="2009" y="648"/>
                  </a:lnTo>
                  <a:lnTo>
                    <a:pt x="2001" y="650"/>
                  </a:lnTo>
                  <a:lnTo>
                    <a:pt x="2001" y="650"/>
                  </a:lnTo>
                  <a:lnTo>
                    <a:pt x="1997" y="652"/>
                  </a:lnTo>
                  <a:lnTo>
                    <a:pt x="1997" y="652"/>
                  </a:lnTo>
                  <a:lnTo>
                    <a:pt x="1990" y="653"/>
                  </a:lnTo>
                  <a:lnTo>
                    <a:pt x="1983" y="657"/>
                  </a:lnTo>
                  <a:lnTo>
                    <a:pt x="1975" y="660"/>
                  </a:lnTo>
                  <a:lnTo>
                    <a:pt x="1965" y="662"/>
                  </a:lnTo>
                  <a:lnTo>
                    <a:pt x="1965" y="662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5" y="665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7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3" y="669"/>
                  </a:lnTo>
                  <a:lnTo>
                    <a:pt x="1961" y="669"/>
                  </a:lnTo>
                  <a:lnTo>
                    <a:pt x="1961" y="669"/>
                  </a:lnTo>
                  <a:lnTo>
                    <a:pt x="1960" y="669"/>
                  </a:lnTo>
                  <a:lnTo>
                    <a:pt x="1960" y="669"/>
                  </a:lnTo>
                  <a:lnTo>
                    <a:pt x="1958" y="669"/>
                  </a:lnTo>
                  <a:lnTo>
                    <a:pt x="1958" y="669"/>
                  </a:lnTo>
                  <a:lnTo>
                    <a:pt x="1944" y="676"/>
                  </a:lnTo>
                  <a:lnTo>
                    <a:pt x="1931" y="682"/>
                  </a:lnTo>
                  <a:lnTo>
                    <a:pt x="1931" y="682"/>
                  </a:lnTo>
                  <a:lnTo>
                    <a:pt x="1926" y="681"/>
                  </a:lnTo>
                  <a:lnTo>
                    <a:pt x="1924" y="679"/>
                  </a:lnTo>
                  <a:lnTo>
                    <a:pt x="1924" y="676"/>
                  </a:lnTo>
                  <a:lnTo>
                    <a:pt x="1924" y="676"/>
                  </a:lnTo>
                  <a:lnTo>
                    <a:pt x="1917" y="676"/>
                  </a:lnTo>
                  <a:lnTo>
                    <a:pt x="1912" y="674"/>
                  </a:lnTo>
                  <a:lnTo>
                    <a:pt x="1908" y="670"/>
                  </a:lnTo>
                  <a:lnTo>
                    <a:pt x="1903" y="669"/>
                  </a:lnTo>
                  <a:lnTo>
                    <a:pt x="1903" y="669"/>
                  </a:lnTo>
                  <a:lnTo>
                    <a:pt x="1897" y="669"/>
                  </a:lnTo>
                  <a:lnTo>
                    <a:pt x="1891" y="669"/>
                  </a:lnTo>
                  <a:lnTo>
                    <a:pt x="1888" y="672"/>
                  </a:lnTo>
                  <a:lnTo>
                    <a:pt x="1886" y="676"/>
                  </a:lnTo>
                  <a:lnTo>
                    <a:pt x="1883" y="679"/>
                  </a:lnTo>
                  <a:lnTo>
                    <a:pt x="1881" y="682"/>
                  </a:lnTo>
                  <a:lnTo>
                    <a:pt x="1876" y="682"/>
                  </a:lnTo>
                  <a:lnTo>
                    <a:pt x="1869" y="682"/>
                  </a:lnTo>
                  <a:lnTo>
                    <a:pt x="1869" y="682"/>
                  </a:lnTo>
                  <a:lnTo>
                    <a:pt x="1866" y="682"/>
                  </a:lnTo>
                  <a:lnTo>
                    <a:pt x="1866" y="684"/>
                  </a:lnTo>
                  <a:lnTo>
                    <a:pt x="1864" y="688"/>
                  </a:lnTo>
                  <a:lnTo>
                    <a:pt x="1864" y="693"/>
                  </a:lnTo>
                  <a:lnTo>
                    <a:pt x="1862" y="696"/>
                  </a:lnTo>
                  <a:lnTo>
                    <a:pt x="1862" y="696"/>
                  </a:lnTo>
                  <a:lnTo>
                    <a:pt x="1859" y="699"/>
                  </a:lnTo>
                  <a:lnTo>
                    <a:pt x="1854" y="701"/>
                  </a:lnTo>
                  <a:lnTo>
                    <a:pt x="1850" y="705"/>
                  </a:lnTo>
                  <a:lnTo>
                    <a:pt x="1849" y="710"/>
                  </a:lnTo>
                  <a:lnTo>
                    <a:pt x="1849" y="710"/>
                  </a:lnTo>
                  <a:lnTo>
                    <a:pt x="1849" y="720"/>
                  </a:lnTo>
                  <a:lnTo>
                    <a:pt x="1847" y="723"/>
                  </a:lnTo>
                  <a:lnTo>
                    <a:pt x="1844" y="727"/>
                  </a:lnTo>
                  <a:lnTo>
                    <a:pt x="1842" y="728"/>
                  </a:lnTo>
                  <a:lnTo>
                    <a:pt x="1839" y="730"/>
                  </a:lnTo>
                  <a:lnTo>
                    <a:pt x="1828" y="730"/>
                  </a:lnTo>
                  <a:lnTo>
                    <a:pt x="1828" y="757"/>
                  </a:lnTo>
                  <a:lnTo>
                    <a:pt x="1828" y="757"/>
                  </a:lnTo>
                  <a:lnTo>
                    <a:pt x="1825" y="759"/>
                  </a:lnTo>
                  <a:lnTo>
                    <a:pt x="1822" y="761"/>
                  </a:lnTo>
                  <a:lnTo>
                    <a:pt x="1818" y="764"/>
                  </a:lnTo>
                  <a:lnTo>
                    <a:pt x="1815" y="764"/>
                  </a:lnTo>
                  <a:lnTo>
                    <a:pt x="1815" y="764"/>
                  </a:lnTo>
                  <a:lnTo>
                    <a:pt x="1810" y="764"/>
                  </a:lnTo>
                  <a:lnTo>
                    <a:pt x="1804" y="764"/>
                  </a:lnTo>
                  <a:lnTo>
                    <a:pt x="1803" y="761"/>
                  </a:lnTo>
                  <a:lnTo>
                    <a:pt x="1799" y="757"/>
                  </a:lnTo>
                  <a:lnTo>
                    <a:pt x="1798" y="751"/>
                  </a:lnTo>
                  <a:lnTo>
                    <a:pt x="1796" y="747"/>
                  </a:lnTo>
                  <a:lnTo>
                    <a:pt x="1794" y="744"/>
                  </a:lnTo>
                  <a:lnTo>
                    <a:pt x="1794" y="744"/>
                  </a:lnTo>
                  <a:lnTo>
                    <a:pt x="1793" y="740"/>
                  </a:lnTo>
                  <a:lnTo>
                    <a:pt x="1791" y="737"/>
                  </a:lnTo>
                  <a:lnTo>
                    <a:pt x="1786" y="732"/>
                  </a:lnTo>
                  <a:lnTo>
                    <a:pt x="1782" y="730"/>
                  </a:lnTo>
                  <a:lnTo>
                    <a:pt x="1781" y="727"/>
                  </a:lnTo>
                  <a:lnTo>
                    <a:pt x="1779" y="723"/>
                  </a:lnTo>
                  <a:lnTo>
                    <a:pt x="1781" y="717"/>
                  </a:lnTo>
                  <a:lnTo>
                    <a:pt x="1781" y="717"/>
                  </a:lnTo>
                  <a:lnTo>
                    <a:pt x="1775" y="715"/>
                  </a:lnTo>
                  <a:lnTo>
                    <a:pt x="1772" y="711"/>
                  </a:lnTo>
                  <a:lnTo>
                    <a:pt x="1767" y="703"/>
                  </a:lnTo>
                  <a:lnTo>
                    <a:pt x="1767" y="703"/>
                  </a:lnTo>
                  <a:lnTo>
                    <a:pt x="1764" y="703"/>
                  </a:lnTo>
                  <a:lnTo>
                    <a:pt x="1760" y="703"/>
                  </a:lnTo>
                  <a:lnTo>
                    <a:pt x="1760" y="703"/>
                  </a:lnTo>
                  <a:lnTo>
                    <a:pt x="1758" y="696"/>
                  </a:lnTo>
                  <a:lnTo>
                    <a:pt x="1760" y="689"/>
                  </a:lnTo>
                  <a:lnTo>
                    <a:pt x="1758" y="684"/>
                  </a:lnTo>
                  <a:lnTo>
                    <a:pt x="1757" y="682"/>
                  </a:lnTo>
                  <a:lnTo>
                    <a:pt x="1753" y="682"/>
                  </a:lnTo>
                  <a:lnTo>
                    <a:pt x="1753" y="682"/>
                  </a:lnTo>
                  <a:lnTo>
                    <a:pt x="1750" y="682"/>
                  </a:lnTo>
                  <a:lnTo>
                    <a:pt x="1748" y="681"/>
                  </a:lnTo>
                  <a:lnTo>
                    <a:pt x="1746" y="676"/>
                  </a:lnTo>
                  <a:lnTo>
                    <a:pt x="1746" y="676"/>
                  </a:lnTo>
                  <a:lnTo>
                    <a:pt x="1745" y="677"/>
                  </a:lnTo>
                  <a:lnTo>
                    <a:pt x="1743" y="679"/>
                  </a:lnTo>
                  <a:lnTo>
                    <a:pt x="1740" y="682"/>
                  </a:lnTo>
                  <a:lnTo>
                    <a:pt x="1738" y="688"/>
                  </a:lnTo>
                  <a:lnTo>
                    <a:pt x="1736" y="689"/>
                  </a:lnTo>
                  <a:lnTo>
                    <a:pt x="1733" y="689"/>
                  </a:lnTo>
                  <a:lnTo>
                    <a:pt x="1733" y="689"/>
                  </a:lnTo>
                  <a:lnTo>
                    <a:pt x="1724" y="694"/>
                  </a:lnTo>
                  <a:lnTo>
                    <a:pt x="1721" y="698"/>
                  </a:lnTo>
                  <a:lnTo>
                    <a:pt x="1719" y="703"/>
                  </a:lnTo>
                  <a:lnTo>
                    <a:pt x="1719" y="703"/>
                  </a:lnTo>
                  <a:lnTo>
                    <a:pt x="1712" y="703"/>
                  </a:lnTo>
                  <a:lnTo>
                    <a:pt x="1707" y="705"/>
                  </a:lnTo>
                  <a:lnTo>
                    <a:pt x="1704" y="708"/>
                  </a:lnTo>
                  <a:lnTo>
                    <a:pt x="1700" y="711"/>
                  </a:lnTo>
                  <a:lnTo>
                    <a:pt x="1694" y="718"/>
                  </a:lnTo>
                  <a:lnTo>
                    <a:pt x="1690" y="722"/>
                  </a:lnTo>
                  <a:lnTo>
                    <a:pt x="1685" y="723"/>
                  </a:lnTo>
                  <a:lnTo>
                    <a:pt x="1685" y="723"/>
                  </a:lnTo>
                  <a:lnTo>
                    <a:pt x="1687" y="734"/>
                  </a:lnTo>
                  <a:lnTo>
                    <a:pt x="1685" y="742"/>
                  </a:lnTo>
                  <a:lnTo>
                    <a:pt x="1683" y="756"/>
                  </a:lnTo>
                  <a:lnTo>
                    <a:pt x="1680" y="769"/>
                  </a:lnTo>
                  <a:lnTo>
                    <a:pt x="1678" y="785"/>
                  </a:lnTo>
                  <a:lnTo>
                    <a:pt x="1678" y="785"/>
                  </a:lnTo>
                  <a:lnTo>
                    <a:pt x="1663" y="781"/>
                  </a:lnTo>
                  <a:lnTo>
                    <a:pt x="1647" y="776"/>
                  </a:lnTo>
                  <a:lnTo>
                    <a:pt x="1634" y="773"/>
                  </a:lnTo>
                  <a:lnTo>
                    <a:pt x="1617" y="771"/>
                  </a:lnTo>
                  <a:lnTo>
                    <a:pt x="1617" y="771"/>
                  </a:lnTo>
                  <a:lnTo>
                    <a:pt x="1608" y="749"/>
                  </a:lnTo>
                  <a:lnTo>
                    <a:pt x="1605" y="737"/>
                  </a:lnTo>
                  <a:lnTo>
                    <a:pt x="1603" y="723"/>
                  </a:lnTo>
                  <a:lnTo>
                    <a:pt x="1603" y="723"/>
                  </a:lnTo>
                  <a:lnTo>
                    <a:pt x="1596" y="725"/>
                  </a:lnTo>
                  <a:lnTo>
                    <a:pt x="1596" y="725"/>
                  </a:lnTo>
                  <a:lnTo>
                    <a:pt x="1594" y="725"/>
                  </a:lnTo>
                  <a:lnTo>
                    <a:pt x="1594" y="725"/>
                  </a:lnTo>
                  <a:lnTo>
                    <a:pt x="1589" y="725"/>
                  </a:lnTo>
                  <a:lnTo>
                    <a:pt x="1589" y="725"/>
                  </a:lnTo>
                  <a:lnTo>
                    <a:pt x="1588" y="725"/>
                  </a:lnTo>
                  <a:lnTo>
                    <a:pt x="1588" y="725"/>
                  </a:lnTo>
                  <a:lnTo>
                    <a:pt x="1583" y="727"/>
                  </a:lnTo>
                  <a:lnTo>
                    <a:pt x="1583" y="727"/>
                  </a:lnTo>
                  <a:lnTo>
                    <a:pt x="1579" y="727"/>
                  </a:lnTo>
                  <a:lnTo>
                    <a:pt x="1579" y="727"/>
                  </a:lnTo>
                  <a:lnTo>
                    <a:pt x="1577" y="727"/>
                  </a:lnTo>
                  <a:lnTo>
                    <a:pt x="1577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74" y="727"/>
                  </a:lnTo>
                  <a:lnTo>
                    <a:pt x="1567" y="730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2" y="737"/>
                  </a:lnTo>
                  <a:lnTo>
                    <a:pt x="1560" y="737"/>
                  </a:lnTo>
                  <a:lnTo>
                    <a:pt x="1560" y="737"/>
                  </a:lnTo>
                  <a:lnTo>
                    <a:pt x="1554" y="744"/>
                  </a:lnTo>
                  <a:lnTo>
                    <a:pt x="1550" y="745"/>
                  </a:lnTo>
                  <a:lnTo>
                    <a:pt x="1545" y="744"/>
                  </a:lnTo>
                  <a:lnTo>
                    <a:pt x="1545" y="744"/>
                  </a:lnTo>
                  <a:lnTo>
                    <a:pt x="1543" y="744"/>
                  </a:lnTo>
                  <a:lnTo>
                    <a:pt x="1543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42" y="744"/>
                  </a:lnTo>
                  <a:lnTo>
                    <a:pt x="1538" y="744"/>
                  </a:lnTo>
                  <a:lnTo>
                    <a:pt x="1538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5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31" y="744"/>
                  </a:lnTo>
                  <a:lnTo>
                    <a:pt x="1528" y="744"/>
                  </a:lnTo>
                  <a:lnTo>
                    <a:pt x="1528" y="744"/>
                  </a:lnTo>
                  <a:lnTo>
                    <a:pt x="1516" y="740"/>
                  </a:lnTo>
                  <a:lnTo>
                    <a:pt x="1504" y="737"/>
                  </a:lnTo>
                  <a:lnTo>
                    <a:pt x="1499" y="734"/>
                  </a:lnTo>
                  <a:lnTo>
                    <a:pt x="1496" y="730"/>
                  </a:lnTo>
                  <a:lnTo>
                    <a:pt x="1494" y="723"/>
                  </a:lnTo>
                  <a:lnTo>
                    <a:pt x="1494" y="717"/>
                  </a:lnTo>
                  <a:lnTo>
                    <a:pt x="1494" y="717"/>
                  </a:lnTo>
                  <a:lnTo>
                    <a:pt x="1484" y="723"/>
                  </a:lnTo>
                  <a:lnTo>
                    <a:pt x="1475" y="732"/>
                  </a:lnTo>
                  <a:lnTo>
                    <a:pt x="1467" y="740"/>
                  </a:lnTo>
                  <a:lnTo>
                    <a:pt x="1460" y="751"/>
                  </a:lnTo>
                  <a:lnTo>
                    <a:pt x="1460" y="751"/>
                  </a:lnTo>
                  <a:lnTo>
                    <a:pt x="1453" y="749"/>
                  </a:lnTo>
                  <a:lnTo>
                    <a:pt x="1446" y="749"/>
                  </a:lnTo>
                  <a:lnTo>
                    <a:pt x="1438" y="752"/>
                  </a:lnTo>
                  <a:lnTo>
                    <a:pt x="1429" y="756"/>
                  </a:lnTo>
                  <a:lnTo>
                    <a:pt x="1424" y="757"/>
                  </a:lnTo>
                  <a:lnTo>
                    <a:pt x="1419" y="757"/>
                  </a:lnTo>
                  <a:lnTo>
                    <a:pt x="1419" y="757"/>
                  </a:lnTo>
                  <a:lnTo>
                    <a:pt x="1417" y="759"/>
                  </a:lnTo>
                  <a:lnTo>
                    <a:pt x="1415" y="761"/>
                  </a:lnTo>
                  <a:lnTo>
                    <a:pt x="1412" y="764"/>
                  </a:lnTo>
                  <a:lnTo>
                    <a:pt x="1410" y="769"/>
                  </a:lnTo>
                  <a:lnTo>
                    <a:pt x="1409" y="771"/>
                  </a:lnTo>
                  <a:lnTo>
                    <a:pt x="1405" y="771"/>
                  </a:lnTo>
                  <a:lnTo>
                    <a:pt x="1405" y="771"/>
                  </a:lnTo>
                  <a:lnTo>
                    <a:pt x="1404" y="774"/>
                  </a:lnTo>
                  <a:lnTo>
                    <a:pt x="1402" y="778"/>
                  </a:lnTo>
                  <a:lnTo>
                    <a:pt x="1398" y="781"/>
                  </a:lnTo>
                  <a:lnTo>
                    <a:pt x="1398" y="785"/>
                  </a:lnTo>
                  <a:lnTo>
                    <a:pt x="1398" y="785"/>
                  </a:lnTo>
                  <a:lnTo>
                    <a:pt x="1398" y="792"/>
                  </a:lnTo>
                  <a:lnTo>
                    <a:pt x="1398" y="795"/>
                  </a:lnTo>
                  <a:lnTo>
                    <a:pt x="1397" y="798"/>
                  </a:lnTo>
                  <a:lnTo>
                    <a:pt x="1393" y="800"/>
                  </a:lnTo>
                  <a:lnTo>
                    <a:pt x="1388" y="805"/>
                  </a:lnTo>
                  <a:lnTo>
                    <a:pt x="1385" y="809"/>
                  </a:lnTo>
                  <a:lnTo>
                    <a:pt x="1385" y="812"/>
                  </a:lnTo>
                  <a:lnTo>
                    <a:pt x="1385" y="812"/>
                  </a:lnTo>
                  <a:lnTo>
                    <a:pt x="1383" y="815"/>
                  </a:lnTo>
                  <a:lnTo>
                    <a:pt x="1381" y="817"/>
                  </a:lnTo>
                  <a:lnTo>
                    <a:pt x="1380" y="815"/>
                  </a:lnTo>
                  <a:lnTo>
                    <a:pt x="1378" y="812"/>
                  </a:lnTo>
                  <a:lnTo>
                    <a:pt x="1378" y="812"/>
                  </a:lnTo>
                  <a:lnTo>
                    <a:pt x="1368" y="812"/>
                  </a:lnTo>
                  <a:lnTo>
                    <a:pt x="1357" y="812"/>
                  </a:lnTo>
                  <a:lnTo>
                    <a:pt x="1351" y="809"/>
                  </a:lnTo>
                  <a:lnTo>
                    <a:pt x="1344" y="805"/>
                  </a:lnTo>
                  <a:lnTo>
                    <a:pt x="1344" y="805"/>
                  </a:lnTo>
                  <a:lnTo>
                    <a:pt x="1344" y="798"/>
                  </a:lnTo>
                  <a:lnTo>
                    <a:pt x="1344" y="798"/>
                  </a:lnTo>
                  <a:lnTo>
                    <a:pt x="1344" y="792"/>
                  </a:lnTo>
                  <a:lnTo>
                    <a:pt x="1344" y="786"/>
                  </a:lnTo>
                  <a:lnTo>
                    <a:pt x="1347" y="785"/>
                  </a:lnTo>
                  <a:lnTo>
                    <a:pt x="1351" y="781"/>
                  </a:lnTo>
                  <a:lnTo>
                    <a:pt x="1354" y="780"/>
                  </a:lnTo>
                  <a:lnTo>
                    <a:pt x="1357" y="776"/>
                  </a:lnTo>
                  <a:lnTo>
                    <a:pt x="1357" y="771"/>
                  </a:lnTo>
                  <a:lnTo>
                    <a:pt x="1357" y="764"/>
                  </a:lnTo>
                  <a:lnTo>
                    <a:pt x="1357" y="764"/>
                  </a:lnTo>
                  <a:lnTo>
                    <a:pt x="1352" y="757"/>
                  </a:lnTo>
                  <a:lnTo>
                    <a:pt x="1346" y="752"/>
                  </a:lnTo>
                  <a:lnTo>
                    <a:pt x="1339" y="747"/>
                  </a:lnTo>
                  <a:lnTo>
                    <a:pt x="1330" y="744"/>
                  </a:lnTo>
                  <a:lnTo>
                    <a:pt x="1310" y="740"/>
                  </a:lnTo>
                  <a:lnTo>
                    <a:pt x="1289" y="737"/>
                  </a:lnTo>
                  <a:lnTo>
                    <a:pt x="1289" y="771"/>
                  </a:lnTo>
                  <a:lnTo>
                    <a:pt x="1289" y="771"/>
                  </a:lnTo>
                  <a:lnTo>
                    <a:pt x="1282" y="774"/>
                  </a:lnTo>
                  <a:lnTo>
                    <a:pt x="1277" y="780"/>
                  </a:lnTo>
                  <a:lnTo>
                    <a:pt x="1272" y="785"/>
                  </a:lnTo>
                  <a:lnTo>
                    <a:pt x="1269" y="792"/>
                  </a:lnTo>
                  <a:lnTo>
                    <a:pt x="1221" y="792"/>
                  </a:lnTo>
                  <a:lnTo>
                    <a:pt x="1221" y="792"/>
                  </a:lnTo>
                  <a:lnTo>
                    <a:pt x="1218" y="785"/>
                  </a:lnTo>
                  <a:lnTo>
                    <a:pt x="1213" y="780"/>
                  </a:lnTo>
                  <a:lnTo>
                    <a:pt x="1202" y="769"/>
                  </a:lnTo>
                  <a:lnTo>
                    <a:pt x="1199" y="763"/>
                  </a:lnTo>
                  <a:lnTo>
                    <a:pt x="1195" y="756"/>
                  </a:lnTo>
                  <a:lnTo>
                    <a:pt x="1194" y="747"/>
                  </a:lnTo>
                  <a:lnTo>
                    <a:pt x="1194" y="737"/>
                  </a:lnTo>
                  <a:lnTo>
                    <a:pt x="1194" y="737"/>
                  </a:lnTo>
                  <a:lnTo>
                    <a:pt x="1151" y="739"/>
                  </a:lnTo>
                  <a:lnTo>
                    <a:pt x="1112" y="737"/>
                  </a:lnTo>
                  <a:lnTo>
                    <a:pt x="1033" y="732"/>
                  </a:lnTo>
                  <a:lnTo>
                    <a:pt x="996" y="728"/>
                  </a:lnTo>
                  <a:lnTo>
                    <a:pt x="960" y="727"/>
                  </a:lnTo>
                  <a:lnTo>
                    <a:pt x="922" y="727"/>
                  </a:lnTo>
                  <a:lnTo>
                    <a:pt x="887" y="730"/>
                  </a:lnTo>
                  <a:lnTo>
                    <a:pt x="887" y="730"/>
                  </a:lnTo>
                  <a:lnTo>
                    <a:pt x="882" y="730"/>
                  </a:lnTo>
                  <a:lnTo>
                    <a:pt x="878" y="730"/>
                  </a:lnTo>
                  <a:lnTo>
                    <a:pt x="876" y="728"/>
                  </a:lnTo>
                  <a:lnTo>
                    <a:pt x="875" y="725"/>
                  </a:lnTo>
                  <a:lnTo>
                    <a:pt x="873" y="718"/>
                  </a:lnTo>
                  <a:lnTo>
                    <a:pt x="873" y="710"/>
                  </a:lnTo>
                  <a:lnTo>
                    <a:pt x="873" y="710"/>
                  </a:lnTo>
                  <a:lnTo>
                    <a:pt x="864" y="705"/>
                  </a:lnTo>
                  <a:lnTo>
                    <a:pt x="861" y="701"/>
                  </a:lnTo>
                  <a:lnTo>
                    <a:pt x="859" y="696"/>
                  </a:lnTo>
                  <a:lnTo>
                    <a:pt x="859" y="696"/>
                  </a:lnTo>
                  <a:lnTo>
                    <a:pt x="853" y="701"/>
                  </a:lnTo>
                  <a:lnTo>
                    <a:pt x="844" y="705"/>
                  </a:lnTo>
                  <a:lnTo>
                    <a:pt x="825" y="710"/>
                  </a:lnTo>
                  <a:lnTo>
                    <a:pt x="805" y="713"/>
                  </a:lnTo>
                  <a:lnTo>
                    <a:pt x="784" y="717"/>
                  </a:lnTo>
                  <a:lnTo>
                    <a:pt x="784" y="717"/>
                  </a:lnTo>
                  <a:lnTo>
                    <a:pt x="776" y="717"/>
                  </a:lnTo>
                  <a:lnTo>
                    <a:pt x="769" y="718"/>
                  </a:lnTo>
                  <a:lnTo>
                    <a:pt x="764" y="722"/>
                  </a:lnTo>
                  <a:lnTo>
                    <a:pt x="757" y="723"/>
                  </a:lnTo>
                  <a:lnTo>
                    <a:pt x="757" y="723"/>
                  </a:lnTo>
                  <a:lnTo>
                    <a:pt x="733" y="725"/>
                  </a:lnTo>
                  <a:lnTo>
                    <a:pt x="708" y="723"/>
                  </a:lnTo>
                  <a:lnTo>
                    <a:pt x="680" y="723"/>
                  </a:lnTo>
                  <a:lnTo>
                    <a:pt x="655" y="723"/>
                  </a:lnTo>
                  <a:lnTo>
                    <a:pt x="655" y="723"/>
                  </a:lnTo>
                  <a:lnTo>
                    <a:pt x="646" y="723"/>
                  </a:lnTo>
                  <a:lnTo>
                    <a:pt x="641" y="727"/>
                  </a:lnTo>
                  <a:lnTo>
                    <a:pt x="636" y="730"/>
                  </a:lnTo>
                  <a:lnTo>
                    <a:pt x="632" y="735"/>
                  </a:lnTo>
                  <a:lnTo>
                    <a:pt x="629" y="740"/>
                  </a:lnTo>
                  <a:lnTo>
                    <a:pt x="624" y="744"/>
                  </a:lnTo>
                  <a:lnTo>
                    <a:pt x="617" y="745"/>
                  </a:lnTo>
                  <a:lnTo>
                    <a:pt x="607" y="744"/>
                  </a:lnTo>
                  <a:lnTo>
                    <a:pt x="607" y="744"/>
                  </a:lnTo>
                  <a:lnTo>
                    <a:pt x="605" y="747"/>
                  </a:lnTo>
                  <a:lnTo>
                    <a:pt x="603" y="749"/>
                  </a:lnTo>
                  <a:lnTo>
                    <a:pt x="597" y="751"/>
                  </a:lnTo>
                  <a:lnTo>
                    <a:pt x="590" y="752"/>
                  </a:lnTo>
                  <a:lnTo>
                    <a:pt x="586" y="754"/>
                  </a:lnTo>
                  <a:lnTo>
                    <a:pt x="586" y="757"/>
                  </a:lnTo>
                  <a:lnTo>
                    <a:pt x="586" y="757"/>
                  </a:lnTo>
                  <a:lnTo>
                    <a:pt x="559" y="757"/>
                  </a:lnTo>
                  <a:lnTo>
                    <a:pt x="559" y="757"/>
                  </a:lnTo>
                  <a:lnTo>
                    <a:pt x="556" y="759"/>
                  </a:lnTo>
                  <a:lnTo>
                    <a:pt x="552" y="761"/>
                  </a:lnTo>
                  <a:lnTo>
                    <a:pt x="549" y="764"/>
                  </a:lnTo>
                  <a:lnTo>
                    <a:pt x="545" y="764"/>
                  </a:lnTo>
                  <a:lnTo>
                    <a:pt x="545" y="764"/>
                  </a:lnTo>
                  <a:lnTo>
                    <a:pt x="539" y="764"/>
                  </a:lnTo>
                  <a:lnTo>
                    <a:pt x="533" y="768"/>
                  </a:lnTo>
                  <a:lnTo>
                    <a:pt x="530" y="769"/>
                  </a:lnTo>
                  <a:lnTo>
                    <a:pt x="525" y="771"/>
                  </a:lnTo>
                  <a:lnTo>
                    <a:pt x="525" y="771"/>
                  </a:lnTo>
                  <a:lnTo>
                    <a:pt x="523" y="773"/>
                  </a:lnTo>
                  <a:lnTo>
                    <a:pt x="522" y="774"/>
                  </a:lnTo>
                  <a:lnTo>
                    <a:pt x="518" y="778"/>
                  </a:lnTo>
                  <a:lnTo>
                    <a:pt x="513" y="780"/>
                  </a:lnTo>
                  <a:lnTo>
                    <a:pt x="511" y="781"/>
                  </a:lnTo>
                  <a:lnTo>
                    <a:pt x="511" y="785"/>
                  </a:lnTo>
                  <a:lnTo>
                    <a:pt x="511" y="785"/>
                  </a:lnTo>
                  <a:lnTo>
                    <a:pt x="504" y="786"/>
                  </a:lnTo>
                  <a:lnTo>
                    <a:pt x="498" y="785"/>
                  </a:lnTo>
                  <a:lnTo>
                    <a:pt x="489" y="783"/>
                  </a:lnTo>
                  <a:lnTo>
                    <a:pt x="486" y="783"/>
                  </a:lnTo>
                  <a:lnTo>
                    <a:pt x="484" y="785"/>
                  </a:lnTo>
                  <a:lnTo>
                    <a:pt x="484" y="785"/>
                  </a:lnTo>
                  <a:lnTo>
                    <a:pt x="484" y="792"/>
                  </a:lnTo>
                  <a:lnTo>
                    <a:pt x="484" y="792"/>
                  </a:lnTo>
                  <a:lnTo>
                    <a:pt x="477" y="792"/>
                  </a:lnTo>
                  <a:lnTo>
                    <a:pt x="465" y="790"/>
                  </a:lnTo>
                  <a:lnTo>
                    <a:pt x="455" y="790"/>
                  </a:lnTo>
                  <a:lnTo>
                    <a:pt x="452" y="790"/>
                  </a:lnTo>
                  <a:lnTo>
                    <a:pt x="450" y="792"/>
                  </a:lnTo>
                  <a:lnTo>
                    <a:pt x="450" y="792"/>
                  </a:lnTo>
                  <a:lnTo>
                    <a:pt x="450" y="798"/>
                  </a:lnTo>
                  <a:lnTo>
                    <a:pt x="450" y="798"/>
                  </a:lnTo>
                  <a:lnTo>
                    <a:pt x="440" y="798"/>
                  </a:lnTo>
                  <a:lnTo>
                    <a:pt x="433" y="795"/>
                  </a:lnTo>
                  <a:lnTo>
                    <a:pt x="424" y="793"/>
                  </a:lnTo>
                  <a:lnTo>
                    <a:pt x="416" y="792"/>
                  </a:lnTo>
                  <a:lnTo>
                    <a:pt x="416" y="792"/>
                  </a:lnTo>
                  <a:lnTo>
                    <a:pt x="412" y="797"/>
                  </a:lnTo>
                  <a:lnTo>
                    <a:pt x="411" y="803"/>
                  </a:lnTo>
                  <a:lnTo>
                    <a:pt x="409" y="810"/>
                  </a:lnTo>
                  <a:lnTo>
                    <a:pt x="409" y="819"/>
                  </a:lnTo>
                  <a:lnTo>
                    <a:pt x="409" y="819"/>
                  </a:lnTo>
                  <a:lnTo>
                    <a:pt x="411" y="826"/>
                  </a:lnTo>
                  <a:lnTo>
                    <a:pt x="412" y="832"/>
                  </a:lnTo>
                  <a:lnTo>
                    <a:pt x="414" y="838"/>
                  </a:lnTo>
                  <a:lnTo>
                    <a:pt x="416" y="846"/>
                  </a:lnTo>
                  <a:lnTo>
                    <a:pt x="416" y="846"/>
                  </a:lnTo>
                  <a:lnTo>
                    <a:pt x="412" y="848"/>
                  </a:lnTo>
                  <a:lnTo>
                    <a:pt x="411" y="851"/>
                  </a:lnTo>
                  <a:lnTo>
                    <a:pt x="409" y="860"/>
                  </a:lnTo>
                  <a:lnTo>
                    <a:pt x="409" y="860"/>
                  </a:lnTo>
                  <a:lnTo>
                    <a:pt x="409" y="880"/>
                  </a:lnTo>
                  <a:lnTo>
                    <a:pt x="409" y="880"/>
                  </a:lnTo>
                  <a:lnTo>
                    <a:pt x="402" y="880"/>
                  </a:lnTo>
                  <a:lnTo>
                    <a:pt x="397" y="880"/>
                  </a:lnTo>
                  <a:lnTo>
                    <a:pt x="394" y="884"/>
                  </a:lnTo>
                  <a:lnTo>
                    <a:pt x="392" y="887"/>
                  </a:lnTo>
                  <a:lnTo>
                    <a:pt x="389" y="891"/>
                  </a:lnTo>
                  <a:lnTo>
                    <a:pt x="387" y="894"/>
                  </a:lnTo>
                  <a:lnTo>
                    <a:pt x="382" y="894"/>
                  </a:lnTo>
                  <a:lnTo>
                    <a:pt x="375" y="894"/>
                  </a:lnTo>
                  <a:lnTo>
                    <a:pt x="375" y="894"/>
                  </a:lnTo>
                  <a:lnTo>
                    <a:pt x="375" y="899"/>
                  </a:lnTo>
                  <a:lnTo>
                    <a:pt x="373" y="902"/>
                  </a:lnTo>
                  <a:lnTo>
                    <a:pt x="370" y="904"/>
                  </a:lnTo>
                  <a:lnTo>
                    <a:pt x="366" y="906"/>
                  </a:lnTo>
                  <a:lnTo>
                    <a:pt x="358" y="908"/>
                  </a:lnTo>
                  <a:lnTo>
                    <a:pt x="356" y="911"/>
                  </a:lnTo>
                  <a:lnTo>
                    <a:pt x="354" y="914"/>
                  </a:lnTo>
                  <a:lnTo>
                    <a:pt x="354" y="914"/>
                  </a:lnTo>
                  <a:lnTo>
                    <a:pt x="349" y="914"/>
                  </a:lnTo>
                  <a:lnTo>
                    <a:pt x="344" y="916"/>
                  </a:lnTo>
                  <a:lnTo>
                    <a:pt x="336" y="920"/>
                  </a:lnTo>
                  <a:lnTo>
                    <a:pt x="329" y="925"/>
                  </a:lnTo>
                  <a:lnTo>
                    <a:pt x="320" y="928"/>
                  </a:lnTo>
                  <a:lnTo>
                    <a:pt x="320" y="928"/>
                  </a:lnTo>
                  <a:lnTo>
                    <a:pt x="317" y="930"/>
                  </a:lnTo>
                  <a:lnTo>
                    <a:pt x="315" y="933"/>
                  </a:lnTo>
                  <a:lnTo>
                    <a:pt x="313" y="942"/>
                  </a:lnTo>
                  <a:lnTo>
                    <a:pt x="313" y="942"/>
                  </a:lnTo>
                  <a:lnTo>
                    <a:pt x="308" y="942"/>
                  </a:lnTo>
                  <a:lnTo>
                    <a:pt x="305" y="943"/>
                  </a:lnTo>
                  <a:lnTo>
                    <a:pt x="302" y="945"/>
                  </a:lnTo>
                  <a:lnTo>
                    <a:pt x="300" y="949"/>
                  </a:lnTo>
                  <a:lnTo>
                    <a:pt x="300" y="949"/>
                  </a:lnTo>
                  <a:lnTo>
                    <a:pt x="286" y="949"/>
                  </a:lnTo>
                  <a:lnTo>
                    <a:pt x="274" y="952"/>
                  </a:lnTo>
                  <a:lnTo>
                    <a:pt x="264" y="955"/>
                  </a:lnTo>
                  <a:lnTo>
                    <a:pt x="254" y="961"/>
                  </a:lnTo>
                  <a:lnTo>
                    <a:pt x="233" y="973"/>
                  </a:lnTo>
                  <a:lnTo>
                    <a:pt x="223" y="978"/>
                  </a:lnTo>
                  <a:lnTo>
                    <a:pt x="211" y="983"/>
                  </a:lnTo>
                  <a:lnTo>
                    <a:pt x="211" y="983"/>
                  </a:lnTo>
                  <a:lnTo>
                    <a:pt x="215" y="988"/>
                  </a:lnTo>
                  <a:lnTo>
                    <a:pt x="218" y="993"/>
                  </a:lnTo>
                  <a:lnTo>
                    <a:pt x="223" y="996"/>
                  </a:lnTo>
                  <a:lnTo>
                    <a:pt x="232" y="996"/>
                  </a:lnTo>
                  <a:lnTo>
                    <a:pt x="232" y="996"/>
                  </a:lnTo>
                  <a:lnTo>
                    <a:pt x="232" y="1007"/>
                  </a:lnTo>
                  <a:lnTo>
                    <a:pt x="233" y="1015"/>
                  </a:lnTo>
                  <a:lnTo>
                    <a:pt x="238" y="1020"/>
                  </a:lnTo>
                  <a:lnTo>
                    <a:pt x="245" y="1024"/>
                  </a:lnTo>
                  <a:lnTo>
                    <a:pt x="245" y="1024"/>
                  </a:lnTo>
                  <a:lnTo>
                    <a:pt x="245" y="1078"/>
                  </a:lnTo>
                  <a:lnTo>
                    <a:pt x="245" y="1078"/>
                  </a:lnTo>
                  <a:lnTo>
                    <a:pt x="247" y="1087"/>
                  </a:lnTo>
                  <a:lnTo>
                    <a:pt x="250" y="1094"/>
                  </a:lnTo>
                  <a:lnTo>
                    <a:pt x="254" y="1099"/>
                  </a:lnTo>
                  <a:lnTo>
                    <a:pt x="261" y="1104"/>
                  </a:lnTo>
                  <a:lnTo>
                    <a:pt x="271" y="1114"/>
                  </a:lnTo>
                  <a:lnTo>
                    <a:pt x="276" y="1119"/>
                  </a:lnTo>
                  <a:lnTo>
                    <a:pt x="279" y="1126"/>
                  </a:lnTo>
                  <a:lnTo>
                    <a:pt x="279" y="1126"/>
                  </a:lnTo>
                  <a:lnTo>
                    <a:pt x="286" y="1128"/>
                  </a:lnTo>
                  <a:lnTo>
                    <a:pt x="291" y="1133"/>
                  </a:lnTo>
                  <a:lnTo>
                    <a:pt x="295" y="1138"/>
                  </a:lnTo>
                  <a:lnTo>
                    <a:pt x="298" y="1145"/>
                  </a:lnTo>
                  <a:lnTo>
                    <a:pt x="302" y="1152"/>
                  </a:lnTo>
                  <a:lnTo>
                    <a:pt x="305" y="1157"/>
                  </a:lnTo>
                  <a:lnTo>
                    <a:pt x="312" y="1160"/>
                  </a:lnTo>
                  <a:lnTo>
                    <a:pt x="320" y="1160"/>
                  </a:lnTo>
                  <a:lnTo>
                    <a:pt x="320" y="1160"/>
                  </a:lnTo>
                  <a:lnTo>
                    <a:pt x="322" y="1167"/>
                  </a:lnTo>
                  <a:lnTo>
                    <a:pt x="324" y="1174"/>
                  </a:lnTo>
                  <a:lnTo>
                    <a:pt x="329" y="1186"/>
                  </a:lnTo>
                  <a:lnTo>
                    <a:pt x="336" y="1196"/>
                  </a:lnTo>
                  <a:lnTo>
                    <a:pt x="341" y="1208"/>
                  </a:lnTo>
                  <a:lnTo>
                    <a:pt x="341" y="1208"/>
                  </a:lnTo>
                  <a:lnTo>
                    <a:pt x="342" y="1213"/>
                  </a:lnTo>
                  <a:lnTo>
                    <a:pt x="346" y="1218"/>
                  </a:lnTo>
                  <a:lnTo>
                    <a:pt x="354" y="1225"/>
                  </a:lnTo>
                  <a:lnTo>
                    <a:pt x="363" y="1232"/>
                  </a:lnTo>
                  <a:lnTo>
                    <a:pt x="366" y="1237"/>
                  </a:lnTo>
                  <a:lnTo>
                    <a:pt x="368" y="1242"/>
                  </a:lnTo>
                  <a:lnTo>
                    <a:pt x="368" y="1242"/>
                  </a:lnTo>
                  <a:lnTo>
                    <a:pt x="377" y="1245"/>
                  </a:lnTo>
                  <a:lnTo>
                    <a:pt x="385" y="1249"/>
                  </a:lnTo>
                  <a:lnTo>
                    <a:pt x="394" y="1252"/>
                  </a:lnTo>
                  <a:lnTo>
                    <a:pt x="402" y="1256"/>
                  </a:lnTo>
                  <a:lnTo>
                    <a:pt x="402" y="1256"/>
                  </a:lnTo>
                  <a:lnTo>
                    <a:pt x="400" y="1259"/>
                  </a:lnTo>
                  <a:lnTo>
                    <a:pt x="399" y="1261"/>
                  </a:lnTo>
                  <a:lnTo>
                    <a:pt x="392" y="1262"/>
                  </a:lnTo>
                  <a:lnTo>
                    <a:pt x="385" y="1264"/>
                  </a:lnTo>
                  <a:lnTo>
                    <a:pt x="382" y="1266"/>
                  </a:lnTo>
                  <a:lnTo>
                    <a:pt x="382" y="1269"/>
                  </a:lnTo>
                  <a:lnTo>
                    <a:pt x="382" y="1269"/>
                  </a:lnTo>
                  <a:lnTo>
                    <a:pt x="378" y="1271"/>
                  </a:lnTo>
                  <a:lnTo>
                    <a:pt x="377" y="1273"/>
                  </a:lnTo>
                  <a:lnTo>
                    <a:pt x="375" y="1279"/>
                  </a:lnTo>
                  <a:lnTo>
                    <a:pt x="373" y="1286"/>
                  </a:lnTo>
                  <a:lnTo>
                    <a:pt x="371" y="1290"/>
                  </a:lnTo>
                  <a:lnTo>
                    <a:pt x="368" y="1290"/>
                  </a:lnTo>
                  <a:lnTo>
                    <a:pt x="368" y="1290"/>
                  </a:lnTo>
                  <a:lnTo>
                    <a:pt x="377" y="1307"/>
                  </a:lnTo>
                  <a:lnTo>
                    <a:pt x="385" y="1324"/>
                  </a:lnTo>
                  <a:lnTo>
                    <a:pt x="390" y="1331"/>
                  </a:lnTo>
                  <a:lnTo>
                    <a:pt x="397" y="1337"/>
                  </a:lnTo>
                  <a:lnTo>
                    <a:pt x="406" y="1343"/>
                  </a:lnTo>
                  <a:lnTo>
                    <a:pt x="416" y="1344"/>
                  </a:lnTo>
                  <a:lnTo>
                    <a:pt x="416" y="1344"/>
                  </a:lnTo>
                  <a:lnTo>
                    <a:pt x="416" y="1366"/>
                  </a:lnTo>
                  <a:lnTo>
                    <a:pt x="414" y="1385"/>
                  </a:lnTo>
                  <a:lnTo>
                    <a:pt x="409" y="1419"/>
                  </a:lnTo>
                  <a:lnTo>
                    <a:pt x="409" y="1419"/>
                  </a:lnTo>
                  <a:lnTo>
                    <a:pt x="400" y="1423"/>
                  </a:lnTo>
                  <a:lnTo>
                    <a:pt x="400" y="1423"/>
                  </a:lnTo>
                  <a:lnTo>
                    <a:pt x="397" y="1424"/>
                  </a:lnTo>
                  <a:lnTo>
                    <a:pt x="397" y="1424"/>
                  </a:lnTo>
                  <a:lnTo>
                    <a:pt x="390" y="1426"/>
                  </a:lnTo>
                  <a:lnTo>
                    <a:pt x="390" y="1426"/>
                  </a:lnTo>
                  <a:lnTo>
                    <a:pt x="385" y="1428"/>
                  </a:lnTo>
                  <a:lnTo>
                    <a:pt x="385" y="1428"/>
                  </a:lnTo>
                  <a:lnTo>
                    <a:pt x="378" y="1431"/>
                  </a:lnTo>
                  <a:lnTo>
                    <a:pt x="378" y="1431"/>
                  </a:lnTo>
                  <a:lnTo>
                    <a:pt x="371" y="1433"/>
                  </a:lnTo>
                  <a:lnTo>
                    <a:pt x="371" y="1433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65" y="1435"/>
                  </a:lnTo>
                  <a:lnTo>
                    <a:pt x="358" y="1436"/>
                  </a:lnTo>
                  <a:lnTo>
                    <a:pt x="349" y="1436"/>
                  </a:lnTo>
                  <a:lnTo>
                    <a:pt x="344" y="1438"/>
                  </a:lnTo>
                  <a:lnTo>
                    <a:pt x="341" y="1440"/>
                  </a:lnTo>
                  <a:lnTo>
                    <a:pt x="336" y="1443"/>
                  </a:lnTo>
                  <a:lnTo>
                    <a:pt x="332" y="1447"/>
                  </a:lnTo>
                  <a:lnTo>
                    <a:pt x="332" y="1447"/>
                  </a:lnTo>
                  <a:lnTo>
                    <a:pt x="331" y="1450"/>
                  </a:lnTo>
                  <a:lnTo>
                    <a:pt x="331" y="1450"/>
                  </a:lnTo>
                  <a:lnTo>
                    <a:pt x="327" y="1459"/>
                  </a:lnTo>
                  <a:lnTo>
                    <a:pt x="322" y="1465"/>
                  </a:lnTo>
                  <a:lnTo>
                    <a:pt x="322" y="1465"/>
                  </a:lnTo>
                  <a:lnTo>
                    <a:pt x="320" y="1467"/>
                  </a:lnTo>
                  <a:lnTo>
                    <a:pt x="320" y="1467"/>
                  </a:lnTo>
                  <a:lnTo>
                    <a:pt x="317" y="1469"/>
                  </a:lnTo>
                  <a:lnTo>
                    <a:pt x="317" y="1469"/>
                  </a:lnTo>
                  <a:lnTo>
                    <a:pt x="315" y="1471"/>
                  </a:lnTo>
                  <a:lnTo>
                    <a:pt x="315" y="1471"/>
                  </a:lnTo>
                  <a:lnTo>
                    <a:pt x="315" y="1479"/>
                  </a:lnTo>
                  <a:lnTo>
                    <a:pt x="313" y="1488"/>
                  </a:lnTo>
                  <a:lnTo>
                    <a:pt x="313" y="1488"/>
                  </a:lnTo>
                  <a:lnTo>
                    <a:pt x="312" y="1491"/>
                  </a:lnTo>
                  <a:lnTo>
                    <a:pt x="312" y="1491"/>
                  </a:lnTo>
                  <a:lnTo>
                    <a:pt x="305" y="1505"/>
                  </a:lnTo>
                  <a:lnTo>
                    <a:pt x="302" y="1512"/>
                  </a:lnTo>
                  <a:lnTo>
                    <a:pt x="300" y="1522"/>
                  </a:lnTo>
                  <a:lnTo>
                    <a:pt x="300" y="1522"/>
                  </a:lnTo>
                  <a:lnTo>
                    <a:pt x="298" y="1525"/>
                  </a:lnTo>
                  <a:lnTo>
                    <a:pt x="298" y="1525"/>
                  </a:lnTo>
                  <a:lnTo>
                    <a:pt x="295" y="1534"/>
                  </a:lnTo>
                  <a:lnTo>
                    <a:pt x="290" y="1541"/>
                  </a:lnTo>
                  <a:lnTo>
                    <a:pt x="285" y="1547"/>
                  </a:lnTo>
                  <a:lnTo>
                    <a:pt x="279" y="1556"/>
                  </a:lnTo>
                  <a:lnTo>
                    <a:pt x="279" y="1556"/>
                  </a:lnTo>
                  <a:lnTo>
                    <a:pt x="273" y="1570"/>
                  </a:lnTo>
                  <a:lnTo>
                    <a:pt x="266" y="1583"/>
                  </a:lnTo>
                  <a:lnTo>
                    <a:pt x="266" y="1583"/>
                  </a:lnTo>
                  <a:lnTo>
                    <a:pt x="262" y="1585"/>
                  </a:lnTo>
                  <a:lnTo>
                    <a:pt x="259" y="1587"/>
                  </a:lnTo>
                  <a:lnTo>
                    <a:pt x="257" y="1595"/>
                  </a:lnTo>
                  <a:lnTo>
                    <a:pt x="256" y="1599"/>
                  </a:lnTo>
                  <a:lnTo>
                    <a:pt x="254" y="1602"/>
                  </a:lnTo>
                  <a:lnTo>
                    <a:pt x="250" y="1604"/>
                  </a:lnTo>
                  <a:lnTo>
                    <a:pt x="245" y="1604"/>
                  </a:lnTo>
                  <a:lnTo>
                    <a:pt x="245" y="1604"/>
                  </a:lnTo>
                  <a:lnTo>
                    <a:pt x="242" y="1610"/>
                  </a:lnTo>
                  <a:lnTo>
                    <a:pt x="237" y="1616"/>
                  </a:lnTo>
                  <a:lnTo>
                    <a:pt x="232" y="1621"/>
                  </a:lnTo>
                  <a:lnTo>
                    <a:pt x="225" y="1624"/>
                  </a:lnTo>
                  <a:lnTo>
                    <a:pt x="225" y="1624"/>
                  </a:lnTo>
                  <a:lnTo>
                    <a:pt x="225" y="1629"/>
                  </a:lnTo>
                  <a:lnTo>
                    <a:pt x="223" y="1634"/>
                  </a:lnTo>
                  <a:lnTo>
                    <a:pt x="220" y="1643"/>
                  </a:lnTo>
                  <a:lnTo>
                    <a:pt x="215" y="1650"/>
                  </a:lnTo>
                  <a:lnTo>
                    <a:pt x="211" y="1658"/>
                  </a:lnTo>
                  <a:lnTo>
                    <a:pt x="211" y="1658"/>
                  </a:lnTo>
                  <a:lnTo>
                    <a:pt x="208" y="1667"/>
                  </a:lnTo>
                  <a:lnTo>
                    <a:pt x="204" y="1675"/>
                  </a:lnTo>
                  <a:lnTo>
                    <a:pt x="199" y="1682"/>
                  </a:lnTo>
                  <a:lnTo>
                    <a:pt x="196" y="1684"/>
                  </a:lnTo>
                  <a:lnTo>
                    <a:pt x="191" y="1685"/>
                  </a:lnTo>
                  <a:lnTo>
                    <a:pt x="191" y="1685"/>
                  </a:lnTo>
                  <a:lnTo>
                    <a:pt x="192" y="1692"/>
                  </a:lnTo>
                  <a:lnTo>
                    <a:pt x="191" y="1697"/>
                  </a:lnTo>
                  <a:lnTo>
                    <a:pt x="189" y="1703"/>
                  </a:lnTo>
                  <a:lnTo>
                    <a:pt x="187" y="1706"/>
                  </a:lnTo>
                  <a:lnTo>
                    <a:pt x="180" y="1711"/>
                  </a:lnTo>
                  <a:lnTo>
                    <a:pt x="179" y="1716"/>
                  </a:lnTo>
                  <a:lnTo>
                    <a:pt x="177" y="1720"/>
                  </a:lnTo>
                  <a:lnTo>
                    <a:pt x="177" y="1720"/>
                  </a:lnTo>
                  <a:lnTo>
                    <a:pt x="177" y="1725"/>
                  </a:lnTo>
                  <a:lnTo>
                    <a:pt x="175" y="1730"/>
                  </a:lnTo>
                  <a:lnTo>
                    <a:pt x="172" y="1738"/>
                  </a:lnTo>
                  <a:lnTo>
                    <a:pt x="167" y="1745"/>
                  </a:lnTo>
                  <a:lnTo>
                    <a:pt x="163" y="1754"/>
                  </a:lnTo>
                  <a:lnTo>
                    <a:pt x="163" y="1754"/>
                  </a:lnTo>
                  <a:lnTo>
                    <a:pt x="157" y="1757"/>
                  </a:lnTo>
                  <a:lnTo>
                    <a:pt x="151" y="1761"/>
                  </a:lnTo>
                  <a:lnTo>
                    <a:pt x="148" y="1767"/>
                  </a:lnTo>
                  <a:lnTo>
                    <a:pt x="146" y="1774"/>
                  </a:lnTo>
                  <a:lnTo>
                    <a:pt x="143" y="1781"/>
                  </a:lnTo>
                  <a:lnTo>
                    <a:pt x="140" y="1788"/>
                  </a:lnTo>
                  <a:lnTo>
                    <a:pt x="136" y="1791"/>
                  </a:lnTo>
                  <a:lnTo>
                    <a:pt x="129" y="1795"/>
                  </a:lnTo>
                  <a:lnTo>
                    <a:pt x="129" y="1795"/>
                  </a:lnTo>
                  <a:lnTo>
                    <a:pt x="129" y="1800"/>
                  </a:lnTo>
                  <a:lnTo>
                    <a:pt x="128" y="1803"/>
                  </a:lnTo>
                  <a:lnTo>
                    <a:pt x="126" y="1807"/>
                  </a:lnTo>
                  <a:lnTo>
                    <a:pt x="122" y="1808"/>
                  </a:lnTo>
                  <a:lnTo>
                    <a:pt x="122" y="1808"/>
                  </a:lnTo>
                  <a:lnTo>
                    <a:pt x="121" y="1817"/>
                  </a:lnTo>
                  <a:lnTo>
                    <a:pt x="117" y="1825"/>
                  </a:lnTo>
                  <a:lnTo>
                    <a:pt x="110" y="1841"/>
                  </a:lnTo>
                  <a:lnTo>
                    <a:pt x="102" y="1854"/>
                  </a:lnTo>
                  <a:lnTo>
                    <a:pt x="95" y="1870"/>
                  </a:lnTo>
                  <a:lnTo>
                    <a:pt x="95" y="1870"/>
                  </a:lnTo>
                  <a:lnTo>
                    <a:pt x="95" y="1892"/>
                  </a:lnTo>
                  <a:lnTo>
                    <a:pt x="95" y="1912"/>
                  </a:lnTo>
                  <a:lnTo>
                    <a:pt x="99" y="1923"/>
                  </a:lnTo>
                  <a:lnTo>
                    <a:pt x="100" y="1931"/>
                  </a:lnTo>
                  <a:lnTo>
                    <a:pt x="104" y="1938"/>
                  </a:lnTo>
                  <a:lnTo>
                    <a:pt x="109" y="1945"/>
                  </a:lnTo>
                  <a:lnTo>
                    <a:pt x="109" y="1986"/>
                  </a:lnTo>
                  <a:lnTo>
                    <a:pt x="109" y="1986"/>
                  </a:lnTo>
                  <a:lnTo>
                    <a:pt x="110" y="1994"/>
                  </a:lnTo>
                  <a:lnTo>
                    <a:pt x="112" y="2001"/>
                  </a:lnTo>
                  <a:lnTo>
                    <a:pt x="112" y="2010"/>
                  </a:lnTo>
                  <a:lnTo>
                    <a:pt x="116" y="2020"/>
                  </a:lnTo>
                  <a:lnTo>
                    <a:pt x="116" y="2020"/>
                  </a:lnTo>
                  <a:lnTo>
                    <a:pt x="117" y="2022"/>
                  </a:lnTo>
                  <a:lnTo>
                    <a:pt x="119" y="2022"/>
                  </a:lnTo>
                  <a:lnTo>
                    <a:pt x="121" y="2023"/>
                  </a:lnTo>
                  <a:lnTo>
                    <a:pt x="122" y="2027"/>
                  </a:lnTo>
                  <a:lnTo>
                    <a:pt x="122" y="2027"/>
                  </a:lnTo>
                  <a:lnTo>
                    <a:pt x="122" y="2034"/>
                  </a:lnTo>
                  <a:lnTo>
                    <a:pt x="122" y="2040"/>
                  </a:lnTo>
                  <a:lnTo>
                    <a:pt x="122" y="2047"/>
                  </a:lnTo>
                  <a:lnTo>
                    <a:pt x="122" y="2054"/>
                  </a:lnTo>
                  <a:lnTo>
                    <a:pt x="122" y="2054"/>
                  </a:lnTo>
                  <a:lnTo>
                    <a:pt x="126" y="2056"/>
                  </a:lnTo>
                  <a:lnTo>
                    <a:pt x="128" y="2057"/>
                  </a:lnTo>
                  <a:lnTo>
                    <a:pt x="129" y="2061"/>
                  </a:lnTo>
                  <a:lnTo>
                    <a:pt x="129" y="2061"/>
                  </a:lnTo>
                  <a:lnTo>
                    <a:pt x="131" y="2068"/>
                  </a:lnTo>
                  <a:lnTo>
                    <a:pt x="133" y="2073"/>
                  </a:lnTo>
                  <a:lnTo>
                    <a:pt x="136" y="2081"/>
                  </a:lnTo>
                  <a:lnTo>
                    <a:pt x="136" y="2081"/>
                  </a:lnTo>
                  <a:lnTo>
                    <a:pt x="138" y="2086"/>
                  </a:lnTo>
                  <a:lnTo>
                    <a:pt x="141" y="2092"/>
                  </a:lnTo>
                  <a:lnTo>
                    <a:pt x="150" y="2098"/>
                  </a:lnTo>
                  <a:lnTo>
                    <a:pt x="160" y="2103"/>
                  </a:lnTo>
                  <a:lnTo>
                    <a:pt x="170" y="2109"/>
                  </a:lnTo>
                  <a:lnTo>
                    <a:pt x="170" y="2115"/>
                  </a:lnTo>
                  <a:lnTo>
                    <a:pt x="170" y="2115"/>
                  </a:lnTo>
                  <a:lnTo>
                    <a:pt x="162" y="2117"/>
                  </a:lnTo>
                  <a:lnTo>
                    <a:pt x="155" y="2115"/>
                  </a:lnTo>
                  <a:lnTo>
                    <a:pt x="143" y="2112"/>
                  </a:lnTo>
                  <a:lnTo>
                    <a:pt x="131" y="2109"/>
                  </a:lnTo>
                  <a:lnTo>
                    <a:pt x="124" y="2109"/>
                  </a:lnTo>
                  <a:lnTo>
                    <a:pt x="116" y="2109"/>
                  </a:lnTo>
                  <a:lnTo>
                    <a:pt x="116" y="2109"/>
                  </a:lnTo>
                  <a:lnTo>
                    <a:pt x="109" y="2109"/>
                  </a:lnTo>
                  <a:lnTo>
                    <a:pt x="109" y="2109"/>
                  </a:lnTo>
                  <a:lnTo>
                    <a:pt x="102" y="2112"/>
                  </a:lnTo>
                  <a:lnTo>
                    <a:pt x="99" y="2117"/>
                  </a:lnTo>
                  <a:lnTo>
                    <a:pt x="95" y="2122"/>
                  </a:lnTo>
                  <a:lnTo>
                    <a:pt x="93" y="2129"/>
                  </a:lnTo>
                  <a:lnTo>
                    <a:pt x="92" y="2143"/>
                  </a:lnTo>
                  <a:lnTo>
                    <a:pt x="88" y="2156"/>
                  </a:lnTo>
                  <a:lnTo>
                    <a:pt x="88" y="2156"/>
                  </a:lnTo>
                  <a:lnTo>
                    <a:pt x="85" y="2163"/>
                  </a:lnTo>
                  <a:lnTo>
                    <a:pt x="83" y="2167"/>
                  </a:lnTo>
                  <a:lnTo>
                    <a:pt x="81" y="2170"/>
                  </a:lnTo>
                  <a:lnTo>
                    <a:pt x="81" y="2170"/>
                  </a:lnTo>
                  <a:lnTo>
                    <a:pt x="81" y="2177"/>
                  </a:lnTo>
                  <a:lnTo>
                    <a:pt x="81" y="2180"/>
                  </a:lnTo>
                  <a:lnTo>
                    <a:pt x="81" y="2184"/>
                  </a:lnTo>
                  <a:lnTo>
                    <a:pt x="81" y="2184"/>
                  </a:lnTo>
                  <a:lnTo>
                    <a:pt x="80" y="2185"/>
                  </a:lnTo>
                  <a:lnTo>
                    <a:pt x="78" y="2185"/>
                  </a:lnTo>
                  <a:lnTo>
                    <a:pt x="76" y="2187"/>
                  </a:lnTo>
                  <a:lnTo>
                    <a:pt x="75" y="2190"/>
                  </a:lnTo>
                  <a:lnTo>
                    <a:pt x="75" y="2190"/>
                  </a:lnTo>
                  <a:lnTo>
                    <a:pt x="73" y="2194"/>
                  </a:lnTo>
                  <a:lnTo>
                    <a:pt x="71" y="2197"/>
                  </a:lnTo>
                  <a:lnTo>
                    <a:pt x="68" y="2201"/>
                  </a:lnTo>
                  <a:lnTo>
                    <a:pt x="68" y="2204"/>
                  </a:lnTo>
                  <a:lnTo>
                    <a:pt x="68" y="2204"/>
                  </a:lnTo>
                  <a:lnTo>
                    <a:pt x="63" y="2204"/>
                  </a:lnTo>
                  <a:lnTo>
                    <a:pt x="59" y="2206"/>
                  </a:lnTo>
                  <a:lnTo>
                    <a:pt x="58" y="2209"/>
                  </a:lnTo>
                  <a:lnTo>
                    <a:pt x="56" y="2213"/>
                  </a:lnTo>
                  <a:lnTo>
                    <a:pt x="54" y="2221"/>
                  </a:lnTo>
                  <a:lnTo>
                    <a:pt x="51" y="2223"/>
                  </a:lnTo>
                  <a:lnTo>
                    <a:pt x="47" y="2225"/>
                  </a:lnTo>
                  <a:lnTo>
                    <a:pt x="47" y="2225"/>
                  </a:lnTo>
                  <a:lnTo>
                    <a:pt x="47" y="2231"/>
                  </a:lnTo>
                  <a:lnTo>
                    <a:pt x="47" y="2231"/>
                  </a:lnTo>
                  <a:lnTo>
                    <a:pt x="54" y="2233"/>
                  </a:lnTo>
                  <a:lnTo>
                    <a:pt x="58" y="2236"/>
                  </a:lnTo>
                  <a:lnTo>
                    <a:pt x="59" y="2242"/>
                  </a:lnTo>
                  <a:lnTo>
                    <a:pt x="61" y="2248"/>
                  </a:lnTo>
                  <a:lnTo>
                    <a:pt x="61" y="2264"/>
                  </a:lnTo>
                  <a:lnTo>
                    <a:pt x="61" y="2279"/>
                  </a:lnTo>
                  <a:lnTo>
                    <a:pt x="61" y="2279"/>
                  </a:lnTo>
                  <a:lnTo>
                    <a:pt x="58" y="2288"/>
                  </a:lnTo>
                  <a:lnTo>
                    <a:pt x="52" y="2294"/>
                  </a:lnTo>
                  <a:lnTo>
                    <a:pt x="49" y="2303"/>
                  </a:lnTo>
                  <a:lnTo>
                    <a:pt x="47" y="2308"/>
                  </a:lnTo>
                  <a:lnTo>
                    <a:pt x="47" y="2313"/>
                  </a:lnTo>
                  <a:lnTo>
                    <a:pt x="47" y="2313"/>
                  </a:lnTo>
                  <a:lnTo>
                    <a:pt x="42" y="2315"/>
                  </a:lnTo>
                  <a:lnTo>
                    <a:pt x="39" y="2317"/>
                  </a:lnTo>
                  <a:lnTo>
                    <a:pt x="34" y="2323"/>
                  </a:lnTo>
                  <a:lnTo>
                    <a:pt x="28" y="2330"/>
                  </a:lnTo>
                  <a:lnTo>
                    <a:pt x="25" y="2332"/>
                  </a:lnTo>
                  <a:lnTo>
                    <a:pt x="20" y="2334"/>
                  </a:lnTo>
                  <a:lnTo>
                    <a:pt x="20" y="2334"/>
                  </a:lnTo>
                  <a:lnTo>
                    <a:pt x="18" y="2339"/>
                  </a:lnTo>
                  <a:lnTo>
                    <a:pt x="15" y="2342"/>
                  </a:lnTo>
                  <a:lnTo>
                    <a:pt x="8" y="2349"/>
                  </a:lnTo>
                  <a:lnTo>
                    <a:pt x="5" y="2352"/>
                  </a:lnTo>
                  <a:lnTo>
                    <a:pt x="1" y="2356"/>
                  </a:lnTo>
                  <a:lnTo>
                    <a:pt x="0" y="2361"/>
                  </a:lnTo>
                  <a:lnTo>
                    <a:pt x="0" y="2368"/>
                  </a:lnTo>
                  <a:lnTo>
                    <a:pt x="0" y="2368"/>
                  </a:lnTo>
                  <a:lnTo>
                    <a:pt x="0" y="2388"/>
                  </a:lnTo>
                  <a:lnTo>
                    <a:pt x="0" y="2409"/>
                  </a:lnTo>
                  <a:lnTo>
                    <a:pt x="0" y="2419"/>
                  </a:lnTo>
                  <a:lnTo>
                    <a:pt x="0" y="2429"/>
                  </a:lnTo>
                  <a:lnTo>
                    <a:pt x="3" y="2436"/>
                  </a:lnTo>
                  <a:lnTo>
                    <a:pt x="6" y="2443"/>
                  </a:lnTo>
                  <a:lnTo>
                    <a:pt x="6" y="2443"/>
                  </a:lnTo>
                  <a:lnTo>
                    <a:pt x="13" y="2443"/>
                  </a:lnTo>
                  <a:lnTo>
                    <a:pt x="13" y="2443"/>
                  </a:lnTo>
                  <a:lnTo>
                    <a:pt x="22" y="2444"/>
                  </a:lnTo>
                  <a:lnTo>
                    <a:pt x="27" y="2446"/>
                  </a:lnTo>
                  <a:lnTo>
                    <a:pt x="34" y="2451"/>
                  </a:lnTo>
                  <a:lnTo>
                    <a:pt x="37" y="2456"/>
                  </a:lnTo>
                  <a:lnTo>
                    <a:pt x="40" y="2462"/>
                  </a:lnTo>
                  <a:lnTo>
                    <a:pt x="44" y="2468"/>
                  </a:lnTo>
                  <a:lnTo>
                    <a:pt x="47" y="2484"/>
                  </a:lnTo>
                  <a:lnTo>
                    <a:pt x="47" y="2484"/>
                  </a:lnTo>
                  <a:lnTo>
                    <a:pt x="56" y="2485"/>
                  </a:lnTo>
                  <a:lnTo>
                    <a:pt x="64" y="2489"/>
                  </a:lnTo>
                  <a:lnTo>
                    <a:pt x="80" y="2496"/>
                  </a:lnTo>
                  <a:lnTo>
                    <a:pt x="93" y="2504"/>
                  </a:lnTo>
                  <a:lnTo>
                    <a:pt x="109" y="2511"/>
                  </a:lnTo>
                  <a:lnTo>
                    <a:pt x="109" y="2511"/>
                  </a:lnTo>
                  <a:lnTo>
                    <a:pt x="121" y="2537"/>
                  </a:lnTo>
                  <a:lnTo>
                    <a:pt x="136" y="2559"/>
                  </a:lnTo>
                  <a:lnTo>
                    <a:pt x="136" y="2559"/>
                  </a:lnTo>
                  <a:lnTo>
                    <a:pt x="143" y="2559"/>
                  </a:lnTo>
                  <a:lnTo>
                    <a:pt x="150" y="2561"/>
                  </a:lnTo>
                  <a:lnTo>
                    <a:pt x="162" y="2564"/>
                  </a:lnTo>
                  <a:lnTo>
                    <a:pt x="174" y="2568"/>
                  </a:lnTo>
                  <a:lnTo>
                    <a:pt x="182" y="2568"/>
                  </a:lnTo>
                  <a:lnTo>
                    <a:pt x="191" y="2566"/>
                  </a:lnTo>
                  <a:lnTo>
                    <a:pt x="191" y="2566"/>
                  </a:lnTo>
                  <a:lnTo>
                    <a:pt x="192" y="2571"/>
                  </a:lnTo>
                  <a:lnTo>
                    <a:pt x="194" y="2574"/>
                  </a:lnTo>
                  <a:lnTo>
                    <a:pt x="201" y="2579"/>
                  </a:lnTo>
                  <a:lnTo>
                    <a:pt x="208" y="2585"/>
                  </a:lnTo>
                  <a:lnTo>
                    <a:pt x="209" y="2588"/>
                  </a:lnTo>
                  <a:lnTo>
                    <a:pt x="211" y="2593"/>
                  </a:lnTo>
                  <a:lnTo>
                    <a:pt x="211" y="2593"/>
                  </a:lnTo>
                  <a:lnTo>
                    <a:pt x="211" y="2598"/>
                  </a:lnTo>
                  <a:lnTo>
                    <a:pt x="215" y="2600"/>
                  </a:lnTo>
                  <a:lnTo>
                    <a:pt x="218" y="2602"/>
                  </a:lnTo>
                  <a:lnTo>
                    <a:pt x="223" y="2600"/>
                  </a:lnTo>
                  <a:lnTo>
                    <a:pt x="235" y="2600"/>
                  </a:lnTo>
                  <a:lnTo>
                    <a:pt x="240" y="2600"/>
                  </a:lnTo>
                  <a:lnTo>
                    <a:pt x="245" y="2600"/>
                  </a:lnTo>
                  <a:lnTo>
                    <a:pt x="245" y="2600"/>
                  </a:lnTo>
                  <a:lnTo>
                    <a:pt x="250" y="2596"/>
                  </a:lnTo>
                  <a:lnTo>
                    <a:pt x="254" y="2593"/>
                  </a:lnTo>
                  <a:lnTo>
                    <a:pt x="257" y="2581"/>
                  </a:lnTo>
                  <a:lnTo>
                    <a:pt x="261" y="2576"/>
                  </a:lnTo>
                  <a:lnTo>
                    <a:pt x="264" y="2573"/>
                  </a:lnTo>
                  <a:lnTo>
                    <a:pt x="271" y="2571"/>
                  </a:lnTo>
                  <a:lnTo>
                    <a:pt x="279" y="2573"/>
                  </a:lnTo>
                  <a:lnTo>
                    <a:pt x="279" y="2573"/>
                  </a:lnTo>
                  <a:lnTo>
                    <a:pt x="281" y="2568"/>
                  </a:lnTo>
                  <a:lnTo>
                    <a:pt x="283" y="2566"/>
                  </a:lnTo>
                  <a:lnTo>
                    <a:pt x="286" y="2566"/>
                  </a:lnTo>
                  <a:lnTo>
                    <a:pt x="286" y="2566"/>
                  </a:lnTo>
                  <a:lnTo>
                    <a:pt x="286" y="2562"/>
                  </a:lnTo>
                  <a:lnTo>
                    <a:pt x="290" y="2559"/>
                  </a:lnTo>
                  <a:lnTo>
                    <a:pt x="295" y="2554"/>
                  </a:lnTo>
                  <a:lnTo>
                    <a:pt x="298" y="2552"/>
                  </a:lnTo>
                  <a:lnTo>
                    <a:pt x="300" y="2549"/>
                  </a:lnTo>
                  <a:lnTo>
                    <a:pt x="300" y="2545"/>
                  </a:lnTo>
                  <a:lnTo>
                    <a:pt x="300" y="2538"/>
                  </a:lnTo>
                  <a:lnTo>
                    <a:pt x="300" y="2538"/>
                  </a:lnTo>
                  <a:lnTo>
                    <a:pt x="302" y="2533"/>
                  </a:lnTo>
                  <a:lnTo>
                    <a:pt x="303" y="2532"/>
                  </a:lnTo>
                  <a:lnTo>
                    <a:pt x="307" y="2532"/>
                  </a:lnTo>
                  <a:lnTo>
                    <a:pt x="307" y="2532"/>
                  </a:lnTo>
                  <a:lnTo>
                    <a:pt x="317" y="2532"/>
                  </a:lnTo>
                  <a:lnTo>
                    <a:pt x="327" y="2532"/>
                  </a:lnTo>
                  <a:lnTo>
                    <a:pt x="334" y="2528"/>
                  </a:lnTo>
                  <a:lnTo>
                    <a:pt x="341" y="2525"/>
                  </a:lnTo>
                  <a:lnTo>
                    <a:pt x="341" y="2525"/>
                  </a:lnTo>
                  <a:lnTo>
                    <a:pt x="342" y="2528"/>
                  </a:lnTo>
                  <a:lnTo>
                    <a:pt x="344" y="2532"/>
                  </a:lnTo>
                  <a:lnTo>
                    <a:pt x="353" y="2533"/>
                  </a:lnTo>
                  <a:lnTo>
                    <a:pt x="356" y="2535"/>
                  </a:lnTo>
                  <a:lnTo>
                    <a:pt x="360" y="2537"/>
                  </a:lnTo>
                  <a:lnTo>
                    <a:pt x="361" y="2540"/>
                  </a:lnTo>
                  <a:lnTo>
                    <a:pt x="361" y="2545"/>
                  </a:lnTo>
                  <a:lnTo>
                    <a:pt x="361" y="2545"/>
                  </a:lnTo>
                  <a:lnTo>
                    <a:pt x="365" y="2547"/>
                  </a:lnTo>
                  <a:lnTo>
                    <a:pt x="368" y="2549"/>
                  </a:lnTo>
                  <a:lnTo>
                    <a:pt x="371" y="2550"/>
                  </a:lnTo>
                  <a:lnTo>
                    <a:pt x="375" y="2552"/>
                  </a:lnTo>
                  <a:lnTo>
                    <a:pt x="375" y="2552"/>
                  </a:lnTo>
                  <a:lnTo>
                    <a:pt x="383" y="2554"/>
                  </a:lnTo>
                  <a:lnTo>
                    <a:pt x="387" y="2556"/>
                  </a:lnTo>
                  <a:lnTo>
                    <a:pt x="389" y="2559"/>
                  </a:lnTo>
                  <a:lnTo>
                    <a:pt x="389" y="2559"/>
                  </a:lnTo>
                  <a:lnTo>
                    <a:pt x="402" y="2559"/>
                  </a:lnTo>
                  <a:lnTo>
                    <a:pt x="402" y="2559"/>
                  </a:lnTo>
                  <a:lnTo>
                    <a:pt x="406" y="2554"/>
                  </a:lnTo>
                  <a:lnTo>
                    <a:pt x="409" y="2549"/>
                  </a:lnTo>
                  <a:lnTo>
                    <a:pt x="414" y="2547"/>
                  </a:lnTo>
                  <a:lnTo>
                    <a:pt x="423" y="2545"/>
                  </a:lnTo>
                  <a:lnTo>
                    <a:pt x="423" y="2545"/>
                  </a:lnTo>
                  <a:lnTo>
                    <a:pt x="433" y="2545"/>
                  </a:lnTo>
                  <a:lnTo>
                    <a:pt x="443" y="2544"/>
                  </a:lnTo>
                  <a:lnTo>
                    <a:pt x="460" y="2540"/>
                  </a:lnTo>
                  <a:lnTo>
                    <a:pt x="477" y="2533"/>
                  </a:lnTo>
                  <a:lnTo>
                    <a:pt x="487" y="2532"/>
                  </a:lnTo>
                  <a:lnTo>
                    <a:pt x="498" y="2532"/>
                  </a:lnTo>
                  <a:lnTo>
                    <a:pt x="498" y="2532"/>
                  </a:lnTo>
                  <a:lnTo>
                    <a:pt x="511" y="2537"/>
                  </a:lnTo>
                  <a:lnTo>
                    <a:pt x="528" y="2538"/>
                  </a:lnTo>
                  <a:lnTo>
                    <a:pt x="547" y="2538"/>
                  </a:lnTo>
                  <a:lnTo>
                    <a:pt x="566" y="2538"/>
                  </a:lnTo>
                  <a:lnTo>
                    <a:pt x="566" y="2538"/>
                  </a:lnTo>
                  <a:lnTo>
                    <a:pt x="579" y="2545"/>
                  </a:lnTo>
                  <a:lnTo>
                    <a:pt x="595" y="2550"/>
                  </a:lnTo>
                  <a:lnTo>
                    <a:pt x="614" y="2552"/>
                  </a:lnTo>
                  <a:lnTo>
                    <a:pt x="634" y="2552"/>
                  </a:lnTo>
                  <a:lnTo>
                    <a:pt x="634" y="2552"/>
                  </a:lnTo>
                  <a:lnTo>
                    <a:pt x="638" y="2552"/>
                  </a:lnTo>
                  <a:lnTo>
                    <a:pt x="639" y="2550"/>
                  </a:lnTo>
                  <a:lnTo>
                    <a:pt x="641" y="2545"/>
                  </a:lnTo>
                  <a:lnTo>
                    <a:pt x="641" y="2545"/>
                  </a:lnTo>
                  <a:lnTo>
                    <a:pt x="644" y="2545"/>
                  </a:lnTo>
                  <a:lnTo>
                    <a:pt x="648" y="2545"/>
                  </a:lnTo>
                  <a:lnTo>
                    <a:pt x="651" y="2545"/>
                  </a:lnTo>
                  <a:lnTo>
                    <a:pt x="655" y="2545"/>
                  </a:lnTo>
                  <a:lnTo>
                    <a:pt x="655" y="2545"/>
                  </a:lnTo>
                  <a:lnTo>
                    <a:pt x="655" y="2542"/>
                  </a:lnTo>
                  <a:lnTo>
                    <a:pt x="655" y="2538"/>
                  </a:lnTo>
                  <a:lnTo>
                    <a:pt x="655" y="2538"/>
                  </a:lnTo>
                  <a:lnTo>
                    <a:pt x="662" y="2538"/>
                  </a:lnTo>
                  <a:lnTo>
                    <a:pt x="668" y="2538"/>
                  </a:lnTo>
                  <a:lnTo>
                    <a:pt x="668" y="2538"/>
                  </a:lnTo>
                  <a:lnTo>
                    <a:pt x="672" y="2537"/>
                  </a:lnTo>
                  <a:lnTo>
                    <a:pt x="673" y="2535"/>
                  </a:lnTo>
                  <a:lnTo>
                    <a:pt x="673" y="2533"/>
                  </a:lnTo>
                  <a:lnTo>
                    <a:pt x="675" y="2532"/>
                  </a:lnTo>
                  <a:lnTo>
                    <a:pt x="675" y="2532"/>
                  </a:lnTo>
                  <a:lnTo>
                    <a:pt x="679" y="2532"/>
                  </a:lnTo>
                  <a:lnTo>
                    <a:pt x="682" y="2532"/>
                  </a:lnTo>
                  <a:lnTo>
                    <a:pt x="685" y="2532"/>
                  </a:lnTo>
                  <a:lnTo>
                    <a:pt x="689" y="2532"/>
                  </a:lnTo>
                  <a:lnTo>
                    <a:pt x="689" y="2532"/>
                  </a:lnTo>
                  <a:lnTo>
                    <a:pt x="689" y="2528"/>
                  </a:lnTo>
                  <a:lnTo>
                    <a:pt x="689" y="2525"/>
                  </a:lnTo>
                  <a:lnTo>
                    <a:pt x="689" y="2525"/>
                  </a:lnTo>
                  <a:lnTo>
                    <a:pt x="692" y="2523"/>
                  </a:lnTo>
                  <a:lnTo>
                    <a:pt x="697" y="2521"/>
                  </a:lnTo>
                  <a:lnTo>
                    <a:pt x="708" y="2521"/>
                  </a:lnTo>
                  <a:lnTo>
                    <a:pt x="716" y="2521"/>
                  </a:lnTo>
                  <a:lnTo>
                    <a:pt x="720" y="2520"/>
                  </a:lnTo>
                  <a:lnTo>
                    <a:pt x="723" y="2518"/>
                  </a:lnTo>
                  <a:lnTo>
                    <a:pt x="723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6" y="2518"/>
                  </a:lnTo>
                  <a:lnTo>
                    <a:pt x="728" y="2518"/>
                  </a:lnTo>
                  <a:lnTo>
                    <a:pt x="728" y="2518"/>
                  </a:lnTo>
                  <a:lnTo>
                    <a:pt x="730" y="2518"/>
                  </a:lnTo>
                  <a:lnTo>
                    <a:pt x="730" y="2518"/>
                  </a:lnTo>
                  <a:lnTo>
                    <a:pt x="735" y="2518"/>
                  </a:lnTo>
                  <a:lnTo>
                    <a:pt x="738" y="2521"/>
                  </a:lnTo>
                  <a:lnTo>
                    <a:pt x="740" y="2525"/>
                  </a:lnTo>
                  <a:lnTo>
                    <a:pt x="742" y="2528"/>
                  </a:lnTo>
                  <a:lnTo>
                    <a:pt x="743" y="2537"/>
                  </a:lnTo>
                  <a:lnTo>
                    <a:pt x="747" y="2540"/>
                  </a:lnTo>
                  <a:lnTo>
                    <a:pt x="750" y="2544"/>
                  </a:lnTo>
                  <a:lnTo>
                    <a:pt x="750" y="2544"/>
                  </a:lnTo>
                  <a:lnTo>
                    <a:pt x="754" y="2545"/>
                  </a:lnTo>
                  <a:lnTo>
                    <a:pt x="754" y="2545"/>
                  </a:lnTo>
                  <a:lnTo>
                    <a:pt x="760" y="2550"/>
                  </a:lnTo>
                  <a:lnTo>
                    <a:pt x="769" y="2552"/>
                  </a:lnTo>
                  <a:lnTo>
                    <a:pt x="769" y="2552"/>
                  </a:lnTo>
                  <a:lnTo>
                    <a:pt x="772" y="2554"/>
                  </a:lnTo>
                  <a:lnTo>
                    <a:pt x="772" y="2554"/>
                  </a:lnTo>
                  <a:lnTo>
                    <a:pt x="779" y="2561"/>
                  </a:lnTo>
                  <a:lnTo>
                    <a:pt x="784" y="2566"/>
                  </a:lnTo>
                  <a:lnTo>
                    <a:pt x="784" y="2566"/>
                  </a:lnTo>
                  <a:lnTo>
                    <a:pt x="788" y="2566"/>
                  </a:lnTo>
                  <a:lnTo>
                    <a:pt x="788" y="2566"/>
                  </a:lnTo>
                  <a:lnTo>
                    <a:pt x="789" y="2566"/>
                  </a:lnTo>
                  <a:lnTo>
                    <a:pt x="789" y="2566"/>
                  </a:lnTo>
                  <a:lnTo>
                    <a:pt x="793" y="2564"/>
                  </a:lnTo>
                  <a:lnTo>
                    <a:pt x="793" y="2564"/>
                  </a:lnTo>
                  <a:lnTo>
                    <a:pt x="795" y="2564"/>
                  </a:lnTo>
                  <a:lnTo>
                    <a:pt x="795" y="2564"/>
                  </a:lnTo>
                  <a:lnTo>
                    <a:pt x="798" y="2564"/>
                  </a:lnTo>
                  <a:lnTo>
                    <a:pt x="798" y="2564"/>
                  </a:lnTo>
                  <a:lnTo>
                    <a:pt x="800" y="2564"/>
                  </a:lnTo>
                  <a:lnTo>
                    <a:pt x="800" y="2564"/>
                  </a:lnTo>
                  <a:lnTo>
                    <a:pt x="803" y="2566"/>
                  </a:lnTo>
                  <a:lnTo>
                    <a:pt x="803" y="2566"/>
                  </a:lnTo>
                  <a:lnTo>
                    <a:pt x="805" y="2566"/>
                  </a:lnTo>
                  <a:lnTo>
                    <a:pt x="805" y="2566"/>
                  </a:lnTo>
                  <a:lnTo>
                    <a:pt x="807" y="2566"/>
                  </a:lnTo>
                  <a:lnTo>
                    <a:pt x="807" y="2566"/>
                  </a:lnTo>
                  <a:lnTo>
                    <a:pt x="808" y="2568"/>
                  </a:lnTo>
                  <a:lnTo>
                    <a:pt x="808" y="2568"/>
                  </a:lnTo>
                  <a:lnTo>
                    <a:pt x="810" y="2569"/>
                  </a:lnTo>
                  <a:lnTo>
                    <a:pt x="810" y="2569"/>
                  </a:lnTo>
                  <a:lnTo>
                    <a:pt x="812" y="2569"/>
                  </a:lnTo>
                  <a:lnTo>
                    <a:pt x="812" y="2569"/>
                  </a:lnTo>
                  <a:lnTo>
                    <a:pt x="813" y="2571"/>
                  </a:lnTo>
                  <a:lnTo>
                    <a:pt x="813" y="2571"/>
                  </a:lnTo>
                  <a:lnTo>
                    <a:pt x="815" y="2573"/>
                  </a:lnTo>
                  <a:lnTo>
                    <a:pt x="815" y="2573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7" y="2574"/>
                  </a:lnTo>
                  <a:lnTo>
                    <a:pt x="818" y="2576"/>
                  </a:lnTo>
                  <a:lnTo>
                    <a:pt x="818" y="2576"/>
                  </a:lnTo>
                  <a:lnTo>
                    <a:pt x="820" y="2578"/>
                  </a:lnTo>
                  <a:lnTo>
                    <a:pt x="820" y="2578"/>
                  </a:lnTo>
                  <a:lnTo>
                    <a:pt x="822" y="2581"/>
                  </a:lnTo>
                  <a:lnTo>
                    <a:pt x="822" y="2581"/>
                  </a:lnTo>
                  <a:lnTo>
                    <a:pt x="824" y="2583"/>
                  </a:lnTo>
                  <a:lnTo>
                    <a:pt x="824" y="2583"/>
                  </a:lnTo>
                  <a:lnTo>
                    <a:pt x="825" y="2585"/>
                  </a:lnTo>
                  <a:lnTo>
                    <a:pt x="825" y="2585"/>
                  </a:lnTo>
                  <a:lnTo>
                    <a:pt x="827" y="2585"/>
                  </a:lnTo>
                  <a:lnTo>
                    <a:pt x="827" y="2585"/>
                  </a:lnTo>
                  <a:lnTo>
                    <a:pt x="829" y="2586"/>
                  </a:lnTo>
                  <a:lnTo>
                    <a:pt x="829" y="2586"/>
                  </a:lnTo>
                  <a:lnTo>
                    <a:pt x="829" y="2588"/>
                  </a:lnTo>
                  <a:lnTo>
                    <a:pt x="829" y="2588"/>
                  </a:lnTo>
                  <a:lnTo>
                    <a:pt x="830" y="2590"/>
                  </a:lnTo>
                  <a:lnTo>
                    <a:pt x="830" y="2590"/>
                  </a:lnTo>
                  <a:lnTo>
                    <a:pt x="832" y="2590"/>
                  </a:lnTo>
                  <a:lnTo>
                    <a:pt x="832" y="2590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5" y="2591"/>
                  </a:lnTo>
                  <a:lnTo>
                    <a:pt x="839" y="2593"/>
                  </a:lnTo>
                  <a:lnTo>
                    <a:pt x="839" y="2593"/>
                  </a:lnTo>
                  <a:lnTo>
                    <a:pt x="841" y="2593"/>
                  </a:lnTo>
                  <a:lnTo>
                    <a:pt x="841" y="2593"/>
                  </a:lnTo>
                  <a:lnTo>
                    <a:pt x="846" y="2593"/>
                  </a:lnTo>
                  <a:lnTo>
                    <a:pt x="846" y="2593"/>
                  </a:lnTo>
                  <a:lnTo>
                    <a:pt x="844" y="2600"/>
                  </a:lnTo>
                  <a:lnTo>
                    <a:pt x="846" y="2603"/>
                  </a:lnTo>
                  <a:lnTo>
                    <a:pt x="849" y="2607"/>
                  </a:lnTo>
                  <a:lnTo>
                    <a:pt x="854" y="2608"/>
                  </a:lnTo>
                  <a:lnTo>
                    <a:pt x="859" y="2610"/>
                  </a:lnTo>
                  <a:lnTo>
                    <a:pt x="863" y="2612"/>
                  </a:lnTo>
                  <a:lnTo>
                    <a:pt x="866" y="2615"/>
                  </a:lnTo>
                  <a:lnTo>
                    <a:pt x="866" y="2620"/>
                  </a:lnTo>
                  <a:lnTo>
                    <a:pt x="866" y="2620"/>
                  </a:lnTo>
                  <a:lnTo>
                    <a:pt x="871" y="2620"/>
                  </a:lnTo>
                  <a:lnTo>
                    <a:pt x="876" y="2619"/>
                  </a:lnTo>
                  <a:lnTo>
                    <a:pt x="885" y="2615"/>
                  </a:lnTo>
                  <a:lnTo>
                    <a:pt x="885" y="2615"/>
                  </a:lnTo>
                  <a:lnTo>
                    <a:pt x="887" y="2614"/>
                  </a:lnTo>
                  <a:lnTo>
                    <a:pt x="887" y="2614"/>
                  </a:lnTo>
                  <a:lnTo>
                    <a:pt x="888" y="2610"/>
                  </a:lnTo>
                  <a:lnTo>
                    <a:pt x="892" y="2607"/>
                  </a:lnTo>
                  <a:lnTo>
                    <a:pt x="892" y="2607"/>
                  </a:lnTo>
                  <a:lnTo>
                    <a:pt x="899" y="2605"/>
                  </a:lnTo>
                  <a:lnTo>
                    <a:pt x="907" y="2605"/>
                  </a:lnTo>
                  <a:lnTo>
                    <a:pt x="911" y="2603"/>
                  </a:lnTo>
                  <a:lnTo>
                    <a:pt x="914" y="2602"/>
                  </a:lnTo>
                  <a:lnTo>
                    <a:pt x="916" y="2598"/>
                  </a:lnTo>
                  <a:lnTo>
                    <a:pt x="917" y="2595"/>
                  </a:lnTo>
                  <a:lnTo>
                    <a:pt x="917" y="2595"/>
                  </a:lnTo>
                  <a:lnTo>
                    <a:pt x="921" y="2593"/>
                  </a:lnTo>
                  <a:lnTo>
                    <a:pt x="921" y="2593"/>
                  </a:lnTo>
                  <a:lnTo>
                    <a:pt x="922" y="2591"/>
                  </a:lnTo>
                  <a:lnTo>
                    <a:pt x="922" y="2591"/>
                  </a:lnTo>
                  <a:lnTo>
                    <a:pt x="926" y="2590"/>
                  </a:lnTo>
                  <a:lnTo>
                    <a:pt x="926" y="2590"/>
                  </a:lnTo>
                  <a:lnTo>
                    <a:pt x="926" y="2583"/>
                  </a:lnTo>
                  <a:lnTo>
                    <a:pt x="928" y="2579"/>
                  </a:lnTo>
                  <a:lnTo>
                    <a:pt x="933" y="2578"/>
                  </a:lnTo>
                  <a:lnTo>
                    <a:pt x="936" y="2576"/>
                  </a:lnTo>
                  <a:lnTo>
                    <a:pt x="945" y="2571"/>
                  </a:lnTo>
                  <a:lnTo>
                    <a:pt x="948" y="2568"/>
                  </a:lnTo>
                  <a:lnTo>
                    <a:pt x="948" y="2562"/>
                  </a:lnTo>
                  <a:lnTo>
                    <a:pt x="948" y="2562"/>
                  </a:lnTo>
                  <a:lnTo>
                    <a:pt x="950" y="2559"/>
                  </a:lnTo>
                  <a:lnTo>
                    <a:pt x="950" y="2559"/>
                  </a:lnTo>
                  <a:lnTo>
                    <a:pt x="951" y="2557"/>
                  </a:lnTo>
                  <a:lnTo>
                    <a:pt x="955" y="2554"/>
                  </a:lnTo>
                  <a:lnTo>
                    <a:pt x="962" y="2550"/>
                  </a:lnTo>
                  <a:lnTo>
                    <a:pt x="968" y="2547"/>
                  </a:lnTo>
                  <a:lnTo>
                    <a:pt x="970" y="2544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2" y="2540"/>
                  </a:lnTo>
                  <a:lnTo>
                    <a:pt x="975" y="2538"/>
                  </a:lnTo>
                  <a:lnTo>
                    <a:pt x="975" y="2538"/>
                  </a:lnTo>
                  <a:lnTo>
                    <a:pt x="977" y="2537"/>
                  </a:lnTo>
                  <a:lnTo>
                    <a:pt x="977" y="2537"/>
                  </a:lnTo>
                  <a:lnTo>
                    <a:pt x="982" y="2535"/>
                  </a:lnTo>
                  <a:lnTo>
                    <a:pt x="982" y="2535"/>
                  </a:lnTo>
                  <a:lnTo>
                    <a:pt x="994" y="2530"/>
                  </a:lnTo>
                  <a:lnTo>
                    <a:pt x="994" y="2530"/>
                  </a:lnTo>
                  <a:lnTo>
                    <a:pt x="999" y="2528"/>
                  </a:lnTo>
                  <a:lnTo>
                    <a:pt x="999" y="2528"/>
                  </a:lnTo>
                  <a:lnTo>
                    <a:pt x="1011" y="2523"/>
                  </a:lnTo>
                  <a:lnTo>
                    <a:pt x="1011" y="2523"/>
                  </a:lnTo>
                  <a:lnTo>
                    <a:pt x="1016" y="2521"/>
                  </a:lnTo>
                  <a:lnTo>
                    <a:pt x="1016" y="2521"/>
                  </a:lnTo>
                  <a:lnTo>
                    <a:pt x="1030" y="2516"/>
                  </a:lnTo>
                  <a:lnTo>
                    <a:pt x="1030" y="2516"/>
                  </a:lnTo>
                  <a:lnTo>
                    <a:pt x="1035" y="2515"/>
                  </a:lnTo>
                  <a:lnTo>
                    <a:pt x="1035" y="2515"/>
                  </a:lnTo>
                  <a:lnTo>
                    <a:pt x="1052" y="2509"/>
                  </a:lnTo>
                  <a:lnTo>
                    <a:pt x="1052" y="2509"/>
                  </a:lnTo>
                  <a:lnTo>
                    <a:pt x="1057" y="2509"/>
                  </a:lnTo>
                  <a:lnTo>
                    <a:pt x="1057" y="2509"/>
                  </a:lnTo>
                  <a:lnTo>
                    <a:pt x="1072" y="2506"/>
                  </a:lnTo>
                  <a:lnTo>
                    <a:pt x="1072" y="2506"/>
                  </a:lnTo>
                  <a:lnTo>
                    <a:pt x="1079" y="2504"/>
                  </a:lnTo>
                  <a:lnTo>
                    <a:pt x="1079" y="2504"/>
                  </a:lnTo>
                  <a:lnTo>
                    <a:pt x="1091" y="2501"/>
                  </a:lnTo>
                  <a:lnTo>
                    <a:pt x="1091" y="2501"/>
                  </a:lnTo>
                  <a:lnTo>
                    <a:pt x="1100" y="2501"/>
                  </a:lnTo>
                  <a:lnTo>
                    <a:pt x="1100" y="2501"/>
                  </a:lnTo>
                  <a:lnTo>
                    <a:pt x="1103" y="2499"/>
                  </a:lnTo>
                  <a:lnTo>
                    <a:pt x="1103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05" y="2499"/>
                  </a:lnTo>
                  <a:lnTo>
                    <a:pt x="1110" y="2501"/>
                  </a:lnTo>
                  <a:lnTo>
                    <a:pt x="1113" y="2503"/>
                  </a:lnTo>
                  <a:lnTo>
                    <a:pt x="1117" y="2503"/>
                  </a:lnTo>
                  <a:lnTo>
                    <a:pt x="1120" y="2501"/>
                  </a:lnTo>
                  <a:lnTo>
                    <a:pt x="1120" y="2501"/>
                  </a:lnTo>
                  <a:lnTo>
                    <a:pt x="1124" y="2499"/>
                  </a:lnTo>
                  <a:lnTo>
                    <a:pt x="1124" y="2499"/>
                  </a:lnTo>
                  <a:lnTo>
                    <a:pt x="1132" y="2496"/>
                  </a:lnTo>
                  <a:lnTo>
                    <a:pt x="1141" y="2492"/>
                  </a:lnTo>
                  <a:lnTo>
                    <a:pt x="1154" y="2484"/>
                  </a:lnTo>
                  <a:lnTo>
                    <a:pt x="1154" y="2484"/>
                  </a:lnTo>
                  <a:lnTo>
                    <a:pt x="1158" y="2482"/>
                  </a:lnTo>
                  <a:lnTo>
                    <a:pt x="1158" y="2482"/>
                  </a:lnTo>
                  <a:lnTo>
                    <a:pt x="1165" y="2475"/>
                  </a:lnTo>
                  <a:lnTo>
                    <a:pt x="1173" y="2470"/>
                  </a:lnTo>
                  <a:lnTo>
                    <a:pt x="1173" y="2470"/>
                  </a:lnTo>
                  <a:lnTo>
                    <a:pt x="1177" y="2470"/>
                  </a:lnTo>
                  <a:lnTo>
                    <a:pt x="1177" y="2470"/>
                  </a:lnTo>
                  <a:lnTo>
                    <a:pt x="1180" y="2470"/>
                  </a:lnTo>
                  <a:lnTo>
                    <a:pt x="1180" y="2470"/>
                  </a:lnTo>
                  <a:lnTo>
                    <a:pt x="1180" y="2465"/>
                  </a:lnTo>
                  <a:lnTo>
                    <a:pt x="1182" y="2462"/>
                  </a:lnTo>
                  <a:lnTo>
                    <a:pt x="1185" y="2460"/>
                  </a:lnTo>
                  <a:lnTo>
                    <a:pt x="1189" y="2458"/>
                  </a:lnTo>
                  <a:lnTo>
                    <a:pt x="1197" y="2456"/>
                  </a:lnTo>
                  <a:lnTo>
                    <a:pt x="1199" y="2453"/>
                  </a:lnTo>
                  <a:lnTo>
                    <a:pt x="1201" y="2450"/>
                  </a:lnTo>
                  <a:lnTo>
                    <a:pt x="1201" y="2450"/>
                  </a:lnTo>
                  <a:lnTo>
                    <a:pt x="1206" y="2451"/>
                  </a:lnTo>
                  <a:lnTo>
                    <a:pt x="1211" y="2450"/>
                  </a:lnTo>
                  <a:lnTo>
                    <a:pt x="1214" y="2448"/>
                  </a:lnTo>
                  <a:lnTo>
                    <a:pt x="1216" y="2444"/>
                  </a:lnTo>
                  <a:lnTo>
                    <a:pt x="1221" y="2439"/>
                  </a:lnTo>
                  <a:lnTo>
                    <a:pt x="1223" y="2438"/>
                  </a:lnTo>
                  <a:lnTo>
                    <a:pt x="1228" y="2436"/>
                  </a:lnTo>
                  <a:lnTo>
                    <a:pt x="1228" y="2436"/>
                  </a:lnTo>
                  <a:lnTo>
                    <a:pt x="1228" y="2426"/>
                  </a:lnTo>
                  <a:lnTo>
                    <a:pt x="1228" y="2416"/>
                  </a:lnTo>
                  <a:lnTo>
                    <a:pt x="1231" y="2398"/>
                  </a:lnTo>
                  <a:lnTo>
                    <a:pt x="1235" y="2381"/>
                  </a:lnTo>
                  <a:lnTo>
                    <a:pt x="1236" y="2373"/>
                  </a:lnTo>
                  <a:lnTo>
                    <a:pt x="1235" y="2361"/>
                  </a:lnTo>
                  <a:lnTo>
                    <a:pt x="1235" y="2361"/>
                  </a:lnTo>
                  <a:lnTo>
                    <a:pt x="1240" y="2359"/>
                  </a:lnTo>
                  <a:lnTo>
                    <a:pt x="1245" y="2356"/>
                  </a:lnTo>
                  <a:lnTo>
                    <a:pt x="1252" y="2347"/>
                  </a:lnTo>
                  <a:lnTo>
                    <a:pt x="1259" y="2339"/>
                  </a:lnTo>
                  <a:lnTo>
                    <a:pt x="1264" y="2335"/>
                  </a:lnTo>
                  <a:lnTo>
                    <a:pt x="1269" y="2334"/>
                  </a:lnTo>
                  <a:lnTo>
                    <a:pt x="1269" y="2334"/>
                  </a:lnTo>
                  <a:lnTo>
                    <a:pt x="1276" y="2332"/>
                  </a:lnTo>
                  <a:lnTo>
                    <a:pt x="1281" y="2329"/>
                  </a:lnTo>
                  <a:lnTo>
                    <a:pt x="1288" y="2327"/>
                  </a:lnTo>
                  <a:lnTo>
                    <a:pt x="1296" y="2327"/>
                  </a:lnTo>
                  <a:lnTo>
                    <a:pt x="1296" y="2327"/>
                  </a:lnTo>
                  <a:lnTo>
                    <a:pt x="1300" y="2322"/>
                  </a:lnTo>
                  <a:lnTo>
                    <a:pt x="1306" y="2317"/>
                  </a:lnTo>
                  <a:lnTo>
                    <a:pt x="1315" y="2315"/>
                  </a:lnTo>
                  <a:lnTo>
                    <a:pt x="1323" y="2313"/>
                  </a:lnTo>
                  <a:lnTo>
                    <a:pt x="1323" y="2313"/>
                  </a:lnTo>
                  <a:lnTo>
                    <a:pt x="1323" y="2310"/>
                  </a:lnTo>
                  <a:lnTo>
                    <a:pt x="1325" y="2308"/>
                  </a:lnTo>
                  <a:lnTo>
                    <a:pt x="1330" y="2306"/>
                  </a:lnTo>
                  <a:lnTo>
                    <a:pt x="1334" y="2303"/>
                  </a:lnTo>
                  <a:lnTo>
                    <a:pt x="1335" y="2301"/>
                  </a:lnTo>
                  <a:lnTo>
                    <a:pt x="1337" y="2300"/>
                  </a:lnTo>
                  <a:lnTo>
                    <a:pt x="1337" y="2300"/>
                  </a:lnTo>
                  <a:lnTo>
                    <a:pt x="1339" y="2296"/>
                  </a:lnTo>
                  <a:lnTo>
                    <a:pt x="1340" y="2294"/>
                  </a:lnTo>
                  <a:lnTo>
                    <a:pt x="1346" y="2291"/>
                  </a:lnTo>
                  <a:lnTo>
                    <a:pt x="1352" y="2289"/>
                  </a:lnTo>
                  <a:lnTo>
                    <a:pt x="1357" y="2286"/>
                  </a:lnTo>
                  <a:lnTo>
                    <a:pt x="1357" y="2286"/>
                  </a:lnTo>
                  <a:lnTo>
                    <a:pt x="1361" y="2281"/>
                  </a:lnTo>
                  <a:lnTo>
                    <a:pt x="1368" y="2276"/>
                  </a:lnTo>
                  <a:lnTo>
                    <a:pt x="1376" y="2274"/>
                  </a:lnTo>
                  <a:lnTo>
                    <a:pt x="1385" y="2272"/>
                  </a:lnTo>
                  <a:lnTo>
                    <a:pt x="1385" y="2272"/>
                  </a:lnTo>
                  <a:lnTo>
                    <a:pt x="1383" y="2260"/>
                  </a:lnTo>
                  <a:lnTo>
                    <a:pt x="1381" y="2255"/>
                  </a:lnTo>
                  <a:lnTo>
                    <a:pt x="1380" y="2254"/>
                  </a:lnTo>
                  <a:lnTo>
                    <a:pt x="1378" y="2252"/>
                  </a:lnTo>
                  <a:lnTo>
                    <a:pt x="1378" y="2252"/>
                  </a:lnTo>
                  <a:lnTo>
                    <a:pt x="1375" y="2242"/>
                  </a:lnTo>
                  <a:lnTo>
                    <a:pt x="1375" y="2236"/>
                  </a:lnTo>
                  <a:lnTo>
                    <a:pt x="1378" y="2231"/>
                  </a:lnTo>
                  <a:lnTo>
                    <a:pt x="1378" y="2231"/>
                  </a:lnTo>
                  <a:lnTo>
                    <a:pt x="1385" y="2230"/>
                  </a:lnTo>
                  <a:lnTo>
                    <a:pt x="1392" y="2230"/>
                  </a:lnTo>
                  <a:lnTo>
                    <a:pt x="1400" y="2233"/>
                  </a:lnTo>
                  <a:lnTo>
                    <a:pt x="1409" y="2236"/>
                  </a:lnTo>
                  <a:lnTo>
                    <a:pt x="1414" y="2238"/>
                  </a:lnTo>
                  <a:lnTo>
                    <a:pt x="1419" y="2238"/>
                  </a:lnTo>
                  <a:lnTo>
                    <a:pt x="1419" y="2238"/>
                  </a:lnTo>
                  <a:lnTo>
                    <a:pt x="1422" y="2236"/>
                  </a:lnTo>
                  <a:lnTo>
                    <a:pt x="1426" y="2235"/>
                  </a:lnTo>
                  <a:lnTo>
                    <a:pt x="1433" y="2228"/>
                  </a:lnTo>
                  <a:lnTo>
                    <a:pt x="1436" y="2226"/>
                  </a:lnTo>
                  <a:lnTo>
                    <a:pt x="1439" y="2225"/>
                  </a:lnTo>
                  <a:lnTo>
                    <a:pt x="1446" y="2223"/>
                  </a:lnTo>
                  <a:lnTo>
                    <a:pt x="1453" y="2225"/>
                  </a:lnTo>
                  <a:lnTo>
                    <a:pt x="1453" y="2225"/>
                  </a:lnTo>
                  <a:lnTo>
                    <a:pt x="1456" y="2225"/>
                  </a:lnTo>
                  <a:lnTo>
                    <a:pt x="1460" y="2221"/>
                  </a:lnTo>
                  <a:lnTo>
                    <a:pt x="1463" y="2219"/>
                  </a:lnTo>
                  <a:lnTo>
                    <a:pt x="1467" y="2218"/>
                  </a:lnTo>
                  <a:lnTo>
                    <a:pt x="1467" y="2218"/>
                  </a:lnTo>
                  <a:lnTo>
                    <a:pt x="1472" y="2219"/>
                  </a:lnTo>
                  <a:lnTo>
                    <a:pt x="1475" y="2223"/>
                  </a:lnTo>
                  <a:lnTo>
                    <a:pt x="1480" y="2225"/>
                  </a:lnTo>
                  <a:lnTo>
                    <a:pt x="1487" y="2225"/>
                  </a:lnTo>
                  <a:lnTo>
                    <a:pt x="1487" y="2225"/>
                  </a:lnTo>
                  <a:lnTo>
                    <a:pt x="1492" y="2223"/>
                  </a:lnTo>
                  <a:lnTo>
                    <a:pt x="1497" y="2219"/>
                  </a:lnTo>
                  <a:lnTo>
                    <a:pt x="1504" y="2211"/>
                  </a:lnTo>
                  <a:lnTo>
                    <a:pt x="1511" y="2204"/>
                  </a:lnTo>
                  <a:lnTo>
                    <a:pt x="1514" y="2201"/>
                  </a:lnTo>
                  <a:lnTo>
                    <a:pt x="1519" y="2197"/>
                  </a:lnTo>
                  <a:lnTo>
                    <a:pt x="1519" y="2197"/>
                  </a:lnTo>
                  <a:lnTo>
                    <a:pt x="1521" y="2197"/>
                  </a:lnTo>
                  <a:lnTo>
                    <a:pt x="1521" y="2197"/>
                  </a:lnTo>
                  <a:lnTo>
                    <a:pt x="1528" y="2196"/>
                  </a:lnTo>
                  <a:lnTo>
                    <a:pt x="1533" y="2192"/>
                  </a:lnTo>
                  <a:lnTo>
                    <a:pt x="1540" y="2190"/>
                  </a:lnTo>
                  <a:lnTo>
                    <a:pt x="1548" y="2190"/>
                  </a:lnTo>
                  <a:lnTo>
                    <a:pt x="1548" y="2190"/>
                  </a:lnTo>
                  <a:lnTo>
                    <a:pt x="1550" y="2185"/>
                  </a:lnTo>
                  <a:lnTo>
                    <a:pt x="1552" y="2184"/>
                  </a:lnTo>
                  <a:lnTo>
                    <a:pt x="1555" y="2184"/>
                  </a:lnTo>
                  <a:lnTo>
                    <a:pt x="1555" y="2184"/>
                  </a:lnTo>
                  <a:lnTo>
                    <a:pt x="1559" y="2182"/>
                  </a:lnTo>
                  <a:lnTo>
                    <a:pt x="1560" y="2179"/>
                  </a:lnTo>
                  <a:lnTo>
                    <a:pt x="1562" y="2175"/>
                  </a:lnTo>
                  <a:lnTo>
                    <a:pt x="1562" y="2170"/>
                  </a:lnTo>
                  <a:lnTo>
                    <a:pt x="1562" y="2156"/>
                  </a:lnTo>
                  <a:lnTo>
                    <a:pt x="1562" y="2156"/>
                  </a:lnTo>
                  <a:lnTo>
                    <a:pt x="1576" y="2155"/>
                  </a:lnTo>
                  <a:lnTo>
                    <a:pt x="1586" y="2156"/>
                  </a:lnTo>
                  <a:lnTo>
                    <a:pt x="1606" y="2160"/>
                  </a:lnTo>
                  <a:lnTo>
                    <a:pt x="1627" y="2163"/>
                  </a:lnTo>
                  <a:lnTo>
                    <a:pt x="1639" y="2163"/>
                  </a:lnTo>
                  <a:lnTo>
                    <a:pt x="1651" y="2163"/>
                  </a:lnTo>
                  <a:lnTo>
                    <a:pt x="1651" y="2163"/>
                  </a:lnTo>
                  <a:lnTo>
                    <a:pt x="1654" y="2168"/>
                  </a:lnTo>
                  <a:lnTo>
                    <a:pt x="1658" y="2173"/>
                  </a:lnTo>
                  <a:lnTo>
                    <a:pt x="1663" y="2177"/>
                  </a:lnTo>
                  <a:lnTo>
                    <a:pt x="1671" y="2177"/>
                  </a:lnTo>
                  <a:lnTo>
                    <a:pt x="1671" y="2177"/>
                  </a:lnTo>
                  <a:lnTo>
                    <a:pt x="1675" y="2182"/>
                  </a:lnTo>
                  <a:lnTo>
                    <a:pt x="1682" y="2187"/>
                  </a:lnTo>
                  <a:lnTo>
                    <a:pt x="1690" y="2189"/>
                  </a:lnTo>
                  <a:lnTo>
                    <a:pt x="1699" y="2190"/>
                  </a:lnTo>
                  <a:lnTo>
                    <a:pt x="1699" y="2190"/>
                  </a:lnTo>
                  <a:lnTo>
                    <a:pt x="1700" y="2194"/>
                  </a:lnTo>
                  <a:lnTo>
                    <a:pt x="1704" y="2196"/>
                  </a:lnTo>
                  <a:lnTo>
                    <a:pt x="1707" y="2197"/>
                  </a:lnTo>
                  <a:lnTo>
                    <a:pt x="1712" y="2197"/>
                  </a:lnTo>
                  <a:lnTo>
                    <a:pt x="1712" y="2197"/>
                  </a:lnTo>
                  <a:lnTo>
                    <a:pt x="1716" y="2199"/>
                  </a:lnTo>
                  <a:lnTo>
                    <a:pt x="1719" y="2201"/>
                  </a:lnTo>
                  <a:lnTo>
                    <a:pt x="1723" y="2202"/>
                  </a:lnTo>
                  <a:lnTo>
                    <a:pt x="1726" y="2204"/>
                  </a:lnTo>
                  <a:lnTo>
                    <a:pt x="1726" y="2204"/>
                  </a:lnTo>
                  <a:lnTo>
                    <a:pt x="1729" y="2206"/>
                  </a:lnTo>
                  <a:lnTo>
                    <a:pt x="1733" y="2207"/>
                  </a:lnTo>
                  <a:lnTo>
                    <a:pt x="1740" y="2211"/>
                  </a:lnTo>
                  <a:lnTo>
                    <a:pt x="1743" y="2213"/>
                  </a:lnTo>
                  <a:lnTo>
                    <a:pt x="1746" y="2214"/>
                  </a:lnTo>
                  <a:lnTo>
                    <a:pt x="1746" y="2219"/>
                  </a:lnTo>
                  <a:lnTo>
                    <a:pt x="1746" y="2225"/>
                  </a:lnTo>
                  <a:lnTo>
                    <a:pt x="1746" y="2225"/>
                  </a:lnTo>
                  <a:lnTo>
                    <a:pt x="1757" y="2225"/>
                  </a:lnTo>
                  <a:lnTo>
                    <a:pt x="1765" y="2225"/>
                  </a:lnTo>
                  <a:lnTo>
                    <a:pt x="1781" y="2228"/>
                  </a:lnTo>
                  <a:lnTo>
                    <a:pt x="1796" y="2231"/>
                  </a:lnTo>
                  <a:lnTo>
                    <a:pt x="1804" y="2233"/>
                  </a:lnTo>
                  <a:lnTo>
                    <a:pt x="1815" y="2231"/>
                  </a:lnTo>
                  <a:lnTo>
                    <a:pt x="1815" y="2231"/>
                  </a:lnTo>
                  <a:lnTo>
                    <a:pt x="1815" y="2242"/>
                  </a:lnTo>
                  <a:lnTo>
                    <a:pt x="1816" y="2250"/>
                  </a:lnTo>
                  <a:lnTo>
                    <a:pt x="1822" y="2255"/>
                  </a:lnTo>
                  <a:lnTo>
                    <a:pt x="1828" y="2259"/>
                  </a:lnTo>
                  <a:lnTo>
                    <a:pt x="1828" y="2259"/>
                  </a:lnTo>
                  <a:lnTo>
                    <a:pt x="1830" y="2254"/>
                  </a:lnTo>
                  <a:lnTo>
                    <a:pt x="1832" y="2252"/>
                  </a:lnTo>
                  <a:lnTo>
                    <a:pt x="1837" y="2250"/>
                  </a:lnTo>
                  <a:lnTo>
                    <a:pt x="1840" y="2252"/>
                  </a:lnTo>
                  <a:lnTo>
                    <a:pt x="1849" y="2255"/>
                  </a:lnTo>
                  <a:lnTo>
                    <a:pt x="1856" y="2259"/>
                  </a:lnTo>
                  <a:lnTo>
                    <a:pt x="1856" y="2259"/>
                  </a:lnTo>
                  <a:lnTo>
                    <a:pt x="1859" y="2265"/>
                  </a:lnTo>
                  <a:lnTo>
                    <a:pt x="1864" y="2272"/>
                  </a:lnTo>
                  <a:lnTo>
                    <a:pt x="1871" y="2277"/>
                  </a:lnTo>
                  <a:lnTo>
                    <a:pt x="1876" y="2279"/>
                  </a:lnTo>
                  <a:lnTo>
                    <a:pt x="1881" y="2279"/>
                  </a:lnTo>
                  <a:lnTo>
                    <a:pt x="1881" y="2279"/>
                  </a:lnTo>
                  <a:lnTo>
                    <a:pt x="1883" y="2276"/>
                  </a:lnTo>
                  <a:lnTo>
                    <a:pt x="1883" y="2276"/>
                  </a:lnTo>
                  <a:lnTo>
                    <a:pt x="1883" y="2271"/>
                  </a:lnTo>
                  <a:lnTo>
                    <a:pt x="1885" y="2265"/>
                  </a:lnTo>
                  <a:lnTo>
                    <a:pt x="1888" y="2262"/>
                  </a:lnTo>
                  <a:lnTo>
                    <a:pt x="1891" y="2260"/>
                  </a:lnTo>
                  <a:lnTo>
                    <a:pt x="1891" y="2260"/>
                  </a:lnTo>
                  <a:lnTo>
                    <a:pt x="1897" y="2255"/>
                  </a:lnTo>
                  <a:lnTo>
                    <a:pt x="1903" y="2252"/>
                  </a:lnTo>
                  <a:lnTo>
                    <a:pt x="1897" y="2252"/>
                  </a:lnTo>
                  <a:lnTo>
                    <a:pt x="1897" y="2252"/>
                  </a:lnTo>
                  <a:lnTo>
                    <a:pt x="1898" y="2248"/>
                  </a:lnTo>
                  <a:lnTo>
                    <a:pt x="1902" y="2247"/>
                  </a:lnTo>
                  <a:lnTo>
                    <a:pt x="1905" y="2245"/>
                  </a:lnTo>
                  <a:lnTo>
                    <a:pt x="1910" y="2245"/>
                  </a:lnTo>
                  <a:lnTo>
                    <a:pt x="1910" y="2245"/>
                  </a:lnTo>
                  <a:lnTo>
                    <a:pt x="1931" y="2250"/>
                  </a:lnTo>
                  <a:lnTo>
                    <a:pt x="1951" y="2255"/>
                  </a:lnTo>
                  <a:lnTo>
                    <a:pt x="1961" y="2259"/>
                  </a:lnTo>
                  <a:lnTo>
                    <a:pt x="1970" y="2262"/>
                  </a:lnTo>
                  <a:lnTo>
                    <a:pt x="1977" y="2267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3" y="2274"/>
                  </a:lnTo>
                  <a:lnTo>
                    <a:pt x="1985" y="2279"/>
                  </a:lnTo>
                  <a:lnTo>
                    <a:pt x="1985" y="2279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5" y="2283"/>
                  </a:lnTo>
                  <a:lnTo>
                    <a:pt x="1987" y="2286"/>
                  </a:lnTo>
                  <a:lnTo>
                    <a:pt x="1990" y="2289"/>
                  </a:lnTo>
                  <a:lnTo>
                    <a:pt x="1992" y="2293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2" y="2300"/>
                  </a:lnTo>
                  <a:lnTo>
                    <a:pt x="1999" y="2300"/>
                  </a:lnTo>
                  <a:lnTo>
                    <a:pt x="2004" y="2301"/>
                  </a:lnTo>
                  <a:lnTo>
                    <a:pt x="2012" y="2306"/>
                  </a:lnTo>
                  <a:lnTo>
                    <a:pt x="2012" y="2306"/>
                  </a:lnTo>
                  <a:lnTo>
                    <a:pt x="2024" y="2306"/>
                  </a:lnTo>
                  <a:lnTo>
                    <a:pt x="2036" y="2306"/>
                  </a:lnTo>
                  <a:lnTo>
                    <a:pt x="2047" y="2308"/>
                  </a:lnTo>
                  <a:lnTo>
                    <a:pt x="2053" y="2313"/>
                  </a:lnTo>
                  <a:lnTo>
                    <a:pt x="2053" y="2313"/>
                  </a:lnTo>
                  <a:lnTo>
                    <a:pt x="2057" y="2306"/>
                  </a:lnTo>
                  <a:lnTo>
                    <a:pt x="2062" y="2300"/>
                  </a:lnTo>
                  <a:lnTo>
                    <a:pt x="2065" y="2296"/>
                  </a:lnTo>
                  <a:lnTo>
                    <a:pt x="2070" y="2294"/>
                  </a:lnTo>
                  <a:lnTo>
                    <a:pt x="2076" y="2293"/>
                  </a:lnTo>
                  <a:lnTo>
                    <a:pt x="2081" y="2293"/>
                  </a:lnTo>
                  <a:lnTo>
                    <a:pt x="2081" y="2293"/>
                  </a:lnTo>
                  <a:lnTo>
                    <a:pt x="2086" y="2301"/>
                  </a:lnTo>
                  <a:lnTo>
                    <a:pt x="2091" y="2310"/>
                  </a:lnTo>
                  <a:lnTo>
                    <a:pt x="2098" y="2317"/>
                  </a:lnTo>
                  <a:lnTo>
                    <a:pt x="2101" y="2327"/>
                  </a:lnTo>
                  <a:lnTo>
                    <a:pt x="2101" y="2327"/>
                  </a:lnTo>
                  <a:lnTo>
                    <a:pt x="2099" y="2335"/>
                  </a:lnTo>
                  <a:lnTo>
                    <a:pt x="2101" y="2340"/>
                  </a:lnTo>
                  <a:lnTo>
                    <a:pt x="2103" y="2346"/>
                  </a:lnTo>
                  <a:lnTo>
                    <a:pt x="2106" y="2349"/>
                  </a:lnTo>
                  <a:lnTo>
                    <a:pt x="2110" y="2352"/>
                  </a:lnTo>
                  <a:lnTo>
                    <a:pt x="2113" y="2356"/>
                  </a:lnTo>
                  <a:lnTo>
                    <a:pt x="2115" y="2361"/>
                  </a:lnTo>
                  <a:lnTo>
                    <a:pt x="2115" y="2368"/>
                  </a:lnTo>
                  <a:lnTo>
                    <a:pt x="2115" y="2429"/>
                  </a:lnTo>
                  <a:lnTo>
                    <a:pt x="2115" y="2429"/>
                  </a:lnTo>
                  <a:lnTo>
                    <a:pt x="2111" y="2438"/>
                  </a:lnTo>
                  <a:lnTo>
                    <a:pt x="2106" y="2444"/>
                  </a:lnTo>
                  <a:lnTo>
                    <a:pt x="2103" y="2453"/>
                  </a:lnTo>
                  <a:lnTo>
                    <a:pt x="2101" y="2458"/>
                  </a:lnTo>
                  <a:lnTo>
                    <a:pt x="2101" y="2463"/>
                  </a:lnTo>
                  <a:lnTo>
                    <a:pt x="2101" y="2463"/>
                  </a:lnTo>
                  <a:lnTo>
                    <a:pt x="2106" y="2475"/>
                  </a:lnTo>
                  <a:lnTo>
                    <a:pt x="2115" y="2487"/>
                  </a:lnTo>
                  <a:lnTo>
                    <a:pt x="2122" y="2499"/>
                  </a:lnTo>
                  <a:lnTo>
                    <a:pt x="2128" y="2511"/>
                  </a:lnTo>
                  <a:lnTo>
                    <a:pt x="2176" y="2511"/>
                  </a:lnTo>
                  <a:lnTo>
                    <a:pt x="2176" y="2511"/>
                  </a:lnTo>
                  <a:lnTo>
                    <a:pt x="2176" y="2516"/>
                  </a:lnTo>
                  <a:lnTo>
                    <a:pt x="2180" y="2518"/>
                  </a:lnTo>
                  <a:lnTo>
                    <a:pt x="2181" y="2521"/>
                  </a:lnTo>
                  <a:lnTo>
                    <a:pt x="2183" y="2525"/>
                  </a:lnTo>
                  <a:lnTo>
                    <a:pt x="2183" y="2525"/>
                  </a:lnTo>
                  <a:lnTo>
                    <a:pt x="2186" y="2525"/>
                  </a:lnTo>
                  <a:lnTo>
                    <a:pt x="2188" y="2526"/>
                  </a:lnTo>
                  <a:lnTo>
                    <a:pt x="2190" y="2532"/>
                  </a:lnTo>
                  <a:lnTo>
                    <a:pt x="2193" y="2535"/>
                  </a:lnTo>
                  <a:lnTo>
                    <a:pt x="2195" y="2537"/>
                  </a:lnTo>
                  <a:lnTo>
                    <a:pt x="2197" y="2538"/>
                  </a:lnTo>
                  <a:lnTo>
                    <a:pt x="2197" y="2538"/>
                  </a:lnTo>
                  <a:lnTo>
                    <a:pt x="2202" y="2540"/>
                  </a:lnTo>
                  <a:lnTo>
                    <a:pt x="2205" y="2542"/>
                  </a:lnTo>
                  <a:lnTo>
                    <a:pt x="2210" y="2549"/>
                  </a:lnTo>
                  <a:lnTo>
                    <a:pt x="2214" y="2557"/>
                  </a:lnTo>
                  <a:lnTo>
                    <a:pt x="2217" y="2566"/>
                  </a:lnTo>
                  <a:lnTo>
                    <a:pt x="2217" y="2566"/>
                  </a:lnTo>
                  <a:lnTo>
                    <a:pt x="2226" y="2566"/>
                  </a:lnTo>
                  <a:lnTo>
                    <a:pt x="2231" y="2564"/>
                  </a:lnTo>
                  <a:lnTo>
                    <a:pt x="2234" y="2559"/>
                  </a:lnTo>
                  <a:lnTo>
                    <a:pt x="2236" y="2554"/>
                  </a:lnTo>
                  <a:lnTo>
                    <a:pt x="2241" y="2544"/>
                  </a:lnTo>
                  <a:lnTo>
                    <a:pt x="2245" y="2540"/>
                  </a:lnTo>
                  <a:lnTo>
                    <a:pt x="2251" y="2538"/>
                  </a:lnTo>
                  <a:lnTo>
                    <a:pt x="2251" y="2538"/>
                  </a:lnTo>
                  <a:lnTo>
                    <a:pt x="2255" y="2554"/>
                  </a:lnTo>
                  <a:lnTo>
                    <a:pt x="2258" y="2569"/>
                  </a:lnTo>
                  <a:lnTo>
                    <a:pt x="2262" y="2585"/>
                  </a:lnTo>
                  <a:lnTo>
                    <a:pt x="2265" y="2600"/>
                  </a:lnTo>
                  <a:lnTo>
                    <a:pt x="2265" y="2600"/>
                  </a:lnTo>
                  <a:lnTo>
                    <a:pt x="2262" y="2600"/>
                  </a:lnTo>
                  <a:lnTo>
                    <a:pt x="2260" y="2602"/>
                  </a:lnTo>
                  <a:lnTo>
                    <a:pt x="2258" y="2607"/>
                  </a:lnTo>
                  <a:lnTo>
                    <a:pt x="2255" y="2610"/>
                  </a:lnTo>
                  <a:lnTo>
                    <a:pt x="2253" y="2612"/>
                  </a:lnTo>
                  <a:lnTo>
                    <a:pt x="2251" y="2614"/>
                  </a:lnTo>
                  <a:lnTo>
                    <a:pt x="2251" y="2641"/>
                  </a:lnTo>
                  <a:lnTo>
                    <a:pt x="2251" y="2641"/>
                  </a:lnTo>
                  <a:lnTo>
                    <a:pt x="2258" y="2641"/>
                  </a:lnTo>
                  <a:lnTo>
                    <a:pt x="2258" y="2641"/>
                  </a:lnTo>
                  <a:lnTo>
                    <a:pt x="2262" y="2643"/>
                  </a:lnTo>
                  <a:lnTo>
                    <a:pt x="2263" y="2644"/>
                  </a:lnTo>
                  <a:lnTo>
                    <a:pt x="2263" y="2646"/>
                  </a:lnTo>
                  <a:lnTo>
                    <a:pt x="2265" y="2648"/>
                  </a:lnTo>
                  <a:lnTo>
                    <a:pt x="2265" y="2648"/>
                  </a:lnTo>
                  <a:lnTo>
                    <a:pt x="2272" y="2649"/>
                  </a:lnTo>
                  <a:lnTo>
                    <a:pt x="2277" y="2649"/>
                  </a:lnTo>
                  <a:lnTo>
                    <a:pt x="2282" y="2649"/>
                  </a:lnTo>
                  <a:lnTo>
                    <a:pt x="2284" y="2651"/>
                  </a:lnTo>
                  <a:lnTo>
                    <a:pt x="2286" y="2654"/>
                  </a:lnTo>
                  <a:lnTo>
                    <a:pt x="2286" y="2702"/>
                  </a:lnTo>
                  <a:lnTo>
                    <a:pt x="2286" y="2702"/>
                  </a:lnTo>
                  <a:lnTo>
                    <a:pt x="2292" y="2704"/>
                  </a:lnTo>
                  <a:lnTo>
                    <a:pt x="2299" y="2706"/>
                  </a:lnTo>
                  <a:lnTo>
                    <a:pt x="2303" y="2711"/>
                  </a:lnTo>
                  <a:lnTo>
                    <a:pt x="2306" y="2716"/>
                  </a:lnTo>
                  <a:lnTo>
                    <a:pt x="2306" y="2716"/>
                  </a:lnTo>
                  <a:lnTo>
                    <a:pt x="2315" y="2716"/>
                  </a:lnTo>
                  <a:lnTo>
                    <a:pt x="2320" y="2712"/>
                  </a:lnTo>
                  <a:lnTo>
                    <a:pt x="2325" y="2711"/>
                  </a:lnTo>
                  <a:lnTo>
                    <a:pt x="2333" y="2709"/>
                  </a:lnTo>
                  <a:lnTo>
                    <a:pt x="2333" y="2709"/>
                  </a:lnTo>
                  <a:lnTo>
                    <a:pt x="2333" y="2714"/>
                  </a:lnTo>
                  <a:lnTo>
                    <a:pt x="2337" y="2716"/>
                  </a:lnTo>
                  <a:lnTo>
                    <a:pt x="2340" y="2716"/>
                  </a:lnTo>
                  <a:lnTo>
                    <a:pt x="2347" y="2716"/>
                  </a:lnTo>
                  <a:lnTo>
                    <a:pt x="2352" y="2716"/>
                  </a:lnTo>
                  <a:lnTo>
                    <a:pt x="2357" y="2716"/>
                  </a:lnTo>
                  <a:lnTo>
                    <a:pt x="2361" y="2718"/>
                  </a:lnTo>
                  <a:lnTo>
                    <a:pt x="2361" y="2723"/>
                  </a:lnTo>
                  <a:lnTo>
                    <a:pt x="2361" y="2723"/>
                  </a:lnTo>
                  <a:lnTo>
                    <a:pt x="2366" y="2723"/>
                  </a:lnTo>
                  <a:lnTo>
                    <a:pt x="2371" y="2721"/>
                  </a:lnTo>
                  <a:lnTo>
                    <a:pt x="2379" y="2718"/>
                  </a:lnTo>
                  <a:lnTo>
                    <a:pt x="2388" y="2714"/>
                  </a:lnTo>
                  <a:lnTo>
                    <a:pt x="2395" y="2714"/>
                  </a:lnTo>
                  <a:lnTo>
                    <a:pt x="2401" y="2716"/>
                  </a:lnTo>
                  <a:lnTo>
                    <a:pt x="2401" y="2716"/>
                  </a:lnTo>
                  <a:lnTo>
                    <a:pt x="2401" y="2723"/>
                  </a:lnTo>
                  <a:lnTo>
                    <a:pt x="2403" y="2728"/>
                  </a:lnTo>
                  <a:lnTo>
                    <a:pt x="2407" y="2731"/>
                  </a:lnTo>
                  <a:lnTo>
                    <a:pt x="2410" y="2735"/>
                  </a:lnTo>
                  <a:lnTo>
                    <a:pt x="2417" y="2741"/>
                  </a:lnTo>
                  <a:lnTo>
                    <a:pt x="2420" y="2745"/>
                  </a:lnTo>
                  <a:lnTo>
                    <a:pt x="2422" y="2750"/>
                  </a:lnTo>
                  <a:lnTo>
                    <a:pt x="2422" y="2750"/>
                  </a:lnTo>
                  <a:lnTo>
                    <a:pt x="2424" y="2764"/>
                  </a:lnTo>
                  <a:lnTo>
                    <a:pt x="2427" y="2776"/>
                  </a:lnTo>
                  <a:lnTo>
                    <a:pt x="2436" y="2798"/>
                  </a:lnTo>
                  <a:lnTo>
                    <a:pt x="2436" y="2798"/>
                  </a:lnTo>
                  <a:lnTo>
                    <a:pt x="2436" y="2805"/>
                  </a:lnTo>
                  <a:lnTo>
                    <a:pt x="2436" y="2805"/>
                  </a:lnTo>
                  <a:lnTo>
                    <a:pt x="2436" y="2808"/>
                  </a:lnTo>
                  <a:lnTo>
                    <a:pt x="2436" y="2808"/>
                  </a:lnTo>
                  <a:lnTo>
                    <a:pt x="2437" y="2816"/>
                  </a:lnTo>
                  <a:lnTo>
                    <a:pt x="2441" y="2825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6" y="2839"/>
                  </a:lnTo>
                  <a:lnTo>
                    <a:pt x="2448" y="2844"/>
                  </a:lnTo>
                  <a:lnTo>
                    <a:pt x="2448" y="2844"/>
                  </a:lnTo>
                  <a:lnTo>
                    <a:pt x="2448" y="2845"/>
                  </a:lnTo>
                  <a:lnTo>
                    <a:pt x="2448" y="2845"/>
                  </a:lnTo>
                  <a:lnTo>
                    <a:pt x="2449" y="2852"/>
                  </a:lnTo>
                  <a:lnTo>
                    <a:pt x="2449" y="2852"/>
                  </a:lnTo>
                  <a:lnTo>
                    <a:pt x="2449" y="2854"/>
                  </a:lnTo>
                  <a:lnTo>
                    <a:pt x="2449" y="2854"/>
                  </a:lnTo>
                  <a:lnTo>
                    <a:pt x="2449" y="2859"/>
                  </a:lnTo>
                  <a:lnTo>
                    <a:pt x="2449" y="2859"/>
                  </a:lnTo>
                  <a:lnTo>
                    <a:pt x="2453" y="2859"/>
                  </a:lnTo>
                  <a:lnTo>
                    <a:pt x="2453" y="2859"/>
                  </a:lnTo>
                  <a:lnTo>
                    <a:pt x="2458" y="2864"/>
                  </a:lnTo>
                  <a:lnTo>
                    <a:pt x="2458" y="2864"/>
                  </a:lnTo>
                  <a:lnTo>
                    <a:pt x="2470" y="2873"/>
                  </a:lnTo>
                  <a:lnTo>
                    <a:pt x="2470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3"/>
                  </a:lnTo>
                  <a:lnTo>
                    <a:pt x="2477" y="2878"/>
                  </a:lnTo>
                  <a:lnTo>
                    <a:pt x="2477" y="2878"/>
                  </a:lnTo>
                  <a:lnTo>
                    <a:pt x="2477" y="2881"/>
                  </a:lnTo>
                  <a:lnTo>
                    <a:pt x="2477" y="2881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5" y="2883"/>
                  </a:lnTo>
                  <a:lnTo>
                    <a:pt x="2470" y="2886"/>
                  </a:lnTo>
                  <a:lnTo>
                    <a:pt x="2465" y="2890"/>
                  </a:lnTo>
                  <a:lnTo>
                    <a:pt x="2465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61" y="2890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8" y="2891"/>
                  </a:lnTo>
                  <a:lnTo>
                    <a:pt x="2456" y="2893"/>
                  </a:lnTo>
                  <a:lnTo>
                    <a:pt x="2456" y="2893"/>
                  </a:lnTo>
                  <a:lnTo>
                    <a:pt x="2453" y="2895"/>
                  </a:lnTo>
                  <a:lnTo>
                    <a:pt x="2449" y="2897"/>
                  </a:lnTo>
                  <a:lnTo>
                    <a:pt x="2446" y="2900"/>
                  </a:lnTo>
                  <a:lnTo>
                    <a:pt x="2442" y="2900"/>
                  </a:lnTo>
                  <a:lnTo>
                    <a:pt x="2442" y="2900"/>
                  </a:lnTo>
                  <a:lnTo>
                    <a:pt x="2436" y="2900"/>
                  </a:lnTo>
                  <a:lnTo>
                    <a:pt x="2430" y="2898"/>
                  </a:lnTo>
                  <a:lnTo>
                    <a:pt x="2427" y="2895"/>
                  </a:lnTo>
                  <a:lnTo>
                    <a:pt x="2424" y="2891"/>
                  </a:lnTo>
                  <a:lnTo>
                    <a:pt x="2417" y="2885"/>
                  </a:lnTo>
                  <a:lnTo>
                    <a:pt x="2413" y="2881"/>
                  </a:lnTo>
                  <a:lnTo>
                    <a:pt x="2408" y="2880"/>
                  </a:lnTo>
                  <a:lnTo>
                    <a:pt x="2408" y="2880"/>
                  </a:lnTo>
                  <a:lnTo>
                    <a:pt x="2401" y="2880"/>
                  </a:lnTo>
                  <a:lnTo>
                    <a:pt x="2398" y="2880"/>
                  </a:lnTo>
                  <a:lnTo>
                    <a:pt x="2395" y="2881"/>
                  </a:lnTo>
                  <a:lnTo>
                    <a:pt x="2393" y="2885"/>
                  </a:lnTo>
                  <a:lnTo>
                    <a:pt x="2388" y="2890"/>
                  </a:lnTo>
                  <a:lnTo>
                    <a:pt x="2384" y="2893"/>
                  </a:lnTo>
                  <a:lnTo>
                    <a:pt x="2381" y="2893"/>
                  </a:lnTo>
                  <a:lnTo>
                    <a:pt x="2381" y="2893"/>
                  </a:lnTo>
                  <a:lnTo>
                    <a:pt x="2376" y="2895"/>
                  </a:lnTo>
                  <a:lnTo>
                    <a:pt x="2372" y="2897"/>
                  </a:lnTo>
                  <a:lnTo>
                    <a:pt x="2369" y="2900"/>
                  </a:lnTo>
                  <a:lnTo>
                    <a:pt x="2367" y="2905"/>
                  </a:lnTo>
                  <a:lnTo>
                    <a:pt x="2367" y="2915"/>
                  </a:lnTo>
                  <a:lnTo>
                    <a:pt x="2367" y="2927"/>
                  </a:lnTo>
                  <a:lnTo>
                    <a:pt x="2367" y="2927"/>
                  </a:lnTo>
                  <a:lnTo>
                    <a:pt x="2362" y="2926"/>
                  </a:lnTo>
                  <a:lnTo>
                    <a:pt x="2359" y="2924"/>
                  </a:lnTo>
                  <a:lnTo>
                    <a:pt x="2354" y="2917"/>
                  </a:lnTo>
                  <a:lnTo>
                    <a:pt x="2349" y="2910"/>
                  </a:lnTo>
                  <a:lnTo>
                    <a:pt x="2345" y="2909"/>
                  </a:lnTo>
                  <a:lnTo>
                    <a:pt x="2340" y="2907"/>
                  </a:lnTo>
                  <a:lnTo>
                    <a:pt x="2340" y="2907"/>
                  </a:lnTo>
                  <a:lnTo>
                    <a:pt x="2338" y="2903"/>
                  </a:lnTo>
                  <a:lnTo>
                    <a:pt x="2337" y="2900"/>
                  </a:lnTo>
                  <a:lnTo>
                    <a:pt x="2328" y="2898"/>
                  </a:lnTo>
                  <a:lnTo>
                    <a:pt x="2325" y="2897"/>
                  </a:lnTo>
                  <a:lnTo>
                    <a:pt x="2321" y="2895"/>
                  </a:lnTo>
                  <a:lnTo>
                    <a:pt x="2320" y="2891"/>
                  </a:lnTo>
                  <a:lnTo>
                    <a:pt x="2320" y="2886"/>
                  </a:lnTo>
                  <a:lnTo>
                    <a:pt x="2320" y="2886"/>
                  </a:lnTo>
                  <a:lnTo>
                    <a:pt x="2311" y="2888"/>
                  </a:lnTo>
                  <a:lnTo>
                    <a:pt x="2306" y="2890"/>
                  </a:lnTo>
                  <a:lnTo>
                    <a:pt x="2303" y="2895"/>
                  </a:lnTo>
                  <a:lnTo>
                    <a:pt x="2299" y="2900"/>
                  </a:lnTo>
                  <a:lnTo>
                    <a:pt x="2299" y="2900"/>
                  </a:lnTo>
                  <a:lnTo>
                    <a:pt x="2286" y="2893"/>
                  </a:lnTo>
                  <a:lnTo>
                    <a:pt x="2272" y="2886"/>
                  </a:lnTo>
                  <a:lnTo>
                    <a:pt x="2272" y="2886"/>
                  </a:lnTo>
                  <a:lnTo>
                    <a:pt x="2265" y="2890"/>
                  </a:lnTo>
                  <a:lnTo>
                    <a:pt x="2260" y="2895"/>
                  </a:lnTo>
                  <a:lnTo>
                    <a:pt x="2258" y="2903"/>
                  </a:lnTo>
                  <a:lnTo>
                    <a:pt x="2258" y="2914"/>
                  </a:lnTo>
                  <a:lnTo>
                    <a:pt x="2258" y="2914"/>
                  </a:lnTo>
                  <a:lnTo>
                    <a:pt x="2255" y="2914"/>
                  </a:lnTo>
                  <a:lnTo>
                    <a:pt x="2253" y="2912"/>
                  </a:lnTo>
                  <a:lnTo>
                    <a:pt x="2251" y="2907"/>
                  </a:lnTo>
                  <a:lnTo>
                    <a:pt x="2251" y="2893"/>
                  </a:lnTo>
                  <a:lnTo>
                    <a:pt x="2251" y="2893"/>
                  </a:lnTo>
                  <a:lnTo>
                    <a:pt x="2248" y="2893"/>
                  </a:lnTo>
                  <a:lnTo>
                    <a:pt x="2246" y="2891"/>
                  </a:lnTo>
                  <a:lnTo>
                    <a:pt x="2245" y="2886"/>
                  </a:lnTo>
                  <a:lnTo>
                    <a:pt x="2245" y="2873"/>
                  </a:lnTo>
                  <a:lnTo>
                    <a:pt x="2245" y="2873"/>
                  </a:lnTo>
                  <a:lnTo>
                    <a:pt x="2236" y="2873"/>
                  </a:lnTo>
                  <a:lnTo>
                    <a:pt x="2229" y="2874"/>
                  </a:lnTo>
                  <a:lnTo>
                    <a:pt x="2224" y="2878"/>
                  </a:lnTo>
                  <a:lnTo>
                    <a:pt x="2217" y="2880"/>
                  </a:lnTo>
                  <a:lnTo>
                    <a:pt x="2217" y="2880"/>
                  </a:lnTo>
                  <a:lnTo>
                    <a:pt x="2216" y="2881"/>
                  </a:lnTo>
                  <a:lnTo>
                    <a:pt x="2214" y="2883"/>
                  </a:lnTo>
                  <a:lnTo>
                    <a:pt x="2210" y="2886"/>
                  </a:lnTo>
                  <a:lnTo>
                    <a:pt x="2205" y="2888"/>
                  </a:lnTo>
                  <a:lnTo>
                    <a:pt x="2204" y="2890"/>
                  </a:lnTo>
                  <a:lnTo>
                    <a:pt x="2204" y="2893"/>
                  </a:lnTo>
                  <a:lnTo>
                    <a:pt x="2204" y="2893"/>
                  </a:lnTo>
                  <a:lnTo>
                    <a:pt x="2190" y="2900"/>
                  </a:lnTo>
                  <a:lnTo>
                    <a:pt x="2178" y="2909"/>
                  </a:lnTo>
                  <a:lnTo>
                    <a:pt x="2169" y="2920"/>
                  </a:lnTo>
                  <a:lnTo>
                    <a:pt x="2163" y="2934"/>
                  </a:lnTo>
                  <a:lnTo>
                    <a:pt x="2163" y="2934"/>
                  </a:lnTo>
                  <a:lnTo>
                    <a:pt x="2161" y="2936"/>
                  </a:lnTo>
                  <a:lnTo>
                    <a:pt x="2159" y="2938"/>
                  </a:lnTo>
                  <a:lnTo>
                    <a:pt x="2156" y="2941"/>
                  </a:lnTo>
                  <a:lnTo>
                    <a:pt x="2154" y="2946"/>
                  </a:lnTo>
                  <a:lnTo>
                    <a:pt x="2152" y="2948"/>
                  </a:lnTo>
                  <a:lnTo>
                    <a:pt x="2149" y="2948"/>
                  </a:lnTo>
                  <a:lnTo>
                    <a:pt x="2149" y="2948"/>
                  </a:lnTo>
                  <a:lnTo>
                    <a:pt x="2154" y="2958"/>
                  </a:lnTo>
                  <a:lnTo>
                    <a:pt x="2157" y="2970"/>
                  </a:lnTo>
                  <a:lnTo>
                    <a:pt x="2163" y="2996"/>
                  </a:lnTo>
                  <a:lnTo>
                    <a:pt x="2163" y="2996"/>
                  </a:lnTo>
                  <a:lnTo>
                    <a:pt x="2169" y="2994"/>
                  </a:lnTo>
                  <a:lnTo>
                    <a:pt x="2173" y="2994"/>
                  </a:lnTo>
                  <a:lnTo>
                    <a:pt x="2181" y="2997"/>
                  </a:lnTo>
                  <a:lnTo>
                    <a:pt x="2186" y="3002"/>
                  </a:lnTo>
                  <a:lnTo>
                    <a:pt x="2192" y="3002"/>
                  </a:lnTo>
                  <a:lnTo>
                    <a:pt x="2197" y="3002"/>
                  </a:lnTo>
                  <a:lnTo>
                    <a:pt x="2197" y="3002"/>
                  </a:lnTo>
                  <a:lnTo>
                    <a:pt x="2197" y="3011"/>
                  </a:lnTo>
                  <a:lnTo>
                    <a:pt x="2200" y="3018"/>
                  </a:lnTo>
                  <a:lnTo>
                    <a:pt x="2205" y="3023"/>
                  </a:lnTo>
                  <a:lnTo>
                    <a:pt x="2210" y="3026"/>
                  </a:lnTo>
                  <a:lnTo>
                    <a:pt x="2222" y="3033"/>
                  </a:lnTo>
                  <a:lnTo>
                    <a:pt x="2227" y="3037"/>
                  </a:lnTo>
                  <a:lnTo>
                    <a:pt x="2231" y="3043"/>
                  </a:lnTo>
                  <a:lnTo>
                    <a:pt x="2231" y="3043"/>
                  </a:lnTo>
                  <a:lnTo>
                    <a:pt x="2231" y="3048"/>
                  </a:lnTo>
                  <a:lnTo>
                    <a:pt x="2231" y="3054"/>
                  </a:lnTo>
                  <a:lnTo>
                    <a:pt x="2226" y="3059"/>
                  </a:lnTo>
                  <a:lnTo>
                    <a:pt x="2222" y="3066"/>
                  </a:lnTo>
                  <a:lnTo>
                    <a:pt x="2222" y="3071"/>
                  </a:lnTo>
                  <a:lnTo>
                    <a:pt x="2224" y="3078"/>
                  </a:lnTo>
                  <a:lnTo>
                    <a:pt x="2224" y="3078"/>
                  </a:lnTo>
                  <a:lnTo>
                    <a:pt x="2222" y="3083"/>
                  </a:lnTo>
                  <a:lnTo>
                    <a:pt x="2221" y="3084"/>
                  </a:lnTo>
                  <a:lnTo>
                    <a:pt x="2217" y="3084"/>
                  </a:lnTo>
                  <a:lnTo>
                    <a:pt x="2217" y="3091"/>
                  </a:lnTo>
                  <a:lnTo>
                    <a:pt x="2217" y="3091"/>
                  </a:lnTo>
                  <a:lnTo>
                    <a:pt x="2221" y="3091"/>
                  </a:lnTo>
                  <a:lnTo>
                    <a:pt x="2222" y="3093"/>
                  </a:lnTo>
                  <a:lnTo>
                    <a:pt x="2224" y="3098"/>
                  </a:lnTo>
                  <a:lnTo>
                    <a:pt x="2227" y="3101"/>
                  </a:lnTo>
                  <a:lnTo>
                    <a:pt x="2229" y="3103"/>
                  </a:lnTo>
                  <a:lnTo>
                    <a:pt x="2231" y="3105"/>
                  </a:lnTo>
                  <a:lnTo>
                    <a:pt x="2231" y="3105"/>
                  </a:lnTo>
                  <a:lnTo>
                    <a:pt x="2233" y="3110"/>
                  </a:lnTo>
                  <a:lnTo>
                    <a:pt x="2234" y="3115"/>
                  </a:lnTo>
                  <a:lnTo>
                    <a:pt x="2238" y="3118"/>
                  </a:lnTo>
                  <a:lnTo>
                    <a:pt x="2238" y="3125"/>
                  </a:lnTo>
                  <a:lnTo>
                    <a:pt x="2238" y="3125"/>
                  </a:lnTo>
                  <a:lnTo>
                    <a:pt x="2234" y="3127"/>
                  </a:lnTo>
                  <a:lnTo>
                    <a:pt x="2233" y="3130"/>
                  </a:lnTo>
                  <a:lnTo>
                    <a:pt x="2231" y="3134"/>
                  </a:lnTo>
                  <a:lnTo>
                    <a:pt x="2231" y="3139"/>
                  </a:lnTo>
                  <a:lnTo>
                    <a:pt x="2231" y="3139"/>
                  </a:lnTo>
                  <a:lnTo>
                    <a:pt x="2229" y="3144"/>
                  </a:lnTo>
                  <a:lnTo>
                    <a:pt x="2226" y="3147"/>
                  </a:lnTo>
                  <a:lnTo>
                    <a:pt x="2217" y="3153"/>
                  </a:lnTo>
                  <a:lnTo>
                    <a:pt x="2217" y="3153"/>
                  </a:lnTo>
                  <a:lnTo>
                    <a:pt x="2216" y="3158"/>
                  </a:lnTo>
                  <a:lnTo>
                    <a:pt x="2214" y="3161"/>
                  </a:lnTo>
                  <a:lnTo>
                    <a:pt x="2207" y="3166"/>
                  </a:lnTo>
                  <a:lnTo>
                    <a:pt x="2198" y="3170"/>
                  </a:lnTo>
                  <a:lnTo>
                    <a:pt x="2190" y="3173"/>
                  </a:lnTo>
                  <a:lnTo>
                    <a:pt x="2190" y="3173"/>
                  </a:lnTo>
                  <a:lnTo>
                    <a:pt x="2192" y="3183"/>
                  </a:lnTo>
                  <a:lnTo>
                    <a:pt x="2190" y="3194"/>
                  </a:lnTo>
                  <a:lnTo>
                    <a:pt x="2188" y="3209"/>
                  </a:lnTo>
                  <a:lnTo>
                    <a:pt x="2183" y="3224"/>
                  </a:lnTo>
                  <a:lnTo>
                    <a:pt x="2183" y="3231"/>
                  </a:lnTo>
                  <a:lnTo>
                    <a:pt x="2183" y="3241"/>
                  </a:lnTo>
                  <a:lnTo>
                    <a:pt x="2176" y="3241"/>
                  </a:lnTo>
                  <a:lnTo>
                    <a:pt x="2176" y="3241"/>
                  </a:lnTo>
                  <a:lnTo>
                    <a:pt x="2175" y="3246"/>
                  </a:lnTo>
                  <a:lnTo>
                    <a:pt x="2173" y="3248"/>
                  </a:lnTo>
                  <a:lnTo>
                    <a:pt x="2169" y="3248"/>
                  </a:lnTo>
                  <a:lnTo>
                    <a:pt x="2169" y="3248"/>
                  </a:lnTo>
                  <a:lnTo>
                    <a:pt x="2168" y="3255"/>
                  </a:lnTo>
                  <a:lnTo>
                    <a:pt x="2166" y="3258"/>
                  </a:lnTo>
                  <a:lnTo>
                    <a:pt x="2163" y="3262"/>
                  </a:lnTo>
                  <a:lnTo>
                    <a:pt x="2156" y="3262"/>
                  </a:lnTo>
                  <a:lnTo>
                    <a:pt x="2149" y="3262"/>
                  </a:lnTo>
                  <a:lnTo>
                    <a:pt x="2149" y="3262"/>
                  </a:lnTo>
                  <a:lnTo>
                    <a:pt x="2144" y="3272"/>
                  </a:lnTo>
                  <a:lnTo>
                    <a:pt x="2139" y="3282"/>
                  </a:lnTo>
                  <a:lnTo>
                    <a:pt x="2135" y="3286"/>
                  </a:lnTo>
                  <a:lnTo>
                    <a:pt x="2130" y="3289"/>
                  </a:lnTo>
                  <a:lnTo>
                    <a:pt x="2123" y="3291"/>
                  </a:lnTo>
                  <a:lnTo>
                    <a:pt x="2115" y="3289"/>
                  </a:lnTo>
                  <a:lnTo>
                    <a:pt x="2115" y="3289"/>
                  </a:lnTo>
                  <a:lnTo>
                    <a:pt x="2115" y="3296"/>
                  </a:lnTo>
                  <a:lnTo>
                    <a:pt x="2118" y="3299"/>
                  </a:lnTo>
                  <a:lnTo>
                    <a:pt x="2122" y="3303"/>
                  </a:lnTo>
                  <a:lnTo>
                    <a:pt x="2128" y="3303"/>
                  </a:lnTo>
                  <a:lnTo>
                    <a:pt x="2128" y="3303"/>
                  </a:lnTo>
                  <a:lnTo>
                    <a:pt x="2128" y="3309"/>
                  </a:lnTo>
                  <a:lnTo>
                    <a:pt x="2130" y="3315"/>
                  </a:lnTo>
                  <a:lnTo>
                    <a:pt x="2135" y="3323"/>
                  </a:lnTo>
                  <a:lnTo>
                    <a:pt x="2135" y="3323"/>
                  </a:lnTo>
                  <a:lnTo>
                    <a:pt x="2135" y="3335"/>
                  </a:lnTo>
                  <a:lnTo>
                    <a:pt x="2135" y="3347"/>
                  </a:lnTo>
                  <a:lnTo>
                    <a:pt x="2134" y="3357"/>
                  </a:lnTo>
                  <a:lnTo>
                    <a:pt x="2132" y="3367"/>
                  </a:lnTo>
                  <a:lnTo>
                    <a:pt x="2127" y="3374"/>
                  </a:lnTo>
                  <a:lnTo>
                    <a:pt x="2122" y="3381"/>
                  </a:lnTo>
                  <a:lnTo>
                    <a:pt x="2115" y="3388"/>
                  </a:lnTo>
                  <a:lnTo>
                    <a:pt x="2108" y="3391"/>
                  </a:lnTo>
                  <a:lnTo>
                    <a:pt x="2074" y="3391"/>
                  </a:lnTo>
                  <a:lnTo>
                    <a:pt x="2074" y="3391"/>
                  </a:lnTo>
                  <a:lnTo>
                    <a:pt x="2067" y="3393"/>
                  </a:lnTo>
                  <a:lnTo>
                    <a:pt x="2064" y="3398"/>
                  </a:lnTo>
                  <a:lnTo>
                    <a:pt x="2059" y="3402"/>
                  </a:lnTo>
                  <a:lnTo>
                    <a:pt x="2053" y="3405"/>
                  </a:lnTo>
                  <a:lnTo>
                    <a:pt x="2053" y="3419"/>
                  </a:lnTo>
                  <a:lnTo>
                    <a:pt x="2053" y="3419"/>
                  </a:lnTo>
                  <a:lnTo>
                    <a:pt x="2053" y="3424"/>
                  </a:lnTo>
                  <a:lnTo>
                    <a:pt x="2053" y="3425"/>
                  </a:lnTo>
                  <a:lnTo>
                    <a:pt x="2053" y="3425"/>
                  </a:lnTo>
                  <a:lnTo>
                    <a:pt x="2052" y="3425"/>
                  </a:lnTo>
                  <a:lnTo>
                    <a:pt x="2052" y="3425"/>
                  </a:lnTo>
                  <a:lnTo>
                    <a:pt x="2048" y="3427"/>
                  </a:lnTo>
                  <a:lnTo>
                    <a:pt x="2045" y="3429"/>
                  </a:lnTo>
                  <a:lnTo>
                    <a:pt x="2045" y="3429"/>
                  </a:lnTo>
                  <a:lnTo>
                    <a:pt x="2041" y="3432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0" y="3439"/>
                  </a:lnTo>
                  <a:lnTo>
                    <a:pt x="2041" y="3441"/>
                  </a:lnTo>
                  <a:lnTo>
                    <a:pt x="2047" y="3442"/>
                  </a:lnTo>
                  <a:lnTo>
                    <a:pt x="2050" y="3444"/>
                  </a:lnTo>
                  <a:lnTo>
                    <a:pt x="2053" y="3446"/>
                  </a:lnTo>
                  <a:lnTo>
                    <a:pt x="2053" y="3446"/>
                  </a:lnTo>
                  <a:lnTo>
                    <a:pt x="2059" y="3456"/>
                  </a:lnTo>
                  <a:lnTo>
                    <a:pt x="2059" y="3456"/>
                  </a:lnTo>
                  <a:lnTo>
                    <a:pt x="2064" y="3466"/>
                  </a:lnTo>
                  <a:lnTo>
                    <a:pt x="2064" y="3466"/>
                  </a:lnTo>
                  <a:lnTo>
                    <a:pt x="2067" y="3473"/>
                  </a:lnTo>
                  <a:lnTo>
                    <a:pt x="2067" y="3473"/>
                  </a:lnTo>
                  <a:lnTo>
                    <a:pt x="2077" y="3477"/>
                  </a:lnTo>
                  <a:lnTo>
                    <a:pt x="2089" y="3478"/>
                  </a:lnTo>
                  <a:lnTo>
                    <a:pt x="2099" y="3482"/>
                  </a:lnTo>
                  <a:lnTo>
                    <a:pt x="2115" y="3480"/>
                  </a:lnTo>
                  <a:lnTo>
                    <a:pt x="2115" y="3480"/>
                  </a:lnTo>
                  <a:lnTo>
                    <a:pt x="2118" y="3485"/>
                  </a:lnTo>
                  <a:lnTo>
                    <a:pt x="2125" y="3490"/>
                  </a:lnTo>
                  <a:lnTo>
                    <a:pt x="2134" y="3492"/>
                  </a:lnTo>
                  <a:lnTo>
                    <a:pt x="2142" y="3494"/>
                  </a:lnTo>
                  <a:lnTo>
                    <a:pt x="2142" y="3494"/>
                  </a:lnTo>
                  <a:lnTo>
                    <a:pt x="2145" y="3499"/>
                  </a:lnTo>
                  <a:lnTo>
                    <a:pt x="2152" y="3504"/>
                  </a:lnTo>
                  <a:lnTo>
                    <a:pt x="2161" y="3506"/>
                  </a:lnTo>
                  <a:lnTo>
                    <a:pt x="2169" y="3507"/>
                  </a:lnTo>
                  <a:lnTo>
                    <a:pt x="2169" y="3507"/>
                  </a:lnTo>
                  <a:lnTo>
                    <a:pt x="2181" y="3507"/>
                  </a:lnTo>
                  <a:lnTo>
                    <a:pt x="2181" y="3507"/>
                  </a:lnTo>
                  <a:lnTo>
                    <a:pt x="2185" y="3507"/>
                  </a:lnTo>
                  <a:lnTo>
                    <a:pt x="2185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197" y="3507"/>
                  </a:lnTo>
                  <a:lnTo>
                    <a:pt x="2207" y="3507"/>
                  </a:lnTo>
                  <a:lnTo>
                    <a:pt x="2207" y="3507"/>
                  </a:lnTo>
                  <a:lnTo>
                    <a:pt x="2210" y="3507"/>
                  </a:lnTo>
                  <a:lnTo>
                    <a:pt x="2210" y="3507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21" y="3506"/>
                  </a:lnTo>
                  <a:lnTo>
                    <a:pt x="2234" y="3502"/>
                  </a:lnTo>
                  <a:lnTo>
                    <a:pt x="2234" y="3502"/>
                  </a:lnTo>
                  <a:lnTo>
                    <a:pt x="2234" y="3500"/>
                  </a:lnTo>
                  <a:lnTo>
                    <a:pt x="2234" y="3500"/>
                  </a:lnTo>
                  <a:lnTo>
                    <a:pt x="2233" y="3495"/>
                  </a:lnTo>
                  <a:lnTo>
                    <a:pt x="2233" y="3495"/>
                  </a:lnTo>
                  <a:lnTo>
                    <a:pt x="2238" y="3494"/>
                  </a:lnTo>
                  <a:lnTo>
                    <a:pt x="2238" y="3494"/>
                  </a:lnTo>
                  <a:lnTo>
                    <a:pt x="2238" y="3490"/>
                  </a:lnTo>
                  <a:lnTo>
                    <a:pt x="2238" y="3490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7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6" y="3483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4" y="3482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3" y="3480"/>
                  </a:lnTo>
                  <a:lnTo>
                    <a:pt x="2231" y="3480"/>
                  </a:lnTo>
                  <a:lnTo>
                    <a:pt x="2231" y="3480"/>
                  </a:lnTo>
                  <a:lnTo>
                    <a:pt x="2231" y="3477"/>
                  </a:lnTo>
                  <a:lnTo>
                    <a:pt x="2234" y="3473"/>
                  </a:lnTo>
                  <a:lnTo>
                    <a:pt x="2236" y="3470"/>
                  </a:lnTo>
                  <a:lnTo>
                    <a:pt x="2238" y="3466"/>
                  </a:lnTo>
                  <a:lnTo>
                    <a:pt x="2238" y="3466"/>
                  </a:lnTo>
                  <a:lnTo>
                    <a:pt x="2245" y="3470"/>
                  </a:lnTo>
                  <a:lnTo>
                    <a:pt x="2251" y="3473"/>
                  </a:lnTo>
                  <a:lnTo>
                    <a:pt x="2262" y="3473"/>
                  </a:lnTo>
                  <a:lnTo>
                    <a:pt x="2272" y="3473"/>
                  </a:lnTo>
                  <a:lnTo>
                    <a:pt x="2272" y="3473"/>
                  </a:lnTo>
                  <a:lnTo>
                    <a:pt x="2274" y="3466"/>
                  </a:lnTo>
                  <a:lnTo>
                    <a:pt x="2277" y="3461"/>
                  </a:lnTo>
                  <a:lnTo>
                    <a:pt x="2284" y="3451"/>
                  </a:lnTo>
                  <a:lnTo>
                    <a:pt x="2292" y="3442"/>
                  </a:lnTo>
                  <a:lnTo>
                    <a:pt x="2299" y="3432"/>
                  </a:lnTo>
                  <a:lnTo>
                    <a:pt x="2299" y="3432"/>
                  </a:lnTo>
                  <a:lnTo>
                    <a:pt x="2304" y="3432"/>
                  </a:lnTo>
                  <a:lnTo>
                    <a:pt x="2309" y="3431"/>
                  </a:lnTo>
                  <a:lnTo>
                    <a:pt x="2313" y="3429"/>
                  </a:lnTo>
                  <a:lnTo>
                    <a:pt x="2316" y="3425"/>
                  </a:lnTo>
                  <a:lnTo>
                    <a:pt x="2321" y="3419"/>
                  </a:lnTo>
                  <a:lnTo>
                    <a:pt x="2326" y="3412"/>
                  </a:lnTo>
                  <a:lnTo>
                    <a:pt x="2326" y="3412"/>
                  </a:lnTo>
                  <a:lnTo>
                    <a:pt x="2333" y="3412"/>
                  </a:lnTo>
                  <a:lnTo>
                    <a:pt x="2338" y="3410"/>
                  </a:lnTo>
                  <a:lnTo>
                    <a:pt x="2342" y="3407"/>
                  </a:lnTo>
                  <a:lnTo>
                    <a:pt x="2345" y="3403"/>
                  </a:lnTo>
                  <a:lnTo>
                    <a:pt x="2352" y="3396"/>
                  </a:lnTo>
                  <a:lnTo>
                    <a:pt x="2355" y="3393"/>
                  </a:lnTo>
                  <a:lnTo>
                    <a:pt x="2361" y="3391"/>
                  </a:lnTo>
                  <a:lnTo>
                    <a:pt x="2361" y="3391"/>
                  </a:lnTo>
                  <a:lnTo>
                    <a:pt x="2367" y="3391"/>
                  </a:lnTo>
                  <a:lnTo>
                    <a:pt x="2372" y="3390"/>
                  </a:lnTo>
                  <a:lnTo>
                    <a:pt x="2381" y="3384"/>
                  </a:lnTo>
                  <a:lnTo>
                    <a:pt x="2422" y="3384"/>
                  </a:lnTo>
                  <a:lnTo>
                    <a:pt x="2422" y="3384"/>
                  </a:lnTo>
                  <a:lnTo>
                    <a:pt x="2424" y="3390"/>
                  </a:lnTo>
                  <a:lnTo>
                    <a:pt x="2429" y="3391"/>
                  </a:lnTo>
                  <a:lnTo>
                    <a:pt x="2436" y="3391"/>
                  </a:lnTo>
                  <a:lnTo>
                    <a:pt x="2442" y="3391"/>
                  </a:lnTo>
                  <a:lnTo>
                    <a:pt x="2442" y="3391"/>
                  </a:lnTo>
                  <a:lnTo>
                    <a:pt x="2446" y="3396"/>
                  </a:lnTo>
                  <a:lnTo>
                    <a:pt x="2449" y="3402"/>
                  </a:lnTo>
                  <a:lnTo>
                    <a:pt x="2454" y="3405"/>
                  </a:lnTo>
                  <a:lnTo>
                    <a:pt x="2463" y="3405"/>
                  </a:lnTo>
                  <a:lnTo>
                    <a:pt x="2463" y="3405"/>
                  </a:lnTo>
                  <a:lnTo>
                    <a:pt x="2463" y="3410"/>
                  </a:lnTo>
                  <a:lnTo>
                    <a:pt x="2466" y="3412"/>
                  </a:lnTo>
                  <a:lnTo>
                    <a:pt x="2471" y="3417"/>
                  </a:lnTo>
                  <a:lnTo>
                    <a:pt x="2475" y="3419"/>
                  </a:lnTo>
                  <a:lnTo>
                    <a:pt x="2477" y="3422"/>
                  </a:lnTo>
                  <a:lnTo>
                    <a:pt x="2477" y="3427"/>
                  </a:lnTo>
                  <a:lnTo>
                    <a:pt x="2477" y="3432"/>
                  </a:lnTo>
                  <a:lnTo>
                    <a:pt x="2477" y="3432"/>
                  </a:lnTo>
                  <a:lnTo>
                    <a:pt x="2483" y="3436"/>
                  </a:lnTo>
                  <a:lnTo>
                    <a:pt x="2490" y="3439"/>
                  </a:lnTo>
                  <a:lnTo>
                    <a:pt x="2500" y="3439"/>
                  </a:lnTo>
                  <a:lnTo>
                    <a:pt x="2511" y="3439"/>
                  </a:lnTo>
                  <a:lnTo>
                    <a:pt x="2511" y="3439"/>
                  </a:lnTo>
                  <a:lnTo>
                    <a:pt x="2514" y="3437"/>
                  </a:lnTo>
                  <a:lnTo>
                    <a:pt x="2516" y="3436"/>
                  </a:lnTo>
                  <a:lnTo>
                    <a:pt x="2516" y="3432"/>
                  </a:lnTo>
                  <a:lnTo>
                    <a:pt x="2516" y="3431"/>
                  </a:lnTo>
                  <a:lnTo>
                    <a:pt x="2512" y="3424"/>
                  </a:lnTo>
                  <a:lnTo>
                    <a:pt x="2511" y="3419"/>
                  </a:lnTo>
                  <a:lnTo>
                    <a:pt x="2511" y="3419"/>
                  </a:lnTo>
                  <a:lnTo>
                    <a:pt x="2511" y="3412"/>
                  </a:lnTo>
                  <a:lnTo>
                    <a:pt x="2512" y="3407"/>
                  </a:lnTo>
                  <a:lnTo>
                    <a:pt x="2517" y="3398"/>
                  </a:lnTo>
                  <a:lnTo>
                    <a:pt x="2523" y="3390"/>
                  </a:lnTo>
                  <a:lnTo>
                    <a:pt x="2524" y="3384"/>
                  </a:lnTo>
                  <a:lnTo>
                    <a:pt x="2524" y="3378"/>
                  </a:lnTo>
                  <a:lnTo>
                    <a:pt x="2524" y="3378"/>
                  </a:lnTo>
                  <a:lnTo>
                    <a:pt x="2524" y="3371"/>
                  </a:lnTo>
                  <a:lnTo>
                    <a:pt x="2523" y="3366"/>
                  </a:lnTo>
                  <a:lnTo>
                    <a:pt x="2517" y="3357"/>
                  </a:lnTo>
                  <a:lnTo>
                    <a:pt x="2512" y="3349"/>
                  </a:lnTo>
                  <a:lnTo>
                    <a:pt x="2511" y="3344"/>
                  </a:lnTo>
                  <a:lnTo>
                    <a:pt x="2511" y="3337"/>
                  </a:lnTo>
                  <a:lnTo>
                    <a:pt x="2511" y="3337"/>
                  </a:lnTo>
                  <a:lnTo>
                    <a:pt x="2507" y="3337"/>
                  </a:lnTo>
                  <a:lnTo>
                    <a:pt x="2507" y="3335"/>
                  </a:lnTo>
                  <a:lnTo>
                    <a:pt x="2505" y="3332"/>
                  </a:lnTo>
                  <a:lnTo>
                    <a:pt x="2505" y="3327"/>
                  </a:lnTo>
                  <a:lnTo>
                    <a:pt x="2504" y="3323"/>
                  </a:lnTo>
                  <a:lnTo>
                    <a:pt x="2504" y="3323"/>
                  </a:lnTo>
                  <a:lnTo>
                    <a:pt x="2500" y="3323"/>
                  </a:lnTo>
                  <a:lnTo>
                    <a:pt x="2497" y="3323"/>
                  </a:lnTo>
                  <a:lnTo>
                    <a:pt x="2497" y="3323"/>
                  </a:lnTo>
                  <a:lnTo>
                    <a:pt x="2492" y="3315"/>
                  </a:lnTo>
                  <a:lnTo>
                    <a:pt x="2490" y="3309"/>
                  </a:lnTo>
                  <a:lnTo>
                    <a:pt x="2490" y="3303"/>
                  </a:lnTo>
                  <a:lnTo>
                    <a:pt x="2490" y="3303"/>
                  </a:lnTo>
                  <a:lnTo>
                    <a:pt x="2480" y="3296"/>
                  </a:lnTo>
                  <a:lnTo>
                    <a:pt x="2470" y="3289"/>
                  </a:lnTo>
                  <a:lnTo>
                    <a:pt x="2470" y="3289"/>
                  </a:lnTo>
                  <a:lnTo>
                    <a:pt x="2466" y="3289"/>
                  </a:lnTo>
                  <a:lnTo>
                    <a:pt x="2463" y="3289"/>
                  </a:lnTo>
                  <a:lnTo>
                    <a:pt x="2459" y="3289"/>
                  </a:lnTo>
                  <a:lnTo>
                    <a:pt x="2456" y="3289"/>
                  </a:lnTo>
                  <a:lnTo>
                    <a:pt x="2456" y="3289"/>
                  </a:lnTo>
                  <a:lnTo>
                    <a:pt x="2454" y="3284"/>
                  </a:lnTo>
                  <a:lnTo>
                    <a:pt x="2453" y="3282"/>
                  </a:lnTo>
                  <a:lnTo>
                    <a:pt x="2449" y="3282"/>
                  </a:lnTo>
                  <a:lnTo>
                    <a:pt x="2449" y="3282"/>
                  </a:lnTo>
                  <a:lnTo>
                    <a:pt x="2449" y="3272"/>
                  </a:lnTo>
                  <a:lnTo>
                    <a:pt x="2449" y="3262"/>
                  </a:lnTo>
                  <a:lnTo>
                    <a:pt x="2446" y="3245"/>
                  </a:lnTo>
                  <a:lnTo>
                    <a:pt x="2442" y="3228"/>
                  </a:lnTo>
                  <a:lnTo>
                    <a:pt x="2441" y="3219"/>
                  </a:lnTo>
                  <a:lnTo>
                    <a:pt x="2442" y="3207"/>
                  </a:lnTo>
                  <a:lnTo>
                    <a:pt x="2442" y="3207"/>
                  </a:lnTo>
                  <a:lnTo>
                    <a:pt x="2448" y="3211"/>
                  </a:lnTo>
                  <a:lnTo>
                    <a:pt x="2453" y="3214"/>
                  </a:lnTo>
                  <a:lnTo>
                    <a:pt x="2459" y="3224"/>
                  </a:lnTo>
                  <a:lnTo>
                    <a:pt x="2461" y="3231"/>
                  </a:lnTo>
                  <a:lnTo>
                    <a:pt x="2465" y="3236"/>
                  </a:lnTo>
                  <a:lnTo>
                    <a:pt x="2470" y="3240"/>
                  </a:lnTo>
                  <a:lnTo>
                    <a:pt x="2477" y="3241"/>
                  </a:lnTo>
                  <a:lnTo>
                    <a:pt x="2477" y="3241"/>
                  </a:lnTo>
                  <a:lnTo>
                    <a:pt x="2480" y="3246"/>
                  </a:lnTo>
                  <a:lnTo>
                    <a:pt x="2482" y="3253"/>
                  </a:lnTo>
                  <a:lnTo>
                    <a:pt x="2485" y="3258"/>
                  </a:lnTo>
                  <a:lnTo>
                    <a:pt x="2487" y="3260"/>
                  </a:lnTo>
                  <a:lnTo>
                    <a:pt x="2490" y="3262"/>
                  </a:lnTo>
                  <a:lnTo>
                    <a:pt x="2490" y="3262"/>
                  </a:lnTo>
                  <a:lnTo>
                    <a:pt x="2492" y="3265"/>
                  </a:lnTo>
                  <a:lnTo>
                    <a:pt x="2494" y="3269"/>
                  </a:lnTo>
                  <a:lnTo>
                    <a:pt x="2495" y="3275"/>
                  </a:lnTo>
                  <a:lnTo>
                    <a:pt x="2499" y="3279"/>
                  </a:lnTo>
                  <a:lnTo>
                    <a:pt x="2500" y="3282"/>
                  </a:lnTo>
                  <a:lnTo>
                    <a:pt x="2505" y="3282"/>
                  </a:lnTo>
                  <a:lnTo>
                    <a:pt x="2511" y="3282"/>
                  </a:lnTo>
                  <a:lnTo>
                    <a:pt x="2511" y="3282"/>
                  </a:lnTo>
                  <a:lnTo>
                    <a:pt x="2511" y="3270"/>
                  </a:lnTo>
                  <a:lnTo>
                    <a:pt x="2512" y="3265"/>
                  </a:lnTo>
                  <a:lnTo>
                    <a:pt x="2514" y="3263"/>
                  </a:lnTo>
                  <a:lnTo>
                    <a:pt x="2517" y="3262"/>
                  </a:lnTo>
                  <a:lnTo>
                    <a:pt x="2517" y="3262"/>
                  </a:lnTo>
                  <a:lnTo>
                    <a:pt x="2521" y="3257"/>
                  </a:lnTo>
                  <a:lnTo>
                    <a:pt x="2523" y="3250"/>
                  </a:lnTo>
                  <a:lnTo>
                    <a:pt x="2526" y="3245"/>
                  </a:lnTo>
                  <a:lnTo>
                    <a:pt x="2528" y="3243"/>
                  </a:lnTo>
                  <a:lnTo>
                    <a:pt x="2531" y="3241"/>
                  </a:lnTo>
                  <a:lnTo>
                    <a:pt x="2531" y="3241"/>
                  </a:lnTo>
                  <a:lnTo>
                    <a:pt x="2524" y="3228"/>
                  </a:lnTo>
                  <a:lnTo>
                    <a:pt x="2517" y="3214"/>
                  </a:lnTo>
                  <a:lnTo>
                    <a:pt x="2517" y="3214"/>
                  </a:lnTo>
                  <a:lnTo>
                    <a:pt x="2517" y="3211"/>
                  </a:lnTo>
                  <a:lnTo>
                    <a:pt x="2517" y="3207"/>
                  </a:lnTo>
                  <a:lnTo>
                    <a:pt x="2517" y="3204"/>
                  </a:lnTo>
                  <a:lnTo>
                    <a:pt x="2517" y="3200"/>
                  </a:lnTo>
                  <a:lnTo>
                    <a:pt x="2517" y="3200"/>
                  </a:lnTo>
                  <a:lnTo>
                    <a:pt x="2521" y="3200"/>
                  </a:lnTo>
                  <a:lnTo>
                    <a:pt x="2524" y="3200"/>
                  </a:lnTo>
                  <a:lnTo>
                    <a:pt x="2529" y="3200"/>
                  </a:lnTo>
                  <a:lnTo>
                    <a:pt x="2531" y="3200"/>
                  </a:lnTo>
                  <a:lnTo>
                    <a:pt x="2531" y="3200"/>
                  </a:lnTo>
                  <a:lnTo>
                    <a:pt x="2533" y="3197"/>
                  </a:lnTo>
                  <a:lnTo>
                    <a:pt x="2533" y="3194"/>
                  </a:lnTo>
                  <a:lnTo>
                    <a:pt x="2531" y="3187"/>
                  </a:lnTo>
                  <a:lnTo>
                    <a:pt x="2533" y="3182"/>
                  </a:lnTo>
                  <a:lnTo>
                    <a:pt x="2534" y="3180"/>
                  </a:lnTo>
                  <a:lnTo>
                    <a:pt x="2538" y="3180"/>
                  </a:lnTo>
                  <a:lnTo>
                    <a:pt x="2538" y="3180"/>
                  </a:lnTo>
                  <a:lnTo>
                    <a:pt x="2536" y="3173"/>
                  </a:lnTo>
                  <a:lnTo>
                    <a:pt x="2536" y="3168"/>
                  </a:lnTo>
                  <a:lnTo>
                    <a:pt x="2540" y="3163"/>
                  </a:lnTo>
                  <a:lnTo>
                    <a:pt x="2541" y="3159"/>
                  </a:lnTo>
                  <a:lnTo>
                    <a:pt x="2546" y="3154"/>
                  </a:lnTo>
                  <a:lnTo>
                    <a:pt x="2550" y="3151"/>
                  </a:lnTo>
                  <a:lnTo>
                    <a:pt x="2552" y="3146"/>
                  </a:lnTo>
                  <a:lnTo>
                    <a:pt x="2552" y="3146"/>
                  </a:lnTo>
                  <a:lnTo>
                    <a:pt x="2557" y="3147"/>
                  </a:lnTo>
                  <a:lnTo>
                    <a:pt x="2558" y="3151"/>
                  </a:lnTo>
                  <a:lnTo>
                    <a:pt x="2560" y="3156"/>
                  </a:lnTo>
                  <a:lnTo>
                    <a:pt x="2558" y="3163"/>
                  </a:lnTo>
                  <a:lnTo>
                    <a:pt x="2555" y="3173"/>
                  </a:lnTo>
                  <a:lnTo>
                    <a:pt x="2552" y="3180"/>
                  </a:lnTo>
                  <a:lnTo>
                    <a:pt x="2552" y="3180"/>
                  </a:lnTo>
                  <a:lnTo>
                    <a:pt x="2550" y="3185"/>
                  </a:lnTo>
                  <a:lnTo>
                    <a:pt x="2548" y="3187"/>
                  </a:lnTo>
                  <a:lnTo>
                    <a:pt x="2545" y="3187"/>
                  </a:lnTo>
                  <a:lnTo>
                    <a:pt x="2545" y="3194"/>
                  </a:lnTo>
                  <a:lnTo>
                    <a:pt x="2545" y="3194"/>
                  </a:lnTo>
                  <a:lnTo>
                    <a:pt x="2546" y="3197"/>
                  </a:lnTo>
                  <a:lnTo>
                    <a:pt x="2548" y="3197"/>
                  </a:lnTo>
                  <a:lnTo>
                    <a:pt x="2550" y="3197"/>
                  </a:lnTo>
                  <a:lnTo>
                    <a:pt x="2552" y="3197"/>
                  </a:lnTo>
                  <a:lnTo>
                    <a:pt x="2555" y="3192"/>
                  </a:lnTo>
                  <a:lnTo>
                    <a:pt x="2558" y="3187"/>
                  </a:lnTo>
                  <a:lnTo>
                    <a:pt x="2558" y="3187"/>
                  </a:lnTo>
                  <a:lnTo>
                    <a:pt x="2567" y="3182"/>
                  </a:lnTo>
                  <a:lnTo>
                    <a:pt x="2570" y="3178"/>
                  </a:lnTo>
                  <a:lnTo>
                    <a:pt x="2572" y="3173"/>
                  </a:lnTo>
                  <a:lnTo>
                    <a:pt x="2572" y="3173"/>
                  </a:lnTo>
                  <a:lnTo>
                    <a:pt x="2577" y="3171"/>
                  </a:lnTo>
                  <a:lnTo>
                    <a:pt x="2582" y="3168"/>
                  </a:lnTo>
                  <a:lnTo>
                    <a:pt x="2589" y="3159"/>
                  </a:lnTo>
                  <a:lnTo>
                    <a:pt x="2596" y="3151"/>
                  </a:lnTo>
                  <a:lnTo>
                    <a:pt x="2601" y="3147"/>
                  </a:lnTo>
                  <a:lnTo>
                    <a:pt x="2606" y="3146"/>
                  </a:lnTo>
                  <a:lnTo>
                    <a:pt x="2606" y="3146"/>
                  </a:lnTo>
                  <a:lnTo>
                    <a:pt x="2608" y="3136"/>
                  </a:lnTo>
                  <a:lnTo>
                    <a:pt x="2611" y="3129"/>
                  </a:lnTo>
                  <a:lnTo>
                    <a:pt x="2620" y="3112"/>
                  </a:lnTo>
                  <a:lnTo>
                    <a:pt x="2620" y="3112"/>
                  </a:lnTo>
                  <a:lnTo>
                    <a:pt x="2620" y="3108"/>
                  </a:lnTo>
                  <a:lnTo>
                    <a:pt x="2620" y="3105"/>
                  </a:lnTo>
                  <a:lnTo>
                    <a:pt x="2620" y="3101"/>
                  </a:lnTo>
                  <a:lnTo>
                    <a:pt x="2620" y="3098"/>
                  </a:lnTo>
                  <a:lnTo>
                    <a:pt x="2620" y="3098"/>
                  </a:lnTo>
                  <a:lnTo>
                    <a:pt x="2623" y="3098"/>
                  </a:lnTo>
                  <a:lnTo>
                    <a:pt x="2627" y="3098"/>
                  </a:lnTo>
                  <a:lnTo>
                    <a:pt x="2627" y="3098"/>
                  </a:lnTo>
                  <a:lnTo>
                    <a:pt x="2627" y="3095"/>
                  </a:lnTo>
                  <a:lnTo>
                    <a:pt x="2627" y="3091"/>
                  </a:lnTo>
                  <a:lnTo>
                    <a:pt x="2627" y="3091"/>
                  </a:lnTo>
                  <a:lnTo>
                    <a:pt x="2630" y="3084"/>
                  </a:lnTo>
                  <a:lnTo>
                    <a:pt x="2632" y="3081"/>
                  </a:lnTo>
                  <a:lnTo>
                    <a:pt x="2633" y="3078"/>
                  </a:lnTo>
                  <a:lnTo>
                    <a:pt x="2633" y="3078"/>
                  </a:lnTo>
                  <a:lnTo>
                    <a:pt x="2640" y="3062"/>
                  </a:lnTo>
                  <a:lnTo>
                    <a:pt x="2649" y="3048"/>
                  </a:lnTo>
                  <a:lnTo>
                    <a:pt x="2656" y="3033"/>
                  </a:lnTo>
                  <a:lnTo>
                    <a:pt x="2659" y="3025"/>
                  </a:lnTo>
                  <a:lnTo>
                    <a:pt x="2661" y="3016"/>
                  </a:lnTo>
                  <a:lnTo>
                    <a:pt x="2661" y="3016"/>
                  </a:lnTo>
                  <a:lnTo>
                    <a:pt x="2661" y="3014"/>
                  </a:lnTo>
                  <a:lnTo>
                    <a:pt x="2661" y="3014"/>
                  </a:lnTo>
                  <a:lnTo>
                    <a:pt x="2664" y="2999"/>
                  </a:lnTo>
                  <a:lnTo>
                    <a:pt x="2669" y="2985"/>
                  </a:lnTo>
                  <a:lnTo>
                    <a:pt x="2669" y="2985"/>
                  </a:lnTo>
                  <a:lnTo>
                    <a:pt x="2671" y="2987"/>
                  </a:lnTo>
                  <a:lnTo>
                    <a:pt x="2674" y="2989"/>
                  </a:lnTo>
                  <a:lnTo>
                    <a:pt x="2674" y="2989"/>
                  </a:lnTo>
                  <a:lnTo>
                    <a:pt x="2678" y="2987"/>
                  </a:lnTo>
                  <a:lnTo>
                    <a:pt x="2679" y="2985"/>
                  </a:lnTo>
                  <a:lnTo>
                    <a:pt x="2681" y="2978"/>
                  </a:lnTo>
                  <a:lnTo>
                    <a:pt x="2681" y="2970"/>
                  </a:lnTo>
                  <a:lnTo>
                    <a:pt x="2681" y="2961"/>
                  </a:lnTo>
                  <a:lnTo>
                    <a:pt x="2681" y="2961"/>
                  </a:lnTo>
                  <a:lnTo>
                    <a:pt x="2685" y="2960"/>
                  </a:lnTo>
                  <a:lnTo>
                    <a:pt x="2686" y="2958"/>
                  </a:lnTo>
                  <a:lnTo>
                    <a:pt x="2688" y="2955"/>
                  </a:lnTo>
                  <a:lnTo>
                    <a:pt x="2688" y="2955"/>
                  </a:lnTo>
                  <a:lnTo>
                    <a:pt x="2688" y="2948"/>
                  </a:lnTo>
                  <a:lnTo>
                    <a:pt x="2688" y="2948"/>
                  </a:lnTo>
                  <a:lnTo>
                    <a:pt x="2688" y="2944"/>
                  </a:lnTo>
                  <a:lnTo>
                    <a:pt x="2688" y="2944"/>
                  </a:lnTo>
                  <a:lnTo>
                    <a:pt x="2690" y="2936"/>
                  </a:lnTo>
                  <a:lnTo>
                    <a:pt x="2693" y="2929"/>
                  </a:lnTo>
                  <a:lnTo>
                    <a:pt x="2693" y="2929"/>
                  </a:lnTo>
                  <a:lnTo>
                    <a:pt x="2695" y="2927"/>
                  </a:lnTo>
                  <a:lnTo>
                    <a:pt x="2695" y="2927"/>
                  </a:lnTo>
                  <a:lnTo>
                    <a:pt x="2696" y="2922"/>
                  </a:lnTo>
                  <a:lnTo>
                    <a:pt x="2698" y="2919"/>
                  </a:lnTo>
                  <a:lnTo>
                    <a:pt x="2703" y="2912"/>
                  </a:lnTo>
                  <a:lnTo>
                    <a:pt x="2707" y="2907"/>
                  </a:lnTo>
                  <a:lnTo>
                    <a:pt x="2708" y="2902"/>
                  </a:lnTo>
                  <a:lnTo>
                    <a:pt x="2708" y="2897"/>
                  </a:lnTo>
                  <a:lnTo>
                    <a:pt x="2708" y="2897"/>
                  </a:lnTo>
                  <a:lnTo>
                    <a:pt x="2708" y="2893"/>
                  </a:lnTo>
                  <a:lnTo>
                    <a:pt x="2708" y="2893"/>
                  </a:lnTo>
                  <a:lnTo>
                    <a:pt x="2708" y="2886"/>
                  </a:lnTo>
                  <a:lnTo>
                    <a:pt x="2708" y="2886"/>
                  </a:lnTo>
                  <a:lnTo>
                    <a:pt x="2717" y="2881"/>
                  </a:lnTo>
                  <a:lnTo>
                    <a:pt x="2720" y="2878"/>
                  </a:lnTo>
                  <a:lnTo>
                    <a:pt x="2722" y="2873"/>
                  </a:lnTo>
                  <a:lnTo>
                    <a:pt x="2722" y="2873"/>
                  </a:lnTo>
                  <a:lnTo>
                    <a:pt x="2727" y="2873"/>
                  </a:lnTo>
                  <a:lnTo>
                    <a:pt x="2731" y="2871"/>
                  </a:lnTo>
                  <a:lnTo>
                    <a:pt x="2734" y="2869"/>
                  </a:lnTo>
                  <a:lnTo>
                    <a:pt x="2736" y="2866"/>
                  </a:lnTo>
                  <a:lnTo>
                    <a:pt x="2736" y="2866"/>
                  </a:lnTo>
                  <a:lnTo>
                    <a:pt x="2734" y="2861"/>
                  </a:lnTo>
                  <a:lnTo>
                    <a:pt x="2736" y="2854"/>
                  </a:lnTo>
                  <a:lnTo>
                    <a:pt x="2736" y="2842"/>
                  </a:lnTo>
                  <a:lnTo>
                    <a:pt x="2736" y="2835"/>
                  </a:lnTo>
                  <a:lnTo>
                    <a:pt x="2736" y="2830"/>
                  </a:lnTo>
                  <a:lnTo>
                    <a:pt x="2734" y="2827"/>
                  </a:lnTo>
                  <a:lnTo>
                    <a:pt x="2729" y="2825"/>
                  </a:lnTo>
                  <a:lnTo>
                    <a:pt x="2729" y="2825"/>
                  </a:lnTo>
                  <a:lnTo>
                    <a:pt x="2724" y="2818"/>
                  </a:lnTo>
                  <a:lnTo>
                    <a:pt x="2722" y="2808"/>
                  </a:lnTo>
                  <a:lnTo>
                    <a:pt x="2722" y="2796"/>
                  </a:lnTo>
                  <a:lnTo>
                    <a:pt x="2722" y="2784"/>
                  </a:lnTo>
                  <a:lnTo>
                    <a:pt x="2722" y="2784"/>
                  </a:lnTo>
                  <a:lnTo>
                    <a:pt x="2726" y="2782"/>
                  </a:lnTo>
                  <a:lnTo>
                    <a:pt x="2727" y="2779"/>
                  </a:lnTo>
                  <a:lnTo>
                    <a:pt x="2729" y="2770"/>
                  </a:lnTo>
                  <a:lnTo>
                    <a:pt x="2729" y="2770"/>
                  </a:lnTo>
                  <a:lnTo>
                    <a:pt x="2732" y="2769"/>
                  </a:lnTo>
                  <a:lnTo>
                    <a:pt x="2736" y="2767"/>
                  </a:lnTo>
                  <a:lnTo>
                    <a:pt x="2743" y="2760"/>
                  </a:lnTo>
                  <a:lnTo>
                    <a:pt x="2746" y="2758"/>
                  </a:lnTo>
                  <a:lnTo>
                    <a:pt x="2749" y="2757"/>
                  </a:lnTo>
                  <a:lnTo>
                    <a:pt x="2756" y="2755"/>
                  </a:lnTo>
                  <a:lnTo>
                    <a:pt x="2763" y="2757"/>
                  </a:lnTo>
                  <a:lnTo>
                    <a:pt x="2763" y="2757"/>
                  </a:lnTo>
                  <a:lnTo>
                    <a:pt x="2768" y="2755"/>
                  </a:lnTo>
                  <a:lnTo>
                    <a:pt x="2773" y="2750"/>
                  </a:lnTo>
                  <a:lnTo>
                    <a:pt x="2782" y="2741"/>
                  </a:lnTo>
                  <a:lnTo>
                    <a:pt x="2785" y="2736"/>
                  </a:lnTo>
                  <a:lnTo>
                    <a:pt x="2790" y="2733"/>
                  </a:lnTo>
                  <a:lnTo>
                    <a:pt x="2796" y="2729"/>
                  </a:lnTo>
                  <a:lnTo>
                    <a:pt x="2804" y="2729"/>
                  </a:lnTo>
                  <a:lnTo>
                    <a:pt x="2804" y="2729"/>
                  </a:lnTo>
                  <a:lnTo>
                    <a:pt x="2804" y="2726"/>
                  </a:lnTo>
                  <a:lnTo>
                    <a:pt x="2804" y="2723"/>
                  </a:lnTo>
                  <a:lnTo>
                    <a:pt x="2804" y="2723"/>
                  </a:lnTo>
                  <a:lnTo>
                    <a:pt x="2804" y="2719"/>
                  </a:lnTo>
                  <a:lnTo>
                    <a:pt x="2804" y="2719"/>
                  </a:lnTo>
                  <a:lnTo>
                    <a:pt x="2804" y="2714"/>
                  </a:lnTo>
                  <a:lnTo>
                    <a:pt x="2802" y="2711"/>
                  </a:lnTo>
                  <a:lnTo>
                    <a:pt x="2802" y="2711"/>
                  </a:lnTo>
                  <a:lnTo>
                    <a:pt x="2801" y="2707"/>
                  </a:lnTo>
                  <a:lnTo>
                    <a:pt x="2801" y="2707"/>
                  </a:lnTo>
                  <a:lnTo>
                    <a:pt x="2799" y="2697"/>
                  </a:lnTo>
                  <a:lnTo>
                    <a:pt x="2796" y="2689"/>
                  </a:lnTo>
                  <a:lnTo>
                    <a:pt x="2787" y="2675"/>
                  </a:lnTo>
                  <a:lnTo>
                    <a:pt x="2787" y="2675"/>
                  </a:lnTo>
                  <a:lnTo>
                    <a:pt x="2787" y="2672"/>
                  </a:lnTo>
                  <a:lnTo>
                    <a:pt x="2787" y="2672"/>
                  </a:lnTo>
                  <a:lnTo>
                    <a:pt x="2785" y="2651"/>
                  </a:lnTo>
                  <a:lnTo>
                    <a:pt x="2782" y="2643"/>
                  </a:lnTo>
                  <a:lnTo>
                    <a:pt x="2777" y="2634"/>
                  </a:lnTo>
                  <a:lnTo>
                    <a:pt x="2777" y="2634"/>
                  </a:lnTo>
                  <a:lnTo>
                    <a:pt x="2775" y="2631"/>
                  </a:lnTo>
                  <a:lnTo>
                    <a:pt x="2773" y="2627"/>
                  </a:lnTo>
                  <a:lnTo>
                    <a:pt x="2768" y="2622"/>
                  </a:lnTo>
                  <a:lnTo>
                    <a:pt x="2768" y="2622"/>
                  </a:lnTo>
                  <a:lnTo>
                    <a:pt x="2765" y="2620"/>
                  </a:lnTo>
                  <a:lnTo>
                    <a:pt x="2765" y="2620"/>
                  </a:lnTo>
                  <a:lnTo>
                    <a:pt x="2765" y="2614"/>
                  </a:lnTo>
                  <a:lnTo>
                    <a:pt x="2761" y="2608"/>
                  </a:lnTo>
                  <a:lnTo>
                    <a:pt x="2758" y="2605"/>
                  </a:lnTo>
                  <a:lnTo>
                    <a:pt x="2753" y="2603"/>
                  </a:lnTo>
                  <a:lnTo>
                    <a:pt x="2744" y="2600"/>
                  </a:lnTo>
                  <a:lnTo>
                    <a:pt x="2741" y="2598"/>
                  </a:lnTo>
                  <a:lnTo>
                    <a:pt x="2738" y="2595"/>
                  </a:lnTo>
                  <a:lnTo>
                    <a:pt x="2738" y="2595"/>
                  </a:lnTo>
                  <a:lnTo>
                    <a:pt x="2736" y="2593"/>
                  </a:lnTo>
                  <a:lnTo>
                    <a:pt x="2736" y="2593"/>
                  </a:lnTo>
                  <a:lnTo>
                    <a:pt x="2729" y="2593"/>
                  </a:lnTo>
                  <a:lnTo>
                    <a:pt x="2729" y="2593"/>
                  </a:lnTo>
                  <a:lnTo>
                    <a:pt x="2727" y="2585"/>
                  </a:lnTo>
                  <a:lnTo>
                    <a:pt x="2726" y="2576"/>
                  </a:lnTo>
                  <a:lnTo>
                    <a:pt x="2717" y="2564"/>
                  </a:lnTo>
                  <a:lnTo>
                    <a:pt x="2714" y="2557"/>
                  </a:lnTo>
                  <a:lnTo>
                    <a:pt x="2710" y="2550"/>
                  </a:lnTo>
                  <a:lnTo>
                    <a:pt x="2708" y="2542"/>
                  </a:lnTo>
                  <a:lnTo>
                    <a:pt x="2708" y="2532"/>
                  </a:lnTo>
                  <a:lnTo>
                    <a:pt x="2708" y="2532"/>
                  </a:lnTo>
                  <a:lnTo>
                    <a:pt x="2714" y="2535"/>
                  </a:lnTo>
                  <a:lnTo>
                    <a:pt x="2717" y="2538"/>
                  </a:lnTo>
                  <a:lnTo>
                    <a:pt x="2720" y="2550"/>
                  </a:lnTo>
                  <a:lnTo>
                    <a:pt x="2722" y="2556"/>
                  </a:lnTo>
                  <a:lnTo>
                    <a:pt x="2726" y="2561"/>
                  </a:lnTo>
                  <a:lnTo>
                    <a:pt x="2731" y="2564"/>
                  </a:lnTo>
                  <a:lnTo>
                    <a:pt x="2736" y="2566"/>
                  </a:lnTo>
                  <a:lnTo>
                    <a:pt x="2736" y="2566"/>
                  </a:lnTo>
                  <a:lnTo>
                    <a:pt x="2736" y="2569"/>
                  </a:lnTo>
                  <a:lnTo>
                    <a:pt x="2738" y="2571"/>
                  </a:lnTo>
                  <a:lnTo>
                    <a:pt x="2743" y="2573"/>
                  </a:lnTo>
                  <a:lnTo>
                    <a:pt x="2743" y="2573"/>
                  </a:lnTo>
                  <a:lnTo>
                    <a:pt x="2749" y="2576"/>
                  </a:lnTo>
                  <a:lnTo>
                    <a:pt x="2756" y="2581"/>
                  </a:lnTo>
                  <a:lnTo>
                    <a:pt x="2767" y="2593"/>
                  </a:lnTo>
                  <a:lnTo>
                    <a:pt x="2777" y="2605"/>
                  </a:lnTo>
                  <a:lnTo>
                    <a:pt x="2784" y="2610"/>
                  </a:lnTo>
                  <a:lnTo>
                    <a:pt x="2790" y="2614"/>
                  </a:lnTo>
                  <a:lnTo>
                    <a:pt x="2790" y="2614"/>
                  </a:lnTo>
                  <a:lnTo>
                    <a:pt x="2790" y="2622"/>
                  </a:lnTo>
                  <a:lnTo>
                    <a:pt x="2794" y="2627"/>
                  </a:lnTo>
                  <a:lnTo>
                    <a:pt x="2799" y="2631"/>
                  </a:lnTo>
                  <a:lnTo>
                    <a:pt x="2804" y="2634"/>
                  </a:lnTo>
                  <a:lnTo>
                    <a:pt x="2804" y="2634"/>
                  </a:lnTo>
                  <a:lnTo>
                    <a:pt x="2804" y="2639"/>
                  </a:lnTo>
                  <a:lnTo>
                    <a:pt x="2806" y="2643"/>
                  </a:lnTo>
                  <a:lnTo>
                    <a:pt x="2808" y="2646"/>
                  </a:lnTo>
                  <a:lnTo>
                    <a:pt x="2811" y="2648"/>
                  </a:lnTo>
                  <a:lnTo>
                    <a:pt x="2811" y="2648"/>
                  </a:lnTo>
                  <a:lnTo>
                    <a:pt x="2809" y="2654"/>
                  </a:lnTo>
                  <a:lnTo>
                    <a:pt x="2809" y="2661"/>
                  </a:lnTo>
                  <a:lnTo>
                    <a:pt x="2813" y="2670"/>
                  </a:lnTo>
                  <a:lnTo>
                    <a:pt x="2816" y="2678"/>
                  </a:lnTo>
                  <a:lnTo>
                    <a:pt x="2818" y="2683"/>
                  </a:lnTo>
                  <a:lnTo>
                    <a:pt x="2818" y="2689"/>
                  </a:lnTo>
                  <a:lnTo>
                    <a:pt x="2818" y="2689"/>
                  </a:lnTo>
                  <a:lnTo>
                    <a:pt x="2825" y="2697"/>
                  </a:lnTo>
                  <a:lnTo>
                    <a:pt x="2830" y="2707"/>
                  </a:lnTo>
                  <a:lnTo>
                    <a:pt x="2835" y="2711"/>
                  </a:lnTo>
                  <a:lnTo>
                    <a:pt x="2840" y="2712"/>
                  </a:lnTo>
                  <a:lnTo>
                    <a:pt x="2845" y="2716"/>
                  </a:lnTo>
                  <a:lnTo>
                    <a:pt x="2852" y="2716"/>
                  </a:lnTo>
                  <a:lnTo>
                    <a:pt x="2852" y="2716"/>
                  </a:lnTo>
                  <a:lnTo>
                    <a:pt x="2857" y="2714"/>
                  </a:lnTo>
                  <a:lnTo>
                    <a:pt x="2860" y="2712"/>
                  </a:lnTo>
                  <a:lnTo>
                    <a:pt x="2862" y="2709"/>
                  </a:lnTo>
                  <a:lnTo>
                    <a:pt x="2864" y="2706"/>
                  </a:lnTo>
                  <a:lnTo>
                    <a:pt x="2866" y="2702"/>
                  </a:lnTo>
                  <a:lnTo>
                    <a:pt x="2864" y="2697"/>
                  </a:lnTo>
                  <a:lnTo>
                    <a:pt x="2862" y="2694"/>
                  </a:lnTo>
                  <a:lnTo>
                    <a:pt x="2859" y="2689"/>
                  </a:lnTo>
                  <a:lnTo>
                    <a:pt x="2859" y="2689"/>
                  </a:lnTo>
                  <a:lnTo>
                    <a:pt x="2854" y="2689"/>
                  </a:lnTo>
                  <a:lnTo>
                    <a:pt x="2852" y="2685"/>
                  </a:lnTo>
                  <a:lnTo>
                    <a:pt x="2850" y="2682"/>
                  </a:lnTo>
                  <a:lnTo>
                    <a:pt x="2850" y="2675"/>
                  </a:lnTo>
                  <a:lnTo>
                    <a:pt x="2852" y="2665"/>
                  </a:lnTo>
                  <a:lnTo>
                    <a:pt x="2852" y="2660"/>
                  </a:lnTo>
                  <a:lnTo>
                    <a:pt x="2852" y="2654"/>
                  </a:lnTo>
                  <a:lnTo>
                    <a:pt x="2872" y="2654"/>
                  </a:lnTo>
                  <a:lnTo>
                    <a:pt x="2872" y="2654"/>
                  </a:lnTo>
                  <a:lnTo>
                    <a:pt x="2871" y="2651"/>
                  </a:lnTo>
                  <a:lnTo>
                    <a:pt x="2867" y="2646"/>
                  </a:lnTo>
                  <a:lnTo>
                    <a:pt x="2862" y="2641"/>
                  </a:lnTo>
                  <a:lnTo>
                    <a:pt x="2860" y="2637"/>
                  </a:lnTo>
                  <a:lnTo>
                    <a:pt x="2857" y="2632"/>
                  </a:lnTo>
                  <a:lnTo>
                    <a:pt x="2857" y="2627"/>
                  </a:lnTo>
                  <a:lnTo>
                    <a:pt x="2859" y="2620"/>
                  </a:lnTo>
                  <a:lnTo>
                    <a:pt x="2859" y="2620"/>
                  </a:lnTo>
                  <a:lnTo>
                    <a:pt x="2866" y="2620"/>
                  </a:lnTo>
                  <a:lnTo>
                    <a:pt x="2872" y="2620"/>
                  </a:lnTo>
                  <a:lnTo>
                    <a:pt x="2883" y="2624"/>
                  </a:lnTo>
                  <a:lnTo>
                    <a:pt x="2889" y="2631"/>
                  </a:lnTo>
                  <a:lnTo>
                    <a:pt x="2900" y="2634"/>
                  </a:lnTo>
                  <a:lnTo>
                    <a:pt x="2900" y="2634"/>
                  </a:lnTo>
                  <a:lnTo>
                    <a:pt x="2901" y="2634"/>
                  </a:lnTo>
                  <a:lnTo>
                    <a:pt x="2903" y="2632"/>
                  </a:lnTo>
                  <a:lnTo>
                    <a:pt x="2905" y="2627"/>
                  </a:lnTo>
                  <a:lnTo>
                    <a:pt x="2906" y="2614"/>
                  </a:lnTo>
                  <a:lnTo>
                    <a:pt x="2906" y="2614"/>
                  </a:lnTo>
                  <a:lnTo>
                    <a:pt x="2910" y="2614"/>
                  </a:lnTo>
                  <a:lnTo>
                    <a:pt x="2912" y="2612"/>
                  </a:lnTo>
                  <a:lnTo>
                    <a:pt x="2913" y="2607"/>
                  </a:lnTo>
                  <a:lnTo>
                    <a:pt x="2913" y="2607"/>
                  </a:lnTo>
                  <a:lnTo>
                    <a:pt x="2918" y="2608"/>
                  </a:lnTo>
                  <a:lnTo>
                    <a:pt x="2920" y="2612"/>
                  </a:lnTo>
                  <a:lnTo>
                    <a:pt x="2920" y="2615"/>
                  </a:lnTo>
                  <a:lnTo>
                    <a:pt x="2917" y="2620"/>
                  </a:lnTo>
                  <a:lnTo>
                    <a:pt x="2912" y="2629"/>
                  </a:lnTo>
                  <a:lnTo>
                    <a:pt x="2912" y="2634"/>
                  </a:lnTo>
                  <a:lnTo>
                    <a:pt x="2913" y="2641"/>
                  </a:lnTo>
                  <a:lnTo>
                    <a:pt x="2913" y="2641"/>
                  </a:lnTo>
                  <a:lnTo>
                    <a:pt x="2915" y="2648"/>
                  </a:lnTo>
                  <a:lnTo>
                    <a:pt x="2915" y="2654"/>
                  </a:lnTo>
                  <a:lnTo>
                    <a:pt x="2912" y="2663"/>
                  </a:lnTo>
                  <a:lnTo>
                    <a:pt x="2908" y="2672"/>
                  </a:lnTo>
                  <a:lnTo>
                    <a:pt x="2906" y="2677"/>
                  </a:lnTo>
                  <a:lnTo>
                    <a:pt x="2906" y="2682"/>
                  </a:lnTo>
                  <a:lnTo>
                    <a:pt x="2906" y="2682"/>
                  </a:lnTo>
                  <a:lnTo>
                    <a:pt x="2908" y="2685"/>
                  </a:lnTo>
                  <a:lnTo>
                    <a:pt x="2910" y="2687"/>
                  </a:lnTo>
                  <a:lnTo>
                    <a:pt x="2912" y="2685"/>
                  </a:lnTo>
                  <a:lnTo>
                    <a:pt x="2913" y="2682"/>
                  </a:lnTo>
                  <a:lnTo>
                    <a:pt x="2913" y="2682"/>
                  </a:lnTo>
                  <a:lnTo>
                    <a:pt x="2918" y="2682"/>
                  </a:lnTo>
                  <a:lnTo>
                    <a:pt x="2922" y="2680"/>
                  </a:lnTo>
                  <a:lnTo>
                    <a:pt x="2925" y="2678"/>
                  </a:lnTo>
                  <a:lnTo>
                    <a:pt x="2927" y="2675"/>
                  </a:lnTo>
                  <a:lnTo>
                    <a:pt x="2927" y="2675"/>
                  </a:lnTo>
                  <a:lnTo>
                    <a:pt x="2932" y="2677"/>
                  </a:lnTo>
                  <a:lnTo>
                    <a:pt x="2937" y="2675"/>
                  </a:lnTo>
                  <a:lnTo>
                    <a:pt x="2941" y="2673"/>
                  </a:lnTo>
                  <a:lnTo>
                    <a:pt x="2942" y="2670"/>
                  </a:lnTo>
                  <a:lnTo>
                    <a:pt x="2947" y="2665"/>
                  </a:lnTo>
                  <a:lnTo>
                    <a:pt x="2949" y="2663"/>
                  </a:lnTo>
                  <a:lnTo>
                    <a:pt x="2954" y="2661"/>
                  </a:lnTo>
                  <a:lnTo>
                    <a:pt x="2954" y="2661"/>
                  </a:lnTo>
                  <a:lnTo>
                    <a:pt x="2981" y="2661"/>
                  </a:lnTo>
                  <a:lnTo>
                    <a:pt x="2993" y="2663"/>
                  </a:lnTo>
                  <a:lnTo>
                    <a:pt x="2999" y="2665"/>
                  </a:lnTo>
                  <a:lnTo>
                    <a:pt x="3002" y="2668"/>
                  </a:lnTo>
                  <a:lnTo>
                    <a:pt x="3002" y="2668"/>
                  </a:lnTo>
                  <a:lnTo>
                    <a:pt x="3007" y="2666"/>
                  </a:lnTo>
                  <a:lnTo>
                    <a:pt x="3012" y="2663"/>
                  </a:lnTo>
                  <a:lnTo>
                    <a:pt x="3014" y="2658"/>
                  </a:lnTo>
                  <a:lnTo>
                    <a:pt x="3016" y="2653"/>
                  </a:lnTo>
                  <a:lnTo>
                    <a:pt x="3017" y="2639"/>
                  </a:lnTo>
                  <a:lnTo>
                    <a:pt x="3016" y="2627"/>
                  </a:lnTo>
                  <a:lnTo>
                    <a:pt x="3016" y="2627"/>
                  </a:lnTo>
                  <a:lnTo>
                    <a:pt x="3014" y="2624"/>
                  </a:lnTo>
                  <a:lnTo>
                    <a:pt x="3012" y="2622"/>
                  </a:lnTo>
                  <a:lnTo>
                    <a:pt x="3010" y="2622"/>
                  </a:lnTo>
                  <a:lnTo>
                    <a:pt x="3009" y="2620"/>
                  </a:lnTo>
                  <a:lnTo>
                    <a:pt x="3009" y="2620"/>
                  </a:lnTo>
                  <a:lnTo>
                    <a:pt x="3009" y="2617"/>
                  </a:lnTo>
                  <a:lnTo>
                    <a:pt x="3009" y="2614"/>
                  </a:lnTo>
                  <a:lnTo>
                    <a:pt x="3009" y="2610"/>
                  </a:lnTo>
                  <a:lnTo>
                    <a:pt x="3009" y="2607"/>
                  </a:lnTo>
                  <a:lnTo>
                    <a:pt x="3009" y="2607"/>
                  </a:lnTo>
                  <a:lnTo>
                    <a:pt x="3007" y="2605"/>
                  </a:lnTo>
                  <a:lnTo>
                    <a:pt x="3005" y="2605"/>
                  </a:lnTo>
                  <a:lnTo>
                    <a:pt x="3004" y="2603"/>
                  </a:lnTo>
                  <a:lnTo>
                    <a:pt x="3002" y="2600"/>
                  </a:lnTo>
                  <a:lnTo>
                    <a:pt x="3002" y="2600"/>
                  </a:lnTo>
                  <a:lnTo>
                    <a:pt x="3002" y="2593"/>
                  </a:lnTo>
                  <a:lnTo>
                    <a:pt x="3002" y="2593"/>
                  </a:lnTo>
                  <a:lnTo>
                    <a:pt x="3002" y="2586"/>
                  </a:lnTo>
                  <a:lnTo>
                    <a:pt x="3002" y="2579"/>
                  </a:lnTo>
                  <a:lnTo>
                    <a:pt x="3004" y="2574"/>
                  </a:lnTo>
                  <a:lnTo>
                    <a:pt x="3009" y="2573"/>
                  </a:lnTo>
                  <a:lnTo>
                    <a:pt x="3009" y="2573"/>
                  </a:lnTo>
                  <a:lnTo>
                    <a:pt x="3009" y="2568"/>
                  </a:lnTo>
                  <a:lnTo>
                    <a:pt x="3010" y="2564"/>
                  </a:lnTo>
                  <a:lnTo>
                    <a:pt x="3012" y="2561"/>
                  </a:lnTo>
                  <a:lnTo>
                    <a:pt x="3016" y="2559"/>
                  </a:lnTo>
                  <a:lnTo>
                    <a:pt x="3016" y="2559"/>
                  </a:lnTo>
                  <a:lnTo>
                    <a:pt x="3016" y="2554"/>
                  </a:lnTo>
                  <a:lnTo>
                    <a:pt x="3016" y="2549"/>
                  </a:lnTo>
                  <a:lnTo>
                    <a:pt x="3014" y="2545"/>
                  </a:lnTo>
                  <a:lnTo>
                    <a:pt x="3010" y="2544"/>
                  </a:lnTo>
                  <a:lnTo>
                    <a:pt x="3005" y="2538"/>
                  </a:lnTo>
                  <a:lnTo>
                    <a:pt x="3002" y="2537"/>
                  </a:lnTo>
                  <a:lnTo>
                    <a:pt x="3002" y="2532"/>
                  </a:lnTo>
                  <a:lnTo>
                    <a:pt x="3002" y="2532"/>
                  </a:lnTo>
                  <a:lnTo>
                    <a:pt x="2999" y="2530"/>
                  </a:lnTo>
                  <a:lnTo>
                    <a:pt x="2997" y="2528"/>
                  </a:lnTo>
                  <a:lnTo>
                    <a:pt x="2995" y="2521"/>
                  </a:lnTo>
                  <a:lnTo>
                    <a:pt x="2995" y="2504"/>
                  </a:lnTo>
                  <a:lnTo>
                    <a:pt x="2995" y="2504"/>
                  </a:lnTo>
                  <a:lnTo>
                    <a:pt x="3002" y="2503"/>
                  </a:lnTo>
                  <a:lnTo>
                    <a:pt x="3007" y="2504"/>
                  </a:lnTo>
                  <a:lnTo>
                    <a:pt x="3012" y="2506"/>
                  </a:lnTo>
                  <a:lnTo>
                    <a:pt x="3014" y="2509"/>
                  </a:lnTo>
                  <a:lnTo>
                    <a:pt x="3019" y="2516"/>
                  </a:lnTo>
                  <a:lnTo>
                    <a:pt x="3022" y="2525"/>
                  </a:lnTo>
                  <a:lnTo>
                    <a:pt x="3022" y="2525"/>
                  </a:lnTo>
                  <a:lnTo>
                    <a:pt x="3021" y="2532"/>
                  </a:lnTo>
                  <a:lnTo>
                    <a:pt x="3022" y="2535"/>
                  </a:lnTo>
                  <a:lnTo>
                    <a:pt x="3024" y="2538"/>
                  </a:lnTo>
                  <a:lnTo>
                    <a:pt x="3027" y="2540"/>
                  </a:lnTo>
                  <a:lnTo>
                    <a:pt x="3033" y="2545"/>
                  </a:lnTo>
                  <a:lnTo>
                    <a:pt x="3034" y="2549"/>
                  </a:lnTo>
                  <a:lnTo>
                    <a:pt x="3036" y="2552"/>
                  </a:lnTo>
                  <a:lnTo>
                    <a:pt x="3036" y="2552"/>
                  </a:lnTo>
                  <a:lnTo>
                    <a:pt x="3033" y="2566"/>
                  </a:lnTo>
                  <a:lnTo>
                    <a:pt x="3029" y="2583"/>
                  </a:lnTo>
                  <a:lnTo>
                    <a:pt x="3029" y="2591"/>
                  </a:lnTo>
                  <a:lnTo>
                    <a:pt x="3029" y="2600"/>
                  </a:lnTo>
                  <a:lnTo>
                    <a:pt x="3033" y="2607"/>
                  </a:lnTo>
                  <a:lnTo>
                    <a:pt x="3036" y="2614"/>
                  </a:lnTo>
                  <a:lnTo>
                    <a:pt x="3036" y="2614"/>
                  </a:lnTo>
                  <a:lnTo>
                    <a:pt x="3034" y="2620"/>
                  </a:lnTo>
                  <a:lnTo>
                    <a:pt x="3034" y="2625"/>
                  </a:lnTo>
                  <a:lnTo>
                    <a:pt x="3038" y="2632"/>
                  </a:lnTo>
                  <a:lnTo>
                    <a:pt x="3043" y="2637"/>
                  </a:lnTo>
                  <a:lnTo>
                    <a:pt x="3043" y="2643"/>
                  </a:lnTo>
                  <a:lnTo>
                    <a:pt x="3043" y="2648"/>
                  </a:lnTo>
                  <a:lnTo>
                    <a:pt x="3043" y="2648"/>
                  </a:lnTo>
                  <a:lnTo>
                    <a:pt x="3043" y="2651"/>
                  </a:lnTo>
                  <a:lnTo>
                    <a:pt x="3045" y="2653"/>
                  </a:lnTo>
                  <a:lnTo>
                    <a:pt x="3050" y="2654"/>
                  </a:lnTo>
                  <a:lnTo>
                    <a:pt x="3063" y="2654"/>
                  </a:lnTo>
                  <a:lnTo>
                    <a:pt x="3063" y="2654"/>
                  </a:lnTo>
                  <a:lnTo>
                    <a:pt x="3068" y="2656"/>
                  </a:lnTo>
                  <a:lnTo>
                    <a:pt x="3070" y="2658"/>
                  </a:lnTo>
                  <a:lnTo>
                    <a:pt x="3070" y="2661"/>
                  </a:lnTo>
                  <a:lnTo>
                    <a:pt x="3070" y="2661"/>
                  </a:lnTo>
                  <a:lnTo>
                    <a:pt x="3077" y="2661"/>
                  </a:lnTo>
                  <a:lnTo>
                    <a:pt x="3080" y="2665"/>
                  </a:lnTo>
                  <a:lnTo>
                    <a:pt x="3085" y="2666"/>
                  </a:lnTo>
                  <a:lnTo>
                    <a:pt x="3091" y="2668"/>
                  </a:lnTo>
                  <a:lnTo>
                    <a:pt x="3091" y="2668"/>
                  </a:lnTo>
                  <a:lnTo>
                    <a:pt x="3092" y="2670"/>
                  </a:lnTo>
                  <a:lnTo>
                    <a:pt x="3094" y="2672"/>
                  </a:lnTo>
                  <a:lnTo>
                    <a:pt x="3097" y="2675"/>
                  </a:lnTo>
                  <a:lnTo>
                    <a:pt x="3103" y="2677"/>
                  </a:lnTo>
                  <a:lnTo>
                    <a:pt x="3104" y="2678"/>
                  </a:lnTo>
                  <a:lnTo>
                    <a:pt x="3104" y="2682"/>
                  </a:lnTo>
                  <a:lnTo>
                    <a:pt x="3104" y="2682"/>
                  </a:lnTo>
                  <a:lnTo>
                    <a:pt x="3109" y="2683"/>
                  </a:lnTo>
                  <a:lnTo>
                    <a:pt x="3114" y="2682"/>
                  </a:lnTo>
                  <a:lnTo>
                    <a:pt x="3118" y="2680"/>
                  </a:lnTo>
                  <a:lnTo>
                    <a:pt x="3120" y="2677"/>
                  </a:lnTo>
                  <a:lnTo>
                    <a:pt x="3125" y="2672"/>
                  </a:lnTo>
                  <a:lnTo>
                    <a:pt x="3126" y="2670"/>
                  </a:lnTo>
                  <a:lnTo>
                    <a:pt x="3132" y="2668"/>
                  </a:lnTo>
                  <a:lnTo>
                    <a:pt x="3132" y="2668"/>
                  </a:lnTo>
                  <a:lnTo>
                    <a:pt x="3147" y="2668"/>
                  </a:lnTo>
                  <a:lnTo>
                    <a:pt x="3160" y="2668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6" y="2661"/>
                  </a:lnTo>
                  <a:lnTo>
                    <a:pt x="3189" y="2666"/>
                  </a:lnTo>
                  <a:lnTo>
                    <a:pt x="3189" y="2666"/>
                  </a:lnTo>
                  <a:lnTo>
                    <a:pt x="3189" y="2672"/>
                  </a:lnTo>
                  <a:lnTo>
                    <a:pt x="3189" y="2677"/>
                  </a:lnTo>
                  <a:lnTo>
                    <a:pt x="3186" y="2689"/>
                  </a:lnTo>
                  <a:lnTo>
                    <a:pt x="3186" y="2689"/>
                  </a:lnTo>
                  <a:lnTo>
                    <a:pt x="3184" y="2695"/>
                  </a:lnTo>
                  <a:lnTo>
                    <a:pt x="3184" y="2695"/>
                  </a:lnTo>
                  <a:lnTo>
                    <a:pt x="3179" y="2695"/>
                  </a:lnTo>
                  <a:lnTo>
                    <a:pt x="3179" y="2695"/>
                  </a:lnTo>
                  <a:lnTo>
                    <a:pt x="3164" y="2695"/>
                  </a:lnTo>
                  <a:lnTo>
                    <a:pt x="3149" y="2695"/>
                  </a:lnTo>
                  <a:lnTo>
                    <a:pt x="3120" y="2699"/>
                  </a:lnTo>
                  <a:lnTo>
                    <a:pt x="3094" y="2704"/>
                  </a:lnTo>
                  <a:lnTo>
                    <a:pt x="3070" y="2709"/>
                  </a:lnTo>
                  <a:lnTo>
                    <a:pt x="3070" y="2709"/>
                  </a:lnTo>
                  <a:lnTo>
                    <a:pt x="3063" y="2709"/>
                  </a:lnTo>
                  <a:lnTo>
                    <a:pt x="3056" y="2709"/>
                  </a:lnTo>
                  <a:lnTo>
                    <a:pt x="3046" y="2706"/>
                  </a:lnTo>
                  <a:lnTo>
                    <a:pt x="3036" y="2702"/>
                  </a:lnTo>
                  <a:lnTo>
                    <a:pt x="3031" y="2701"/>
                  </a:lnTo>
                  <a:lnTo>
                    <a:pt x="3022" y="2702"/>
                  </a:lnTo>
                  <a:lnTo>
                    <a:pt x="3022" y="2702"/>
                  </a:lnTo>
                  <a:lnTo>
                    <a:pt x="3016" y="2702"/>
                  </a:lnTo>
                  <a:lnTo>
                    <a:pt x="3010" y="2706"/>
                  </a:lnTo>
                  <a:lnTo>
                    <a:pt x="3007" y="2707"/>
                  </a:lnTo>
                  <a:lnTo>
                    <a:pt x="3002" y="2709"/>
                  </a:lnTo>
                  <a:lnTo>
                    <a:pt x="3002" y="2709"/>
                  </a:lnTo>
                  <a:lnTo>
                    <a:pt x="2999" y="2711"/>
                  </a:lnTo>
                  <a:lnTo>
                    <a:pt x="2997" y="2714"/>
                  </a:lnTo>
                  <a:lnTo>
                    <a:pt x="2995" y="2723"/>
                  </a:lnTo>
                  <a:lnTo>
                    <a:pt x="2995" y="2723"/>
                  </a:lnTo>
                  <a:lnTo>
                    <a:pt x="2990" y="2719"/>
                  </a:lnTo>
                  <a:lnTo>
                    <a:pt x="2981" y="2718"/>
                  </a:lnTo>
                  <a:lnTo>
                    <a:pt x="2964" y="2716"/>
                  </a:lnTo>
                  <a:lnTo>
                    <a:pt x="2946" y="2716"/>
                  </a:lnTo>
                  <a:lnTo>
                    <a:pt x="2927" y="2716"/>
                  </a:lnTo>
                  <a:lnTo>
                    <a:pt x="2927" y="2716"/>
                  </a:lnTo>
                  <a:lnTo>
                    <a:pt x="2927" y="2721"/>
                  </a:lnTo>
                  <a:lnTo>
                    <a:pt x="2927" y="2726"/>
                  </a:lnTo>
                  <a:lnTo>
                    <a:pt x="2930" y="2728"/>
                  </a:lnTo>
                  <a:lnTo>
                    <a:pt x="2932" y="2729"/>
                  </a:lnTo>
                  <a:lnTo>
                    <a:pt x="2941" y="2733"/>
                  </a:lnTo>
                  <a:lnTo>
                    <a:pt x="2944" y="2735"/>
                  </a:lnTo>
                  <a:lnTo>
                    <a:pt x="2947" y="2736"/>
                  </a:lnTo>
                  <a:lnTo>
                    <a:pt x="2947" y="2736"/>
                  </a:lnTo>
                  <a:lnTo>
                    <a:pt x="2951" y="2738"/>
                  </a:lnTo>
                  <a:lnTo>
                    <a:pt x="2954" y="2740"/>
                  </a:lnTo>
                  <a:lnTo>
                    <a:pt x="2956" y="2743"/>
                  </a:lnTo>
                  <a:lnTo>
                    <a:pt x="2961" y="2743"/>
                  </a:lnTo>
                  <a:lnTo>
                    <a:pt x="2961" y="2743"/>
                  </a:lnTo>
                  <a:lnTo>
                    <a:pt x="2966" y="2743"/>
                  </a:lnTo>
                  <a:lnTo>
                    <a:pt x="2970" y="2745"/>
                  </a:lnTo>
                  <a:lnTo>
                    <a:pt x="2973" y="2747"/>
                  </a:lnTo>
                  <a:lnTo>
                    <a:pt x="2975" y="2750"/>
                  </a:lnTo>
                  <a:lnTo>
                    <a:pt x="2975" y="2750"/>
                  </a:lnTo>
                  <a:lnTo>
                    <a:pt x="2987" y="2745"/>
                  </a:lnTo>
                  <a:lnTo>
                    <a:pt x="3000" y="2741"/>
                  </a:lnTo>
                  <a:lnTo>
                    <a:pt x="3031" y="2738"/>
                  </a:lnTo>
                  <a:lnTo>
                    <a:pt x="3063" y="2736"/>
                  </a:lnTo>
                  <a:lnTo>
                    <a:pt x="3097" y="2736"/>
                  </a:lnTo>
                  <a:lnTo>
                    <a:pt x="3097" y="2736"/>
                  </a:lnTo>
                  <a:lnTo>
                    <a:pt x="3096" y="2743"/>
                  </a:lnTo>
                  <a:lnTo>
                    <a:pt x="3094" y="2748"/>
                  </a:lnTo>
                  <a:lnTo>
                    <a:pt x="3092" y="2753"/>
                  </a:lnTo>
                  <a:lnTo>
                    <a:pt x="3087" y="2758"/>
                  </a:lnTo>
                  <a:lnTo>
                    <a:pt x="3079" y="2764"/>
                  </a:lnTo>
                  <a:lnTo>
                    <a:pt x="3070" y="2770"/>
                  </a:lnTo>
                  <a:lnTo>
                    <a:pt x="3070" y="2777"/>
                  </a:lnTo>
                  <a:lnTo>
                    <a:pt x="3070" y="2777"/>
                  </a:lnTo>
                  <a:lnTo>
                    <a:pt x="3068" y="2781"/>
                  </a:lnTo>
                  <a:lnTo>
                    <a:pt x="3067" y="2782"/>
                  </a:lnTo>
                  <a:lnTo>
                    <a:pt x="3062" y="2784"/>
                  </a:lnTo>
                  <a:lnTo>
                    <a:pt x="3050" y="2784"/>
                  </a:lnTo>
                  <a:lnTo>
                    <a:pt x="3050" y="2784"/>
                  </a:lnTo>
                  <a:lnTo>
                    <a:pt x="3048" y="2787"/>
                  </a:lnTo>
                  <a:lnTo>
                    <a:pt x="3046" y="2791"/>
                  </a:lnTo>
                  <a:lnTo>
                    <a:pt x="3043" y="2794"/>
                  </a:lnTo>
                  <a:lnTo>
                    <a:pt x="3043" y="2798"/>
                  </a:lnTo>
                  <a:lnTo>
                    <a:pt x="3043" y="2798"/>
                  </a:lnTo>
                  <a:lnTo>
                    <a:pt x="3033" y="2799"/>
                  </a:lnTo>
                  <a:lnTo>
                    <a:pt x="3024" y="2803"/>
                  </a:lnTo>
                  <a:lnTo>
                    <a:pt x="3019" y="2805"/>
                  </a:lnTo>
                  <a:lnTo>
                    <a:pt x="3017" y="2808"/>
                  </a:lnTo>
                  <a:lnTo>
                    <a:pt x="3016" y="2813"/>
                  </a:lnTo>
                  <a:lnTo>
                    <a:pt x="3016" y="2818"/>
                  </a:lnTo>
                  <a:lnTo>
                    <a:pt x="3016" y="2818"/>
                  </a:lnTo>
                  <a:lnTo>
                    <a:pt x="3021" y="2820"/>
                  </a:lnTo>
                  <a:lnTo>
                    <a:pt x="3022" y="2822"/>
                  </a:lnTo>
                  <a:lnTo>
                    <a:pt x="3022" y="2825"/>
                  </a:lnTo>
                  <a:lnTo>
                    <a:pt x="3022" y="2825"/>
                  </a:lnTo>
                  <a:lnTo>
                    <a:pt x="3022" y="2827"/>
                  </a:lnTo>
                  <a:lnTo>
                    <a:pt x="3024" y="2828"/>
                  </a:lnTo>
                  <a:lnTo>
                    <a:pt x="3031" y="2832"/>
                  </a:lnTo>
                  <a:lnTo>
                    <a:pt x="3038" y="2833"/>
                  </a:lnTo>
                  <a:lnTo>
                    <a:pt x="3043" y="2832"/>
                  </a:lnTo>
                  <a:lnTo>
                    <a:pt x="3043" y="2832"/>
                  </a:lnTo>
                  <a:lnTo>
                    <a:pt x="3043" y="2828"/>
                  </a:lnTo>
                  <a:lnTo>
                    <a:pt x="3043" y="2825"/>
                  </a:lnTo>
                  <a:lnTo>
                    <a:pt x="3043" y="2825"/>
                  </a:lnTo>
                  <a:lnTo>
                    <a:pt x="3050" y="2825"/>
                  </a:lnTo>
                  <a:lnTo>
                    <a:pt x="3056" y="2825"/>
                  </a:lnTo>
                  <a:lnTo>
                    <a:pt x="3062" y="2823"/>
                  </a:lnTo>
                  <a:lnTo>
                    <a:pt x="3063" y="2822"/>
                  </a:lnTo>
                  <a:lnTo>
                    <a:pt x="3063" y="2818"/>
                  </a:lnTo>
                  <a:lnTo>
                    <a:pt x="3063" y="2818"/>
                  </a:lnTo>
                  <a:lnTo>
                    <a:pt x="3060" y="2818"/>
                  </a:lnTo>
                  <a:lnTo>
                    <a:pt x="3058" y="2815"/>
                  </a:lnTo>
                  <a:lnTo>
                    <a:pt x="3060" y="2813"/>
                  </a:lnTo>
                  <a:lnTo>
                    <a:pt x="3063" y="2811"/>
                  </a:lnTo>
                  <a:lnTo>
                    <a:pt x="3070" y="2811"/>
                  </a:lnTo>
                  <a:lnTo>
                    <a:pt x="3070" y="2811"/>
                  </a:lnTo>
                  <a:lnTo>
                    <a:pt x="3077" y="2810"/>
                  </a:lnTo>
                  <a:lnTo>
                    <a:pt x="3080" y="2810"/>
                  </a:lnTo>
                  <a:lnTo>
                    <a:pt x="3089" y="2813"/>
                  </a:lnTo>
                  <a:lnTo>
                    <a:pt x="3094" y="2818"/>
                  </a:lnTo>
                  <a:lnTo>
                    <a:pt x="3099" y="2818"/>
                  </a:lnTo>
                  <a:lnTo>
                    <a:pt x="3104" y="2818"/>
                  </a:lnTo>
                  <a:lnTo>
                    <a:pt x="3104" y="2818"/>
                  </a:lnTo>
                  <a:lnTo>
                    <a:pt x="3109" y="2818"/>
                  </a:lnTo>
                  <a:lnTo>
                    <a:pt x="3114" y="2818"/>
                  </a:lnTo>
                  <a:lnTo>
                    <a:pt x="3118" y="2820"/>
                  </a:lnTo>
                  <a:lnTo>
                    <a:pt x="3120" y="2823"/>
                  </a:lnTo>
                  <a:lnTo>
                    <a:pt x="3125" y="2828"/>
                  </a:lnTo>
                  <a:lnTo>
                    <a:pt x="3126" y="2832"/>
                  </a:lnTo>
                  <a:lnTo>
                    <a:pt x="3132" y="2832"/>
                  </a:lnTo>
                  <a:lnTo>
                    <a:pt x="3132" y="2832"/>
                  </a:lnTo>
                  <a:lnTo>
                    <a:pt x="3137" y="2832"/>
                  </a:lnTo>
                  <a:lnTo>
                    <a:pt x="3142" y="2832"/>
                  </a:lnTo>
                  <a:lnTo>
                    <a:pt x="3147" y="2827"/>
                  </a:lnTo>
                  <a:lnTo>
                    <a:pt x="3154" y="2823"/>
                  </a:lnTo>
                  <a:lnTo>
                    <a:pt x="3159" y="2823"/>
                  </a:lnTo>
                  <a:lnTo>
                    <a:pt x="3166" y="2825"/>
                  </a:lnTo>
                  <a:lnTo>
                    <a:pt x="3166" y="2825"/>
                  </a:lnTo>
                  <a:lnTo>
                    <a:pt x="3164" y="2827"/>
                  </a:lnTo>
                  <a:lnTo>
                    <a:pt x="3162" y="2828"/>
                  </a:lnTo>
                  <a:lnTo>
                    <a:pt x="3159" y="2832"/>
                  </a:lnTo>
                  <a:lnTo>
                    <a:pt x="3154" y="2833"/>
                  </a:lnTo>
                  <a:lnTo>
                    <a:pt x="3152" y="2835"/>
                  </a:lnTo>
                  <a:lnTo>
                    <a:pt x="3152" y="2839"/>
                  </a:lnTo>
                  <a:lnTo>
                    <a:pt x="3152" y="2839"/>
                  </a:lnTo>
                  <a:lnTo>
                    <a:pt x="3143" y="2844"/>
                  </a:lnTo>
                  <a:lnTo>
                    <a:pt x="3138" y="2845"/>
                  </a:lnTo>
                  <a:lnTo>
                    <a:pt x="3132" y="2845"/>
                  </a:lnTo>
                  <a:lnTo>
                    <a:pt x="3132" y="2845"/>
                  </a:lnTo>
                  <a:lnTo>
                    <a:pt x="3130" y="2844"/>
                  </a:lnTo>
                  <a:lnTo>
                    <a:pt x="3128" y="2842"/>
                  </a:lnTo>
                  <a:lnTo>
                    <a:pt x="3123" y="2840"/>
                  </a:lnTo>
                  <a:lnTo>
                    <a:pt x="3111" y="2839"/>
                  </a:lnTo>
                  <a:lnTo>
                    <a:pt x="2988" y="2839"/>
                  </a:lnTo>
                  <a:lnTo>
                    <a:pt x="2988" y="2839"/>
                  </a:lnTo>
                  <a:lnTo>
                    <a:pt x="2978" y="2837"/>
                  </a:lnTo>
                  <a:lnTo>
                    <a:pt x="2971" y="2833"/>
                  </a:lnTo>
                  <a:lnTo>
                    <a:pt x="2966" y="2828"/>
                  </a:lnTo>
                  <a:lnTo>
                    <a:pt x="2961" y="2822"/>
                  </a:lnTo>
                  <a:lnTo>
                    <a:pt x="2956" y="2815"/>
                  </a:lnTo>
                  <a:lnTo>
                    <a:pt x="2951" y="2810"/>
                  </a:lnTo>
                  <a:lnTo>
                    <a:pt x="2944" y="2806"/>
                  </a:lnTo>
                  <a:lnTo>
                    <a:pt x="2934" y="2805"/>
                  </a:lnTo>
                  <a:lnTo>
                    <a:pt x="2934" y="2805"/>
                  </a:lnTo>
                  <a:lnTo>
                    <a:pt x="2930" y="2813"/>
                  </a:lnTo>
                  <a:lnTo>
                    <a:pt x="2930" y="2818"/>
                  </a:lnTo>
                  <a:lnTo>
                    <a:pt x="2932" y="2820"/>
                  </a:lnTo>
                  <a:lnTo>
                    <a:pt x="2937" y="2822"/>
                  </a:lnTo>
                  <a:lnTo>
                    <a:pt x="2946" y="2823"/>
                  </a:lnTo>
                  <a:lnTo>
                    <a:pt x="2951" y="2823"/>
                  </a:lnTo>
                  <a:lnTo>
                    <a:pt x="2954" y="2825"/>
                  </a:lnTo>
                  <a:lnTo>
                    <a:pt x="2954" y="2825"/>
                  </a:lnTo>
                  <a:lnTo>
                    <a:pt x="2954" y="2828"/>
                  </a:lnTo>
                  <a:lnTo>
                    <a:pt x="2954" y="2832"/>
                  </a:lnTo>
                  <a:lnTo>
                    <a:pt x="2954" y="2835"/>
                  </a:lnTo>
                  <a:lnTo>
                    <a:pt x="2954" y="2839"/>
                  </a:lnTo>
                  <a:lnTo>
                    <a:pt x="2954" y="2839"/>
                  </a:lnTo>
                  <a:lnTo>
                    <a:pt x="2963" y="2844"/>
                  </a:lnTo>
                  <a:lnTo>
                    <a:pt x="2966" y="2847"/>
                  </a:lnTo>
                  <a:lnTo>
                    <a:pt x="2968" y="2852"/>
                  </a:lnTo>
                  <a:lnTo>
                    <a:pt x="2968" y="2852"/>
                  </a:lnTo>
                  <a:lnTo>
                    <a:pt x="3009" y="2857"/>
                  </a:lnTo>
                  <a:lnTo>
                    <a:pt x="3051" y="2859"/>
                  </a:lnTo>
                  <a:lnTo>
                    <a:pt x="3091" y="2859"/>
                  </a:lnTo>
                  <a:lnTo>
                    <a:pt x="3132" y="2859"/>
                  </a:lnTo>
                  <a:lnTo>
                    <a:pt x="3132" y="2859"/>
                  </a:lnTo>
                  <a:lnTo>
                    <a:pt x="3138" y="2857"/>
                  </a:lnTo>
                  <a:lnTo>
                    <a:pt x="3145" y="2856"/>
                  </a:lnTo>
                  <a:lnTo>
                    <a:pt x="3150" y="2854"/>
                  </a:lnTo>
                  <a:lnTo>
                    <a:pt x="3159" y="2852"/>
                  </a:lnTo>
                  <a:lnTo>
                    <a:pt x="3159" y="2852"/>
                  </a:lnTo>
                  <a:lnTo>
                    <a:pt x="3179" y="2852"/>
                  </a:lnTo>
                  <a:lnTo>
                    <a:pt x="3179" y="2852"/>
                  </a:lnTo>
                  <a:lnTo>
                    <a:pt x="3193" y="2854"/>
                  </a:lnTo>
                  <a:lnTo>
                    <a:pt x="3207" y="2857"/>
                  </a:lnTo>
                  <a:lnTo>
                    <a:pt x="3222" y="2859"/>
                  </a:lnTo>
                  <a:lnTo>
                    <a:pt x="3241" y="2859"/>
                  </a:lnTo>
                  <a:lnTo>
                    <a:pt x="3241" y="2859"/>
                  </a:lnTo>
                  <a:lnTo>
                    <a:pt x="3251" y="2857"/>
                  </a:lnTo>
                  <a:lnTo>
                    <a:pt x="3261" y="2856"/>
                  </a:lnTo>
                  <a:lnTo>
                    <a:pt x="3271" y="2854"/>
                  </a:lnTo>
                  <a:lnTo>
                    <a:pt x="3282" y="2852"/>
                  </a:lnTo>
                  <a:lnTo>
                    <a:pt x="3282" y="2852"/>
                  </a:lnTo>
                  <a:lnTo>
                    <a:pt x="3302" y="2854"/>
                  </a:lnTo>
                  <a:lnTo>
                    <a:pt x="3323" y="2857"/>
                  </a:lnTo>
                  <a:lnTo>
                    <a:pt x="3343" y="2861"/>
                  </a:lnTo>
                  <a:lnTo>
                    <a:pt x="3353" y="2861"/>
                  </a:lnTo>
                  <a:lnTo>
                    <a:pt x="3364" y="2859"/>
                  </a:lnTo>
                  <a:lnTo>
                    <a:pt x="3364" y="2859"/>
                  </a:lnTo>
                  <a:lnTo>
                    <a:pt x="3370" y="2859"/>
                  </a:lnTo>
                  <a:lnTo>
                    <a:pt x="3374" y="2857"/>
                  </a:lnTo>
                  <a:lnTo>
                    <a:pt x="3379" y="2854"/>
                  </a:lnTo>
                  <a:lnTo>
                    <a:pt x="3384" y="2852"/>
                  </a:lnTo>
                  <a:lnTo>
                    <a:pt x="3384" y="2852"/>
                  </a:lnTo>
                  <a:lnTo>
                    <a:pt x="3386" y="2851"/>
                  </a:lnTo>
                  <a:lnTo>
                    <a:pt x="3388" y="2849"/>
                  </a:lnTo>
                  <a:lnTo>
                    <a:pt x="3391" y="2845"/>
                  </a:lnTo>
                  <a:lnTo>
                    <a:pt x="3396" y="2844"/>
                  </a:lnTo>
                  <a:lnTo>
                    <a:pt x="3398" y="2842"/>
                  </a:lnTo>
                  <a:lnTo>
                    <a:pt x="3398" y="2839"/>
                  </a:lnTo>
                  <a:lnTo>
                    <a:pt x="3432" y="2839"/>
                  </a:lnTo>
                  <a:lnTo>
                    <a:pt x="3432" y="2839"/>
                  </a:lnTo>
                  <a:lnTo>
                    <a:pt x="3430" y="2832"/>
                  </a:lnTo>
                  <a:lnTo>
                    <a:pt x="3427" y="2828"/>
                  </a:lnTo>
                  <a:lnTo>
                    <a:pt x="3422" y="2827"/>
                  </a:lnTo>
                  <a:lnTo>
                    <a:pt x="3415" y="2825"/>
                  </a:lnTo>
                  <a:lnTo>
                    <a:pt x="3399" y="2825"/>
                  </a:lnTo>
                  <a:lnTo>
                    <a:pt x="3384" y="2825"/>
                  </a:lnTo>
                  <a:lnTo>
                    <a:pt x="3384" y="2825"/>
                  </a:lnTo>
                  <a:lnTo>
                    <a:pt x="3376" y="2825"/>
                  </a:lnTo>
                  <a:lnTo>
                    <a:pt x="3376" y="2825"/>
                  </a:lnTo>
                  <a:lnTo>
                    <a:pt x="3372" y="2827"/>
                  </a:lnTo>
                  <a:lnTo>
                    <a:pt x="3372" y="2827"/>
                  </a:lnTo>
                  <a:lnTo>
                    <a:pt x="3369" y="2827"/>
                  </a:lnTo>
                  <a:lnTo>
                    <a:pt x="3367" y="2827"/>
                  </a:lnTo>
                  <a:lnTo>
                    <a:pt x="3362" y="2832"/>
                  </a:lnTo>
                  <a:lnTo>
                    <a:pt x="3357" y="2835"/>
                  </a:lnTo>
                  <a:lnTo>
                    <a:pt x="3353" y="2837"/>
                  </a:lnTo>
                  <a:lnTo>
                    <a:pt x="3353" y="2837"/>
                  </a:lnTo>
                  <a:lnTo>
                    <a:pt x="3350" y="2839"/>
                  </a:lnTo>
                  <a:lnTo>
                    <a:pt x="3341" y="2839"/>
                  </a:lnTo>
                  <a:lnTo>
                    <a:pt x="3341" y="2839"/>
                  </a:lnTo>
                  <a:lnTo>
                    <a:pt x="3331" y="2839"/>
                  </a:lnTo>
                  <a:lnTo>
                    <a:pt x="3319" y="2839"/>
                  </a:lnTo>
                  <a:lnTo>
                    <a:pt x="3319" y="2839"/>
                  </a:lnTo>
                  <a:lnTo>
                    <a:pt x="3316" y="2839"/>
                  </a:lnTo>
                  <a:lnTo>
                    <a:pt x="3289" y="2839"/>
                  </a:lnTo>
                  <a:lnTo>
                    <a:pt x="3289" y="2839"/>
                  </a:lnTo>
                  <a:lnTo>
                    <a:pt x="3290" y="2835"/>
                  </a:lnTo>
                  <a:lnTo>
                    <a:pt x="3295" y="2833"/>
                  </a:lnTo>
                  <a:lnTo>
                    <a:pt x="3307" y="2832"/>
                  </a:lnTo>
                  <a:lnTo>
                    <a:pt x="3307" y="2832"/>
                  </a:lnTo>
                  <a:lnTo>
                    <a:pt x="3312" y="2832"/>
                  </a:lnTo>
                  <a:lnTo>
                    <a:pt x="3312" y="2832"/>
                  </a:lnTo>
                  <a:lnTo>
                    <a:pt x="3316" y="2833"/>
                  </a:lnTo>
                  <a:lnTo>
                    <a:pt x="3321" y="2833"/>
                  </a:lnTo>
                  <a:lnTo>
                    <a:pt x="3328" y="2830"/>
                  </a:lnTo>
                  <a:lnTo>
                    <a:pt x="3335" y="2825"/>
                  </a:lnTo>
                  <a:lnTo>
                    <a:pt x="3343" y="2822"/>
                  </a:lnTo>
                  <a:lnTo>
                    <a:pt x="3343" y="2822"/>
                  </a:lnTo>
                  <a:lnTo>
                    <a:pt x="3347" y="2820"/>
                  </a:lnTo>
                  <a:lnTo>
                    <a:pt x="3347" y="2820"/>
                  </a:lnTo>
                  <a:lnTo>
                    <a:pt x="3360" y="2815"/>
                  </a:lnTo>
                  <a:lnTo>
                    <a:pt x="3360" y="2815"/>
                  </a:lnTo>
                  <a:lnTo>
                    <a:pt x="3364" y="2815"/>
                  </a:lnTo>
                  <a:lnTo>
                    <a:pt x="3364" y="2815"/>
                  </a:lnTo>
                  <a:lnTo>
                    <a:pt x="3367" y="2811"/>
                  </a:lnTo>
                  <a:lnTo>
                    <a:pt x="3370" y="2810"/>
                  </a:lnTo>
                  <a:lnTo>
                    <a:pt x="3379" y="2808"/>
                  </a:lnTo>
                  <a:lnTo>
                    <a:pt x="3389" y="2806"/>
                  </a:lnTo>
                  <a:lnTo>
                    <a:pt x="3399" y="2803"/>
                  </a:lnTo>
                  <a:lnTo>
                    <a:pt x="3399" y="2803"/>
                  </a:lnTo>
                  <a:lnTo>
                    <a:pt x="3403" y="2801"/>
                  </a:lnTo>
                  <a:lnTo>
                    <a:pt x="3403" y="2801"/>
                  </a:lnTo>
                  <a:lnTo>
                    <a:pt x="3410" y="2796"/>
                  </a:lnTo>
                  <a:lnTo>
                    <a:pt x="3416" y="2791"/>
                  </a:lnTo>
                  <a:lnTo>
                    <a:pt x="3416" y="2791"/>
                  </a:lnTo>
                  <a:lnTo>
                    <a:pt x="3418" y="2787"/>
                  </a:lnTo>
                  <a:lnTo>
                    <a:pt x="3418" y="2787"/>
                  </a:lnTo>
                  <a:lnTo>
                    <a:pt x="3420" y="2784"/>
                  </a:lnTo>
                  <a:lnTo>
                    <a:pt x="3423" y="2782"/>
                  </a:lnTo>
                  <a:lnTo>
                    <a:pt x="3434" y="2779"/>
                  </a:lnTo>
                  <a:lnTo>
                    <a:pt x="3444" y="2777"/>
                  </a:lnTo>
                  <a:lnTo>
                    <a:pt x="3447" y="2774"/>
                  </a:lnTo>
                  <a:lnTo>
                    <a:pt x="3451" y="2770"/>
                  </a:lnTo>
                  <a:lnTo>
                    <a:pt x="3451" y="2770"/>
                  </a:lnTo>
                  <a:lnTo>
                    <a:pt x="3451" y="2769"/>
                  </a:lnTo>
                  <a:lnTo>
                    <a:pt x="3451" y="2769"/>
                  </a:lnTo>
                  <a:lnTo>
                    <a:pt x="3452" y="2764"/>
                  </a:lnTo>
                  <a:lnTo>
                    <a:pt x="3452" y="2757"/>
                  </a:lnTo>
                  <a:lnTo>
                    <a:pt x="3452" y="2757"/>
                  </a:lnTo>
                  <a:lnTo>
                    <a:pt x="3459" y="2757"/>
                  </a:lnTo>
                  <a:lnTo>
                    <a:pt x="3464" y="2758"/>
                  </a:lnTo>
                  <a:lnTo>
                    <a:pt x="3468" y="2762"/>
                  </a:lnTo>
                  <a:lnTo>
                    <a:pt x="3471" y="2765"/>
                  </a:lnTo>
                  <a:lnTo>
                    <a:pt x="3478" y="2772"/>
                  </a:lnTo>
                  <a:lnTo>
                    <a:pt x="3481" y="2776"/>
                  </a:lnTo>
                  <a:lnTo>
                    <a:pt x="3486" y="2777"/>
                  </a:lnTo>
                  <a:lnTo>
                    <a:pt x="3486" y="2777"/>
                  </a:lnTo>
                  <a:lnTo>
                    <a:pt x="3493" y="2777"/>
                  </a:lnTo>
                  <a:lnTo>
                    <a:pt x="3500" y="2777"/>
                  </a:lnTo>
                  <a:lnTo>
                    <a:pt x="3505" y="2776"/>
                  </a:lnTo>
                  <a:lnTo>
                    <a:pt x="3507" y="2770"/>
                  </a:lnTo>
                  <a:lnTo>
                    <a:pt x="3507" y="2770"/>
                  </a:lnTo>
                  <a:lnTo>
                    <a:pt x="3517" y="2777"/>
                  </a:lnTo>
                  <a:lnTo>
                    <a:pt x="3529" y="2782"/>
                  </a:lnTo>
                  <a:lnTo>
                    <a:pt x="3544" y="2784"/>
                  </a:lnTo>
                  <a:lnTo>
                    <a:pt x="3551" y="2786"/>
                  </a:lnTo>
                  <a:lnTo>
                    <a:pt x="3561" y="2784"/>
                  </a:lnTo>
                  <a:lnTo>
                    <a:pt x="3561" y="2784"/>
                  </a:lnTo>
                  <a:lnTo>
                    <a:pt x="3565" y="2782"/>
                  </a:lnTo>
                  <a:lnTo>
                    <a:pt x="3567" y="2781"/>
                  </a:lnTo>
                  <a:lnTo>
                    <a:pt x="3568" y="2774"/>
                  </a:lnTo>
                  <a:lnTo>
                    <a:pt x="3568" y="2757"/>
                  </a:lnTo>
                  <a:lnTo>
                    <a:pt x="3568" y="2757"/>
                  </a:lnTo>
                  <a:lnTo>
                    <a:pt x="3573" y="2748"/>
                  </a:lnTo>
                  <a:lnTo>
                    <a:pt x="3577" y="2745"/>
                  </a:lnTo>
                  <a:lnTo>
                    <a:pt x="3582" y="2743"/>
                  </a:lnTo>
                  <a:lnTo>
                    <a:pt x="3582" y="2743"/>
                  </a:lnTo>
                  <a:lnTo>
                    <a:pt x="3589" y="2743"/>
                  </a:lnTo>
                  <a:lnTo>
                    <a:pt x="3589" y="2743"/>
                  </a:lnTo>
                  <a:lnTo>
                    <a:pt x="3594" y="2753"/>
                  </a:lnTo>
                  <a:lnTo>
                    <a:pt x="3597" y="2765"/>
                  </a:lnTo>
                  <a:lnTo>
                    <a:pt x="3602" y="2791"/>
                  </a:lnTo>
                  <a:lnTo>
                    <a:pt x="3602" y="2791"/>
                  </a:lnTo>
                  <a:lnTo>
                    <a:pt x="3604" y="2796"/>
                  </a:lnTo>
                  <a:lnTo>
                    <a:pt x="3607" y="2801"/>
                  </a:lnTo>
                  <a:lnTo>
                    <a:pt x="3613" y="2805"/>
                  </a:lnTo>
                  <a:lnTo>
                    <a:pt x="3618" y="2806"/>
                  </a:lnTo>
                  <a:lnTo>
                    <a:pt x="3630" y="2810"/>
                  </a:lnTo>
                  <a:lnTo>
                    <a:pt x="3633" y="2813"/>
                  </a:lnTo>
                  <a:lnTo>
                    <a:pt x="3636" y="2818"/>
                  </a:lnTo>
                  <a:lnTo>
                    <a:pt x="3636" y="2818"/>
                  </a:lnTo>
                  <a:lnTo>
                    <a:pt x="3636" y="2828"/>
                  </a:lnTo>
                  <a:lnTo>
                    <a:pt x="3635" y="2837"/>
                  </a:lnTo>
                  <a:lnTo>
                    <a:pt x="3631" y="2844"/>
                  </a:lnTo>
                  <a:lnTo>
                    <a:pt x="3625" y="2847"/>
                  </a:lnTo>
                  <a:lnTo>
                    <a:pt x="3618" y="2851"/>
                  </a:lnTo>
                  <a:lnTo>
                    <a:pt x="3609" y="2852"/>
                  </a:lnTo>
                  <a:lnTo>
                    <a:pt x="3599" y="2852"/>
                  </a:lnTo>
                  <a:lnTo>
                    <a:pt x="3589" y="2852"/>
                  </a:lnTo>
                  <a:lnTo>
                    <a:pt x="3589" y="2852"/>
                  </a:lnTo>
                  <a:lnTo>
                    <a:pt x="3585" y="2856"/>
                  </a:lnTo>
                  <a:lnTo>
                    <a:pt x="3582" y="2859"/>
                  </a:lnTo>
                  <a:lnTo>
                    <a:pt x="3577" y="2868"/>
                  </a:lnTo>
                  <a:lnTo>
                    <a:pt x="3573" y="2878"/>
                  </a:lnTo>
                  <a:lnTo>
                    <a:pt x="3568" y="2886"/>
                  </a:lnTo>
                  <a:lnTo>
                    <a:pt x="3568" y="2886"/>
                  </a:lnTo>
                  <a:lnTo>
                    <a:pt x="3561" y="2886"/>
                  </a:lnTo>
                  <a:lnTo>
                    <a:pt x="3558" y="2886"/>
                  </a:lnTo>
                  <a:lnTo>
                    <a:pt x="3555" y="2888"/>
                  </a:lnTo>
                  <a:lnTo>
                    <a:pt x="3553" y="2891"/>
                  </a:lnTo>
                  <a:lnTo>
                    <a:pt x="3548" y="2897"/>
                  </a:lnTo>
                  <a:lnTo>
                    <a:pt x="3544" y="2900"/>
                  </a:lnTo>
                  <a:lnTo>
                    <a:pt x="3541" y="2900"/>
                  </a:lnTo>
                  <a:lnTo>
                    <a:pt x="3541" y="2900"/>
                  </a:lnTo>
                  <a:lnTo>
                    <a:pt x="3541" y="2903"/>
                  </a:lnTo>
                  <a:lnTo>
                    <a:pt x="3541" y="2903"/>
                  </a:lnTo>
                  <a:lnTo>
                    <a:pt x="3539" y="2907"/>
                  </a:lnTo>
                  <a:lnTo>
                    <a:pt x="3539" y="2907"/>
                  </a:lnTo>
                  <a:lnTo>
                    <a:pt x="3536" y="2907"/>
                  </a:lnTo>
                  <a:lnTo>
                    <a:pt x="3532" y="2910"/>
                  </a:lnTo>
                  <a:lnTo>
                    <a:pt x="3524" y="2915"/>
                  </a:lnTo>
                  <a:lnTo>
                    <a:pt x="3521" y="2917"/>
                  </a:lnTo>
                  <a:lnTo>
                    <a:pt x="3515" y="2919"/>
                  </a:lnTo>
                  <a:lnTo>
                    <a:pt x="3510" y="2919"/>
                  </a:lnTo>
                  <a:lnTo>
                    <a:pt x="3505" y="2915"/>
                  </a:lnTo>
                  <a:lnTo>
                    <a:pt x="3505" y="2915"/>
                  </a:lnTo>
                  <a:lnTo>
                    <a:pt x="3503" y="2914"/>
                  </a:lnTo>
                  <a:lnTo>
                    <a:pt x="3503" y="2914"/>
                  </a:lnTo>
                  <a:lnTo>
                    <a:pt x="3500" y="2914"/>
                  </a:lnTo>
                  <a:lnTo>
                    <a:pt x="3500" y="2914"/>
                  </a:lnTo>
                  <a:lnTo>
                    <a:pt x="3497" y="2915"/>
                  </a:lnTo>
                  <a:lnTo>
                    <a:pt x="3495" y="2917"/>
                  </a:lnTo>
                  <a:lnTo>
                    <a:pt x="3493" y="2924"/>
                  </a:lnTo>
                  <a:lnTo>
                    <a:pt x="3493" y="2941"/>
                  </a:lnTo>
                  <a:lnTo>
                    <a:pt x="3493" y="2941"/>
                  </a:lnTo>
                  <a:lnTo>
                    <a:pt x="3483" y="2948"/>
                  </a:lnTo>
                  <a:lnTo>
                    <a:pt x="3473" y="2956"/>
                  </a:lnTo>
                  <a:lnTo>
                    <a:pt x="3466" y="2968"/>
                  </a:lnTo>
                  <a:lnTo>
                    <a:pt x="3459" y="2978"/>
                  </a:lnTo>
                  <a:lnTo>
                    <a:pt x="3452" y="2990"/>
                  </a:lnTo>
                  <a:lnTo>
                    <a:pt x="3444" y="3001"/>
                  </a:lnTo>
                  <a:lnTo>
                    <a:pt x="3435" y="3009"/>
                  </a:lnTo>
                  <a:lnTo>
                    <a:pt x="3425" y="3016"/>
                  </a:lnTo>
                  <a:lnTo>
                    <a:pt x="3425" y="3016"/>
                  </a:lnTo>
                  <a:lnTo>
                    <a:pt x="3425" y="3025"/>
                  </a:lnTo>
                  <a:lnTo>
                    <a:pt x="3422" y="3031"/>
                  </a:lnTo>
                  <a:lnTo>
                    <a:pt x="3415" y="3042"/>
                  </a:lnTo>
                  <a:lnTo>
                    <a:pt x="3415" y="3042"/>
                  </a:lnTo>
                  <a:lnTo>
                    <a:pt x="3413" y="3045"/>
                  </a:lnTo>
                  <a:lnTo>
                    <a:pt x="3413" y="3045"/>
                  </a:lnTo>
                  <a:lnTo>
                    <a:pt x="3411" y="3052"/>
                  </a:lnTo>
                  <a:lnTo>
                    <a:pt x="3408" y="3059"/>
                  </a:lnTo>
                  <a:lnTo>
                    <a:pt x="3403" y="3066"/>
                  </a:lnTo>
                  <a:lnTo>
                    <a:pt x="3396" y="3072"/>
                  </a:lnTo>
                  <a:lnTo>
                    <a:pt x="3396" y="3072"/>
                  </a:lnTo>
                  <a:lnTo>
                    <a:pt x="3393" y="3074"/>
                  </a:lnTo>
                  <a:lnTo>
                    <a:pt x="3393" y="3074"/>
                  </a:lnTo>
                  <a:lnTo>
                    <a:pt x="3377" y="3093"/>
                  </a:lnTo>
                  <a:lnTo>
                    <a:pt x="3377" y="3093"/>
                  </a:lnTo>
                  <a:lnTo>
                    <a:pt x="3376" y="3096"/>
                  </a:lnTo>
                  <a:lnTo>
                    <a:pt x="3376" y="3096"/>
                  </a:lnTo>
                  <a:lnTo>
                    <a:pt x="3369" y="3101"/>
                  </a:lnTo>
                  <a:lnTo>
                    <a:pt x="3364" y="3101"/>
                  </a:lnTo>
                  <a:lnTo>
                    <a:pt x="3360" y="3103"/>
                  </a:lnTo>
                  <a:lnTo>
                    <a:pt x="3360" y="3103"/>
                  </a:lnTo>
                  <a:lnTo>
                    <a:pt x="3357" y="3103"/>
                  </a:lnTo>
                  <a:lnTo>
                    <a:pt x="3357" y="3103"/>
                  </a:lnTo>
                  <a:lnTo>
                    <a:pt x="3352" y="3107"/>
                  </a:lnTo>
                  <a:lnTo>
                    <a:pt x="3347" y="3110"/>
                  </a:lnTo>
                  <a:lnTo>
                    <a:pt x="3336" y="3122"/>
                  </a:lnTo>
                  <a:lnTo>
                    <a:pt x="3336" y="3122"/>
                  </a:lnTo>
                  <a:lnTo>
                    <a:pt x="3336" y="3125"/>
                  </a:lnTo>
                  <a:lnTo>
                    <a:pt x="3336" y="3125"/>
                  </a:lnTo>
                  <a:lnTo>
                    <a:pt x="3336" y="3134"/>
                  </a:lnTo>
                  <a:lnTo>
                    <a:pt x="3338" y="3141"/>
                  </a:lnTo>
                  <a:lnTo>
                    <a:pt x="3341" y="3146"/>
                  </a:lnTo>
                  <a:lnTo>
                    <a:pt x="3343" y="3153"/>
                  </a:lnTo>
                  <a:lnTo>
                    <a:pt x="3343" y="3153"/>
                  </a:lnTo>
                  <a:lnTo>
                    <a:pt x="3345" y="3156"/>
                  </a:lnTo>
                  <a:lnTo>
                    <a:pt x="3347" y="3158"/>
                  </a:lnTo>
                  <a:lnTo>
                    <a:pt x="3353" y="3159"/>
                  </a:lnTo>
                  <a:lnTo>
                    <a:pt x="3360" y="3161"/>
                  </a:lnTo>
                  <a:lnTo>
                    <a:pt x="3362" y="3163"/>
                  </a:lnTo>
                  <a:lnTo>
                    <a:pt x="3364" y="3166"/>
                  </a:lnTo>
                  <a:lnTo>
                    <a:pt x="3364" y="3166"/>
                  </a:lnTo>
                  <a:lnTo>
                    <a:pt x="3370" y="3166"/>
                  </a:lnTo>
                  <a:lnTo>
                    <a:pt x="3370" y="3166"/>
                  </a:lnTo>
                  <a:lnTo>
                    <a:pt x="3386" y="3165"/>
                  </a:lnTo>
                  <a:lnTo>
                    <a:pt x="3398" y="3159"/>
                  </a:lnTo>
                  <a:lnTo>
                    <a:pt x="3410" y="3154"/>
                  </a:lnTo>
                  <a:lnTo>
                    <a:pt x="3420" y="3147"/>
                  </a:lnTo>
                  <a:lnTo>
                    <a:pt x="3430" y="3142"/>
                  </a:lnTo>
                  <a:lnTo>
                    <a:pt x="3442" y="3136"/>
                  </a:lnTo>
                  <a:lnTo>
                    <a:pt x="3456" y="3132"/>
                  </a:lnTo>
                  <a:lnTo>
                    <a:pt x="3473" y="3132"/>
                  </a:lnTo>
                  <a:lnTo>
                    <a:pt x="3473" y="3132"/>
                  </a:lnTo>
                  <a:lnTo>
                    <a:pt x="3495" y="3139"/>
                  </a:lnTo>
                  <a:lnTo>
                    <a:pt x="3505" y="3144"/>
                  </a:lnTo>
                  <a:lnTo>
                    <a:pt x="3514" y="3149"/>
                  </a:lnTo>
                  <a:lnTo>
                    <a:pt x="3514" y="3149"/>
                  </a:lnTo>
                  <a:lnTo>
                    <a:pt x="3517" y="3153"/>
                  </a:lnTo>
                  <a:lnTo>
                    <a:pt x="3517" y="3153"/>
                  </a:lnTo>
                  <a:lnTo>
                    <a:pt x="3532" y="3163"/>
                  </a:lnTo>
                  <a:lnTo>
                    <a:pt x="3546" y="3173"/>
                  </a:lnTo>
                  <a:lnTo>
                    <a:pt x="3546" y="3173"/>
                  </a:lnTo>
                  <a:lnTo>
                    <a:pt x="3549" y="3175"/>
                  </a:lnTo>
                  <a:lnTo>
                    <a:pt x="3549" y="3175"/>
                  </a:lnTo>
                  <a:lnTo>
                    <a:pt x="3556" y="3180"/>
                  </a:lnTo>
                  <a:lnTo>
                    <a:pt x="3561" y="3180"/>
                  </a:lnTo>
                  <a:lnTo>
                    <a:pt x="3567" y="3180"/>
                  </a:lnTo>
                  <a:lnTo>
                    <a:pt x="3567" y="3180"/>
                  </a:lnTo>
                  <a:lnTo>
                    <a:pt x="3570" y="3180"/>
                  </a:lnTo>
                  <a:lnTo>
                    <a:pt x="3570" y="3180"/>
                  </a:lnTo>
                  <a:lnTo>
                    <a:pt x="3589" y="3180"/>
                  </a:lnTo>
                  <a:lnTo>
                    <a:pt x="3597" y="3183"/>
                  </a:lnTo>
                  <a:lnTo>
                    <a:pt x="3602" y="3187"/>
                  </a:lnTo>
                  <a:lnTo>
                    <a:pt x="3602" y="3187"/>
                  </a:lnTo>
                  <a:lnTo>
                    <a:pt x="3609" y="3188"/>
                  </a:lnTo>
                  <a:lnTo>
                    <a:pt x="3613" y="3188"/>
                  </a:lnTo>
                  <a:lnTo>
                    <a:pt x="3621" y="3185"/>
                  </a:lnTo>
                  <a:lnTo>
                    <a:pt x="3626" y="3180"/>
                  </a:lnTo>
                  <a:lnTo>
                    <a:pt x="3631" y="3180"/>
                  </a:lnTo>
                  <a:lnTo>
                    <a:pt x="3636" y="3180"/>
                  </a:lnTo>
                  <a:lnTo>
                    <a:pt x="3636" y="3180"/>
                  </a:lnTo>
                  <a:lnTo>
                    <a:pt x="3648" y="3183"/>
                  </a:lnTo>
                  <a:lnTo>
                    <a:pt x="3659" y="3187"/>
                  </a:lnTo>
                  <a:lnTo>
                    <a:pt x="3659" y="3187"/>
                  </a:lnTo>
                  <a:lnTo>
                    <a:pt x="3662" y="3188"/>
                  </a:lnTo>
                  <a:lnTo>
                    <a:pt x="3662" y="3188"/>
                  </a:lnTo>
                  <a:lnTo>
                    <a:pt x="3665" y="3192"/>
                  </a:lnTo>
                  <a:lnTo>
                    <a:pt x="3674" y="3197"/>
                  </a:lnTo>
                  <a:lnTo>
                    <a:pt x="3691" y="3204"/>
                  </a:lnTo>
                  <a:lnTo>
                    <a:pt x="3691" y="3204"/>
                  </a:lnTo>
                  <a:lnTo>
                    <a:pt x="3696" y="3204"/>
                  </a:lnTo>
                  <a:lnTo>
                    <a:pt x="3696" y="3204"/>
                  </a:lnTo>
                  <a:lnTo>
                    <a:pt x="3698" y="3205"/>
                  </a:lnTo>
                  <a:lnTo>
                    <a:pt x="3700" y="3209"/>
                  </a:lnTo>
                  <a:lnTo>
                    <a:pt x="3703" y="3214"/>
                  </a:lnTo>
                  <a:lnTo>
                    <a:pt x="3706" y="3221"/>
                  </a:lnTo>
                  <a:lnTo>
                    <a:pt x="3708" y="3223"/>
                  </a:lnTo>
                  <a:lnTo>
                    <a:pt x="3711" y="3224"/>
                  </a:lnTo>
                  <a:lnTo>
                    <a:pt x="3711" y="3224"/>
                  </a:lnTo>
                  <a:lnTo>
                    <a:pt x="3715" y="3226"/>
                  </a:lnTo>
                  <a:lnTo>
                    <a:pt x="3715" y="3226"/>
                  </a:lnTo>
                  <a:lnTo>
                    <a:pt x="3718" y="3228"/>
                  </a:lnTo>
                  <a:lnTo>
                    <a:pt x="3718" y="3228"/>
                  </a:lnTo>
                  <a:lnTo>
                    <a:pt x="3718" y="3233"/>
                  </a:lnTo>
                  <a:lnTo>
                    <a:pt x="3720" y="3236"/>
                  </a:lnTo>
                  <a:lnTo>
                    <a:pt x="3722" y="3240"/>
                  </a:lnTo>
                  <a:lnTo>
                    <a:pt x="3725" y="3241"/>
                  </a:lnTo>
                  <a:lnTo>
                    <a:pt x="3725" y="3241"/>
                  </a:lnTo>
                  <a:lnTo>
                    <a:pt x="3725" y="3262"/>
                  </a:lnTo>
                  <a:lnTo>
                    <a:pt x="3725" y="3282"/>
                  </a:lnTo>
                  <a:lnTo>
                    <a:pt x="3725" y="3292"/>
                  </a:lnTo>
                  <a:lnTo>
                    <a:pt x="3725" y="3303"/>
                  </a:lnTo>
                  <a:lnTo>
                    <a:pt x="3729" y="3309"/>
                  </a:lnTo>
                  <a:lnTo>
                    <a:pt x="3732" y="3316"/>
                  </a:lnTo>
                  <a:lnTo>
                    <a:pt x="3732" y="3316"/>
                  </a:lnTo>
                  <a:lnTo>
                    <a:pt x="3732" y="3327"/>
                  </a:lnTo>
                  <a:lnTo>
                    <a:pt x="3732" y="3337"/>
                  </a:lnTo>
                  <a:lnTo>
                    <a:pt x="3729" y="3344"/>
                  </a:lnTo>
                  <a:lnTo>
                    <a:pt x="3725" y="3350"/>
                  </a:lnTo>
                  <a:lnTo>
                    <a:pt x="3725" y="3350"/>
                  </a:lnTo>
                  <a:lnTo>
                    <a:pt x="3725" y="3357"/>
                  </a:lnTo>
                  <a:lnTo>
                    <a:pt x="3727" y="3362"/>
                  </a:lnTo>
                  <a:lnTo>
                    <a:pt x="3727" y="3362"/>
                  </a:lnTo>
                  <a:lnTo>
                    <a:pt x="3730" y="3362"/>
                  </a:lnTo>
                  <a:lnTo>
                    <a:pt x="3730" y="3362"/>
                  </a:lnTo>
                  <a:lnTo>
                    <a:pt x="3737" y="3366"/>
                  </a:lnTo>
                  <a:lnTo>
                    <a:pt x="3739" y="3369"/>
                  </a:lnTo>
                  <a:lnTo>
                    <a:pt x="3739" y="3373"/>
                  </a:lnTo>
                  <a:lnTo>
                    <a:pt x="3737" y="3378"/>
                  </a:lnTo>
                  <a:lnTo>
                    <a:pt x="3730" y="3386"/>
                  </a:lnTo>
                  <a:lnTo>
                    <a:pt x="3727" y="3390"/>
                  </a:lnTo>
                  <a:lnTo>
                    <a:pt x="3725" y="3393"/>
                  </a:lnTo>
                  <a:lnTo>
                    <a:pt x="3725" y="3393"/>
                  </a:lnTo>
                  <a:lnTo>
                    <a:pt x="3723" y="3396"/>
                  </a:lnTo>
                  <a:lnTo>
                    <a:pt x="3723" y="3396"/>
                  </a:lnTo>
                  <a:lnTo>
                    <a:pt x="3718" y="3402"/>
                  </a:lnTo>
                  <a:lnTo>
                    <a:pt x="3713" y="3410"/>
                  </a:lnTo>
                  <a:lnTo>
                    <a:pt x="3705" y="3425"/>
                  </a:lnTo>
                  <a:lnTo>
                    <a:pt x="3705" y="3425"/>
                  </a:lnTo>
                  <a:lnTo>
                    <a:pt x="3708" y="3431"/>
                  </a:lnTo>
                  <a:lnTo>
                    <a:pt x="3711" y="3436"/>
                  </a:lnTo>
                  <a:lnTo>
                    <a:pt x="3715" y="3439"/>
                  </a:lnTo>
                  <a:lnTo>
                    <a:pt x="3718" y="3446"/>
                  </a:lnTo>
                  <a:lnTo>
                    <a:pt x="3718" y="3446"/>
                  </a:lnTo>
                  <a:lnTo>
                    <a:pt x="3725" y="3446"/>
                  </a:lnTo>
                  <a:lnTo>
                    <a:pt x="3732" y="3446"/>
                  </a:lnTo>
                  <a:lnTo>
                    <a:pt x="3737" y="3448"/>
                  </a:lnTo>
                  <a:lnTo>
                    <a:pt x="3739" y="3453"/>
                  </a:lnTo>
                  <a:lnTo>
                    <a:pt x="3739" y="3453"/>
                  </a:lnTo>
                  <a:lnTo>
                    <a:pt x="3773" y="3453"/>
                  </a:lnTo>
                  <a:lnTo>
                    <a:pt x="3773" y="3453"/>
                  </a:lnTo>
                  <a:lnTo>
                    <a:pt x="3778" y="3453"/>
                  </a:lnTo>
                  <a:lnTo>
                    <a:pt x="3783" y="3454"/>
                  </a:lnTo>
                  <a:lnTo>
                    <a:pt x="3787" y="3456"/>
                  </a:lnTo>
                  <a:lnTo>
                    <a:pt x="3790" y="3460"/>
                  </a:lnTo>
                  <a:lnTo>
                    <a:pt x="3795" y="3466"/>
                  </a:lnTo>
                  <a:lnTo>
                    <a:pt x="3800" y="3473"/>
                  </a:lnTo>
                  <a:lnTo>
                    <a:pt x="3800" y="3473"/>
                  </a:lnTo>
                  <a:lnTo>
                    <a:pt x="3807" y="3471"/>
                  </a:lnTo>
                  <a:lnTo>
                    <a:pt x="3812" y="3473"/>
                  </a:lnTo>
                  <a:lnTo>
                    <a:pt x="3821" y="3477"/>
                  </a:lnTo>
                  <a:lnTo>
                    <a:pt x="3829" y="3480"/>
                  </a:lnTo>
                  <a:lnTo>
                    <a:pt x="3834" y="3482"/>
                  </a:lnTo>
                  <a:lnTo>
                    <a:pt x="3841" y="3480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55" y="3480"/>
                  </a:lnTo>
                  <a:lnTo>
                    <a:pt x="3857" y="3480"/>
                  </a:lnTo>
                  <a:lnTo>
                    <a:pt x="3857" y="3480"/>
                  </a:lnTo>
                  <a:lnTo>
                    <a:pt x="3874" y="3480"/>
                  </a:lnTo>
                  <a:lnTo>
                    <a:pt x="3881" y="3480"/>
                  </a:lnTo>
                  <a:lnTo>
                    <a:pt x="3884" y="3478"/>
                  </a:lnTo>
                  <a:lnTo>
                    <a:pt x="3887" y="3475"/>
                  </a:lnTo>
                  <a:lnTo>
                    <a:pt x="3887" y="3475"/>
                  </a:lnTo>
                  <a:lnTo>
                    <a:pt x="3889" y="3473"/>
                  </a:lnTo>
                  <a:lnTo>
                    <a:pt x="3889" y="3473"/>
                  </a:lnTo>
                  <a:lnTo>
                    <a:pt x="3896" y="3468"/>
                  </a:lnTo>
                  <a:lnTo>
                    <a:pt x="3904" y="3463"/>
                  </a:lnTo>
                  <a:lnTo>
                    <a:pt x="3915" y="3460"/>
                  </a:lnTo>
                  <a:lnTo>
                    <a:pt x="3925" y="3458"/>
                  </a:lnTo>
                  <a:lnTo>
                    <a:pt x="3925" y="3458"/>
                  </a:lnTo>
                  <a:lnTo>
                    <a:pt x="3927" y="3458"/>
                  </a:lnTo>
                  <a:lnTo>
                    <a:pt x="3927" y="3458"/>
                  </a:lnTo>
                  <a:lnTo>
                    <a:pt x="3932" y="3454"/>
                  </a:lnTo>
                  <a:lnTo>
                    <a:pt x="3937" y="3453"/>
                  </a:lnTo>
                  <a:lnTo>
                    <a:pt x="3937" y="3453"/>
                  </a:lnTo>
                  <a:lnTo>
                    <a:pt x="3940" y="3453"/>
                  </a:lnTo>
                  <a:lnTo>
                    <a:pt x="3944" y="3449"/>
                  </a:lnTo>
                  <a:lnTo>
                    <a:pt x="3949" y="3444"/>
                  </a:lnTo>
                  <a:lnTo>
                    <a:pt x="3957" y="3432"/>
                  </a:lnTo>
                  <a:lnTo>
                    <a:pt x="3957" y="3432"/>
                  </a:lnTo>
                  <a:lnTo>
                    <a:pt x="3961" y="3431"/>
                  </a:lnTo>
                  <a:lnTo>
                    <a:pt x="3964" y="3429"/>
                  </a:lnTo>
                  <a:lnTo>
                    <a:pt x="3967" y="3427"/>
                  </a:lnTo>
                  <a:lnTo>
                    <a:pt x="3971" y="3425"/>
                  </a:lnTo>
                  <a:lnTo>
                    <a:pt x="3971" y="3425"/>
                  </a:lnTo>
                  <a:lnTo>
                    <a:pt x="3973" y="3422"/>
                  </a:lnTo>
                  <a:lnTo>
                    <a:pt x="3973" y="3417"/>
                  </a:lnTo>
                  <a:lnTo>
                    <a:pt x="3973" y="3413"/>
                  </a:lnTo>
                  <a:lnTo>
                    <a:pt x="3974" y="3412"/>
                  </a:lnTo>
                  <a:lnTo>
                    <a:pt x="3978" y="3412"/>
                  </a:lnTo>
                  <a:lnTo>
                    <a:pt x="3978" y="3412"/>
                  </a:lnTo>
                  <a:lnTo>
                    <a:pt x="3981" y="3405"/>
                  </a:lnTo>
                  <a:lnTo>
                    <a:pt x="3986" y="3400"/>
                  </a:lnTo>
                  <a:lnTo>
                    <a:pt x="3991" y="3395"/>
                  </a:lnTo>
                  <a:lnTo>
                    <a:pt x="3998" y="3391"/>
                  </a:lnTo>
                  <a:lnTo>
                    <a:pt x="3998" y="3391"/>
                  </a:lnTo>
                  <a:lnTo>
                    <a:pt x="4002" y="3386"/>
                  </a:lnTo>
                  <a:lnTo>
                    <a:pt x="4003" y="3379"/>
                  </a:lnTo>
                  <a:lnTo>
                    <a:pt x="4007" y="3374"/>
                  </a:lnTo>
                  <a:lnTo>
                    <a:pt x="4008" y="3373"/>
                  </a:lnTo>
                  <a:lnTo>
                    <a:pt x="4012" y="3371"/>
                  </a:lnTo>
                  <a:lnTo>
                    <a:pt x="4012" y="3371"/>
                  </a:lnTo>
                  <a:lnTo>
                    <a:pt x="4012" y="3362"/>
                  </a:lnTo>
                  <a:lnTo>
                    <a:pt x="4012" y="3354"/>
                  </a:lnTo>
                  <a:lnTo>
                    <a:pt x="4015" y="3340"/>
                  </a:lnTo>
                  <a:lnTo>
                    <a:pt x="4025" y="3316"/>
                  </a:lnTo>
                  <a:lnTo>
                    <a:pt x="4025" y="3316"/>
                  </a:lnTo>
                  <a:lnTo>
                    <a:pt x="4025" y="3309"/>
                  </a:lnTo>
                  <a:lnTo>
                    <a:pt x="4029" y="3303"/>
                  </a:lnTo>
                  <a:lnTo>
                    <a:pt x="4032" y="3298"/>
                  </a:lnTo>
                  <a:lnTo>
                    <a:pt x="4032" y="3289"/>
                  </a:lnTo>
                  <a:lnTo>
                    <a:pt x="4032" y="3289"/>
                  </a:lnTo>
                  <a:lnTo>
                    <a:pt x="4037" y="3286"/>
                  </a:lnTo>
                  <a:lnTo>
                    <a:pt x="4043" y="3282"/>
                  </a:lnTo>
                  <a:lnTo>
                    <a:pt x="4044" y="3277"/>
                  </a:lnTo>
                  <a:lnTo>
                    <a:pt x="4046" y="3269"/>
                  </a:lnTo>
                  <a:lnTo>
                    <a:pt x="4046" y="3269"/>
                  </a:lnTo>
                  <a:lnTo>
                    <a:pt x="4053" y="3265"/>
                  </a:lnTo>
                  <a:lnTo>
                    <a:pt x="4058" y="3262"/>
                  </a:lnTo>
                  <a:lnTo>
                    <a:pt x="4066" y="3250"/>
                  </a:lnTo>
                  <a:lnTo>
                    <a:pt x="4066" y="3250"/>
                  </a:lnTo>
                  <a:lnTo>
                    <a:pt x="4068" y="3248"/>
                  </a:lnTo>
                  <a:lnTo>
                    <a:pt x="4068" y="3248"/>
                  </a:lnTo>
                  <a:lnTo>
                    <a:pt x="4071" y="3245"/>
                  </a:lnTo>
                  <a:lnTo>
                    <a:pt x="4075" y="3243"/>
                  </a:lnTo>
                  <a:lnTo>
                    <a:pt x="4085" y="3240"/>
                  </a:lnTo>
                  <a:lnTo>
                    <a:pt x="4095" y="3236"/>
                  </a:lnTo>
                  <a:lnTo>
                    <a:pt x="4100" y="3233"/>
                  </a:lnTo>
                  <a:lnTo>
                    <a:pt x="4104" y="3229"/>
                  </a:lnTo>
                  <a:lnTo>
                    <a:pt x="4104" y="3229"/>
                  </a:lnTo>
                  <a:lnTo>
                    <a:pt x="4109" y="3228"/>
                  </a:lnTo>
                  <a:lnTo>
                    <a:pt x="4109" y="3228"/>
                  </a:lnTo>
                  <a:lnTo>
                    <a:pt x="4112" y="3223"/>
                  </a:lnTo>
                  <a:lnTo>
                    <a:pt x="4116" y="3217"/>
                  </a:lnTo>
                  <a:lnTo>
                    <a:pt x="4118" y="3212"/>
                  </a:lnTo>
                  <a:lnTo>
                    <a:pt x="4119" y="3209"/>
                  </a:lnTo>
                  <a:lnTo>
                    <a:pt x="4119" y="3209"/>
                  </a:lnTo>
                  <a:lnTo>
                    <a:pt x="4123" y="3207"/>
                  </a:lnTo>
                  <a:lnTo>
                    <a:pt x="4123" y="3207"/>
                  </a:lnTo>
                  <a:lnTo>
                    <a:pt x="4135" y="3200"/>
                  </a:lnTo>
                  <a:lnTo>
                    <a:pt x="4147" y="3197"/>
                  </a:lnTo>
                  <a:lnTo>
                    <a:pt x="4147" y="3197"/>
                  </a:lnTo>
                  <a:lnTo>
                    <a:pt x="4150" y="3195"/>
                  </a:lnTo>
                  <a:lnTo>
                    <a:pt x="4150" y="3195"/>
                  </a:lnTo>
                  <a:lnTo>
                    <a:pt x="4157" y="3194"/>
                  </a:lnTo>
                  <a:lnTo>
                    <a:pt x="4160" y="3190"/>
                  </a:lnTo>
                  <a:lnTo>
                    <a:pt x="4162" y="3187"/>
                  </a:lnTo>
                  <a:lnTo>
                    <a:pt x="4162" y="3187"/>
                  </a:lnTo>
                  <a:lnTo>
                    <a:pt x="4210" y="3187"/>
                  </a:lnTo>
                  <a:lnTo>
                    <a:pt x="4210" y="3187"/>
                  </a:lnTo>
                  <a:lnTo>
                    <a:pt x="4215" y="3180"/>
                  </a:lnTo>
                  <a:lnTo>
                    <a:pt x="4216" y="3170"/>
                  </a:lnTo>
                  <a:lnTo>
                    <a:pt x="4216" y="3158"/>
                  </a:lnTo>
                  <a:lnTo>
                    <a:pt x="4216" y="3146"/>
                  </a:lnTo>
                  <a:lnTo>
                    <a:pt x="4216" y="3146"/>
                  </a:lnTo>
                  <a:lnTo>
                    <a:pt x="4222" y="3144"/>
                  </a:lnTo>
                  <a:lnTo>
                    <a:pt x="4223" y="3141"/>
                  </a:lnTo>
                  <a:lnTo>
                    <a:pt x="4223" y="3141"/>
                  </a:lnTo>
                  <a:lnTo>
                    <a:pt x="4225" y="3137"/>
                  </a:lnTo>
                  <a:lnTo>
                    <a:pt x="4225" y="3137"/>
                  </a:lnTo>
                  <a:lnTo>
                    <a:pt x="4237" y="3127"/>
                  </a:lnTo>
                  <a:lnTo>
                    <a:pt x="4244" y="3120"/>
                  </a:lnTo>
                  <a:lnTo>
                    <a:pt x="4245" y="3115"/>
                  </a:lnTo>
                  <a:lnTo>
                    <a:pt x="4245" y="3112"/>
                  </a:lnTo>
                  <a:lnTo>
                    <a:pt x="4245" y="3112"/>
                  </a:lnTo>
                  <a:lnTo>
                    <a:pt x="4247" y="3108"/>
                  </a:lnTo>
                  <a:lnTo>
                    <a:pt x="4247" y="3108"/>
                  </a:lnTo>
                  <a:lnTo>
                    <a:pt x="4251" y="3103"/>
                  </a:lnTo>
                  <a:lnTo>
                    <a:pt x="4257" y="3098"/>
                  </a:lnTo>
                  <a:lnTo>
                    <a:pt x="4257" y="3098"/>
                  </a:lnTo>
                  <a:lnTo>
                    <a:pt x="4261" y="3098"/>
                  </a:lnTo>
                  <a:lnTo>
                    <a:pt x="4261" y="3098"/>
                  </a:lnTo>
                  <a:lnTo>
                    <a:pt x="4285" y="3098"/>
                  </a:lnTo>
                  <a:lnTo>
                    <a:pt x="4285" y="3098"/>
                  </a:lnTo>
                  <a:lnTo>
                    <a:pt x="4290" y="3079"/>
                  </a:lnTo>
                  <a:lnTo>
                    <a:pt x="4292" y="3072"/>
                  </a:lnTo>
                  <a:lnTo>
                    <a:pt x="4292" y="3064"/>
                  </a:lnTo>
                  <a:lnTo>
                    <a:pt x="4292" y="3064"/>
                  </a:lnTo>
                  <a:lnTo>
                    <a:pt x="4288" y="3062"/>
                  </a:lnTo>
                  <a:lnTo>
                    <a:pt x="4286" y="3060"/>
                  </a:lnTo>
                  <a:lnTo>
                    <a:pt x="4285" y="3057"/>
                  </a:lnTo>
                  <a:lnTo>
                    <a:pt x="4285" y="3057"/>
                  </a:lnTo>
                  <a:lnTo>
                    <a:pt x="4285" y="3030"/>
                  </a:lnTo>
                  <a:lnTo>
                    <a:pt x="4285" y="3030"/>
                  </a:lnTo>
                  <a:lnTo>
                    <a:pt x="4286" y="3025"/>
                  </a:lnTo>
                  <a:lnTo>
                    <a:pt x="4288" y="3023"/>
                  </a:lnTo>
                  <a:lnTo>
                    <a:pt x="4292" y="3023"/>
                  </a:lnTo>
                  <a:lnTo>
                    <a:pt x="4292" y="3023"/>
                  </a:lnTo>
                  <a:lnTo>
                    <a:pt x="4295" y="3018"/>
                  </a:lnTo>
                  <a:lnTo>
                    <a:pt x="4298" y="3013"/>
                  </a:lnTo>
                  <a:lnTo>
                    <a:pt x="4302" y="3009"/>
                  </a:lnTo>
                  <a:lnTo>
                    <a:pt x="4305" y="3002"/>
                  </a:lnTo>
                  <a:lnTo>
                    <a:pt x="4305" y="3002"/>
                  </a:lnTo>
                  <a:lnTo>
                    <a:pt x="4380" y="3002"/>
                  </a:lnTo>
                  <a:lnTo>
                    <a:pt x="4380" y="3002"/>
                  </a:lnTo>
                  <a:lnTo>
                    <a:pt x="4385" y="3004"/>
                  </a:lnTo>
                  <a:lnTo>
                    <a:pt x="4387" y="3006"/>
                  </a:lnTo>
                  <a:lnTo>
                    <a:pt x="4387" y="3009"/>
                  </a:lnTo>
                  <a:lnTo>
                    <a:pt x="4387" y="3009"/>
                  </a:lnTo>
                  <a:lnTo>
                    <a:pt x="4394" y="3014"/>
                  </a:lnTo>
                  <a:lnTo>
                    <a:pt x="4399" y="3018"/>
                  </a:lnTo>
                  <a:lnTo>
                    <a:pt x="4406" y="3021"/>
                  </a:lnTo>
                  <a:lnTo>
                    <a:pt x="4414" y="3023"/>
                  </a:lnTo>
                  <a:lnTo>
                    <a:pt x="4414" y="3023"/>
                  </a:lnTo>
                  <a:lnTo>
                    <a:pt x="4423" y="3021"/>
                  </a:lnTo>
                  <a:lnTo>
                    <a:pt x="4428" y="3018"/>
                  </a:lnTo>
                  <a:lnTo>
                    <a:pt x="4435" y="3014"/>
                  </a:lnTo>
                  <a:lnTo>
                    <a:pt x="4442" y="3009"/>
                  </a:lnTo>
                  <a:lnTo>
                    <a:pt x="4442" y="3009"/>
                  </a:lnTo>
                  <a:lnTo>
                    <a:pt x="4447" y="3006"/>
                  </a:lnTo>
                  <a:lnTo>
                    <a:pt x="4452" y="3002"/>
                  </a:lnTo>
                  <a:lnTo>
                    <a:pt x="4455" y="2997"/>
                  </a:lnTo>
                  <a:lnTo>
                    <a:pt x="4462" y="2996"/>
                  </a:lnTo>
                  <a:lnTo>
                    <a:pt x="4462" y="2996"/>
                  </a:lnTo>
                  <a:lnTo>
                    <a:pt x="4464" y="2990"/>
                  </a:lnTo>
                  <a:lnTo>
                    <a:pt x="4466" y="2989"/>
                  </a:lnTo>
                  <a:lnTo>
                    <a:pt x="4469" y="2989"/>
                  </a:lnTo>
                  <a:lnTo>
                    <a:pt x="4469" y="2989"/>
                  </a:lnTo>
                  <a:lnTo>
                    <a:pt x="4496" y="2989"/>
                  </a:lnTo>
                  <a:lnTo>
                    <a:pt x="4496" y="2989"/>
                  </a:lnTo>
                  <a:lnTo>
                    <a:pt x="4500" y="2989"/>
                  </a:lnTo>
                  <a:lnTo>
                    <a:pt x="4500" y="2989"/>
                  </a:lnTo>
                  <a:lnTo>
                    <a:pt x="4505" y="2989"/>
                  </a:lnTo>
                  <a:lnTo>
                    <a:pt x="4508" y="2990"/>
                  </a:lnTo>
                  <a:lnTo>
                    <a:pt x="4515" y="2994"/>
                  </a:lnTo>
                  <a:lnTo>
                    <a:pt x="4520" y="2994"/>
                  </a:lnTo>
                  <a:lnTo>
                    <a:pt x="4524" y="2994"/>
                  </a:lnTo>
                  <a:lnTo>
                    <a:pt x="4529" y="2992"/>
                  </a:lnTo>
                  <a:lnTo>
                    <a:pt x="4534" y="2989"/>
                  </a:lnTo>
                  <a:lnTo>
                    <a:pt x="4534" y="2989"/>
                  </a:lnTo>
                  <a:lnTo>
                    <a:pt x="4536" y="2985"/>
                  </a:lnTo>
                  <a:lnTo>
                    <a:pt x="4536" y="2985"/>
                  </a:lnTo>
                  <a:lnTo>
                    <a:pt x="4539" y="2977"/>
                  </a:lnTo>
                  <a:lnTo>
                    <a:pt x="4539" y="2966"/>
                  </a:lnTo>
                  <a:lnTo>
                    <a:pt x="4539" y="2966"/>
                  </a:lnTo>
                  <a:lnTo>
                    <a:pt x="4541" y="2963"/>
                  </a:lnTo>
                  <a:lnTo>
                    <a:pt x="4541" y="2963"/>
                  </a:lnTo>
                  <a:lnTo>
                    <a:pt x="4544" y="2955"/>
                  </a:lnTo>
                  <a:lnTo>
                    <a:pt x="4544" y="2955"/>
                  </a:lnTo>
                  <a:lnTo>
                    <a:pt x="4554" y="2955"/>
                  </a:lnTo>
                  <a:lnTo>
                    <a:pt x="4565" y="2955"/>
                  </a:lnTo>
                  <a:lnTo>
                    <a:pt x="4571" y="2951"/>
                  </a:lnTo>
                  <a:lnTo>
                    <a:pt x="4578" y="2948"/>
                  </a:lnTo>
                  <a:lnTo>
                    <a:pt x="4578" y="2948"/>
                  </a:lnTo>
                  <a:lnTo>
                    <a:pt x="4582" y="2943"/>
                  </a:lnTo>
                  <a:lnTo>
                    <a:pt x="4583" y="2936"/>
                  </a:lnTo>
                  <a:lnTo>
                    <a:pt x="4587" y="2931"/>
                  </a:lnTo>
                  <a:lnTo>
                    <a:pt x="4588" y="2929"/>
                  </a:lnTo>
                  <a:lnTo>
                    <a:pt x="4592" y="2927"/>
                  </a:lnTo>
                  <a:lnTo>
                    <a:pt x="4592" y="2927"/>
                  </a:lnTo>
                  <a:lnTo>
                    <a:pt x="4588" y="2924"/>
                  </a:lnTo>
                  <a:lnTo>
                    <a:pt x="4587" y="2919"/>
                  </a:lnTo>
                  <a:lnTo>
                    <a:pt x="4585" y="2914"/>
                  </a:lnTo>
                  <a:lnTo>
                    <a:pt x="4583" y="2910"/>
                  </a:lnTo>
                  <a:lnTo>
                    <a:pt x="4583" y="2910"/>
                  </a:lnTo>
                  <a:lnTo>
                    <a:pt x="4582" y="2909"/>
                  </a:lnTo>
                  <a:lnTo>
                    <a:pt x="4582" y="2909"/>
                  </a:lnTo>
                  <a:lnTo>
                    <a:pt x="4576" y="2907"/>
                  </a:lnTo>
                  <a:lnTo>
                    <a:pt x="4573" y="2905"/>
                  </a:lnTo>
                  <a:lnTo>
                    <a:pt x="4568" y="2898"/>
                  </a:lnTo>
                  <a:lnTo>
                    <a:pt x="4566" y="2891"/>
                  </a:lnTo>
                  <a:lnTo>
                    <a:pt x="4565" y="2886"/>
                  </a:lnTo>
                  <a:lnTo>
                    <a:pt x="4565" y="2886"/>
                  </a:lnTo>
                  <a:lnTo>
                    <a:pt x="4565" y="2883"/>
                  </a:lnTo>
                  <a:lnTo>
                    <a:pt x="4565" y="2883"/>
                  </a:lnTo>
                  <a:lnTo>
                    <a:pt x="4565" y="2874"/>
                  </a:lnTo>
                  <a:lnTo>
                    <a:pt x="4565" y="2866"/>
                  </a:lnTo>
                  <a:lnTo>
                    <a:pt x="4565" y="2866"/>
                  </a:lnTo>
                  <a:lnTo>
                    <a:pt x="4563" y="2862"/>
                  </a:lnTo>
                  <a:lnTo>
                    <a:pt x="4561" y="2859"/>
                  </a:lnTo>
                  <a:lnTo>
                    <a:pt x="4558" y="2857"/>
                  </a:lnTo>
                  <a:lnTo>
                    <a:pt x="4558" y="2852"/>
                  </a:lnTo>
                  <a:lnTo>
                    <a:pt x="4558" y="2852"/>
                  </a:lnTo>
                  <a:lnTo>
                    <a:pt x="4559" y="2844"/>
                  </a:lnTo>
                  <a:lnTo>
                    <a:pt x="4563" y="2837"/>
                  </a:lnTo>
                  <a:lnTo>
                    <a:pt x="4565" y="2828"/>
                  </a:lnTo>
                  <a:lnTo>
                    <a:pt x="4565" y="2818"/>
                  </a:lnTo>
                  <a:lnTo>
                    <a:pt x="4565" y="2818"/>
                  </a:lnTo>
                  <a:lnTo>
                    <a:pt x="4585" y="2818"/>
                  </a:lnTo>
                  <a:lnTo>
                    <a:pt x="4585" y="2818"/>
                  </a:lnTo>
                  <a:lnTo>
                    <a:pt x="4585" y="2811"/>
                  </a:lnTo>
                  <a:lnTo>
                    <a:pt x="4587" y="2808"/>
                  </a:lnTo>
                  <a:lnTo>
                    <a:pt x="4590" y="2803"/>
                  </a:lnTo>
                  <a:lnTo>
                    <a:pt x="4592" y="2798"/>
                  </a:lnTo>
                  <a:lnTo>
                    <a:pt x="4592" y="2798"/>
                  </a:lnTo>
                  <a:lnTo>
                    <a:pt x="4592" y="2793"/>
                  </a:lnTo>
                  <a:lnTo>
                    <a:pt x="4593" y="2789"/>
                  </a:lnTo>
                  <a:lnTo>
                    <a:pt x="4595" y="2786"/>
                  </a:lnTo>
                  <a:lnTo>
                    <a:pt x="4599" y="2784"/>
                  </a:lnTo>
                  <a:lnTo>
                    <a:pt x="4599" y="2784"/>
                  </a:lnTo>
                  <a:lnTo>
                    <a:pt x="4592" y="2770"/>
                  </a:lnTo>
                  <a:lnTo>
                    <a:pt x="4585" y="2757"/>
                  </a:lnTo>
                  <a:lnTo>
                    <a:pt x="4585" y="2757"/>
                  </a:lnTo>
                  <a:lnTo>
                    <a:pt x="4565" y="2757"/>
                  </a:lnTo>
                  <a:lnTo>
                    <a:pt x="4565" y="2757"/>
                  </a:lnTo>
                  <a:lnTo>
                    <a:pt x="4563" y="2762"/>
                  </a:lnTo>
                  <a:lnTo>
                    <a:pt x="4561" y="2764"/>
                  </a:lnTo>
                  <a:lnTo>
                    <a:pt x="4558" y="2764"/>
                  </a:lnTo>
                  <a:lnTo>
                    <a:pt x="4558" y="2764"/>
                  </a:lnTo>
                  <a:lnTo>
                    <a:pt x="4554" y="2765"/>
                  </a:lnTo>
                  <a:lnTo>
                    <a:pt x="4549" y="2765"/>
                  </a:lnTo>
                  <a:lnTo>
                    <a:pt x="4534" y="2764"/>
                  </a:lnTo>
                  <a:lnTo>
                    <a:pt x="4517" y="2762"/>
                  </a:lnTo>
                  <a:lnTo>
                    <a:pt x="4510" y="2762"/>
                  </a:lnTo>
                  <a:lnTo>
                    <a:pt x="4503" y="2764"/>
                  </a:lnTo>
                  <a:lnTo>
                    <a:pt x="4503" y="2764"/>
                  </a:lnTo>
                  <a:lnTo>
                    <a:pt x="4501" y="2765"/>
                  </a:lnTo>
                  <a:lnTo>
                    <a:pt x="4501" y="2767"/>
                  </a:lnTo>
                  <a:lnTo>
                    <a:pt x="4500" y="2769"/>
                  </a:lnTo>
                  <a:lnTo>
                    <a:pt x="4496" y="2770"/>
                  </a:lnTo>
                  <a:lnTo>
                    <a:pt x="4496" y="2770"/>
                  </a:lnTo>
                  <a:lnTo>
                    <a:pt x="4489" y="2770"/>
                  </a:lnTo>
                  <a:lnTo>
                    <a:pt x="4483" y="2770"/>
                  </a:lnTo>
                  <a:lnTo>
                    <a:pt x="4476" y="2770"/>
                  </a:lnTo>
                  <a:lnTo>
                    <a:pt x="4469" y="2770"/>
                  </a:lnTo>
                  <a:lnTo>
                    <a:pt x="4469" y="2770"/>
                  </a:lnTo>
                  <a:lnTo>
                    <a:pt x="4457" y="2776"/>
                  </a:lnTo>
                  <a:lnTo>
                    <a:pt x="4445" y="2782"/>
                  </a:lnTo>
                  <a:lnTo>
                    <a:pt x="4421" y="2798"/>
                  </a:lnTo>
                  <a:lnTo>
                    <a:pt x="4421" y="2798"/>
                  </a:lnTo>
                  <a:lnTo>
                    <a:pt x="4421" y="2825"/>
                  </a:lnTo>
                  <a:lnTo>
                    <a:pt x="4421" y="2825"/>
                  </a:lnTo>
                  <a:lnTo>
                    <a:pt x="4420" y="2830"/>
                  </a:lnTo>
                  <a:lnTo>
                    <a:pt x="4418" y="2832"/>
                  </a:lnTo>
                  <a:lnTo>
                    <a:pt x="4414" y="2832"/>
                  </a:lnTo>
                  <a:lnTo>
                    <a:pt x="4414" y="2832"/>
                  </a:lnTo>
                  <a:lnTo>
                    <a:pt x="4414" y="2839"/>
                  </a:lnTo>
                  <a:lnTo>
                    <a:pt x="4414" y="2839"/>
                  </a:lnTo>
                  <a:lnTo>
                    <a:pt x="4401" y="2840"/>
                  </a:lnTo>
                  <a:lnTo>
                    <a:pt x="4392" y="2839"/>
                  </a:lnTo>
                  <a:lnTo>
                    <a:pt x="4384" y="2837"/>
                  </a:lnTo>
                  <a:lnTo>
                    <a:pt x="4377" y="2832"/>
                  </a:lnTo>
                  <a:lnTo>
                    <a:pt x="4365" y="2822"/>
                  </a:lnTo>
                  <a:lnTo>
                    <a:pt x="4360" y="2816"/>
                  </a:lnTo>
                  <a:lnTo>
                    <a:pt x="4353" y="2811"/>
                  </a:lnTo>
                  <a:lnTo>
                    <a:pt x="4353" y="2811"/>
                  </a:lnTo>
                  <a:lnTo>
                    <a:pt x="4350" y="2811"/>
                  </a:lnTo>
                  <a:lnTo>
                    <a:pt x="4348" y="2813"/>
                  </a:lnTo>
                  <a:lnTo>
                    <a:pt x="4346" y="2818"/>
                  </a:lnTo>
                  <a:lnTo>
                    <a:pt x="4346" y="2818"/>
                  </a:lnTo>
                  <a:lnTo>
                    <a:pt x="4344" y="2823"/>
                  </a:lnTo>
                  <a:lnTo>
                    <a:pt x="4343" y="2825"/>
                  </a:lnTo>
                  <a:lnTo>
                    <a:pt x="4339" y="2825"/>
                  </a:lnTo>
                  <a:lnTo>
                    <a:pt x="4339" y="2825"/>
                  </a:lnTo>
                  <a:lnTo>
                    <a:pt x="4334" y="2833"/>
                  </a:lnTo>
                  <a:lnTo>
                    <a:pt x="4331" y="2837"/>
                  </a:lnTo>
                  <a:lnTo>
                    <a:pt x="4326" y="2839"/>
                  </a:lnTo>
                  <a:lnTo>
                    <a:pt x="4326" y="2839"/>
                  </a:lnTo>
                  <a:lnTo>
                    <a:pt x="4326" y="2873"/>
                  </a:lnTo>
                  <a:lnTo>
                    <a:pt x="4326" y="2873"/>
                  </a:lnTo>
                  <a:lnTo>
                    <a:pt x="4321" y="2874"/>
                  </a:lnTo>
                  <a:lnTo>
                    <a:pt x="4317" y="2876"/>
                  </a:lnTo>
                  <a:lnTo>
                    <a:pt x="4312" y="2883"/>
                  </a:lnTo>
                  <a:lnTo>
                    <a:pt x="4307" y="2890"/>
                  </a:lnTo>
                  <a:lnTo>
                    <a:pt x="4303" y="2891"/>
                  </a:lnTo>
                  <a:lnTo>
                    <a:pt x="4298" y="2893"/>
                  </a:lnTo>
                  <a:lnTo>
                    <a:pt x="4298" y="2893"/>
                  </a:lnTo>
                  <a:lnTo>
                    <a:pt x="4297" y="2898"/>
                  </a:lnTo>
                  <a:lnTo>
                    <a:pt x="4295" y="2900"/>
                  </a:lnTo>
                  <a:lnTo>
                    <a:pt x="4292" y="2900"/>
                  </a:lnTo>
                  <a:lnTo>
                    <a:pt x="4292" y="2900"/>
                  </a:lnTo>
                  <a:lnTo>
                    <a:pt x="4283" y="2905"/>
                  </a:lnTo>
                  <a:lnTo>
                    <a:pt x="4280" y="2909"/>
                  </a:lnTo>
                  <a:lnTo>
                    <a:pt x="4278" y="2914"/>
                  </a:lnTo>
                  <a:lnTo>
                    <a:pt x="4278" y="2914"/>
                  </a:lnTo>
                  <a:lnTo>
                    <a:pt x="4269" y="2909"/>
                  </a:lnTo>
                  <a:lnTo>
                    <a:pt x="4264" y="2907"/>
                  </a:lnTo>
                  <a:lnTo>
                    <a:pt x="4257" y="2907"/>
                  </a:lnTo>
                  <a:lnTo>
                    <a:pt x="4257" y="2907"/>
                  </a:lnTo>
                  <a:lnTo>
                    <a:pt x="4252" y="2907"/>
                  </a:lnTo>
                  <a:lnTo>
                    <a:pt x="4249" y="2905"/>
                  </a:lnTo>
                  <a:lnTo>
                    <a:pt x="4245" y="2903"/>
                  </a:lnTo>
                  <a:lnTo>
                    <a:pt x="4244" y="2900"/>
                  </a:lnTo>
                  <a:lnTo>
                    <a:pt x="4244" y="2900"/>
                  </a:lnTo>
                  <a:lnTo>
                    <a:pt x="4237" y="2902"/>
                  </a:lnTo>
                  <a:lnTo>
                    <a:pt x="4232" y="2900"/>
                  </a:lnTo>
                  <a:lnTo>
                    <a:pt x="4223" y="2897"/>
                  </a:lnTo>
                  <a:lnTo>
                    <a:pt x="4215" y="2893"/>
                  </a:lnTo>
                  <a:lnTo>
                    <a:pt x="4210" y="2891"/>
                  </a:lnTo>
                  <a:lnTo>
                    <a:pt x="4203" y="2893"/>
                  </a:lnTo>
                  <a:lnTo>
                    <a:pt x="4203" y="2893"/>
                  </a:lnTo>
                  <a:lnTo>
                    <a:pt x="4199" y="2886"/>
                  </a:lnTo>
                  <a:lnTo>
                    <a:pt x="4194" y="2880"/>
                  </a:lnTo>
                  <a:lnTo>
                    <a:pt x="4187" y="2874"/>
                  </a:lnTo>
                  <a:lnTo>
                    <a:pt x="4181" y="2871"/>
                  </a:lnTo>
                  <a:lnTo>
                    <a:pt x="4181" y="2871"/>
                  </a:lnTo>
                  <a:lnTo>
                    <a:pt x="4177" y="2869"/>
                  </a:lnTo>
                  <a:lnTo>
                    <a:pt x="4177" y="2869"/>
                  </a:lnTo>
                  <a:lnTo>
                    <a:pt x="4177" y="2868"/>
                  </a:lnTo>
                  <a:lnTo>
                    <a:pt x="4176" y="2866"/>
                  </a:lnTo>
                  <a:lnTo>
                    <a:pt x="4170" y="2864"/>
                  </a:lnTo>
                  <a:lnTo>
                    <a:pt x="4170" y="2864"/>
                  </a:lnTo>
                  <a:lnTo>
                    <a:pt x="4167" y="2864"/>
                  </a:lnTo>
                  <a:lnTo>
                    <a:pt x="4167" y="2864"/>
                  </a:lnTo>
                  <a:lnTo>
                    <a:pt x="4158" y="2859"/>
                  </a:lnTo>
                  <a:lnTo>
                    <a:pt x="4152" y="2854"/>
                  </a:lnTo>
                  <a:lnTo>
                    <a:pt x="4145" y="2847"/>
                  </a:lnTo>
                  <a:lnTo>
                    <a:pt x="4143" y="2844"/>
                  </a:lnTo>
                  <a:lnTo>
                    <a:pt x="4143" y="2839"/>
                  </a:lnTo>
                  <a:lnTo>
                    <a:pt x="4143" y="2839"/>
                  </a:lnTo>
                  <a:lnTo>
                    <a:pt x="4143" y="2837"/>
                  </a:lnTo>
                  <a:lnTo>
                    <a:pt x="4143" y="2837"/>
                  </a:lnTo>
                  <a:lnTo>
                    <a:pt x="4141" y="2837"/>
                  </a:lnTo>
                  <a:lnTo>
                    <a:pt x="4138" y="2837"/>
                  </a:lnTo>
                  <a:lnTo>
                    <a:pt x="4138" y="2837"/>
                  </a:lnTo>
                  <a:lnTo>
                    <a:pt x="4135" y="2835"/>
                  </a:lnTo>
                  <a:lnTo>
                    <a:pt x="4135" y="2835"/>
                  </a:lnTo>
                  <a:lnTo>
                    <a:pt x="4114" y="2818"/>
                  </a:lnTo>
                  <a:lnTo>
                    <a:pt x="4114" y="2818"/>
                  </a:lnTo>
                  <a:lnTo>
                    <a:pt x="4109" y="2816"/>
                  </a:lnTo>
                  <a:lnTo>
                    <a:pt x="4107" y="2815"/>
                  </a:lnTo>
                  <a:lnTo>
                    <a:pt x="4107" y="2811"/>
                  </a:lnTo>
                  <a:lnTo>
                    <a:pt x="4107" y="2811"/>
                  </a:lnTo>
                  <a:lnTo>
                    <a:pt x="4104" y="2810"/>
                  </a:lnTo>
                  <a:lnTo>
                    <a:pt x="4102" y="2806"/>
                  </a:lnTo>
                  <a:lnTo>
                    <a:pt x="4100" y="2801"/>
                  </a:lnTo>
                  <a:lnTo>
                    <a:pt x="4097" y="2799"/>
                  </a:lnTo>
                  <a:lnTo>
                    <a:pt x="4097" y="2799"/>
                  </a:lnTo>
                  <a:lnTo>
                    <a:pt x="4094" y="2798"/>
                  </a:lnTo>
                  <a:lnTo>
                    <a:pt x="4094" y="2798"/>
                  </a:lnTo>
                  <a:lnTo>
                    <a:pt x="4089" y="2793"/>
                  </a:lnTo>
                  <a:lnTo>
                    <a:pt x="4082" y="2789"/>
                  </a:lnTo>
                  <a:lnTo>
                    <a:pt x="4075" y="2784"/>
                  </a:lnTo>
                  <a:lnTo>
                    <a:pt x="4073" y="2779"/>
                  </a:lnTo>
                  <a:lnTo>
                    <a:pt x="4071" y="2774"/>
                  </a:lnTo>
                  <a:lnTo>
                    <a:pt x="4071" y="2774"/>
                  </a:lnTo>
                  <a:lnTo>
                    <a:pt x="4070" y="2772"/>
                  </a:lnTo>
                  <a:lnTo>
                    <a:pt x="4070" y="2772"/>
                  </a:lnTo>
                  <a:lnTo>
                    <a:pt x="4066" y="2770"/>
                  </a:lnTo>
                  <a:lnTo>
                    <a:pt x="4066" y="2770"/>
                  </a:lnTo>
                  <a:lnTo>
                    <a:pt x="4063" y="2765"/>
                  </a:lnTo>
                  <a:lnTo>
                    <a:pt x="4060" y="2760"/>
                  </a:lnTo>
                  <a:lnTo>
                    <a:pt x="4054" y="2757"/>
                  </a:lnTo>
                  <a:lnTo>
                    <a:pt x="4053" y="2750"/>
                  </a:lnTo>
                  <a:lnTo>
                    <a:pt x="4053" y="2750"/>
                  </a:lnTo>
                  <a:lnTo>
                    <a:pt x="4048" y="2748"/>
                  </a:lnTo>
                  <a:lnTo>
                    <a:pt x="4043" y="2745"/>
                  </a:lnTo>
                  <a:lnTo>
                    <a:pt x="4036" y="2736"/>
                  </a:lnTo>
                  <a:lnTo>
                    <a:pt x="4029" y="2728"/>
                  </a:lnTo>
                  <a:lnTo>
                    <a:pt x="4024" y="2724"/>
                  </a:lnTo>
                  <a:lnTo>
                    <a:pt x="4019" y="2723"/>
                  </a:lnTo>
                  <a:lnTo>
                    <a:pt x="4019" y="2723"/>
                  </a:lnTo>
                  <a:lnTo>
                    <a:pt x="4017" y="2716"/>
                  </a:lnTo>
                  <a:lnTo>
                    <a:pt x="4015" y="2709"/>
                  </a:lnTo>
                  <a:lnTo>
                    <a:pt x="4010" y="2706"/>
                  </a:lnTo>
                  <a:lnTo>
                    <a:pt x="4005" y="2702"/>
                  </a:lnTo>
                  <a:lnTo>
                    <a:pt x="4005" y="2702"/>
                  </a:lnTo>
                  <a:lnTo>
                    <a:pt x="4003" y="2695"/>
                  </a:lnTo>
                  <a:lnTo>
                    <a:pt x="4002" y="2689"/>
                  </a:lnTo>
                  <a:lnTo>
                    <a:pt x="3996" y="2685"/>
                  </a:lnTo>
                  <a:lnTo>
                    <a:pt x="3991" y="2682"/>
                  </a:lnTo>
                  <a:lnTo>
                    <a:pt x="3991" y="2682"/>
                  </a:lnTo>
                  <a:lnTo>
                    <a:pt x="3988" y="2673"/>
                  </a:lnTo>
                  <a:lnTo>
                    <a:pt x="3985" y="2665"/>
                  </a:lnTo>
                  <a:lnTo>
                    <a:pt x="3979" y="2658"/>
                  </a:lnTo>
                  <a:lnTo>
                    <a:pt x="3976" y="2656"/>
                  </a:lnTo>
                  <a:lnTo>
                    <a:pt x="3971" y="2654"/>
                  </a:lnTo>
                  <a:lnTo>
                    <a:pt x="3971" y="2654"/>
                  </a:lnTo>
                  <a:lnTo>
                    <a:pt x="3969" y="2646"/>
                  </a:lnTo>
                  <a:lnTo>
                    <a:pt x="3967" y="2637"/>
                  </a:lnTo>
                  <a:lnTo>
                    <a:pt x="3962" y="2632"/>
                  </a:lnTo>
                  <a:lnTo>
                    <a:pt x="3957" y="2627"/>
                  </a:lnTo>
                  <a:lnTo>
                    <a:pt x="3957" y="2627"/>
                  </a:lnTo>
                  <a:lnTo>
                    <a:pt x="3950" y="2625"/>
                  </a:lnTo>
                  <a:lnTo>
                    <a:pt x="3947" y="2627"/>
                  </a:lnTo>
                  <a:lnTo>
                    <a:pt x="3945" y="2631"/>
                  </a:lnTo>
                  <a:lnTo>
                    <a:pt x="3944" y="2634"/>
                  </a:lnTo>
                  <a:lnTo>
                    <a:pt x="3942" y="2637"/>
                  </a:lnTo>
                  <a:lnTo>
                    <a:pt x="3940" y="2641"/>
                  </a:lnTo>
                  <a:lnTo>
                    <a:pt x="3937" y="2643"/>
                  </a:lnTo>
                  <a:lnTo>
                    <a:pt x="3930" y="2641"/>
                  </a:lnTo>
                  <a:lnTo>
                    <a:pt x="3930" y="2641"/>
                  </a:lnTo>
                  <a:lnTo>
                    <a:pt x="3927" y="2648"/>
                  </a:lnTo>
                  <a:lnTo>
                    <a:pt x="3921" y="2653"/>
                  </a:lnTo>
                  <a:lnTo>
                    <a:pt x="3916" y="2658"/>
                  </a:lnTo>
                  <a:lnTo>
                    <a:pt x="3910" y="2661"/>
                  </a:lnTo>
                  <a:lnTo>
                    <a:pt x="3910" y="2661"/>
                  </a:lnTo>
                  <a:lnTo>
                    <a:pt x="3911" y="2663"/>
                  </a:lnTo>
                  <a:lnTo>
                    <a:pt x="3913" y="2665"/>
                  </a:lnTo>
                  <a:lnTo>
                    <a:pt x="3916" y="2668"/>
                  </a:lnTo>
                  <a:lnTo>
                    <a:pt x="3921" y="2670"/>
                  </a:lnTo>
                  <a:lnTo>
                    <a:pt x="3923" y="2672"/>
                  </a:lnTo>
                  <a:lnTo>
                    <a:pt x="3923" y="2675"/>
                  </a:lnTo>
                  <a:lnTo>
                    <a:pt x="3923" y="2675"/>
                  </a:lnTo>
                  <a:lnTo>
                    <a:pt x="3927" y="2677"/>
                  </a:lnTo>
                  <a:lnTo>
                    <a:pt x="3930" y="2678"/>
                  </a:lnTo>
                  <a:lnTo>
                    <a:pt x="3932" y="2682"/>
                  </a:lnTo>
                  <a:lnTo>
                    <a:pt x="3937" y="2682"/>
                  </a:lnTo>
                  <a:lnTo>
                    <a:pt x="3937" y="2682"/>
                  </a:lnTo>
                  <a:lnTo>
                    <a:pt x="3937" y="2683"/>
                  </a:lnTo>
                  <a:lnTo>
                    <a:pt x="3935" y="2685"/>
                  </a:lnTo>
                  <a:lnTo>
                    <a:pt x="3932" y="2687"/>
                  </a:lnTo>
                  <a:lnTo>
                    <a:pt x="3927" y="2687"/>
                  </a:lnTo>
                  <a:lnTo>
                    <a:pt x="3923" y="2689"/>
                  </a:lnTo>
                  <a:lnTo>
                    <a:pt x="3923" y="2689"/>
                  </a:lnTo>
                  <a:lnTo>
                    <a:pt x="3923" y="2692"/>
                  </a:lnTo>
                  <a:lnTo>
                    <a:pt x="3925" y="2694"/>
                  </a:lnTo>
                  <a:lnTo>
                    <a:pt x="3930" y="2695"/>
                  </a:lnTo>
                  <a:lnTo>
                    <a:pt x="3930" y="2695"/>
                  </a:lnTo>
                  <a:lnTo>
                    <a:pt x="3935" y="2704"/>
                  </a:lnTo>
                  <a:lnTo>
                    <a:pt x="3938" y="2707"/>
                  </a:lnTo>
                  <a:lnTo>
                    <a:pt x="3944" y="2709"/>
                  </a:lnTo>
                  <a:lnTo>
                    <a:pt x="3944" y="2709"/>
                  </a:lnTo>
                  <a:lnTo>
                    <a:pt x="3950" y="2711"/>
                  </a:lnTo>
                  <a:lnTo>
                    <a:pt x="3954" y="2709"/>
                  </a:lnTo>
                  <a:lnTo>
                    <a:pt x="3957" y="2707"/>
                  </a:lnTo>
                  <a:lnTo>
                    <a:pt x="3957" y="2702"/>
                  </a:lnTo>
                  <a:lnTo>
                    <a:pt x="3957" y="2692"/>
                  </a:lnTo>
                  <a:lnTo>
                    <a:pt x="3957" y="2682"/>
                  </a:lnTo>
                  <a:lnTo>
                    <a:pt x="3957" y="2682"/>
                  </a:lnTo>
                  <a:lnTo>
                    <a:pt x="3962" y="2683"/>
                  </a:lnTo>
                  <a:lnTo>
                    <a:pt x="3964" y="2687"/>
                  </a:lnTo>
                  <a:lnTo>
                    <a:pt x="3967" y="2699"/>
                  </a:lnTo>
                  <a:lnTo>
                    <a:pt x="3969" y="2704"/>
                  </a:lnTo>
                  <a:lnTo>
                    <a:pt x="3973" y="2707"/>
                  </a:lnTo>
                  <a:lnTo>
                    <a:pt x="3978" y="2709"/>
                  </a:lnTo>
                  <a:lnTo>
                    <a:pt x="3985" y="2709"/>
                  </a:lnTo>
                  <a:lnTo>
                    <a:pt x="3985" y="2709"/>
                  </a:lnTo>
                  <a:lnTo>
                    <a:pt x="3983" y="2718"/>
                  </a:lnTo>
                  <a:lnTo>
                    <a:pt x="3983" y="2723"/>
                  </a:lnTo>
                  <a:lnTo>
                    <a:pt x="3986" y="2735"/>
                  </a:lnTo>
                  <a:lnTo>
                    <a:pt x="3991" y="2743"/>
                  </a:lnTo>
                  <a:lnTo>
                    <a:pt x="3991" y="2750"/>
                  </a:lnTo>
                  <a:lnTo>
                    <a:pt x="3991" y="2757"/>
                  </a:lnTo>
                  <a:lnTo>
                    <a:pt x="3991" y="2757"/>
                  </a:lnTo>
                  <a:lnTo>
                    <a:pt x="3993" y="2760"/>
                  </a:lnTo>
                  <a:lnTo>
                    <a:pt x="3995" y="2760"/>
                  </a:lnTo>
                  <a:lnTo>
                    <a:pt x="3998" y="2760"/>
                  </a:lnTo>
                  <a:lnTo>
                    <a:pt x="4003" y="2757"/>
                  </a:lnTo>
                  <a:lnTo>
                    <a:pt x="4008" y="2757"/>
                  </a:lnTo>
                  <a:lnTo>
                    <a:pt x="4012" y="2757"/>
                  </a:lnTo>
                  <a:lnTo>
                    <a:pt x="4012" y="2757"/>
                  </a:lnTo>
                  <a:lnTo>
                    <a:pt x="4014" y="2762"/>
                  </a:lnTo>
                  <a:lnTo>
                    <a:pt x="4015" y="2764"/>
                  </a:lnTo>
                  <a:lnTo>
                    <a:pt x="4022" y="2769"/>
                  </a:lnTo>
                  <a:lnTo>
                    <a:pt x="4022" y="2769"/>
                  </a:lnTo>
                  <a:lnTo>
                    <a:pt x="4025" y="2770"/>
                  </a:lnTo>
                  <a:lnTo>
                    <a:pt x="4025" y="2770"/>
                  </a:lnTo>
                  <a:lnTo>
                    <a:pt x="4027" y="2774"/>
                  </a:lnTo>
                  <a:lnTo>
                    <a:pt x="4029" y="2777"/>
                  </a:lnTo>
                  <a:lnTo>
                    <a:pt x="4037" y="2781"/>
                  </a:lnTo>
                  <a:lnTo>
                    <a:pt x="4041" y="2782"/>
                  </a:lnTo>
                  <a:lnTo>
                    <a:pt x="4044" y="2784"/>
                  </a:lnTo>
                  <a:lnTo>
                    <a:pt x="4048" y="2787"/>
                  </a:lnTo>
                  <a:lnTo>
                    <a:pt x="4048" y="2793"/>
                  </a:lnTo>
                  <a:lnTo>
                    <a:pt x="4048" y="2793"/>
                  </a:lnTo>
                  <a:lnTo>
                    <a:pt x="4051" y="2794"/>
                  </a:lnTo>
                  <a:lnTo>
                    <a:pt x="4051" y="2794"/>
                  </a:lnTo>
                  <a:lnTo>
                    <a:pt x="4053" y="2796"/>
                  </a:lnTo>
                  <a:lnTo>
                    <a:pt x="4053" y="2796"/>
                  </a:lnTo>
                  <a:lnTo>
                    <a:pt x="4065" y="2806"/>
                  </a:lnTo>
                  <a:lnTo>
                    <a:pt x="4071" y="2811"/>
                  </a:lnTo>
                  <a:lnTo>
                    <a:pt x="4082" y="2813"/>
                  </a:lnTo>
                  <a:lnTo>
                    <a:pt x="4082" y="2813"/>
                  </a:lnTo>
                  <a:lnTo>
                    <a:pt x="4082" y="2816"/>
                  </a:lnTo>
                  <a:lnTo>
                    <a:pt x="4082" y="2816"/>
                  </a:lnTo>
                  <a:lnTo>
                    <a:pt x="4085" y="2818"/>
                  </a:lnTo>
                  <a:lnTo>
                    <a:pt x="4089" y="2818"/>
                  </a:lnTo>
                  <a:lnTo>
                    <a:pt x="4090" y="2820"/>
                  </a:lnTo>
                  <a:lnTo>
                    <a:pt x="4090" y="2820"/>
                  </a:lnTo>
                  <a:lnTo>
                    <a:pt x="4092" y="2822"/>
                  </a:lnTo>
                  <a:lnTo>
                    <a:pt x="4092" y="2822"/>
                  </a:lnTo>
                  <a:lnTo>
                    <a:pt x="4106" y="2833"/>
                  </a:lnTo>
                  <a:lnTo>
                    <a:pt x="4118" y="2847"/>
                  </a:lnTo>
                  <a:lnTo>
                    <a:pt x="4118" y="2847"/>
                  </a:lnTo>
                  <a:lnTo>
                    <a:pt x="4119" y="2849"/>
                  </a:lnTo>
                  <a:lnTo>
                    <a:pt x="4119" y="2849"/>
                  </a:lnTo>
                  <a:lnTo>
                    <a:pt x="4123" y="2849"/>
                  </a:lnTo>
                  <a:lnTo>
                    <a:pt x="4126" y="2851"/>
                  </a:lnTo>
                  <a:lnTo>
                    <a:pt x="4131" y="2856"/>
                  </a:lnTo>
                  <a:lnTo>
                    <a:pt x="4131" y="2856"/>
                  </a:lnTo>
                  <a:lnTo>
                    <a:pt x="4135" y="2859"/>
                  </a:lnTo>
                  <a:lnTo>
                    <a:pt x="4135" y="2859"/>
                  </a:lnTo>
                  <a:lnTo>
                    <a:pt x="4141" y="2862"/>
                  </a:lnTo>
                  <a:lnTo>
                    <a:pt x="4148" y="2866"/>
                  </a:lnTo>
                  <a:lnTo>
                    <a:pt x="4155" y="2869"/>
                  </a:lnTo>
                  <a:lnTo>
                    <a:pt x="4157" y="2873"/>
                  </a:lnTo>
                  <a:lnTo>
                    <a:pt x="4157" y="2876"/>
                  </a:lnTo>
                  <a:lnTo>
                    <a:pt x="4157" y="2876"/>
                  </a:lnTo>
                  <a:lnTo>
                    <a:pt x="4158" y="2878"/>
                  </a:lnTo>
                  <a:lnTo>
                    <a:pt x="4158" y="2878"/>
                  </a:lnTo>
                  <a:lnTo>
                    <a:pt x="4162" y="2883"/>
                  </a:lnTo>
                  <a:lnTo>
                    <a:pt x="4162" y="2883"/>
                  </a:lnTo>
                  <a:lnTo>
                    <a:pt x="4164" y="2885"/>
                  </a:lnTo>
                  <a:lnTo>
                    <a:pt x="4164" y="2885"/>
                  </a:lnTo>
                  <a:lnTo>
                    <a:pt x="4169" y="2883"/>
                  </a:lnTo>
                  <a:lnTo>
                    <a:pt x="4172" y="2883"/>
                  </a:lnTo>
                  <a:lnTo>
                    <a:pt x="4181" y="2886"/>
                  </a:lnTo>
                  <a:lnTo>
                    <a:pt x="4187" y="2893"/>
                  </a:lnTo>
                  <a:lnTo>
                    <a:pt x="4194" y="2898"/>
                  </a:lnTo>
                  <a:lnTo>
                    <a:pt x="4194" y="2898"/>
                  </a:lnTo>
                  <a:lnTo>
                    <a:pt x="4196" y="2900"/>
                  </a:lnTo>
                  <a:lnTo>
                    <a:pt x="4196" y="2900"/>
                  </a:lnTo>
                  <a:lnTo>
                    <a:pt x="4201" y="2903"/>
                  </a:lnTo>
                  <a:lnTo>
                    <a:pt x="4203" y="2907"/>
                  </a:lnTo>
                  <a:lnTo>
                    <a:pt x="4203" y="2907"/>
                  </a:lnTo>
                  <a:lnTo>
                    <a:pt x="4206" y="2909"/>
                  </a:lnTo>
                  <a:lnTo>
                    <a:pt x="4210" y="2910"/>
                  </a:lnTo>
                  <a:lnTo>
                    <a:pt x="4215" y="2915"/>
                  </a:lnTo>
                  <a:lnTo>
                    <a:pt x="4216" y="2919"/>
                  </a:lnTo>
                  <a:lnTo>
                    <a:pt x="4220" y="2920"/>
                  </a:lnTo>
                  <a:lnTo>
                    <a:pt x="4223" y="2922"/>
                  </a:lnTo>
                  <a:lnTo>
                    <a:pt x="4230" y="2920"/>
                  </a:lnTo>
                  <a:lnTo>
                    <a:pt x="4230" y="2920"/>
                  </a:lnTo>
                  <a:lnTo>
                    <a:pt x="4233" y="2926"/>
                  </a:lnTo>
                  <a:lnTo>
                    <a:pt x="4235" y="2932"/>
                  </a:lnTo>
                  <a:lnTo>
                    <a:pt x="4237" y="2939"/>
                  </a:lnTo>
                  <a:lnTo>
                    <a:pt x="4237" y="2948"/>
                  </a:lnTo>
                  <a:lnTo>
                    <a:pt x="4237" y="2948"/>
                  </a:lnTo>
                  <a:lnTo>
                    <a:pt x="4223" y="2946"/>
                  </a:lnTo>
                  <a:lnTo>
                    <a:pt x="4211" y="2943"/>
                  </a:lnTo>
                  <a:lnTo>
                    <a:pt x="4189" y="2934"/>
                  </a:lnTo>
                  <a:lnTo>
                    <a:pt x="4189" y="2934"/>
                  </a:lnTo>
                  <a:lnTo>
                    <a:pt x="4143" y="2934"/>
                  </a:lnTo>
                  <a:lnTo>
                    <a:pt x="4121" y="2936"/>
                  </a:lnTo>
                  <a:lnTo>
                    <a:pt x="4111" y="2938"/>
                  </a:lnTo>
                  <a:lnTo>
                    <a:pt x="4100" y="2941"/>
                  </a:lnTo>
                  <a:lnTo>
                    <a:pt x="4100" y="2941"/>
                  </a:lnTo>
                  <a:lnTo>
                    <a:pt x="4100" y="2932"/>
                  </a:lnTo>
                  <a:lnTo>
                    <a:pt x="4102" y="2926"/>
                  </a:lnTo>
                  <a:lnTo>
                    <a:pt x="4106" y="2920"/>
                  </a:lnTo>
                  <a:lnTo>
                    <a:pt x="4107" y="2914"/>
                  </a:lnTo>
                  <a:lnTo>
                    <a:pt x="4107" y="2914"/>
                  </a:lnTo>
                  <a:lnTo>
                    <a:pt x="4109" y="2910"/>
                  </a:lnTo>
                  <a:lnTo>
                    <a:pt x="4112" y="2909"/>
                  </a:lnTo>
                  <a:lnTo>
                    <a:pt x="4121" y="2907"/>
                  </a:lnTo>
                  <a:lnTo>
                    <a:pt x="4121" y="2907"/>
                  </a:lnTo>
                  <a:lnTo>
                    <a:pt x="4121" y="2893"/>
                  </a:lnTo>
                  <a:lnTo>
                    <a:pt x="4121" y="2893"/>
                  </a:lnTo>
                  <a:lnTo>
                    <a:pt x="4121" y="2886"/>
                  </a:lnTo>
                  <a:lnTo>
                    <a:pt x="4121" y="2881"/>
                  </a:lnTo>
                  <a:lnTo>
                    <a:pt x="4118" y="2873"/>
                  </a:lnTo>
                  <a:lnTo>
                    <a:pt x="4118" y="2873"/>
                  </a:lnTo>
                  <a:lnTo>
                    <a:pt x="4116" y="2871"/>
                  </a:lnTo>
                  <a:lnTo>
                    <a:pt x="4116" y="2871"/>
                  </a:lnTo>
                  <a:lnTo>
                    <a:pt x="4114" y="2868"/>
                  </a:lnTo>
                  <a:lnTo>
                    <a:pt x="4114" y="2868"/>
                  </a:lnTo>
                  <a:lnTo>
                    <a:pt x="4102" y="2857"/>
                  </a:lnTo>
                  <a:lnTo>
                    <a:pt x="4097" y="2852"/>
                  </a:lnTo>
                  <a:lnTo>
                    <a:pt x="4094" y="2844"/>
                  </a:lnTo>
                  <a:lnTo>
                    <a:pt x="4094" y="2844"/>
                  </a:lnTo>
                  <a:lnTo>
                    <a:pt x="4094" y="2842"/>
                  </a:lnTo>
                  <a:lnTo>
                    <a:pt x="4094" y="2842"/>
                  </a:lnTo>
                  <a:lnTo>
                    <a:pt x="4082" y="2830"/>
                  </a:lnTo>
                  <a:lnTo>
                    <a:pt x="4073" y="2825"/>
                  </a:lnTo>
                  <a:lnTo>
                    <a:pt x="4065" y="2822"/>
                  </a:lnTo>
                  <a:lnTo>
                    <a:pt x="4065" y="2822"/>
                  </a:lnTo>
                  <a:lnTo>
                    <a:pt x="4061" y="2820"/>
                  </a:lnTo>
                  <a:lnTo>
                    <a:pt x="4061" y="2820"/>
                  </a:lnTo>
                  <a:lnTo>
                    <a:pt x="4056" y="2816"/>
                  </a:lnTo>
                  <a:lnTo>
                    <a:pt x="4053" y="2811"/>
                  </a:lnTo>
                  <a:lnTo>
                    <a:pt x="4053" y="2811"/>
                  </a:lnTo>
                  <a:lnTo>
                    <a:pt x="4046" y="2811"/>
                  </a:lnTo>
                  <a:lnTo>
                    <a:pt x="4039" y="2810"/>
                  </a:lnTo>
                  <a:lnTo>
                    <a:pt x="4031" y="2803"/>
                  </a:lnTo>
                  <a:lnTo>
                    <a:pt x="4022" y="2796"/>
                  </a:lnTo>
                  <a:lnTo>
                    <a:pt x="4012" y="2791"/>
                  </a:lnTo>
                  <a:lnTo>
                    <a:pt x="4012" y="2791"/>
                  </a:lnTo>
                  <a:lnTo>
                    <a:pt x="4000" y="2793"/>
                  </a:lnTo>
                  <a:lnTo>
                    <a:pt x="3990" y="2798"/>
                  </a:lnTo>
                  <a:lnTo>
                    <a:pt x="3983" y="2803"/>
                  </a:lnTo>
                  <a:lnTo>
                    <a:pt x="3979" y="2806"/>
                  </a:lnTo>
                  <a:lnTo>
                    <a:pt x="3978" y="2811"/>
                  </a:lnTo>
                  <a:lnTo>
                    <a:pt x="3978" y="2811"/>
                  </a:lnTo>
                  <a:lnTo>
                    <a:pt x="3974" y="2810"/>
                  </a:lnTo>
                  <a:lnTo>
                    <a:pt x="3973" y="2808"/>
                  </a:lnTo>
                  <a:lnTo>
                    <a:pt x="3973" y="2805"/>
                  </a:lnTo>
                  <a:lnTo>
                    <a:pt x="3973" y="2803"/>
                  </a:lnTo>
                  <a:lnTo>
                    <a:pt x="3976" y="2796"/>
                  </a:lnTo>
                  <a:lnTo>
                    <a:pt x="3978" y="2791"/>
                  </a:lnTo>
                  <a:lnTo>
                    <a:pt x="3978" y="2791"/>
                  </a:lnTo>
                  <a:lnTo>
                    <a:pt x="3978" y="2777"/>
                  </a:lnTo>
                  <a:lnTo>
                    <a:pt x="3978" y="2764"/>
                  </a:lnTo>
                  <a:lnTo>
                    <a:pt x="3978" y="2764"/>
                  </a:lnTo>
                  <a:lnTo>
                    <a:pt x="3971" y="2764"/>
                  </a:lnTo>
                  <a:lnTo>
                    <a:pt x="3966" y="2764"/>
                  </a:lnTo>
                  <a:lnTo>
                    <a:pt x="3962" y="2767"/>
                  </a:lnTo>
                  <a:lnTo>
                    <a:pt x="3961" y="2770"/>
                  </a:lnTo>
                  <a:lnTo>
                    <a:pt x="3957" y="2774"/>
                  </a:lnTo>
                  <a:lnTo>
                    <a:pt x="3956" y="2777"/>
                  </a:lnTo>
                  <a:lnTo>
                    <a:pt x="3950" y="2777"/>
                  </a:lnTo>
                  <a:lnTo>
                    <a:pt x="3944" y="2777"/>
                  </a:lnTo>
                  <a:lnTo>
                    <a:pt x="3944" y="2777"/>
                  </a:lnTo>
                  <a:lnTo>
                    <a:pt x="3947" y="2772"/>
                  </a:lnTo>
                  <a:lnTo>
                    <a:pt x="3949" y="2765"/>
                  </a:lnTo>
                  <a:lnTo>
                    <a:pt x="3952" y="2760"/>
                  </a:lnTo>
                  <a:lnTo>
                    <a:pt x="3954" y="2758"/>
                  </a:lnTo>
                  <a:lnTo>
                    <a:pt x="3957" y="2757"/>
                  </a:lnTo>
                  <a:lnTo>
                    <a:pt x="3957" y="2757"/>
                  </a:lnTo>
                  <a:lnTo>
                    <a:pt x="3962" y="2753"/>
                  </a:lnTo>
                  <a:lnTo>
                    <a:pt x="3967" y="2750"/>
                  </a:lnTo>
                  <a:lnTo>
                    <a:pt x="3969" y="2745"/>
                  </a:lnTo>
                  <a:lnTo>
                    <a:pt x="3971" y="2736"/>
                  </a:lnTo>
                  <a:lnTo>
                    <a:pt x="3971" y="2736"/>
                  </a:lnTo>
                  <a:lnTo>
                    <a:pt x="3961" y="2736"/>
                  </a:lnTo>
                  <a:lnTo>
                    <a:pt x="3950" y="2736"/>
                  </a:lnTo>
                  <a:lnTo>
                    <a:pt x="3944" y="2740"/>
                  </a:lnTo>
                  <a:lnTo>
                    <a:pt x="3937" y="2743"/>
                  </a:lnTo>
                  <a:lnTo>
                    <a:pt x="3937" y="2743"/>
                  </a:lnTo>
                  <a:lnTo>
                    <a:pt x="3935" y="2747"/>
                  </a:lnTo>
                  <a:lnTo>
                    <a:pt x="3933" y="2750"/>
                  </a:lnTo>
                  <a:lnTo>
                    <a:pt x="3930" y="2753"/>
                  </a:lnTo>
                  <a:lnTo>
                    <a:pt x="3930" y="2757"/>
                  </a:lnTo>
                  <a:lnTo>
                    <a:pt x="3930" y="2757"/>
                  </a:lnTo>
                  <a:lnTo>
                    <a:pt x="3928" y="2767"/>
                  </a:lnTo>
                  <a:lnTo>
                    <a:pt x="3925" y="2776"/>
                  </a:lnTo>
                  <a:lnTo>
                    <a:pt x="3916" y="2791"/>
                  </a:lnTo>
                  <a:lnTo>
                    <a:pt x="3896" y="2818"/>
                  </a:lnTo>
                  <a:lnTo>
                    <a:pt x="3896" y="2818"/>
                  </a:lnTo>
                  <a:lnTo>
                    <a:pt x="3891" y="2816"/>
                  </a:lnTo>
                  <a:lnTo>
                    <a:pt x="3889" y="2815"/>
                  </a:lnTo>
                  <a:lnTo>
                    <a:pt x="3889" y="2811"/>
                  </a:lnTo>
                  <a:lnTo>
                    <a:pt x="3889" y="2806"/>
                  </a:lnTo>
                  <a:lnTo>
                    <a:pt x="3896" y="2799"/>
                  </a:lnTo>
                  <a:lnTo>
                    <a:pt x="3899" y="2798"/>
                  </a:lnTo>
                  <a:lnTo>
                    <a:pt x="3903" y="2798"/>
                  </a:lnTo>
                  <a:lnTo>
                    <a:pt x="3903" y="2798"/>
                  </a:lnTo>
                  <a:lnTo>
                    <a:pt x="3903" y="2791"/>
                  </a:lnTo>
                  <a:lnTo>
                    <a:pt x="3906" y="2784"/>
                  </a:lnTo>
                  <a:lnTo>
                    <a:pt x="3910" y="2779"/>
                  </a:lnTo>
                  <a:lnTo>
                    <a:pt x="3910" y="2770"/>
                  </a:lnTo>
                  <a:lnTo>
                    <a:pt x="3910" y="2770"/>
                  </a:lnTo>
                  <a:lnTo>
                    <a:pt x="3915" y="2765"/>
                  </a:lnTo>
                  <a:lnTo>
                    <a:pt x="3920" y="2760"/>
                  </a:lnTo>
                  <a:lnTo>
                    <a:pt x="3921" y="2752"/>
                  </a:lnTo>
                  <a:lnTo>
                    <a:pt x="3923" y="2743"/>
                  </a:lnTo>
                  <a:lnTo>
                    <a:pt x="3923" y="2743"/>
                  </a:lnTo>
                  <a:lnTo>
                    <a:pt x="3921" y="2736"/>
                  </a:lnTo>
                  <a:lnTo>
                    <a:pt x="3920" y="2729"/>
                  </a:lnTo>
                  <a:lnTo>
                    <a:pt x="3915" y="2726"/>
                  </a:lnTo>
                  <a:lnTo>
                    <a:pt x="3910" y="2723"/>
                  </a:lnTo>
                  <a:lnTo>
                    <a:pt x="3910" y="2723"/>
                  </a:lnTo>
                  <a:lnTo>
                    <a:pt x="3903" y="2723"/>
                  </a:lnTo>
                  <a:lnTo>
                    <a:pt x="3898" y="2724"/>
                  </a:lnTo>
                  <a:lnTo>
                    <a:pt x="3894" y="2728"/>
                  </a:lnTo>
                  <a:lnTo>
                    <a:pt x="3892" y="2733"/>
                  </a:lnTo>
                  <a:lnTo>
                    <a:pt x="3889" y="2745"/>
                  </a:lnTo>
                  <a:lnTo>
                    <a:pt x="3887" y="2748"/>
                  </a:lnTo>
                  <a:lnTo>
                    <a:pt x="3882" y="2750"/>
                  </a:lnTo>
                  <a:lnTo>
                    <a:pt x="3882" y="2750"/>
                  </a:lnTo>
                  <a:lnTo>
                    <a:pt x="3870" y="2750"/>
                  </a:lnTo>
                  <a:lnTo>
                    <a:pt x="3858" y="2750"/>
                  </a:lnTo>
                  <a:lnTo>
                    <a:pt x="3848" y="2748"/>
                  </a:lnTo>
                  <a:lnTo>
                    <a:pt x="3841" y="2743"/>
                  </a:lnTo>
                  <a:lnTo>
                    <a:pt x="3841" y="2743"/>
                  </a:lnTo>
                  <a:lnTo>
                    <a:pt x="3838" y="2736"/>
                  </a:lnTo>
                  <a:lnTo>
                    <a:pt x="3833" y="2731"/>
                  </a:lnTo>
                  <a:lnTo>
                    <a:pt x="3828" y="2726"/>
                  </a:lnTo>
                  <a:lnTo>
                    <a:pt x="3821" y="2723"/>
                  </a:lnTo>
                  <a:lnTo>
                    <a:pt x="3821" y="2723"/>
                  </a:lnTo>
                  <a:lnTo>
                    <a:pt x="3809" y="2723"/>
                  </a:lnTo>
                  <a:lnTo>
                    <a:pt x="3797" y="2723"/>
                  </a:lnTo>
                  <a:lnTo>
                    <a:pt x="3785" y="2723"/>
                  </a:lnTo>
                  <a:lnTo>
                    <a:pt x="3775" y="2724"/>
                  </a:lnTo>
                  <a:lnTo>
                    <a:pt x="3775" y="2724"/>
                  </a:lnTo>
                  <a:lnTo>
                    <a:pt x="3773" y="2726"/>
                  </a:lnTo>
                  <a:lnTo>
                    <a:pt x="3773" y="2726"/>
                  </a:lnTo>
                  <a:lnTo>
                    <a:pt x="3773" y="2728"/>
                  </a:lnTo>
                  <a:lnTo>
                    <a:pt x="3771" y="2728"/>
                  </a:lnTo>
                  <a:lnTo>
                    <a:pt x="3768" y="2728"/>
                  </a:lnTo>
                  <a:lnTo>
                    <a:pt x="3768" y="2728"/>
                  </a:lnTo>
                  <a:lnTo>
                    <a:pt x="3770" y="2733"/>
                  </a:lnTo>
                  <a:lnTo>
                    <a:pt x="3775" y="2738"/>
                  </a:lnTo>
                  <a:lnTo>
                    <a:pt x="3778" y="2743"/>
                  </a:lnTo>
                  <a:lnTo>
                    <a:pt x="3780" y="2747"/>
                  </a:lnTo>
                  <a:lnTo>
                    <a:pt x="3780" y="2748"/>
                  </a:lnTo>
                  <a:lnTo>
                    <a:pt x="3780" y="2748"/>
                  </a:lnTo>
                  <a:lnTo>
                    <a:pt x="3780" y="2750"/>
                  </a:lnTo>
                  <a:lnTo>
                    <a:pt x="3780" y="2750"/>
                  </a:lnTo>
                  <a:lnTo>
                    <a:pt x="3781" y="2755"/>
                  </a:lnTo>
                  <a:lnTo>
                    <a:pt x="3780" y="2758"/>
                  </a:lnTo>
                  <a:lnTo>
                    <a:pt x="3778" y="2762"/>
                  </a:lnTo>
                  <a:lnTo>
                    <a:pt x="3773" y="2764"/>
                  </a:lnTo>
                  <a:lnTo>
                    <a:pt x="3773" y="2764"/>
                  </a:lnTo>
                  <a:lnTo>
                    <a:pt x="3771" y="2760"/>
                  </a:lnTo>
                  <a:lnTo>
                    <a:pt x="3771" y="2760"/>
                  </a:lnTo>
                  <a:lnTo>
                    <a:pt x="3771" y="2757"/>
                  </a:lnTo>
                  <a:lnTo>
                    <a:pt x="3771" y="2757"/>
                  </a:lnTo>
                  <a:lnTo>
                    <a:pt x="3768" y="2753"/>
                  </a:lnTo>
                  <a:lnTo>
                    <a:pt x="3766" y="2750"/>
                  </a:lnTo>
                  <a:lnTo>
                    <a:pt x="3764" y="2743"/>
                  </a:lnTo>
                  <a:lnTo>
                    <a:pt x="3761" y="2735"/>
                  </a:lnTo>
                  <a:lnTo>
                    <a:pt x="3759" y="2731"/>
                  </a:lnTo>
                  <a:lnTo>
                    <a:pt x="3754" y="2729"/>
                  </a:lnTo>
                  <a:lnTo>
                    <a:pt x="3754" y="2729"/>
                  </a:lnTo>
                  <a:lnTo>
                    <a:pt x="3752" y="2726"/>
                  </a:lnTo>
                  <a:lnTo>
                    <a:pt x="3752" y="2726"/>
                  </a:lnTo>
                  <a:lnTo>
                    <a:pt x="3746" y="2719"/>
                  </a:lnTo>
                  <a:lnTo>
                    <a:pt x="3740" y="2712"/>
                  </a:lnTo>
                  <a:lnTo>
                    <a:pt x="3735" y="2711"/>
                  </a:lnTo>
                  <a:lnTo>
                    <a:pt x="3732" y="2709"/>
                  </a:lnTo>
                  <a:lnTo>
                    <a:pt x="3725" y="2709"/>
                  </a:lnTo>
                  <a:lnTo>
                    <a:pt x="3718" y="2709"/>
                  </a:lnTo>
                  <a:lnTo>
                    <a:pt x="3718" y="2709"/>
                  </a:lnTo>
                  <a:lnTo>
                    <a:pt x="3717" y="2714"/>
                  </a:lnTo>
                  <a:lnTo>
                    <a:pt x="3715" y="2716"/>
                  </a:lnTo>
                  <a:lnTo>
                    <a:pt x="3711" y="2716"/>
                  </a:lnTo>
                  <a:lnTo>
                    <a:pt x="3711" y="2716"/>
                  </a:lnTo>
                  <a:lnTo>
                    <a:pt x="3705" y="2716"/>
                  </a:lnTo>
                  <a:lnTo>
                    <a:pt x="3701" y="2719"/>
                  </a:lnTo>
                  <a:lnTo>
                    <a:pt x="3698" y="2724"/>
                  </a:lnTo>
                  <a:lnTo>
                    <a:pt x="3698" y="2729"/>
                  </a:lnTo>
                  <a:lnTo>
                    <a:pt x="3698" y="2729"/>
                  </a:lnTo>
                  <a:lnTo>
                    <a:pt x="3696" y="2729"/>
                  </a:lnTo>
                  <a:lnTo>
                    <a:pt x="3696" y="2729"/>
                  </a:lnTo>
                  <a:lnTo>
                    <a:pt x="3684" y="2729"/>
                  </a:lnTo>
                  <a:lnTo>
                    <a:pt x="3677" y="2726"/>
                  </a:lnTo>
                  <a:lnTo>
                    <a:pt x="3674" y="2724"/>
                  </a:lnTo>
                  <a:lnTo>
                    <a:pt x="3672" y="2721"/>
                  </a:lnTo>
                  <a:lnTo>
                    <a:pt x="3671" y="2712"/>
                  </a:lnTo>
                  <a:lnTo>
                    <a:pt x="3671" y="2712"/>
                  </a:lnTo>
                  <a:lnTo>
                    <a:pt x="3669" y="2709"/>
                  </a:lnTo>
                  <a:lnTo>
                    <a:pt x="3669" y="2709"/>
                  </a:lnTo>
                  <a:lnTo>
                    <a:pt x="3669" y="2707"/>
                  </a:lnTo>
                  <a:lnTo>
                    <a:pt x="3669" y="2707"/>
                  </a:lnTo>
                  <a:lnTo>
                    <a:pt x="3667" y="2702"/>
                  </a:lnTo>
                  <a:lnTo>
                    <a:pt x="3665" y="2699"/>
                  </a:lnTo>
                  <a:lnTo>
                    <a:pt x="3662" y="2695"/>
                  </a:lnTo>
                  <a:lnTo>
                    <a:pt x="3657" y="2695"/>
                  </a:lnTo>
                  <a:lnTo>
                    <a:pt x="3657" y="2695"/>
                  </a:lnTo>
                  <a:lnTo>
                    <a:pt x="3650" y="2695"/>
                  </a:lnTo>
                  <a:lnTo>
                    <a:pt x="3647" y="2699"/>
                  </a:lnTo>
                  <a:lnTo>
                    <a:pt x="3647" y="2699"/>
                  </a:lnTo>
                  <a:lnTo>
                    <a:pt x="3645" y="2701"/>
                  </a:lnTo>
                  <a:lnTo>
                    <a:pt x="3645" y="2701"/>
                  </a:lnTo>
                  <a:lnTo>
                    <a:pt x="3645" y="2704"/>
                  </a:lnTo>
                  <a:lnTo>
                    <a:pt x="3645" y="2704"/>
                  </a:lnTo>
                  <a:lnTo>
                    <a:pt x="3643" y="2707"/>
                  </a:lnTo>
                  <a:lnTo>
                    <a:pt x="3643" y="2707"/>
                  </a:lnTo>
                  <a:lnTo>
                    <a:pt x="3635" y="2706"/>
                  </a:lnTo>
                  <a:lnTo>
                    <a:pt x="3630" y="2702"/>
                  </a:lnTo>
                  <a:lnTo>
                    <a:pt x="3626" y="269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25" y="2687"/>
                  </a:lnTo>
                  <a:lnTo>
                    <a:pt x="3631" y="2683"/>
                  </a:lnTo>
                  <a:lnTo>
                    <a:pt x="3638" y="2680"/>
                  </a:lnTo>
                  <a:lnTo>
                    <a:pt x="3645" y="2678"/>
                  </a:lnTo>
                  <a:lnTo>
                    <a:pt x="3652" y="2677"/>
                  </a:lnTo>
                  <a:lnTo>
                    <a:pt x="3667" y="2678"/>
                  </a:lnTo>
                  <a:lnTo>
                    <a:pt x="3684" y="2682"/>
                  </a:lnTo>
                  <a:lnTo>
                    <a:pt x="3684" y="2682"/>
                  </a:lnTo>
                  <a:lnTo>
                    <a:pt x="3684" y="2685"/>
                  </a:lnTo>
                  <a:lnTo>
                    <a:pt x="3684" y="2689"/>
                  </a:lnTo>
                  <a:lnTo>
                    <a:pt x="3684" y="2692"/>
                  </a:lnTo>
                  <a:lnTo>
                    <a:pt x="3684" y="2695"/>
                  </a:lnTo>
                  <a:lnTo>
                    <a:pt x="3684" y="2695"/>
                  </a:lnTo>
                  <a:lnTo>
                    <a:pt x="3686" y="2697"/>
                  </a:lnTo>
                  <a:lnTo>
                    <a:pt x="3689" y="2697"/>
                  </a:lnTo>
                  <a:lnTo>
                    <a:pt x="3689" y="2697"/>
                  </a:lnTo>
                  <a:lnTo>
                    <a:pt x="3693" y="2697"/>
                  </a:lnTo>
                  <a:lnTo>
                    <a:pt x="3693" y="2697"/>
                  </a:lnTo>
                  <a:lnTo>
                    <a:pt x="3701" y="2701"/>
                  </a:lnTo>
                  <a:lnTo>
                    <a:pt x="3710" y="2702"/>
                  </a:lnTo>
                  <a:lnTo>
                    <a:pt x="3713" y="2702"/>
                  </a:lnTo>
                  <a:lnTo>
                    <a:pt x="3717" y="2702"/>
                  </a:lnTo>
                  <a:lnTo>
                    <a:pt x="3720" y="2699"/>
                  </a:lnTo>
                  <a:lnTo>
                    <a:pt x="3725" y="2695"/>
                  </a:lnTo>
                  <a:lnTo>
                    <a:pt x="3725" y="2695"/>
                  </a:lnTo>
                  <a:lnTo>
                    <a:pt x="3727" y="2695"/>
                  </a:lnTo>
                  <a:lnTo>
                    <a:pt x="3727" y="2695"/>
                  </a:lnTo>
                  <a:lnTo>
                    <a:pt x="3732" y="2701"/>
                  </a:lnTo>
                  <a:lnTo>
                    <a:pt x="3735" y="2702"/>
                  </a:lnTo>
                  <a:lnTo>
                    <a:pt x="3739" y="2702"/>
                  </a:lnTo>
                  <a:lnTo>
                    <a:pt x="3739" y="2702"/>
                  </a:lnTo>
                  <a:lnTo>
                    <a:pt x="3742" y="2697"/>
                  </a:lnTo>
                  <a:lnTo>
                    <a:pt x="3746" y="2692"/>
                  </a:lnTo>
                  <a:lnTo>
                    <a:pt x="3749" y="2689"/>
                  </a:lnTo>
                  <a:lnTo>
                    <a:pt x="3752" y="2682"/>
                  </a:lnTo>
                  <a:lnTo>
                    <a:pt x="3752" y="2682"/>
                  </a:lnTo>
                  <a:lnTo>
                    <a:pt x="3751" y="2666"/>
                  </a:lnTo>
                  <a:lnTo>
                    <a:pt x="3749" y="2660"/>
                  </a:lnTo>
                  <a:lnTo>
                    <a:pt x="3747" y="2653"/>
                  </a:lnTo>
                  <a:lnTo>
                    <a:pt x="3744" y="2648"/>
                  </a:lnTo>
                  <a:lnTo>
                    <a:pt x="3739" y="2644"/>
                  </a:lnTo>
                  <a:lnTo>
                    <a:pt x="3732" y="2643"/>
                  </a:lnTo>
                  <a:lnTo>
                    <a:pt x="3725" y="2641"/>
                  </a:lnTo>
                  <a:lnTo>
                    <a:pt x="3725" y="2641"/>
                  </a:lnTo>
                  <a:lnTo>
                    <a:pt x="3727" y="2637"/>
                  </a:lnTo>
                  <a:lnTo>
                    <a:pt x="3729" y="2636"/>
                  </a:lnTo>
                  <a:lnTo>
                    <a:pt x="3735" y="2634"/>
                  </a:lnTo>
                  <a:lnTo>
                    <a:pt x="3742" y="2636"/>
                  </a:lnTo>
                  <a:lnTo>
                    <a:pt x="3744" y="2637"/>
                  </a:lnTo>
                  <a:lnTo>
                    <a:pt x="3746" y="2641"/>
                  </a:lnTo>
                  <a:lnTo>
                    <a:pt x="3746" y="2641"/>
                  </a:lnTo>
                  <a:lnTo>
                    <a:pt x="3751" y="2641"/>
                  </a:lnTo>
                  <a:lnTo>
                    <a:pt x="3756" y="2641"/>
                  </a:lnTo>
                  <a:lnTo>
                    <a:pt x="3759" y="2643"/>
                  </a:lnTo>
                  <a:lnTo>
                    <a:pt x="3761" y="2646"/>
                  </a:lnTo>
                  <a:lnTo>
                    <a:pt x="3766" y="2651"/>
                  </a:lnTo>
                  <a:lnTo>
                    <a:pt x="3768" y="2654"/>
                  </a:lnTo>
                  <a:lnTo>
                    <a:pt x="3773" y="2654"/>
                  </a:lnTo>
                  <a:lnTo>
                    <a:pt x="3773" y="2654"/>
                  </a:lnTo>
                  <a:lnTo>
                    <a:pt x="3773" y="2663"/>
                  </a:lnTo>
                  <a:lnTo>
                    <a:pt x="3771" y="2670"/>
                  </a:lnTo>
                  <a:lnTo>
                    <a:pt x="3768" y="2675"/>
                  </a:lnTo>
                  <a:lnTo>
                    <a:pt x="3766" y="2682"/>
                  </a:lnTo>
                  <a:lnTo>
                    <a:pt x="3766" y="2682"/>
                  </a:lnTo>
                  <a:lnTo>
                    <a:pt x="3763" y="2683"/>
                  </a:lnTo>
                  <a:lnTo>
                    <a:pt x="3761" y="2687"/>
                  </a:lnTo>
                  <a:lnTo>
                    <a:pt x="3759" y="2695"/>
                  </a:lnTo>
                  <a:lnTo>
                    <a:pt x="3759" y="2695"/>
                  </a:lnTo>
                  <a:lnTo>
                    <a:pt x="3756" y="2695"/>
                  </a:lnTo>
                  <a:lnTo>
                    <a:pt x="3754" y="2697"/>
                  </a:lnTo>
                  <a:lnTo>
                    <a:pt x="3752" y="2702"/>
                  </a:lnTo>
                  <a:lnTo>
                    <a:pt x="3793" y="2702"/>
                  </a:lnTo>
                  <a:lnTo>
                    <a:pt x="3793" y="2702"/>
                  </a:lnTo>
                  <a:lnTo>
                    <a:pt x="3795" y="2697"/>
                  </a:lnTo>
                  <a:lnTo>
                    <a:pt x="3797" y="2695"/>
                  </a:lnTo>
                  <a:lnTo>
                    <a:pt x="3800" y="2695"/>
                  </a:lnTo>
                  <a:lnTo>
                    <a:pt x="3800" y="2695"/>
                  </a:lnTo>
                  <a:lnTo>
                    <a:pt x="3804" y="2692"/>
                  </a:lnTo>
                  <a:lnTo>
                    <a:pt x="3805" y="2687"/>
                  </a:lnTo>
                  <a:lnTo>
                    <a:pt x="3807" y="2675"/>
                  </a:lnTo>
                  <a:lnTo>
                    <a:pt x="3807" y="2648"/>
                  </a:lnTo>
                  <a:lnTo>
                    <a:pt x="3807" y="2648"/>
                  </a:lnTo>
                  <a:lnTo>
                    <a:pt x="3821" y="2653"/>
                  </a:lnTo>
                  <a:lnTo>
                    <a:pt x="3838" y="2654"/>
                  </a:lnTo>
                  <a:lnTo>
                    <a:pt x="3857" y="2654"/>
                  </a:lnTo>
                  <a:lnTo>
                    <a:pt x="3875" y="2654"/>
                  </a:lnTo>
                  <a:lnTo>
                    <a:pt x="3875" y="2654"/>
                  </a:lnTo>
                  <a:lnTo>
                    <a:pt x="3875" y="2656"/>
                  </a:lnTo>
                  <a:lnTo>
                    <a:pt x="3874" y="2658"/>
                  </a:lnTo>
                  <a:lnTo>
                    <a:pt x="3870" y="2660"/>
                  </a:lnTo>
                  <a:lnTo>
                    <a:pt x="3865" y="2660"/>
                  </a:lnTo>
                  <a:lnTo>
                    <a:pt x="3862" y="2661"/>
                  </a:lnTo>
                  <a:lnTo>
                    <a:pt x="3862" y="2661"/>
                  </a:lnTo>
                  <a:lnTo>
                    <a:pt x="3860" y="2666"/>
                  </a:lnTo>
                  <a:lnTo>
                    <a:pt x="3858" y="2668"/>
                  </a:lnTo>
                  <a:lnTo>
                    <a:pt x="3855" y="2668"/>
                  </a:lnTo>
                  <a:lnTo>
                    <a:pt x="3855" y="2668"/>
                  </a:lnTo>
                  <a:lnTo>
                    <a:pt x="3850" y="2678"/>
                  </a:lnTo>
                  <a:lnTo>
                    <a:pt x="3845" y="2685"/>
                  </a:lnTo>
                  <a:lnTo>
                    <a:pt x="3841" y="2695"/>
                  </a:lnTo>
                  <a:lnTo>
                    <a:pt x="3841" y="2702"/>
                  </a:lnTo>
                  <a:lnTo>
                    <a:pt x="3841" y="2709"/>
                  </a:lnTo>
                  <a:lnTo>
                    <a:pt x="3841" y="2709"/>
                  </a:lnTo>
                  <a:lnTo>
                    <a:pt x="3845" y="2716"/>
                  </a:lnTo>
                  <a:lnTo>
                    <a:pt x="3850" y="2721"/>
                  </a:lnTo>
                  <a:lnTo>
                    <a:pt x="3855" y="2726"/>
                  </a:lnTo>
                  <a:lnTo>
                    <a:pt x="3862" y="2729"/>
                  </a:lnTo>
                  <a:lnTo>
                    <a:pt x="3862" y="2729"/>
                  </a:lnTo>
                  <a:lnTo>
                    <a:pt x="3869" y="2729"/>
                  </a:lnTo>
                  <a:lnTo>
                    <a:pt x="3874" y="2729"/>
                  </a:lnTo>
                  <a:lnTo>
                    <a:pt x="3875" y="2726"/>
                  </a:lnTo>
                  <a:lnTo>
                    <a:pt x="3879" y="2723"/>
                  </a:lnTo>
                  <a:lnTo>
                    <a:pt x="3881" y="2719"/>
                  </a:lnTo>
                  <a:lnTo>
                    <a:pt x="3884" y="2716"/>
                  </a:lnTo>
                  <a:lnTo>
                    <a:pt x="3889" y="2716"/>
                  </a:lnTo>
                  <a:lnTo>
                    <a:pt x="3896" y="2716"/>
                  </a:lnTo>
                  <a:lnTo>
                    <a:pt x="3896" y="2716"/>
                  </a:lnTo>
                  <a:lnTo>
                    <a:pt x="3896" y="2711"/>
                  </a:lnTo>
                  <a:lnTo>
                    <a:pt x="3898" y="2707"/>
                  </a:lnTo>
                  <a:lnTo>
                    <a:pt x="3899" y="2704"/>
                  </a:lnTo>
                  <a:lnTo>
                    <a:pt x="3903" y="2702"/>
                  </a:lnTo>
                  <a:lnTo>
                    <a:pt x="3903" y="2683"/>
                  </a:lnTo>
                  <a:lnTo>
                    <a:pt x="3903" y="2683"/>
                  </a:lnTo>
                  <a:lnTo>
                    <a:pt x="3903" y="2680"/>
                  </a:lnTo>
                  <a:lnTo>
                    <a:pt x="3903" y="2680"/>
                  </a:lnTo>
                  <a:lnTo>
                    <a:pt x="3904" y="2663"/>
                  </a:lnTo>
                  <a:lnTo>
                    <a:pt x="3903" y="2644"/>
                  </a:lnTo>
                  <a:lnTo>
                    <a:pt x="3903" y="2644"/>
                  </a:lnTo>
                  <a:lnTo>
                    <a:pt x="3903" y="2643"/>
                  </a:lnTo>
                  <a:lnTo>
                    <a:pt x="3903" y="2643"/>
                  </a:lnTo>
                  <a:lnTo>
                    <a:pt x="3904" y="2639"/>
                  </a:lnTo>
                  <a:lnTo>
                    <a:pt x="3906" y="2636"/>
                  </a:lnTo>
                  <a:lnTo>
                    <a:pt x="3910" y="2634"/>
                  </a:lnTo>
                  <a:lnTo>
                    <a:pt x="3915" y="2634"/>
                  </a:lnTo>
                  <a:lnTo>
                    <a:pt x="3915" y="2634"/>
                  </a:lnTo>
                  <a:lnTo>
                    <a:pt x="3918" y="2632"/>
                  </a:lnTo>
                  <a:lnTo>
                    <a:pt x="3918" y="2632"/>
                  </a:lnTo>
                  <a:lnTo>
                    <a:pt x="3927" y="2629"/>
                  </a:lnTo>
                  <a:lnTo>
                    <a:pt x="3932" y="2627"/>
                  </a:lnTo>
                  <a:lnTo>
                    <a:pt x="3937" y="2627"/>
                  </a:lnTo>
                  <a:lnTo>
                    <a:pt x="3937" y="2627"/>
                  </a:lnTo>
                  <a:lnTo>
                    <a:pt x="3944" y="2617"/>
                  </a:lnTo>
                  <a:lnTo>
                    <a:pt x="3952" y="2608"/>
                  </a:lnTo>
                  <a:lnTo>
                    <a:pt x="3959" y="2598"/>
                  </a:lnTo>
                  <a:lnTo>
                    <a:pt x="3962" y="2593"/>
                  </a:lnTo>
                  <a:lnTo>
                    <a:pt x="3964" y="2586"/>
                  </a:lnTo>
                  <a:lnTo>
                    <a:pt x="3964" y="2586"/>
                  </a:lnTo>
                  <a:lnTo>
                    <a:pt x="3971" y="2585"/>
                  </a:lnTo>
                  <a:lnTo>
                    <a:pt x="3976" y="2581"/>
                  </a:lnTo>
                  <a:lnTo>
                    <a:pt x="3986" y="2574"/>
                  </a:lnTo>
                  <a:lnTo>
                    <a:pt x="3995" y="2566"/>
                  </a:lnTo>
                  <a:lnTo>
                    <a:pt x="4005" y="2559"/>
                  </a:lnTo>
                  <a:lnTo>
                    <a:pt x="4005" y="2559"/>
                  </a:lnTo>
                  <a:lnTo>
                    <a:pt x="4005" y="2554"/>
                  </a:lnTo>
                  <a:lnTo>
                    <a:pt x="4007" y="2549"/>
                  </a:lnTo>
                  <a:lnTo>
                    <a:pt x="4010" y="2540"/>
                  </a:lnTo>
                  <a:lnTo>
                    <a:pt x="4014" y="2532"/>
                  </a:lnTo>
                  <a:lnTo>
                    <a:pt x="4014" y="2525"/>
                  </a:lnTo>
                  <a:lnTo>
                    <a:pt x="4012" y="2518"/>
                  </a:lnTo>
                  <a:lnTo>
                    <a:pt x="4019" y="2518"/>
                  </a:lnTo>
                  <a:lnTo>
                    <a:pt x="4019" y="2518"/>
                  </a:lnTo>
                  <a:lnTo>
                    <a:pt x="4019" y="2511"/>
                  </a:lnTo>
                  <a:lnTo>
                    <a:pt x="4020" y="2506"/>
                  </a:lnTo>
                  <a:lnTo>
                    <a:pt x="4024" y="2503"/>
                  </a:lnTo>
                  <a:lnTo>
                    <a:pt x="4027" y="2499"/>
                  </a:lnTo>
                  <a:lnTo>
                    <a:pt x="4031" y="2496"/>
                  </a:lnTo>
                  <a:lnTo>
                    <a:pt x="4032" y="2491"/>
                  </a:lnTo>
                  <a:lnTo>
                    <a:pt x="4034" y="2485"/>
                  </a:lnTo>
                  <a:lnTo>
                    <a:pt x="4032" y="2477"/>
                  </a:lnTo>
                  <a:lnTo>
                    <a:pt x="4032" y="2477"/>
                  </a:lnTo>
                  <a:lnTo>
                    <a:pt x="4034" y="2472"/>
                  </a:lnTo>
                  <a:lnTo>
                    <a:pt x="4036" y="2470"/>
                  </a:lnTo>
                  <a:lnTo>
                    <a:pt x="4039" y="2470"/>
                  </a:lnTo>
                  <a:lnTo>
                    <a:pt x="4039" y="2470"/>
                  </a:lnTo>
                  <a:lnTo>
                    <a:pt x="4046" y="2470"/>
                  </a:lnTo>
                  <a:lnTo>
                    <a:pt x="4046" y="2497"/>
                  </a:lnTo>
                  <a:lnTo>
                    <a:pt x="4046" y="2497"/>
                  </a:lnTo>
                  <a:lnTo>
                    <a:pt x="4051" y="2499"/>
                  </a:lnTo>
                  <a:lnTo>
                    <a:pt x="4056" y="2501"/>
                  </a:lnTo>
                  <a:lnTo>
                    <a:pt x="4060" y="2504"/>
                  </a:lnTo>
                  <a:lnTo>
                    <a:pt x="4060" y="2511"/>
                  </a:lnTo>
                  <a:lnTo>
                    <a:pt x="4060" y="2511"/>
                  </a:lnTo>
                  <a:lnTo>
                    <a:pt x="4065" y="2513"/>
                  </a:lnTo>
                  <a:lnTo>
                    <a:pt x="4066" y="2515"/>
                  </a:lnTo>
                  <a:lnTo>
                    <a:pt x="4066" y="2518"/>
                  </a:lnTo>
                  <a:lnTo>
                    <a:pt x="4066" y="2518"/>
                  </a:lnTo>
                  <a:lnTo>
                    <a:pt x="4068" y="2521"/>
                  </a:lnTo>
                  <a:lnTo>
                    <a:pt x="4071" y="2523"/>
                  </a:lnTo>
                  <a:lnTo>
                    <a:pt x="4075" y="2525"/>
                  </a:lnTo>
                  <a:lnTo>
                    <a:pt x="4080" y="2525"/>
                  </a:lnTo>
                  <a:lnTo>
                    <a:pt x="4080" y="2511"/>
                  </a:lnTo>
                  <a:lnTo>
                    <a:pt x="4080" y="2511"/>
                  </a:lnTo>
                  <a:lnTo>
                    <a:pt x="4082" y="2506"/>
                  </a:lnTo>
                  <a:lnTo>
                    <a:pt x="4083" y="2504"/>
                  </a:lnTo>
                  <a:lnTo>
                    <a:pt x="4087" y="2504"/>
                  </a:lnTo>
                  <a:lnTo>
                    <a:pt x="4087" y="2504"/>
                  </a:lnTo>
                  <a:lnTo>
                    <a:pt x="4087" y="2494"/>
                  </a:lnTo>
                  <a:lnTo>
                    <a:pt x="4089" y="2485"/>
                  </a:lnTo>
                  <a:lnTo>
                    <a:pt x="4094" y="2480"/>
                  </a:lnTo>
                  <a:lnTo>
                    <a:pt x="4100" y="2477"/>
                  </a:lnTo>
                  <a:lnTo>
                    <a:pt x="4100" y="2477"/>
                  </a:lnTo>
                  <a:lnTo>
                    <a:pt x="4100" y="2472"/>
                  </a:lnTo>
                  <a:lnTo>
                    <a:pt x="4100" y="2467"/>
                  </a:lnTo>
                  <a:lnTo>
                    <a:pt x="4106" y="2462"/>
                  </a:lnTo>
                  <a:lnTo>
                    <a:pt x="4107" y="2455"/>
                  </a:lnTo>
                  <a:lnTo>
                    <a:pt x="4109" y="2450"/>
                  </a:lnTo>
                  <a:lnTo>
                    <a:pt x="4107" y="2443"/>
                  </a:lnTo>
                  <a:lnTo>
                    <a:pt x="4107" y="2443"/>
                  </a:lnTo>
                  <a:lnTo>
                    <a:pt x="4099" y="2441"/>
                  </a:lnTo>
                  <a:lnTo>
                    <a:pt x="4095" y="2443"/>
                  </a:lnTo>
                  <a:lnTo>
                    <a:pt x="4094" y="2444"/>
                  </a:lnTo>
                  <a:lnTo>
                    <a:pt x="4090" y="2450"/>
                  </a:lnTo>
                  <a:lnTo>
                    <a:pt x="4089" y="2455"/>
                  </a:lnTo>
                  <a:lnTo>
                    <a:pt x="4087" y="2462"/>
                  </a:lnTo>
                  <a:lnTo>
                    <a:pt x="4085" y="2467"/>
                  </a:lnTo>
                  <a:lnTo>
                    <a:pt x="4080" y="2470"/>
                  </a:lnTo>
                  <a:lnTo>
                    <a:pt x="4073" y="2470"/>
                  </a:lnTo>
                  <a:lnTo>
                    <a:pt x="4073" y="2470"/>
                  </a:lnTo>
                  <a:lnTo>
                    <a:pt x="4077" y="2460"/>
                  </a:lnTo>
                  <a:lnTo>
                    <a:pt x="4077" y="2455"/>
                  </a:lnTo>
                  <a:lnTo>
                    <a:pt x="4073" y="2450"/>
                  </a:lnTo>
                  <a:lnTo>
                    <a:pt x="4073" y="2450"/>
                  </a:lnTo>
                  <a:lnTo>
                    <a:pt x="4068" y="2448"/>
                  </a:lnTo>
                  <a:lnTo>
                    <a:pt x="4066" y="2446"/>
                  </a:lnTo>
                  <a:lnTo>
                    <a:pt x="4066" y="2443"/>
                  </a:lnTo>
                  <a:lnTo>
                    <a:pt x="4066" y="2443"/>
                  </a:lnTo>
                  <a:lnTo>
                    <a:pt x="4065" y="2439"/>
                  </a:lnTo>
                  <a:lnTo>
                    <a:pt x="4063" y="2436"/>
                  </a:lnTo>
                  <a:lnTo>
                    <a:pt x="4061" y="2433"/>
                  </a:lnTo>
                  <a:lnTo>
                    <a:pt x="4060" y="2429"/>
                  </a:lnTo>
                  <a:lnTo>
                    <a:pt x="4060" y="2429"/>
                  </a:lnTo>
                  <a:lnTo>
                    <a:pt x="4054" y="2427"/>
                  </a:lnTo>
                  <a:lnTo>
                    <a:pt x="4053" y="2426"/>
                  </a:lnTo>
                  <a:lnTo>
                    <a:pt x="4053" y="2422"/>
                  </a:lnTo>
                  <a:lnTo>
                    <a:pt x="4053" y="2422"/>
                  </a:lnTo>
                  <a:lnTo>
                    <a:pt x="4051" y="2416"/>
                  </a:lnTo>
                  <a:lnTo>
                    <a:pt x="4048" y="2410"/>
                  </a:lnTo>
                  <a:lnTo>
                    <a:pt x="4046" y="2404"/>
                  </a:lnTo>
                  <a:lnTo>
                    <a:pt x="4046" y="2395"/>
                  </a:lnTo>
                  <a:lnTo>
                    <a:pt x="4046" y="2395"/>
                  </a:lnTo>
                  <a:lnTo>
                    <a:pt x="4051" y="2397"/>
                  </a:lnTo>
                  <a:lnTo>
                    <a:pt x="4054" y="2398"/>
                  </a:lnTo>
                  <a:lnTo>
                    <a:pt x="4060" y="2405"/>
                  </a:lnTo>
                  <a:lnTo>
                    <a:pt x="4063" y="2414"/>
                  </a:lnTo>
                  <a:lnTo>
                    <a:pt x="4066" y="2422"/>
                  </a:lnTo>
                  <a:lnTo>
                    <a:pt x="4066" y="2422"/>
                  </a:lnTo>
                  <a:lnTo>
                    <a:pt x="4075" y="2424"/>
                  </a:lnTo>
                  <a:lnTo>
                    <a:pt x="4078" y="2426"/>
                  </a:lnTo>
                  <a:lnTo>
                    <a:pt x="4080" y="2429"/>
                  </a:lnTo>
                  <a:lnTo>
                    <a:pt x="4128" y="2429"/>
                  </a:lnTo>
                  <a:lnTo>
                    <a:pt x="4128" y="2429"/>
                  </a:lnTo>
                  <a:lnTo>
                    <a:pt x="4129" y="2424"/>
                  </a:lnTo>
                  <a:lnTo>
                    <a:pt x="4133" y="2421"/>
                  </a:lnTo>
                  <a:lnTo>
                    <a:pt x="4141" y="2416"/>
                  </a:lnTo>
                  <a:lnTo>
                    <a:pt x="4141" y="2416"/>
                  </a:lnTo>
                  <a:lnTo>
                    <a:pt x="4143" y="2410"/>
                  </a:lnTo>
                  <a:lnTo>
                    <a:pt x="4145" y="2409"/>
                  </a:lnTo>
                  <a:lnTo>
                    <a:pt x="4148" y="2409"/>
                  </a:lnTo>
                  <a:lnTo>
                    <a:pt x="4148" y="2409"/>
                  </a:lnTo>
                  <a:lnTo>
                    <a:pt x="4153" y="2402"/>
                  </a:lnTo>
                  <a:lnTo>
                    <a:pt x="4155" y="2392"/>
                  </a:lnTo>
                  <a:lnTo>
                    <a:pt x="4155" y="2380"/>
                  </a:lnTo>
                  <a:lnTo>
                    <a:pt x="4155" y="2368"/>
                  </a:lnTo>
                  <a:lnTo>
                    <a:pt x="4155" y="2368"/>
                  </a:lnTo>
                  <a:lnTo>
                    <a:pt x="4160" y="2368"/>
                  </a:lnTo>
                  <a:lnTo>
                    <a:pt x="4165" y="2364"/>
                  </a:lnTo>
                  <a:lnTo>
                    <a:pt x="4169" y="2361"/>
                  </a:lnTo>
                  <a:lnTo>
                    <a:pt x="4169" y="2354"/>
                  </a:lnTo>
                  <a:lnTo>
                    <a:pt x="4169" y="2354"/>
                  </a:lnTo>
                  <a:lnTo>
                    <a:pt x="4174" y="2352"/>
                  </a:lnTo>
                  <a:lnTo>
                    <a:pt x="4176" y="2351"/>
                  </a:lnTo>
                  <a:lnTo>
                    <a:pt x="4176" y="2347"/>
                  </a:lnTo>
                  <a:lnTo>
                    <a:pt x="4176" y="2347"/>
                  </a:lnTo>
                  <a:lnTo>
                    <a:pt x="4184" y="2346"/>
                  </a:lnTo>
                  <a:lnTo>
                    <a:pt x="4187" y="2344"/>
                  </a:lnTo>
                  <a:lnTo>
                    <a:pt x="4189" y="2340"/>
                  </a:lnTo>
                  <a:lnTo>
                    <a:pt x="4189" y="2340"/>
                  </a:lnTo>
                  <a:lnTo>
                    <a:pt x="4194" y="2339"/>
                  </a:lnTo>
                  <a:lnTo>
                    <a:pt x="4199" y="2334"/>
                  </a:lnTo>
                  <a:lnTo>
                    <a:pt x="4204" y="2330"/>
                  </a:lnTo>
                  <a:lnTo>
                    <a:pt x="4210" y="2327"/>
                  </a:lnTo>
                  <a:lnTo>
                    <a:pt x="4210" y="2327"/>
                  </a:lnTo>
                  <a:lnTo>
                    <a:pt x="4211" y="2320"/>
                  </a:lnTo>
                  <a:lnTo>
                    <a:pt x="4216" y="2317"/>
                  </a:lnTo>
                  <a:lnTo>
                    <a:pt x="4220" y="2311"/>
                  </a:lnTo>
                  <a:lnTo>
                    <a:pt x="4223" y="2306"/>
                  </a:lnTo>
                  <a:lnTo>
                    <a:pt x="4223" y="2306"/>
                  </a:lnTo>
                  <a:lnTo>
                    <a:pt x="4228" y="2308"/>
                  </a:lnTo>
                  <a:lnTo>
                    <a:pt x="4233" y="2306"/>
                  </a:lnTo>
                  <a:lnTo>
                    <a:pt x="4237" y="2305"/>
                  </a:lnTo>
                  <a:lnTo>
                    <a:pt x="4239" y="2301"/>
                  </a:lnTo>
                  <a:lnTo>
                    <a:pt x="4244" y="2296"/>
                  </a:lnTo>
                  <a:lnTo>
                    <a:pt x="4245" y="2294"/>
                  </a:lnTo>
                  <a:lnTo>
                    <a:pt x="4251" y="2293"/>
                  </a:lnTo>
                  <a:lnTo>
                    <a:pt x="4251" y="2293"/>
                  </a:lnTo>
                  <a:lnTo>
                    <a:pt x="4259" y="2293"/>
                  </a:lnTo>
                  <a:lnTo>
                    <a:pt x="4264" y="2289"/>
                  </a:lnTo>
                  <a:lnTo>
                    <a:pt x="4269" y="2288"/>
                  </a:lnTo>
                  <a:lnTo>
                    <a:pt x="4278" y="2286"/>
                  </a:lnTo>
                  <a:lnTo>
                    <a:pt x="4278" y="2286"/>
                  </a:lnTo>
                  <a:lnTo>
                    <a:pt x="4285" y="2286"/>
                  </a:lnTo>
                  <a:lnTo>
                    <a:pt x="4292" y="2286"/>
                  </a:lnTo>
                  <a:lnTo>
                    <a:pt x="4300" y="2291"/>
                  </a:lnTo>
                  <a:lnTo>
                    <a:pt x="4310" y="2293"/>
                  </a:lnTo>
                  <a:lnTo>
                    <a:pt x="4317" y="2294"/>
                  </a:lnTo>
                  <a:lnTo>
                    <a:pt x="4326" y="2293"/>
                  </a:lnTo>
                  <a:lnTo>
                    <a:pt x="4326" y="2293"/>
                  </a:lnTo>
                  <a:lnTo>
                    <a:pt x="4331" y="2279"/>
                  </a:lnTo>
                  <a:lnTo>
                    <a:pt x="4336" y="2265"/>
                  </a:lnTo>
                  <a:lnTo>
                    <a:pt x="4338" y="2248"/>
                  </a:lnTo>
                  <a:lnTo>
                    <a:pt x="4339" y="2231"/>
                  </a:lnTo>
                  <a:lnTo>
                    <a:pt x="4339" y="2231"/>
                  </a:lnTo>
                  <a:lnTo>
                    <a:pt x="4348" y="2231"/>
                  </a:lnTo>
                  <a:lnTo>
                    <a:pt x="4353" y="2228"/>
                  </a:lnTo>
                  <a:lnTo>
                    <a:pt x="4358" y="2226"/>
                  </a:lnTo>
                  <a:lnTo>
                    <a:pt x="4367" y="2225"/>
                  </a:lnTo>
                  <a:lnTo>
                    <a:pt x="4367" y="2225"/>
                  </a:lnTo>
                  <a:lnTo>
                    <a:pt x="4368" y="2219"/>
                  </a:lnTo>
                  <a:lnTo>
                    <a:pt x="4370" y="2218"/>
                  </a:lnTo>
                  <a:lnTo>
                    <a:pt x="4374" y="2218"/>
                  </a:lnTo>
                  <a:lnTo>
                    <a:pt x="4374" y="2218"/>
                  </a:lnTo>
                  <a:lnTo>
                    <a:pt x="4389" y="2211"/>
                  </a:lnTo>
                  <a:lnTo>
                    <a:pt x="4403" y="2202"/>
                  </a:lnTo>
                  <a:lnTo>
                    <a:pt x="4411" y="2199"/>
                  </a:lnTo>
                  <a:lnTo>
                    <a:pt x="4420" y="2197"/>
                  </a:lnTo>
                  <a:lnTo>
                    <a:pt x="4430" y="2197"/>
                  </a:lnTo>
                  <a:lnTo>
                    <a:pt x="4442" y="2197"/>
                  </a:lnTo>
                  <a:lnTo>
                    <a:pt x="4442" y="2197"/>
                  </a:lnTo>
                  <a:lnTo>
                    <a:pt x="4445" y="2202"/>
                  </a:lnTo>
                  <a:lnTo>
                    <a:pt x="4447" y="2209"/>
                  </a:lnTo>
                  <a:lnTo>
                    <a:pt x="4449" y="2225"/>
                  </a:lnTo>
                  <a:lnTo>
                    <a:pt x="4450" y="2231"/>
                  </a:lnTo>
                  <a:lnTo>
                    <a:pt x="4454" y="2236"/>
                  </a:lnTo>
                  <a:lnTo>
                    <a:pt x="4460" y="2238"/>
                  </a:lnTo>
                  <a:lnTo>
                    <a:pt x="4469" y="2238"/>
                  </a:lnTo>
                  <a:lnTo>
                    <a:pt x="4469" y="2238"/>
                  </a:lnTo>
                  <a:lnTo>
                    <a:pt x="4469" y="2221"/>
                  </a:lnTo>
                  <a:lnTo>
                    <a:pt x="4471" y="2214"/>
                  </a:lnTo>
                  <a:lnTo>
                    <a:pt x="4472" y="2213"/>
                  </a:lnTo>
                  <a:lnTo>
                    <a:pt x="4476" y="2211"/>
                  </a:lnTo>
                  <a:lnTo>
                    <a:pt x="4476" y="2211"/>
                  </a:lnTo>
                  <a:lnTo>
                    <a:pt x="4476" y="2184"/>
                  </a:lnTo>
                  <a:lnTo>
                    <a:pt x="4478" y="2172"/>
                  </a:lnTo>
                  <a:lnTo>
                    <a:pt x="4479" y="2167"/>
                  </a:lnTo>
                  <a:lnTo>
                    <a:pt x="4483" y="2163"/>
                  </a:lnTo>
                  <a:lnTo>
                    <a:pt x="4483" y="2163"/>
                  </a:lnTo>
                  <a:lnTo>
                    <a:pt x="4481" y="2158"/>
                  </a:lnTo>
                  <a:lnTo>
                    <a:pt x="4479" y="2155"/>
                  </a:lnTo>
                  <a:lnTo>
                    <a:pt x="4479" y="2151"/>
                  </a:lnTo>
                  <a:lnTo>
                    <a:pt x="4483" y="2150"/>
                  </a:lnTo>
                  <a:lnTo>
                    <a:pt x="4483" y="2150"/>
                  </a:lnTo>
                  <a:lnTo>
                    <a:pt x="4484" y="2144"/>
                  </a:lnTo>
                  <a:lnTo>
                    <a:pt x="4486" y="2141"/>
                  </a:lnTo>
                  <a:lnTo>
                    <a:pt x="4489" y="2136"/>
                  </a:lnTo>
                  <a:lnTo>
                    <a:pt x="4489" y="2129"/>
                  </a:lnTo>
                  <a:lnTo>
                    <a:pt x="4489" y="2122"/>
                  </a:lnTo>
                  <a:lnTo>
                    <a:pt x="4489" y="2122"/>
                  </a:lnTo>
                  <a:lnTo>
                    <a:pt x="4486" y="2122"/>
                  </a:lnTo>
                  <a:lnTo>
                    <a:pt x="4544" y="2063"/>
                  </a:lnTo>
                  <a:lnTo>
                    <a:pt x="4561" y="2059"/>
                  </a:lnTo>
                  <a:lnTo>
                    <a:pt x="4580" y="2080"/>
                  </a:lnTo>
                  <a:lnTo>
                    <a:pt x="4595" y="2027"/>
                  </a:lnTo>
                  <a:lnTo>
                    <a:pt x="4621" y="1979"/>
                  </a:lnTo>
                  <a:lnTo>
                    <a:pt x="4653" y="1962"/>
                  </a:lnTo>
                  <a:lnTo>
                    <a:pt x="4686" y="1950"/>
                  </a:lnTo>
                  <a:lnTo>
                    <a:pt x="4709" y="1928"/>
                  </a:lnTo>
                  <a:lnTo>
                    <a:pt x="4747" y="1921"/>
                  </a:lnTo>
                  <a:lnTo>
                    <a:pt x="4776" y="1909"/>
                  </a:lnTo>
                  <a:lnTo>
                    <a:pt x="4786" y="1921"/>
                  </a:lnTo>
                  <a:lnTo>
                    <a:pt x="4800" y="1919"/>
                  </a:lnTo>
                  <a:lnTo>
                    <a:pt x="4813" y="1897"/>
                  </a:lnTo>
                  <a:lnTo>
                    <a:pt x="4813" y="1897"/>
                  </a:lnTo>
                  <a:lnTo>
                    <a:pt x="4810" y="1897"/>
                  </a:lnTo>
                  <a:lnTo>
                    <a:pt x="4810" y="1897"/>
                  </a:lnTo>
                  <a:lnTo>
                    <a:pt x="4812" y="1888"/>
                  </a:lnTo>
                  <a:lnTo>
                    <a:pt x="4810" y="1880"/>
                  </a:lnTo>
                  <a:lnTo>
                    <a:pt x="4808" y="1868"/>
                  </a:lnTo>
                  <a:lnTo>
                    <a:pt x="4805" y="1856"/>
                  </a:lnTo>
                  <a:lnTo>
                    <a:pt x="4803" y="1849"/>
                  </a:lnTo>
                  <a:lnTo>
                    <a:pt x="4803" y="1842"/>
                  </a:lnTo>
                  <a:lnTo>
                    <a:pt x="4803" y="1842"/>
                  </a:lnTo>
                  <a:lnTo>
                    <a:pt x="4802" y="1836"/>
                  </a:lnTo>
                  <a:lnTo>
                    <a:pt x="4798" y="1830"/>
                  </a:lnTo>
                  <a:lnTo>
                    <a:pt x="4791" y="1820"/>
                  </a:lnTo>
                  <a:lnTo>
                    <a:pt x="4783" y="1812"/>
                  </a:lnTo>
                  <a:lnTo>
                    <a:pt x="4776" y="1801"/>
                  </a:lnTo>
                  <a:lnTo>
                    <a:pt x="4776" y="1801"/>
                  </a:lnTo>
                  <a:lnTo>
                    <a:pt x="4776" y="1754"/>
                  </a:lnTo>
                  <a:lnTo>
                    <a:pt x="4776" y="1754"/>
                  </a:lnTo>
                  <a:lnTo>
                    <a:pt x="4776" y="1726"/>
                  </a:lnTo>
                  <a:lnTo>
                    <a:pt x="4776" y="1726"/>
                  </a:lnTo>
                  <a:lnTo>
                    <a:pt x="4776" y="1721"/>
                  </a:lnTo>
                  <a:lnTo>
                    <a:pt x="4778" y="1718"/>
                  </a:lnTo>
                  <a:lnTo>
                    <a:pt x="4779" y="1714"/>
                  </a:lnTo>
                  <a:lnTo>
                    <a:pt x="4783" y="1713"/>
                  </a:lnTo>
                  <a:lnTo>
                    <a:pt x="4783" y="1713"/>
                  </a:lnTo>
                  <a:lnTo>
                    <a:pt x="4779" y="1703"/>
                  </a:lnTo>
                  <a:lnTo>
                    <a:pt x="4778" y="1691"/>
                  </a:lnTo>
                  <a:lnTo>
                    <a:pt x="4774" y="1680"/>
                  </a:lnTo>
                  <a:lnTo>
                    <a:pt x="4776" y="1665"/>
                  </a:lnTo>
                  <a:lnTo>
                    <a:pt x="4776" y="1665"/>
                  </a:lnTo>
                  <a:lnTo>
                    <a:pt x="4778" y="1665"/>
                  </a:lnTo>
                  <a:lnTo>
                    <a:pt x="4779" y="1663"/>
                  </a:lnTo>
                  <a:lnTo>
                    <a:pt x="4781" y="1658"/>
                  </a:lnTo>
                  <a:lnTo>
                    <a:pt x="4783" y="1645"/>
                  </a:lnTo>
                  <a:lnTo>
                    <a:pt x="4783" y="1645"/>
                  </a:lnTo>
                  <a:lnTo>
                    <a:pt x="4786" y="1643"/>
                  </a:lnTo>
                  <a:lnTo>
                    <a:pt x="4788" y="1639"/>
                  </a:lnTo>
                  <a:lnTo>
                    <a:pt x="4790" y="1631"/>
                  </a:lnTo>
                  <a:lnTo>
                    <a:pt x="4790" y="1631"/>
                  </a:lnTo>
                  <a:lnTo>
                    <a:pt x="4798" y="1629"/>
                  </a:lnTo>
                  <a:lnTo>
                    <a:pt x="4807" y="1628"/>
                  </a:lnTo>
                  <a:lnTo>
                    <a:pt x="4812" y="1622"/>
                  </a:lnTo>
                  <a:lnTo>
                    <a:pt x="4817" y="1617"/>
                  </a:lnTo>
                  <a:lnTo>
                    <a:pt x="4817" y="1617"/>
                  </a:lnTo>
                  <a:lnTo>
                    <a:pt x="4825" y="1617"/>
                  </a:lnTo>
                  <a:lnTo>
                    <a:pt x="4832" y="1614"/>
                  </a:lnTo>
                  <a:lnTo>
                    <a:pt x="4837" y="1609"/>
                  </a:lnTo>
                  <a:lnTo>
                    <a:pt x="4841" y="1604"/>
                  </a:lnTo>
                  <a:lnTo>
                    <a:pt x="4844" y="1599"/>
                  </a:lnTo>
                  <a:lnTo>
                    <a:pt x="4849" y="1593"/>
                  </a:lnTo>
                  <a:lnTo>
                    <a:pt x="4856" y="1590"/>
                  </a:lnTo>
                  <a:lnTo>
                    <a:pt x="4865" y="1590"/>
                  </a:lnTo>
                  <a:lnTo>
                    <a:pt x="4865" y="1590"/>
                  </a:lnTo>
                  <a:lnTo>
                    <a:pt x="4865" y="1583"/>
                  </a:lnTo>
                  <a:lnTo>
                    <a:pt x="4868" y="1576"/>
                  </a:lnTo>
                  <a:lnTo>
                    <a:pt x="4873" y="1573"/>
                  </a:lnTo>
                  <a:lnTo>
                    <a:pt x="4878" y="1570"/>
                  </a:lnTo>
                  <a:lnTo>
                    <a:pt x="4878" y="1570"/>
                  </a:lnTo>
                  <a:lnTo>
                    <a:pt x="4878" y="1559"/>
                  </a:lnTo>
                  <a:lnTo>
                    <a:pt x="4875" y="1549"/>
                  </a:lnTo>
                  <a:lnTo>
                    <a:pt x="4870" y="1534"/>
                  </a:lnTo>
                  <a:lnTo>
                    <a:pt x="4866" y="1515"/>
                  </a:lnTo>
                  <a:lnTo>
                    <a:pt x="4865" y="1506"/>
                  </a:lnTo>
                  <a:lnTo>
                    <a:pt x="4865" y="1495"/>
                  </a:lnTo>
                  <a:lnTo>
                    <a:pt x="4865" y="1495"/>
                  </a:lnTo>
                  <a:lnTo>
                    <a:pt x="4866" y="1493"/>
                  </a:lnTo>
                  <a:lnTo>
                    <a:pt x="4868" y="1491"/>
                  </a:lnTo>
                  <a:lnTo>
                    <a:pt x="4872" y="1488"/>
                  </a:lnTo>
                  <a:lnTo>
                    <a:pt x="4873" y="1483"/>
                  </a:lnTo>
                  <a:lnTo>
                    <a:pt x="4875" y="1481"/>
                  </a:lnTo>
                  <a:lnTo>
                    <a:pt x="4878" y="1481"/>
                  </a:lnTo>
                  <a:lnTo>
                    <a:pt x="4878" y="1481"/>
                  </a:lnTo>
                  <a:lnTo>
                    <a:pt x="4880" y="1477"/>
                  </a:lnTo>
                  <a:lnTo>
                    <a:pt x="4882" y="1474"/>
                  </a:lnTo>
                  <a:lnTo>
                    <a:pt x="4884" y="1472"/>
                  </a:lnTo>
                  <a:lnTo>
                    <a:pt x="4885" y="1467"/>
                  </a:lnTo>
                  <a:lnTo>
                    <a:pt x="4885" y="1467"/>
                  </a:lnTo>
                  <a:lnTo>
                    <a:pt x="4892" y="1467"/>
                  </a:lnTo>
                  <a:lnTo>
                    <a:pt x="4896" y="1465"/>
                  </a:lnTo>
                  <a:lnTo>
                    <a:pt x="4901" y="1462"/>
                  </a:lnTo>
                  <a:lnTo>
                    <a:pt x="4906" y="1460"/>
                  </a:lnTo>
                  <a:lnTo>
                    <a:pt x="4906" y="1460"/>
                  </a:lnTo>
                  <a:lnTo>
                    <a:pt x="4911" y="1460"/>
                  </a:lnTo>
                  <a:lnTo>
                    <a:pt x="4914" y="1459"/>
                  </a:lnTo>
                  <a:lnTo>
                    <a:pt x="4918" y="1457"/>
                  </a:lnTo>
                  <a:lnTo>
                    <a:pt x="4919" y="1453"/>
                  </a:lnTo>
                  <a:lnTo>
                    <a:pt x="4919" y="1453"/>
                  </a:lnTo>
                  <a:lnTo>
                    <a:pt x="4936" y="1453"/>
                  </a:lnTo>
                  <a:lnTo>
                    <a:pt x="4948" y="1450"/>
                  </a:lnTo>
                  <a:lnTo>
                    <a:pt x="4948" y="1450"/>
                  </a:lnTo>
                  <a:lnTo>
                    <a:pt x="4974" y="1440"/>
                  </a:lnTo>
                  <a:lnTo>
                    <a:pt x="4974" y="1440"/>
                  </a:lnTo>
                  <a:lnTo>
                    <a:pt x="4977" y="1440"/>
                  </a:lnTo>
                  <a:lnTo>
                    <a:pt x="4979" y="1438"/>
                  </a:lnTo>
                  <a:lnTo>
                    <a:pt x="4979" y="1435"/>
                  </a:lnTo>
                  <a:lnTo>
                    <a:pt x="4981" y="1433"/>
                  </a:lnTo>
                  <a:lnTo>
                    <a:pt x="4981" y="1433"/>
                  </a:lnTo>
                  <a:lnTo>
                    <a:pt x="4986" y="1433"/>
                  </a:lnTo>
                  <a:lnTo>
                    <a:pt x="4994" y="1433"/>
                  </a:lnTo>
                  <a:lnTo>
                    <a:pt x="5003" y="1435"/>
                  </a:lnTo>
                  <a:lnTo>
                    <a:pt x="5006" y="1435"/>
                  </a:lnTo>
                  <a:lnTo>
                    <a:pt x="5008" y="1433"/>
                  </a:lnTo>
                  <a:lnTo>
                    <a:pt x="5008" y="1433"/>
                  </a:lnTo>
                  <a:lnTo>
                    <a:pt x="5008" y="1426"/>
                  </a:lnTo>
                  <a:lnTo>
                    <a:pt x="5008" y="1426"/>
                  </a:lnTo>
                  <a:lnTo>
                    <a:pt x="5015" y="1426"/>
                  </a:lnTo>
                  <a:lnTo>
                    <a:pt x="5022" y="1426"/>
                  </a:lnTo>
                  <a:lnTo>
                    <a:pt x="5029" y="1426"/>
                  </a:lnTo>
                  <a:lnTo>
                    <a:pt x="5035" y="1426"/>
                  </a:lnTo>
                  <a:lnTo>
                    <a:pt x="5035" y="1426"/>
                  </a:lnTo>
                  <a:lnTo>
                    <a:pt x="5039" y="1424"/>
                  </a:lnTo>
                  <a:lnTo>
                    <a:pt x="5042" y="1423"/>
                  </a:lnTo>
                  <a:lnTo>
                    <a:pt x="5044" y="1421"/>
                  </a:lnTo>
                  <a:lnTo>
                    <a:pt x="5049" y="1419"/>
                  </a:lnTo>
                  <a:lnTo>
                    <a:pt x="5049" y="1419"/>
                  </a:lnTo>
                  <a:lnTo>
                    <a:pt x="5069" y="1416"/>
                  </a:lnTo>
                  <a:lnTo>
                    <a:pt x="5090" y="1414"/>
                  </a:lnTo>
                  <a:lnTo>
                    <a:pt x="5110" y="1411"/>
                  </a:lnTo>
                  <a:lnTo>
                    <a:pt x="5131" y="1406"/>
                  </a:lnTo>
                  <a:lnTo>
                    <a:pt x="5131" y="1406"/>
                  </a:lnTo>
                  <a:lnTo>
                    <a:pt x="5131" y="1399"/>
                  </a:lnTo>
                  <a:lnTo>
                    <a:pt x="5131" y="1392"/>
                  </a:lnTo>
                  <a:lnTo>
                    <a:pt x="5133" y="1385"/>
                  </a:lnTo>
                  <a:lnTo>
                    <a:pt x="5131" y="1378"/>
                  </a:lnTo>
                  <a:lnTo>
                    <a:pt x="5131" y="1378"/>
                  </a:lnTo>
                  <a:lnTo>
                    <a:pt x="5127" y="1377"/>
                  </a:lnTo>
                  <a:lnTo>
                    <a:pt x="5124" y="1375"/>
                  </a:lnTo>
                  <a:lnTo>
                    <a:pt x="5119" y="1373"/>
                  </a:lnTo>
                  <a:lnTo>
                    <a:pt x="5117" y="1372"/>
                  </a:lnTo>
                  <a:lnTo>
                    <a:pt x="5117" y="1372"/>
                  </a:lnTo>
                  <a:lnTo>
                    <a:pt x="5110" y="1358"/>
                  </a:lnTo>
                  <a:lnTo>
                    <a:pt x="5104" y="1344"/>
                  </a:lnTo>
                  <a:lnTo>
                    <a:pt x="5104" y="1344"/>
                  </a:lnTo>
                  <a:lnTo>
                    <a:pt x="5104" y="1336"/>
                  </a:lnTo>
                  <a:lnTo>
                    <a:pt x="5104" y="1329"/>
                  </a:lnTo>
                  <a:lnTo>
                    <a:pt x="5105" y="1324"/>
                  </a:lnTo>
                  <a:lnTo>
                    <a:pt x="5109" y="1319"/>
                  </a:lnTo>
                  <a:lnTo>
                    <a:pt x="5115" y="1310"/>
                  </a:lnTo>
                  <a:lnTo>
                    <a:pt x="5117" y="1303"/>
                  </a:lnTo>
                  <a:lnTo>
                    <a:pt x="5117" y="1296"/>
                  </a:lnTo>
                  <a:lnTo>
                    <a:pt x="5117" y="1296"/>
                  </a:lnTo>
                  <a:lnTo>
                    <a:pt x="5115" y="1288"/>
                  </a:lnTo>
                  <a:lnTo>
                    <a:pt x="5112" y="1279"/>
                  </a:lnTo>
                  <a:lnTo>
                    <a:pt x="5105" y="1264"/>
                  </a:lnTo>
                  <a:lnTo>
                    <a:pt x="5097" y="1250"/>
                  </a:lnTo>
                  <a:lnTo>
                    <a:pt x="5090" y="1235"/>
                  </a:lnTo>
                  <a:lnTo>
                    <a:pt x="5090" y="1235"/>
                  </a:lnTo>
                  <a:lnTo>
                    <a:pt x="5090" y="1215"/>
                  </a:lnTo>
                  <a:lnTo>
                    <a:pt x="5088" y="1196"/>
                  </a:lnTo>
                  <a:lnTo>
                    <a:pt x="5083" y="1160"/>
                  </a:lnTo>
                  <a:lnTo>
                    <a:pt x="5083" y="1160"/>
                  </a:lnTo>
                  <a:lnTo>
                    <a:pt x="5069" y="1140"/>
                  </a:lnTo>
                  <a:lnTo>
                    <a:pt x="5056" y="1119"/>
                  </a:lnTo>
                  <a:lnTo>
                    <a:pt x="5056" y="1119"/>
                  </a:lnTo>
                  <a:lnTo>
                    <a:pt x="5051" y="1119"/>
                  </a:lnTo>
                  <a:lnTo>
                    <a:pt x="5046" y="1119"/>
                  </a:lnTo>
                  <a:lnTo>
                    <a:pt x="5040" y="1114"/>
                  </a:lnTo>
                  <a:lnTo>
                    <a:pt x="5032" y="1111"/>
                  </a:lnTo>
                  <a:lnTo>
                    <a:pt x="5029" y="1111"/>
                  </a:lnTo>
                  <a:lnTo>
                    <a:pt x="5022" y="1112"/>
                  </a:lnTo>
                  <a:lnTo>
                    <a:pt x="5022" y="1112"/>
                  </a:lnTo>
                  <a:lnTo>
                    <a:pt x="5013" y="1112"/>
                  </a:lnTo>
                  <a:lnTo>
                    <a:pt x="5006" y="1111"/>
                  </a:lnTo>
                  <a:lnTo>
                    <a:pt x="5001" y="1107"/>
                  </a:lnTo>
                  <a:lnTo>
                    <a:pt x="4994" y="1106"/>
                  </a:lnTo>
                  <a:lnTo>
                    <a:pt x="4994" y="1106"/>
                  </a:lnTo>
                  <a:lnTo>
                    <a:pt x="4988" y="1082"/>
                  </a:lnTo>
                  <a:lnTo>
                    <a:pt x="4986" y="1066"/>
                  </a:lnTo>
                  <a:lnTo>
                    <a:pt x="4988" y="1051"/>
                  </a:lnTo>
                  <a:lnTo>
                    <a:pt x="4988" y="1051"/>
                  </a:lnTo>
                  <a:lnTo>
                    <a:pt x="4988" y="1046"/>
                  </a:lnTo>
                  <a:lnTo>
                    <a:pt x="4986" y="1042"/>
                  </a:lnTo>
                  <a:lnTo>
                    <a:pt x="4984" y="1039"/>
                  </a:lnTo>
                  <a:lnTo>
                    <a:pt x="4981" y="1037"/>
                  </a:lnTo>
                  <a:lnTo>
                    <a:pt x="4981" y="1037"/>
                  </a:lnTo>
                  <a:lnTo>
                    <a:pt x="4981" y="1032"/>
                  </a:lnTo>
                  <a:lnTo>
                    <a:pt x="4979" y="1029"/>
                  </a:lnTo>
                  <a:lnTo>
                    <a:pt x="4977" y="1025"/>
                  </a:lnTo>
                  <a:lnTo>
                    <a:pt x="4974" y="1024"/>
                  </a:lnTo>
                  <a:lnTo>
                    <a:pt x="4974" y="1024"/>
                  </a:lnTo>
                  <a:lnTo>
                    <a:pt x="4974" y="1019"/>
                  </a:lnTo>
                  <a:lnTo>
                    <a:pt x="4974" y="1013"/>
                  </a:lnTo>
                  <a:lnTo>
                    <a:pt x="4979" y="1008"/>
                  </a:lnTo>
                  <a:lnTo>
                    <a:pt x="4981" y="1002"/>
                  </a:lnTo>
                  <a:lnTo>
                    <a:pt x="4982" y="996"/>
                  </a:lnTo>
                  <a:lnTo>
                    <a:pt x="4981" y="990"/>
                  </a:lnTo>
                  <a:lnTo>
                    <a:pt x="4981" y="990"/>
                  </a:lnTo>
                  <a:lnTo>
                    <a:pt x="4998" y="990"/>
                  </a:lnTo>
                  <a:lnTo>
                    <a:pt x="5005" y="988"/>
                  </a:lnTo>
                  <a:lnTo>
                    <a:pt x="5006" y="986"/>
                  </a:lnTo>
                  <a:lnTo>
                    <a:pt x="5008" y="983"/>
                  </a:lnTo>
                  <a:lnTo>
                    <a:pt x="5008" y="983"/>
                  </a:lnTo>
                  <a:lnTo>
                    <a:pt x="5025" y="983"/>
                  </a:lnTo>
                  <a:lnTo>
                    <a:pt x="5032" y="981"/>
                  </a:lnTo>
                  <a:lnTo>
                    <a:pt x="5034" y="979"/>
                  </a:lnTo>
                  <a:lnTo>
                    <a:pt x="5035" y="976"/>
                  </a:lnTo>
                  <a:lnTo>
                    <a:pt x="5035" y="976"/>
                  </a:lnTo>
                  <a:lnTo>
                    <a:pt x="5035" y="971"/>
                  </a:lnTo>
                  <a:lnTo>
                    <a:pt x="5035" y="967"/>
                  </a:lnTo>
                  <a:lnTo>
                    <a:pt x="5034" y="966"/>
                  </a:lnTo>
                  <a:lnTo>
                    <a:pt x="5030" y="964"/>
                  </a:lnTo>
                  <a:lnTo>
                    <a:pt x="5023" y="962"/>
                  </a:lnTo>
                  <a:lnTo>
                    <a:pt x="5015" y="962"/>
                  </a:lnTo>
                  <a:lnTo>
                    <a:pt x="4981" y="962"/>
                  </a:lnTo>
                  <a:lnTo>
                    <a:pt x="4981" y="962"/>
                  </a:lnTo>
                  <a:lnTo>
                    <a:pt x="4979" y="961"/>
                  </a:lnTo>
                  <a:lnTo>
                    <a:pt x="4977" y="959"/>
                  </a:lnTo>
                  <a:lnTo>
                    <a:pt x="4972" y="957"/>
                  </a:lnTo>
                  <a:lnTo>
                    <a:pt x="4960" y="955"/>
                  </a:lnTo>
                  <a:lnTo>
                    <a:pt x="4960" y="955"/>
                  </a:lnTo>
                  <a:lnTo>
                    <a:pt x="4959" y="954"/>
                  </a:lnTo>
                  <a:lnTo>
                    <a:pt x="4957" y="952"/>
                  </a:lnTo>
                  <a:lnTo>
                    <a:pt x="4952" y="950"/>
                  </a:lnTo>
                  <a:lnTo>
                    <a:pt x="4940" y="949"/>
                  </a:lnTo>
                  <a:lnTo>
                    <a:pt x="4940" y="887"/>
                  </a:lnTo>
                  <a:lnTo>
                    <a:pt x="4940" y="887"/>
                  </a:lnTo>
                  <a:lnTo>
                    <a:pt x="4947" y="889"/>
                  </a:lnTo>
                  <a:lnTo>
                    <a:pt x="4954" y="889"/>
                  </a:lnTo>
                  <a:lnTo>
                    <a:pt x="4962" y="885"/>
                  </a:lnTo>
                  <a:lnTo>
                    <a:pt x="4971" y="882"/>
                  </a:lnTo>
                  <a:lnTo>
                    <a:pt x="4976" y="880"/>
                  </a:lnTo>
                  <a:lnTo>
                    <a:pt x="4981" y="880"/>
                  </a:lnTo>
                  <a:lnTo>
                    <a:pt x="4981" y="880"/>
                  </a:lnTo>
                  <a:lnTo>
                    <a:pt x="4982" y="873"/>
                  </a:lnTo>
                  <a:lnTo>
                    <a:pt x="4981" y="868"/>
                  </a:lnTo>
                  <a:lnTo>
                    <a:pt x="4976" y="860"/>
                  </a:lnTo>
                  <a:lnTo>
                    <a:pt x="4974" y="855"/>
                  </a:lnTo>
                  <a:lnTo>
                    <a:pt x="4974" y="851"/>
                  </a:lnTo>
                  <a:lnTo>
                    <a:pt x="4976" y="848"/>
                  </a:lnTo>
                  <a:lnTo>
                    <a:pt x="4981" y="846"/>
                  </a:lnTo>
                  <a:lnTo>
                    <a:pt x="4981" y="832"/>
                  </a:lnTo>
                  <a:lnTo>
                    <a:pt x="4981" y="832"/>
                  </a:lnTo>
                  <a:lnTo>
                    <a:pt x="4981" y="826"/>
                  </a:lnTo>
                  <a:lnTo>
                    <a:pt x="4984" y="819"/>
                  </a:lnTo>
                  <a:lnTo>
                    <a:pt x="4989" y="815"/>
                  </a:lnTo>
                  <a:lnTo>
                    <a:pt x="4994" y="812"/>
                  </a:lnTo>
                  <a:lnTo>
                    <a:pt x="4994" y="812"/>
                  </a:lnTo>
                  <a:lnTo>
                    <a:pt x="4998" y="810"/>
                  </a:lnTo>
                  <a:lnTo>
                    <a:pt x="5000" y="807"/>
                  </a:lnTo>
                  <a:lnTo>
                    <a:pt x="5001" y="798"/>
                  </a:lnTo>
                  <a:lnTo>
                    <a:pt x="5001" y="798"/>
                  </a:lnTo>
                  <a:lnTo>
                    <a:pt x="5005" y="798"/>
                  </a:lnTo>
                  <a:lnTo>
                    <a:pt x="5006" y="797"/>
                  </a:lnTo>
                  <a:lnTo>
                    <a:pt x="5008" y="792"/>
                  </a:lnTo>
                  <a:lnTo>
                    <a:pt x="5008" y="792"/>
                  </a:lnTo>
                  <a:lnTo>
                    <a:pt x="5008" y="785"/>
                  </a:lnTo>
                  <a:lnTo>
                    <a:pt x="5008" y="778"/>
                  </a:lnTo>
                  <a:lnTo>
                    <a:pt x="5008" y="778"/>
                  </a:lnTo>
                  <a:lnTo>
                    <a:pt x="5005" y="771"/>
                  </a:lnTo>
                  <a:lnTo>
                    <a:pt x="5001" y="764"/>
                  </a:lnTo>
                  <a:lnTo>
                    <a:pt x="5001" y="764"/>
                  </a:lnTo>
                  <a:lnTo>
                    <a:pt x="4998" y="764"/>
                  </a:lnTo>
                  <a:lnTo>
                    <a:pt x="4994" y="764"/>
                  </a:lnTo>
                  <a:lnTo>
                    <a:pt x="4994" y="764"/>
                  </a:lnTo>
                  <a:lnTo>
                    <a:pt x="4994" y="761"/>
                  </a:lnTo>
                  <a:lnTo>
                    <a:pt x="4994" y="757"/>
                  </a:lnTo>
                  <a:lnTo>
                    <a:pt x="4994" y="757"/>
                  </a:lnTo>
                  <a:lnTo>
                    <a:pt x="4991" y="757"/>
                  </a:lnTo>
                  <a:lnTo>
                    <a:pt x="4988" y="757"/>
                  </a:lnTo>
                  <a:lnTo>
                    <a:pt x="4988" y="757"/>
                  </a:lnTo>
                  <a:lnTo>
                    <a:pt x="4988" y="754"/>
                  </a:lnTo>
                  <a:lnTo>
                    <a:pt x="4988" y="751"/>
                  </a:lnTo>
                  <a:lnTo>
                    <a:pt x="4988" y="747"/>
                  </a:lnTo>
                  <a:lnTo>
                    <a:pt x="4988" y="744"/>
                  </a:lnTo>
                  <a:lnTo>
                    <a:pt x="4988" y="744"/>
                  </a:lnTo>
                  <a:lnTo>
                    <a:pt x="4984" y="744"/>
                  </a:lnTo>
                  <a:lnTo>
                    <a:pt x="4981" y="744"/>
                  </a:lnTo>
                  <a:lnTo>
                    <a:pt x="4981" y="744"/>
                  </a:lnTo>
                  <a:lnTo>
                    <a:pt x="4981" y="740"/>
                  </a:lnTo>
                  <a:lnTo>
                    <a:pt x="4981" y="737"/>
                  </a:lnTo>
                  <a:lnTo>
                    <a:pt x="4981" y="737"/>
                  </a:lnTo>
                  <a:lnTo>
                    <a:pt x="4979" y="735"/>
                  </a:lnTo>
                  <a:lnTo>
                    <a:pt x="4977" y="735"/>
                  </a:lnTo>
                  <a:lnTo>
                    <a:pt x="4974" y="734"/>
                  </a:lnTo>
                  <a:lnTo>
                    <a:pt x="4974" y="730"/>
                  </a:lnTo>
                  <a:lnTo>
                    <a:pt x="4974" y="730"/>
                  </a:lnTo>
                  <a:lnTo>
                    <a:pt x="4974" y="723"/>
                  </a:lnTo>
                  <a:lnTo>
                    <a:pt x="4974" y="723"/>
                  </a:lnTo>
                  <a:lnTo>
                    <a:pt x="4965" y="718"/>
                  </a:lnTo>
                  <a:lnTo>
                    <a:pt x="4962" y="715"/>
                  </a:lnTo>
                  <a:lnTo>
                    <a:pt x="4960" y="710"/>
                  </a:lnTo>
                  <a:lnTo>
                    <a:pt x="4960" y="710"/>
                  </a:lnTo>
                  <a:lnTo>
                    <a:pt x="4960" y="693"/>
                  </a:lnTo>
                  <a:lnTo>
                    <a:pt x="4960" y="676"/>
                  </a:lnTo>
                  <a:lnTo>
                    <a:pt x="4964" y="662"/>
                  </a:lnTo>
                  <a:lnTo>
                    <a:pt x="4967" y="648"/>
                  </a:lnTo>
                  <a:lnTo>
                    <a:pt x="4967" y="648"/>
                  </a:lnTo>
                  <a:lnTo>
                    <a:pt x="4971" y="648"/>
                  </a:lnTo>
                  <a:lnTo>
                    <a:pt x="4972" y="647"/>
                  </a:lnTo>
                  <a:lnTo>
                    <a:pt x="4974" y="641"/>
                  </a:lnTo>
                  <a:lnTo>
                    <a:pt x="4974" y="641"/>
                  </a:lnTo>
                  <a:lnTo>
                    <a:pt x="4972" y="638"/>
                  </a:lnTo>
                  <a:lnTo>
                    <a:pt x="4967" y="636"/>
                  </a:lnTo>
                  <a:lnTo>
                    <a:pt x="4957" y="633"/>
                  </a:lnTo>
                  <a:lnTo>
                    <a:pt x="4945" y="631"/>
                  </a:lnTo>
                  <a:lnTo>
                    <a:pt x="4938" y="630"/>
                  </a:lnTo>
                  <a:lnTo>
                    <a:pt x="4933" y="628"/>
                  </a:lnTo>
                  <a:lnTo>
                    <a:pt x="4933" y="628"/>
                  </a:lnTo>
                  <a:lnTo>
                    <a:pt x="4925" y="631"/>
                  </a:lnTo>
                  <a:lnTo>
                    <a:pt x="4919" y="636"/>
                  </a:lnTo>
                  <a:lnTo>
                    <a:pt x="4916" y="641"/>
                  </a:lnTo>
                  <a:lnTo>
                    <a:pt x="4916" y="648"/>
                  </a:lnTo>
                  <a:lnTo>
                    <a:pt x="4916" y="662"/>
                  </a:lnTo>
                  <a:lnTo>
                    <a:pt x="4916" y="669"/>
                  </a:lnTo>
                  <a:lnTo>
                    <a:pt x="4913" y="676"/>
                  </a:lnTo>
                  <a:lnTo>
                    <a:pt x="4913" y="676"/>
                  </a:lnTo>
                  <a:lnTo>
                    <a:pt x="4899" y="676"/>
                  </a:lnTo>
                  <a:lnTo>
                    <a:pt x="4887" y="676"/>
                  </a:lnTo>
                  <a:lnTo>
                    <a:pt x="4866" y="670"/>
                  </a:lnTo>
                  <a:lnTo>
                    <a:pt x="4846" y="665"/>
                  </a:lnTo>
                  <a:lnTo>
                    <a:pt x="4836" y="664"/>
                  </a:lnTo>
                  <a:lnTo>
                    <a:pt x="4824" y="662"/>
                  </a:lnTo>
                  <a:lnTo>
                    <a:pt x="4824" y="662"/>
                  </a:lnTo>
                  <a:lnTo>
                    <a:pt x="4817" y="662"/>
                  </a:lnTo>
                  <a:lnTo>
                    <a:pt x="4812" y="660"/>
                  </a:lnTo>
                  <a:lnTo>
                    <a:pt x="4808" y="657"/>
                  </a:lnTo>
                  <a:lnTo>
                    <a:pt x="4803" y="655"/>
                  </a:lnTo>
                  <a:lnTo>
                    <a:pt x="4803" y="655"/>
                  </a:lnTo>
                  <a:lnTo>
                    <a:pt x="4798" y="653"/>
                  </a:lnTo>
                  <a:lnTo>
                    <a:pt x="4796" y="652"/>
                  </a:lnTo>
                  <a:lnTo>
                    <a:pt x="4796" y="648"/>
                  </a:lnTo>
                  <a:lnTo>
                    <a:pt x="4796" y="648"/>
                  </a:lnTo>
                  <a:lnTo>
                    <a:pt x="4790" y="648"/>
                  </a:lnTo>
                  <a:lnTo>
                    <a:pt x="4784" y="647"/>
                  </a:lnTo>
                  <a:lnTo>
                    <a:pt x="4781" y="643"/>
                  </a:lnTo>
                  <a:lnTo>
                    <a:pt x="4776" y="641"/>
                  </a:lnTo>
                  <a:lnTo>
                    <a:pt x="4776" y="641"/>
                  </a:lnTo>
                  <a:lnTo>
                    <a:pt x="4769" y="641"/>
                  </a:lnTo>
                  <a:lnTo>
                    <a:pt x="4764" y="645"/>
                  </a:lnTo>
                  <a:lnTo>
                    <a:pt x="4761" y="647"/>
                  </a:lnTo>
                  <a:lnTo>
                    <a:pt x="4755" y="648"/>
                  </a:lnTo>
                  <a:lnTo>
                    <a:pt x="4755" y="648"/>
                  </a:lnTo>
                  <a:lnTo>
                    <a:pt x="4754" y="653"/>
                  </a:lnTo>
                  <a:lnTo>
                    <a:pt x="4752" y="655"/>
                  </a:lnTo>
                  <a:lnTo>
                    <a:pt x="4749" y="655"/>
                  </a:lnTo>
                  <a:lnTo>
                    <a:pt x="4728" y="655"/>
                  </a:lnTo>
                  <a:lnTo>
                    <a:pt x="4728" y="655"/>
                  </a:lnTo>
                  <a:lnTo>
                    <a:pt x="4726" y="652"/>
                  </a:lnTo>
                  <a:lnTo>
                    <a:pt x="4723" y="650"/>
                  </a:lnTo>
                  <a:lnTo>
                    <a:pt x="4715" y="648"/>
                  </a:lnTo>
                  <a:lnTo>
                    <a:pt x="4715" y="635"/>
                  </a:lnTo>
                  <a:lnTo>
                    <a:pt x="4715" y="635"/>
                  </a:lnTo>
                  <a:lnTo>
                    <a:pt x="4709" y="631"/>
                  </a:lnTo>
                  <a:lnTo>
                    <a:pt x="4704" y="628"/>
                  </a:lnTo>
                  <a:lnTo>
                    <a:pt x="4701" y="623"/>
                  </a:lnTo>
                  <a:lnTo>
                    <a:pt x="4701" y="614"/>
                  </a:lnTo>
                  <a:lnTo>
                    <a:pt x="4694" y="614"/>
                  </a:lnTo>
                  <a:lnTo>
                    <a:pt x="4694" y="614"/>
                  </a:lnTo>
                  <a:lnTo>
                    <a:pt x="4689" y="613"/>
                  </a:lnTo>
                  <a:lnTo>
                    <a:pt x="4687" y="611"/>
                  </a:lnTo>
                  <a:lnTo>
                    <a:pt x="4687" y="607"/>
                  </a:lnTo>
                  <a:lnTo>
                    <a:pt x="4687" y="607"/>
                  </a:lnTo>
                  <a:lnTo>
                    <a:pt x="4682" y="607"/>
                  </a:lnTo>
                  <a:lnTo>
                    <a:pt x="4679" y="606"/>
                  </a:lnTo>
                  <a:lnTo>
                    <a:pt x="4674" y="601"/>
                  </a:lnTo>
                  <a:lnTo>
                    <a:pt x="4674" y="601"/>
                  </a:lnTo>
                  <a:lnTo>
                    <a:pt x="4672" y="595"/>
                  </a:lnTo>
                  <a:lnTo>
                    <a:pt x="4670" y="594"/>
                  </a:lnTo>
                  <a:lnTo>
                    <a:pt x="4667" y="594"/>
                  </a:lnTo>
                  <a:lnTo>
                    <a:pt x="4660" y="594"/>
                  </a:lnTo>
                  <a:lnTo>
                    <a:pt x="4660" y="594"/>
                  </a:lnTo>
                  <a:lnTo>
                    <a:pt x="4655" y="594"/>
                  </a:lnTo>
                  <a:lnTo>
                    <a:pt x="4653" y="597"/>
                  </a:lnTo>
                  <a:lnTo>
                    <a:pt x="4651" y="602"/>
                  </a:lnTo>
                  <a:lnTo>
                    <a:pt x="4651" y="607"/>
                  </a:lnTo>
                  <a:lnTo>
                    <a:pt x="4653" y="618"/>
                  </a:lnTo>
                  <a:lnTo>
                    <a:pt x="4653" y="623"/>
                  </a:lnTo>
                  <a:lnTo>
                    <a:pt x="4653" y="628"/>
                  </a:lnTo>
                  <a:lnTo>
                    <a:pt x="4653" y="628"/>
                  </a:lnTo>
                  <a:lnTo>
                    <a:pt x="4641" y="631"/>
                  </a:lnTo>
                  <a:lnTo>
                    <a:pt x="4629" y="633"/>
                  </a:lnTo>
                  <a:lnTo>
                    <a:pt x="4617" y="631"/>
                  </a:lnTo>
                  <a:lnTo>
                    <a:pt x="4605" y="631"/>
                  </a:lnTo>
                  <a:lnTo>
                    <a:pt x="4582" y="628"/>
                  </a:lnTo>
                  <a:lnTo>
                    <a:pt x="4566" y="628"/>
                  </a:lnTo>
                  <a:lnTo>
                    <a:pt x="4551" y="628"/>
                  </a:lnTo>
                  <a:lnTo>
                    <a:pt x="4551" y="628"/>
                  </a:lnTo>
                  <a:lnTo>
                    <a:pt x="4544" y="628"/>
                  </a:lnTo>
                  <a:lnTo>
                    <a:pt x="4541" y="624"/>
                  </a:lnTo>
                  <a:lnTo>
                    <a:pt x="4537" y="621"/>
                  </a:lnTo>
                  <a:lnTo>
                    <a:pt x="4537" y="614"/>
                  </a:lnTo>
                  <a:lnTo>
                    <a:pt x="4537" y="614"/>
                  </a:lnTo>
                  <a:lnTo>
                    <a:pt x="4532" y="614"/>
                  </a:lnTo>
                  <a:lnTo>
                    <a:pt x="4529" y="613"/>
                  </a:lnTo>
                  <a:lnTo>
                    <a:pt x="4525" y="611"/>
                  </a:lnTo>
                  <a:lnTo>
                    <a:pt x="4524" y="607"/>
                  </a:lnTo>
                  <a:lnTo>
                    <a:pt x="4476" y="607"/>
                  </a:lnTo>
                  <a:lnTo>
                    <a:pt x="4476" y="607"/>
                  </a:lnTo>
                  <a:lnTo>
                    <a:pt x="4471" y="607"/>
                  </a:lnTo>
                  <a:lnTo>
                    <a:pt x="4466" y="607"/>
                  </a:lnTo>
                  <a:lnTo>
                    <a:pt x="4454" y="607"/>
                  </a:lnTo>
                  <a:lnTo>
                    <a:pt x="4449" y="607"/>
                  </a:lnTo>
                  <a:lnTo>
                    <a:pt x="4445" y="607"/>
                  </a:lnTo>
                  <a:lnTo>
                    <a:pt x="4442" y="609"/>
                  </a:lnTo>
                  <a:lnTo>
                    <a:pt x="4442" y="614"/>
                  </a:lnTo>
                  <a:lnTo>
                    <a:pt x="4442" y="614"/>
                  </a:lnTo>
                  <a:lnTo>
                    <a:pt x="4440" y="613"/>
                  </a:lnTo>
                  <a:lnTo>
                    <a:pt x="4438" y="611"/>
                  </a:lnTo>
                  <a:lnTo>
                    <a:pt x="4435" y="607"/>
                  </a:lnTo>
                  <a:lnTo>
                    <a:pt x="4433" y="602"/>
                  </a:lnTo>
                  <a:lnTo>
                    <a:pt x="4432" y="601"/>
                  </a:lnTo>
                  <a:lnTo>
                    <a:pt x="4428" y="601"/>
                  </a:lnTo>
                  <a:lnTo>
                    <a:pt x="4428" y="601"/>
                  </a:lnTo>
                  <a:lnTo>
                    <a:pt x="4426" y="597"/>
                  </a:lnTo>
                  <a:lnTo>
                    <a:pt x="4423" y="595"/>
                  </a:lnTo>
                  <a:lnTo>
                    <a:pt x="4414" y="594"/>
                  </a:lnTo>
                  <a:lnTo>
                    <a:pt x="4414" y="594"/>
                  </a:lnTo>
                  <a:lnTo>
                    <a:pt x="4408" y="595"/>
                  </a:lnTo>
                  <a:lnTo>
                    <a:pt x="4401" y="597"/>
                  </a:lnTo>
                  <a:lnTo>
                    <a:pt x="4389" y="602"/>
                  </a:lnTo>
                  <a:lnTo>
                    <a:pt x="4379" y="609"/>
                  </a:lnTo>
                  <a:lnTo>
                    <a:pt x="4367" y="614"/>
                  </a:lnTo>
                  <a:lnTo>
                    <a:pt x="4367" y="614"/>
                  </a:lnTo>
                  <a:lnTo>
                    <a:pt x="4372" y="624"/>
                  </a:lnTo>
                  <a:lnTo>
                    <a:pt x="4377" y="635"/>
                  </a:lnTo>
                  <a:lnTo>
                    <a:pt x="4380" y="647"/>
                  </a:lnTo>
                  <a:lnTo>
                    <a:pt x="4380" y="653"/>
                  </a:lnTo>
                  <a:lnTo>
                    <a:pt x="4380" y="662"/>
                  </a:lnTo>
                  <a:lnTo>
                    <a:pt x="4380" y="662"/>
                  </a:lnTo>
                  <a:lnTo>
                    <a:pt x="4375" y="665"/>
                  </a:lnTo>
                  <a:lnTo>
                    <a:pt x="4370" y="669"/>
                  </a:lnTo>
                  <a:lnTo>
                    <a:pt x="4367" y="676"/>
                  </a:lnTo>
                  <a:lnTo>
                    <a:pt x="4367" y="682"/>
                  </a:lnTo>
                  <a:lnTo>
                    <a:pt x="4367" y="682"/>
                  </a:lnTo>
                  <a:lnTo>
                    <a:pt x="4362" y="682"/>
                  </a:lnTo>
                  <a:lnTo>
                    <a:pt x="4358" y="684"/>
                  </a:lnTo>
                  <a:lnTo>
                    <a:pt x="4355" y="686"/>
                  </a:lnTo>
                  <a:lnTo>
                    <a:pt x="4353" y="689"/>
                  </a:lnTo>
                  <a:lnTo>
                    <a:pt x="4353" y="689"/>
                  </a:lnTo>
                  <a:lnTo>
                    <a:pt x="4341" y="688"/>
                  </a:lnTo>
                  <a:lnTo>
                    <a:pt x="4329" y="686"/>
                  </a:lnTo>
                  <a:lnTo>
                    <a:pt x="4310" y="677"/>
                  </a:lnTo>
                  <a:lnTo>
                    <a:pt x="4300" y="674"/>
                  </a:lnTo>
                  <a:lnTo>
                    <a:pt x="4290" y="670"/>
                  </a:lnTo>
                  <a:lnTo>
                    <a:pt x="4278" y="669"/>
                  </a:lnTo>
                  <a:lnTo>
                    <a:pt x="4266" y="669"/>
                  </a:lnTo>
                  <a:lnTo>
                    <a:pt x="4266" y="669"/>
                  </a:lnTo>
                  <a:lnTo>
                    <a:pt x="4262" y="662"/>
                  </a:lnTo>
                  <a:lnTo>
                    <a:pt x="4259" y="659"/>
                  </a:lnTo>
                  <a:lnTo>
                    <a:pt x="4256" y="655"/>
                  </a:lnTo>
                  <a:lnTo>
                    <a:pt x="4249" y="653"/>
                  </a:lnTo>
                  <a:lnTo>
                    <a:pt x="4239" y="650"/>
                  </a:lnTo>
                  <a:lnTo>
                    <a:pt x="4233" y="647"/>
                  </a:lnTo>
                  <a:lnTo>
                    <a:pt x="4232" y="641"/>
                  </a:lnTo>
                  <a:lnTo>
                    <a:pt x="4232" y="641"/>
                  </a:lnTo>
                  <a:lnTo>
                    <a:pt x="4225" y="641"/>
                  </a:lnTo>
                  <a:lnTo>
                    <a:pt x="4218" y="640"/>
                  </a:lnTo>
                  <a:lnTo>
                    <a:pt x="4211" y="635"/>
                  </a:lnTo>
                  <a:lnTo>
                    <a:pt x="4203" y="630"/>
                  </a:lnTo>
                  <a:lnTo>
                    <a:pt x="4196" y="628"/>
                  </a:lnTo>
                  <a:lnTo>
                    <a:pt x="4191" y="628"/>
                  </a:lnTo>
                  <a:lnTo>
                    <a:pt x="4191" y="628"/>
                  </a:lnTo>
                  <a:lnTo>
                    <a:pt x="4181" y="614"/>
                  </a:lnTo>
                  <a:lnTo>
                    <a:pt x="4170" y="604"/>
                  </a:lnTo>
                  <a:lnTo>
                    <a:pt x="4157" y="594"/>
                  </a:lnTo>
                  <a:lnTo>
                    <a:pt x="4143" y="587"/>
                  </a:lnTo>
                  <a:lnTo>
                    <a:pt x="4143" y="587"/>
                  </a:lnTo>
                  <a:lnTo>
                    <a:pt x="4136" y="573"/>
                  </a:lnTo>
                  <a:lnTo>
                    <a:pt x="4129" y="560"/>
                  </a:lnTo>
                  <a:lnTo>
                    <a:pt x="4129" y="560"/>
                  </a:lnTo>
                  <a:lnTo>
                    <a:pt x="4121" y="556"/>
                  </a:lnTo>
                  <a:lnTo>
                    <a:pt x="4116" y="551"/>
                  </a:lnTo>
                  <a:lnTo>
                    <a:pt x="4114" y="543"/>
                  </a:lnTo>
                  <a:lnTo>
                    <a:pt x="4116" y="532"/>
                  </a:lnTo>
                  <a:lnTo>
                    <a:pt x="4116" y="532"/>
                  </a:lnTo>
                  <a:lnTo>
                    <a:pt x="4109" y="536"/>
                  </a:lnTo>
                  <a:lnTo>
                    <a:pt x="4102" y="541"/>
                  </a:lnTo>
                  <a:lnTo>
                    <a:pt x="4099" y="546"/>
                  </a:lnTo>
                  <a:lnTo>
                    <a:pt x="4095" y="553"/>
                  </a:lnTo>
                  <a:lnTo>
                    <a:pt x="4095" y="553"/>
                  </a:lnTo>
                  <a:lnTo>
                    <a:pt x="4092" y="558"/>
                  </a:lnTo>
                  <a:lnTo>
                    <a:pt x="4087" y="563"/>
                  </a:lnTo>
                  <a:lnTo>
                    <a:pt x="4083" y="566"/>
                  </a:lnTo>
                  <a:lnTo>
                    <a:pt x="4082" y="573"/>
                  </a:lnTo>
                  <a:lnTo>
                    <a:pt x="4082" y="573"/>
                  </a:lnTo>
                  <a:lnTo>
                    <a:pt x="4078" y="573"/>
                  </a:lnTo>
                  <a:lnTo>
                    <a:pt x="4077" y="575"/>
                  </a:lnTo>
                  <a:lnTo>
                    <a:pt x="4075" y="578"/>
                  </a:lnTo>
                  <a:lnTo>
                    <a:pt x="4075" y="582"/>
                  </a:lnTo>
                  <a:lnTo>
                    <a:pt x="4075" y="587"/>
                  </a:lnTo>
                  <a:lnTo>
                    <a:pt x="4075" y="587"/>
                  </a:lnTo>
                  <a:lnTo>
                    <a:pt x="4070" y="589"/>
                  </a:lnTo>
                  <a:lnTo>
                    <a:pt x="4066" y="590"/>
                  </a:lnTo>
                  <a:lnTo>
                    <a:pt x="4068" y="594"/>
                  </a:lnTo>
                  <a:lnTo>
                    <a:pt x="4068" y="594"/>
                  </a:lnTo>
                  <a:lnTo>
                    <a:pt x="4063" y="595"/>
                  </a:lnTo>
                  <a:lnTo>
                    <a:pt x="4061" y="599"/>
                  </a:lnTo>
                  <a:lnTo>
                    <a:pt x="4061" y="607"/>
                  </a:lnTo>
                  <a:lnTo>
                    <a:pt x="4061" y="607"/>
                  </a:lnTo>
                  <a:lnTo>
                    <a:pt x="4058" y="607"/>
                  </a:lnTo>
                  <a:lnTo>
                    <a:pt x="4054" y="609"/>
                  </a:lnTo>
                  <a:lnTo>
                    <a:pt x="4054" y="614"/>
                  </a:lnTo>
                  <a:lnTo>
                    <a:pt x="4054" y="614"/>
                  </a:lnTo>
                  <a:lnTo>
                    <a:pt x="4020" y="623"/>
                  </a:lnTo>
                  <a:lnTo>
                    <a:pt x="4005" y="628"/>
                  </a:lnTo>
                  <a:lnTo>
                    <a:pt x="3993" y="635"/>
                  </a:lnTo>
                  <a:lnTo>
                    <a:pt x="3993" y="635"/>
                  </a:lnTo>
                  <a:lnTo>
                    <a:pt x="3986" y="638"/>
                  </a:lnTo>
                  <a:lnTo>
                    <a:pt x="3981" y="641"/>
                  </a:lnTo>
                  <a:lnTo>
                    <a:pt x="3976" y="647"/>
                  </a:lnTo>
                  <a:lnTo>
                    <a:pt x="3973" y="653"/>
                  </a:lnTo>
                  <a:lnTo>
                    <a:pt x="3969" y="667"/>
                  </a:lnTo>
                  <a:lnTo>
                    <a:pt x="3966" y="682"/>
                  </a:lnTo>
                  <a:lnTo>
                    <a:pt x="3966" y="682"/>
                  </a:lnTo>
                  <a:lnTo>
                    <a:pt x="3947" y="682"/>
                  </a:lnTo>
                  <a:lnTo>
                    <a:pt x="3940" y="684"/>
                  </a:lnTo>
                  <a:lnTo>
                    <a:pt x="3938" y="686"/>
                  </a:lnTo>
                  <a:lnTo>
                    <a:pt x="3938" y="689"/>
                  </a:lnTo>
                  <a:lnTo>
                    <a:pt x="3938" y="689"/>
                  </a:lnTo>
                  <a:lnTo>
                    <a:pt x="3906" y="689"/>
                  </a:lnTo>
                  <a:lnTo>
                    <a:pt x="3892" y="691"/>
                  </a:lnTo>
                  <a:lnTo>
                    <a:pt x="3887" y="693"/>
                  </a:lnTo>
                  <a:lnTo>
                    <a:pt x="3884" y="696"/>
                  </a:lnTo>
                  <a:lnTo>
                    <a:pt x="3884" y="696"/>
                  </a:lnTo>
                  <a:lnTo>
                    <a:pt x="3852" y="696"/>
                  </a:lnTo>
                  <a:lnTo>
                    <a:pt x="3838" y="698"/>
                  </a:lnTo>
                  <a:lnTo>
                    <a:pt x="3833" y="699"/>
                  </a:lnTo>
                  <a:lnTo>
                    <a:pt x="3829" y="703"/>
                  </a:lnTo>
                  <a:lnTo>
                    <a:pt x="3829" y="703"/>
                  </a:lnTo>
                  <a:lnTo>
                    <a:pt x="3822" y="703"/>
                  </a:lnTo>
                  <a:lnTo>
                    <a:pt x="3817" y="701"/>
                  </a:lnTo>
                  <a:lnTo>
                    <a:pt x="3811" y="698"/>
                  </a:lnTo>
                  <a:lnTo>
                    <a:pt x="3802" y="693"/>
                  </a:lnTo>
                  <a:lnTo>
                    <a:pt x="3795" y="689"/>
                  </a:lnTo>
                  <a:lnTo>
                    <a:pt x="3795" y="689"/>
                  </a:lnTo>
                  <a:lnTo>
                    <a:pt x="3787" y="684"/>
                  </a:lnTo>
                  <a:lnTo>
                    <a:pt x="3783" y="681"/>
                  </a:lnTo>
                  <a:lnTo>
                    <a:pt x="3781" y="676"/>
                  </a:lnTo>
                  <a:lnTo>
                    <a:pt x="3781" y="676"/>
                  </a:lnTo>
                  <a:lnTo>
                    <a:pt x="3775" y="676"/>
                  </a:lnTo>
                  <a:lnTo>
                    <a:pt x="3771" y="674"/>
                  </a:lnTo>
                  <a:lnTo>
                    <a:pt x="3770" y="672"/>
                  </a:lnTo>
                  <a:lnTo>
                    <a:pt x="3768" y="669"/>
                  </a:lnTo>
                  <a:lnTo>
                    <a:pt x="3768" y="669"/>
                  </a:lnTo>
                  <a:lnTo>
                    <a:pt x="3761" y="672"/>
                  </a:lnTo>
                  <a:lnTo>
                    <a:pt x="3754" y="676"/>
                  </a:lnTo>
                  <a:lnTo>
                    <a:pt x="3754" y="676"/>
                  </a:lnTo>
                  <a:lnTo>
                    <a:pt x="3749" y="676"/>
                  </a:lnTo>
                  <a:lnTo>
                    <a:pt x="3744" y="676"/>
                  </a:lnTo>
                  <a:lnTo>
                    <a:pt x="3737" y="676"/>
                  </a:lnTo>
                  <a:lnTo>
                    <a:pt x="3734" y="676"/>
                  </a:lnTo>
                  <a:lnTo>
                    <a:pt x="3734" y="676"/>
                  </a:lnTo>
                  <a:lnTo>
                    <a:pt x="3713" y="681"/>
                  </a:lnTo>
                  <a:lnTo>
                    <a:pt x="3700" y="689"/>
                  </a:lnTo>
                  <a:lnTo>
                    <a:pt x="3700" y="689"/>
                  </a:lnTo>
                  <a:lnTo>
                    <a:pt x="3689" y="694"/>
                  </a:lnTo>
                  <a:lnTo>
                    <a:pt x="3684" y="696"/>
                  </a:lnTo>
                  <a:lnTo>
                    <a:pt x="3679" y="696"/>
                  </a:lnTo>
                  <a:lnTo>
                    <a:pt x="3679" y="696"/>
                  </a:lnTo>
                  <a:lnTo>
                    <a:pt x="3674" y="698"/>
                  </a:lnTo>
                  <a:lnTo>
                    <a:pt x="3672" y="701"/>
                  </a:lnTo>
                  <a:lnTo>
                    <a:pt x="3672" y="710"/>
                  </a:lnTo>
                  <a:lnTo>
                    <a:pt x="3672" y="710"/>
                  </a:lnTo>
                  <a:lnTo>
                    <a:pt x="3671" y="715"/>
                  </a:lnTo>
                  <a:lnTo>
                    <a:pt x="3669" y="717"/>
                  </a:lnTo>
                  <a:lnTo>
                    <a:pt x="3665" y="717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142E84A-B585-4C3F-AF83-296CCBE70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916488"/>
              <a:ext cx="3175" cy="1587"/>
            </a:xfrm>
            <a:custGeom>
              <a:avLst/>
              <a:gdLst>
                <a:gd name="T0" fmla="*/ 2 w 10"/>
                <a:gd name="T1" fmla="*/ 2 h 3"/>
                <a:gd name="T2" fmla="*/ 2 w 10"/>
                <a:gd name="T3" fmla="*/ 2 h 3"/>
                <a:gd name="T4" fmla="*/ 0 w 10"/>
                <a:gd name="T5" fmla="*/ 2 h 3"/>
                <a:gd name="T6" fmla="*/ 0 w 10"/>
                <a:gd name="T7" fmla="*/ 2 h 3"/>
                <a:gd name="T8" fmla="*/ 9 w 10"/>
                <a:gd name="T9" fmla="*/ 0 h 3"/>
                <a:gd name="T10" fmla="*/ 9 w 10"/>
                <a:gd name="T11" fmla="*/ 0 h 3"/>
                <a:gd name="T12" fmla="*/ 7 w 10"/>
                <a:gd name="T13" fmla="*/ 2 h 3"/>
                <a:gd name="T14" fmla="*/ 2 w 10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3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2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C0CCAD5-BBB5-4CB2-95E6-FEADEB276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3925" y="5281613"/>
              <a:ext cx="2447925" cy="1347787"/>
            </a:xfrm>
            <a:custGeom>
              <a:avLst/>
              <a:gdLst>
                <a:gd name="T0" fmla="*/ 114 w 6799"/>
                <a:gd name="T1" fmla="*/ 2192 h 3742"/>
                <a:gd name="T2" fmla="*/ 662 w 6799"/>
                <a:gd name="T3" fmla="*/ 1885 h 3742"/>
                <a:gd name="T4" fmla="*/ 355 w 6799"/>
                <a:gd name="T5" fmla="*/ 1955 h 3742"/>
                <a:gd name="T6" fmla="*/ 235 w 6799"/>
                <a:gd name="T7" fmla="*/ 2192 h 3742"/>
                <a:gd name="T8" fmla="*/ 467 w 6799"/>
                <a:gd name="T9" fmla="*/ 1926 h 3742"/>
                <a:gd name="T10" fmla="*/ 725 w 6799"/>
                <a:gd name="T11" fmla="*/ 1701 h 3742"/>
                <a:gd name="T12" fmla="*/ 1071 w 6799"/>
                <a:gd name="T13" fmla="*/ 1496 h 3742"/>
                <a:gd name="T14" fmla="*/ 684 w 6799"/>
                <a:gd name="T15" fmla="*/ 1356 h 3742"/>
                <a:gd name="T16" fmla="*/ 396 w 6799"/>
                <a:gd name="T17" fmla="*/ 1271 h 3742"/>
                <a:gd name="T18" fmla="*/ 205 w 6799"/>
                <a:gd name="T19" fmla="*/ 1531 h 3742"/>
                <a:gd name="T20" fmla="*/ 138 w 6799"/>
                <a:gd name="T21" fmla="*/ 1868 h 3742"/>
                <a:gd name="T22" fmla="*/ 1068 w 6799"/>
                <a:gd name="T23" fmla="*/ 3562 h 3742"/>
                <a:gd name="T24" fmla="*/ 952 w 6799"/>
                <a:gd name="T25" fmla="*/ 3642 h 3742"/>
                <a:gd name="T26" fmla="*/ 6631 w 6799"/>
                <a:gd name="T27" fmla="*/ 1447 h 3742"/>
                <a:gd name="T28" fmla="*/ 6371 w 6799"/>
                <a:gd name="T29" fmla="*/ 1041 h 3742"/>
                <a:gd name="T30" fmla="*/ 6211 w 6799"/>
                <a:gd name="T31" fmla="*/ 497 h 3742"/>
                <a:gd name="T32" fmla="*/ 5793 w 6799"/>
                <a:gd name="T33" fmla="*/ 181 h 3742"/>
                <a:gd name="T34" fmla="*/ 5402 w 6799"/>
                <a:gd name="T35" fmla="*/ 16 h 3742"/>
                <a:gd name="T36" fmla="*/ 4926 w 6799"/>
                <a:gd name="T37" fmla="*/ 376 h 3742"/>
                <a:gd name="T38" fmla="*/ 4348 w 6799"/>
                <a:gd name="T39" fmla="*/ 649 h 3742"/>
                <a:gd name="T40" fmla="*/ 3833 w 6799"/>
                <a:gd name="T41" fmla="*/ 785 h 3742"/>
                <a:gd name="T42" fmla="*/ 3487 w 6799"/>
                <a:gd name="T43" fmla="*/ 792 h 3742"/>
                <a:gd name="T44" fmla="*/ 3265 w 6799"/>
                <a:gd name="T45" fmla="*/ 707 h 3742"/>
                <a:gd name="T46" fmla="*/ 2941 w 6799"/>
                <a:gd name="T47" fmla="*/ 698 h 3742"/>
                <a:gd name="T48" fmla="*/ 2554 w 6799"/>
                <a:gd name="T49" fmla="*/ 771 h 3742"/>
                <a:gd name="T50" fmla="*/ 2134 w 6799"/>
                <a:gd name="T51" fmla="*/ 964 h 3742"/>
                <a:gd name="T52" fmla="*/ 1808 w 6799"/>
                <a:gd name="T53" fmla="*/ 1271 h 3742"/>
                <a:gd name="T54" fmla="*/ 1409 w 6799"/>
                <a:gd name="T55" fmla="*/ 1462 h 3742"/>
                <a:gd name="T56" fmla="*/ 1180 w 6799"/>
                <a:gd name="T57" fmla="*/ 1691 h 3742"/>
                <a:gd name="T58" fmla="*/ 1127 w 6799"/>
                <a:gd name="T59" fmla="*/ 1853 h 3742"/>
                <a:gd name="T60" fmla="*/ 883 w 6799"/>
                <a:gd name="T61" fmla="*/ 1923 h 3742"/>
                <a:gd name="T62" fmla="*/ 698 w 6799"/>
                <a:gd name="T63" fmla="*/ 1971 h 3742"/>
                <a:gd name="T64" fmla="*/ 367 w 6799"/>
                <a:gd name="T65" fmla="*/ 2037 h 3742"/>
                <a:gd name="T66" fmla="*/ 182 w 6799"/>
                <a:gd name="T67" fmla="*/ 2508 h 3742"/>
                <a:gd name="T68" fmla="*/ 430 w 6799"/>
                <a:gd name="T69" fmla="*/ 2506 h 3742"/>
                <a:gd name="T70" fmla="*/ 534 w 6799"/>
                <a:gd name="T71" fmla="*/ 2730 h 3742"/>
                <a:gd name="T72" fmla="*/ 553 w 6799"/>
                <a:gd name="T73" fmla="*/ 2921 h 3742"/>
                <a:gd name="T74" fmla="*/ 355 w 6799"/>
                <a:gd name="T75" fmla="*/ 2834 h 3742"/>
                <a:gd name="T76" fmla="*/ 402 w 6799"/>
                <a:gd name="T77" fmla="*/ 3038 h 3742"/>
                <a:gd name="T78" fmla="*/ 723 w 6799"/>
                <a:gd name="T79" fmla="*/ 3107 h 3742"/>
                <a:gd name="T80" fmla="*/ 807 w 6799"/>
                <a:gd name="T81" fmla="*/ 3347 h 3742"/>
                <a:gd name="T82" fmla="*/ 815 w 6799"/>
                <a:gd name="T83" fmla="*/ 3443 h 3742"/>
                <a:gd name="T84" fmla="*/ 1052 w 6799"/>
                <a:gd name="T85" fmla="*/ 3463 h 3742"/>
                <a:gd name="T86" fmla="*/ 1073 w 6799"/>
                <a:gd name="T87" fmla="*/ 3610 h 3742"/>
                <a:gd name="T88" fmla="*/ 1290 w 6799"/>
                <a:gd name="T89" fmla="*/ 3543 h 3742"/>
                <a:gd name="T90" fmla="*/ 1457 w 6799"/>
                <a:gd name="T91" fmla="*/ 3562 h 3742"/>
                <a:gd name="T92" fmla="*/ 1849 w 6799"/>
                <a:gd name="T93" fmla="*/ 3639 h 3742"/>
                <a:gd name="T94" fmla="*/ 2020 w 6799"/>
                <a:gd name="T95" fmla="*/ 3311 h 3742"/>
                <a:gd name="T96" fmla="*/ 2627 w 6799"/>
                <a:gd name="T97" fmla="*/ 3427 h 3742"/>
                <a:gd name="T98" fmla="*/ 2975 w 6799"/>
                <a:gd name="T99" fmla="*/ 3405 h 3742"/>
                <a:gd name="T100" fmla="*/ 3262 w 6799"/>
                <a:gd name="T101" fmla="*/ 3185 h 3742"/>
                <a:gd name="T102" fmla="*/ 3684 w 6799"/>
                <a:gd name="T103" fmla="*/ 2991 h 3742"/>
                <a:gd name="T104" fmla="*/ 3913 w 6799"/>
                <a:gd name="T105" fmla="*/ 2800 h 3742"/>
                <a:gd name="T106" fmla="*/ 3929 w 6799"/>
                <a:gd name="T107" fmla="*/ 3148 h 3742"/>
                <a:gd name="T108" fmla="*/ 4053 w 6799"/>
                <a:gd name="T109" fmla="*/ 2878 h 3742"/>
                <a:gd name="T110" fmla="*/ 4689 w 6799"/>
                <a:gd name="T111" fmla="*/ 2539 h 3742"/>
                <a:gd name="T112" fmla="*/ 5902 w 6799"/>
                <a:gd name="T113" fmla="*/ 1931 h 3742"/>
                <a:gd name="T114" fmla="*/ 6395 w 6799"/>
                <a:gd name="T115" fmla="*/ 1759 h 3742"/>
                <a:gd name="T116" fmla="*/ 6794 w 6799"/>
                <a:gd name="T117" fmla="*/ 1628 h 3742"/>
                <a:gd name="T118" fmla="*/ 2663 w 6799"/>
                <a:gd name="T119" fmla="*/ 2088 h 3742"/>
                <a:gd name="T120" fmla="*/ 2847 w 6799"/>
                <a:gd name="T121" fmla="*/ 2276 h 3742"/>
                <a:gd name="T122" fmla="*/ 5784 w 6799"/>
                <a:gd name="T123" fmla="*/ 1430 h 3742"/>
                <a:gd name="T124" fmla="*/ 6035 w 6799"/>
                <a:gd name="T125" fmla="*/ 1058 h 3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799" h="3742">
                  <a:moveTo>
                    <a:pt x="635" y="1940"/>
                  </a:moveTo>
                  <a:lnTo>
                    <a:pt x="631" y="1942"/>
                  </a:lnTo>
                  <a:lnTo>
                    <a:pt x="628" y="1943"/>
                  </a:lnTo>
                  <a:lnTo>
                    <a:pt x="624" y="1945"/>
                  </a:lnTo>
                  <a:lnTo>
                    <a:pt x="621" y="1947"/>
                  </a:lnTo>
                  <a:lnTo>
                    <a:pt x="621" y="1953"/>
                  </a:lnTo>
                  <a:lnTo>
                    <a:pt x="621" y="1957"/>
                  </a:lnTo>
                  <a:lnTo>
                    <a:pt x="624" y="1960"/>
                  </a:lnTo>
                  <a:lnTo>
                    <a:pt x="628" y="1962"/>
                  </a:lnTo>
                  <a:lnTo>
                    <a:pt x="635" y="1964"/>
                  </a:lnTo>
                  <a:lnTo>
                    <a:pt x="640" y="1965"/>
                  </a:lnTo>
                  <a:lnTo>
                    <a:pt x="641" y="1967"/>
                  </a:lnTo>
                  <a:lnTo>
                    <a:pt x="643" y="1964"/>
                  </a:lnTo>
                  <a:lnTo>
                    <a:pt x="645" y="1962"/>
                  </a:lnTo>
                  <a:lnTo>
                    <a:pt x="652" y="1960"/>
                  </a:lnTo>
                  <a:lnTo>
                    <a:pt x="658" y="1959"/>
                  </a:lnTo>
                  <a:lnTo>
                    <a:pt x="662" y="1957"/>
                  </a:lnTo>
                  <a:lnTo>
                    <a:pt x="662" y="1953"/>
                  </a:lnTo>
                  <a:lnTo>
                    <a:pt x="658" y="1953"/>
                  </a:lnTo>
                  <a:lnTo>
                    <a:pt x="655" y="1952"/>
                  </a:lnTo>
                  <a:lnTo>
                    <a:pt x="650" y="1945"/>
                  </a:lnTo>
                  <a:lnTo>
                    <a:pt x="648" y="1943"/>
                  </a:lnTo>
                  <a:lnTo>
                    <a:pt x="645" y="1940"/>
                  </a:lnTo>
                  <a:lnTo>
                    <a:pt x="641" y="1940"/>
                  </a:lnTo>
                  <a:lnTo>
                    <a:pt x="635" y="1940"/>
                  </a:lnTo>
                  <a:close/>
                  <a:moveTo>
                    <a:pt x="109" y="2165"/>
                  </a:moveTo>
                  <a:lnTo>
                    <a:pt x="97" y="2165"/>
                  </a:lnTo>
                  <a:lnTo>
                    <a:pt x="85" y="2165"/>
                  </a:lnTo>
                  <a:lnTo>
                    <a:pt x="77" y="2169"/>
                  </a:lnTo>
                  <a:lnTo>
                    <a:pt x="68" y="2172"/>
                  </a:lnTo>
                  <a:lnTo>
                    <a:pt x="66" y="2180"/>
                  </a:lnTo>
                  <a:lnTo>
                    <a:pt x="60" y="2184"/>
                  </a:lnTo>
                  <a:lnTo>
                    <a:pt x="53" y="2187"/>
                  </a:lnTo>
                  <a:lnTo>
                    <a:pt x="41" y="2186"/>
                  </a:lnTo>
                  <a:lnTo>
                    <a:pt x="37" y="2192"/>
                  </a:lnTo>
                  <a:lnTo>
                    <a:pt x="34" y="2199"/>
                  </a:lnTo>
                  <a:lnTo>
                    <a:pt x="27" y="2203"/>
                  </a:lnTo>
                  <a:lnTo>
                    <a:pt x="20" y="2206"/>
                  </a:lnTo>
                  <a:lnTo>
                    <a:pt x="19" y="2213"/>
                  </a:lnTo>
                  <a:lnTo>
                    <a:pt x="17" y="2213"/>
                  </a:lnTo>
                  <a:lnTo>
                    <a:pt x="13" y="2213"/>
                  </a:lnTo>
                  <a:lnTo>
                    <a:pt x="7" y="2216"/>
                  </a:lnTo>
                  <a:lnTo>
                    <a:pt x="1" y="2221"/>
                  </a:lnTo>
                  <a:lnTo>
                    <a:pt x="0" y="2230"/>
                  </a:lnTo>
                  <a:lnTo>
                    <a:pt x="0" y="2240"/>
                  </a:lnTo>
                  <a:lnTo>
                    <a:pt x="10" y="2245"/>
                  </a:lnTo>
                  <a:lnTo>
                    <a:pt x="19" y="2249"/>
                  </a:lnTo>
                  <a:lnTo>
                    <a:pt x="29" y="2247"/>
                  </a:lnTo>
                  <a:lnTo>
                    <a:pt x="39" y="2245"/>
                  </a:lnTo>
                  <a:lnTo>
                    <a:pt x="60" y="2242"/>
                  </a:lnTo>
                  <a:lnTo>
                    <a:pt x="72" y="2240"/>
                  </a:lnTo>
                  <a:lnTo>
                    <a:pt x="82" y="2240"/>
                  </a:lnTo>
                  <a:lnTo>
                    <a:pt x="89" y="2230"/>
                  </a:lnTo>
                  <a:lnTo>
                    <a:pt x="97" y="2221"/>
                  </a:lnTo>
                  <a:lnTo>
                    <a:pt x="102" y="2218"/>
                  </a:lnTo>
                  <a:lnTo>
                    <a:pt x="107" y="2215"/>
                  </a:lnTo>
                  <a:lnTo>
                    <a:pt x="114" y="2213"/>
                  </a:lnTo>
                  <a:lnTo>
                    <a:pt x="123" y="2213"/>
                  </a:lnTo>
                  <a:lnTo>
                    <a:pt x="123" y="2206"/>
                  </a:lnTo>
                  <a:lnTo>
                    <a:pt x="121" y="2201"/>
                  </a:lnTo>
                  <a:lnTo>
                    <a:pt x="114" y="2192"/>
                  </a:lnTo>
                  <a:lnTo>
                    <a:pt x="111" y="2187"/>
                  </a:lnTo>
                  <a:lnTo>
                    <a:pt x="109" y="2182"/>
                  </a:lnTo>
                  <a:lnTo>
                    <a:pt x="107" y="2175"/>
                  </a:lnTo>
                  <a:lnTo>
                    <a:pt x="109" y="2165"/>
                  </a:lnTo>
                  <a:close/>
                  <a:moveTo>
                    <a:pt x="587" y="1967"/>
                  </a:moveTo>
                  <a:lnTo>
                    <a:pt x="595" y="1969"/>
                  </a:lnTo>
                  <a:lnTo>
                    <a:pt x="602" y="1967"/>
                  </a:lnTo>
                  <a:lnTo>
                    <a:pt x="607" y="1965"/>
                  </a:lnTo>
                  <a:lnTo>
                    <a:pt x="611" y="1962"/>
                  </a:lnTo>
                  <a:lnTo>
                    <a:pt x="614" y="1955"/>
                  </a:lnTo>
                  <a:lnTo>
                    <a:pt x="616" y="1950"/>
                  </a:lnTo>
                  <a:lnTo>
                    <a:pt x="614" y="1933"/>
                  </a:lnTo>
                  <a:lnTo>
                    <a:pt x="607" y="1935"/>
                  </a:lnTo>
                  <a:lnTo>
                    <a:pt x="602" y="1936"/>
                  </a:lnTo>
                  <a:lnTo>
                    <a:pt x="597" y="1940"/>
                  </a:lnTo>
                  <a:lnTo>
                    <a:pt x="594" y="1943"/>
                  </a:lnTo>
                  <a:lnTo>
                    <a:pt x="590" y="1947"/>
                  </a:lnTo>
                  <a:lnTo>
                    <a:pt x="588" y="1953"/>
                  </a:lnTo>
                  <a:lnTo>
                    <a:pt x="587" y="1960"/>
                  </a:lnTo>
                  <a:lnTo>
                    <a:pt x="587" y="1967"/>
                  </a:lnTo>
                  <a:close/>
                  <a:moveTo>
                    <a:pt x="662" y="1885"/>
                  </a:moveTo>
                  <a:lnTo>
                    <a:pt x="664" y="1884"/>
                  </a:lnTo>
                  <a:lnTo>
                    <a:pt x="665" y="1878"/>
                  </a:lnTo>
                  <a:lnTo>
                    <a:pt x="667" y="1875"/>
                  </a:lnTo>
                  <a:lnTo>
                    <a:pt x="669" y="1872"/>
                  </a:lnTo>
                  <a:lnTo>
                    <a:pt x="660" y="1873"/>
                  </a:lnTo>
                  <a:lnTo>
                    <a:pt x="655" y="1873"/>
                  </a:lnTo>
                  <a:lnTo>
                    <a:pt x="650" y="1870"/>
                  </a:lnTo>
                  <a:lnTo>
                    <a:pt x="646" y="1866"/>
                  </a:lnTo>
                  <a:lnTo>
                    <a:pt x="643" y="1863"/>
                  </a:lnTo>
                  <a:lnTo>
                    <a:pt x="640" y="1860"/>
                  </a:lnTo>
                  <a:lnTo>
                    <a:pt x="635" y="1858"/>
                  </a:lnTo>
                  <a:lnTo>
                    <a:pt x="628" y="1858"/>
                  </a:lnTo>
                  <a:lnTo>
                    <a:pt x="619" y="1860"/>
                  </a:lnTo>
                  <a:lnTo>
                    <a:pt x="612" y="1863"/>
                  </a:lnTo>
                  <a:lnTo>
                    <a:pt x="605" y="1866"/>
                  </a:lnTo>
                  <a:lnTo>
                    <a:pt x="600" y="1872"/>
                  </a:lnTo>
                  <a:lnTo>
                    <a:pt x="597" y="1878"/>
                  </a:lnTo>
                  <a:lnTo>
                    <a:pt x="595" y="1887"/>
                  </a:lnTo>
                  <a:lnTo>
                    <a:pt x="594" y="1895"/>
                  </a:lnTo>
                  <a:lnTo>
                    <a:pt x="594" y="1906"/>
                  </a:lnTo>
                  <a:lnTo>
                    <a:pt x="602" y="1907"/>
                  </a:lnTo>
                  <a:lnTo>
                    <a:pt x="605" y="1909"/>
                  </a:lnTo>
                  <a:lnTo>
                    <a:pt x="607" y="1913"/>
                  </a:lnTo>
                  <a:lnTo>
                    <a:pt x="628" y="1913"/>
                  </a:lnTo>
                  <a:lnTo>
                    <a:pt x="628" y="1911"/>
                  </a:lnTo>
                  <a:lnTo>
                    <a:pt x="629" y="1907"/>
                  </a:lnTo>
                  <a:lnTo>
                    <a:pt x="635" y="1906"/>
                  </a:lnTo>
                  <a:lnTo>
                    <a:pt x="640" y="1904"/>
                  </a:lnTo>
                  <a:lnTo>
                    <a:pt x="641" y="1902"/>
                  </a:lnTo>
                  <a:lnTo>
                    <a:pt x="641" y="1899"/>
                  </a:lnTo>
                  <a:lnTo>
                    <a:pt x="643" y="1895"/>
                  </a:lnTo>
                  <a:lnTo>
                    <a:pt x="645" y="1894"/>
                  </a:lnTo>
                  <a:lnTo>
                    <a:pt x="646" y="1894"/>
                  </a:lnTo>
                  <a:lnTo>
                    <a:pt x="648" y="1892"/>
                  </a:lnTo>
                  <a:lnTo>
                    <a:pt x="648" y="1889"/>
                  </a:lnTo>
                  <a:lnTo>
                    <a:pt x="648" y="1885"/>
                  </a:lnTo>
                  <a:lnTo>
                    <a:pt x="652" y="1885"/>
                  </a:lnTo>
                  <a:lnTo>
                    <a:pt x="655" y="1885"/>
                  </a:lnTo>
                  <a:lnTo>
                    <a:pt x="660" y="1887"/>
                  </a:lnTo>
                  <a:lnTo>
                    <a:pt x="662" y="1885"/>
                  </a:lnTo>
                  <a:close/>
                  <a:moveTo>
                    <a:pt x="164" y="2342"/>
                  </a:moveTo>
                  <a:lnTo>
                    <a:pt x="162" y="2339"/>
                  </a:lnTo>
                  <a:lnTo>
                    <a:pt x="159" y="2337"/>
                  </a:lnTo>
                  <a:lnTo>
                    <a:pt x="152" y="2336"/>
                  </a:lnTo>
                  <a:lnTo>
                    <a:pt x="143" y="2334"/>
                  </a:lnTo>
                  <a:lnTo>
                    <a:pt x="136" y="2336"/>
                  </a:lnTo>
                  <a:lnTo>
                    <a:pt x="130" y="2337"/>
                  </a:lnTo>
                  <a:lnTo>
                    <a:pt x="124" y="2339"/>
                  </a:lnTo>
                  <a:lnTo>
                    <a:pt x="123" y="2342"/>
                  </a:lnTo>
                  <a:lnTo>
                    <a:pt x="128" y="2344"/>
                  </a:lnTo>
                  <a:lnTo>
                    <a:pt x="131" y="2348"/>
                  </a:lnTo>
                  <a:lnTo>
                    <a:pt x="136" y="2356"/>
                  </a:lnTo>
                  <a:lnTo>
                    <a:pt x="142" y="2356"/>
                  </a:lnTo>
                  <a:lnTo>
                    <a:pt x="147" y="2356"/>
                  </a:lnTo>
                  <a:lnTo>
                    <a:pt x="159" y="2358"/>
                  </a:lnTo>
                  <a:lnTo>
                    <a:pt x="164" y="2358"/>
                  </a:lnTo>
                  <a:lnTo>
                    <a:pt x="167" y="2356"/>
                  </a:lnTo>
                  <a:lnTo>
                    <a:pt x="171" y="2354"/>
                  </a:lnTo>
                  <a:lnTo>
                    <a:pt x="171" y="2349"/>
                  </a:lnTo>
                  <a:lnTo>
                    <a:pt x="165" y="2349"/>
                  </a:lnTo>
                  <a:lnTo>
                    <a:pt x="164" y="2346"/>
                  </a:lnTo>
                  <a:lnTo>
                    <a:pt x="164" y="2342"/>
                  </a:lnTo>
                  <a:close/>
                  <a:moveTo>
                    <a:pt x="95" y="1994"/>
                  </a:moveTo>
                  <a:lnTo>
                    <a:pt x="116" y="2003"/>
                  </a:lnTo>
                  <a:lnTo>
                    <a:pt x="130" y="2006"/>
                  </a:lnTo>
                  <a:lnTo>
                    <a:pt x="142" y="2008"/>
                  </a:lnTo>
                  <a:lnTo>
                    <a:pt x="155" y="2010"/>
                  </a:lnTo>
                  <a:lnTo>
                    <a:pt x="169" y="2008"/>
                  </a:lnTo>
                  <a:lnTo>
                    <a:pt x="181" y="2006"/>
                  </a:lnTo>
                  <a:lnTo>
                    <a:pt x="191" y="2001"/>
                  </a:lnTo>
                  <a:lnTo>
                    <a:pt x="196" y="2001"/>
                  </a:lnTo>
                  <a:lnTo>
                    <a:pt x="201" y="2001"/>
                  </a:lnTo>
                  <a:lnTo>
                    <a:pt x="203" y="1998"/>
                  </a:lnTo>
                  <a:lnTo>
                    <a:pt x="205" y="1994"/>
                  </a:lnTo>
                  <a:lnTo>
                    <a:pt x="215" y="1994"/>
                  </a:lnTo>
                  <a:lnTo>
                    <a:pt x="222" y="1991"/>
                  </a:lnTo>
                  <a:lnTo>
                    <a:pt x="228" y="1988"/>
                  </a:lnTo>
                  <a:lnTo>
                    <a:pt x="232" y="1981"/>
                  </a:lnTo>
                  <a:lnTo>
                    <a:pt x="239" y="1983"/>
                  </a:lnTo>
                  <a:lnTo>
                    <a:pt x="246" y="1983"/>
                  </a:lnTo>
                  <a:lnTo>
                    <a:pt x="254" y="1979"/>
                  </a:lnTo>
                  <a:lnTo>
                    <a:pt x="263" y="1976"/>
                  </a:lnTo>
                  <a:lnTo>
                    <a:pt x="268" y="1976"/>
                  </a:lnTo>
                  <a:lnTo>
                    <a:pt x="273" y="1974"/>
                  </a:lnTo>
                  <a:lnTo>
                    <a:pt x="275" y="1972"/>
                  </a:lnTo>
                  <a:lnTo>
                    <a:pt x="280" y="1971"/>
                  </a:lnTo>
                  <a:lnTo>
                    <a:pt x="288" y="1967"/>
                  </a:lnTo>
                  <a:lnTo>
                    <a:pt x="292" y="1965"/>
                  </a:lnTo>
                  <a:lnTo>
                    <a:pt x="295" y="1965"/>
                  </a:lnTo>
                  <a:lnTo>
                    <a:pt x="298" y="1964"/>
                  </a:lnTo>
                  <a:lnTo>
                    <a:pt x="302" y="1957"/>
                  </a:lnTo>
                  <a:lnTo>
                    <a:pt x="309" y="1952"/>
                  </a:lnTo>
                  <a:lnTo>
                    <a:pt x="312" y="1950"/>
                  </a:lnTo>
                  <a:lnTo>
                    <a:pt x="317" y="1950"/>
                  </a:lnTo>
                  <a:lnTo>
                    <a:pt x="321" y="1950"/>
                  </a:lnTo>
                  <a:lnTo>
                    <a:pt x="326" y="1947"/>
                  </a:lnTo>
                  <a:lnTo>
                    <a:pt x="327" y="1943"/>
                  </a:lnTo>
                  <a:lnTo>
                    <a:pt x="327" y="1940"/>
                  </a:lnTo>
                  <a:lnTo>
                    <a:pt x="355" y="1940"/>
                  </a:lnTo>
                  <a:lnTo>
                    <a:pt x="356" y="1948"/>
                  </a:lnTo>
                  <a:lnTo>
                    <a:pt x="355" y="1955"/>
                  </a:lnTo>
                  <a:lnTo>
                    <a:pt x="353" y="1960"/>
                  </a:lnTo>
                  <a:lnTo>
                    <a:pt x="348" y="1964"/>
                  </a:lnTo>
                  <a:lnTo>
                    <a:pt x="341" y="1972"/>
                  </a:lnTo>
                  <a:lnTo>
                    <a:pt x="338" y="1976"/>
                  </a:lnTo>
                  <a:lnTo>
                    <a:pt x="334" y="1981"/>
                  </a:lnTo>
                  <a:lnTo>
                    <a:pt x="329" y="1984"/>
                  </a:lnTo>
                  <a:lnTo>
                    <a:pt x="326" y="1988"/>
                  </a:lnTo>
                  <a:lnTo>
                    <a:pt x="317" y="1994"/>
                  </a:lnTo>
                  <a:lnTo>
                    <a:pt x="312" y="2005"/>
                  </a:lnTo>
                  <a:lnTo>
                    <a:pt x="307" y="2015"/>
                  </a:lnTo>
                  <a:lnTo>
                    <a:pt x="302" y="2015"/>
                  </a:lnTo>
                  <a:lnTo>
                    <a:pt x="297" y="2017"/>
                  </a:lnTo>
                  <a:lnTo>
                    <a:pt x="288" y="2020"/>
                  </a:lnTo>
                  <a:lnTo>
                    <a:pt x="281" y="2025"/>
                  </a:lnTo>
                  <a:lnTo>
                    <a:pt x="273" y="2029"/>
                  </a:lnTo>
                  <a:lnTo>
                    <a:pt x="268" y="2030"/>
                  </a:lnTo>
                  <a:lnTo>
                    <a:pt x="264" y="2034"/>
                  </a:lnTo>
                  <a:lnTo>
                    <a:pt x="257" y="2042"/>
                  </a:lnTo>
                  <a:lnTo>
                    <a:pt x="256" y="2046"/>
                  </a:lnTo>
                  <a:lnTo>
                    <a:pt x="251" y="2047"/>
                  </a:lnTo>
                  <a:lnTo>
                    <a:pt x="246" y="2049"/>
                  </a:lnTo>
                  <a:lnTo>
                    <a:pt x="239" y="2049"/>
                  </a:lnTo>
                  <a:lnTo>
                    <a:pt x="237" y="2056"/>
                  </a:lnTo>
                  <a:lnTo>
                    <a:pt x="232" y="2059"/>
                  </a:lnTo>
                  <a:lnTo>
                    <a:pt x="228" y="2065"/>
                  </a:lnTo>
                  <a:lnTo>
                    <a:pt x="225" y="2070"/>
                  </a:lnTo>
                  <a:lnTo>
                    <a:pt x="220" y="2078"/>
                  </a:lnTo>
                  <a:lnTo>
                    <a:pt x="217" y="2082"/>
                  </a:lnTo>
                  <a:lnTo>
                    <a:pt x="211" y="2083"/>
                  </a:lnTo>
                  <a:lnTo>
                    <a:pt x="210" y="2088"/>
                  </a:lnTo>
                  <a:lnTo>
                    <a:pt x="208" y="2094"/>
                  </a:lnTo>
                  <a:lnTo>
                    <a:pt x="200" y="2099"/>
                  </a:lnTo>
                  <a:lnTo>
                    <a:pt x="191" y="2104"/>
                  </a:lnTo>
                  <a:lnTo>
                    <a:pt x="188" y="2107"/>
                  </a:lnTo>
                  <a:lnTo>
                    <a:pt x="184" y="2111"/>
                  </a:lnTo>
                  <a:lnTo>
                    <a:pt x="184" y="2138"/>
                  </a:lnTo>
                  <a:lnTo>
                    <a:pt x="189" y="2138"/>
                  </a:lnTo>
                  <a:lnTo>
                    <a:pt x="194" y="2140"/>
                  </a:lnTo>
                  <a:lnTo>
                    <a:pt x="196" y="2141"/>
                  </a:lnTo>
                  <a:lnTo>
                    <a:pt x="198" y="2145"/>
                  </a:lnTo>
                  <a:lnTo>
                    <a:pt x="198" y="2155"/>
                  </a:lnTo>
                  <a:lnTo>
                    <a:pt x="198" y="2162"/>
                  </a:lnTo>
                  <a:lnTo>
                    <a:pt x="194" y="2175"/>
                  </a:lnTo>
                  <a:lnTo>
                    <a:pt x="184" y="2199"/>
                  </a:lnTo>
                  <a:lnTo>
                    <a:pt x="184" y="2206"/>
                  </a:lnTo>
                  <a:lnTo>
                    <a:pt x="188" y="2209"/>
                  </a:lnTo>
                  <a:lnTo>
                    <a:pt x="191" y="2211"/>
                  </a:lnTo>
                  <a:lnTo>
                    <a:pt x="196" y="2211"/>
                  </a:lnTo>
                  <a:lnTo>
                    <a:pt x="206" y="2215"/>
                  </a:lnTo>
                  <a:lnTo>
                    <a:pt x="210" y="2216"/>
                  </a:lnTo>
                  <a:lnTo>
                    <a:pt x="211" y="2220"/>
                  </a:lnTo>
                  <a:lnTo>
                    <a:pt x="215" y="2218"/>
                  </a:lnTo>
                  <a:lnTo>
                    <a:pt x="218" y="2216"/>
                  </a:lnTo>
                  <a:lnTo>
                    <a:pt x="223" y="2215"/>
                  </a:lnTo>
                  <a:lnTo>
                    <a:pt x="225" y="2213"/>
                  </a:lnTo>
                  <a:lnTo>
                    <a:pt x="227" y="2211"/>
                  </a:lnTo>
                  <a:lnTo>
                    <a:pt x="225" y="2206"/>
                  </a:lnTo>
                  <a:lnTo>
                    <a:pt x="225" y="2203"/>
                  </a:lnTo>
                  <a:lnTo>
                    <a:pt x="225" y="2199"/>
                  </a:lnTo>
                  <a:lnTo>
                    <a:pt x="230" y="2198"/>
                  </a:lnTo>
                  <a:lnTo>
                    <a:pt x="235" y="2192"/>
                  </a:lnTo>
                  <a:lnTo>
                    <a:pt x="239" y="2189"/>
                  </a:lnTo>
                  <a:lnTo>
                    <a:pt x="240" y="2186"/>
                  </a:lnTo>
                  <a:lnTo>
                    <a:pt x="240" y="2179"/>
                  </a:lnTo>
                  <a:lnTo>
                    <a:pt x="239" y="2172"/>
                  </a:lnTo>
                  <a:lnTo>
                    <a:pt x="242" y="2170"/>
                  </a:lnTo>
                  <a:lnTo>
                    <a:pt x="244" y="2167"/>
                  </a:lnTo>
                  <a:lnTo>
                    <a:pt x="246" y="2158"/>
                  </a:lnTo>
                  <a:lnTo>
                    <a:pt x="252" y="2158"/>
                  </a:lnTo>
                  <a:lnTo>
                    <a:pt x="254" y="2157"/>
                  </a:lnTo>
                  <a:lnTo>
                    <a:pt x="257" y="2155"/>
                  </a:lnTo>
                  <a:lnTo>
                    <a:pt x="261" y="2153"/>
                  </a:lnTo>
                  <a:lnTo>
                    <a:pt x="266" y="2150"/>
                  </a:lnTo>
                  <a:lnTo>
                    <a:pt x="271" y="2136"/>
                  </a:lnTo>
                  <a:lnTo>
                    <a:pt x="278" y="2126"/>
                  </a:lnTo>
                  <a:lnTo>
                    <a:pt x="286" y="2117"/>
                  </a:lnTo>
                  <a:lnTo>
                    <a:pt x="298" y="2109"/>
                  </a:lnTo>
                  <a:lnTo>
                    <a:pt x="302" y="2104"/>
                  </a:lnTo>
                  <a:lnTo>
                    <a:pt x="304" y="2100"/>
                  </a:lnTo>
                  <a:lnTo>
                    <a:pt x="304" y="2099"/>
                  </a:lnTo>
                  <a:lnTo>
                    <a:pt x="312" y="2085"/>
                  </a:lnTo>
                  <a:lnTo>
                    <a:pt x="315" y="2078"/>
                  </a:lnTo>
                  <a:lnTo>
                    <a:pt x="315" y="2066"/>
                  </a:lnTo>
                  <a:lnTo>
                    <a:pt x="317" y="2065"/>
                  </a:lnTo>
                  <a:lnTo>
                    <a:pt x="324" y="2051"/>
                  </a:lnTo>
                  <a:lnTo>
                    <a:pt x="327" y="2044"/>
                  </a:lnTo>
                  <a:lnTo>
                    <a:pt x="327" y="2035"/>
                  </a:lnTo>
                  <a:lnTo>
                    <a:pt x="334" y="2035"/>
                  </a:lnTo>
                  <a:lnTo>
                    <a:pt x="339" y="2034"/>
                  </a:lnTo>
                  <a:lnTo>
                    <a:pt x="344" y="2032"/>
                  </a:lnTo>
                  <a:lnTo>
                    <a:pt x="346" y="2027"/>
                  </a:lnTo>
                  <a:lnTo>
                    <a:pt x="351" y="2018"/>
                  </a:lnTo>
                  <a:lnTo>
                    <a:pt x="355" y="2008"/>
                  </a:lnTo>
                  <a:lnTo>
                    <a:pt x="372" y="2008"/>
                  </a:lnTo>
                  <a:lnTo>
                    <a:pt x="375" y="2008"/>
                  </a:lnTo>
                  <a:lnTo>
                    <a:pt x="385" y="2006"/>
                  </a:lnTo>
                  <a:lnTo>
                    <a:pt x="390" y="2005"/>
                  </a:lnTo>
                  <a:lnTo>
                    <a:pt x="394" y="2001"/>
                  </a:lnTo>
                  <a:lnTo>
                    <a:pt x="397" y="2000"/>
                  </a:lnTo>
                  <a:lnTo>
                    <a:pt x="399" y="1998"/>
                  </a:lnTo>
                  <a:lnTo>
                    <a:pt x="402" y="1988"/>
                  </a:lnTo>
                  <a:lnTo>
                    <a:pt x="404" y="1983"/>
                  </a:lnTo>
                  <a:lnTo>
                    <a:pt x="408" y="1979"/>
                  </a:lnTo>
                  <a:lnTo>
                    <a:pt x="411" y="1977"/>
                  </a:lnTo>
                  <a:lnTo>
                    <a:pt x="418" y="1977"/>
                  </a:lnTo>
                  <a:lnTo>
                    <a:pt x="421" y="1976"/>
                  </a:lnTo>
                  <a:lnTo>
                    <a:pt x="423" y="1972"/>
                  </a:lnTo>
                  <a:lnTo>
                    <a:pt x="425" y="1965"/>
                  </a:lnTo>
                  <a:lnTo>
                    <a:pt x="426" y="1962"/>
                  </a:lnTo>
                  <a:lnTo>
                    <a:pt x="426" y="1960"/>
                  </a:lnTo>
                  <a:lnTo>
                    <a:pt x="431" y="1955"/>
                  </a:lnTo>
                  <a:lnTo>
                    <a:pt x="438" y="1953"/>
                  </a:lnTo>
                  <a:lnTo>
                    <a:pt x="445" y="1952"/>
                  </a:lnTo>
                  <a:lnTo>
                    <a:pt x="447" y="1950"/>
                  </a:lnTo>
                  <a:lnTo>
                    <a:pt x="450" y="1947"/>
                  </a:lnTo>
                  <a:lnTo>
                    <a:pt x="450" y="1943"/>
                  </a:lnTo>
                  <a:lnTo>
                    <a:pt x="450" y="1938"/>
                  </a:lnTo>
                  <a:lnTo>
                    <a:pt x="450" y="1933"/>
                  </a:lnTo>
                  <a:lnTo>
                    <a:pt x="457" y="1935"/>
                  </a:lnTo>
                  <a:lnTo>
                    <a:pt x="462" y="1933"/>
                  </a:lnTo>
                  <a:lnTo>
                    <a:pt x="466" y="1930"/>
                  </a:lnTo>
                  <a:lnTo>
                    <a:pt x="467" y="1926"/>
                  </a:lnTo>
                  <a:lnTo>
                    <a:pt x="469" y="1924"/>
                  </a:lnTo>
                  <a:lnTo>
                    <a:pt x="486" y="1916"/>
                  </a:lnTo>
                  <a:lnTo>
                    <a:pt x="493" y="1911"/>
                  </a:lnTo>
                  <a:lnTo>
                    <a:pt x="498" y="1904"/>
                  </a:lnTo>
                  <a:lnTo>
                    <a:pt x="498" y="1902"/>
                  </a:lnTo>
                  <a:lnTo>
                    <a:pt x="505" y="1890"/>
                  </a:lnTo>
                  <a:lnTo>
                    <a:pt x="510" y="1882"/>
                  </a:lnTo>
                  <a:lnTo>
                    <a:pt x="517" y="1877"/>
                  </a:lnTo>
                  <a:lnTo>
                    <a:pt x="518" y="1873"/>
                  </a:lnTo>
                  <a:lnTo>
                    <a:pt x="529" y="1858"/>
                  </a:lnTo>
                  <a:lnTo>
                    <a:pt x="530" y="1855"/>
                  </a:lnTo>
                  <a:lnTo>
                    <a:pt x="530" y="1851"/>
                  </a:lnTo>
                  <a:lnTo>
                    <a:pt x="534" y="1848"/>
                  </a:lnTo>
                  <a:lnTo>
                    <a:pt x="541" y="1841"/>
                  </a:lnTo>
                  <a:lnTo>
                    <a:pt x="547" y="1832"/>
                  </a:lnTo>
                  <a:lnTo>
                    <a:pt x="551" y="1829"/>
                  </a:lnTo>
                  <a:lnTo>
                    <a:pt x="549" y="1824"/>
                  </a:lnTo>
                  <a:lnTo>
                    <a:pt x="553" y="1820"/>
                  </a:lnTo>
                  <a:lnTo>
                    <a:pt x="558" y="1815"/>
                  </a:lnTo>
                  <a:lnTo>
                    <a:pt x="561" y="1810"/>
                  </a:lnTo>
                  <a:lnTo>
                    <a:pt x="561" y="1809"/>
                  </a:lnTo>
                  <a:lnTo>
                    <a:pt x="563" y="1803"/>
                  </a:lnTo>
                  <a:lnTo>
                    <a:pt x="563" y="1800"/>
                  </a:lnTo>
                  <a:lnTo>
                    <a:pt x="561" y="1793"/>
                  </a:lnTo>
                  <a:lnTo>
                    <a:pt x="559" y="1785"/>
                  </a:lnTo>
                  <a:lnTo>
                    <a:pt x="558" y="1781"/>
                  </a:lnTo>
                  <a:lnTo>
                    <a:pt x="559" y="1776"/>
                  </a:lnTo>
                  <a:lnTo>
                    <a:pt x="559" y="1773"/>
                  </a:lnTo>
                  <a:lnTo>
                    <a:pt x="559" y="1769"/>
                  </a:lnTo>
                  <a:lnTo>
                    <a:pt x="559" y="1766"/>
                  </a:lnTo>
                  <a:lnTo>
                    <a:pt x="563" y="1759"/>
                  </a:lnTo>
                  <a:lnTo>
                    <a:pt x="576" y="1745"/>
                  </a:lnTo>
                  <a:lnTo>
                    <a:pt x="578" y="1744"/>
                  </a:lnTo>
                  <a:lnTo>
                    <a:pt x="588" y="1739"/>
                  </a:lnTo>
                  <a:lnTo>
                    <a:pt x="592" y="1737"/>
                  </a:lnTo>
                  <a:lnTo>
                    <a:pt x="599" y="1735"/>
                  </a:lnTo>
                  <a:lnTo>
                    <a:pt x="605" y="1734"/>
                  </a:lnTo>
                  <a:lnTo>
                    <a:pt x="607" y="1732"/>
                  </a:lnTo>
                  <a:lnTo>
                    <a:pt x="616" y="1722"/>
                  </a:lnTo>
                  <a:lnTo>
                    <a:pt x="621" y="1718"/>
                  </a:lnTo>
                  <a:lnTo>
                    <a:pt x="624" y="1716"/>
                  </a:lnTo>
                  <a:lnTo>
                    <a:pt x="628" y="1715"/>
                  </a:lnTo>
                  <a:lnTo>
                    <a:pt x="631" y="1716"/>
                  </a:lnTo>
                  <a:lnTo>
                    <a:pt x="635" y="1716"/>
                  </a:lnTo>
                  <a:lnTo>
                    <a:pt x="643" y="1711"/>
                  </a:lnTo>
                  <a:lnTo>
                    <a:pt x="648" y="1710"/>
                  </a:lnTo>
                  <a:lnTo>
                    <a:pt x="652" y="1710"/>
                  </a:lnTo>
                  <a:lnTo>
                    <a:pt x="655" y="1710"/>
                  </a:lnTo>
                  <a:lnTo>
                    <a:pt x="658" y="1713"/>
                  </a:lnTo>
                  <a:lnTo>
                    <a:pt x="662" y="1715"/>
                  </a:lnTo>
                  <a:lnTo>
                    <a:pt x="670" y="1720"/>
                  </a:lnTo>
                  <a:lnTo>
                    <a:pt x="681" y="1725"/>
                  </a:lnTo>
                  <a:lnTo>
                    <a:pt x="684" y="1727"/>
                  </a:lnTo>
                  <a:lnTo>
                    <a:pt x="689" y="1728"/>
                  </a:lnTo>
                  <a:lnTo>
                    <a:pt x="694" y="1728"/>
                  </a:lnTo>
                  <a:lnTo>
                    <a:pt x="701" y="1723"/>
                  </a:lnTo>
                  <a:lnTo>
                    <a:pt x="704" y="1722"/>
                  </a:lnTo>
                  <a:lnTo>
                    <a:pt x="713" y="1720"/>
                  </a:lnTo>
                  <a:lnTo>
                    <a:pt x="720" y="1716"/>
                  </a:lnTo>
                  <a:lnTo>
                    <a:pt x="723" y="1710"/>
                  </a:lnTo>
                  <a:lnTo>
                    <a:pt x="725" y="1701"/>
                  </a:lnTo>
                  <a:lnTo>
                    <a:pt x="727" y="1698"/>
                  </a:lnTo>
                  <a:lnTo>
                    <a:pt x="732" y="1686"/>
                  </a:lnTo>
                  <a:lnTo>
                    <a:pt x="737" y="1674"/>
                  </a:lnTo>
                  <a:lnTo>
                    <a:pt x="757" y="1672"/>
                  </a:lnTo>
                  <a:lnTo>
                    <a:pt x="774" y="1667"/>
                  </a:lnTo>
                  <a:lnTo>
                    <a:pt x="805" y="1653"/>
                  </a:lnTo>
                  <a:lnTo>
                    <a:pt x="812" y="1655"/>
                  </a:lnTo>
                  <a:lnTo>
                    <a:pt x="819" y="1655"/>
                  </a:lnTo>
                  <a:lnTo>
                    <a:pt x="827" y="1652"/>
                  </a:lnTo>
                  <a:lnTo>
                    <a:pt x="836" y="1648"/>
                  </a:lnTo>
                  <a:lnTo>
                    <a:pt x="841" y="1648"/>
                  </a:lnTo>
                  <a:lnTo>
                    <a:pt x="846" y="1647"/>
                  </a:lnTo>
                  <a:lnTo>
                    <a:pt x="860" y="1652"/>
                  </a:lnTo>
                  <a:lnTo>
                    <a:pt x="875" y="1655"/>
                  </a:lnTo>
                  <a:lnTo>
                    <a:pt x="907" y="1660"/>
                  </a:lnTo>
                  <a:lnTo>
                    <a:pt x="907" y="1647"/>
                  </a:lnTo>
                  <a:lnTo>
                    <a:pt x="909" y="1645"/>
                  </a:lnTo>
                  <a:lnTo>
                    <a:pt x="911" y="1643"/>
                  </a:lnTo>
                  <a:lnTo>
                    <a:pt x="912" y="1643"/>
                  </a:lnTo>
                  <a:lnTo>
                    <a:pt x="914" y="1647"/>
                  </a:lnTo>
                  <a:lnTo>
                    <a:pt x="916" y="1652"/>
                  </a:lnTo>
                  <a:lnTo>
                    <a:pt x="918" y="1655"/>
                  </a:lnTo>
                  <a:lnTo>
                    <a:pt x="921" y="1658"/>
                  </a:lnTo>
                  <a:lnTo>
                    <a:pt x="926" y="1660"/>
                  </a:lnTo>
                  <a:lnTo>
                    <a:pt x="936" y="1662"/>
                  </a:lnTo>
                  <a:lnTo>
                    <a:pt x="948" y="1660"/>
                  </a:lnTo>
                  <a:lnTo>
                    <a:pt x="953" y="1658"/>
                  </a:lnTo>
                  <a:lnTo>
                    <a:pt x="955" y="1657"/>
                  </a:lnTo>
                  <a:lnTo>
                    <a:pt x="959" y="1647"/>
                  </a:lnTo>
                  <a:lnTo>
                    <a:pt x="962" y="1638"/>
                  </a:lnTo>
                  <a:lnTo>
                    <a:pt x="965" y="1635"/>
                  </a:lnTo>
                  <a:lnTo>
                    <a:pt x="969" y="1633"/>
                  </a:lnTo>
                  <a:lnTo>
                    <a:pt x="970" y="1640"/>
                  </a:lnTo>
                  <a:lnTo>
                    <a:pt x="974" y="1643"/>
                  </a:lnTo>
                  <a:lnTo>
                    <a:pt x="979" y="1647"/>
                  </a:lnTo>
                  <a:lnTo>
                    <a:pt x="986" y="1647"/>
                  </a:lnTo>
                  <a:lnTo>
                    <a:pt x="1001" y="1647"/>
                  </a:lnTo>
                  <a:lnTo>
                    <a:pt x="1016" y="1647"/>
                  </a:lnTo>
                  <a:lnTo>
                    <a:pt x="1018" y="1643"/>
                  </a:lnTo>
                  <a:lnTo>
                    <a:pt x="1022" y="1640"/>
                  </a:lnTo>
                  <a:lnTo>
                    <a:pt x="1028" y="1635"/>
                  </a:lnTo>
                  <a:lnTo>
                    <a:pt x="1037" y="1631"/>
                  </a:lnTo>
                  <a:lnTo>
                    <a:pt x="1044" y="1626"/>
                  </a:lnTo>
                  <a:lnTo>
                    <a:pt x="1044" y="1614"/>
                  </a:lnTo>
                  <a:lnTo>
                    <a:pt x="1044" y="1604"/>
                  </a:lnTo>
                  <a:lnTo>
                    <a:pt x="1047" y="1585"/>
                  </a:lnTo>
                  <a:lnTo>
                    <a:pt x="1051" y="1568"/>
                  </a:lnTo>
                  <a:lnTo>
                    <a:pt x="1052" y="1556"/>
                  </a:lnTo>
                  <a:lnTo>
                    <a:pt x="1051" y="1544"/>
                  </a:lnTo>
                  <a:lnTo>
                    <a:pt x="1054" y="1544"/>
                  </a:lnTo>
                  <a:lnTo>
                    <a:pt x="1057" y="1541"/>
                  </a:lnTo>
                  <a:lnTo>
                    <a:pt x="1056" y="1537"/>
                  </a:lnTo>
                  <a:lnTo>
                    <a:pt x="1057" y="1534"/>
                  </a:lnTo>
                  <a:lnTo>
                    <a:pt x="1063" y="1531"/>
                  </a:lnTo>
                  <a:lnTo>
                    <a:pt x="1068" y="1525"/>
                  </a:lnTo>
                  <a:lnTo>
                    <a:pt x="1069" y="1522"/>
                  </a:lnTo>
                  <a:lnTo>
                    <a:pt x="1068" y="1517"/>
                  </a:lnTo>
                  <a:lnTo>
                    <a:pt x="1069" y="1515"/>
                  </a:lnTo>
                  <a:lnTo>
                    <a:pt x="1073" y="1508"/>
                  </a:lnTo>
                  <a:lnTo>
                    <a:pt x="1073" y="1503"/>
                  </a:lnTo>
                  <a:lnTo>
                    <a:pt x="1071" y="1496"/>
                  </a:lnTo>
                  <a:lnTo>
                    <a:pt x="1064" y="1496"/>
                  </a:lnTo>
                  <a:lnTo>
                    <a:pt x="1057" y="1496"/>
                  </a:lnTo>
                  <a:lnTo>
                    <a:pt x="1047" y="1500"/>
                  </a:lnTo>
                  <a:lnTo>
                    <a:pt x="1037" y="1503"/>
                  </a:lnTo>
                  <a:lnTo>
                    <a:pt x="1032" y="1505"/>
                  </a:lnTo>
                  <a:lnTo>
                    <a:pt x="1023" y="1503"/>
                  </a:lnTo>
                  <a:lnTo>
                    <a:pt x="1015" y="1505"/>
                  </a:lnTo>
                  <a:lnTo>
                    <a:pt x="1008" y="1502"/>
                  </a:lnTo>
                  <a:lnTo>
                    <a:pt x="1003" y="1500"/>
                  </a:lnTo>
                  <a:lnTo>
                    <a:pt x="996" y="1496"/>
                  </a:lnTo>
                  <a:lnTo>
                    <a:pt x="982" y="1498"/>
                  </a:lnTo>
                  <a:lnTo>
                    <a:pt x="970" y="1498"/>
                  </a:lnTo>
                  <a:lnTo>
                    <a:pt x="948" y="1495"/>
                  </a:lnTo>
                  <a:lnTo>
                    <a:pt x="926" y="1491"/>
                  </a:lnTo>
                  <a:lnTo>
                    <a:pt x="914" y="1490"/>
                  </a:lnTo>
                  <a:lnTo>
                    <a:pt x="901" y="1490"/>
                  </a:lnTo>
                  <a:lnTo>
                    <a:pt x="901" y="1488"/>
                  </a:lnTo>
                  <a:lnTo>
                    <a:pt x="897" y="1486"/>
                  </a:lnTo>
                  <a:lnTo>
                    <a:pt x="890" y="1484"/>
                  </a:lnTo>
                  <a:lnTo>
                    <a:pt x="873" y="1483"/>
                  </a:lnTo>
                  <a:lnTo>
                    <a:pt x="873" y="1481"/>
                  </a:lnTo>
                  <a:lnTo>
                    <a:pt x="872" y="1479"/>
                  </a:lnTo>
                  <a:lnTo>
                    <a:pt x="866" y="1478"/>
                  </a:lnTo>
                  <a:lnTo>
                    <a:pt x="861" y="1474"/>
                  </a:lnTo>
                  <a:lnTo>
                    <a:pt x="861" y="1473"/>
                  </a:lnTo>
                  <a:lnTo>
                    <a:pt x="860" y="1469"/>
                  </a:lnTo>
                  <a:lnTo>
                    <a:pt x="851" y="1471"/>
                  </a:lnTo>
                  <a:lnTo>
                    <a:pt x="843" y="1471"/>
                  </a:lnTo>
                  <a:lnTo>
                    <a:pt x="829" y="1467"/>
                  </a:lnTo>
                  <a:lnTo>
                    <a:pt x="815" y="1464"/>
                  </a:lnTo>
                  <a:lnTo>
                    <a:pt x="808" y="1462"/>
                  </a:lnTo>
                  <a:lnTo>
                    <a:pt x="798" y="1462"/>
                  </a:lnTo>
                  <a:lnTo>
                    <a:pt x="798" y="1461"/>
                  </a:lnTo>
                  <a:lnTo>
                    <a:pt x="798" y="1459"/>
                  </a:lnTo>
                  <a:lnTo>
                    <a:pt x="793" y="1457"/>
                  </a:lnTo>
                  <a:lnTo>
                    <a:pt x="790" y="1457"/>
                  </a:lnTo>
                  <a:lnTo>
                    <a:pt x="785" y="1455"/>
                  </a:lnTo>
                  <a:lnTo>
                    <a:pt x="783" y="1450"/>
                  </a:lnTo>
                  <a:lnTo>
                    <a:pt x="781" y="1449"/>
                  </a:lnTo>
                  <a:lnTo>
                    <a:pt x="778" y="1449"/>
                  </a:lnTo>
                  <a:lnTo>
                    <a:pt x="771" y="1449"/>
                  </a:lnTo>
                  <a:lnTo>
                    <a:pt x="764" y="1445"/>
                  </a:lnTo>
                  <a:lnTo>
                    <a:pt x="759" y="1443"/>
                  </a:lnTo>
                  <a:lnTo>
                    <a:pt x="750" y="1442"/>
                  </a:lnTo>
                  <a:lnTo>
                    <a:pt x="749" y="1438"/>
                  </a:lnTo>
                  <a:lnTo>
                    <a:pt x="745" y="1437"/>
                  </a:lnTo>
                  <a:lnTo>
                    <a:pt x="737" y="1435"/>
                  </a:lnTo>
                  <a:lnTo>
                    <a:pt x="723" y="1414"/>
                  </a:lnTo>
                  <a:lnTo>
                    <a:pt x="710" y="1394"/>
                  </a:lnTo>
                  <a:lnTo>
                    <a:pt x="704" y="1394"/>
                  </a:lnTo>
                  <a:lnTo>
                    <a:pt x="703" y="1391"/>
                  </a:lnTo>
                  <a:lnTo>
                    <a:pt x="703" y="1387"/>
                  </a:lnTo>
                  <a:lnTo>
                    <a:pt x="701" y="1384"/>
                  </a:lnTo>
                  <a:lnTo>
                    <a:pt x="699" y="1382"/>
                  </a:lnTo>
                  <a:lnTo>
                    <a:pt x="698" y="1379"/>
                  </a:lnTo>
                  <a:lnTo>
                    <a:pt x="696" y="1373"/>
                  </a:lnTo>
                  <a:lnTo>
                    <a:pt x="691" y="1373"/>
                  </a:lnTo>
                  <a:lnTo>
                    <a:pt x="689" y="1370"/>
                  </a:lnTo>
                  <a:lnTo>
                    <a:pt x="689" y="1367"/>
                  </a:lnTo>
                  <a:lnTo>
                    <a:pt x="686" y="1362"/>
                  </a:lnTo>
                  <a:lnTo>
                    <a:pt x="684" y="1356"/>
                  </a:lnTo>
                  <a:lnTo>
                    <a:pt x="681" y="1350"/>
                  </a:lnTo>
                  <a:lnTo>
                    <a:pt x="679" y="1348"/>
                  </a:lnTo>
                  <a:lnTo>
                    <a:pt x="675" y="1346"/>
                  </a:lnTo>
                  <a:lnTo>
                    <a:pt x="672" y="1341"/>
                  </a:lnTo>
                  <a:lnTo>
                    <a:pt x="670" y="1336"/>
                  </a:lnTo>
                  <a:lnTo>
                    <a:pt x="667" y="1329"/>
                  </a:lnTo>
                  <a:lnTo>
                    <a:pt x="665" y="1327"/>
                  </a:lnTo>
                  <a:lnTo>
                    <a:pt x="662" y="1326"/>
                  </a:lnTo>
                  <a:lnTo>
                    <a:pt x="664" y="1322"/>
                  </a:lnTo>
                  <a:lnTo>
                    <a:pt x="665" y="1319"/>
                  </a:lnTo>
                  <a:lnTo>
                    <a:pt x="675" y="1319"/>
                  </a:lnTo>
                  <a:lnTo>
                    <a:pt x="681" y="1319"/>
                  </a:lnTo>
                  <a:lnTo>
                    <a:pt x="684" y="1317"/>
                  </a:lnTo>
                  <a:lnTo>
                    <a:pt x="686" y="1314"/>
                  </a:lnTo>
                  <a:lnTo>
                    <a:pt x="682" y="1305"/>
                  </a:lnTo>
                  <a:lnTo>
                    <a:pt x="677" y="1305"/>
                  </a:lnTo>
                  <a:lnTo>
                    <a:pt x="675" y="1302"/>
                  </a:lnTo>
                  <a:lnTo>
                    <a:pt x="675" y="1298"/>
                  </a:lnTo>
                  <a:lnTo>
                    <a:pt x="677" y="1287"/>
                  </a:lnTo>
                  <a:lnTo>
                    <a:pt x="675" y="1276"/>
                  </a:lnTo>
                  <a:lnTo>
                    <a:pt x="674" y="1271"/>
                  </a:lnTo>
                  <a:lnTo>
                    <a:pt x="670" y="1268"/>
                  </a:lnTo>
                  <a:lnTo>
                    <a:pt x="667" y="1266"/>
                  </a:lnTo>
                  <a:lnTo>
                    <a:pt x="662" y="1264"/>
                  </a:lnTo>
                  <a:lnTo>
                    <a:pt x="657" y="1268"/>
                  </a:lnTo>
                  <a:lnTo>
                    <a:pt x="650" y="1271"/>
                  </a:lnTo>
                  <a:lnTo>
                    <a:pt x="645" y="1273"/>
                  </a:lnTo>
                  <a:lnTo>
                    <a:pt x="643" y="1276"/>
                  </a:lnTo>
                  <a:lnTo>
                    <a:pt x="641" y="1278"/>
                  </a:lnTo>
                  <a:lnTo>
                    <a:pt x="636" y="1281"/>
                  </a:lnTo>
                  <a:lnTo>
                    <a:pt x="629" y="1285"/>
                  </a:lnTo>
                  <a:lnTo>
                    <a:pt x="624" y="1287"/>
                  </a:lnTo>
                  <a:lnTo>
                    <a:pt x="623" y="1290"/>
                  </a:lnTo>
                  <a:lnTo>
                    <a:pt x="621" y="1292"/>
                  </a:lnTo>
                  <a:lnTo>
                    <a:pt x="614" y="1292"/>
                  </a:lnTo>
                  <a:lnTo>
                    <a:pt x="607" y="1292"/>
                  </a:lnTo>
                  <a:lnTo>
                    <a:pt x="604" y="1295"/>
                  </a:lnTo>
                  <a:lnTo>
                    <a:pt x="600" y="1298"/>
                  </a:lnTo>
                  <a:lnTo>
                    <a:pt x="566" y="1298"/>
                  </a:lnTo>
                  <a:lnTo>
                    <a:pt x="553" y="1305"/>
                  </a:lnTo>
                  <a:lnTo>
                    <a:pt x="539" y="1312"/>
                  </a:lnTo>
                  <a:lnTo>
                    <a:pt x="535" y="1319"/>
                  </a:lnTo>
                  <a:lnTo>
                    <a:pt x="532" y="1326"/>
                  </a:lnTo>
                  <a:lnTo>
                    <a:pt x="525" y="1329"/>
                  </a:lnTo>
                  <a:lnTo>
                    <a:pt x="518" y="1333"/>
                  </a:lnTo>
                  <a:lnTo>
                    <a:pt x="506" y="1333"/>
                  </a:lnTo>
                  <a:lnTo>
                    <a:pt x="494" y="1331"/>
                  </a:lnTo>
                  <a:lnTo>
                    <a:pt x="476" y="1326"/>
                  </a:lnTo>
                  <a:lnTo>
                    <a:pt x="457" y="1317"/>
                  </a:lnTo>
                  <a:lnTo>
                    <a:pt x="448" y="1316"/>
                  </a:lnTo>
                  <a:lnTo>
                    <a:pt x="437" y="1312"/>
                  </a:lnTo>
                  <a:lnTo>
                    <a:pt x="435" y="1309"/>
                  </a:lnTo>
                  <a:lnTo>
                    <a:pt x="431" y="1307"/>
                  </a:lnTo>
                  <a:lnTo>
                    <a:pt x="423" y="1305"/>
                  </a:lnTo>
                  <a:lnTo>
                    <a:pt x="423" y="1298"/>
                  </a:lnTo>
                  <a:lnTo>
                    <a:pt x="421" y="1293"/>
                  </a:lnTo>
                  <a:lnTo>
                    <a:pt x="418" y="1288"/>
                  </a:lnTo>
                  <a:lnTo>
                    <a:pt x="413" y="1285"/>
                  </a:lnTo>
                  <a:lnTo>
                    <a:pt x="404" y="1280"/>
                  </a:lnTo>
                  <a:lnTo>
                    <a:pt x="399" y="1276"/>
                  </a:lnTo>
                  <a:lnTo>
                    <a:pt x="396" y="1271"/>
                  </a:lnTo>
                  <a:lnTo>
                    <a:pt x="384" y="1276"/>
                  </a:lnTo>
                  <a:lnTo>
                    <a:pt x="368" y="1278"/>
                  </a:lnTo>
                  <a:lnTo>
                    <a:pt x="353" y="1280"/>
                  </a:lnTo>
                  <a:lnTo>
                    <a:pt x="348" y="1283"/>
                  </a:lnTo>
                  <a:lnTo>
                    <a:pt x="341" y="1285"/>
                  </a:lnTo>
                  <a:lnTo>
                    <a:pt x="339" y="1295"/>
                  </a:lnTo>
                  <a:lnTo>
                    <a:pt x="334" y="1304"/>
                  </a:lnTo>
                  <a:lnTo>
                    <a:pt x="327" y="1310"/>
                  </a:lnTo>
                  <a:lnTo>
                    <a:pt x="321" y="1316"/>
                  </a:lnTo>
                  <a:lnTo>
                    <a:pt x="314" y="1322"/>
                  </a:lnTo>
                  <a:lnTo>
                    <a:pt x="307" y="1327"/>
                  </a:lnTo>
                  <a:lnTo>
                    <a:pt x="304" y="1336"/>
                  </a:lnTo>
                  <a:lnTo>
                    <a:pt x="300" y="1346"/>
                  </a:lnTo>
                  <a:lnTo>
                    <a:pt x="286" y="1346"/>
                  </a:lnTo>
                  <a:lnTo>
                    <a:pt x="275" y="1348"/>
                  </a:lnTo>
                  <a:lnTo>
                    <a:pt x="266" y="1350"/>
                  </a:lnTo>
                  <a:lnTo>
                    <a:pt x="257" y="1355"/>
                  </a:lnTo>
                  <a:lnTo>
                    <a:pt x="249" y="1360"/>
                  </a:lnTo>
                  <a:lnTo>
                    <a:pt x="240" y="1363"/>
                  </a:lnTo>
                  <a:lnTo>
                    <a:pt x="230" y="1367"/>
                  </a:lnTo>
                  <a:lnTo>
                    <a:pt x="218" y="1367"/>
                  </a:lnTo>
                  <a:lnTo>
                    <a:pt x="218" y="1360"/>
                  </a:lnTo>
                  <a:lnTo>
                    <a:pt x="215" y="1360"/>
                  </a:lnTo>
                  <a:lnTo>
                    <a:pt x="213" y="1362"/>
                  </a:lnTo>
                  <a:lnTo>
                    <a:pt x="211" y="1367"/>
                  </a:lnTo>
                  <a:lnTo>
                    <a:pt x="210" y="1370"/>
                  </a:lnTo>
                  <a:lnTo>
                    <a:pt x="206" y="1372"/>
                  </a:lnTo>
                  <a:lnTo>
                    <a:pt x="198" y="1373"/>
                  </a:lnTo>
                  <a:lnTo>
                    <a:pt x="198" y="1379"/>
                  </a:lnTo>
                  <a:lnTo>
                    <a:pt x="198" y="1384"/>
                  </a:lnTo>
                  <a:lnTo>
                    <a:pt x="194" y="1385"/>
                  </a:lnTo>
                  <a:lnTo>
                    <a:pt x="191" y="1387"/>
                  </a:lnTo>
                  <a:lnTo>
                    <a:pt x="191" y="1394"/>
                  </a:lnTo>
                  <a:lnTo>
                    <a:pt x="191" y="1401"/>
                  </a:lnTo>
                  <a:lnTo>
                    <a:pt x="193" y="1416"/>
                  </a:lnTo>
                  <a:lnTo>
                    <a:pt x="193" y="1423"/>
                  </a:lnTo>
                  <a:lnTo>
                    <a:pt x="191" y="1428"/>
                  </a:lnTo>
                  <a:lnTo>
                    <a:pt x="189" y="1433"/>
                  </a:lnTo>
                  <a:lnTo>
                    <a:pt x="184" y="1435"/>
                  </a:lnTo>
                  <a:lnTo>
                    <a:pt x="181" y="1435"/>
                  </a:lnTo>
                  <a:lnTo>
                    <a:pt x="179" y="1437"/>
                  </a:lnTo>
                  <a:lnTo>
                    <a:pt x="177" y="1442"/>
                  </a:lnTo>
                  <a:lnTo>
                    <a:pt x="174" y="1442"/>
                  </a:lnTo>
                  <a:lnTo>
                    <a:pt x="172" y="1443"/>
                  </a:lnTo>
                  <a:lnTo>
                    <a:pt x="171" y="1449"/>
                  </a:lnTo>
                  <a:lnTo>
                    <a:pt x="160" y="1455"/>
                  </a:lnTo>
                  <a:lnTo>
                    <a:pt x="157" y="1459"/>
                  </a:lnTo>
                  <a:lnTo>
                    <a:pt x="153" y="1462"/>
                  </a:lnTo>
                  <a:lnTo>
                    <a:pt x="152" y="1467"/>
                  </a:lnTo>
                  <a:lnTo>
                    <a:pt x="150" y="1474"/>
                  </a:lnTo>
                  <a:lnTo>
                    <a:pt x="150" y="1481"/>
                  </a:lnTo>
                  <a:lnTo>
                    <a:pt x="150" y="1490"/>
                  </a:lnTo>
                  <a:lnTo>
                    <a:pt x="177" y="1490"/>
                  </a:lnTo>
                  <a:lnTo>
                    <a:pt x="182" y="1491"/>
                  </a:lnTo>
                  <a:lnTo>
                    <a:pt x="184" y="1493"/>
                  </a:lnTo>
                  <a:lnTo>
                    <a:pt x="184" y="1496"/>
                  </a:lnTo>
                  <a:lnTo>
                    <a:pt x="189" y="1500"/>
                  </a:lnTo>
                  <a:lnTo>
                    <a:pt x="191" y="1503"/>
                  </a:lnTo>
                  <a:lnTo>
                    <a:pt x="196" y="1512"/>
                  </a:lnTo>
                  <a:lnTo>
                    <a:pt x="200" y="1522"/>
                  </a:lnTo>
                  <a:lnTo>
                    <a:pt x="205" y="1531"/>
                  </a:lnTo>
                  <a:lnTo>
                    <a:pt x="206" y="1539"/>
                  </a:lnTo>
                  <a:lnTo>
                    <a:pt x="208" y="1543"/>
                  </a:lnTo>
                  <a:lnTo>
                    <a:pt x="211" y="1544"/>
                  </a:lnTo>
                  <a:lnTo>
                    <a:pt x="211" y="1551"/>
                  </a:lnTo>
                  <a:lnTo>
                    <a:pt x="210" y="1556"/>
                  </a:lnTo>
                  <a:lnTo>
                    <a:pt x="205" y="1565"/>
                  </a:lnTo>
                  <a:lnTo>
                    <a:pt x="213" y="1568"/>
                  </a:lnTo>
                  <a:lnTo>
                    <a:pt x="217" y="1573"/>
                  </a:lnTo>
                  <a:lnTo>
                    <a:pt x="220" y="1582"/>
                  </a:lnTo>
                  <a:lnTo>
                    <a:pt x="218" y="1592"/>
                  </a:lnTo>
                  <a:lnTo>
                    <a:pt x="223" y="1595"/>
                  </a:lnTo>
                  <a:lnTo>
                    <a:pt x="227" y="1601"/>
                  </a:lnTo>
                  <a:lnTo>
                    <a:pt x="232" y="1612"/>
                  </a:lnTo>
                  <a:lnTo>
                    <a:pt x="232" y="1619"/>
                  </a:lnTo>
                  <a:lnTo>
                    <a:pt x="232" y="1626"/>
                  </a:lnTo>
                  <a:lnTo>
                    <a:pt x="230" y="1633"/>
                  </a:lnTo>
                  <a:lnTo>
                    <a:pt x="228" y="1633"/>
                  </a:lnTo>
                  <a:lnTo>
                    <a:pt x="225" y="1633"/>
                  </a:lnTo>
                  <a:lnTo>
                    <a:pt x="225" y="1638"/>
                  </a:lnTo>
                  <a:lnTo>
                    <a:pt x="223" y="1641"/>
                  </a:lnTo>
                  <a:lnTo>
                    <a:pt x="217" y="1645"/>
                  </a:lnTo>
                  <a:lnTo>
                    <a:pt x="215" y="1648"/>
                  </a:lnTo>
                  <a:lnTo>
                    <a:pt x="211" y="1650"/>
                  </a:lnTo>
                  <a:lnTo>
                    <a:pt x="211" y="1655"/>
                  </a:lnTo>
                  <a:lnTo>
                    <a:pt x="211" y="1660"/>
                  </a:lnTo>
                  <a:lnTo>
                    <a:pt x="205" y="1660"/>
                  </a:lnTo>
                  <a:lnTo>
                    <a:pt x="201" y="1662"/>
                  </a:lnTo>
                  <a:lnTo>
                    <a:pt x="198" y="1664"/>
                  </a:lnTo>
                  <a:lnTo>
                    <a:pt x="194" y="1667"/>
                  </a:lnTo>
                  <a:lnTo>
                    <a:pt x="193" y="1670"/>
                  </a:lnTo>
                  <a:lnTo>
                    <a:pt x="189" y="1674"/>
                  </a:lnTo>
                  <a:lnTo>
                    <a:pt x="184" y="1676"/>
                  </a:lnTo>
                  <a:lnTo>
                    <a:pt x="177" y="1674"/>
                  </a:lnTo>
                  <a:lnTo>
                    <a:pt x="172" y="1676"/>
                  </a:lnTo>
                  <a:lnTo>
                    <a:pt x="169" y="1679"/>
                  </a:lnTo>
                  <a:lnTo>
                    <a:pt x="164" y="1687"/>
                  </a:lnTo>
                  <a:lnTo>
                    <a:pt x="162" y="1689"/>
                  </a:lnTo>
                  <a:lnTo>
                    <a:pt x="159" y="1689"/>
                  </a:lnTo>
                  <a:lnTo>
                    <a:pt x="157" y="1694"/>
                  </a:lnTo>
                  <a:lnTo>
                    <a:pt x="155" y="1699"/>
                  </a:lnTo>
                  <a:lnTo>
                    <a:pt x="153" y="1701"/>
                  </a:lnTo>
                  <a:lnTo>
                    <a:pt x="150" y="1701"/>
                  </a:lnTo>
                  <a:lnTo>
                    <a:pt x="150" y="1713"/>
                  </a:lnTo>
                  <a:lnTo>
                    <a:pt x="150" y="1723"/>
                  </a:lnTo>
                  <a:lnTo>
                    <a:pt x="153" y="1734"/>
                  </a:lnTo>
                  <a:lnTo>
                    <a:pt x="155" y="1740"/>
                  </a:lnTo>
                  <a:lnTo>
                    <a:pt x="162" y="1757"/>
                  </a:lnTo>
                  <a:lnTo>
                    <a:pt x="164" y="1766"/>
                  </a:lnTo>
                  <a:lnTo>
                    <a:pt x="164" y="1776"/>
                  </a:lnTo>
                  <a:lnTo>
                    <a:pt x="167" y="1778"/>
                  </a:lnTo>
                  <a:lnTo>
                    <a:pt x="169" y="1780"/>
                  </a:lnTo>
                  <a:lnTo>
                    <a:pt x="169" y="1781"/>
                  </a:lnTo>
                  <a:lnTo>
                    <a:pt x="164" y="1783"/>
                  </a:lnTo>
                  <a:lnTo>
                    <a:pt x="164" y="1838"/>
                  </a:lnTo>
                  <a:lnTo>
                    <a:pt x="162" y="1843"/>
                  </a:lnTo>
                  <a:lnTo>
                    <a:pt x="160" y="1846"/>
                  </a:lnTo>
                  <a:lnTo>
                    <a:pt x="153" y="1851"/>
                  </a:lnTo>
                  <a:lnTo>
                    <a:pt x="148" y="1858"/>
                  </a:lnTo>
                  <a:lnTo>
                    <a:pt x="145" y="1861"/>
                  </a:lnTo>
                  <a:lnTo>
                    <a:pt x="143" y="1865"/>
                  </a:lnTo>
                  <a:lnTo>
                    <a:pt x="138" y="1868"/>
                  </a:lnTo>
                  <a:lnTo>
                    <a:pt x="133" y="1872"/>
                  </a:lnTo>
                  <a:lnTo>
                    <a:pt x="130" y="1877"/>
                  </a:lnTo>
                  <a:lnTo>
                    <a:pt x="128" y="1884"/>
                  </a:lnTo>
                  <a:lnTo>
                    <a:pt x="123" y="1895"/>
                  </a:lnTo>
                  <a:lnTo>
                    <a:pt x="116" y="1906"/>
                  </a:lnTo>
                  <a:lnTo>
                    <a:pt x="111" y="1909"/>
                  </a:lnTo>
                  <a:lnTo>
                    <a:pt x="107" y="1914"/>
                  </a:lnTo>
                  <a:lnTo>
                    <a:pt x="102" y="1926"/>
                  </a:lnTo>
                  <a:lnTo>
                    <a:pt x="94" y="1940"/>
                  </a:lnTo>
                  <a:lnTo>
                    <a:pt x="89" y="1945"/>
                  </a:lnTo>
                  <a:lnTo>
                    <a:pt x="82" y="1947"/>
                  </a:lnTo>
                  <a:lnTo>
                    <a:pt x="87" y="1957"/>
                  </a:lnTo>
                  <a:lnTo>
                    <a:pt x="92" y="1967"/>
                  </a:lnTo>
                  <a:lnTo>
                    <a:pt x="97" y="1979"/>
                  </a:lnTo>
                  <a:lnTo>
                    <a:pt x="97" y="1986"/>
                  </a:lnTo>
                  <a:lnTo>
                    <a:pt x="95" y="1994"/>
                  </a:lnTo>
                  <a:close/>
                  <a:moveTo>
                    <a:pt x="921" y="1851"/>
                  </a:moveTo>
                  <a:lnTo>
                    <a:pt x="928" y="1851"/>
                  </a:lnTo>
                  <a:lnTo>
                    <a:pt x="933" y="1853"/>
                  </a:lnTo>
                  <a:lnTo>
                    <a:pt x="936" y="1855"/>
                  </a:lnTo>
                  <a:lnTo>
                    <a:pt x="938" y="1858"/>
                  </a:lnTo>
                  <a:lnTo>
                    <a:pt x="941" y="1866"/>
                  </a:lnTo>
                  <a:lnTo>
                    <a:pt x="945" y="1870"/>
                  </a:lnTo>
                  <a:lnTo>
                    <a:pt x="948" y="1872"/>
                  </a:lnTo>
                  <a:lnTo>
                    <a:pt x="950" y="1866"/>
                  </a:lnTo>
                  <a:lnTo>
                    <a:pt x="953" y="1863"/>
                  </a:lnTo>
                  <a:lnTo>
                    <a:pt x="955" y="1858"/>
                  </a:lnTo>
                  <a:lnTo>
                    <a:pt x="955" y="1851"/>
                  </a:lnTo>
                  <a:lnTo>
                    <a:pt x="955" y="1848"/>
                  </a:lnTo>
                  <a:lnTo>
                    <a:pt x="953" y="1844"/>
                  </a:lnTo>
                  <a:lnTo>
                    <a:pt x="950" y="1841"/>
                  </a:lnTo>
                  <a:lnTo>
                    <a:pt x="948" y="1838"/>
                  </a:lnTo>
                  <a:lnTo>
                    <a:pt x="938" y="1838"/>
                  </a:lnTo>
                  <a:lnTo>
                    <a:pt x="930" y="1839"/>
                  </a:lnTo>
                  <a:lnTo>
                    <a:pt x="924" y="1844"/>
                  </a:lnTo>
                  <a:lnTo>
                    <a:pt x="921" y="1851"/>
                  </a:lnTo>
                  <a:close/>
                  <a:moveTo>
                    <a:pt x="1119" y="1687"/>
                  </a:moveTo>
                  <a:lnTo>
                    <a:pt x="1119" y="1682"/>
                  </a:lnTo>
                  <a:lnTo>
                    <a:pt x="1117" y="1677"/>
                  </a:lnTo>
                  <a:lnTo>
                    <a:pt x="1116" y="1674"/>
                  </a:lnTo>
                  <a:lnTo>
                    <a:pt x="1112" y="1672"/>
                  </a:lnTo>
                  <a:lnTo>
                    <a:pt x="1102" y="1669"/>
                  </a:lnTo>
                  <a:lnTo>
                    <a:pt x="1092" y="1667"/>
                  </a:lnTo>
                  <a:lnTo>
                    <a:pt x="1090" y="1676"/>
                  </a:lnTo>
                  <a:lnTo>
                    <a:pt x="1092" y="1681"/>
                  </a:lnTo>
                  <a:lnTo>
                    <a:pt x="1093" y="1684"/>
                  </a:lnTo>
                  <a:lnTo>
                    <a:pt x="1097" y="1687"/>
                  </a:lnTo>
                  <a:lnTo>
                    <a:pt x="1102" y="1689"/>
                  </a:lnTo>
                  <a:lnTo>
                    <a:pt x="1107" y="1689"/>
                  </a:lnTo>
                  <a:lnTo>
                    <a:pt x="1119" y="1687"/>
                  </a:lnTo>
                  <a:close/>
                  <a:moveTo>
                    <a:pt x="1069" y="3576"/>
                  </a:moveTo>
                  <a:lnTo>
                    <a:pt x="1073" y="3576"/>
                  </a:lnTo>
                  <a:lnTo>
                    <a:pt x="1074" y="3572"/>
                  </a:lnTo>
                  <a:lnTo>
                    <a:pt x="1078" y="3571"/>
                  </a:lnTo>
                  <a:lnTo>
                    <a:pt x="1083" y="3564"/>
                  </a:lnTo>
                  <a:lnTo>
                    <a:pt x="1083" y="3559"/>
                  </a:lnTo>
                  <a:lnTo>
                    <a:pt x="1081" y="3557"/>
                  </a:lnTo>
                  <a:lnTo>
                    <a:pt x="1080" y="3554"/>
                  </a:lnTo>
                  <a:lnTo>
                    <a:pt x="1071" y="3550"/>
                  </a:lnTo>
                  <a:lnTo>
                    <a:pt x="1069" y="3559"/>
                  </a:lnTo>
                  <a:lnTo>
                    <a:pt x="1068" y="3562"/>
                  </a:lnTo>
                  <a:lnTo>
                    <a:pt x="1064" y="3564"/>
                  </a:lnTo>
                  <a:lnTo>
                    <a:pt x="1063" y="3557"/>
                  </a:lnTo>
                  <a:lnTo>
                    <a:pt x="1056" y="3552"/>
                  </a:lnTo>
                  <a:lnTo>
                    <a:pt x="1049" y="3550"/>
                  </a:lnTo>
                  <a:lnTo>
                    <a:pt x="1037" y="3550"/>
                  </a:lnTo>
                  <a:lnTo>
                    <a:pt x="1037" y="3555"/>
                  </a:lnTo>
                  <a:lnTo>
                    <a:pt x="1034" y="3557"/>
                  </a:lnTo>
                  <a:lnTo>
                    <a:pt x="1030" y="3559"/>
                  </a:lnTo>
                  <a:lnTo>
                    <a:pt x="1025" y="3559"/>
                  </a:lnTo>
                  <a:lnTo>
                    <a:pt x="1013" y="3557"/>
                  </a:lnTo>
                  <a:lnTo>
                    <a:pt x="1008" y="3557"/>
                  </a:lnTo>
                  <a:lnTo>
                    <a:pt x="1003" y="3557"/>
                  </a:lnTo>
                  <a:lnTo>
                    <a:pt x="1001" y="3560"/>
                  </a:lnTo>
                  <a:lnTo>
                    <a:pt x="999" y="3564"/>
                  </a:lnTo>
                  <a:lnTo>
                    <a:pt x="996" y="3564"/>
                  </a:lnTo>
                  <a:lnTo>
                    <a:pt x="993" y="3562"/>
                  </a:lnTo>
                  <a:lnTo>
                    <a:pt x="988" y="3562"/>
                  </a:lnTo>
                  <a:lnTo>
                    <a:pt x="981" y="3564"/>
                  </a:lnTo>
                  <a:lnTo>
                    <a:pt x="977" y="3566"/>
                  </a:lnTo>
                  <a:lnTo>
                    <a:pt x="977" y="3571"/>
                  </a:lnTo>
                  <a:lnTo>
                    <a:pt x="974" y="3574"/>
                  </a:lnTo>
                  <a:lnTo>
                    <a:pt x="969" y="3574"/>
                  </a:lnTo>
                  <a:lnTo>
                    <a:pt x="964" y="3574"/>
                  </a:lnTo>
                  <a:lnTo>
                    <a:pt x="953" y="3572"/>
                  </a:lnTo>
                  <a:lnTo>
                    <a:pt x="952" y="3574"/>
                  </a:lnTo>
                  <a:lnTo>
                    <a:pt x="950" y="3579"/>
                  </a:lnTo>
                  <a:lnTo>
                    <a:pt x="947" y="3581"/>
                  </a:lnTo>
                  <a:lnTo>
                    <a:pt x="933" y="3584"/>
                  </a:lnTo>
                  <a:lnTo>
                    <a:pt x="930" y="3586"/>
                  </a:lnTo>
                  <a:lnTo>
                    <a:pt x="919" y="3595"/>
                  </a:lnTo>
                  <a:lnTo>
                    <a:pt x="906" y="3603"/>
                  </a:lnTo>
                  <a:lnTo>
                    <a:pt x="902" y="3605"/>
                  </a:lnTo>
                  <a:lnTo>
                    <a:pt x="899" y="3603"/>
                  </a:lnTo>
                  <a:lnTo>
                    <a:pt x="894" y="3603"/>
                  </a:lnTo>
                  <a:lnTo>
                    <a:pt x="885" y="3608"/>
                  </a:lnTo>
                  <a:lnTo>
                    <a:pt x="878" y="3612"/>
                  </a:lnTo>
                  <a:lnTo>
                    <a:pt x="873" y="3613"/>
                  </a:lnTo>
                  <a:lnTo>
                    <a:pt x="870" y="3612"/>
                  </a:lnTo>
                  <a:lnTo>
                    <a:pt x="865" y="3612"/>
                  </a:lnTo>
                  <a:lnTo>
                    <a:pt x="863" y="3612"/>
                  </a:lnTo>
                  <a:lnTo>
                    <a:pt x="861" y="3613"/>
                  </a:lnTo>
                  <a:lnTo>
                    <a:pt x="860" y="3615"/>
                  </a:lnTo>
                  <a:lnTo>
                    <a:pt x="860" y="3619"/>
                  </a:lnTo>
                  <a:lnTo>
                    <a:pt x="863" y="3620"/>
                  </a:lnTo>
                  <a:lnTo>
                    <a:pt x="865" y="3622"/>
                  </a:lnTo>
                  <a:lnTo>
                    <a:pt x="865" y="3624"/>
                  </a:lnTo>
                  <a:lnTo>
                    <a:pt x="863" y="3625"/>
                  </a:lnTo>
                  <a:lnTo>
                    <a:pt x="860" y="3630"/>
                  </a:lnTo>
                  <a:lnTo>
                    <a:pt x="853" y="3632"/>
                  </a:lnTo>
                  <a:lnTo>
                    <a:pt x="853" y="3646"/>
                  </a:lnTo>
                  <a:lnTo>
                    <a:pt x="844" y="3648"/>
                  </a:lnTo>
                  <a:lnTo>
                    <a:pt x="841" y="3649"/>
                  </a:lnTo>
                  <a:lnTo>
                    <a:pt x="839" y="3653"/>
                  </a:lnTo>
                  <a:lnTo>
                    <a:pt x="853" y="3658"/>
                  </a:lnTo>
                  <a:lnTo>
                    <a:pt x="868" y="3663"/>
                  </a:lnTo>
                  <a:lnTo>
                    <a:pt x="883" y="3666"/>
                  </a:lnTo>
                  <a:lnTo>
                    <a:pt x="901" y="3666"/>
                  </a:lnTo>
                  <a:lnTo>
                    <a:pt x="914" y="3661"/>
                  </a:lnTo>
                  <a:lnTo>
                    <a:pt x="926" y="3654"/>
                  </a:lnTo>
                  <a:lnTo>
                    <a:pt x="938" y="3648"/>
                  </a:lnTo>
                  <a:lnTo>
                    <a:pt x="952" y="3642"/>
                  </a:lnTo>
                  <a:lnTo>
                    <a:pt x="957" y="3641"/>
                  </a:lnTo>
                  <a:lnTo>
                    <a:pt x="965" y="3641"/>
                  </a:lnTo>
                  <a:lnTo>
                    <a:pt x="972" y="3641"/>
                  </a:lnTo>
                  <a:lnTo>
                    <a:pt x="976" y="3637"/>
                  </a:lnTo>
                  <a:lnTo>
                    <a:pt x="977" y="3632"/>
                  </a:lnTo>
                  <a:lnTo>
                    <a:pt x="979" y="3622"/>
                  </a:lnTo>
                  <a:lnTo>
                    <a:pt x="981" y="3612"/>
                  </a:lnTo>
                  <a:lnTo>
                    <a:pt x="982" y="3608"/>
                  </a:lnTo>
                  <a:lnTo>
                    <a:pt x="988" y="3603"/>
                  </a:lnTo>
                  <a:lnTo>
                    <a:pt x="994" y="3600"/>
                  </a:lnTo>
                  <a:lnTo>
                    <a:pt x="998" y="3598"/>
                  </a:lnTo>
                  <a:lnTo>
                    <a:pt x="1016" y="3589"/>
                  </a:lnTo>
                  <a:lnTo>
                    <a:pt x="1027" y="3586"/>
                  </a:lnTo>
                  <a:lnTo>
                    <a:pt x="1037" y="3584"/>
                  </a:lnTo>
                  <a:lnTo>
                    <a:pt x="1040" y="3584"/>
                  </a:lnTo>
                  <a:lnTo>
                    <a:pt x="1044" y="3584"/>
                  </a:lnTo>
                  <a:lnTo>
                    <a:pt x="1049" y="3583"/>
                  </a:lnTo>
                  <a:lnTo>
                    <a:pt x="1056" y="3577"/>
                  </a:lnTo>
                  <a:lnTo>
                    <a:pt x="1063" y="3576"/>
                  </a:lnTo>
                  <a:lnTo>
                    <a:pt x="1066" y="3576"/>
                  </a:lnTo>
                  <a:lnTo>
                    <a:pt x="1069" y="3576"/>
                  </a:lnTo>
                  <a:close/>
                  <a:moveTo>
                    <a:pt x="389" y="2527"/>
                  </a:moveTo>
                  <a:lnTo>
                    <a:pt x="389" y="2499"/>
                  </a:lnTo>
                  <a:lnTo>
                    <a:pt x="368" y="2499"/>
                  </a:lnTo>
                  <a:lnTo>
                    <a:pt x="368" y="2513"/>
                  </a:lnTo>
                  <a:lnTo>
                    <a:pt x="368" y="2518"/>
                  </a:lnTo>
                  <a:lnTo>
                    <a:pt x="370" y="2523"/>
                  </a:lnTo>
                  <a:lnTo>
                    <a:pt x="372" y="2527"/>
                  </a:lnTo>
                  <a:lnTo>
                    <a:pt x="377" y="2528"/>
                  </a:lnTo>
                  <a:lnTo>
                    <a:pt x="382" y="2528"/>
                  </a:lnTo>
                  <a:lnTo>
                    <a:pt x="389" y="2527"/>
                  </a:lnTo>
                  <a:close/>
                  <a:moveTo>
                    <a:pt x="1719" y="3714"/>
                  </a:moveTo>
                  <a:lnTo>
                    <a:pt x="1718" y="3726"/>
                  </a:lnTo>
                  <a:lnTo>
                    <a:pt x="1716" y="3733"/>
                  </a:lnTo>
                  <a:lnTo>
                    <a:pt x="1716" y="3735"/>
                  </a:lnTo>
                  <a:lnTo>
                    <a:pt x="1718" y="3738"/>
                  </a:lnTo>
                  <a:lnTo>
                    <a:pt x="1721" y="3740"/>
                  </a:lnTo>
                  <a:lnTo>
                    <a:pt x="1726" y="3741"/>
                  </a:lnTo>
                  <a:lnTo>
                    <a:pt x="1731" y="3735"/>
                  </a:lnTo>
                  <a:lnTo>
                    <a:pt x="1735" y="3724"/>
                  </a:lnTo>
                  <a:lnTo>
                    <a:pt x="1733" y="3719"/>
                  </a:lnTo>
                  <a:lnTo>
                    <a:pt x="1731" y="3716"/>
                  </a:lnTo>
                  <a:lnTo>
                    <a:pt x="1728" y="3714"/>
                  </a:lnTo>
                  <a:lnTo>
                    <a:pt x="1719" y="3714"/>
                  </a:lnTo>
                  <a:close/>
                  <a:moveTo>
                    <a:pt x="6770" y="1577"/>
                  </a:moveTo>
                  <a:lnTo>
                    <a:pt x="6758" y="1572"/>
                  </a:lnTo>
                  <a:lnTo>
                    <a:pt x="6745" y="1566"/>
                  </a:lnTo>
                  <a:lnTo>
                    <a:pt x="6718" y="1561"/>
                  </a:lnTo>
                  <a:lnTo>
                    <a:pt x="6702" y="1556"/>
                  </a:lnTo>
                  <a:lnTo>
                    <a:pt x="6694" y="1549"/>
                  </a:lnTo>
                  <a:lnTo>
                    <a:pt x="6687" y="1541"/>
                  </a:lnTo>
                  <a:lnTo>
                    <a:pt x="6680" y="1525"/>
                  </a:lnTo>
                  <a:lnTo>
                    <a:pt x="6673" y="1508"/>
                  </a:lnTo>
                  <a:lnTo>
                    <a:pt x="6668" y="1491"/>
                  </a:lnTo>
                  <a:lnTo>
                    <a:pt x="6658" y="1459"/>
                  </a:lnTo>
                  <a:lnTo>
                    <a:pt x="6654" y="1449"/>
                  </a:lnTo>
                  <a:lnTo>
                    <a:pt x="6651" y="1443"/>
                  </a:lnTo>
                  <a:lnTo>
                    <a:pt x="6649" y="1442"/>
                  </a:lnTo>
                  <a:lnTo>
                    <a:pt x="6646" y="1442"/>
                  </a:lnTo>
                  <a:lnTo>
                    <a:pt x="6636" y="1445"/>
                  </a:lnTo>
                  <a:lnTo>
                    <a:pt x="6631" y="1447"/>
                  </a:lnTo>
                  <a:lnTo>
                    <a:pt x="6622" y="1447"/>
                  </a:lnTo>
                  <a:lnTo>
                    <a:pt x="6614" y="1447"/>
                  </a:lnTo>
                  <a:lnTo>
                    <a:pt x="6605" y="1443"/>
                  </a:lnTo>
                  <a:lnTo>
                    <a:pt x="6600" y="1440"/>
                  </a:lnTo>
                  <a:lnTo>
                    <a:pt x="6595" y="1435"/>
                  </a:lnTo>
                  <a:lnTo>
                    <a:pt x="6586" y="1423"/>
                  </a:lnTo>
                  <a:lnTo>
                    <a:pt x="6581" y="1420"/>
                  </a:lnTo>
                  <a:lnTo>
                    <a:pt x="6574" y="1416"/>
                  </a:lnTo>
                  <a:lnTo>
                    <a:pt x="6568" y="1414"/>
                  </a:lnTo>
                  <a:lnTo>
                    <a:pt x="6562" y="1414"/>
                  </a:lnTo>
                  <a:lnTo>
                    <a:pt x="6552" y="1418"/>
                  </a:lnTo>
                  <a:lnTo>
                    <a:pt x="6547" y="1418"/>
                  </a:lnTo>
                  <a:lnTo>
                    <a:pt x="6542" y="1418"/>
                  </a:lnTo>
                  <a:lnTo>
                    <a:pt x="6535" y="1416"/>
                  </a:lnTo>
                  <a:lnTo>
                    <a:pt x="6528" y="1413"/>
                  </a:lnTo>
                  <a:lnTo>
                    <a:pt x="6516" y="1404"/>
                  </a:lnTo>
                  <a:lnTo>
                    <a:pt x="6508" y="1394"/>
                  </a:lnTo>
                  <a:lnTo>
                    <a:pt x="6491" y="1372"/>
                  </a:lnTo>
                  <a:lnTo>
                    <a:pt x="6491" y="1370"/>
                  </a:lnTo>
                  <a:lnTo>
                    <a:pt x="6491" y="1367"/>
                  </a:lnTo>
                  <a:lnTo>
                    <a:pt x="6491" y="1362"/>
                  </a:lnTo>
                  <a:lnTo>
                    <a:pt x="6487" y="1355"/>
                  </a:lnTo>
                  <a:lnTo>
                    <a:pt x="6486" y="1348"/>
                  </a:lnTo>
                  <a:lnTo>
                    <a:pt x="6486" y="1343"/>
                  </a:lnTo>
                  <a:lnTo>
                    <a:pt x="6487" y="1339"/>
                  </a:lnTo>
                  <a:lnTo>
                    <a:pt x="6492" y="1333"/>
                  </a:lnTo>
                  <a:lnTo>
                    <a:pt x="6498" y="1326"/>
                  </a:lnTo>
                  <a:lnTo>
                    <a:pt x="6503" y="1317"/>
                  </a:lnTo>
                  <a:lnTo>
                    <a:pt x="6506" y="1310"/>
                  </a:lnTo>
                  <a:lnTo>
                    <a:pt x="6508" y="1300"/>
                  </a:lnTo>
                  <a:lnTo>
                    <a:pt x="6506" y="1292"/>
                  </a:lnTo>
                  <a:lnTo>
                    <a:pt x="6501" y="1276"/>
                  </a:lnTo>
                  <a:lnTo>
                    <a:pt x="6499" y="1268"/>
                  </a:lnTo>
                  <a:lnTo>
                    <a:pt x="6498" y="1261"/>
                  </a:lnTo>
                  <a:lnTo>
                    <a:pt x="6498" y="1252"/>
                  </a:lnTo>
                  <a:lnTo>
                    <a:pt x="6501" y="1244"/>
                  </a:lnTo>
                  <a:lnTo>
                    <a:pt x="6508" y="1230"/>
                  </a:lnTo>
                  <a:lnTo>
                    <a:pt x="6513" y="1215"/>
                  </a:lnTo>
                  <a:lnTo>
                    <a:pt x="6515" y="1206"/>
                  </a:lnTo>
                  <a:lnTo>
                    <a:pt x="6513" y="1201"/>
                  </a:lnTo>
                  <a:lnTo>
                    <a:pt x="6508" y="1196"/>
                  </a:lnTo>
                  <a:lnTo>
                    <a:pt x="6499" y="1194"/>
                  </a:lnTo>
                  <a:lnTo>
                    <a:pt x="6492" y="1194"/>
                  </a:lnTo>
                  <a:lnTo>
                    <a:pt x="6486" y="1196"/>
                  </a:lnTo>
                  <a:lnTo>
                    <a:pt x="6472" y="1200"/>
                  </a:lnTo>
                  <a:lnTo>
                    <a:pt x="6467" y="1200"/>
                  </a:lnTo>
                  <a:lnTo>
                    <a:pt x="6460" y="1198"/>
                  </a:lnTo>
                  <a:lnTo>
                    <a:pt x="6455" y="1194"/>
                  </a:lnTo>
                  <a:lnTo>
                    <a:pt x="6448" y="1189"/>
                  </a:lnTo>
                  <a:lnTo>
                    <a:pt x="6445" y="1183"/>
                  </a:lnTo>
                  <a:lnTo>
                    <a:pt x="6441" y="1176"/>
                  </a:lnTo>
                  <a:lnTo>
                    <a:pt x="6438" y="1162"/>
                  </a:lnTo>
                  <a:lnTo>
                    <a:pt x="6434" y="1147"/>
                  </a:lnTo>
                  <a:lnTo>
                    <a:pt x="6429" y="1133"/>
                  </a:lnTo>
                  <a:lnTo>
                    <a:pt x="6423" y="1121"/>
                  </a:lnTo>
                  <a:lnTo>
                    <a:pt x="6411" y="1109"/>
                  </a:lnTo>
                  <a:lnTo>
                    <a:pt x="6399" y="1097"/>
                  </a:lnTo>
                  <a:lnTo>
                    <a:pt x="6388" y="1085"/>
                  </a:lnTo>
                  <a:lnTo>
                    <a:pt x="6382" y="1073"/>
                  </a:lnTo>
                  <a:lnTo>
                    <a:pt x="6375" y="1056"/>
                  </a:lnTo>
                  <a:lnTo>
                    <a:pt x="6371" y="1041"/>
                  </a:lnTo>
                  <a:lnTo>
                    <a:pt x="6366" y="1029"/>
                  </a:lnTo>
                  <a:lnTo>
                    <a:pt x="6363" y="1024"/>
                  </a:lnTo>
                  <a:lnTo>
                    <a:pt x="6358" y="1021"/>
                  </a:lnTo>
                  <a:lnTo>
                    <a:pt x="6352" y="1015"/>
                  </a:lnTo>
                  <a:lnTo>
                    <a:pt x="6344" y="1012"/>
                  </a:lnTo>
                  <a:lnTo>
                    <a:pt x="6332" y="1005"/>
                  </a:lnTo>
                  <a:lnTo>
                    <a:pt x="6323" y="997"/>
                  </a:lnTo>
                  <a:lnTo>
                    <a:pt x="6315" y="986"/>
                  </a:lnTo>
                  <a:lnTo>
                    <a:pt x="6310" y="973"/>
                  </a:lnTo>
                  <a:lnTo>
                    <a:pt x="6305" y="961"/>
                  </a:lnTo>
                  <a:lnTo>
                    <a:pt x="6301" y="947"/>
                  </a:lnTo>
                  <a:lnTo>
                    <a:pt x="6294" y="918"/>
                  </a:lnTo>
                  <a:lnTo>
                    <a:pt x="6289" y="904"/>
                  </a:lnTo>
                  <a:lnTo>
                    <a:pt x="6286" y="899"/>
                  </a:lnTo>
                  <a:lnTo>
                    <a:pt x="6283" y="896"/>
                  </a:lnTo>
                  <a:lnTo>
                    <a:pt x="6279" y="892"/>
                  </a:lnTo>
                  <a:lnTo>
                    <a:pt x="6276" y="891"/>
                  </a:lnTo>
                  <a:lnTo>
                    <a:pt x="6262" y="887"/>
                  </a:lnTo>
                  <a:lnTo>
                    <a:pt x="6247" y="884"/>
                  </a:lnTo>
                  <a:lnTo>
                    <a:pt x="6235" y="877"/>
                  </a:lnTo>
                  <a:lnTo>
                    <a:pt x="6225" y="869"/>
                  </a:lnTo>
                  <a:lnTo>
                    <a:pt x="6219" y="863"/>
                  </a:lnTo>
                  <a:lnTo>
                    <a:pt x="6216" y="857"/>
                  </a:lnTo>
                  <a:lnTo>
                    <a:pt x="6211" y="841"/>
                  </a:lnTo>
                  <a:lnTo>
                    <a:pt x="6207" y="826"/>
                  </a:lnTo>
                  <a:lnTo>
                    <a:pt x="6202" y="811"/>
                  </a:lnTo>
                  <a:lnTo>
                    <a:pt x="6199" y="804"/>
                  </a:lnTo>
                  <a:lnTo>
                    <a:pt x="6196" y="797"/>
                  </a:lnTo>
                  <a:lnTo>
                    <a:pt x="6190" y="792"/>
                  </a:lnTo>
                  <a:lnTo>
                    <a:pt x="6187" y="790"/>
                  </a:lnTo>
                  <a:lnTo>
                    <a:pt x="6182" y="790"/>
                  </a:lnTo>
                  <a:lnTo>
                    <a:pt x="6177" y="790"/>
                  </a:lnTo>
                  <a:lnTo>
                    <a:pt x="6185" y="780"/>
                  </a:lnTo>
                  <a:lnTo>
                    <a:pt x="6197" y="768"/>
                  </a:lnTo>
                  <a:lnTo>
                    <a:pt x="6204" y="763"/>
                  </a:lnTo>
                  <a:lnTo>
                    <a:pt x="6213" y="758"/>
                  </a:lnTo>
                  <a:lnTo>
                    <a:pt x="6230" y="751"/>
                  </a:lnTo>
                  <a:lnTo>
                    <a:pt x="6247" y="744"/>
                  </a:lnTo>
                  <a:lnTo>
                    <a:pt x="6255" y="739"/>
                  </a:lnTo>
                  <a:lnTo>
                    <a:pt x="6262" y="734"/>
                  </a:lnTo>
                  <a:lnTo>
                    <a:pt x="6272" y="722"/>
                  </a:lnTo>
                  <a:lnTo>
                    <a:pt x="6279" y="710"/>
                  </a:lnTo>
                  <a:lnTo>
                    <a:pt x="6284" y="696"/>
                  </a:lnTo>
                  <a:lnTo>
                    <a:pt x="6286" y="683"/>
                  </a:lnTo>
                  <a:lnTo>
                    <a:pt x="6286" y="666"/>
                  </a:lnTo>
                  <a:lnTo>
                    <a:pt x="6284" y="650"/>
                  </a:lnTo>
                  <a:lnTo>
                    <a:pt x="6281" y="635"/>
                  </a:lnTo>
                  <a:lnTo>
                    <a:pt x="6276" y="620"/>
                  </a:lnTo>
                  <a:lnTo>
                    <a:pt x="6286" y="587"/>
                  </a:lnTo>
                  <a:lnTo>
                    <a:pt x="6291" y="572"/>
                  </a:lnTo>
                  <a:lnTo>
                    <a:pt x="6294" y="560"/>
                  </a:lnTo>
                  <a:lnTo>
                    <a:pt x="6298" y="557"/>
                  </a:lnTo>
                  <a:lnTo>
                    <a:pt x="6303" y="551"/>
                  </a:lnTo>
                  <a:lnTo>
                    <a:pt x="6320" y="543"/>
                  </a:lnTo>
                  <a:lnTo>
                    <a:pt x="6318" y="539"/>
                  </a:lnTo>
                  <a:lnTo>
                    <a:pt x="6315" y="536"/>
                  </a:lnTo>
                  <a:lnTo>
                    <a:pt x="6303" y="529"/>
                  </a:lnTo>
                  <a:lnTo>
                    <a:pt x="6289" y="522"/>
                  </a:lnTo>
                  <a:lnTo>
                    <a:pt x="6272" y="516"/>
                  </a:lnTo>
                  <a:lnTo>
                    <a:pt x="6236" y="504"/>
                  </a:lnTo>
                  <a:lnTo>
                    <a:pt x="6211" y="497"/>
                  </a:lnTo>
                  <a:lnTo>
                    <a:pt x="6202" y="495"/>
                  </a:lnTo>
                  <a:lnTo>
                    <a:pt x="6196" y="493"/>
                  </a:lnTo>
                  <a:lnTo>
                    <a:pt x="6187" y="493"/>
                  </a:lnTo>
                  <a:lnTo>
                    <a:pt x="6180" y="495"/>
                  </a:lnTo>
                  <a:lnTo>
                    <a:pt x="6165" y="500"/>
                  </a:lnTo>
                  <a:lnTo>
                    <a:pt x="6151" y="509"/>
                  </a:lnTo>
                  <a:lnTo>
                    <a:pt x="6122" y="528"/>
                  </a:lnTo>
                  <a:lnTo>
                    <a:pt x="6109" y="536"/>
                  </a:lnTo>
                  <a:lnTo>
                    <a:pt x="6092" y="543"/>
                  </a:lnTo>
                  <a:lnTo>
                    <a:pt x="6064" y="551"/>
                  </a:lnTo>
                  <a:lnTo>
                    <a:pt x="6035" y="557"/>
                  </a:lnTo>
                  <a:lnTo>
                    <a:pt x="6005" y="558"/>
                  </a:lnTo>
                  <a:lnTo>
                    <a:pt x="5974" y="557"/>
                  </a:lnTo>
                  <a:lnTo>
                    <a:pt x="5952" y="553"/>
                  </a:lnTo>
                  <a:lnTo>
                    <a:pt x="5931" y="546"/>
                  </a:lnTo>
                  <a:lnTo>
                    <a:pt x="5936" y="543"/>
                  </a:lnTo>
                  <a:lnTo>
                    <a:pt x="5940" y="538"/>
                  </a:lnTo>
                  <a:lnTo>
                    <a:pt x="5940" y="531"/>
                  </a:lnTo>
                  <a:lnTo>
                    <a:pt x="5938" y="521"/>
                  </a:lnTo>
                  <a:lnTo>
                    <a:pt x="5936" y="512"/>
                  </a:lnTo>
                  <a:lnTo>
                    <a:pt x="5936" y="505"/>
                  </a:lnTo>
                  <a:lnTo>
                    <a:pt x="5930" y="502"/>
                  </a:lnTo>
                  <a:lnTo>
                    <a:pt x="5923" y="499"/>
                  </a:lnTo>
                  <a:lnTo>
                    <a:pt x="5916" y="492"/>
                  </a:lnTo>
                  <a:lnTo>
                    <a:pt x="5909" y="485"/>
                  </a:lnTo>
                  <a:lnTo>
                    <a:pt x="5901" y="470"/>
                  </a:lnTo>
                  <a:lnTo>
                    <a:pt x="5894" y="456"/>
                  </a:lnTo>
                  <a:lnTo>
                    <a:pt x="5890" y="446"/>
                  </a:lnTo>
                  <a:lnTo>
                    <a:pt x="5887" y="432"/>
                  </a:lnTo>
                  <a:lnTo>
                    <a:pt x="5883" y="423"/>
                  </a:lnTo>
                  <a:lnTo>
                    <a:pt x="5880" y="420"/>
                  </a:lnTo>
                  <a:lnTo>
                    <a:pt x="5877" y="418"/>
                  </a:lnTo>
                  <a:lnTo>
                    <a:pt x="5870" y="415"/>
                  </a:lnTo>
                  <a:lnTo>
                    <a:pt x="5858" y="405"/>
                  </a:lnTo>
                  <a:lnTo>
                    <a:pt x="5848" y="394"/>
                  </a:lnTo>
                  <a:lnTo>
                    <a:pt x="5844" y="388"/>
                  </a:lnTo>
                  <a:lnTo>
                    <a:pt x="5842" y="381"/>
                  </a:lnTo>
                  <a:lnTo>
                    <a:pt x="5841" y="374"/>
                  </a:lnTo>
                  <a:lnTo>
                    <a:pt x="5842" y="365"/>
                  </a:lnTo>
                  <a:lnTo>
                    <a:pt x="5844" y="357"/>
                  </a:lnTo>
                  <a:lnTo>
                    <a:pt x="5849" y="350"/>
                  </a:lnTo>
                  <a:lnTo>
                    <a:pt x="5860" y="336"/>
                  </a:lnTo>
                  <a:lnTo>
                    <a:pt x="5871" y="323"/>
                  </a:lnTo>
                  <a:lnTo>
                    <a:pt x="5875" y="314"/>
                  </a:lnTo>
                  <a:lnTo>
                    <a:pt x="5877" y="306"/>
                  </a:lnTo>
                  <a:lnTo>
                    <a:pt x="5878" y="292"/>
                  </a:lnTo>
                  <a:lnTo>
                    <a:pt x="5878" y="275"/>
                  </a:lnTo>
                  <a:lnTo>
                    <a:pt x="5875" y="258"/>
                  </a:lnTo>
                  <a:lnTo>
                    <a:pt x="5871" y="251"/>
                  </a:lnTo>
                  <a:lnTo>
                    <a:pt x="5868" y="246"/>
                  </a:lnTo>
                  <a:lnTo>
                    <a:pt x="5861" y="241"/>
                  </a:lnTo>
                  <a:lnTo>
                    <a:pt x="5856" y="237"/>
                  </a:lnTo>
                  <a:lnTo>
                    <a:pt x="5849" y="236"/>
                  </a:lnTo>
                  <a:lnTo>
                    <a:pt x="5842" y="232"/>
                  </a:lnTo>
                  <a:lnTo>
                    <a:pt x="5836" y="225"/>
                  </a:lnTo>
                  <a:lnTo>
                    <a:pt x="5830" y="219"/>
                  </a:lnTo>
                  <a:lnTo>
                    <a:pt x="5824" y="203"/>
                  </a:lnTo>
                  <a:lnTo>
                    <a:pt x="5817" y="195"/>
                  </a:lnTo>
                  <a:lnTo>
                    <a:pt x="5810" y="188"/>
                  </a:lnTo>
                  <a:lnTo>
                    <a:pt x="5803" y="185"/>
                  </a:lnTo>
                  <a:lnTo>
                    <a:pt x="5793" y="181"/>
                  </a:lnTo>
                  <a:lnTo>
                    <a:pt x="5783" y="179"/>
                  </a:lnTo>
                  <a:lnTo>
                    <a:pt x="5772" y="178"/>
                  </a:lnTo>
                  <a:lnTo>
                    <a:pt x="5752" y="178"/>
                  </a:lnTo>
                  <a:lnTo>
                    <a:pt x="5749" y="171"/>
                  </a:lnTo>
                  <a:lnTo>
                    <a:pt x="5745" y="164"/>
                  </a:lnTo>
                  <a:lnTo>
                    <a:pt x="5735" y="152"/>
                  </a:lnTo>
                  <a:lnTo>
                    <a:pt x="5726" y="140"/>
                  </a:lnTo>
                  <a:lnTo>
                    <a:pt x="5725" y="133"/>
                  </a:lnTo>
                  <a:lnTo>
                    <a:pt x="5723" y="125"/>
                  </a:lnTo>
                  <a:lnTo>
                    <a:pt x="5725" y="120"/>
                  </a:lnTo>
                  <a:lnTo>
                    <a:pt x="5726" y="115"/>
                  </a:lnTo>
                  <a:lnTo>
                    <a:pt x="5728" y="110"/>
                  </a:lnTo>
                  <a:lnTo>
                    <a:pt x="5728" y="104"/>
                  </a:lnTo>
                  <a:lnTo>
                    <a:pt x="5725" y="103"/>
                  </a:lnTo>
                  <a:lnTo>
                    <a:pt x="5723" y="101"/>
                  </a:lnTo>
                  <a:lnTo>
                    <a:pt x="5716" y="101"/>
                  </a:lnTo>
                  <a:lnTo>
                    <a:pt x="5709" y="103"/>
                  </a:lnTo>
                  <a:lnTo>
                    <a:pt x="5703" y="106"/>
                  </a:lnTo>
                  <a:lnTo>
                    <a:pt x="5687" y="115"/>
                  </a:lnTo>
                  <a:lnTo>
                    <a:pt x="5680" y="118"/>
                  </a:lnTo>
                  <a:lnTo>
                    <a:pt x="5672" y="120"/>
                  </a:lnTo>
                  <a:lnTo>
                    <a:pt x="5667" y="118"/>
                  </a:lnTo>
                  <a:lnTo>
                    <a:pt x="5662" y="116"/>
                  </a:lnTo>
                  <a:lnTo>
                    <a:pt x="5653" y="110"/>
                  </a:lnTo>
                  <a:lnTo>
                    <a:pt x="5645" y="103"/>
                  </a:lnTo>
                  <a:lnTo>
                    <a:pt x="5639" y="101"/>
                  </a:lnTo>
                  <a:lnTo>
                    <a:pt x="5634" y="101"/>
                  </a:lnTo>
                  <a:lnTo>
                    <a:pt x="5628" y="103"/>
                  </a:lnTo>
                  <a:lnTo>
                    <a:pt x="5624" y="104"/>
                  </a:lnTo>
                  <a:lnTo>
                    <a:pt x="5619" y="104"/>
                  </a:lnTo>
                  <a:lnTo>
                    <a:pt x="5614" y="104"/>
                  </a:lnTo>
                  <a:lnTo>
                    <a:pt x="5610" y="101"/>
                  </a:lnTo>
                  <a:lnTo>
                    <a:pt x="5607" y="94"/>
                  </a:lnTo>
                  <a:lnTo>
                    <a:pt x="5602" y="86"/>
                  </a:lnTo>
                  <a:lnTo>
                    <a:pt x="5597" y="77"/>
                  </a:lnTo>
                  <a:lnTo>
                    <a:pt x="5592" y="72"/>
                  </a:lnTo>
                  <a:lnTo>
                    <a:pt x="5583" y="69"/>
                  </a:lnTo>
                  <a:lnTo>
                    <a:pt x="5573" y="69"/>
                  </a:lnTo>
                  <a:lnTo>
                    <a:pt x="5564" y="70"/>
                  </a:lnTo>
                  <a:lnTo>
                    <a:pt x="5558" y="72"/>
                  </a:lnTo>
                  <a:lnTo>
                    <a:pt x="5549" y="70"/>
                  </a:lnTo>
                  <a:lnTo>
                    <a:pt x="5544" y="69"/>
                  </a:lnTo>
                  <a:lnTo>
                    <a:pt x="5537" y="58"/>
                  </a:lnTo>
                  <a:lnTo>
                    <a:pt x="5530" y="50"/>
                  </a:lnTo>
                  <a:lnTo>
                    <a:pt x="5522" y="43"/>
                  </a:lnTo>
                  <a:lnTo>
                    <a:pt x="5512" y="38"/>
                  </a:lnTo>
                  <a:lnTo>
                    <a:pt x="5501" y="35"/>
                  </a:lnTo>
                  <a:lnTo>
                    <a:pt x="5491" y="33"/>
                  </a:lnTo>
                  <a:lnTo>
                    <a:pt x="5483" y="35"/>
                  </a:lnTo>
                  <a:lnTo>
                    <a:pt x="5472" y="35"/>
                  </a:lnTo>
                  <a:lnTo>
                    <a:pt x="5462" y="33"/>
                  </a:lnTo>
                  <a:lnTo>
                    <a:pt x="5457" y="31"/>
                  </a:lnTo>
                  <a:lnTo>
                    <a:pt x="5452" y="28"/>
                  </a:lnTo>
                  <a:lnTo>
                    <a:pt x="5442" y="17"/>
                  </a:lnTo>
                  <a:lnTo>
                    <a:pt x="5433" y="7"/>
                  </a:lnTo>
                  <a:lnTo>
                    <a:pt x="5423" y="0"/>
                  </a:lnTo>
                  <a:lnTo>
                    <a:pt x="5416" y="4"/>
                  </a:lnTo>
                  <a:lnTo>
                    <a:pt x="5411" y="4"/>
                  </a:lnTo>
                  <a:lnTo>
                    <a:pt x="5406" y="6"/>
                  </a:lnTo>
                  <a:lnTo>
                    <a:pt x="5402" y="12"/>
                  </a:lnTo>
                  <a:lnTo>
                    <a:pt x="5402" y="16"/>
                  </a:lnTo>
                  <a:lnTo>
                    <a:pt x="5399" y="21"/>
                  </a:lnTo>
                  <a:lnTo>
                    <a:pt x="5397" y="28"/>
                  </a:lnTo>
                  <a:lnTo>
                    <a:pt x="5397" y="43"/>
                  </a:lnTo>
                  <a:lnTo>
                    <a:pt x="5397" y="57"/>
                  </a:lnTo>
                  <a:lnTo>
                    <a:pt x="5397" y="63"/>
                  </a:lnTo>
                  <a:lnTo>
                    <a:pt x="5396" y="70"/>
                  </a:lnTo>
                  <a:lnTo>
                    <a:pt x="5389" y="89"/>
                  </a:lnTo>
                  <a:lnTo>
                    <a:pt x="5387" y="98"/>
                  </a:lnTo>
                  <a:lnTo>
                    <a:pt x="5389" y="106"/>
                  </a:lnTo>
                  <a:lnTo>
                    <a:pt x="5382" y="110"/>
                  </a:lnTo>
                  <a:lnTo>
                    <a:pt x="5375" y="113"/>
                  </a:lnTo>
                  <a:lnTo>
                    <a:pt x="5365" y="113"/>
                  </a:lnTo>
                  <a:lnTo>
                    <a:pt x="5353" y="113"/>
                  </a:lnTo>
                  <a:lnTo>
                    <a:pt x="5332" y="111"/>
                  </a:lnTo>
                  <a:lnTo>
                    <a:pt x="5314" y="110"/>
                  </a:lnTo>
                  <a:lnTo>
                    <a:pt x="5297" y="110"/>
                  </a:lnTo>
                  <a:lnTo>
                    <a:pt x="5286" y="113"/>
                  </a:lnTo>
                  <a:lnTo>
                    <a:pt x="5276" y="116"/>
                  </a:lnTo>
                  <a:lnTo>
                    <a:pt x="5269" y="118"/>
                  </a:lnTo>
                  <a:lnTo>
                    <a:pt x="5264" y="118"/>
                  </a:lnTo>
                  <a:lnTo>
                    <a:pt x="5254" y="118"/>
                  </a:lnTo>
                  <a:lnTo>
                    <a:pt x="5249" y="118"/>
                  </a:lnTo>
                  <a:lnTo>
                    <a:pt x="5244" y="120"/>
                  </a:lnTo>
                  <a:lnTo>
                    <a:pt x="5235" y="125"/>
                  </a:lnTo>
                  <a:lnTo>
                    <a:pt x="5220" y="139"/>
                  </a:lnTo>
                  <a:lnTo>
                    <a:pt x="5213" y="142"/>
                  </a:lnTo>
                  <a:lnTo>
                    <a:pt x="5204" y="144"/>
                  </a:lnTo>
                  <a:lnTo>
                    <a:pt x="5198" y="144"/>
                  </a:lnTo>
                  <a:lnTo>
                    <a:pt x="5189" y="147"/>
                  </a:lnTo>
                  <a:lnTo>
                    <a:pt x="5184" y="152"/>
                  </a:lnTo>
                  <a:lnTo>
                    <a:pt x="5181" y="156"/>
                  </a:lnTo>
                  <a:lnTo>
                    <a:pt x="5174" y="167"/>
                  </a:lnTo>
                  <a:lnTo>
                    <a:pt x="5167" y="178"/>
                  </a:lnTo>
                  <a:lnTo>
                    <a:pt x="5160" y="188"/>
                  </a:lnTo>
                  <a:lnTo>
                    <a:pt x="5152" y="195"/>
                  </a:lnTo>
                  <a:lnTo>
                    <a:pt x="5141" y="198"/>
                  </a:lnTo>
                  <a:lnTo>
                    <a:pt x="5121" y="200"/>
                  </a:lnTo>
                  <a:lnTo>
                    <a:pt x="5102" y="200"/>
                  </a:lnTo>
                  <a:lnTo>
                    <a:pt x="5085" y="198"/>
                  </a:lnTo>
                  <a:lnTo>
                    <a:pt x="5066" y="196"/>
                  </a:lnTo>
                  <a:lnTo>
                    <a:pt x="5049" y="196"/>
                  </a:lnTo>
                  <a:lnTo>
                    <a:pt x="5042" y="196"/>
                  </a:lnTo>
                  <a:lnTo>
                    <a:pt x="5039" y="198"/>
                  </a:lnTo>
                  <a:lnTo>
                    <a:pt x="5034" y="202"/>
                  </a:lnTo>
                  <a:lnTo>
                    <a:pt x="5031" y="208"/>
                  </a:lnTo>
                  <a:lnTo>
                    <a:pt x="5024" y="222"/>
                  </a:lnTo>
                  <a:lnTo>
                    <a:pt x="5013" y="249"/>
                  </a:lnTo>
                  <a:lnTo>
                    <a:pt x="5007" y="260"/>
                  </a:lnTo>
                  <a:lnTo>
                    <a:pt x="5000" y="272"/>
                  </a:lnTo>
                  <a:lnTo>
                    <a:pt x="4986" y="292"/>
                  </a:lnTo>
                  <a:lnTo>
                    <a:pt x="4981" y="300"/>
                  </a:lnTo>
                  <a:lnTo>
                    <a:pt x="4976" y="311"/>
                  </a:lnTo>
                  <a:lnTo>
                    <a:pt x="4974" y="319"/>
                  </a:lnTo>
                  <a:lnTo>
                    <a:pt x="4974" y="324"/>
                  </a:lnTo>
                  <a:lnTo>
                    <a:pt x="4976" y="328"/>
                  </a:lnTo>
                  <a:lnTo>
                    <a:pt x="4966" y="335"/>
                  </a:lnTo>
                  <a:lnTo>
                    <a:pt x="4957" y="343"/>
                  </a:lnTo>
                  <a:lnTo>
                    <a:pt x="4950" y="352"/>
                  </a:lnTo>
                  <a:lnTo>
                    <a:pt x="4942" y="359"/>
                  </a:lnTo>
                  <a:lnTo>
                    <a:pt x="4933" y="367"/>
                  </a:lnTo>
                  <a:lnTo>
                    <a:pt x="4926" y="376"/>
                  </a:lnTo>
                  <a:lnTo>
                    <a:pt x="4923" y="384"/>
                  </a:lnTo>
                  <a:lnTo>
                    <a:pt x="4920" y="388"/>
                  </a:lnTo>
                  <a:lnTo>
                    <a:pt x="4916" y="391"/>
                  </a:lnTo>
                  <a:lnTo>
                    <a:pt x="4911" y="394"/>
                  </a:lnTo>
                  <a:lnTo>
                    <a:pt x="4906" y="396"/>
                  </a:lnTo>
                  <a:lnTo>
                    <a:pt x="4901" y="398"/>
                  </a:lnTo>
                  <a:lnTo>
                    <a:pt x="4898" y="400"/>
                  </a:lnTo>
                  <a:lnTo>
                    <a:pt x="4891" y="406"/>
                  </a:lnTo>
                  <a:lnTo>
                    <a:pt x="4886" y="415"/>
                  </a:lnTo>
                  <a:lnTo>
                    <a:pt x="4879" y="425"/>
                  </a:lnTo>
                  <a:lnTo>
                    <a:pt x="4869" y="434"/>
                  </a:lnTo>
                  <a:lnTo>
                    <a:pt x="4863" y="442"/>
                  </a:lnTo>
                  <a:lnTo>
                    <a:pt x="4860" y="452"/>
                  </a:lnTo>
                  <a:lnTo>
                    <a:pt x="4858" y="461"/>
                  </a:lnTo>
                  <a:lnTo>
                    <a:pt x="4853" y="470"/>
                  </a:lnTo>
                  <a:lnTo>
                    <a:pt x="4846" y="476"/>
                  </a:lnTo>
                  <a:lnTo>
                    <a:pt x="4839" y="483"/>
                  </a:lnTo>
                  <a:lnTo>
                    <a:pt x="4821" y="493"/>
                  </a:lnTo>
                  <a:lnTo>
                    <a:pt x="4805" y="502"/>
                  </a:lnTo>
                  <a:lnTo>
                    <a:pt x="4788" y="512"/>
                  </a:lnTo>
                  <a:lnTo>
                    <a:pt x="4780" y="521"/>
                  </a:lnTo>
                  <a:lnTo>
                    <a:pt x="4773" y="529"/>
                  </a:lnTo>
                  <a:lnTo>
                    <a:pt x="4763" y="550"/>
                  </a:lnTo>
                  <a:lnTo>
                    <a:pt x="4757" y="560"/>
                  </a:lnTo>
                  <a:lnTo>
                    <a:pt x="4754" y="560"/>
                  </a:lnTo>
                  <a:lnTo>
                    <a:pt x="4751" y="560"/>
                  </a:lnTo>
                  <a:lnTo>
                    <a:pt x="4742" y="565"/>
                  </a:lnTo>
                  <a:lnTo>
                    <a:pt x="4723" y="582"/>
                  </a:lnTo>
                  <a:lnTo>
                    <a:pt x="4711" y="591"/>
                  </a:lnTo>
                  <a:lnTo>
                    <a:pt x="4698" y="597"/>
                  </a:lnTo>
                  <a:lnTo>
                    <a:pt x="4684" y="601"/>
                  </a:lnTo>
                  <a:lnTo>
                    <a:pt x="4669" y="604"/>
                  </a:lnTo>
                  <a:lnTo>
                    <a:pt x="4638" y="608"/>
                  </a:lnTo>
                  <a:lnTo>
                    <a:pt x="4607" y="611"/>
                  </a:lnTo>
                  <a:lnTo>
                    <a:pt x="4594" y="613"/>
                  </a:lnTo>
                  <a:lnTo>
                    <a:pt x="4578" y="613"/>
                  </a:lnTo>
                  <a:lnTo>
                    <a:pt x="4549" y="614"/>
                  </a:lnTo>
                  <a:lnTo>
                    <a:pt x="4536" y="618"/>
                  </a:lnTo>
                  <a:lnTo>
                    <a:pt x="4520" y="621"/>
                  </a:lnTo>
                  <a:lnTo>
                    <a:pt x="4507" y="625"/>
                  </a:lnTo>
                  <a:lnTo>
                    <a:pt x="4500" y="625"/>
                  </a:lnTo>
                  <a:lnTo>
                    <a:pt x="4493" y="625"/>
                  </a:lnTo>
                  <a:lnTo>
                    <a:pt x="4491" y="616"/>
                  </a:lnTo>
                  <a:lnTo>
                    <a:pt x="4488" y="608"/>
                  </a:lnTo>
                  <a:lnTo>
                    <a:pt x="4485" y="601"/>
                  </a:lnTo>
                  <a:lnTo>
                    <a:pt x="4478" y="594"/>
                  </a:lnTo>
                  <a:lnTo>
                    <a:pt x="4471" y="587"/>
                  </a:lnTo>
                  <a:lnTo>
                    <a:pt x="4464" y="584"/>
                  </a:lnTo>
                  <a:lnTo>
                    <a:pt x="4456" y="584"/>
                  </a:lnTo>
                  <a:lnTo>
                    <a:pt x="4447" y="585"/>
                  </a:lnTo>
                  <a:lnTo>
                    <a:pt x="4442" y="589"/>
                  </a:lnTo>
                  <a:lnTo>
                    <a:pt x="4437" y="594"/>
                  </a:lnTo>
                  <a:lnTo>
                    <a:pt x="4428" y="609"/>
                  </a:lnTo>
                  <a:lnTo>
                    <a:pt x="4418" y="625"/>
                  </a:lnTo>
                  <a:lnTo>
                    <a:pt x="4413" y="632"/>
                  </a:lnTo>
                  <a:lnTo>
                    <a:pt x="4406" y="637"/>
                  </a:lnTo>
                  <a:lnTo>
                    <a:pt x="4394" y="640"/>
                  </a:lnTo>
                  <a:lnTo>
                    <a:pt x="4381" y="642"/>
                  </a:lnTo>
                  <a:lnTo>
                    <a:pt x="4367" y="643"/>
                  </a:lnTo>
                  <a:lnTo>
                    <a:pt x="4353" y="647"/>
                  </a:lnTo>
                  <a:lnTo>
                    <a:pt x="4348" y="649"/>
                  </a:lnTo>
                  <a:lnTo>
                    <a:pt x="4341" y="654"/>
                  </a:lnTo>
                  <a:lnTo>
                    <a:pt x="4323" y="669"/>
                  </a:lnTo>
                  <a:lnTo>
                    <a:pt x="4306" y="683"/>
                  </a:lnTo>
                  <a:lnTo>
                    <a:pt x="4288" y="693"/>
                  </a:lnTo>
                  <a:lnTo>
                    <a:pt x="4273" y="703"/>
                  </a:lnTo>
                  <a:lnTo>
                    <a:pt x="4266" y="710"/>
                  </a:lnTo>
                  <a:lnTo>
                    <a:pt x="4258" y="717"/>
                  </a:lnTo>
                  <a:lnTo>
                    <a:pt x="4244" y="734"/>
                  </a:lnTo>
                  <a:lnTo>
                    <a:pt x="4235" y="741"/>
                  </a:lnTo>
                  <a:lnTo>
                    <a:pt x="4227" y="744"/>
                  </a:lnTo>
                  <a:lnTo>
                    <a:pt x="4217" y="746"/>
                  </a:lnTo>
                  <a:lnTo>
                    <a:pt x="4208" y="746"/>
                  </a:lnTo>
                  <a:lnTo>
                    <a:pt x="4201" y="746"/>
                  </a:lnTo>
                  <a:lnTo>
                    <a:pt x="4191" y="747"/>
                  </a:lnTo>
                  <a:lnTo>
                    <a:pt x="4184" y="753"/>
                  </a:lnTo>
                  <a:lnTo>
                    <a:pt x="4176" y="759"/>
                  </a:lnTo>
                  <a:lnTo>
                    <a:pt x="4167" y="765"/>
                  </a:lnTo>
                  <a:lnTo>
                    <a:pt x="4159" y="770"/>
                  </a:lnTo>
                  <a:lnTo>
                    <a:pt x="4150" y="770"/>
                  </a:lnTo>
                  <a:lnTo>
                    <a:pt x="4142" y="770"/>
                  </a:lnTo>
                  <a:lnTo>
                    <a:pt x="4125" y="768"/>
                  </a:lnTo>
                  <a:lnTo>
                    <a:pt x="4116" y="768"/>
                  </a:lnTo>
                  <a:lnTo>
                    <a:pt x="4106" y="768"/>
                  </a:lnTo>
                  <a:lnTo>
                    <a:pt x="4087" y="775"/>
                  </a:lnTo>
                  <a:lnTo>
                    <a:pt x="4077" y="778"/>
                  </a:lnTo>
                  <a:lnTo>
                    <a:pt x="4068" y="783"/>
                  </a:lnTo>
                  <a:lnTo>
                    <a:pt x="4060" y="790"/>
                  </a:lnTo>
                  <a:lnTo>
                    <a:pt x="4053" y="797"/>
                  </a:lnTo>
                  <a:lnTo>
                    <a:pt x="4053" y="799"/>
                  </a:lnTo>
                  <a:lnTo>
                    <a:pt x="4036" y="804"/>
                  </a:lnTo>
                  <a:lnTo>
                    <a:pt x="4027" y="807"/>
                  </a:lnTo>
                  <a:lnTo>
                    <a:pt x="4021" y="807"/>
                  </a:lnTo>
                  <a:lnTo>
                    <a:pt x="4015" y="805"/>
                  </a:lnTo>
                  <a:lnTo>
                    <a:pt x="4010" y="802"/>
                  </a:lnTo>
                  <a:lnTo>
                    <a:pt x="4009" y="795"/>
                  </a:lnTo>
                  <a:lnTo>
                    <a:pt x="4009" y="787"/>
                  </a:lnTo>
                  <a:lnTo>
                    <a:pt x="4000" y="787"/>
                  </a:lnTo>
                  <a:lnTo>
                    <a:pt x="3990" y="787"/>
                  </a:lnTo>
                  <a:lnTo>
                    <a:pt x="3969" y="792"/>
                  </a:lnTo>
                  <a:lnTo>
                    <a:pt x="3949" y="797"/>
                  </a:lnTo>
                  <a:lnTo>
                    <a:pt x="3939" y="799"/>
                  </a:lnTo>
                  <a:lnTo>
                    <a:pt x="3929" y="800"/>
                  </a:lnTo>
                  <a:lnTo>
                    <a:pt x="3920" y="797"/>
                  </a:lnTo>
                  <a:lnTo>
                    <a:pt x="3910" y="794"/>
                  </a:lnTo>
                  <a:lnTo>
                    <a:pt x="3905" y="785"/>
                  </a:lnTo>
                  <a:lnTo>
                    <a:pt x="3898" y="776"/>
                  </a:lnTo>
                  <a:lnTo>
                    <a:pt x="3893" y="766"/>
                  </a:lnTo>
                  <a:lnTo>
                    <a:pt x="3891" y="761"/>
                  </a:lnTo>
                  <a:lnTo>
                    <a:pt x="3889" y="753"/>
                  </a:lnTo>
                  <a:lnTo>
                    <a:pt x="3884" y="754"/>
                  </a:lnTo>
                  <a:lnTo>
                    <a:pt x="3879" y="754"/>
                  </a:lnTo>
                  <a:lnTo>
                    <a:pt x="3871" y="758"/>
                  </a:lnTo>
                  <a:lnTo>
                    <a:pt x="3862" y="761"/>
                  </a:lnTo>
                  <a:lnTo>
                    <a:pt x="3855" y="761"/>
                  </a:lnTo>
                  <a:lnTo>
                    <a:pt x="3848" y="759"/>
                  </a:lnTo>
                  <a:lnTo>
                    <a:pt x="3843" y="759"/>
                  </a:lnTo>
                  <a:lnTo>
                    <a:pt x="3840" y="763"/>
                  </a:lnTo>
                  <a:lnTo>
                    <a:pt x="3838" y="766"/>
                  </a:lnTo>
                  <a:lnTo>
                    <a:pt x="3836" y="771"/>
                  </a:lnTo>
                  <a:lnTo>
                    <a:pt x="3835" y="782"/>
                  </a:lnTo>
                  <a:lnTo>
                    <a:pt x="3833" y="785"/>
                  </a:lnTo>
                  <a:lnTo>
                    <a:pt x="3828" y="787"/>
                  </a:lnTo>
                  <a:lnTo>
                    <a:pt x="3830" y="794"/>
                  </a:lnTo>
                  <a:lnTo>
                    <a:pt x="3830" y="799"/>
                  </a:lnTo>
                  <a:lnTo>
                    <a:pt x="3825" y="809"/>
                  </a:lnTo>
                  <a:lnTo>
                    <a:pt x="3823" y="812"/>
                  </a:lnTo>
                  <a:lnTo>
                    <a:pt x="3821" y="816"/>
                  </a:lnTo>
                  <a:lnTo>
                    <a:pt x="3823" y="819"/>
                  </a:lnTo>
                  <a:lnTo>
                    <a:pt x="3828" y="821"/>
                  </a:lnTo>
                  <a:lnTo>
                    <a:pt x="3828" y="824"/>
                  </a:lnTo>
                  <a:lnTo>
                    <a:pt x="3825" y="826"/>
                  </a:lnTo>
                  <a:lnTo>
                    <a:pt x="3818" y="828"/>
                  </a:lnTo>
                  <a:lnTo>
                    <a:pt x="3801" y="828"/>
                  </a:lnTo>
                  <a:lnTo>
                    <a:pt x="3794" y="829"/>
                  </a:lnTo>
                  <a:lnTo>
                    <a:pt x="3787" y="828"/>
                  </a:lnTo>
                  <a:lnTo>
                    <a:pt x="3784" y="826"/>
                  </a:lnTo>
                  <a:lnTo>
                    <a:pt x="3780" y="821"/>
                  </a:lnTo>
                  <a:lnTo>
                    <a:pt x="3773" y="821"/>
                  </a:lnTo>
                  <a:lnTo>
                    <a:pt x="3766" y="821"/>
                  </a:lnTo>
                  <a:lnTo>
                    <a:pt x="3754" y="817"/>
                  </a:lnTo>
                  <a:lnTo>
                    <a:pt x="3743" y="814"/>
                  </a:lnTo>
                  <a:lnTo>
                    <a:pt x="3734" y="814"/>
                  </a:lnTo>
                  <a:lnTo>
                    <a:pt x="3725" y="814"/>
                  </a:lnTo>
                  <a:lnTo>
                    <a:pt x="3719" y="814"/>
                  </a:lnTo>
                  <a:lnTo>
                    <a:pt x="3719" y="807"/>
                  </a:lnTo>
                  <a:lnTo>
                    <a:pt x="3719" y="804"/>
                  </a:lnTo>
                  <a:lnTo>
                    <a:pt x="3717" y="802"/>
                  </a:lnTo>
                  <a:lnTo>
                    <a:pt x="3712" y="800"/>
                  </a:lnTo>
                  <a:lnTo>
                    <a:pt x="3708" y="802"/>
                  </a:lnTo>
                  <a:lnTo>
                    <a:pt x="3707" y="805"/>
                  </a:lnTo>
                  <a:lnTo>
                    <a:pt x="3703" y="807"/>
                  </a:lnTo>
                  <a:lnTo>
                    <a:pt x="3698" y="807"/>
                  </a:lnTo>
                  <a:lnTo>
                    <a:pt x="3693" y="807"/>
                  </a:lnTo>
                  <a:lnTo>
                    <a:pt x="3690" y="809"/>
                  </a:lnTo>
                  <a:lnTo>
                    <a:pt x="3686" y="811"/>
                  </a:lnTo>
                  <a:lnTo>
                    <a:pt x="3684" y="814"/>
                  </a:lnTo>
                  <a:lnTo>
                    <a:pt x="3679" y="814"/>
                  </a:lnTo>
                  <a:lnTo>
                    <a:pt x="3676" y="816"/>
                  </a:lnTo>
                  <a:lnTo>
                    <a:pt x="3669" y="819"/>
                  </a:lnTo>
                  <a:lnTo>
                    <a:pt x="3662" y="822"/>
                  </a:lnTo>
                  <a:lnTo>
                    <a:pt x="3657" y="822"/>
                  </a:lnTo>
                  <a:lnTo>
                    <a:pt x="3650" y="821"/>
                  </a:lnTo>
                  <a:lnTo>
                    <a:pt x="3649" y="817"/>
                  </a:lnTo>
                  <a:lnTo>
                    <a:pt x="3645" y="816"/>
                  </a:lnTo>
                  <a:lnTo>
                    <a:pt x="3637" y="814"/>
                  </a:lnTo>
                  <a:lnTo>
                    <a:pt x="3637" y="811"/>
                  </a:lnTo>
                  <a:lnTo>
                    <a:pt x="3635" y="809"/>
                  </a:lnTo>
                  <a:lnTo>
                    <a:pt x="3630" y="807"/>
                  </a:lnTo>
                  <a:lnTo>
                    <a:pt x="3630" y="800"/>
                  </a:lnTo>
                  <a:lnTo>
                    <a:pt x="3628" y="797"/>
                  </a:lnTo>
                  <a:lnTo>
                    <a:pt x="3625" y="792"/>
                  </a:lnTo>
                  <a:lnTo>
                    <a:pt x="3623" y="787"/>
                  </a:lnTo>
                  <a:lnTo>
                    <a:pt x="3598" y="782"/>
                  </a:lnTo>
                  <a:lnTo>
                    <a:pt x="3569" y="776"/>
                  </a:lnTo>
                  <a:lnTo>
                    <a:pt x="3553" y="773"/>
                  </a:lnTo>
                  <a:lnTo>
                    <a:pt x="3540" y="773"/>
                  </a:lnTo>
                  <a:lnTo>
                    <a:pt x="3526" y="773"/>
                  </a:lnTo>
                  <a:lnTo>
                    <a:pt x="3514" y="776"/>
                  </a:lnTo>
                  <a:lnTo>
                    <a:pt x="3511" y="778"/>
                  </a:lnTo>
                  <a:lnTo>
                    <a:pt x="3504" y="785"/>
                  </a:lnTo>
                  <a:lnTo>
                    <a:pt x="3495" y="788"/>
                  </a:lnTo>
                  <a:lnTo>
                    <a:pt x="3487" y="792"/>
                  </a:lnTo>
                  <a:lnTo>
                    <a:pt x="3480" y="794"/>
                  </a:lnTo>
                  <a:lnTo>
                    <a:pt x="3478" y="797"/>
                  </a:lnTo>
                  <a:lnTo>
                    <a:pt x="3475" y="804"/>
                  </a:lnTo>
                  <a:lnTo>
                    <a:pt x="3473" y="812"/>
                  </a:lnTo>
                  <a:lnTo>
                    <a:pt x="3473" y="816"/>
                  </a:lnTo>
                  <a:lnTo>
                    <a:pt x="3475" y="826"/>
                  </a:lnTo>
                  <a:lnTo>
                    <a:pt x="3473" y="833"/>
                  </a:lnTo>
                  <a:lnTo>
                    <a:pt x="3473" y="836"/>
                  </a:lnTo>
                  <a:lnTo>
                    <a:pt x="3468" y="845"/>
                  </a:lnTo>
                  <a:lnTo>
                    <a:pt x="3461" y="850"/>
                  </a:lnTo>
                  <a:lnTo>
                    <a:pt x="3451" y="851"/>
                  </a:lnTo>
                  <a:lnTo>
                    <a:pt x="3441" y="851"/>
                  </a:lnTo>
                  <a:lnTo>
                    <a:pt x="3439" y="851"/>
                  </a:lnTo>
                  <a:lnTo>
                    <a:pt x="3429" y="850"/>
                  </a:lnTo>
                  <a:lnTo>
                    <a:pt x="3418" y="848"/>
                  </a:lnTo>
                  <a:lnTo>
                    <a:pt x="3413" y="848"/>
                  </a:lnTo>
                  <a:lnTo>
                    <a:pt x="3412" y="845"/>
                  </a:lnTo>
                  <a:lnTo>
                    <a:pt x="3412" y="841"/>
                  </a:lnTo>
                  <a:lnTo>
                    <a:pt x="3407" y="841"/>
                  </a:lnTo>
                  <a:lnTo>
                    <a:pt x="3401" y="841"/>
                  </a:lnTo>
                  <a:lnTo>
                    <a:pt x="3393" y="836"/>
                  </a:lnTo>
                  <a:lnTo>
                    <a:pt x="3386" y="831"/>
                  </a:lnTo>
                  <a:lnTo>
                    <a:pt x="3378" y="828"/>
                  </a:lnTo>
                  <a:lnTo>
                    <a:pt x="3372" y="828"/>
                  </a:lnTo>
                  <a:lnTo>
                    <a:pt x="3371" y="824"/>
                  </a:lnTo>
                  <a:lnTo>
                    <a:pt x="3371" y="821"/>
                  </a:lnTo>
                  <a:lnTo>
                    <a:pt x="3345" y="809"/>
                  </a:lnTo>
                  <a:lnTo>
                    <a:pt x="3332" y="804"/>
                  </a:lnTo>
                  <a:lnTo>
                    <a:pt x="3316" y="800"/>
                  </a:lnTo>
                  <a:lnTo>
                    <a:pt x="3309" y="790"/>
                  </a:lnTo>
                  <a:lnTo>
                    <a:pt x="3303" y="782"/>
                  </a:lnTo>
                  <a:lnTo>
                    <a:pt x="3294" y="771"/>
                  </a:lnTo>
                  <a:lnTo>
                    <a:pt x="3292" y="766"/>
                  </a:lnTo>
                  <a:lnTo>
                    <a:pt x="3289" y="759"/>
                  </a:lnTo>
                  <a:lnTo>
                    <a:pt x="3279" y="754"/>
                  </a:lnTo>
                  <a:lnTo>
                    <a:pt x="3268" y="749"/>
                  </a:lnTo>
                  <a:lnTo>
                    <a:pt x="3265" y="746"/>
                  </a:lnTo>
                  <a:lnTo>
                    <a:pt x="3262" y="741"/>
                  </a:lnTo>
                  <a:lnTo>
                    <a:pt x="3262" y="734"/>
                  </a:lnTo>
                  <a:lnTo>
                    <a:pt x="3262" y="725"/>
                  </a:lnTo>
                  <a:lnTo>
                    <a:pt x="3270" y="725"/>
                  </a:lnTo>
                  <a:lnTo>
                    <a:pt x="3275" y="727"/>
                  </a:lnTo>
                  <a:lnTo>
                    <a:pt x="3279" y="732"/>
                  </a:lnTo>
                  <a:lnTo>
                    <a:pt x="3282" y="737"/>
                  </a:lnTo>
                  <a:lnTo>
                    <a:pt x="3287" y="747"/>
                  </a:lnTo>
                  <a:lnTo>
                    <a:pt x="3291" y="751"/>
                  </a:lnTo>
                  <a:lnTo>
                    <a:pt x="3296" y="753"/>
                  </a:lnTo>
                  <a:lnTo>
                    <a:pt x="3299" y="747"/>
                  </a:lnTo>
                  <a:lnTo>
                    <a:pt x="3303" y="742"/>
                  </a:lnTo>
                  <a:lnTo>
                    <a:pt x="3303" y="739"/>
                  </a:lnTo>
                  <a:lnTo>
                    <a:pt x="3301" y="736"/>
                  </a:lnTo>
                  <a:lnTo>
                    <a:pt x="3299" y="734"/>
                  </a:lnTo>
                  <a:lnTo>
                    <a:pt x="3296" y="732"/>
                  </a:lnTo>
                  <a:lnTo>
                    <a:pt x="3296" y="730"/>
                  </a:lnTo>
                  <a:lnTo>
                    <a:pt x="3294" y="729"/>
                  </a:lnTo>
                  <a:lnTo>
                    <a:pt x="3289" y="727"/>
                  </a:lnTo>
                  <a:lnTo>
                    <a:pt x="3284" y="724"/>
                  </a:lnTo>
                  <a:lnTo>
                    <a:pt x="3284" y="722"/>
                  </a:lnTo>
                  <a:lnTo>
                    <a:pt x="3282" y="718"/>
                  </a:lnTo>
                  <a:lnTo>
                    <a:pt x="3274" y="713"/>
                  </a:lnTo>
                  <a:lnTo>
                    <a:pt x="3265" y="707"/>
                  </a:lnTo>
                  <a:lnTo>
                    <a:pt x="3256" y="701"/>
                  </a:lnTo>
                  <a:lnTo>
                    <a:pt x="3251" y="700"/>
                  </a:lnTo>
                  <a:lnTo>
                    <a:pt x="3244" y="698"/>
                  </a:lnTo>
                  <a:lnTo>
                    <a:pt x="3241" y="698"/>
                  </a:lnTo>
                  <a:lnTo>
                    <a:pt x="3234" y="700"/>
                  </a:lnTo>
                  <a:lnTo>
                    <a:pt x="3229" y="701"/>
                  </a:lnTo>
                  <a:lnTo>
                    <a:pt x="3224" y="705"/>
                  </a:lnTo>
                  <a:lnTo>
                    <a:pt x="3219" y="712"/>
                  </a:lnTo>
                  <a:lnTo>
                    <a:pt x="3219" y="713"/>
                  </a:lnTo>
                  <a:lnTo>
                    <a:pt x="3219" y="718"/>
                  </a:lnTo>
                  <a:lnTo>
                    <a:pt x="3217" y="724"/>
                  </a:lnTo>
                  <a:lnTo>
                    <a:pt x="3215" y="725"/>
                  </a:lnTo>
                  <a:lnTo>
                    <a:pt x="3210" y="727"/>
                  </a:lnTo>
                  <a:lnTo>
                    <a:pt x="3202" y="729"/>
                  </a:lnTo>
                  <a:lnTo>
                    <a:pt x="3198" y="729"/>
                  </a:lnTo>
                  <a:lnTo>
                    <a:pt x="3195" y="730"/>
                  </a:lnTo>
                  <a:lnTo>
                    <a:pt x="3193" y="732"/>
                  </a:lnTo>
                  <a:lnTo>
                    <a:pt x="3181" y="739"/>
                  </a:lnTo>
                  <a:lnTo>
                    <a:pt x="3174" y="742"/>
                  </a:lnTo>
                  <a:lnTo>
                    <a:pt x="3168" y="746"/>
                  </a:lnTo>
                  <a:lnTo>
                    <a:pt x="3164" y="746"/>
                  </a:lnTo>
                  <a:lnTo>
                    <a:pt x="3159" y="749"/>
                  </a:lnTo>
                  <a:lnTo>
                    <a:pt x="3156" y="753"/>
                  </a:lnTo>
                  <a:lnTo>
                    <a:pt x="3145" y="756"/>
                  </a:lnTo>
                  <a:lnTo>
                    <a:pt x="3137" y="758"/>
                  </a:lnTo>
                  <a:lnTo>
                    <a:pt x="3135" y="759"/>
                  </a:lnTo>
                  <a:lnTo>
                    <a:pt x="3135" y="763"/>
                  </a:lnTo>
                  <a:lnTo>
                    <a:pt x="3132" y="765"/>
                  </a:lnTo>
                  <a:lnTo>
                    <a:pt x="3122" y="771"/>
                  </a:lnTo>
                  <a:lnTo>
                    <a:pt x="3110" y="778"/>
                  </a:lnTo>
                  <a:lnTo>
                    <a:pt x="3103" y="780"/>
                  </a:lnTo>
                  <a:lnTo>
                    <a:pt x="3096" y="782"/>
                  </a:lnTo>
                  <a:lnTo>
                    <a:pt x="3087" y="782"/>
                  </a:lnTo>
                  <a:lnTo>
                    <a:pt x="3077" y="780"/>
                  </a:lnTo>
                  <a:lnTo>
                    <a:pt x="3069" y="775"/>
                  </a:lnTo>
                  <a:lnTo>
                    <a:pt x="3064" y="775"/>
                  </a:lnTo>
                  <a:lnTo>
                    <a:pt x="3057" y="773"/>
                  </a:lnTo>
                  <a:lnTo>
                    <a:pt x="3057" y="771"/>
                  </a:lnTo>
                  <a:lnTo>
                    <a:pt x="3055" y="770"/>
                  </a:lnTo>
                  <a:lnTo>
                    <a:pt x="3050" y="768"/>
                  </a:lnTo>
                  <a:lnTo>
                    <a:pt x="3045" y="765"/>
                  </a:lnTo>
                  <a:lnTo>
                    <a:pt x="3045" y="763"/>
                  </a:lnTo>
                  <a:lnTo>
                    <a:pt x="3043" y="759"/>
                  </a:lnTo>
                  <a:lnTo>
                    <a:pt x="3033" y="759"/>
                  </a:lnTo>
                  <a:lnTo>
                    <a:pt x="3023" y="759"/>
                  </a:lnTo>
                  <a:lnTo>
                    <a:pt x="3012" y="756"/>
                  </a:lnTo>
                  <a:lnTo>
                    <a:pt x="3006" y="753"/>
                  </a:lnTo>
                  <a:lnTo>
                    <a:pt x="2989" y="746"/>
                  </a:lnTo>
                  <a:lnTo>
                    <a:pt x="2978" y="742"/>
                  </a:lnTo>
                  <a:lnTo>
                    <a:pt x="2968" y="739"/>
                  </a:lnTo>
                  <a:lnTo>
                    <a:pt x="2966" y="734"/>
                  </a:lnTo>
                  <a:lnTo>
                    <a:pt x="2961" y="730"/>
                  </a:lnTo>
                  <a:lnTo>
                    <a:pt x="2958" y="725"/>
                  </a:lnTo>
                  <a:lnTo>
                    <a:pt x="2954" y="718"/>
                  </a:lnTo>
                  <a:lnTo>
                    <a:pt x="2953" y="718"/>
                  </a:lnTo>
                  <a:lnTo>
                    <a:pt x="2951" y="717"/>
                  </a:lnTo>
                  <a:lnTo>
                    <a:pt x="2949" y="712"/>
                  </a:lnTo>
                  <a:lnTo>
                    <a:pt x="2946" y="707"/>
                  </a:lnTo>
                  <a:lnTo>
                    <a:pt x="2944" y="707"/>
                  </a:lnTo>
                  <a:lnTo>
                    <a:pt x="2941" y="705"/>
                  </a:lnTo>
                  <a:lnTo>
                    <a:pt x="2941" y="698"/>
                  </a:lnTo>
                  <a:lnTo>
                    <a:pt x="2939" y="693"/>
                  </a:lnTo>
                  <a:lnTo>
                    <a:pt x="2934" y="684"/>
                  </a:lnTo>
                  <a:lnTo>
                    <a:pt x="2929" y="676"/>
                  </a:lnTo>
                  <a:lnTo>
                    <a:pt x="2927" y="671"/>
                  </a:lnTo>
                  <a:lnTo>
                    <a:pt x="2927" y="664"/>
                  </a:lnTo>
                  <a:lnTo>
                    <a:pt x="2925" y="661"/>
                  </a:lnTo>
                  <a:lnTo>
                    <a:pt x="2924" y="661"/>
                  </a:lnTo>
                  <a:lnTo>
                    <a:pt x="2922" y="662"/>
                  </a:lnTo>
                  <a:lnTo>
                    <a:pt x="2920" y="664"/>
                  </a:lnTo>
                  <a:lnTo>
                    <a:pt x="2900" y="664"/>
                  </a:lnTo>
                  <a:lnTo>
                    <a:pt x="2900" y="659"/>
                  </a:lnTo>
                  <a:lnTo>
                    <a:pt x="2896" y="655"/>
                  </a:lnTo>
                  <a:lnTo>
                    <a:pt x="2891" y="654"/>
                  </a:lnTo>
                  <a:lnTo>
                    <a:pt x="2886" y="652"/>
                  </a:lnTo>
                  <a:lnTo>
                    <a:pt x="2876" y="649"/>
                  </a:lnTo>
                  <a:lnTo>
                    <a:pt x="2871" y="647"/>
                  </a:lnTo>
                  <a:lnTo>
                    <a:pt x="2866" y="643"/>
                  </a:lnTo>
                  <a:lnTo>
                    <a:pt x="2859" y="647"/>
                  </a:lnTo>
                  <a:lnTo>
                    <a:pt x="2854" y="652"/>
                  </a:lnTo>
                  <a:lnTo>
                    <a:pt x="2845" y="664"/>
                  </a:lnTo>
                  <a:lnTo>
                    <a:pt x="2844" y="672"/>
                  </a:lnTo>
                  <a:lnTo>
                    <a:pt x="2842" y="681"/>
                  </a:lnTo>
                  <a:lnTo>
                    <a:pt x="2838" y="688"/>
                  </a:lnTo>
                  <a:lnTo>
                    <a:pt x="2837" y="691"/>
                  </a:lnTo>
                  <a:lnTo>
                    <a:pt x="2832" y="691"/>
                  </a:lnTo>
                  <a:lnTo>
                    <a:pt x="2832" y="698"/>
                  </a:lnTo>
                  <a:lnTo>
                    <a:pt x="2830" y="703"/>
                  </a:lnTo>
                  <a:lnTo>
                    <a:pt x="2827" y="707"/>
                  </a:lnTo>
                  <a:lnTo>
                    <a:pt x="2825" y="712"/>
                  </a:lnTo>
                  <a:lnTo>
                    <a:pt x="2816" y="713"/>
                  </a:lnTo>
                  <a:lnTo>
                    <a:pt x="2808" y="717"/>
                  </a:lnTo>
                  <a:lnTo>
                    <a:pt x="2803" y="720"/>
                  </a:lnTo>
                  <a:lnTo>
                    <a:pt x="2798" y="725"/>
                  </a:lnTo>
                  <a:lnTo>
                    <a:pt x="2787" y="725"/>
                  </a:lnTo>
                  <a:lnTo>
                    <a:pt x="2779" y="727"/>
                  </a:lnTo>
                  <a:lnTo>
                    <a:pt x="2770" y="729"/>
                  </a:lnTo>
                  <a:lnTo>
                    <a:pt x="2763" y="732"/>
                  </a:lnTo>
                  <a:lnTo>
                    <a:pt x="2746" y="732"/>
                  </a:lnTo>
                  <a:lnTo>
                    <a:pt x="2740" y="730"/>
                  </a:lnTo>
                  <a:lnTo>
                    <a:pt x="2738" y="729"/>
                  </a:lnTo>
                  <a:lnTo>
                    <a:pt x="2736" y="725"/>
                  </a:lnTo>
                  <a:lnTo>
                    <a:pt x="2726" y="732"/>
                  </a:lnTo>
                  <a:lnTo>
                    <a:pt x="2714" y="737"/>
                  </a:lnTo>
                  <a:lnTo>
                    <a:pt x="2707" y="739"/>
                  </a:lnTo>
                  <a:lnTo>
                    <a:pt x="2702" y="742"/>
                  </a:lnTo>
                  <a:lnTo>
                    <a:pt x="2699" y="747"/>
                  </a:lnTo>
                  <a:lnTo>
                    <a:pt x="2695" y="753"/>
                  </a:lnTo>
                  <a:lnTo>
                    <a:pt x="2685" y="753"/>
                  </a:lnTo>
                  <a:lnTo>
                    <a:pt x="2676" y="753"/>
                  </a:lnTo>
                  <a:lnTo>
                    <a:pt x="2661" y="756"/>
                  </a:lnTo>
                  <a:lnTo>
                    <a:pt x="2646" y="761"/>
                  </a:lnTo>
                  <a:lnTo>
                    <a:pt x="2637" y="761"/>
                  </a:lnTo>
                  <a:lnTo>
                    <a:pt x="2627" y="759"/>
                  </a:lnTo>
                  <a:lnTo>
                    <a:pt x="2622" y="759"/>
                  </a:lnTo>
                  <a:lnTo>
                    <a:pt x="2618" y="761"/>
                  </a:lnTo>
                  <a:lnTo>
                    <a:pt x="2615" y="763"/>
                  </a:lnTo>
                  <a:lnTo>
                    <a:pt x="2613" y="766"/>
                  </a:lnTo>
                  <a:lnTo>
                    <a:pt x="2579" y="766"/>
                  </a:lnTo>
                  <a:lnTo>
                    <a:pt x="2571" y="766"/>
                  </a:lnTo>
                  <a:lnTo>
                    <a:pt x="2562" y="768"/>
                  </a:lnTo>
                  <a:lnTo>
                    <a:pt x="2554" y="771"/>
                  </a:lnTo>
                  <a:lnTo>
                    <a:pt x="2545" y="776"/>
                  </a:lnTo>
                  <a:lnTo>
                    <a:pt x="2543" y="778"/>
                  </a:lnTo>
                  <a:lnTo>
                    <a:pt x="2533" y="785"/>
                  </a:lnTo>
                  <a:lnTo>
                    <a:pt x="2526" y="787"/>
                  </a:lnTo>
                  <a:lnTo>
                    <a:pt x="2521" y="788"/>
                  </a:lnTo>
                  <a:lnTo>
                    <a:pt x="2518" y="787"/>
                  </a:lnTo>
                  <a:lnTo>
                    <a:pt x="2514" y="787"/>
                  </a:lnTo>
                  <a:lnTo>
                    <a:pt x="2511" y="787"/>
                  </a:lnTo>
                  <a:lnTo>
                    <a:pt x="2502" y="788"/>
                  </a:lnTo>
                  <a:lnTo>
                    <a:pt x="2496" y="790"/>
                  </a:lnTo>
                  <a:lnTo>
                    <a:pt x="2480" y="802"/>
                  </a:lnTo>
                  <a:lnTo>
                    <a:pt x="2477" y="802"/>
                  </a:lnTo>
                  <a:lnTo>
                    <a:pt x="2465" y="804"/>
                  </a:lnTo>
                  <a:lnTo>
                    <a:pt x="2461" y="804"/>
                  </a:lnTo>
                  <a:lnTo>
                    <a:pt x="2456" y="807"/>
                  </a:lnTo>
                  <a:lnTo>
                    <a:pt x="2444" y="807"/>
                  </a:lnTo>
                  <a:lnTo>
                    <a:pt x="2431" y="805"/>
                  </a:lnTo>
                  <a:lnTo>
                    <a:pt x="2421" y="802"/>
                  </a:lnTo>
                  <a:lnTo>
                    <a:pt x="2409" y="800"/>
                  </a:lnTo>
                  <a:lnTo>
                    <a:pt x="2395" y="802"/>
                  </a:lnTo>
                  <a:lnTo>
                    <a:pt x="2383" y="804"/>
                  </a:lnTo>
                  <a:lnTo>
                    <a:pt x="2369" y="807"/>
                  </a:lnTo>
                  <a:lnTo>
                    <a:pt x="2354" y="807"/>
                  </a:lnTo>
                  <a:lnTo>
                    <a:pt x="2354" y="812"/>
                  </a:lnTo>
                  <a:lnTo>
                    <a:pt x="2351" y="814"/>
                  </a:lnTo>
                  <a:lnTo>
                    <a:pt x="2347" y="814"/>
                  </a:lnTo>
                  <a:lnTo>
                    <a:pt x="2344" y="812"/>
                  </a:lnTo>
                  <a:lnTo>
                    <a:pt x="2342" y="812"/>
                  </a:lnTo>
                  <a:lnTo>
                    <a:pt x="2337" y="816"/>
                  </a:lnTo>
                  <a:lnTo>
                    <a:pt x="2332" y="822"/>
                  </a:lnTo>
                  <a:lnTo>
                    <a:pt x="2325" y="828"/>
                  </a:lnTo>
                  <a:lnTo>
                    <a:pt x="2323" y="829"/>
                  </a:lnTo>
                  <a:lnTo>
                    <a:pt x="2315" y="836"/>
                  </a:lnTo>
                  <a:lnTo>
                    <a:pt x="2310" y="841"/>
                  </a:lnTo>
                  <a:lnTo>
                    <a:pt x="2305" y="846"/>
                  </a:lnTo>
                  <a:lnTo>
                    <a:pt x="2301" y="853"/>
                  </a:lnTo>
                  <a:lnTo>
                    <a:pt x="2299" y="857"/>
                  </a:lnTo>
                  <a:lnTo>
                    <a:pt x="2291" y="860"/>
                  </a:lnTo>
                  <a:lnTo>
                    <a:pt x="2284" y="865"/>
                  </a:lnTo>
                  <a:lnTo>
                    <a:pt x="2270" y="874"/>
                  </a:lnTo>
                  <a:lnTo>
                    <a:pt x="2269" y="877"/>
                  </a:lnTo>
                  <a:lnTo>
                    <a:pt x="2265" y="882"/>
                  </a:lnTo>
                  <a:lnTo>
                    <a:pt x="2259" y="886"/>
                  </a:lnTo>
                  <a:lnTo>
                    <a:pt x="2253" y="891"/>
                  </a:lnTo>
                  <a:lnTo>
                    <a:pt x="2248" y="896"/>
                  </a:lnTo>
                  <a:lnTo>
                    <a:pt x="2245" y="903"/>
                  </a:lnTo>
                  <a:lnTo>
                    <a:pt x="2238" y="904"/>
                  </a:lnTo>
                  <a:lnTo>
                    <a:pt x="2231" y="906"/>
                  </a:lnTo>
                  <a:lnTo>
                    <a:pt x="2228" y="911"/>
                  </a:lnTo>
                  <a:lnTo>
                    <a:pt x="2224" y="916"/>
                  </a:lnTo>
                  <a:lnTo>
                    <a:pt x="2211" y="920"/>
                  </a:lnTo>
                  <a:lnTo>
                    <a:pt x="2197" y="923"/>
                  </a:lnTo>
                  <a:lnTo>
                    <a:pt x="2185" y="928"/>
                  </a:lnTo>
                  <a:lnTo>
                    <a:pt x="2180" y="933"/>
                  </a:lnTo>
                  <a:lnTo>
                    <a:pt x="2177" y="937"/>
                  </a:lnTo>
                  <a:lnTo>
                    <a:pt x="2170" y="939"/>
                  </a:lnTo>
                  <a:lnTo>
                    <a:pt x="2165" y="940"/>
                  </a:lnTo>
                  <a:lnTo>
                    <a:pt x="2154" y="945"/>
                  </a:lnTo>
                  <a:lnTo>
                    <a:pt x="2146" y="952"/>
                  </a:lnTo>
                  <a:lnTo>
                    <a:pt x="2136" y="957"/>
                  </a:lnTo>
                  <a:lnTo>
                    <a:pt x="2134" y="964"/>
                  </a:lnTo>
                  <a:lnTo>
                    <a:pt x="2132" y="964"/>
                  </a:lnTo>
                  <a:lnTo>
                    <a:pt x="2129" y="964"/>
                  </a:lnTo>
                  <a:lnTo>
                    <a:pt x="2124" y="968"/>
                  </a:lnTo>
                  <a:lnTo>
                    <a:pt x="2120" y="971"/>
                  </a:lnTo>
                  <a:lnTo>
                    <a:pt x="2112" y="978"/>
                  </a:lnTo>
                  <a:lnTo>
                    <a:pt x="2105" y="986"/>
                  </a:lnTo>
                  <a:lnTo>
                    <a:pt x="2100" y="990"/>
                  </a:lnTo>
                  <a:lnTo>
                    <a:pt x="2095" y="992"/>
                  </a:lnTo>
                  <a:lnTo>
                    <a:pt x="2089" y="1002"/>
                  </a:lnTo>
                  <a:lnTo>
                    <a:pt x="2083" y="1010"/>
                  </a:lnTo>
                  <a:lnTo>
                    <a:pt x="2078" y="1014"/>
                  </a:lnTo>
                  <a:lnTo>
                    <a:pt x="2074" y="1017"/>
                  </a:lnTo>
                  <a:lnTo>
                    <a:pt x="2067" y="1019"/>
                  </a:lnTo>
                  <a:lnTo>
                    <a:pt x="2060" y="1019"/>
                  </a:lnTo>
                  <a:lnTo>
                    <a:pt x="2059" y="1022"/>
                  </a:lnTo>
                  <a:lnTo>
                    <a:pt x="2059" y="1024"/>
                  </a:lnTo>
                  <a:lnTo>
                    <a:pt x="2055" y="1034"/>
                  </a:lnTo>
                  <a:lnTo>
                    <a:pt x="2052" y="1041"/>
                  </a:lnTo>
                  <a:lnTo>
                    <a:pt x="2049" y="1046"/>
                  </a:lnTo>
                  <a:lnTo>
                    <a:pt x="2043" y="1051"/>
                  </a:lnTo>
                  <a:lnTo>
                    <a:pt x="2042" y="1053"/>
                  </a:lnTo>
                  <a:lnTo>
                    <a:pt x="2035" y="1056"/>
                  </a:lnTo>
                  <a:lnTo>
                    <a:pt x="2033" y="1058"/>
                  </a:lnTo>
                  <a:lnTo>
                    <a:pt x="2025" y="1065"/>
                  </a:lnTo>
                  <a:lnTo>
                    <a:pt x="2020" y="1070"/>
                  </a:lnTo>
                  <a:lnTo>
                    <a:pt x="2016" y="1079"/>
                  </a:lnTo>
                  <a:lnTo>
                    <a:pt x="2014" y="1089"/>
                  </a:lnTo>
                  <a:lnTo>
                    <a:pt x="2013" y="1090"/>
                  </a:lnTo>
                  <a:lnTo>
                    <a:pt x="2013" y="1094"/>
                  </a:lnTo>
                  <a:lnTo>
                    <a:pt x="2003" y="1099"/>
                  </a:lnTo>
                  <a:lnTo>
                    <a:pt x="1992" y="1104"/>
                  </a:lnTo>
                  <a:lnTo>
                    <a:pt x="1985" y="1113"/>
                  </a:lnTo>
                  <a:lnTo>
                    <a:pt x="1982" y="1116"/>
                  </a:lnTo>
                  <a:lnTo>
                    <a:pt x="1979" y="1121"/>
                  </a:lnTo>
                  <a:lnTo>
                    <a:pt x="1974" y="1125"/>
                  </a:lnTo>
                  <a:lnTo>
                    <a:pt x="1968" y="1130"/>
                  </a:lnTo>
                  <a:lnTo>
                    <a:pt x="1965" y="1133"/>
                  </a:lnTo>
                  <a:lnTo>
                    <a:pt x="1958" y="1135"/>
                  </a:lnTo>
                  <a:lnTo>
                    <a:pt x="1951" y="1140"/>
                  </a:lnTo>
                  <a:lnTo>
                    <a:pt x="1946" y="1145"/>
                  </a:lnTo>
                  <a:lnTo>
                    <a:pt x="1934" y="1155"/>
                  </a:lnTo>
                  <a:lnTo>
                    <a:pt x="1924" y="1167"/>
                  </a:lnTo>
                  <a:lnTo>
                    <a:pt x="1917" y="1172"/>
                  </a:lnTo>
                  <a:lnTo>
                    <a:pt x="1910" y="1176"/>
                  </a:lnTo>
                  <a:lnTo>
                    <a:pt x="1890" y="1217"/>
                  </a:lnTo>
                  <a:lnTo>
                    <a:pt x="1876" y="1223"/>
                  </a:lnTo>
                  <a:lnTo>
                    <a:pt x="1863" y="1230"/>
                  </a:lnTo>
                  <a:lnTo>
                    <a:pt x="1859" y="1237"/>
                  </a:lnTo>
                  <a:lnTo>
                    <a:pt x="1856" y="1244"/>
                  </a:lnTo>
                  <a:lnTo>
                    <a:pt x="1849" y="1247"/>
                  </a:lnTo>
                  <a:lnTo>
                    <a:pt x="1842" y="1251"/>
                  </a:lnTo>
                  <a:lnTo>
                    <a:pt x="1841" y="1258"/>
                  </a:lnTo>
                  <a:lnTo>
                    <a:pt x="1839" y="1258"/>
                  </a:lnTo>
                  <a:lnTo>
                    <a:pt x="1835" y="1258"/>
                  </a:lnTo>
                  <a:lnTo>
                    <a:pt x="1832" y="1259"/>
                  </a:lnTo>
                  <a:lnTo>
                    <a:pt x="1829" y="1261"/>
                  </a:lnTo>
                  <a:lnTo>
                    <a:pt x="1823" y="1266"/>
                  </a:lnTo>
                  <a:lnTo>
                    <a:pt x="1822" y="1269"/>
                  </a:lnTo>
                  <a:lnTo>
                    <a:pt x="1818" y="1271"/>
                  </a:lnTo>
                  <a:lnTo>
                    <a:pt x="1815" y="1273"/>
                  </a:lnTo>
                  <a:lnTo>
                    <a:pt x="1808" y="1271"/>
                  </a:lnTo>
                  <a:lnTo>
                    <a:pt x="1806" y="1278"/>
                  </a:lnTo>
                  <a:lnTo>
                    <a:pt x="1801" y="1281"/>
                  </a:lnTo>
                  <a:lnTo>
                    <a:pt x="1798" y="1287"/>
                  </a:lnTo>
                  <a:lnTo>
                    <a:pt x="1794" y="1292"/>
                  </a:lnTo>
                  <a:lnTo>
                    <a:pt x="1794" y="1298"/>
                  </a:lnTo>
                  <a:lnTo>
                    <a:pt x="1794" y="1305"/>
                  </a:lnTo>
                  <a:lnTo>
                    <a:pt x="1796" y="1310"/>
                  </a:lnTo>
                  <a:lnTo>
                    <a:pt x="1798" y="1314"/>
                  </a:lnTo>
                  <a:lnTo>
                    <a:pt x="1801" y="1316"/>
                  </a:lnTo>
                  <a:lnTo>
                    <a:pt x="1805" y="1319"/>
                  </a:lnTo>
                  <a:lnTo>
                    <a:pt x="1808" y="1322"/>
                  </a:lnTo>
                  <a:lnTo>
                    <a:pt x="1810" y="1326"/>
                  </a:lnTo>
                  <a:lnTo>
                    <a:pt x="1808" y="1333"/>
                  </a:lnTo>
                  <a:lnTo>
                    <a:pt x="1806" y="1341"/>
                  </a:lnTo>
                  <a:lnTo>
                    <a:pt x="1805" y="1350"/>
                  </a:lnTo>
                  <a:lnTo>
                    <a:pt x="1798" y="1363"/>
                  </a:lnTo>
                  <a:lnTo>
                    <a:pt x="1781" y="1387"/>
                  </a:lnTo>
                  <a:lnTo>
                    <a:pt x="1774" y="1387"/>
                  </a:lnTo>
                  <a:lnTo>
                    <a:pt x="1774" y="1391"/>
                  </a:lnTo>
                  <a:lnTo>
                    <a:pt x="1772" y="1394"/>
                  </a:lnTo>
                  <a:lnTo>
                    <a:pt x="1767" y="1394"/>
                  </a:lnTo>
                  <a:lnTo>
                    <a:pt x="1760" y="1399"/>
                  </a:lnTo>
                  <a:lnTo>
                    <a:pt x="1754" y="1402"/>
                  </a:lnTo>
                  <a:lnTo>
                    <a:pt x="1738" y="1409"/>
                  </a:lnTo>
                  <a:lnTo>
                    <a:pt x="1730" y="1413"/>
                  </a:lnTo>
                  <a:lnTo>
                    <a:pt x="1723" y="1416"/>
                  </a:lnTo>
                  <a:lnTo>
                    <a:pt x="1718" y="1421"/>
                  </a:lnTo>
                  <a:lnTo>
                    <a:pt x="1713" y="1428"/>
                  </a:lnTo>
                  <a:lnTo>
                    <a:pt x="1699" y="1428"/>
                  </a:lnTo>
                  <a:lnTo>
                    <a:pt x="1697" y="1435"/>
                  </a:lnTo>
                  <a:lnTo>
                    <a:pt x="1696" y="1435"/>
                  </a:lnTo>
                  <a:lnTo>
                    <a:pt x="1692" y="1435"/>
                  </a:lnTo>
                  <a:lnTo>
                    <a:pt x="1665" y="1435"/>
                  </a:lnTo>
                  <a:lnTo>
                    <a:pt x="1653" y="1437"/>
                  </a:lnTo>
                  <a:lnTo>
                    <a:pt x="1649" y="1440"/>
                  </a:lnTo>
                  <a:lnTo>
                    <a:pt x="1644" y="1442"/>
                  </a:lnTo>
                  <a:lnTo>
                    <a:pt x="1614" y="1438"/>
                  </a:lnTo>
                  <a:lnTo>
                    <a:pt x="1579" y="1435"/>
                  </a:lnTo>
                  <a:lnTo>
                    <a:pt x="1545" y="1435"/>
                  </a:lnTo>
                  <a:lnTo>
                    <a:pt x="1508" y="1435"/>
                  </a:lnTo>
                  <a:lnTo>
                    <a:pt x="1506" y="1432"/>
                  </a:lnTo>
                  <a:lnTo>
                    <a:pt x="1503" y="1430"/>
                  </a:lnTo>
                  <a:lnTo>
                    <a:pt x="1494" y="1430"/>
                  </a:lnTo>
                  <a:lnTo>
                    <a:pt x="1491" y="1430"/>
                  </a:lnTo>
                  <a:lnTo>
                    <a:pt x="1487" y="1425"/>
                  </a:lnTo>
                  <a:lnTo>
                    <a:pt x="1484" y="1421"/>
                  </a:lnTo>
                  <a:lnTo>
                    <a:pt x="1475" y="1418"/>
                  </a:lnTo>
                  <a:lnTo>
                    <a:pt x="1469" y="1418"/>
                  </a:lnTo>
                  <a:lnTo>
                    <a:pt x="1463" y="1416"/>
                  </a:lnTo>
                  <a:lnTo>
                    <a:pt x="1460" y="1414"/>
                  </a:lnTo>
                  <a:lnTo>
                    <a:pt x="1457" y="1414"/>
                  </a:lnTo>
                  <a:lnTo>
                    <a:pt x="1448" y="1416"/>
                  </a:lnTo>
                  <a:lnTo>
                    <a:pt x="1440" y="1414"/>
                  </a:lnTo>
                  <a:lnTo>
                    <a:pt x="1434" y="1418"/>
                  </a:lnTo>
                  <a:lnTo>
                    <a:pt x="1431" y="1423"/>
                  </a:lnTo>
                  <a:lnTo>
                    <a:pt x="1426" y="1435"/>
                  </a:lnTo>
                  <a:lnTo>
                    <a:pt x="1421" y="1447"/>
                  </a:lnTo>
                  <a:lnTo>
                    <a:pt x="1417" y="1452"/>
                  </a:lnTo>
                  <a:lnTo>
                    <a:pt x="1412" y="1455"/>
                  </a:lnTo>
                  <a:lnTo>
                    <a:pt x="1411" y="1462"/>
                  </a:lnTo>
                  <a:lnTo>
                    <a:pt x="1409" y="1462"/>
                  </a:lnTo>
                  <a:lnTo>
                    <a:pt x="1405" y="1462"/>
                  </a:lnTo>
                  <a:lnTo>
                    <a:pt x="1397" y="1464"/>
                  </a:lnTo>
                  <a:lnTo>
                    <a:pt x="1388" y="1467"/>
                  </a:lnTo>
                  <a:lnTo>
                    <a:pt x="1383" y="1471"/>
                  </a:lnTo>
                  <a:lnTo>
                    <a:pt x="1378" y="1476"/>
                  </a:lnTo>
                  <a:lnTo>
                    <a:pt x="1371" y="1476"/>
                  </a:lnTo>
                  <a:lnTo>
                    <a:pt x="1365" y="1476"/>
                  </a:lnTo>
                  <a:lnTo>
                    <a:pt x="1354" y="1479"/>
                  </a:lnTo>
                  <a:lnTo>
                    <a:pt x="1344" y="1483"/>
                  </a:lnTo>
                  <a:lnTo>
                    <a:pt x="1339" y="1484"/>
                  </a:lnTo>
                  <a:lnTo>
                    <a:pt x="1330" y="1483"/>
                  </a:lnTo>
                  <a:lnTo>
                    <a:pt x="1315" y="1484"/>
                  </a:lnTo>
                  <a:lnTo>
                    <a:pt x="1301" y="1488"/>
                  </a:lnTo>
                  <a:lnTo>
                    <a:pt x="1290" y="1493"/>
                  </a:lnTo>
                  <a:lnTo>
                    <a:pt x="1276" y="1496"/>
                  </a:lnTo>
                  <a:lnTo>
                    <a:pt x="1187" y="1496"/>
                  </a:lnTo>
                  <a:lnTo>
                    <a:pt x="1182" y="1496"/>
                  </a:lnTo>
                  <a:lnTo>
                    <a:pt x="1180" y="1493"/>
                  </a:lnTo>
                  <a:lnTo>
                    <a:pt x="1180" y="1490"/>
                  </a:lnTo>
                  <a:lnTo>
                    <a:pt x="1155" y="1490"/>
                  </a:lnTo>
                  <a:lnTo>
                    <a:pt x="1131" y="1491"/>
                  </a:lnTo>
                  <a:lnTo>
                    <a:pt x="1110" y="1496"/>
                  </a:lnTo>
                  <a:lnTo>
                    <a:pt x="1100" y="1500"/>
                  </a:lnTo>
                  <a:lnTo>
                    <a:pt x="1092" y="1503"/>
                  </a:lnTo>
                  <a:lnTo>
                    <a:pt x="1090" y="1510"/>
                  </a:lnTo>
                  <a:lnTo>
                    <a:pt x="1088" y="1510"/>
                  </a:lnTo>
                  <a:lnTo>
                    <a:pt x="1085" y="1510"/>
                  </a:lnTo>
                  <a:lnTo>
                    <a:pt x="1085" y="1517"/>
                  </a:lnTo>
                  <a:lnTo>
                    <a:pt x="1083" y="1519"/>
                  </a:lnTo>
                  <a:lnTo>
                    <a:pt x="1068" y="1534"/>
                  </a:lnTo>
                  <a:lnTo>
                    <a:pt x="1064" y="1541"/>
                  </a:lnTo>
                  <a:lnTo>
                    <a:pt x="1064" y="1544"/>
                  </a:lnTo>
                  <a:lnTo>
                    <a:pt x="1064" y="1548"/>
                  </a:lnTo>
                  <a:lnTo>
                    <a:pt x="1064" y="1553"/>
                  </a:lnTo>
                  <a:lnTo>
                    <a:pt x="1063" y="1570"/>
                  </a:lnTo>
                  <a:lnTo>
                    <a:pt x="1059" y="1587"/>
                  </a:lnTo>
                  <a:lnTo>
                    <a:pt x="1057" y="1606"/>
                  </a:lnTo>
                  <a:lnTo>
                    <a:pt x="1057" y="1626"/>
                  </a:lnTo>
                  <a:lnTo>
                    <a:pt x="1064" y="1629"/>
                  </a:lnTo>
                  <a:lnTo>
                    <a:pt x="1069" y="1633"/>
                  </a:lnTo>
                  <a:lnTo>
                    <a:pt x="1076" y="1643"/>
                  </a:lnTo>
                  <a:lnTo>
                    <a:pt x="1080" y="1647"/>
                  </a:lnTo>
                  <a:lnTo>
                    <a:pt x="1085" y="1650"/>
                  </a:lnTo>
                  <a:lnTo>
                    <a:pt x="1092" y="1653"/>
                  </a:lnTo>
                  <a:lnTo>
                    <a:pt x="1098" y="1653"/>
                  </a:lnTo>
                  <a:lnTo>
                    <a:pt x="1100" y="1657"/>
                  </a:lnTo>
                  <a:lnTo>
                    <a:pt x="1102" y="1660"/>
                  </a:lnTo>
                  <a:lnTo>
                    <a:pt x="1109" y="1662"/>
                  </a:lnTo>
                  <a:lnTo>
                    <a:pt x="1116" y="1664"/>
                  </a:lnTo>
                  <a:lnTo>
                    <a:pt x="1119" y="1665"/>
                  </a:lnTo>
                  <a:lnTo>
                    <a:pt x="1119" y="1667"/>
                  </a:lnTo>
                  <a:lnTo>
                    <a:pt x="1139" y="1667"/>
                  </a:lnTo>
                  <a:lnTo>
                    <a:pt x="1141" y="1676"/>
                  </a:lnTo>
                  <a:lnTo>
                    <a:pt x="1143" y="1679"/>
                  </a:lnTo>
                  <a:lnTo>
                    <a:pt x="1146" y="1681"/>
                  </a:lnTo>
                  <a:lnTo>
                    <a:pt x="1148" y="1684"/>
                  </a:lnTo>
                  <a:lnTo>
                    <a:pt x="1150" y="1686"/>
                  </a:lnTo>
                  <a:lnTo>
                    <a:pt x="1157" y="1687"/>
                  </a:lnTo>
                  <a:lnTo>
                    <a:pt x="1174" y="1687"/>
                  </a:lnTo>
                  <a:lnTo>
                    <a:pt x="1179" y="1689"/>
                  </a:lnTo>
                  <a:lnTo>
                    <a:pt x="1180" y="1691"/>
                  </a:lnTo>
                  <a:lnTo>
                    <a:pt x="1180" y="1694"/>
                  </a:lnTo>
                  <a:lnTo>
                    <a:pt x="1182" y="1698"/>
                  </a:lnTo>
                  <a:lnTo>
                    <a:pt x="1186" y="1701"/>
                  </a:lnTo>
                  <a:lnTo>
                    <a:pt x="1189" y="1701"/>
                  </a:lnTo>
                  <a:lnTo>
                    <a:pt x="1194" y="1701"/>
                  </a:lnTo>
                  <a:lnTo>
                    <a:pt x="1196" y="1705"/>
                  </a:lnTo>
                  <a:lnTo>
                    <a:pt x="1197" y="1706"/>
                  </a:lnTo>
                  <a:lnTo>
                    <a:pt x="1203" y="1708"/>
                  </a:lnTo>
                  <a:lnTo>
                    <a:pt x="1215" y="1708"/>
                  </a:lnTo>
                  <a:lnTo>
                    <a:pt x="1213" y="1711"/>
                  </a:lnTo>
                  <a:lnTo>
                    <a:pt x="1209" y="1713"/>
                  </a:lnTo>
                  <a:lnTo>
                    <a:pt x="1201" y="1715"/>
                  </a:lnTo>
                  <a:lnTo>
                    <a:pt x="1201" y="1718"/>
                  </a:lnTo>
                  <a:lnTo>
                    <a:pt x="1199" y="1722"/>
                  </a:lnTo>
                  <a:lnTo>
                    <a:pt x="1194" y="1722"/>
                  </a:lnTo>
                  <a:lnTo>
                    <a:pt x="1189" y="1725"/>
                  </a:lnTo>
                  <a:lnTo>
                    <a:pt x="1184" y="1730"/>
                  </a:lnTo>
                  <a:lnTo>
                    <a:pt x="1180" y="1734"/>
                  </a:lnTo>
                  <a:lnTo>
                    <a:pt x="1174" y="1735"/>
                  </a:lnTo>
                  <a:lnTo>
                    <a:pt x="1172" y="1742"/>
                  </a:lnTo>
                  <a:lnTo>
                    <a:pt x="1170" y="1742"/>
                  </a:lnTo>
                  <a:lnTo>
                    <a:pt x="1167" y="1742"/>
                  </a:lnTo>
                  <a:lnTo>
                    <a:pt x="1153" y="1742"/>
                  </a:lnTo>
                  <a:lnTo>
                    <a:pt x="1151" y="1749"/>
                  </a:lnTo>
                  <a:lnTo>
                    <a:pt x="1150" y="1749"/>
                  </a:lnTo>
                  <a:lnTo>
                    <a:pt x="1146" y="1749"/>
                  </a:lnTo>
                  <a:lnTo>
                    <a:pt x="1138" y="1749"/>
                  </a:lnTo>
                  <a:lnTo>
                    <a:pt x="1131" y="1751"/>
                  </a:lnTo>
                  <a:lnTo>
                    <a:pt x="1119" y="1756"/>
                  </a:lnTo>
                  <a:lnTo>
                    <a:pt x="1107" y="1761"/>
                  </a:lnTo>
                  <a:lnTo>
                    <a:pt x="1100" y="1762"/>
                  </a:lnTo>
                  <a:lnTo>
                    <a:pt x="1092" y="1762"/>
                  </a:lnTo>
                  <a:lnTo>
                    <a:pt x="1090" y="1769"/>
                  </a:lnTo>
                  <a:lnTo>
                    <a:pt x="1088" y="1769"/>
                  </a:lnTo>
                  <a:lnTo>
                    <a:pt x="1085" y="1769"/>
                  </a:lnTo>
                  <a:lnTo>
                    <a:pt x="1076" y="1771"/>
                  </a:lnTo>
                  <a:lnTo>
                    <a:pt x="1071" y="1774"/>
                  </a:lnTo>
                  <a:lnTo>
                    <a:pt x="1066" y="1780"/>
                  </a:lnTo>
                  <a:lnTo>
                    <a:pt x="1064" y="1786"/>
                  </a:lnTo>
                  <a:lnTo>
                    <a:pt x="1061" y="1791"/>
                  </a:lnTo>
                  <a:lnTo>
                    <a:pt x="1056" y="1797"/>
                  </a:lnTo>
                  <a:lnTo>
                    <a:pt x="1049" y="1798"/>
                  </a:lnTo>
                  <a:lnTo>
                    <a:pt x="1037" y="1797"/>
                  </a:lnTo>
                  <a:lnTo>
                    <a:pt x="1037" y="1810"/>
                  </a:lnTo>
                  <a:lnTo>
                    <a:pt x="1034" y="1814"/>
                  </a:lnTo>
                  <a:lnTo>
                    <a:pt x="1028" y="1815"/>
                  </a:lnTo>
                  <a:lnTo>
                    <a:pt x="1023" y="1824"/>
                  </a:lnTo>
                  <a:lnTo>
                    <a:pt x="1020" y="1834"/>
                  </a:lnTo>
                  <a:lnTo>
                    <a:pt x="1016" y="1844"/>
                  </a:lnTo>
                  <a:lnTo>
                    <a:pt x="1022" y="1853"/>
                  </a:lnTo>
                  <a:lnTo>
                    <a:pt x="1025" y="1856"/>
                  </a:lnTo>
                  <a:lnTo>
                    <a:pt x="1030" y="1858"/>
                  </a:lnTo>
                  <a:lnTo>
                    <a:pt x="1035" y="1858"/>
                  </a:lnTo>
                  <a:lnTo>
                    <a:pt x="1040" y="1860"/>
                  </a:lnTo>
                  <a:lnTo>
                    <a:pt x="1042" y="1861"/>
                  </a:lnTo>
                  <a:lnTo>
                    <a:pt x="1044" y="1865"/>
                  </a:lnTo>
                  <a:lnTo>
                    <a:pt x="1066" y="1865"/>
                  </a:lnTo>
                  <a:lnTo>
                    <a:pt x="1086" y="1863"/>
                  </a:lnTo>
                  <a:lnTo>
                    <a:pt x="1104" y="1858"/>
                  </a:lnTo>
                  <a:lnTo>
                    <a:pt x="1119" y="1851"/>
                  </a:lnTo>
                  <a:lnTo>
                    <a:pt x="1127" y="1853"/>
                  </a:lnTo>
                  <a:lnTo>
                    <a:pt x="1133" y="1855"/>
                  </a:lnTo>
                  <a:lnTo>
                    <a:pt x="1139" y="1858"/>
                  </a:lnTo>
                  <a:lnTo>
                    <a:pt x="1146" y="1858"/>
                  </a:lnTo>
                  <a:lnTo>
                    <a:pt x="1148" y="1856"/>
                  </a:lnTo>
                  <a:lnTo>
                    <a:pt x="1150" y="1855"/>
                  </a:lnTo>
                  <a:lnTo>
                    <a:pt x="1153" y="1856"/>
                  </a:lnTo>
                  <a:lnTo>
                    <a:pt x="1160" y="1858"/>
                  </a:lnTo>
                  <a:lnTo>
                    <a:pt x="1163" y="1860"/>
                  </a:lnTo>
                  <a:lnTo>
                    <a:pt x="1167" y="1858"/>
                  </a:lnTo>
                  <a:lnTo>
                    <a:pt x="1167" y="1861"/>
                  </a:lnTo>
                  <a:lnTo>
                    <a:pt x="1165" y="1863"/>
                  </a:lnTo>
                  <a:lnTo>
                    <a:pt x="1160" y="1865"/>
                  </a:lnTo>
                  <a:lnTo>
                    <a:pt x="1146" y="1865"/>
                  </a:lnTo>
                  <a:lnTo>
                    <a:pt x="1145" y="1866"/>
                  </a:lnTo>
                  <a:lnTo>
                    <a:pt x="1143" y="1868"/>
                  </a:lnTo>
                  <a:lnTo>
                    <a:pt x="1141" y="1873"/>
                  </a:lnTo>
                  <a:lnTo>
                    <a:pt x="1138" y="1877"/>
                  </a:lnTo>
                  <a:lnTo>
                    <a:pt x="1136" y="1878"/>
                  </a:lnTo>
                  <a:lnTo>
                    <a:pt x="1133" y="1878"/>
                  </a:lnTo>
                  <a:lnTo>
                    <a:pt x="1133" y="1899"/>
                  </a:lnTo>
                  <a:lnTo>
                    <a:pt x="1127" y="1899"/>
                  </a:lnTo>
                  <a:lnTo>
                    <a:pt x="1124" y="1901"/>
                  </a:lnTo>
                  <a:lnTo>
                    <a:pt x="1121" y="1902"/>
                  </a:lnTo>
                  <a:lnTo>
                    <a:pt x="1119" y="1906"/>
                  </a:lnTo>
                  <a:lnTo>
                    <a:pt x="1114" y="1906"/>
                  </a:lnTo>
                  <a:lnTo>
                    <a:pt x="1110" y="1907"/>
                  </a:lnTo>
                  <a:lnTo>
                    <a:pt x="1107" y="1909"/>
                  </a:lnTo>
                  <a:lnTo>
                    <a:pt x="1105" y="1913"/>
                  </a:lnTo>
                  <a:lnTo>
                    <a:pt x="1098" y="1914"/>
                  </a:lnTo>
                  <a:lnTo>
                    <a:pt x="1093" y="1913"/>
                  </a:lnTo>
                  <a:lnTo>
                    <a:pt x="1083" y="1909"/>
                  </a:lnTo>
                  <a:lnTo>
                    <a:pt x="1073" y="1906"/>
                  </a:lnTo>
                  <a:lnTo>
                    <a:pt x="1066" y="1906"/>
                  </a:lnTo>
                  <a:lnTo>
                    <a:pt x="1057" y="1906"/>
                  </a:lnTo>
                  <a:lnTo>
                    <a:pt x="1045" y="1907"/>
                  </a:lnTo>
                  <a:lnTo>
                    <a:pt x="1034" y="1906"/>
                  </a:lnTo>
                  <a:lnTo>
                    <a:pt x="1025" y="1904"/>
                  </a:lnTo>
                  <a:lnTo>
                    <a:pt x="1016" y="1899"/>
                  </a:lnTo>
                  <a:lnTo>
                    <a:pt x="1011" y="1899"/>
                  </a:lnTo>
                  <a:lnTo>
                    <a:pt x="1006" y="1899"/>
                  </a:lnTo>
                  <a:lnTo>
                    <a:pt x="1005" y="1902"/>
                  </a:lnTo>
                  <a:lnTo>
                    <a:pt x="1001" y="1904"/>
                  </a:lnTo>
                  <a:lnTo>
                    <a:pt x="998" y="1911"/>
                  </a:lnTo>
                  <a:lnTo>
                    <a:pt x="994" y="1913"/>
                  </a:lnTo>
                  <a:lnTo>
                    <a:pt x="989" y="1913"/>
                  </a:lnTo>
                  <a:lnTo>
                    <a:pt x="982" y="1914"/>
                  </a:lnTo>
                  <a:lnTo>
                    <a:pt x="972" y="1914"/>
                  </a:lnTo>
                  <a:lnTo>
                    <a:pt x="955" y="1913"/>
                  </a:lnTo>
                  <a:lnTo>
                    <a:pt x="938" y="1911"/>
                  </a:lnTo>
                  <a:lnTo>
                    <a:pt x="930" y="1911"/>
                  </a:lnTo>
                  <a:lnTo>
                    <a:pt x="921" y="1913"/>
                  </a:lnTo>
                  <a:lnTo>
                    <a:pt x="921" y="1914"/>
                  </a:lnTo>
                  <a:lnTo>
                    <a:pt x="919" y="1916"/>
                  </a:lnTo>
                  <a:lnTo>
                    <a:pt x="918" y="1919"/>
                  </a:lnTo>
                  <a:lnTo>
                    <a:pt x="914" y="1919"/>
                  </a:lnTo>
                  <a:lnTo>
                    <a:pt x="907" y="1921"/>
                  </a:lnTo>
                  <a:lnTo>
                    <a:pt x="901" y="1919"/>
                  </a:lnTo>
                  <a:lnTo>
                    <a:pt x="894" y="1919"/>
                  </a:lnTo>
                  <a:lnTo>
                    <a:pt x="887" y="1919"/>
                  </a:lnTo>
                  <a:lnTo>
                    <a:pt x="883" y="1921"/>
                  </a:lnTo>
                  <a:lnTo>
                    <a:pt x="883" y="1923"/>
                  </a:lnTo>
                  <a:lnTo>
                    <a:pt x="882" y="1926"/>
                  </a:lnTo>
                  <a:lnTo>
                    <a:pt x="880" y="1926"/>
                  </a:lnTo>
                  <a:lnTo>
                    <a:pt x="873" y="1928"/>
                  </a:lnTo>
                  <a:lnTo>
                    <a:pt x="865" y="1930"/>
                  </a:lnTo>
                  <a:lnTo>
                    <a:pt x="860" y="1930"/>
                  </a:lnTo>
                  <a:lnTo>
                    <a:pt x="856" y="1931"/>
                  </a:lnTo>
                  <a:lnTo>
                    <a:pt x="853" y="1933"/>
                  </a:lnTo>
                  <a:lnTo>
                    <a:pt x="839" y="1933"/>
                  </a:lnTo>
                  <a:lnTo>
                    <a:pt x="832" y="1936"/>
                  </a:lnTo>
                  <a:lnTo>
                    <a:pt x="827" y="1942"/>
                  </a:lnTo>
                  <a:lnTo>
                    <a:pt x="822" y="1947"/>
                  </a:lnTo>
                  <a:lnTo>
                    <a:pt x="819" y="1953"/>
                  </a:lnTo>
                  <a:lnTo>
                    <a:pt x="810" y="1953"/>
                  </a:lnTo>
                  <a:lnTo>
                    <a:pt x="802" y="1955"/>
                  </a:lnTo>
                  <a:lnTo>
                    <a:pt x="788" y="1960"/>
                  </a:lnTo>
                  <a:lnTo>
                    <a:pt x="774" y="1965"/>
                  </a:lnTo>
                  <a:lnTo>
                    <a:pt x="768" y="1967"/>
                  </a:lnTo>
                  <a:lnTo>
                    <a:pt x="757" y="1967"/>
                  </a:lnTo>
                  <a:lnTo>
                    <a:pt x="757" y="1959"/>
                  </a:lnTo>
                  <a:lnTo>
                    <a:pt x="759" y="1952"/>
                  </a:lnTo>
                  <a:lnTo>
                    <a:pt x="762" y="1947"/>
                  </a:lnTo>
                  <a:lnTo>
                    <a:pt x="764" y="1940"/>
                  </a:lnTo>
                  <a:lnTo>
                    <a:pt x="766" y="1938"/>
                  </a:lnTo>
                  <a:lnTo>
                    <a:pt x="769" y="1936"/>
                  </a:lnTo>
                  <a:lnTo>
                    <a:pt x="776" y="1935"/>
                  </a:lnTo>
                  <a:lnTo>
                    <a:pt x="783" y="1933"/>
                  </a:lnTo>
                  <a:lnTo>
                    <a:pt x="785" y="1930"/>
                  </a:lnTo>
                  <a:lnTo>
                    <a:pt x="785" y="1926"/>
                  </a:lnTo>
                  <a:lnTo>
                    <a:pt x="785" y="1921"/>
                  </a:lnTo>
                  <a:lnTo>
                    <a:pt x="781" y="1918"/>
                  </a:lnTo>
                  <a:lnTo>
                    <a:pt x="776" y="1914"/>
                  </a:lnTo>
                  <a:lnTo>
                    <a:pt x="771" y="1914"/>
                  </a:lnTo>
                  <a:lnTo>
                    <a:pt x="757" y="1913"/>
                  </a:lnTo>
                  <a:lnTo>
                    <a:pt x="744" y="1913"/>
                  </a:lnTo>
                  <a:lnTo>
                    <a:pt x="739" y="1914"/>
                  </a:lnTo>
                  <a:lnTo>
                    <a:pt x="733" y="1914"/>
                  </a:lnTo>
                  <a:lnTo>
                    <a:pt x="720" y="1913"/>
                  </a:lnTo>
                  <a:lnTo>
                    <a:pt x="713" y="1913"/>
                  </a:lnTo>
                  <a:lnTo>
                    <a:pt x="708" y="1913"/>
                  </a:lnTo>
                  <a:lnTo>
                    <a:pt x="704" y="1916"/>
                  </a:lnTo>
                  <a:lnTo>
                    <a:pt x="703" y="1919"/>
                  </a:lnTo>
                  <a:lnTo>
                    <a:pt x="694" y="1921"/>
                  </a:lnTo>
                  <a:lnTo>
                    <a:pt x="687" y="1918"/>
                  </a:lnTo>
                  <a:lnTo>
                    <a:pt x="682" y="1916"/>
                  </a:lnTo>
                  <a:lnTo>
                    <a:pt x="675" y="1913"/>
                  </a:lnTo>
                  <a:lnTo>
                    <a:pt x="669" y="1913"/>
                  </a:lnTo>
                  <a:lnTo>
                    <a:pt x="665" y="1916"/>
                  </a:lnTo>
                  <a:lnTo>
                    <a:pt x="660" y="1918"/>
                  </a:lnTo>
                  <a:lnTo>
                    <a:pt x="655" y="1919"/>
                  </a:lnTo>
                  <a:lnTo>
                    <a:pt x="655" y="1928"/>
                  </a:lnTo>
                  <a:lnTo>
                    <a:pt x="655" y="1933"/>
                  </a:lnTo>
                  <a:lnTo>
                    <a:pt x="657" y="1936"/>
                  </a:lnTo>
                  <a:lnTo>
                    <a:pt x="658" y="1940"/>
                  </a:lnTo>
                  <a:lnTo>
                    <a:pt x="665" y="1947"/>
                  </a:lnTo>
                  <a:lnTo>
                    <a:pt x="667" y="1950"/>
                  </a:lnTo>
                  <a:lnTo>
                    <a:pt x="669" y="1953"/>
                  </a:lnTo>
                  <a:lnTo>
                    <a:pt x="674" y="1960"/>
                  </a:lnTo>
                  <a:lnTo>
                    <a:pt x="679" y="1964"/>
                  </a:lnTo>
                  <a:lnTo>
                    <a:pt x="687" y="1967"/>
                  </a:lnTo>
                  <a:lnTo>
                    <a:pt x="696" y="1967"/>
                  </a:lnTo>
                  <a:lnTo>
                    <a:pt x="698" y="1971"/>
                  </a:lnTo>
                  <a:lnTo>
                    <a:pt x="701" y="1972"/>
                  </a:lnTo>
                  <a:lnTo>
                    <a:pt x="710" y="1974"/>
                  </a:lnTo>
                  <a:lnTo>
                    <a:pt x="713" y="1976"/>
                  </a:lnTo>
                  <a:lnTo>
                    <a:pt x="716" y="1979"/>
                  </a:lnTo>
                  <a:lnTo>
                    <a:pt x="720" y="1981"/>
                  </a:lnTo>
                  <a:lnTo>
                    <a:pt x="723" y="1981"/>
                  </a:lnTo>
                  <a:lnTo>
                    <a:pt x="718" y="1991"/>
                  </a:lnTo>
                  <a:lnTo>
                    <a:pt x="710" y="1998"/>
                  </a:lnTo>
                  <a:lnTo>
                    <a:pt x="699" y="2003"/>
                  </a:lnTo>
                  <a:lnTo>
                    <a:pt x="689" y="2008"/>
                  </a:lnTo>
                  <a:lnTo>
                    <a:pt x="677" y="2012"/>
                  </a:lnTo>
                  <a:lnTo>
                    <a:pt x="664" y="2013"/>
                  </a:lnTo>
                  <a:lnTo>
                    <a:pt x="635" y="2015"/>
                  </a:lnTo>
                  <a:lnTo>
                    <a:pt x="635" y="2018"/>
                  </a:lnTo>
                  <a:lnTo>
                    <a:pt x="631" y="2020"/>
                  </a:lnTo>
                  <a:lnTo>
                    <a:pt x="624" y="2022"/>
                  </a:lnTo>
                  <a:lnTo>
                    <a:pt x="617" y="2024"/>
                  </a:lnTo>
                  <a:lnTo>
                    <a:pt x="616" y="2025"/>
                  </a:lnTo>
                  <a:lnTo>
                    <a:pt x="614" y="2029"/>
                  </a:lnTo>
                  <a:lnTo>
                    <a:pt x="594" y="2020"/>
                  </a:lnTo>
                  <a:lnTo>
                    <a:pt x="582" y="2017"/>
                  </a:lnTo>
                  <a:lnTo>
                    <a:pt x="566" y="2015"/>
                  </a:lnTo>
                  <a:lnTo>
                    <a:pt x="561" y="2015"/>
                  </a:lnTo>
                  <a:lnTo>
                    <a:pt x="559" y="2012"/>
                  </a:lnTo>
                  <a:lnTo>
                    <a:pt x="559" y="2008"/>
                  </a:lnTo>
                  <a:lnTo>
                    <a:pt x="558" y="2005"/>
                  </a:lnTo>
                  <a:lnTo>
                    <a:pt x="554" y="2000"/>
                  </a:lnTo>
                  <a:lnTo>
                    <a:pt x="553" y="1994"/>
                  </a:lnTo>
                  <a:lnTo>
                    <a:pt x="546" y="1986"/>
                  </a:lnTo>
                  <a:lnTo>
                    <a:pt x="535" y="1977"/>
                  </a:lnTo>
                  <a:lnTo>
                    <a:pt x="532" y="1974"/>
                  </a:lnTo>
                  <a:lnTo>
                    <a:pt x="529" y="1974"/>
                  </a:lnTo>
                  <a:lnTo>
                    <a:pt x="523" y="1972"/>
                  </a:lnTo>
                  <a:lnTo>
                    <a:pt x="520" y="1972"/>
                  </a:lnTo>
                  <a:lnTo>
                    <a:pt x="517" y="1974"/>
                  </a:lnTo>
                  <a:lnTo>
                    <a:pt x="515" y="1977"/>
                  </a:lnTo>
                  <a:lnTo>
                    <a:pt x="510" y="1983"/>
                  </a:lnTo>
                  <a:lnTo>
                    <a:pt x="506" y="1983"/>
                  </a:lnTo>
                  <a:lnTo>
                    <a:pt x="503" y="1983"/>
                  </a:lnTo>
                  <a:lnTo>
                    <a:pt x="501" y="1984"/>
                  </a:lnTo>
                  <a:lnTo>
                    <a:pt x="498" y="1988"/>
                  </a:lnTo>
                  <a:lnTo>
                    <a:pt x="488" y="1988"/>
                  </a:lnTo>
                  <a:lnTo>
                    <a:pt x="479" y="1989"/>
                  </a:lnTo>
                  <a:lnTo>
                    <a:pt x="471" y="1991"/>
                  </a:lnTo>
                  <a:lnTo>
                    <a:pt x="464" y="1994"/>
                  </a:lnTo>
                  <a:lnTo>
                    <a:pt x="462" y="1996"/>
                  </a:lnTo>
                  <a:lnTo>
                    <a:pt x="460" y="1998"/>
                  </a:lnTo>
                  <a:lnTo>
                    <a:pt x="459" y="2003"/>
                  </a:lnTo>
                  <a:lnTo>
                    <a:pt x="459" y="2006"/>
                  </a:lnTo>
                  <a:lnTo>
                    <a:pt x="454" y="2008"/>
                  </a:lnTo>
                  <a:lnTo>
                    <a:pt x="450" y="2010"/>
                  </a:lnTo>
                  <a:lnTo>
                    <a:pt x="445" y="2018"/>
                  </a:lnTo>
                  <a:lnTo>
                    <a:pt x="440" y="2025"/>
                  </a:lnTo>
                  <a:lnTo>
                    <a:pt x="437" y="2027"/>
                  </a:lnTo>
                  <a:lnTo>
                    <a:pt x="433" y="2029"/>
                  </a:lnTo>
                  <a:lnTo>
                    <a:pt x="430" y="2029"/>
                  </a:lnTo>
                  <a:lnTo>
                    <a:pt x="419" y="2029"/>
                  </a:lnTo>
                  <a:lnTo>
                    <a:pt x="411" y="2030"/>
                  </a:lnTo>
                  <a:lnTo>
                    <a:pt x="394" y="2034"/>
                  </a:lnTo>
                  <a:lnTo>
                    <a:pt x="377" y="2037"/>
                  </a:lnTo>
                  <a:lnTo>
                    <a:pt x="367" y="2037"/>
                  </a:lnTo>
                  <a:lnTo>
                    <a:pt x="355" y="2035"/>
                  </a:lnTo>
                  <a:lnTo>
                    <a:pt x="350" y="2039"/>
                  </a:lnTo>
                  <a:lnTo>
                    <a:pt x="346" y="2042"/>
                  </a:lnTo>
                  <a:lnTo>
                    <a:pt x="338" y="2049"/>
                  </a:lnTo>
                  <a:lnTo>
                    <a:pt x="333" y="2059"/>
                  </a:lnTo>
                  <a:lnTo>
                    <a:pt x="327" y="2070"/>
                  </a:lnTo>
                  <a:lnTo>
                    <a:pt x="324" y="2085"/>
                  </a:lnTo>
                  <a:lnTo>
                    <a:pt x="319" y="2095"/>
                  </a:lnTo>
                  <a:lnTo>
                    <a:pt x="310" y="2104"/>
                  </a:lnTo>
                  <a:lnTo>
                    <a:pt x="300" y="2111"/>
                  </a:lnTo>
                  <a:lnTo>
                    <a:pt x="300" y="2119"/>
                  </a:lnTo>
                  <a:lnTo>
                    <a:pt x="297" y="2124"/>
                  </a:lnTo>
                  <a:lnTo>
                    <a:pt x="293" y="2129"/>
                  </a:lnTo>
                  <a:lnTo>
                    <a:pt x="286" y="2131"/>
                  </a:lnTo>
                  <a:lnTo>
                    <a:pt x="281" y="2138"/>
                  </a:lnTo>
                  <a:lnTo>
                    <a:pt x="268" y="2155"/>
                  </a:lnTo>
                  <a:lnTo>
                    <a:pt x="266" y="2158"/>
                  </a:lnTo>
                  <a:lnTo>
                    <a:pt x="264" y="2158"/>
                  </a:lnTo>
                  <a:lnTo>
                    <a:pt x="256" y="2165"/>
                  </a:lnTo>
                  <a:lnTo>
                    <a:pt x="249" y="2182"/>
                  </a:lnTo>
                  <a:lnTo>
                    <a:pt x="246" y="2192"/>
                  </a:lnTo>
                  <a:lnTo>
                    <a:pt x="239" y="2206"/>
                  </a:lnTo>
                  <a:lnTo>
                    <a:pt x="234" y="2216"/>
                  </a:lnTo>
                  <a:lnTo>
                    <a:pt x="227" y="2225"/>
                  </a:lnTo>
                  <a:lnTo>
                    <a:pt x="222" y="2235"/>
                  </a:lnTo>
                  <a:lnTo>
                    <a:pt x="220" y="2240"/>
                  </a:lnTo>
                  <a:lnTo>
                    <a:pt x="218" y="2247"/>
                  </a:lnTo>
                  <a:lnTo>
                    <a:pt x="211" y="2247"/>
                  </a:lnTo>
                  <a:lnTo>
                    <a:pt x="205" y="2249"/>
                  </a:lnTo>
                  <a:lnTo>
                    <a:pt x="201" y="2254"/>
                  </a:lnTo>
                  <a:lnTo>
                    <a:pt x="200" y="2259"/>
                  </a:lnTo>
                  <a:lnTo>
                    <a:pt x="194" y="2269"/>
                  </a:lnTo>
                  <a:lnTo>
                    <a:pt x="191" y="2273"/>
                  </a:lnTo>
                  <a:lnTo>
                    <a:pt x="184" y="2274"/>
                  </a:lnTo>
                  <a:lnTo>
                    <a:pt x="184" y="2283"/>
                  </a:lnTo>
                  <a:lnTo>
                    <a:pt x="184" y="2288"/>
                  </a:lnTo>
                  <a:lnTo>
                    <a:pt x="182" y="2293"/>
                  </a:lnTo>
                  <a:lnTo>
                    <a:pt x="177" y="2295"/>
                  </a:lnTo>
                  <a:lnTo>
                    <a:pt x="177" y="2349"/>
                  </a:lnTo>
                  <a:lnTo>
                    <a:pt x="181" y="2360"/>
                  </a:lnTo>
                  <a:lnTo>
                    <a:pt x="184" y="2370"/>
                  </a:lnTo>
                  <a:lnTo>
                    <a:pt x="191" y="2387"/>
                  </a:lnTo>
                  <a:lnTo>
                    <a:pt x="194" y="2397"/>
                  </a:lnTo>
                  <a:lnTo>
                    <a:pt x="198" y="2407"/>
                  </a:lnTo>
                  <a:lnTo>
                    <a:pt x="200" y="2417"/>
                  </a:lnTo>
                  <a:lnTo>
                    <a:pt x="198" y="2431"/>
                  </a:lnTo>
                  <a:lnTo>
                    <a:pt x="198" y="2438"/>
                  </a:lnTo>
                  <a:lnTo>
                    <a:pt x="196" y="2443"/>
                  </a:lnTo>
                  <a:lnTo>
                    <a:pt x="191" y="2452"/>
                  </a:lnTo>
                  <a:lnTo>
                    <a:pt x="191" y="2457"/>
                  </a:lnTo>
                  <a:lnTo>
                    <a:pt x="191" y="2462"/>
                  </a:lnTo>
                  <a:lnTo>
                    <a:pt x="189" y="2465"/>
                  </a:lnTo>
                  <a:lnTo>
                    <a:pt x="184" y="2465"/>
                  </a:lnTo>
                  <a:lnTo>
                    <a:pt x="184" y="2472"/>
                  </a:lnTo>
                  <a:lnTo>
                    <a:pt x="184" y="2475"/>
                  </a:lnTo>
                  <a:lnTo>
                    <a:pt x="181" y="2482"/>
                  </a:lnTo>
                  <a:lnTo>
                    <a:pt x="177" y="2489"/>
                  </a:lnTo>
                  <a:lnTo>
                    <a:pt x="177" y="2494"/>
                  </a:lnTo>
                  <a:lnTo>
                    <a:pt x="177" y="2499"/>
                  </a:lnTo>
                  <a:lnTo>
                    <a:pt x="181" y="2505"/>
                  </a:lnTo>
                  <a:lnTo>
                    <a:pt x="182" y="2508"/>
                  </a:lnTo>
                  <a:lnTo>
                    <a:pt x="186" y="2511"/>
                  </a:lnTo>
                  <a:lnTo>
                    <a:pt x="189" y="2513"/>
                  </a:lnTo>
                  <a:lnTo>
                    <a:pt x="198" y="2513"/>
                  </a:lnTo>
                  <a:lnTo>
                    <a:pt x="208" y="2511"/>
                  </a:lnTo>
                  <a:lnTo>
                    <a:pt x="230" y="2506"/>
                  </a:lnTo>
                  <a:lnTo>
                    <a:pt x="240" y="2505"/>
                  </a:lnTo>
                  <a:lnTo>
                    <a:pt x="252" y="2506"/>
                  </a:lnTo>
                  <a:lnTo>
                    <a:pt x="293" y="2486"/>
                  </a:lnTo>
                  <a:lnTo>
                    <a:pt x="295" y="2481"/>
                  </a:lnTo>
                  <a:lnTo>
                    <a:pt x="297" y="2479"/>
                  </a:lnTo>
                  <a:lnTo>
                    <a:pt x="300" y="2479"/>
                  </a:lnTo>
                  <a:lnTo>
                    <a:pt x="310" y="2475"/>
                  </a:lnTo>
                  <a:lnTo>
                    <a:pt x="319" y="2470"/>
                  </a:lnTo>
                  <a:lnTo>
                    <a:pt x="326" y="2464"/>
                  </a:lnTo>
                  <a:lnTo>
                    <a:pt x="334" y="2458"/>
                  </a:lnTo>
                  <a:lnTo>
                    <a:pt x="343" y="2453"/>
                  </a:lnTo>
                  <a:lnTo>
                    <a:pt x="350" y="2453"/>
                  </a:lnTo>
                  <a:lnTo>
                    <a:pt x="355" y="2452"/>
                  </a:lnTo>
                  <a:lnTo>
                    <a:pt x="356" y="2450"/>
                  </a:lnTo>
                  <a:lnTo>
                    <a:pt x="358" y="2448"/>
                  </a:lnTo>
                  <a:lnTo>
                    <a:pt x="363" y="2446"/>
                  </a:lnTo>
                  <a:lnTo>
                    <a:pt x="367" y="2443"/>
                  </a:lnTo>
                  <a:lnTo>
                    <a:pt x="368" y="2441"/>
                  </a:lnTo>
                  <a:lnTo>
                    <a:pt x="368" y="2438"/>
                  </a:lnTo>
                  <a:lnTo>
                    <a:pt x="373" y="2438"/>
                  </a:lnTo>
                  <a:lnTo>
                    <a:pt x="379" y="2438"/>
                  </a:lnTo>
                  <a:lnTo>
                    <a:pt x="380" y="2435"/>
                  </a:lnTo>
                  <a:lnTo>
                    <a:pt x="382" y="2431"/>
                  </a:lnTo>
                  <a:lnTo>
                    <a:pt x="389" y="2431"/>
                  </a:lnTo>
                  <a:lnTo>
                    <a:pt x="396" y="2431"/>
                  </a:lnTo>
                  <a:lnTo>
                    <a:pt x="401" y="2435"/>
                  </a:lnTo>
                  <a:lnTo>
                    <a:pt x="402" y="2438"/>
                  </a:lnTo>
                  <a:lnTo>
                    <a:pt x="411" y="2433"/>
                  </a:lnTo>
                  <a:lnTo>
                    <a:pt x="418" y="2433"/>
                  </a:lnTo>
                  <a:lnTo>
                    <a:pt x="423" y="2431"/>
                  </a:lnTo>
                  <a:lnTo>
                    <a:pt x="433" y="2431"/>
                  </a:lnTo>
                  <a:lnTo>
                    <a:pt x="440" y="2428"/>
                  </a:lnTo>
                  <a:lnTo>
                    <a:pt x="445" y="2423"/>
                  </a:lnTo>
                  <a:lnTo>
                    <a:pt x="448" y="2416"/>
                  </a:lnTo>
                  <a:lnTo>
                    <a:pt x="454" y="2411"/>
                  </a:lnTo>
                  <a:lnTo>
                    <a:pt x="459" y="2406"/>
                  </a:lnTo>
                  <a:lnTo>
                    <a:pt x="467" y="2404"/>
                  </a:lnTo>
                  <a:lnTo>
                    <a:pt x="477" y="2404"/>
                  </a:lnTo>
                  <a:lnTo>
                    <a:pt x="477" y="2411"/>
                  </a:lnTo>
                  <a:lnTo>
                    <a:pt x="477" y="2416"/>
                  </a:lnTo>
                  <a:lnTo>
                    <a:pt x="479" y="2429"/>
                  </a:lnTo>
                  <a:lnTo>
                    <a:pt x="477" y="2435"/>
                  </a:lnTo>
                  <a:lnTo>
                    <a:pt x="476" y="2438"/>
                  </a:lnTo>
                  <a:lnTo>
                    <a:pt x="471" y="2440"/>
                  </a:lnTo>
                  <a:lnTo>
                    <a:pt x="464" y="2438"/>
                  </a:lnTo>
                  <a:lnTo>
                    <a:pt x="460" y="2445"/>
                  </a:lnTo>
                  <a:lnTo>
                    <a:pt x="457" y="2452"/>
                  </a:lnTo>
                  <a:lnTo>
                    <a:pt x="450" y="2455"/>
                  </a:lnTo>
                  <a:lnTo>
                    <a:pt x="443" y="2458"/>
                  </a:lnTo>
                  <a:lnTo>
                    <a:pt x="445" y="2469"/>
                  </a:lnTo>
                  <a:lnTo>
                    <a:pt x="445" y="2475"/>
                  </a:lnTo>
                  <a:lnTo>
                    <a:pt x="443" y="2481"/>
                  </a:lnTo>
                  <a:lnTo>
                    <a:pt x="440" y="2486"/>
                  </a:lnTo>
                  <a:lnTo>
                    <a:pt x="433" y="2494"/>
                  </a:lnTo>
                  <a:lnTo>
                    <a:pt x="431" y="2499"/>
                  </a:lnTo>
                  <a:lnTo>
                    <a:pt x="430" y="2506"/>
                  </a:lnTo>
                  <a:lnTo>
                    <a:pt x="426" y="2508"/>
                  </a:lnTo>
                  <a:lnTo>
                    <a:pt x="423" y="2510"/>
                  </a:lnTo>
                  <a:lnTo>
                    <a:pt x="418" y="2515"/>
                  </a:lnTo>
                  <a:lnTo>
                    <a:pt x="416" y="2518"/>
                  </a:lnTo>
                  <a:lnTo>
                    <a:pt x="413" y="2520"/>
                  </a:lnTo>
                  <a:lnTo>
                    <a:pt x="409" y="2522"/>
                  </a:lnTo>
                  <a:lnTo>
                    <a:pt x="402" y="2520"/>
                  </a:lnTo>
                  <a:lnTo>
                    <a:pt x="401" y="2523"/>
                  </a:lnTo>
                  <a:lnTo>
                    <a:pt x="399" y="2527"/>
                  </a:lnTo>
                  <a:lnTo>
                    <a:pt x="397" y="2530"/>
                  </a:lnTo>
                  <a:lnTo>
                    <a:pt x="396" y="2534"/>
                  </a:lnTo>
                  <a:lnTo>
                    <a:pt x="382" y="2540"/>
                  </a:lnTo>
                  <a:lnTo>
                    <a:pt x="385" y="2546"/>
                  </a:lnTo>
                  <a:lnTo>
                    <a:pt x="392" y="2556"/>
                  </a:lnTo>
                  <a:lnTo>
                    <a:pt x="401" y="2564"/>
                  </a:lnTo>
                  <a:lnTo>
                    <a:pt x="406" y="2568"/>
                  </a:lnTo>
                  <a:lnTo>
                    <a:pt x="409" y="2568"/>
                  </a:lnTo>
                  <a:lnTo>
                    <a:pt x="430" y="2568"/>
                  </a:lnTo>
                  <a:lnTo>
                    <a:pt x="433" y="2575"/>
                  </a:lnTo>
                  <a:lnTo>
                    <a:pt x="438" y="2580"/>
                  </a:lnTo>
                  <a:lnTo>
                    <a:pt x="443" y="2581"/>
                  </a:lnTo>
                  <a:lnTo>
                    <a:pt x="455" y="2592"/>
                  </a:lnTo>
                  <a:lnTo>
                    <a:pt x="467" y="2602"/>
                  </a:lnTo>
                  <a:lnTo>
                    <a:pt x="471" y="2602"/>
                  </a:lnTo>
                  <a:lnTo>
                    <a:pt x="471" y="2609"/>
                  </a:lnTo>
                  <a:lnTo>
                    <a:pt x="476" y="2610"/>
                  </a:lnTo>
                  <a:lnTo>
                    <a:pt x="477" y="2612"/>
                  </a:lnTo>
                  <a:lnTo>
                    <a:pt x="477" y="2616"/>
                  </a:lnTo>
                  <a:lnTo>
                    <a:pt x="484" y="2616"/>
                  </a:lnTo>
                  <a:lnTo>
                    <a:pt x="484" y="2622"/>
                  </a:lnTo>
                  <a:lnTo>
                    <a:pt x="483" y="2627"/>
                  </a:lnTo>
                  <a:lnTo>
                    <a:pt x="479" y="2631"/>
                  </a:lnTo>
                  <a:lnTo>
                    <a:pt x="477" y="2636"/>
                  </a:lnTo>
                  <a:lnTo>
                    <a:pt x="476" y="2641"/>
                  </a:lnTo>
                  <a:lnTo>
                    <a:pt x="474" y="2643"/>
                  </a:lnTo>
                  <a:lnTo>
                    <a:pt x="471" y="2643"/>
                  </a:lnTo>
                  <a:lnTo>
                    <a:pt x="471" y="2650"/>
                  </a:lnTo>
                  <a:lnTo>
                    <a:pt x="471" y="2655"/>
                  </a:lnTo>
                  <a:lnTo>
                    <a:pt x="474" y="2663"/>
                  </a:lnTo>
                  <a:lnTo>
                    <a:pt x="477" y="2672"/>
                  </a:lnTo>
                  <a:lnTo>
                    <a:pt x="479" y="2677"/>
                  </a:lnTo>
                  <a:lnTo>
                    <a:pt x="477" y="2684"/>
                  </a:lnTo>
                  <a:lnTo>
                    <a:pt x="483" y="2685"/>
                  </a:lnTo>
                  <a:lnTo>
                    <a:pt x="484" y="2687"/>
                  </a:lnTo>
                  <a:lnTo>
                    <a:pt x="484" y="2691"/>
                  </a:lnTo>
                  <a:lnTo>
                    <a:pt x="486" y="2694"/>
                  </a:lnTo>
                  <a:lnTo>
                    <a:pt x="489" y="2697"/>
                  </a:lnTo>
                  <a:lnTo>
                    <a:pt x="491" y="2701"/>
                  </a:lnTo>
                  <a:lnTo>
                    <a:pt x="491" y="2704"/>
                  </a:lnTo>
                  <a:lnTo>
                    <a:pt x="501" y="2706"/>
                  </a:lnTo>
                  <a:lnTo>
                    <a:pt x="510" y="2706"/>
                  </a:lnTo>
                  <a:lnTo>
                    <a:pt x="523" y="2702"/>
                  </a:lnTo>
                  <a:lnTo>
                    <a:pt x="535" y="2697"/>
                  </a:lnTo>
                  <a:lnTo>
                    <a:pt x="544" y="2697"/>
                  </a:lnTo>
                  <a:lnTo>
                    <a:pt x="553" y="2697"/>
                  </a:lnTo>
                  <a:lnTo>
                    <a:pt x="553" y="2706"/>
                  </a:lnTo>
                  <a:lnTo>
                    <a:pt x="549" y="2711"/>
                  </a:lnTo>
                  <a:lnTo>
                    <a:pt x="546" y="2716"/>
                  </a:lnTo>
                  <a:lnTo>
                    <a:pt x="539" y="2718"/>
                  </a:lnTo>
                  <a:lnTo>
                    <a:pt x="535" y="2723"/>
                  </a:lnTo>
                  <a:lnTo>
                    <a:pt x="534" y="2730"/>
                  </a:lnTo>
                  <a:lnTo>
                    <a:pt x="530" y="2735"/>
                  </a:lnTo>
                  <a:lnTo>
                    <a:pt x="529" y="2738"/>
                  </a:lnTo>
                  <a:lnTo>
                    <a:pt x="525" y="2738"/>
                  </a:lnTo>
                  <a:lnTo>
                    <a:pt x="525" y="2772"/>
                  </a:lnTo>
                  <a:lnTo>
                    <a:pt x="518" y="2772"/>
                  </a:lnTo>
                  <a:lnTo>
                    <a:pt x="512" y="2772"/>
                  </a:lnTo>
                  <a:lnTo>
                    <a:pt x="501" y="2776"/>
                  </a:lnTo>
                  <a:lnTo>
                    <a:pt x="491" y="2779"/>
                  </a:lnTo>
                  <a:lnTo>
                    <a:pt x="486" y="2781"/>
                  </a:lnTo>
                  <a:lnTo>
                    <a:pt x="477" y="2779"/>
                  </a:lnTo>
                  <a:lnTo>
                    <a:pt x="477" y="2786"/>
                  </a:lnTo>
                  <a:lnTo>
                    <a:pt x="477" y="2793"/>
                  </a:lnTo>
                  <a:lnTo>
                    <a:pt x="476" y="2796"/>
                  </a:lnTo>
                  <a:lnTo>
                    <a:pt x="474" y="2800"/>
                  </a:lnTo>
                  <a:lnTo>
                    <a:pt x="472" y="2803"/>
                  </a:lnTo>
                  <a:lnTo>
                    <a:pt x="471" y="2806"/>
                  </a:lnTo>
                  <a:lnTo>
                    <a:pt x="472" y="2812"/>
                  </a:lnTo>
                  <a:lnTo>
                    <a:pt x="476" y="2815"/>
                  </a:lnTo>
                  <a:lnTo>
                    <a:pt x="477" y="2822"/>
                  </a:lnTo>
                  <a:lnTo>
                    <a:pt x="477" y="2827"/>
                  </a:lnTo>
                  <a:lnTo>
                    <a:pt x="479" y="2830"/>
                  </a:lnTo>
                  <a:lnTo>
                    <a:pt x="481" y="2832"/>
                  </a:lnTo>
                  <a:lnTo>
                    <a:pt x="486" y="2834"/>
                  </a:lnTo>
                  <a:lnTo>
                    <a:pt x="493" y="2834"/>
                  </a:lnTo>
                  <a:lnTo>
                    <a:pt x="498" y="2834"/>
                  </a:lnTo>
                  <a:lnTo>
                    <a:pt x="500" y="2835"/>
                  </a:lnTo>
                  <a:lnTo>
                    <a:pt x="500" y="2837"/>
                  </a:lnTo>
                  <a:lnTo>
                    <a:pt x="501" y="2841"/>
                  </a:lnTo>
                  <a:lnTo>
                    <a:pt x="505" y="2841"/>
                  </a:lnTo>
                  <a:lnTo>
                    <a:pt x="512" y="2841"/>
                  </a:lnTo>
                  <a:lnTo>
                    <a:pt x="517" y="2851"/>
                  </a:lnTo>
                  <a:lnTo>
                    <a:pt x="522" y="2859"/>
                  </a:lnTo>
                  <a:lnTo>
                    <a:pt x="527" y="2866"/>
                  </a:lnTo>
                  <a:lnTo>
                    <a:pt x="532" y="2875"/>
                  </a:lnTo>
                  <a:lnTo>
                    <a:pt x="537" y="2876"/>
                  </a:lnTo>
                  <a:lnTo>
                    <a:pt x="542" y="2880"/>
                  </a:lnTo>
                  <a:lnTo>
                    <a:pt x="544" y="2883"/>
                  </a:lnTo>
                  <a:lnTo>
                    <a:pt x="546" y="2890"/>
                  </a:lnTo>
                  <a:lnTo>
                    <a:pt x="547" y="2900"/>
                  </a:lnTo>
                  <a:lnTo>
                    <a:pt x="551" y="2905"/>
                  </a:lnTo>
                  <a:lnTo>
                    <a:pt x="553" y="2909"/>
                  </a:lnTo>
                  <a:lnTo>
                    <a:pt x="587" y="2909"/>
                  </a:lnTo>
                  <a:lnTo>
                    <a:pt x="588" y="2905"/>
                  </a:lnTo>
                  <a:lnTo>
                    <a:pt x="590" y="2904"/>
                  </a:lnTo>
                  <a:lnTo>
                    <a:pt x="597" y="2902"/>
                  </a:lnTo>
                  <a:lnTo>
                    <a:pt x="614" y="2902"/>
                  </a:lnTo>
                  <a:lnTo>
                    <a:pt x="616" y="2900"/>
                  </a:lnTo>
                  <a:lnTo>
                    <a:pt x="617" y="2897"/>
                  </a:lnTo>
                  <a:lnTo>
                    <a:pt x="624" y="2895"/>
                  </a:lnTo>
                  <a:lnTo>
                    <a:pt x="631" y="2897"/>
                  </a:lnTo>
                  <a:lnTo>
                    <a:pt x="633" y="2900"/>
                  </a:lnTo>
                  <a:lnTo>
                    <a:pt x="635" y="2902"/>
                  </a:lnTo>
                  <a:lnTo>
                    <a:pt x="631" y="2905"/>
                  </a:lnTo>
                  <a:lnTo>
                    <a:pt x="626" y="2907"/>
                  </a:lnTo>
                  <a:lnTo>
                    <a:pt x="614" y="2909"/>
                  </a:lnTo>
                  <a:lnTo>
                    <a:pt x="587" y="2909"/>
                  </a:lnTo>
                  <a:lnTo>
                    <a:pt x="585" y="2912"/>
                  </a:lnTo>
                  <a:lnTo>
                    <a:pt x="582" y="2914"/>
                  </a:lnTo>
                  <a:lnTo>
                    <a:pt x="573" y="2916"/>
                  </a:lnTo>
                  <a:lnTo>
                    <a:pt x="559" y="2919"/>
                  </a:lnTo>
                  <a:lnTo>
                    <a:pt x="553" y="2921"/>
                  </a:lnTo>
                  <a:lnTo>
                    <a:pt x="546" y="2922"/>
                  </a:lnTo>
                  <a:lnTo>
                    <a:pt x="544" y="2924"/>
                  </a:lnTo>
                  <a:lnTo>
                    <a:pt x="544" y="2926"/>
                  </a:lnTo>
                  <a:lnTo>
                    <a:pt x="542" y="2929"/>
                  </a:lnTo>
                  <a:lnTo>
                    <a:pt x="539" y="2929"/>
                  </a:lnTo>
                  <a:lnTo>
                    <a:pt x="532" y="2929"/>
                  </a:lnTo>
                  <a:lnTo>
                    <a:pt x="527" y="2933"/>
                  </a:lnTo>
                  <a:lnTo>
                    <a:pt x="525" y="2936"/>
                  </a:lnTo>
                  <a:lnTo>
                    <a:pt x="518" y="2936"/>
                  </a:lnTo>
                  <a:lnTo>
                    <a:pt x="515" y="2934"/>
                  </a:lnTo>
                  <a:lnTo>
                    <a:pt x="510" y="2931"/>
                  </a:lnTo>
                  <a:lnTo>
                    <a:pt x="505" y="2929"/>
                  </a:lnTo>
                  <a:lnTo>
                    <a:pt x="500" y="2928"/>
                  </a:lnTo>
                  <a:lnTo>
                    <a:pt x="498" y="2926"/>
                  </a:lnTo>
                  <a:lnTo>
                    <a:pt x="498" y="2922"/>
                  </a:lnTo>
                  <a:lnTo>
                    <a:pt x="491" y="2922"/>
                  </a:lnTo>
                  <a:lnTo>
                    <a:pt x="489" y="2928"/>
                  </a:lnTo>
                  <a:lnTo>
                    <a:pt x="488" y="2929"/>
                  </a:lnTo>
                  <a:lnTo>
                    <a:pt x="484" y="2929"/>
                  </a:lnTo>
                  <a:lnTo>
                    <a:pt x="484" y="2970"/>
                  </a:lnTo>
                  <a:lnTo>
                    <a:pt x="481" y="2970"/>
                  </a:lnTo>
                  <a:lnTo>
                    <a:pt x="477" y="2968"/>
                  </a:lnTo>
                  <a:lnTo>
                    <a:pt x="474" y="2965"/>
                  </a:lnTo>
                  <a:lnTo>
                    <a:pt x="472" y="2958"/>
                  </a:lnTo>
                  <a:lnTo>
                    <a:pt x="471" y="2950"/>
                  </a:lnTo>
                  <a:lnTo>
                    <a:pt x="471" y="2943"/>
                  </a:lnTo>
                  <a:lnTo>
                    <a:pt x="469" y="2936"/>
                  </a:lnTo>
                  <a:lnTo>
                    <a:pt x="464" y="2931"/>
                  </a:lnTo>
                  <a:lnTo>
                    <a:pt x="462" y="2929"/>
                  </a:lnTo>
                  <a:lnTo>
                    <a:pt x="457" y="2929"/>
                  </a:lnTo>
                  <a:lnTo>
                    <a:pt x="460" y="2924"/>
                  </a:lnTo>
                  <a:lnTo>
                    <a:pt x="464" y="2919"/>
                  </a:lnTo>
                  <a:lnTo>
                    <a:pt x="464" y="2910"/>
                  </a:lnTo>
                  <a:lnTo>
                    <a:pt x="464" y="2902"/>
                  </a:lnTo>
                  <a:lnTo>
                    <a:pt x="462" y="2899"/>
                  </a:lnTo>
                  <a:lnTo>
                    <a:pt x="460" y="2897"/>
                  </a:lnTo>
                  <a:lnTo>
                    <a:pt x="459" y="2893"/>
                  </a:lnTo>
                  <a:lnTo>
                    <a:pt x="457" y="2888"/>
                  </a:lnTo>
                  <a:lnTo>
                    <a:pt x="452" y="2887"/>
                  </a:lnTo>
                  <a:lnTo>
                    <a:pt x="450" y="2885"/>
                  </a:lnTo>
                  <a:lnTo>
                    <a:pt x="450" y="2882"/>
                  </a:lnTo>
                  <a:lnTo>
                    <a:pt x="448" y="2876"/>
                  </a:lnTo>
                  <a:lnTo>
                    <a:pt x="443" y="2871"/>
                  </a:lnTo>
                  <a:lnTo>
                    <a:pt x="440" y="2868"/>
                  </a:lnTo>
                  <a:lnTo>
                    <a:pt x="437" y="2861"/>
                  </a:lnTo>
                  <a:lnTo>
                    <a:pt x="431" y="2859"/>
                  </a:lnTo>
                  <a:lnTo>
                    <a:pt x="430" y="2858"/>
                  </a:lnTo>
                  <a:lnTo>
                    <a:pt x="430" y="2854"/>
                  </a:lnTo>
                  <a:lnTo>
                    <a:pt x="425" y="2853"/>
                  </a:lnTo>
                  <a:lnTo>
                    <a:pt x="423" y="2851"/>
                  </a:lnTo>
                  <a:lnTo>
                    <a:pt x="423" y="2847"/>
                  </a:lnTo>
                  <a:lnTo>
                    <a:pt x="413" y="2841"/>
                  </a:lnTo>
                  <a:lnTo>
                    <a:pt x="401" y="2832"/>
                  </a:lnTo>
                  <a:lnTo>
                    <a:pt x="394" y="2830"/>
                  </a:lnTo>
                  <a:lnTo>
                    <a:pt x="387" y="2827"/>
                  </a:lnTo>
                  <a:lnTo>
                    <a:pt x="379" y="2827"/>
                  </a:lnTo>
                  <a:lnTo>
                    <a:pt x="368" y="2827"/>
                  </a:lnTo>
                  <a:lnTo>
                    <a:pt x="365" y="2829"/>
                  </a:lnTo>
                  <a:lnTo>
                    <a:pt x="363" y="2832"/>
                  </a:lnTo>
                  <a:lnTo>
                    <a:pt x="360" y="2834"/>
                  </a:lnTo>
                  <a:lnTo>
                    <a:pt x="355" y="2834"/>
                  </a:lnTo>
                  <a:lnTo>
                    <a:pt x="355" y="2868"/>
                  </a:lnTo>
                  <a:lnTo>
                    <a:pt x="358" y="2870"/>
                  </a:lnTo>
                  <a:lnTo>
                    <a:pt x="360" y="2871"/>
                  </a:lnTo>
                  <a:lnTo>
                    <a:pt x="361" y="2876"/>
                  </a:lnTo>
                  <a:lnTo>
                    <a:pt x="363" y="2880"/>
                  </a:lnTo>
                  <a:lnTo>
                    <a:pt x="367" y="2882"/>
                  </a:lnTo>
                  <a:lnTo>
                    <a:pt x="368" y="2882"/>
                  </a:lnTo>
                  <a:lnTo>
                    <a:pt x="367" y="2893"/>
                  </a:lnTo>
                  <a:lnTo>
                    <a:pt x="368" y="2904"/>
                  </a:lnTo>
                  <a:lnTo>
                    <a:pt x="370" y="2912"/>
                  </a:lnTo>
                  <a:lnTo>
                    <a:pt x="372" y="2921"/>
                  </a:lnTo>
                  <a:lnTo>
                    <a:pt x="377" y="2934"/>
                  </a:lnTo>
                  <a:lnTo>
                    <a:pt x="382" y="2950"/>
                  </a:lnTo>
                  <a:lnTo>
                    <a:pt x="389" y="2950"/>
                  </a:lnTo>
                  <a:lnTo>
                    <a:pt x="394" y="2948"/>
                  </a:lnTo>
                  <a:lnTo>
                    <a:pt x="396" y="2943"/>
                  </a:lnTo>
                  <a:lnTo>
                    <a:pt x="396" y="2936"/>
                  </a:lnTo>
                  <a:lnTo>
                    <a:pt x="404" y="2939"/>
                  </a:lnTo>
                  <a:lnTo>
                    <a:pt x="408" y="2945"/>
                  </a:lnTo>
                  <a:lnTo>
                    <a:pt x="409" y="2953"/>
                  </a:lnTo>
                  <a:lnTo>
                    <a:pt x="409" y="2963"/>
                  </a:lnTo>
                  <a:lnTo>
                    <a:pt x="408" y="2968"/>
                  </a:lnTo>
                  <a:lnTo>
                    <a:pt x="406" y="2970"/>
                  </a:lnTo>
                  <a:lnTo>
                    <a:pt x="402" y="2970"/>
                  </a:lnTo>
                  <a:lnTo>
                    <a:pt x="401" y="2975"/>
                  </a:lnTo>
                  <a:lnTo>
                    <a:pt x="399" y="2977"/>
                  </a:lnTo>
                  <a:lnTo>
                    <a:pt x="396" y="2977"/>
                  </a:lnTo>
                  <a:lnTo>
                    <a:pt x="394" y="2980"/>
                  </a:lnTo>
                  <a:lnTo>
                    <a:pt x="392" y="2984"/>
                  </a:lnTo>
                  <a:lnTo>
                    <a:pt x="390" y="2987"/>
                  </a:lnTo>
                  <a:lnTo>
                    <a:pt x="389" y="2991"/>
                  </a:lnTo>
                  <a:lnTo>
                    <a:pt x="384" y="2989"/>
                  </a:lnTo>
                  <a:lnTo>
                    <a:pt x="380" y="2986"/>
                  </a:lnTo>
                  <a:lnTo>
                    <a:pt x="372" y="2977"/>
                  </a:lnTo>
                  <a:lnTo>
                    <a:pt x="365" y="2970"/>
                  </a:lnTo>
                  <a:lnTo>
                    <a:pt x="360" y="2967"/>
                  </a:lnTo>
                  <a:lnTo>
                    <a:pt x="355" y="2963"/>
                  </a:lnTo>
                  <a:lnTo>
                    <a:pt x="353" y="2965"/>
                  </a:lnTo>
                  <a:lnTo>
                    <a:pt x="350" y="2967"/>
                  </a:lnTo>
                  <a:lnTo>
                    <a:pt x="348" y="2975"/>
                  </a:lnTo>
                  <a:lnTo>
                    <a:pt x="348" y="2991"/>
                  </a:lnTo>
                  <a:lnTo>
                    <a:pt x="353" y="2992"/>
                  </a:lnTo>
                  <a:lnTo>
                    <a:pt x="355" y="2994"/>
                  </a:lnTo>
                  <a:lnTo>
                    <a:pt x="355" y="2997"/>
                  </a:lnTo>
                  <a:lnTo>
                    <a:pt x="351" y="3003"/>
                  </a:lnTo>
                  <a:lnTo>
                    <a:pt x="350" y="3009"/>
                  </a:lnTo>
                  <a:lnTo>
                    <a:pt x="348" y="3016"/>
                  </a:lnTo>
                  <a:lnTo>
                    <a:pt x="348" y="3025"/>
                  </a:lnTo>
                  <a:lnTo>
                    <a:pt x="348" y="3028"/>
                  </a:lnTo>
                  <a:lnTo>
                    <a:pt x="350" y="3030"/>
                  </a:lnTo>
                  <a:lnTo>
                    <a:pt x="353" y="3030"/>
                  </a:lnTo>
                  <a:lnTo>
                    <a:pt x="358" y="3032"/>
                  </a:lnTo>
                  <a:lnTo>
                    <a:pt x="361" y="3032"/>
                  </a:lnTo>
                  <a:lnTo>
                    <a:pt x="363" y="3033"/>
                  </a:lnTo>
                  <a:lnTo>
                    <a:pt x="363" y="3035"/>
                  </a:lnTo>
                  <a:lnTo>
                    <a:pt x="365" y="3037"/>
                  </a:lnTo>
                  <a:lnTo>
                    <a:pt x="368" y="3038"/>
                  </a:lnTo>
                  <a:lnTo>
                    <a:pt x="377" y="3040"/>
                  </a:lnTo>
                  <a:lnTo>
                    <a:pt x="385" y="3038"/>
                  </a:lnTo>
                  <a:lnTo>
                    <a:pt x="394" y="3038"/>
                  </a:lnTo>
                  <a:lnTo>
                    <a:pt x="402" y="3038"/>
                  </a:lnTo>
                  <a:lnTo>
                    <a:pt x="409" y="3038"/>
                  </a:lnTo>
                  <a:lnTo>
                    <a:pt x="414" y="3040"/>
                  </a:lnTo>
                  <a:lnTo>
                    <a:pt x="419" y="3044"/>
                  </a:lnTo>
                  <a:lnTo>
                    <a:pt x="421" y="3047"/>
                  </a:lnTo>
                  <a:lnTo>
                    <a:pt x="428" y="3056"/>
                  </a:lnTo>
                  <a:lnTo>
                    <a:pt x="431" y="3057"/>
                  </a:lnTo>
                  <a:lnTo>
                    <a:pt x="437" y="3059"/>
                  </a:lnTo>
                  <a:lnTo>
                    <a:pt x="443" y="3059"/>
                  </a:lnTo>
                  <a:lnTo>
                    <a:pt x="448" y="3062"/>
                  </a:lnTo>
                  <a:lnTo>
                    <a:pt x="452" y="3064"/>
                  </a:lnTo>
                  <a:lnTo>
                    <a:pt x="457" y="3066"/>
                  </a:lnTo>
                  <a:lnTo>
                    <a:pt x="459" y="3069"/>
                  </a:lnTo>
                  <a:lnTo>
                    <a:pt x="460" y="3071"/>
                  </a:lnTo>
                  <a:lnTo>
                    <a:pt x="466" y="3073"/>
                  </a:lnTo>
                  <a:lnTo>
                    <a:pt x="469" y="3074"/>
                  </a:lnTo>
                  <a:lnTo>
                    <a:pt x="471" y="3078"/>
                  </a:lnTo>
                  <a:lnTo>
                    <a:pt x="471" y="3079"/>
                  </a:lnTo>
                  <a:lnTo>
                    <a:pt x="477" y="3078"/>
                  </a:lnTo>
                  <a:lnTo>
                    <a:pt x="483" y="3073"/>
                  </a:lnTo>
                  <a:lnTo>
                    <a:pt x="486" y="3066"/>
                  </a:lnTo>
                  <a:lnTo>
                    <a:pt x="488" y="3059"/>
                  </a:lnTo>
                  <a:lnTo>
                    <a:pt x="493" y="3045"/>
                  </a:lnTo>
                  <a:lnTo>
                    <a:pt x="494" y="3038"/>
                  </a:lnTo>
                  <a:lnTo>
                    <a:pt x="498" y="3032"/>
                  </a:lnTo>
                  <a:lnTo>
                    <a:pt x="505" y="3032"/>
                  </a:lnTo>
                  <a:lnTo>
                    <a:pt x="512" y="3032"/>
                  </a:lnTo>
                  <a:lnTo>
                    <a:pt x="517" y="3030"/>
                  </a:lnTo>
                  <a:lnTo>
                    <a:pt x="518" y="3025"/>
                  </a:lnTo>
                  <a:lnTo>
                    <a:pt x="529" y="3030"/>
                  </a:lnTo>
                  <a:lnTo>
                    <a:pt x="537" y="3033"/>
                  </a:lnTo>
                  <a:lnTo>
                    <a:pt x="542" y="3037"/>
                  </a:lnTo>
                  <a:lnTo>
                    <a:pt x="544" y="3040"/>
                  </a:lnTo>
                  <a:lnTo>
                    <a:pt x="546" y="3045"/>
                  </a:lnTo>
                  <a:lnTo>
                    <a:pt x="546" y="3052"/>
                  </a:lnTo>
                  <a:lnTo>
                    <a:pt x="553" y="3052"/>
                  </a:lnTo>
                  <a:lnTo>
                    <a:pt x="558" y="3054"/>
                  </a:lnTo>
                  <a:lnTo>
                    <a:pt x="563" y="3057"/>
                  </a:lnTo>
                  <a:lnTo>
                    <a:pt x="564" y="3061"/>
                  </a:lnTo>
                  <a:lnTo>
                    <a:pt x="570" y="3071"/>
                  </a:lnTo>
                  <a:lnTo>
                    <a:pt x="573" y="3079"/>
                  </a:lnTo>
                  <a:lnTo>
                    <a:pt x="585" y="3078"/>
                  </a:lnTo>
                  <a:lnTo>
                    <a:pt x="595" y="3074"/>
                  </a:lnTo>
                  <a:lnTo>
                    <a:pt x="607" y="3073"/>
                  </a:lnTo>
                  <a:lnTo>
                    <a:pt x="621" y="3073"/>
                  </a:lnTo>
                  <a:lnTo>
                    <a:pt x="629" y="3074"/>
                  </a:lnTo>
                  <a:lnTo>
                    <a:pt x="635" y="3076"/>
                  </a:lnTo>
                  <a:lnTo>
                    <a:pt x="641" y="3079"/>
                  </a:lnTo>
                  <a:lnTo>
                    <a:pt x="648" y="3079"/>
                  </a:lnTo>
                  <a:lnTo>
                    <a:pt x="650" y="3083"/>
                  </a:lnTo>
                  <a:lnTo>
                    <a:pt x="653" y="3085"/>
                  </a:lnTo>
                  <a:lnTo>
                    <a:pt x="660" y="3086"/>
                  </a:lnTo>
                  <a:lnTo>
                    <a:pt x="665" y="3088"/>
                  </a:lnTo>
                  <a:lnTo>
                    <a:pt x="669" y="3090"/>
                  </a:lnTo>
                  <a:lnTo>
                    <a:pt x="669" y="3093"/>
                  </a:lnTo>
                  <a:lnTo>
                    <a:pt x="677" y="3093"/>
                  </a:lnTo>
                  <a:lnTo>
                    <a:pt x="684" y="3095"/>
                  </a:lnTo>
                  <a:lnTo>
                    <a:pt x="694" y="3098"/>
                  </a:lnTo>
                  <a:lnTo>
                    <a:pt x="708" y="3102"/>
                  </a:lnTo>
                  <a:lnTo>
                    <a:pt x="715" y="3102"/>
                  </a:lnTo>
                  <a:lnTo>
                    <a:pt x="723" y="3100"/>
                  </a:lnTo>
                  <a:lnTo>
                    <a:pt x="723" y="3107"/>
                  </a:lnTo>
                  <a:lnTo>
                    <a:pt x="722" y="3110"/>
                  </a:lnTo>
                  <a:lnTo>
                    <a:pt x="718" y="3119"/>
                  </a:lnTo>
                  <a:lnTo>
                    <a:pt x="716" y="3129"/>
                  </a:lnTo>
                  <a:lnTo>
                    <a:pt x="716" y="3134"/>
                  </a:lnTo>
                  <a:lnTo>
                    <a:pt x="716" y="3141"/>
                  </a:lnTo>
                  <a:lnTo>
                    <a:pt x="716" y="3149"/>
                  </a:lnTo>
                  <a:lnTo>
                    <a:pt x="716" y="3156"/>
                  </a:lnTo>
                  <a:lnTo>
                    <a:pt x="720" y="3161"/>
                  </a:lnTo>
                  <a:lnTo>
                    <a:pt x="723" y="3165"/>
                  </a:lnTo>
                  <a:lnTo>
                    <a:pt x="727" y="3170"/>
                  </a:lnTo>
                  <a:lnTo>
                    <a:pt x="730" y="3173"/>
                  </a:lnTo>
                  <a:lnTo>
                    <a:pt x="732" y="3180"/>
                  </a:lnTo>
                  <a:lnTo>
                    <a:pt x="730" y="3189"/>
                  </a:lnTo>
                  <a:lnTo>
                    <a:pt x="722" y="3194"/>
                  </a:lnTo>
                  <a:lnTo>
                    <a:pt x="715" y="3201"/>
                  </a:lnTo>
                  <a:lnTo>
                    <a:pt x="706" y="3206"/>
                  </a:lnTo>
                  <a:lnTo>
                    <a:pt x="696" y="3209"/>
                  </a:lnTo>
                  <a:lnTo>
                    <a:pt x="689" y="3209"/>
                  </a:lnTo>
                  <a:lnTo>
                    <a:pt x="686" y="3214"/>
                  </a:lnTo>
                  <a:lnTo>
                    <a:pt x="681" y="3218"/>
                  </a:lnTo>
                  <a:lnTo>
                    <a:pt x="669" y="3223"/>
                  </a:lnTo>
                  <a:lnTo>
                    <a:pt x="664" y="3226"/>
                  </a:lnTo>
                  <a:lnTo>
                    <a:pt x="658" y="3230"/>
                  </a:lnTo>
                  <a:lnTo>
                    <a:pt x="655" y="3235"/>
                  </a:lnTo>
                  <a:lnTo>
                    <a:pt x="655" y="3243"/>
                  </a:lnTo>
                  <a:lnTo>
                    <a:pt x="657" y="3247"/>
                  </a:lnTo>
                  <a:lnTo>
                    <a:pt x="660" y="3248"/>
                  </a:lnTo>
                  <a:lnTo>
                    <a:pt x="667" y="3250"/>
                  </a:lnTo>
                  <a:lnTo>
                    <a:pt x="674" y="3252"/>
                  </a:lnTo>
                  <a:lnTo>
                    <a:pt x="675" y="3253"/>
                  </a:lnTo>
                  <a:lnTo>
                    <a:pt x="675" y="3257"/>
                  </a:lnTo>
                  <a:lnTo>
                    <a:pt x="679" y="3262"/>
                  </a:lnTo>
                  <a:lnTo>
                    <a:pt x="681" y="3260"/>
                  </a:lnTo>
                  <a:lnTo>
                    <a:pt x="684" y="3259"/>
                  </a:lnTo>
                  <a:lnTo>
                    <a:pt x="689" y="3257"/>
                  </a:lnTo>
                  <a:lnTo>
                    <a:pt x="698" y="3262"/>
                  </a:lnTo>
                  <a:lnTo>
                    <a:pt x="704" y="3264"/>
                  </a:lnTo>
                  <a:lnTo>
                    <a:pt x="710" y="3264"/>
                  </a:lnTo>
                  <a:lnTo>
                    <a:pt x="718" y="3284"/>
                  </a:lnTo>
                  <a:lnTo>
                    <a:pt x="722" y="3294"/>
                  </a:lnTo>
                  <a:lnTo>
                    <a:pt x="723" y="3305"/>
                  </a:lnTo>
                  <a:lnTo>
                    <a:pt x="728" y="3306"/>
                  </a:lnTo>
                  <a:lnTo>
                    <a:pt x="730" y="3308"/>
                  </a:lnTo>
                  <a:lnTo>
                    <a:pt x="730" y="3311"/>
                  </a:lnTo>
                  <a:lnTo>
                    <a:pt x="732" y="3315"/>
                  </a:lnTo>
                  <a:lnTo>
                    <a:pt x="733" y="3317"/>
                  </a:lnTo>
                  <a:lnTo>
                    <a:pt x="739" y="3318"/>
                  </a:lnTo>
                  <a:lnTo>
                    <a:pt x="742" y="3320"/>
                  </a:lnTo>
                  <a:lnTo>
                    <a:pt x="744" y="3323"/>
                  </a:lnTo>
                  <a:lnTo>
                    <a:pt x="744" y="3325"/>
                  </a:lnTo>
                  <a:lnTo>
                    <a:pt x="747" y="3327"/>
                  </a:lnTo>
                  <a:lnTo>
                    <a:pt x="749" y="3328"/>
                  </a:lnTo>
                  <a:lnTo>
                    <a:pt x="749" y="3330"/>
                  </a:lnTo>
                  <a:lnTo>
                    <a:pt x="744" y="3332"/>
                  </a:lnTo>
                  <a:lnTo>
                    <a:pt x="744" y="3366"/>
                  </a:lnTo>
                  <a:lnTo>
                    <a:pt x="791" y="3366"/>
                  </a:lnTo>
                  <a:lnTo>
                    <a:pt x="793" y="3361"/>
                  </a:lnTo>
                  <a:lnTo>
                    <a:pt x="795" y="3359"/>
                  </a:lnTo>
                  <a:lnTo>
                    <a:pt x="798" y="3359"/>
                  </a:lnTo>
                  <a:lnTo>
                    <a:pt x="803" y="3351"/>
                  </a:lnTo>
                  <a:lnTo>
                    <a:pt x="807" y="3347"/>
                  </a:lnTo>
                  <a:lnTo>
                    <a:pt x="812" y="3346"/>
                  </a:lnTo>
                  <a:lnTo>
                    <a:pt x="810" y="3354"/>
                  </a:lnTo>
                  <a:lnTo>
                    <a:pt x="810" y="3359"/>
                  </a:lnTo>
                  <a:lnTo>
                    <a:pt x="815" y="3364"/>
                  </a:lnTo>
                  <a:lnTo>
                    <a:pt x="820" y="3368"/>
                  </a:lnTo>
                  <a:lnTo>
                    <a:pt x="827" y="3368"/>
                  </a:lnTo>
                  <a:lnTo>
                    <a:pt x="832" y="3368"/>
                  </a:lnTo>
                  <a:lnTo>
                    <a:pt x="837" y="3364"/>
                  </a:lnTo>
                  <a:lnTo>
                    <a:pt x="839" y="3359"/>
                  </a:lnTo>
                  <a:lnTo>
                    <a:pt x="844" y="3361"/>
                  </a:lnTo>
                  <a:lnTo>
                    <a:pt x="848" y="3364"/>
                  </a:lnTo>
                  <a:lnTo>
                    <a:pt x="848" y="3368"/>
                  </a:lnTo>
                  <a:lnTo>
                    <a:pt x="846" y="3373"/>
                  </a:lnTo>
                  <a:lnTo>
                    <a:pt x="843" y="3381"/>
                  </a:lnTo>
                  <a:lnTo>
                    <a:pt x="839" y="3386"/>
                  </a:lnTo>
                  <a:lnTo>
                    <a:pt x="841" y="3390"/>
                  </a:lnTo>
                  <a:lnTo>
                    <a:pt x="844" y="3393"/>
                  </a:lnTo>
                  <a:lnTo>
                    <a:pt x="849" y="3395"/>
                  </a:lnTo>
                  <a:lnTo>
                    <a:pt x="856" y="3395"/>
                  </a:lnTo>
                  <a:lnTo>
                    <a:pt x="863" y="3395"/>
                  </a:lnTo>
                  <a:lnTo>
                    <a:pt x="870" y="3393"/>
                  </a:lnTo>
                  <a:lnTo>
                    <a:pt x="873" y="3390"/>
                  </a:lnTo>
                  <a:lnTo>
                    <a:pt x="873" y="3386"/>
                  </a:lnTo>
                  <a:lnTo>
                    <a:pt x="877" y="3386"/>
                  </a:lnTo>
                  <a:lnTo>
                    <a:pt x="878" y="3388"/>
                  </a:lnTo>
                  <a:lnTo>
                    <a:pt x="882" y="3392"/>
                  </a:lnTo>
                  <a:lnTo>
                    <a:pt x="882" y="3397"/>
                  </a:lnTo>
                  <a:lnTo>
                    <a:pt x="880" y="3404"/>
                  </a:lnTo>
                  <a:lnTo>
                    <a:pt x="880" y="3410"/>
                  </a:lnTo>
                  <a:lnTo>
                    <a:pt x="880" y="3417"/>
                  </a:lnTo>
                  <a:lnTo>
                    <a:pt x="882" y="3421"/>
                  </a:lnTo>
                  <a:lnTo>
                    <a:pt x="883" y="3421"/>
                  </a:lnTo>
                  <a:lnTo>
                    <a:pt x="887" y="3421"/>
                  </a:lnTo>
                  <a:lnTo>
                    <a:pt x="885" y="3424"/>
                  </a:lnTo>
                  <a:lnTo>
                    <a:pt x="882" y="3426"/>
                  </a:lnTo>
                  <a:lnTo>
                    <a:pt x="873" y="3427"/>
                  </a:lnTo>
                  <a:lnTo>
                    <a:pt x="873" y="3434"/>
                  </a:lnTo>
                  <a:lnTo>
                    <a:pt x="877" y="3439"/>
                  </a:lnTo>
                  <a:lnTo>
                    <a:pt x="882" y="3441"/>
                  </a:lnTo>
                  <a:lnTo>
                    <a:pt x="887" y="3441"/>
                  </a:lnTo>
                  <a:lnTo>
                    <a:pt x="887" y="3448"/>
                  </a:lnTo>
                  <a:lnTo>
                    <a:pt x="885" y="3453"/>
                  </a:lnTo>
                  <a:lnTo>
                    <a:pt x="882" y="3456"/>
                  </a:lnTo>
                  <a:lnTo>
                    <a:pt x="880" y="3461"/>
                  </a:lnTo>
                  <a:lnTo>
                    <a:pt x="877" y="3463"/>
                  </a:lnTo>
                  <a:lnTo>
                    <a:pt x="875" y="3467"/>
                  </a:lnTo>
                  <a:lnTo>
                    <a:pt x="872" y="3468"/>
                  </a:lnTo>
                  <a:lnTo>
                    <a:pt x="866" y="3468"/>
                  </a:lnTo>
                  <a:lnTo>
                    <a:pt x="865" y="3465"/>
                  </a:lnTo>
                  <a:lnTo>
                    <a:pt x="863" y="3463"/>
                  </a:lnTo>
                  <a:lnTo>
                    <a:pt x="860" y="3461"/>
                  </a:lnTo>
                  <a:lnTo>
                    <a:pt x="853" y="3461"/>
                  </a:lnTo>
                  <a:lnTo>
                    <a:pt x="853" y="3453"/>
                  </a:lnTo>
                  <a:lnTo>
                    <a:pt x="851" y="3450"/>
                  </a:lnTo>
                  <a:lnTo>
                    <a:pt x="849" y="3446"/>
                  </a:lnTo>
                  <a:lnTo>
                    <a:pt x="846" y="3444"/>
                  </a:lnTo>
                  <a:lnTo>
                    <a:pt x="843" y="3443"/>
                  </a:lnTo>
                  <a:lnTo>
                    <a:pt x="832" y="3441"/>
                  </a:lnTo>
                  <a:lnTo>
                    <a:pt x="826" y="3441"/>
                  </a:lnTo>
                  <a:lnTo>
                    <a:pt x="820" y="3441"/>
                  </a:lnTo>
                  <a:lnTo>
                    <a:pt x="815" y="3443"/>
                  </a:lnTo>
                  <a:lnTo>
                    <a:pt x="812" y="3444"/>
                  </a:lnTo>
                  <a:lnTo>
                    <a:pt x="807" y="3451"/>
                  </a:lnTo>
                  <a:lnTo>
                    <a:pt x="803" y="3453"/>
                  </a:lnTo>
                  <a:lnTo>
                    <a:pt x="798" y="3455"/>
                  </a:lnTo>
                  <a:lnTo>
                    <a:pt x="795" y="3456"/>
                  </a:lnTo>
                  <a:lnTo>
                    <a:pt x="791" y="3460"/>
                  </a:lnTo>
                  <a:lnTo>
                    <a:pt x="786" y="3467"/>
                  </a:lnTo>
                  <a:lnTo>
                    <a:pt x="783" y="3475"/>
                  </a:lnTo>
                  <a:lnTo>
                    <a:pt x="778" y="3482"/>
                  </a:lnTo>
                  <a:lnTo>
                    <a:pt x="776" y="3489"/>
                  </a:lnTo>
                  <a:lnTo>
                    <a:pt x="776" y="3494"/>
                  </a:lnTo>
                  <a:lnTo>
                    <a:pt x="779" y="3497"/>
                  </a:lnTo>
                  <a:lnTo>
                    <a:pt x="781" y="3501"/>
                  </a:lnTo>
                  <a:lnTo>
                    <a:pt x="783" y="3504"/>
                  </a:lnTo>
                  <a:lnTo>
                    <a:pt x="785" y="3508"/>
                  </a:lnTo>
                  <a:lnTo>
                    <a:pt x="783" y="3509"/>
                  </a:lnTo>
                  <a:lnTo>
                    <a:pt x="778" y="3509"/>
                  </a:lnTo>
                  <a:lnTo>
                    <a:pt x="779" y="3513"/>
                  </a:lnTo>
                  <a:lnTo>
                    <a:pt x="781" y="3514"/>
                  </a:lnTo>
                  <a:lnTo>
                    <a:pt x="786" y="3516"/>
                  </a:lnTo>
                  <a:lnTo>
                    <a:pt x="790" y="3518"/>
                  </a:lnTo>
                  <a:lnTo>
                    <a:pt x="791" y="3521"/>
                  </a:lnTo>
                  <a:lnTo>
                    <a:pt x="791" y="3523"/>
                  </a:lnTo>
                  <a:lnTo>
                    <a:pt x="797" y="3531"/>
                  </a:lnTo>
                  <a:lnTo>
                    <a:pt x="798" y="3538"/>
                  </a:lnTo>
                  <a:lnTo>
                    <a:pt x="798" y="3543"/>
                  </a:lnTo>
                  <a:lnTo>
                    <a:pt x="839" y="3537"/>
                  </a:lnTo>
                  <a:lnTo>
                    <a:pt x="832" y="3537"/>
                  </a:lnTo>
                  <a:lnTo>
                    <a:pt x="829" y="3535"/>
                  </a:lnTo>
                  <a:lnTo>
                    <a:pt x="827" y="3530"/>
                  </a:lnTo>
                  <a:lnTo>
                    <a:pt x="826" y="3523"/>
                  </a:lnTo>
                  <a:lnTo>
                    <a:pt x="829" y="3523"/>
                  </a:lnTo>
                  <a:lnTo>
                    <a:pt x="831" y="3521"/>
                  </a:lnTo>
                  <a:lnTo>
                    <a:pt x="832" y="3516"/>
                  </a:lnTo>
                  <a:lnTo>
                    <a:pt x="834" y="3511"/>
                  </a:lnTo>
                  <a:lnTo>
                    <a:pt x="837" y="3511"/>
                  </a:lnTo>
                  <a:lnTo>
                    <a:pt x="839" y="3509"/>
                  </a:lnTo>
                  <a:lnTo>
                    <a:pt x="843" y="3508"/>
                  </a:lnTo>
                  <a:lnTo>
                    <a:pt x="846" y="3506"/>
                  </a:lnTo>
                  <a:lnTo>
                    <a:pt x="849" y="3504"/>
                  </a:lnTo>
                  <a:lnTo>
                    <a:pt x="853" y="3502"/>
                  </a:lnTo>
                  <a:lnTo>
                    <a:pt x="860" y="3502"/>
                  </a:lnTo>
                  <a:lnTo>
                    <a:pt x="865" y="3502"/>
                  </a:lnTo>
                  <a:lnTo>
                    <a:pt x="872" y="3506"/>
                  </a:lnTo>
                  <a:lnTo>
                    <a:pt x="878" y="3509"/>
                  </a:lnTo>
                  <a:lnTo>
                    <a:pt x="882" y="3511"/>
                  </a:lnTo>
                  <a:lnTo>
                    <a:pt x="887" y="3509"/>
                  </a:lnTo>
                  <a:lnTo>
                    <a:pt x="906" y="3506"/>
                  </a:lnTo>
                  <a:lnTo>
                    <a:pt x="923" y="3501"/>
                  </a:lnTo>
                  <a:lnTo>
                    <a:pt x="941" y="3497"/>
                  </a:lnTo>
                  <a:lnTo>
                    <a:pt x="952" y="3496"/>
                  </a:lnTo>
                  <a:lnTo>
                    <a:pt x="962" y="3496"/>
                  </a:lnTo>
                  <a:lnTo>
                    <a:pt x="991" y="3484"/>
                  </a:lnTo>
                  <a:lnTo>
                    <a:pt x="1006" y="3479"/>
                  </a:lnTo>
                  <a:lnTo>
                    <a:pt x="1023" y="3475"/>
                  </a:lnTo>
                  <a:lnTo>
                    <a:pt x="1032" y="3470"/>
                  </a:lnTo>
                  <a:lnTo>
                    <a:pt x="1039" y="3470"/>
                  </a:lnTo>
                  <a:lnTo>
                    <a:pt x="1044" y="3468"/>
                  </a:lnTo>
                  <a:lnTo>
                    <a:pt x="1045" y="3467"/>
                  </a:lnTo>
                  <a:lnTo>
                    <a:pt x="1047" y="3465"/>
                  </a:lnTo>
                  <a:lnTo>
                    <a:pt x="1052" y="3463"/>
                  </a:lnTo>
                  <a:lnTo>
                    <a:pt x="1056" y="3460"/>
                  </a:lnTo>
                  <a:lnTo>
                    <a:pt x="1057" y="3458"/>
                  </a:lnTo>
                  <a:lnTo>
                    <a:pt x="1057" y="3455"/>
                  </a:lnTo>
                  <a:lnTo>
                    <a:pt x="1085" y="3455"/>
                  </a:lnTo>
                  <a:lnTo>
                    <a:pt x="1102" y="3444"/>
                  </a:lnTo>
                  <a:lnTo>
                    <a:pt x="1119" y="3434"/>
                  </a:lnTo>
                  <a:lnTo>
                    <a:pt x="1139" y="3427"/>
                  </a:lnTo>
                  <a:lnTo>
                    <a:pt x="1160" y="3421"/>
                  </a:lnTo>
                  <a:lnTo>
                    <a:pt x="1160" y="3427"/>
                  </a:lnTo>
                  <a:lnTo>
                    <a:pt x="1160" y="3434"/>
                  </a:lnTo>
                  <a:lnTo>
                    <a:pt x="1158" y="3439"/>
                  </a:lnTo>
                  <a:lnTo>
                    <a:pt x="1151" y="3444"/>
                  </a:lnTo>
                  <a:lnTo>
                    <a:pt x="1143" y="3446"/>
                  </a:lnTo>
                  <a:lnTo>
                    <a:pt x="1133" y="3448"/>
                  </a:lnTo>
                  <a:lnTo>
                    <a:pt x="1133" y="3453"/>
                  </a:lnTo>
                  <a:lnTo>
                    <a:pt x="1131" y="3458"/>
                  </a:lnTo>
                  <a:lnTo>
                    <a:pt x="1127" y="3465"/>
                  </a:lnTo>
                  <a:lnTo>
                    <a:pt x="1127" y="3468"/>
                  </a:lnTo>
                  <a:lnTo>
                    <a:pt x="1126" y="3472"/>
                  </a:lnTo>
                  <a:lnTo>
                    <a:pt x="1122" y="3475"/>
                  </a:lnTo>
                  <a:lnTo>
                    <a:pt x="1114" y="3479"/>
                  </a:lnTo>
                  <a:lnTo>
                    <a:pt x="1104" y="3480"/>
                  </a:lnTo>
                  <a:lnTo>
                    <a:pt x="1100" y="3482"/>
                  </a:lnTo>
                  <a:lnTo>
                    <a:pt x="1097" y="3485"/>
                  </a:lnTo>
                  <a:lnTo>
                    <a:pt x="1097" y="3487"/>
                  </a:lnTo>
                  <a:lnTo>
                    <a:pt x="1093" y="3492"/>
                  </a:lnTo>
                  <a:lnTo>
                    <a:pt x="1088" y="3496"/>
                  </a:lnTo>
                  <a:lnTo>
                    <a:pt x="1081" y="3497"/>
                  </a:lnTo>
                  <a:lnTo>
                    <a:pt x="1071" y="3496"/>
                  </a:lnTo>
                  <a:lnTo>
                    <a:pt x="1069" y="3502"/>
                  </a:lnTo>
                  <a:lnTo>
                    <a:pt x="1068" y="3502"/>
                  </a:lnTo>
                  <a:lnTo>
                    <a:pt x="1064" y="3502"/>
                  </a:lnTo>
                  <a:lnTo>
                    <a:pt x="1063" y="3506"/>
                  </a:lnTo>
                  <a:lnTo>
                    <a:pt x="1061" y="3509"/>
                  </a:lnTo>
                  <a:lnTo>
                    <a:pt x="1059" y="3513"/>
                  </a:lnTo>
                  <a:lnTo>
                    <a:pt x="1057" y="3516"/>
                  </a:lnTo>
                  <a:lnTo>
                    <a:pt x="1057" y="3521"/>
                  </a:lnTo>
                  <a:lnTo>
                    <a:pt x="1057" y="3526"/>
                  </a:lnTo>
                  <a:lnTo>
                    <a:pt x="1054" y="3528"/>
                  </a:lnTo>
                  <a:lnTo>
                    <a:pt x="1051" y="3530"/>
                  </a:lnTo>
                  <a:lnTo>
                    <a:pt x="1054" y="3533"/>
                  </a:lnTo>
                  <a:lnTo>
                    <a:pt x="1057" y="3537"/>
                  </a:lnTo>
                  <a:lnTo>
                    <a:pt x="1064" y="3540"/>
                  </a:lnTo>
                  <a:lnTo>
                    <a:pt x="1074" y="3543"/>
                  </a:lnTo>
                  <a:lnTo>
                    <a:pt x="1083" y="3545"/>
                  </a:lnTo>
                  <a:lnTo>
                    <a:pt x="1093" y="3548"/>
                  </a:lnTo>
                  <a:lnTo>
                    <a:pt x="1102" y="3550"/>
                  </a:lnTo>
                  <a:lnTo>
                    <a:pt x="1109" y="3557"/>
                  </a:lnTo>
                  <a:lnTo>
                    <a:pt x="1110" y="3560"/>
                  </a:lnTo>
                  <a:lnTo>
                    <a:pt x="1112" y="3564"/>
                  </a:lnTo>
                  <a:lnTo>
                    <a:pt x="1114" y="3571"/>
                  </a:lnTo>
                  <a:lnTo>
                    <a:pt x="1112" y="3576"/>
                  </a:lnTo>
                  <a:lnTo>
                    <a:pt x="1110" y="3579"/>
                  </a:lnTo>
                  <a:lnTo>
                    <a:pt x="1107" y="3581"/>
                  </a:lnTo>
                  <a:lnTo>
                    <a:pt x="1098" y="3583"/>
                  </a:lnTo>
                  <a:lnTo>
                    <a:pt x="1092" y="3584"/>
                  </a:lnTo>
                  <a:lnTo>
                    <a:pt x="1080" y="3593"/>
                  </a:lnTo>
                  <a:lnTo>
                    <a:pt x="1074" y="3598"/>
                  </a:lnTo>
                  <a:lnTo>
                    <a:pt x="1071" y="3605"/>
                  </a:lnTo>
                  <a:lnTo>
                    <a:pt x="1071" y="3608"/>
                  </a:lnTo>
                  <a:lnTo>
                    <a:pt x="1073" y="3610"/>
                  </a:lnTo>
                  <a:lnTo>
                    <a:pt x="1076" y="3610"/>
                  </a:lnTo>
                  <a:lnTo>
                    <a:pt x="1081" y="3612"/>
                  </a:lnTo>
                  <a:lnTo>
                    <a:pt x="1085" y="3612"/>
                  </a:lnTo>
                  <a:lnTo>
                    <a:pt x="1085" y="3619"/>
                  </a:lnTo>
                  <a:lnTo>
                    <a:pt x="1090" y="3620"/>
                  </a:lnTo>
                  <a:lnTo>
                    <a:pt x="1095" y="3619"/>
                  </a:lnTo>
                  <a:lnTo>
                    <a:pt x="1100" y="3619"/>
                  </a:lnTo>
                  <a:lnTo>
                    <a:pt x="1105" y="3619"/>
                  </a:lnTo>
                  <a:lnTo>
                    <a:pt x="1105" y="3627"/>
                  </a:lnTo>
                  <a:lnTo>
                    <a:pt x="1105" y="3632"/>
                  </a:lnTo>
                  <a:lnTo>
                    <a:pt x="1109" y="3637"/>
                  </a:lnTo>
                  <a:lnTo>
                    <a:pt x="1112" y="3639"/>
                  </a:lnTo>
                  <a:lnTo>
                    <a:pt x="1121" y="3639"/>
                  </a:lnTo>
                  <a:lnTo>
                    <a:pt x="1126" y="3636"/>
                  </a:lnTo>
                  <a:lnTo>
                    <a:pt x="1129" y="3630"/>
                  </a:lnTo>
                  <a:lnTo>
                    <a:pt x="1131" y="3624"/>
                  </a:lnTo>
                  <a:lnTo>
                    <a:pt x="1133" y="3617"/>
                  </a:lnTo>
                  <a:lnTo>
                    <a:pt x="1136" y="3612"/>
                  </a:lnTo>
                  <a:lnTo>
                    <a:pt x="1139" y="3607"/>
                  </a:lnTo>
                  <a:lnTo>
                    <a:pt x="1146" y="3605"/>
                  </a:lnTo>
                  <a:lnTo>
                    <a:pt x="1153" y="3595"/>
                  </a:lnTo>
                  <a:lnTo>
                    <a:pt x="1162" y="3586"/>
                  </a:lnTo>
                  <a:lnTo>
                    <a:pt x="1170" y="3577"/>
                  </a:lnTo>
                  <a:lnTo>
                    <a:pt x="1180" y="3571"/>
                  </a:lnTo>
                  <a:lnTo>
                    <a:pt x="1180" y="3564"/>
                  </a:lnTo>
                  <a:lnTo>
                    <a:pt x="1179" y="3560"/>
                  </a:lnTo>
                  <a:lnTo>
                    <a:pt x="1175" y="3555"/>
                  </a:lnTo>
                  <a:lnTo>
                    <a:pt x="1174" y="3550"/>
                  </a:lnTo>
                  <a:lnTo>
                    <a:pt x="1168" y="3550"/>
                  </a:lnTo>
                  <a:lnTo>
                    <a:pt x="1167" y="3547"/>
                  </a:lnTo>
                  <a:lnTo>
                    <a:pt x="1167" y="3543"/>
                  </a:lnTo>
                  <a:lnTo>
                    <a:pt x="1168" y="3540"/>
                  </a:lnTo>
                  <a:lnTo>
                    <a:pt x="1170" y="3537"/>
                  </a:lnTo>
                  <a:lnTo>
                    <a:pt x="1175" y="3537"/>
                  </a:lnTo>
                  <a:lnTo>
                    <a:pt x="1180" y="3537"/>
                  </a:lnTo>
                  <a:lnTo>
                    <a:pt x="1192" y="3538"/>
                  </a:lnTo>
                  <a:lnTo>
                    <a:pt x="1197" y="3538"/>
                  </a:lnTo>
                  <a:lnTo>
                    <a:pt x="1201" y="3537"/>
                  </a:lnTo>
                  <a:lnTo>
                    <a:pt x="1211" y="3538"/>
                  </a:lnTo>
                  <a:lnTo>
                    <a:pt x="1216" y="3535"/>
                  </a:lnTo>
                  <a:lnTo>
                    <a:pt x="1223" y="3533"/>
                  </a:lnTo>
                  <a:lnTo>
                    <a:pt x="1228" y="3530"/>
                  </a:lnTo>
                  <a:lnTo>
                    <a:pt x="1228" y="3523"/>
                  </a:lnTo>
                  <a:lnTo>
                    <a:pt x="1226" y="3519"/>
                  </a:lnTo>
                  <a:lnTo>
                    <a:pt x="1221" y="3518"/>
                  </a:lnTo>
                  <a:lnTo>
                    <a:pt x="1215" y="3516"/>
                  </a:lnTo>
                  <a:lnTo>
                    <a:pt x="1220" y="3508"/>
                  </a:lnTo>
                  <a:lnTo>
                    <a:pt x="1223" y="3504"/>
                  </a:lnTo>
                  <a:lnTo>
                    <a:pt x="1226" y="3506"/>
                  </a:lnTo>
                  <a:lnTo>
                    <a:pt x="1232" y="3509"/>
                  </a:lnTo>
                  <a:lnTo>
                    <a:pt x="1242" y="3519"/>
                  </a:lnTo>
                  <a:lnTo>
                    <a:pt x="1249" y="3523"/>
                  </a:lnTo>
                  <a:lnTo>
                    <a:pt x="1255" y="3523"/>
                  </a:lnTo>
                  <a:lnTo>
                    <a:pt x="1262" y="3523"/>
                  </a:lnTo>
                  <a:lnTo>
                    <a:pt x="1271" y="3518"/>
                  </a:lnTo>
                  <a:lnTo>
                    <a:pt x="1278" y="3518"/>
                  </a:lnTo>
                  <a:lnTo>
                    <a:pt x="1283" y="3516"/>
                  </a:lnTo>
                  <a:lnTo>
                    <a:pt x="1286" y="3521"/>
                  </a:lnTo>
                  <a:lnTo>
                    <a:pt x="1290" y="3528"/>
                  </a:lnTo>
                  <a:lnTo>
                    <a:pt x="1290" y="3535"/>
                  </a:lnTo>
                  <a:lnTo>
                    <a:pt x="1290" y="3543"/>
                  </a:lnTo>
                  <a:lnTo>
                    <a:pt x="1298" y="3548"/>
                  </a:lnTo>
                  <a:lnTo>
                    <a:pt x="1301" y="3552"/>
                  </a:lnTo>
                  <a:lnTo>
                    <a:pt x="1303" y="3557"/>
                  </a:lnTo>
                  <a:lnTo>
                    <a:pt x="1310" y="3559"/>
                  </a:lnTo>
                  <a:lnTo>
                    <a:pt x="1315" y="3559"/>
                  </a:lnTo>
                  <a:lnTo>
                    <a:pt x="1324" y="3554"/>
                  </a:lnTo>
                  <a:lnTo>
                    <a:pt x="1332" y="3550"/>
                  </a:lnTo>
                  <a:lnTo>
                    <a:pt x="1337" y="3550"/>
                  </a:lnTo>
                  <a:lnTo>
                    <a:pt x="1344" y="3550"/>
                  </a:lnTo>
                  <a:lnTo>
                    <a:pt x="1348" y="3559"/>
                  </a:lnTo>
                  <a:lnTo>
                    <a:pt x="1353" y="3562"/>
                  </a:lnTo>
                  <a:lnTo>
                    <a:pt x="1361" y="3566"/>
                  </a:lnTo>
                  <a:lnTo>
                    <a:pt x="1371" y="3564"/>
                  </a:lnTo>
                  <a:lnTo>
                    <a:pt x="1373" y="3571"/>
                  </a:lnTo>
                  <a:lnTo>
                    <a:pt x="1375" y="3576"/>
                  </a:lnTo>
                  <a:lnTo>
                    <a:pt x="1378" y="3584"/>
                  </a:lnTo>
                  <a:lnTo>
                    <a:pt x="1380" y="3589"/>
                  </a:lnTo>
                  <a:lnTo>
                    <a:pt x="1380" y="3595"/>
                  </a:lnTo>
                  <a:lnTo>
                    <a:pt x="1382" y="3598"/>
                  </a:lnTo>
                  <a:lnTo>
                    <a:pt x="1385" y="3598"/>
                  </a:lnTo>
                  <a:lnTo>
                    <a:pt x="1395" y="3600"/>
                  </a:lnTo>
                  <a:lnTo>
                    <a:pt x="1402" y="3598"/>
                  </a:lnTo>
                  <a:lnTo>
                    <a:pt x="1404" y="3595"/>
                  </a:lnTo>
                  <a:lnTo>
                    <a:pt x="1407" y="3588"/>
                  </a:lnTo>
                  <a:lnTo>
                    <a:pt x="1411" y="3581"/>
                  </a:lnTo>
                  <a:lnTo>
                    <a:pt x="1416" y="3572"/>
                  </a:lnTo>
                  <a:lnTo>
                    <a:pt x="1419" y="3564"/>
                  </a:lnTo>
                  <a:lnTo>
                    <a:pt x="1419" y="3562"/>
                  </a:lnTo>
                  <a:lnTo>
                    <a:pt x="1416" y="3559"/>
                  </a:lnTo>
                  <a:lnTo>
                    <a:pt x="1412" y="3557"/>
                  </a:lnTo>
                  <a:lnTo>
                    <a:pt x="1409" y="3557"/>
                  </a:lnTo>
                  <a:lnTo>
                    <a:pt x="1407" y="3557"/>
                  </a:lnTo>
                  <a:lnTo>
                    <a:pt x="1405" y="3550"/>
                  </a:lnTo>
                  <a:lnTo>
                    <a:pt x="1405" y="3523"/>
                  </a:lnTo>
                  <a:lnTo>
                    <a:pt x="1409" y="3521"/>
                  </a:lnTo>
                  <a:lnTo>
                    <a:pt x="1412" y="3519"/>
                  </a:lnTo>
                  <a:lnTo>
                    <a:pt x="1416" y="3518"/>
                  </a:lnTo>
                  <a:lnTo>
                    <a:pt x="1419" y="3516"/>
                  </a:lnTo>
                  <a:lnTo>
                    <a:pt x="1421" y="3514"/>
                  </a:lnTo>
                  <a:lnTo>
                    <a:pt x="1423" y="3513"/>
                  </a:lnTo>
                  <a:lnTo>
                    <a:pt x="1424" y="3513"/>
                  </a:lnTo>
                  <a:lnTo>
                    <a:pt x="1426" y="3516"/>
                  </a:lnTo>
                  <a:lnTo>
                    <a:pt x="1431" y="3519"/>
                  </a:lnTo>
                  <a:lnTo>
                    <a:pt x="1438" y="3523"/>
                  </a:lnTo>
                  <a:lnTo>
                    <a:pt x="1445" y="3523"/>
                  </a:lnTo>
                  <a:lnTo>
                    <a:pt x="1453" y="3523"/>
                  </a:lnTo>
                  <a:lnTo>
                    <a:pt x="1455" y="3518"/>
                  </a:lnTo>
                  <a:lnTo>
                    <a:pt x="1457" y="3516"/>
                  </a:lnTo>
                  <a:lnTo>
                    <a:pt x="1460" y="3516"/>
                  </a:lnTo>
                  <a:lnTo>
                    <a:pt x="1465" y="3518"/>
                  </a:lnTo>
                  <a:lnTo>
                    <a:pt x="1467" y="3519"/>
                  </a:lnTo>
                  <a:lnTo>
                    <a:pt x="1467" y="3523"/>
                  </a:lnTo>
                  <a:lnTo>
                    <a:pt x="1465" y="3530"/>
                  </a:lnTo>
                  <a:lnTo>
                    <a:pt x="1463" y="3530"/>
                  </a:lnTo>
                  <a:lnTo>
                    <a:pt x="1460" y="3530"/>
                  </a:lnTo>
                  <a:lnTo>
                    <a:pt x="1460" y="3543"/>
                  </a:lnTo>
                  <a:lnTo>
                    <a:pt x="1458" y="3550"/>
                  </a:lnTo>
                  <a:lnTo>
                    <a:pt x="1457" y="3550"/>
                  </a:lnTo>
                  <a:lnTo>
                    <a:pt x="1453" y="3550"/>
                  </a:lnTo>
                  <a:lnTo>
                    <a:pt x="1453" y="3557"/>
                  </a:lnTo>
                  <a:lnTo>
                    <a:pt x="1457" y="3562"/>
                  </a:lnTo>
                  <a:lnTo>
                    <a:pt x="1460" y="3567"/>
                  </a:lnTo>
                  <a:lnTo>
                    <a:pt x="1467" y="3574"/>
                  </a:lnTo>
                  <a:lnTo>
                    <a:pt x="1477" y="3579"/>
                  </a:lnTo>
                  <a:lnTo>
                    <a:pt x="1487" y="3584"/>
                  </a:lnTo>
                  <a:lnTo>
                    <a:pt x="1492" y="3617"/>
                  </a:lnTo>
                  <a:lnTo>
                    <a:pt x="1496" y="3632"/>
                  </a:lnTo>
                  <a:lnTo>
                    <a:pt x="1501" y="3646"/>
                  </a:lnTo>
                  <a:lnTo>
                    <a:pt x="1503" y="3649"/>
                  </a:lnTo>
                  <a:lnTo>
                    <a:pt x="1504" y="3651"/>
                  </a:lnTo>
                  <a:lnTo>
                    <a:pt x="1510" y="3653"/>
                  </a:lnTo>
                  <a:lnTo>
                    <a:pt x="1516" y="3653"/>
                  </a:lnTo>
                  <a:lnTo>
                    <a:pt x="1521" y="3653"/>
                  </a:lnTo>
                  <a:lnTo>
                    <a:pt x="1523" y="3654"/>
                  </a:lnTo>
                  <a:lnTo>
                    <a:pt x="1523" y="3656"/>
                  </a:lnTo>
                  <a:lnTo>
                    <a:pt x="1525" y="3660"/>
                  </a:lnTo>
                  <a:lnTo>
                    <a:pt x="1528" y="3660"/>
                  </a:lnTo>
                  <a:lnTo>
                    <a:pt x="1535" y="3660"/>
                  </a:lnTo>
                  <a:lnTo>
                    <a:pt x="1540" y="3666"/>
                  </a:lnTo>
                  <a:lnTo>
                    <a:pt x="1545" y="3670"/>
                  </a:lnTo>
                  <a:lnTo>
                    <a:pt x="1554" y="3673"/>
                  </a:lnTo>
                  <a:lnTo>
                    <a:pt x="1562" y="3673"/>
                  </a:lnTo>
                  <a:lnTo>
                    <a:pt x="1566" y="3677"/>
                  </a:lnTo>
                  <a:lnTo>
                    <a:pt x="1569" y="3680"/>
                  </a:lnTo>
                  <a:lnTo>
                    <a:pt x="1573" y="3682"/>
                  </a:lnTo>
                  <a:lnTo>
                    <a:pt x="1576" y="3683"/>
                  </a:lnTo>
                  <a:lnTo>
                    <a:pt x="1576" y="3687"/>
                  </a:lnTo>
                  <a:lnTo>
                    <a:pt x="1595" y="3694"/>
                  </a:lnTo>
                  <a:lnTo>
                    <a:pt x="1610" y="3697"/>
                  </a:lnTo>
                  <a:lnTo>
                    <a:pt x="1614" y="3697"/>
                  </a:lnTo>
                  <a:lnTo>
                    <a:pt x="1620" y="3699"/>
                  </a:lnTo>
                  <a:lnTo>
                    <a:pt x="1627" y="3697"/>
                  </a:lnTo>
                  <a:lnTo>
                    <a:pt x="1634" y="3694"/>
                  </a:lnTo>
                  <a:lnTo>
                    <a:pt x="1641" y="3694"/>
                  </a:lnTo>
                  <a:lnTo>
                    <a:pt x="1646" y="3694"/>
                  </a:lnTo>
                  <a:lnTo>
                    <a:pt x="1697" y="3695"/>
                  </a:lnTo>
                  <a:lnTo>
                    <a:pt x="1723" y="3699"/>
                  </a:lnTo>
                  <a:lnTo>
                    <a:pt x="1747" y="3700"/>
                  </a:lnTo>
                  <a:lnTo>
                    <a:pt x="1747" y="3728"/>
                  </a:lnTo>
                  <a:lnTo>
                    <a:pt x="1754" y="3726"/>
                  </a:lnTo>
                  <a:lnTo>
                    <a:pt x="1757" y="3721"/>
                  </a:lnTo>
                  <a:lnTo>
                    <a:pt x="1760" y="3716"/>
                  </a:lnTo>
                  <a:lnTo>
                    <a:pt x="1760" y="3707"/>
                  </a:lnTo>
                  <a:lnTo>
                    <a:pt x="1766" y="3709"/>
                  </a:lnTo>
                  <a:lnTo>
                    <a:pt x="1769" y="3707"/>
                  </a:lnTo>
                  <a:lnTo>
                    <a:pt x="1771" y="3706"/>
                  </a:lnTo>
                  <a:lnTo>
                    <a:pt x="1772" y="3702"/>
                  </a:lnTo>
                  <a:lnTo>
                    <a:pt x="1774" y="3699"/>
                  </a:lnTo>
                  <a:lnTo>
                    <a:pt x="1776" y="3692"/>
                  </a:lnTo>
                  <a:lnTo>
                    <a:pt x="1781" y="3687"/>
                  </a:lnTo>
                  <a:lnTo>
                    <a:pt x="1793" y="3678"/>
                  </a:lnTo>
                  <a:lnTo>
                    <a:pt x="1794" y="3677"/>
                  </a:lnTo>
                  <a:lnTo>
                    <a:pt x="1800" y="3677"/>
                  </a:lnTo>
                  <a:lnTo>
                    <a:pt x="1803" y="3675"/>
                  </a:lnTo>
                  <a:lnTo>
                    <a:pt x="1806" y="3671"/>
                  </a:lnTo>
                  <a:lnTo>
                    <a:pt x="1810" y="3668"/>
                  </a:lnTo>
                  <a:lnTo>
                    <a:pt x="1815" y="3661"/>
                  </a:lnTo>
                  <a:lnTo>
                    <a:pt x="1817" y="3658"/>
                  </a:lnTo>
                  <a:lnTo>
                    <a:pt x="1820" y="3656"/>
                  </a:lnTo>
                  <a:lnTo>
                    <a:pt x="1823" y="3654"/>
                  </a:lnTo>
                  <a:lnTo>
                    <a:pt x="1835" y="3646"/>
                  </a:lnTo>
                  <a:lnTo>
                    <a:pt x="1849" y="3639"/>
                  </a:lnTo>
                  <a:lnTo>
                    <a:pt x="1866" y="3634"/>
                  </a:lnTo>
                  <a:lnTo>
                    <a:pt x="1883" y="3625"/>
                  </a:lnTo>
                  <a:lnTo>
                    <a:pt x="1885" y="3620"/>
                  </a:lnTo>
                  <a:lnTo>
                    <a:pt x="1887" y="3619"/>
                  </a:lnTo>
                  <a:lnTo>
                    <a:pt x="1890" y="3619"/>
                  </a:lnTo>
                  <a:lnTo>
                    <a:pt x="1895" y="3610"/>
                  </a:lnTo>
                  <a:lnTo>
                    <a:pt x="1897" y="3605"/>
                  </a:lnTo>
                  <a:lnTo>
                    <a:pt x="1897" y="3598"/>
                  </a:lnTo>
                  <a:lnTo>
                    <a:pt x="1902" y="3598"/>
                  </a:lnTo>
                  <a:lnTo>
                    <a:pt x="1907" y="3598"/>
                  </a:lnTo>
                  <a:lnTo>
                    <a:pt x="1909" y="3595"/>
                  </a:lnTo>
                  <a:lnTo>
                    <a:pt x="1910" y="3591"/>
                  </a:lnTo>
                  <a:lnTo>
                    <a:pt x="1917" y="3593"/>
                  </a:lnTo>
                  <a:lnTo>
                    <a:pt x="1926" y="3593"/>
                  </a:lnTo>
                  <a:lnTo>
                    <a:pt x="1943" y="3591"/>
                  </a:lnTo>
                  <a:lnTo>
                    <a:pt x="1950" y="3591"/>
                  </a:lnTo>
                  <a:lnTo>
                    <a:pt x="1956" y="3591"/>
                  </a:lnTo>
                  <a:lnTo>
                    <a:pt x="1962" y="3595"/>
                  </a:lnTo>
                  <a:lnTo>
                    <a:pt x="1965" y="3598"/>
                  </a:lnTo>
                  <a:lnTo>
                    <a:pt x="1970" y="3600"/>
                  </a:lnTo>
                  <a:lnTo>
                    <a:pt x="1972" y="3601"/>
                  </a:lnTo>
                  <a:lnTo>
                    <a:pt x="1972" y="3605"/>
                  </a:lnTo>
                  <a:lnTo>
                    <a:pt x="1972" y="3625"/>
                  </a:lnTo>
                  <a:lnTo>
                    <a:pt x="1979" y="3622"/>
                  </a:lnTo>
                  <a:lnTo>
                    <a:pt x="1985" y="3619"/>
                  </a:lnTo>
                  <a:lnTo>
                    <a:pt x="1989" y="3612"/>
                  </a:lnTo>
                  <a:lnTo>
                    <a:pt x="1992" y="3605"/>
                  </a:lnTo>
                  <a:lnTo>
                    <a:pt x="1996" y="3600"/>
                  </a:lnTo>
                  <a:lnTo>
                    <a:pt x="1999" y="3596"/>
                  </a:lnTo>
                  <a:lnTo>
                    <a:pt x="2004" y="3591"/>
                  </a:lnTo>
                  <a:lnTo>
                    <a:pt x="2006" y="3584"/>
                  </a:lnTo>
                  <a:lnTo>
                    <a:pt x="2008" y="3576"/>
                  </a:lnTo>
                  <a:lnTo>
                    <a:pt x="2008" y="3567"/>
                  </a:lnTo>
                  <a:lnTo>
                    <a:pt x="2004" y="3554"/>
                  </a:lnTo>
                  <a:lnTo>
                    <a:pt x="1999" y="3542"/>
                  </a:lnTo>
                  <a:lnTo>
                    <a:pt x="1992" y="3530"/>
                  </a:lnTo>
                  <a:lnTo>
                    <a:pt x="1992" y="3499"/>
                  </a:lnTo>
                  <a:lnTo>
                    <a:pt x="1992" y="3496"/>
                  </a:lnTo>
                  <a:lnTo>
                    <a:pt x="1994" y="3487"/>
                  </a:lnTo>
                  <a:lnTo>
                    <a:pt x="1997" y="3477"/>
                  </a:lnTo>
                  <a:lnTo>
                    <a:pt x="2003" y="3470"/>
                  </a:lnTo>
                  <a:lnTo>
                    <a:pt x="2009" y="3465"/>
                  </a:lnTo>
                  <a:lnTo>
                    <a:pt x="2013" y="3463"/>
                  </a:lnTo>
                  <a:lnTo>
                    <a:pt x="2014" y="3444"/>
                  </a:lnTo>
                  <a:lnTo>
                    <a:pt x="2013" y="3429"/>
                  </a:lnTo>
                  <a:lnTo>
                    <a:pt x="2013" y="3426"/>
                  </a:lnTo>
                  <a:lnTo>
                    <a:pt x="2009" y="3419"/>
                  </a:lnTo>
                  <a:lnTo>
                    <a:pt x="2006" y="3414"/>
                  </a:lnTo>
                  <a:lnTo>
                    <a:pt x="2004" y="3414"/>
                  </a:lnTo>
                  <a:lnTo>
                    <a:pt x="2003" y="3410"/>
                  </a:lnTo>
                  <a:lnTo>
                    <a:pt x="2001" y="3404"/>
                  </a:lnTo>
                  <a:lnTo>
                    <a:pt x="1999" y="3397"/>
                  </a:lnTo>
                  <a:lnTo>
                    <a:pt x="1996" y="3395"/>
                  </a:lnTo>
                  <a:lnTo>
                    <a:pt x="1992" y="3393"/>
                  </a:lnTo>
                  <a:lnTo>
                    <a:pt x="1992" y="3325"/>
                  </a:lnTo>
                  <a:lnTo>
                    <a:pt x="2001" y="3320"/>
                  </a:lnTo>
                  <a:lnTo>
                    <a:pt x="2008" y="3320"/>
                  </a:lnTo>
                  <a:lnTo>
                    <a:pt x="2013" y="3318"/>
                  </a:lnTo>
                  <a:lnTo>
                    <a:pt x="2016" y="3318"/>
                  </a:lnTo>
                  <a:lnTo>
                    <a:pt x="2018" y="3318"/>
                  </a:lnTo>
                  <a:lnTo>
                    <a:pt x="2020" y="3311"/>
                  </a:lnTo>
                  <a:lnTo>
                    <a:pt x="2060" y="3311"/>
                  </a:lnTo>
                  <a:lnTo>
                    <a:pt x="2091" y="3306"/>
                  </a:lnTo>
                  <a:lnTo>
                    <a:pt x="2120" y="3300"/>
                  </a:lnTo>
                  <a:lnTo>
                    <a:pt x="2151" y="3294"/>
                  </a:lnTo>
                  <a:lnTo>
                    <a:pt x="2165" y="3289"/>
                  </a:lnTo>
                  <a:lnTo>
                    <a:pt x="2177" y="3284"/>
                  </a:lnTo>
                  <a:lnTo>
                    <a:pt x="2199" y="3286"/>
                  </a:lnTo>
                  <a:lnTo>
                    <a:pt x="2218" y="3282"/>
                  </a:lnTo>
                  <a:lnTo>
                    <a:pt x="2221" y="3282"/>
                  </a:lnTo>
                  <a:lnTo>
                    <a:pt x="2236" y="3282"/>
                  </a:lnTo>
                  <a:lnTo>
                    <a:pt x="2245" y="3281"/>
                  </a:lnTo>
                  <a:lnTo>
                    <a:pt x="2253" y="3279"/>
                  </a:lnTo>
                  <a:lnTo>
                    <a:pt x="2257" y="3279"/>
                  </a:lnTo>
                  <a:lnTo>
                    <a:pt x="2264" y="3284"/>
                  </a:lnTo>
                  <a:lnTo>
                    <a:pt x="2267" y="3291"/>
                  </a:lnTo>
                  <a:lnTo>
                    <a:pt x="2272" y="3296"/>
                  </a:lnTo>
                  <a:lnTo>
                    <a:pt x="2276" y="3298"/>
                  </a:lnTo>
                  <a:lnTo>
                    <a:pt x="2279" y="3298"/>
                  </a:lnTo>
                  <a:lnTo>
                    <a:pt x="2288" y="3298"/>
                  </a:lnTo>
                  <a:lnTo>
                    <a:pt x="2294" y="3300"/>
                  </a:lnTo>
                  <a:lnTo>
                    <a:pt x="2305" y="3303"/>
                  </a:lnTo>
                  <a:lnTo>
                    <a:pt x="2318" y="3306"/>
                  </a:lnTo>
                  <a:lnTo>
                    <a:pt x="2325" y="3306"/>
                  </a:lnTo>
                  <a:lnTo>
                    <a:pt x="2334" y="3305"/>
                  </a:lnTo>
                  <a:lnTo>
                    <a:pt x="2340" y="3305"/>
                  </a:lnTo>
                  <a:lnTo>
                    <a:pt x="2345" y="3306"/>
                  </a:lnTo>
                  <a:lnTo>
                    <a:pt x="2352" y="3310"/>
                  </a:lnTo>
                  <a:lnTo>
                    <a:pt x="2359" y="3315"/>
                  </a:lnTo>
                  <a:lnTo>
                    <a:pt x="2368" y="3318"/>
                  </a:lnTo>
                  <a:lnTo>
                    <a:pt x="2402" y="3318"/>
                  </a:lnTo>
                  <a:lnTo>
                    <a:pt x="2409" y="3318"/>
                  </a:lnTo>
                  <a:lnTo>
                    <a:pt x="2414" y="3320"/>
                  </a:lnTo>
                  <a:lnTo>
                    <a:pt x="2421" y="3323"/>
                  </a:lnTo>
                  <a:lnTo>
                    <a:pt x="2427" y="3328"/>
                  </a:lnTo>
                  <a:lnTo>
                    <a:pt x="2436" y="3332"/>
                  </a:lnTo>
                  <a:lnTo>
                    <a:pt x="2451" y="3332"/>
                  </a:lnTo>
                  <a:lnTo>
                    <a:pt x="2465" y="3332"/>
                  </a:lnTo>
                  <a:lnTo>
                    <a:pt x="2478" y="3334"/>
                  </a:lnTo>
                  <a:lnTo>
                    <a:pt x="2489" y="3337"/>
                  </a:lnTo>
                  <a:lnTo>
                    <a:pt x="2513" y="3344"/>
                  </a:lnTo>
                  <a:lnTo>
                    <a:pt x="2525" y="3346"/>
                  </a:lnTo>
                  <a:lnTo>
                    <a:pt x="2538" y="3346"/>
                  </a:lnTo>
                  <a:lnTo>
                    <a:pt x="2542" y="3351"/>
                  </a:lnTo>
                  <a:lnTo>
                    <a:pt x="2547" y="3354"/>
                  </a:lnTo>
                  <a:lnTo>
                    <a:pt x="2552" y="3357"/>
                  </a:lnTo>
                  <a:lnTo>
                    <a:pt x="2557" y="3357"/>
                  </a:lnTo>
                  <a:lnTo>
                    <a:pt x="2562" y="3359"/>
                  </a:lnTo>
                  <a:lnTo>
                    <a:pt x="2564" y="3361"/>
                  </a:lnTo>
                  <a:lnTo>
                    <a:pt x="2567" y="3366"/>
                  </a:lnTo>
                  <a:lnTo>
                    <a:pt x="2572" y="3373"/>
                  </a:lnTo>
                  <a:lnTo>
                    <a:pt x="2576" y="3375"/>
                  </a:lnTo>
                  <a:lnTo>
                    <a:pt x="2579" y="3373"/>
                  </a:lnTo>
                  <a:lnTo>
                    <a:pt x="2579" y="3376"/>
                  </a:lnTo>
                  <a:lnTo>
                    <a:pt x="2588" y="3380"/>
                  </a:lnTo>
                  <a:lnTo>
                    <a:pt x="2593" y="3383"/>
                  </a:lnTo>
                  <a:lnTo>
                    <a:pt x="2600" y="3395"/>
                  </a:lnTo>
                  <a:lnTo>
                    <a:pt x="2601" y="3397"/>
                  </a:lnTo>
                  <a:lnTo>
                    <a:pt x="2611" y="3410"/>
                  </a:lnTo>
                  <a:lnTo>
                    <a:pt x="2623" y="3422"/>
                  </a:lnTo>
                  <a:lnTo>
                    <a:pt x="2627" y="3421"/>
                  </a:lnTo>
                  <a:lnTo>
                    <a:pt x="2627" y="3427"/>
                  </a:lnTo>
                  <a:lnTo>
                    <a:pt x="2627" y="3431"/>
                  </a:lnTo>
                  <a:lnTo>
                    <a:pt x="2630" y="3434"/>
                  </a:lnTo>
                  <a:lnTo>
                    <a:pt x="2632" y="3436"/>
                  </a:lnTo>
                  <a:lnTo>
                    <a:pt x="2639" y="3441"/>
                  </a:lnTo>
                  <a:lnTo>
                    <a:pt x="2640" y="3444"/>
                  </a:lnTo>
                  <a:lnTo>
                    <a:pt x="2640" y="3448"/>
                  </a:lnTo>
                  <a:lnTo>
                    <a:pt x="2647" y="3448"/>
                  </a:lnTo>
                  <a:lnTo>
                    <a:pt x="2654" y="3448"/>
                  </a:lnTo>
                  <a:lnTo>
                    <a:pt x="2659" y="3451"/>
                  </a:lnTo>
                  <a:lnTo>
                    <a:pt x="2661" y="3455"/>
                  </a:lnTo>
                  <a:lnTo>
                    <a:pt x="2663" y="3458"/>
                  </a:lnTo>
                  <a:lnTo>
                    <a:pt x="2664" y="3460"/>
                  </a:lnTo>
                  <a:lnTo>
                    <a:pt x="2670" y="3461"/>
                  </a:lnTo>
                  <a:lnTo>
                    <a:pt x="2673" y="3463"/>
                  </a:lnTo>
                  <a:lnTo>
                    <a:pt x="2675" y="3467"/>
                  </a:lnTo>
                  <a:lnTo>
                    <a:pt x="2675" y="3468"/>
                  </a:lnTo>
                  <a:lnTo>
                    <a:pt x="2681" y="3470"/>
                  </a:lnTo>
                  <a:lnTo>
                    <a:pt x="2688" y="3470"/>
                  </a:lnTo>
                  <a:lnTo>
                    <a:pt x="2697" y="3467"/>
                  </a:lnTo>
                  <a:lnTo>
                    <a:pt x="2705" y="3463"/>
                  </a:lnTo>
                  <a:lnTo>
                    <a:pt x="2711" y="3463"/>
                  </a:lnTo>
                  <a:lnTo>
                    <a:pt x="2716" y="3461"/>
                  </a:lnTo>
                  <a:lnTo>
                    <a:pt x="2717" y="3465"/>
                  </a:lnTo>
                  <a:lnTo>
                    <a:pt x="2719" y="3467"/>
                  </a:lnTo>
                  <a:lnTo>
                    <a:pt x="2724" y="3468"/>
                  </a:lnTo>
                  <a:lnTo>
                    <a:pt x="2736" y="3468"/>
                  </a:lnTo>
                  <a:lnTo>
                    <a:pt x="2738" y="3472"/>
                  </a:lnTo>
                  <a:lnTo>
                    <a:pt x="2741" y="3475"/>
                  </a:lnTo>
                  <a:lnTo>
                    <a:pt x="2743" y="3479"/>
                  </a:lnTo>
                  <a:lnTo>
                    <a:pt x="2743" y="3482"/>
                  </a:lnTo>
                  <a:lnTo>
                    <a:pt x="2746" y="3480"/>
                  </a:lnTo>
                  <a:lnTo>
                    <a:pt x="2750" y="3479"/>
                  </a:lnTo>
                  <a:lnTo>
                    <a:pt x="2753" y="3477"/>
                  </a:lnTo>
                  <a:lnTo>
                    <a:pt x="2757" y="3475"/>
                  </a:lnTo>
                  <a:lnTo>
                    <a:pt x="2798" y="3475"/>
                  </a:lnTo>
                  <a:lnTo>
                    <a:pt x="2804" y="3475"/>
                  </a:lnTo>
                  <a:lnTo>
                    <a:pt x="2810" y="3475"/>
                  </a:lnTo>
                  <a:lnTo>
                    <a:pt x="2816" y="3479"/>
                  </a:lnTo>
                  <a:lnTo>
                    <a:pt x="2823" y="3482"/>
                  </a:lnTo>
                  <a:lnTo>
                    <a:pt x="2827" y="3484"/>
                  </a:lnTo>
                  <a:lnTo>
                    <a:pt x="2832" y="3482"/>
                  </a:lnTo>
                  <a:lnTo>
                    <a:pt x="2844" y="3480"/>
                  </a:lnTo>
                  <a:lnTo>
                    <a:pt x="2854" y="3477"/>
                  </a:lnTo>
                  <a:lnTo>
                    <a:pt x="2861" y="3470"/>
                  </a:lnTo>
                  <a:lnTo>
                    <a:pt x="2864" y="3467"/>
                  </a:lnTo>
                  <a:lnTo>
                    <a:pt x="2866" y="3461"/>
                  </a:lnTo>
                  <a:lnTo>
                    <a:pt x="2874" y="3456"/>
                  </a:lnTo>
                  <a:lnTo>
                    <a:pt x="2885" y="3453"/>
                  </a:lnTo>
                  <a:lnTo>
                    <a:pt x="2893" y="3450"/>
                  </a:lnTo>
                  <a:lnTo>
                    <a:pt x="2898" y="3446"/>
                  </a:lnTo>
                  <a:lnTo>
                    <a:pt x="2900" y="3441"/>
                  </a:lnTo>
                  <a:lnTo>
                    <a:pt x="2934" y="3441"/>
                  </a:lnTo>
                  <a:lnTo>
                    <a:pt x="2937" y="3439"/>
                  </a:lnTo>
                  <a:lnTo>
                    <a:pt x="2941" y="3438"/>
                  </a:lnTo>
                  <a:lnTo>
                    <a:pt x="2946" y="3432"/>
                  </a:lnTo>
                  <a:lnTo>
                    <a:pt x="2949" y="3431"/>
                  </a:lnTo>
                  <a:lnTo>
                    <a:pt x="2954" y="3429"/>
                  </a:lnTo>
                  <a:lnTo>
                    <a:pt x="2958" y="3426"/>
                  </a:lnTo>
                  <a:lnTo>
                    <a:pt x="2963" y="3419"/>
                  </a:lnTo>
                  <a:lnTo>
                    <a:pt x="2968" y="3412"/>
                  </a:lnTo>
                  <a:lnTo>
                    <a:pt x="2975" y="3405"/>
                  </a:lnTo>
                  <a:lnTo>
                    <a:pt x="2978" y="3405"/>
                  </a:lnTo>
                  <a:lnTo>
                    <a:pt x="2994" y="3405"/>
                  </a:lnTo>
                  <a:lnTo>
                    <a:pt x="2997" y="3404"/>
                  </a:lnTo>
                  <a:lnTo>
                    <a:pt x="3006" y="3400"/>
                  </a:lnTo>
                  <a:lnTo>
                    <a:pt x="3014" y="3397"/>
                  </a:lnTo>
                  <a:lnTo>
                    <a:pt x="3026" y="3386"/>
                  </a:lnTo>
                  <a:lnTo>
                    <a:pt x="3029" y="3386"/>
                  </a:lnTo>
                  <a:lnTo>
                    <a:pt x="3033" y="3386"/>
                  </a:lnTo>
                  <a:lnTo>
                    <a:pt x="3040" y="3388"/>
                  </a:lnTo>
                  <a:lnTo>
                    <a:pt x="3047" y="3386"/>
                  </a:lnTo>
                  <a:lnTo>
                    <a:pt x="3052" y="3385"/>
                  </a:lnTo>
                  <a:lnTo>
                    <a:pt x="3057" y="3380"/>
                  </a:lnTo>
                  <a:lnTo>
                    <a:pt x="3060" y="3378"/>
                  </a:lnTo>
                  <a:lnTo>
                    <a:pt x="3062" y="3373"/>
                  </a:lnTo>
                  <a:lnTo>
                    <a:pt x="3065" y="3371"/>
                  </a:lnTo>
                  <a:lnTo>
                    <a:pt x="3074" y="3368"/>
                  </a:lnTo>
                  <a:lnTo>
                    <a:pt x="3082" y="3366"/>
                  </a:lnTo>
                  <a:lnTo>
                    <a:pt x="3093" y="3366"/>
                  </a:lnTo>
                  <a:lnTo>
                    <a:pt x="3098" y="3366"/>
                  </a:lnTo>
                  <a:lnTo>
                    <a:pt x="3104" y="3366"/>
                  </a:lnTo>
                  <a:lnTo>
                    <a:pt x="3108" y="3364"/>
                  </a:lnTo>
                  <a:lnTo>
                    <a:pt x="3110" y="3361"/>
                  </a:lnTo>
                  <a:lnTo>
                    <a:pt x="3111" y="3352"/>
                  </a:lnTo>
                  <a:lnTo>
                    <a:pt x="3115" y="3352"/>
                  </a:lnTo>
                  <a:lnTo>
                    <a:pt x="3116" y="3352"/>
                  </a:lnTo>
                  <a:lnTo>
                    <a:pt x="3118" y="3346"/>
                  </a:lnTo>
                  <a:lnTo>
                    <a:pt x="3139" y="3346"/>
                  </a:lnTo>
                  <a:lnTo>
                    <a:pt x="3147" y="3340"/>
                  </a:lnTo>
                  <a:lnTo>
                    <a:pt x="3154" y="3335"/>
                  </a:lnTo>
                  <a:lnTo>
                    <a:pt x="3166" y="3322"/>
                  </a:lnTo>
                  <a:lnTo>
                    <a:pt x="3180" y="3310"/>
                  </a:lnTo>
                  <a:lnTo>
                    <a:pt x="3186" y="3303"/>
                  </a:lnTo>
                  <a:lnTo>
                    <a:pt x="3193" y="3298"/>
                  </a:lnTo>
                  <a:lnTo>
                    <a:pt x="3193" y="3293"/>
                  </a:lnTo>
                  <a:lnTo>
                    <a:pt x="3193" y="3289"/>
                  </a:lnTo>
                  <a:lnTo>
                    <a:pt x="3190" y="3282"/>
                  </a:lnTo>
                  <a:lnTo>
                    <a:pt x="3186" y="3276"/>
                  </a:lnTo>
                  <a:lnTo>
                    <a:pt x="3186" y="3271"/>
                  </a:lnTo>
                  <a:lnTo>
                    <a:pt x="3186" y="3264"/>
                  </a:lnTo>
                  <a:lnTo>
                    <a:pt x="3193" y="3265"/>
                  </a:lnTo>
                  <a:lnTo>
                    <a:pt x="3200" y="3267"/>
                  </a:lnTo>
                  <a:lnTo>
                    <a:pt x="3203" y="3271"/>
                  </a:lnTo>
                  <a:lnTo>
                    <a:pt x="3209" y="3274"/>
                  </a:lnTo>
                  <a:lnTo>
                    <a:pt x="3215" y="3282"/>
                  </a:lnTo>
                  <a:lnTo>
                    <a:pt x="3221" y="3291"/>
                  </a:lnTo>
                  <a:lnTo>
                    <a:pt x="3229" y="3286"/>
                  </a:lnTo>
                  <a:lnTo>
                    <a:pt x="3232" y="3282"/>
                  </a:lnTo>
                  <a:lnTo>
                    <a:pt x="3234" y="3277"/>
                  </a:lnTo>
                  <a:lnTo>
                    <a:pt x="3236" y="3276"/>
                  </a:lnTo>
                  <a:lnTo>
                    <a:pt x="3236" y="3272"/>
                  </a:lnTo>
                  <a:lnTo>
                    <a:pt x="3246" y="3260"/>
                  </a:lnTo>
                  <a:lnTo>
                    <a:pt x="3260" y="3248"/>
                  </a:lnTo>
                  <a:lnTo>
                    <a:pt x="3262" y="3245"/>
                  </a:lnTo>
                  <a:lnTo>
                    <a:pt x="3265" y="3238"/>
                  </a:lnTo>
                  <a:lnTo>
                    <a:pt x="3268" y="3230"/>
                  </a:lnTo>
                  <a:lnTo>
                    <a:pt x="3270" y="3219"/>
                  </a:lnTo>
                  <a:lnTo>
                    <a:pt x="3268" y="3211"/>
                  </a:lnTo>
                  <a:lnTo>
                    <a:pt x="3267" y="3202"/>
                  </a:lnTo>
                  <a:lnTo>
                    <a:pt x="3262" y="3195"/>
                  </a:lnTo>
                  <a:lnTo>
                    <a:pt x="3262" y="3190"/>
                  </a:lnTo>
                  <a:lnTo>
                    <a:pt x="3262" y="3185"/>
                  </a:lnTo>
                  <a:lnTo>
                    <a:pt x="3265" y="3184"/>
                  </a:lnTo>
                  <a:lnTo>
                    <a:pt x="3267" y="3180"/>
                  </a:lnTo>
                  <a:lnTo>
                    <a:pt x="3274" y="3177"/>
                  </a:lnTo>
                  <a:lnTo>
                    <a:pt x="3275" y="3173"/>
                  </a:lnTo>
                  <a:lnTo>
                    <a:pt x="3275" y="3168"/>
                  </a:lnTo>
                  <a:lnTo>
                    <a:pt x="3277" y="3167"/>
                  </a:lnTo>
                  <a:lnTo>
                    <a:pt x="3279" y="3165"/>
                  </a:lnTo>
                  <a:lnTo>
                    <a:pt x="3284" y="3158"/>
                  </a:lnTo>
                  <a:lnTo>
                    <a:pt x="3291" y="3149"/>
                  </a:lnTo>
                  <a:lnTo>
                    <a:pt x="3296" y="3143"/>
                  </a:lnTo>
                  <a:lnTo>
                    <a:pt x="3297" y="3138"/>
                  </a:lnTo>
                  <a:lnTo>
                    <a:pt x="3297" y="3131"/>
                  </a:lnTo>
                  <a:lnTo>
                    <a:pt x="3301" y="3129"/>
                  </a:lnTo>
                  <a:lnTo>
                    <a:pt x="3303" y="3127"/>
                  </a:lnTo>
                  <a:lnTo>
                    <a:pt x="3306" y="3122"/>
                  </a:lnTo>
                  <a:lnTo>
                    <a:pt x="3308" y="3117"/>
                  </a:lnTo>
                  <a:lnTo>
                    <a:pt x="3311" y="3110"/>
                  </a:lnTo>
                  <a:lnTo>
                    <a:pt x="3313" y="3108"/>
                  </a:lnTo>
                  <a:lnTo>
                    <a:pt x="3316" y="3107"/>
                  </a:lnTo>
                  <a:lnTo>
                    <a:pt x="3343" y="3066"/>
                  </a:lnTo>
                  <a:lnTo>
                    <a:pt x="3355" y="3044"/>
                  </a:lnTo>
                  <a:lnTo>
                    <a:pt x="3360" y="3032"/>
                  </a:lnTo>
                  <a:lnTo>
                    <a:pt x="3364" y="3018"/>
                  </a:lnTo>
                  <a:lnTo>
                    <a:pt x="3372" y="3013"/>
                  </a:lnTo>
                  <a:lnTo>
                    <a:pt x="3381" y="3006"/>
                  </a:lnTo>
                  <a:lnTo>
                    <a:pt x="3395" y="2991"/>
                  </a:lnTo>
                  <a:lnTo>
                    <a:pt x="3410" y="2977"/>
                  </a:lnTo>
                  <a:lnTo>
                    <a:pt x="3417" y="2970"/>
                  </a:lnTo>
                  <a:lnTo>
                    <a:pt x="3425" y="2963"/>
                  </a:lnTo>
                  <a:lnTo>
                    <a:pt x="3434" y="2962"/>
                  </a:lnTo>
                  <a:lnTo>
                    <a:pt x="3442" y="2960"/>
                  </a:lnTo>
                  <a:lnTo>
                    <a:pt x="3449" y="2962"/>
                  </a:lnTo>
                  <a:lnTo>
                    <a:pt x="3458" y="2963"/>
                  </a:lnTo>
                  <a:lnTo>
                    <a:pt x="3475" y="2968"/>
                  </a:lnTo>
                  <a:lnTo>
                    <a:pt x="3483" y="2970"/>
                  </a:lnTo>
                  <a:lnTo>
                    <a:pt x="3493" y="2970"/>
                  </a:lnTo>
                  <a:lnTo>
                    <a:pt x="3505" y="2970"/>
                  </a:lnTo>
                  <a:lnTo>
                    <a:pt x="3517" y="2970"/>
                  </a:lnTo>
                  <a:lnTo>
                    <a:pt x="3536" y="2972"/>
                  </a:lnTo>
                  <a:lnTo>
                    <a:pt x="3555" y="2975"/>
                  </a:lnTo>
                  <a:lnTo>
                    <a:pt x="3575" y="2977"/>
                  </a:lnTo>
                  <a:lnTo>
                    <a:pt x="3577" y="2980"/>
                  </a:lnTo>
                  <a:lnTo>
                    <a:pt x="3579" y="2982"/>
                  </a:lnTo>
                  <a:lnTo>
                    <a:pt x="3584" y="2984"/>
                  </a:lnTo>
                  <a:lnTo>
                    <a:pt x="3587" y="2986"/>
                  </a:lnTo>
                  <a:lnTo>
                    <a:pt x="3589" y="2989"/>
                  </a:lnTo>
                  <a:lnTo>
                    <a:pt x="3589" y="2991"/>
                  </a:lnTo>
                  <a:lnTo>
                    <a:pt x="3609" y="2991"/>
                  </a:lnTo>
                  <a:lnTo>
                    <a:pt x="3615" y="2992"/>
                  </a:lnTo>
                  <a:lnTo>
                    <a:pt x="3616" y="2994"/>
                  </a:lnTo>
                  <a:lnTo>
                    <a:pt x="3616" y="2997"/>
                  </a:lnTo>
                  <a:lnTo>
                    <a:pt x="3647" y="2997"/>
                  </a:lnTo>
                  <a:lnTo>
                    <a:pt x="3661" y="2999"/>
                  </a:lnTo>
                  <a:lnTo>
                    <a:pt x="3667" y="3001"/>
                  </a:lnTo>
                  <a:lnTo>
                    <a:pt x="3671" y="3004"/>
                  </a:lnTo>
                  <a:lnTo>
                    <a:pt x="3674" y="3004"/>
                  </a:lnTo>
                  <a:lnTo>
                    <a:pt x="3676" y="3004"/>
                  </a:lnTo>
                  <a:lnTo>
                    <a:pt x="3678" y="2997"/>
                  </a:lnTo>
                  <a:lnTo>
                    <a:pt x="3679" y="2992"/>
                  </a:lnTo>
                  <a:lnTo>
                    <a:pt x="3681" y="2991"/>
                  </a:lnTo>
                  <a:lnTo>
                    <a:pt x="3684" y="2991"/>
                  </a:lnTo>
                  <a:lnTo>
                    <a:pt x="3686" y="2986"/>
                  </a:lnTo>
                  <a:lnTo>
                    <a:pt x="3688" y="2984"/>
                  </a:lnTo>
                  <a:lnTo>
                    <a:pt x="3691" y="2984"/>
                  </a:lnTo>
                  <a:lnTo>
                    <a:pt x="3720" y="2972"/>
                  </a:lnTo>
                  <a:lnTo>
                    <a:pt x="3736" y="2967"/>
                  </a:lnTo>
                  <a:lnTo>
                    <a:pt x="3753" y="2963"/>
                  </a:lnTo>
                  <a:lnTo>
                    <a:pt x="3754" y="2958"/>
                  </a:lnTo>
                  <a:lnTo>
                    <a:pt x="3753" y="2953"/>
                  </a:lnTo>
                  <a:lnTo>
                    <a:pt x="3753" y="2948"/>
                  </a:lnTo>
                  <a:lnTo>
                    <a:pt x="3753" y="2943"/>
                  </a:lnTo>
                  <a:lnTo>
                    <a:pt x="3754" y="2943"/>
                  </a:lnTo>
                  <a:lnTo>
                    <a:pt x="3758" y="2941"/>
                  </a:lnTo>
                  <a:lnTo>
                    <a:pt x="3760" y="2941"/>
                  </a:lnTo>
                  <a:lnTo>
                    <a:pt x="3760" y="2936"/>
                  </a:lnTo>
                  <a:lnTo>
                    <a:pt x="3758" y="2933"/>
                  </a:lnTo>
                  <a:lnTo>
                    <a:pt x="3756" y="2928"/>
                  </a:lnTo>
                  <a:lnTo>
                    <a:pt x="3753" y="2922"/>
                  </a:lnTo>
                  <a:lnTo>
                    <a:pt x="3753" y="2916"/>
                  </a:lnTo>
                  <a:lnTo>
                    <a:pt x="3760" y="2914"/>
                  </a:lnTo>
                  <a:lnTo>
                    <a:pt x="3763" y="2909"/>
                  </a:lnTo>
                  <a:lnTo>
                    <a:pt x="3766" y="2904"/>
                  </a:lnTo>
                  <a:lnTo>
                    <a:pt x="3766" y="2895"/>
                  </a:lnTo>
                  <a:lnTo>
                    <a:pt x="3766" y="2890"/>
                  </a:lnTo>
                  <a:lnTo>
                    <a:pt x="3763" y="2888"/>
                  </a:lnTo>
                  <a:lnTo>
                    <a:pt x="3760" y="2888"/>
                  </a:lnTo>
                  <a:lnTo>
                    <a:pt x="3754" y="2888"/>
                  </a:lnTo>
                  <a:lnTo>
                    <a:pt x="3746" y="2892"/>
                  </a:lnTo>
                  <a:lnTo>
                    <a:pt x="3739" y="2895"/>
                  </a:lnTo>
                  <a:lnTo>
                    <a:pt x="3739" y="2899"/>
                  </a:lnTo>
                  <a:lnTo>
                    <a:pt x="3737" y="2900"/>
                  </a:lnTo>
                  <a:lnTo>
                    <a:pt x="3734" y="2900"/>
                  </a:lnTo>
                  <a:lnTo>
                    <a:pt x="3732" y="2895"/>
                  </a:lnTo>
                  <a:lnTo>
                    <a:pt x="3734" y="2887"/>
                  </a:lnTo>
                  <a:lnTo>
                    <a:pt x="3739" y="2880"/>
                  </a:lnTo>
                  <a:lnTo>
                    <a:pt x="3744" y="2875"/>
                  </a:lnTo>
                  <a:lnTo>
                    <a:pt x="3753" y="2871"/>
                  </a:lnTo>
                  <a:lnTo>
                    <a:pt x="3772" y="2868"/>
                  </a:lnTo>
                  <a:lnTo>
                    <a:pt x="3780" y="2866"/>
                  </a:lnTo>
                  <a:lnTo>
                    <a:pt x="3787" y="2861"/>
                  </a:lnTo>
                  <a:lnTo>
                    <a:pt x="3797" y="2854"/>
                  </a:lnTo>
                  <a:lnTo>
                    <a:pt x="3807" y="2847"/>
                  </a:lnTo>
                  <a:lnTo>
                    <a:pt x="3814" y="2837"/>
                  </a:lnTo>
                  <a:lnTo>
                    <a:pt x="3821" y="2827"/>
                  </a:lnTo>
                  <a:lnTo>
                    <a:pt x="3823" y="2822"/>
                  </a:lnTo>
                  <a:lnTo>
                    <a:pt x="3825" y="2820"/>
                  </a:lnTo>
                  <a:lnTo>
                    <a:pt x="3828" y="2820"/>
                  </a:lnTo>
                  <a:lnTo>
                    <a:pt x="3833" y="2812"/>
                  </a:lnTo>
                  <a:lnTo>
                    <a:pt x="3838" y="2803"/>
                  </a:lnTo>
                  <a:lnTo>
                    <a:pt x="3842" y="2793"/>
                  </a:lnTo>
                  <a:lnTo>
                    <a:pt x="3843" y="2788"/>
                  </a:lnTo>
                  <a:lnTo>
                    <a:pt x="3842" y="2779"/>
                  </a:lnTo>
                  <a:lnTo>
                    <a:pt x="3852" y="2781"/>
                  </a:lnTo>
                  <a:lnTo>
                    <a:pt x="3864" y="2779"/>
                  </a:lnTo>
                  <a:lnTo>
                    <a:pt x="3876" y="2779"/>
                  </a:lnTo>
                  <a:lnTo>
                    <a:pt x="3884" y="2781"/>
                  </a:lnTo>
                  <a:lnTo>
                    <a:pt x="3888" y="2781"/>
                  </a:lnTo>
                  <a:lnTo>
                    <a:pt x="3893" y="2784"/>
                  </a:lnTo>
                  <a:lnTo>
                    <a:pt x="3901" y="2788"/>
                  </a:lnTo>
                  <a:lnTo>
                    <a:pt x="3905" y="2791"/>
                  </a:lnTo>
                  <a:lnTo>
                    <a:pt x="3910" y="2795"/>
                  </a:lnTo>
                  <a:lnTo>
                    <a:pt x="3913" y="2800"/>
                  </a:lnTo>
                  <a:lnTo>
                    <a:pt x="3911" y="2812"/>
                  </a:lnTo>
                  <a:lnTo>
                    <a:pt x="3913" y="2825"/>
                  </a:lnTo>
                  <a:lnTo>
                    <a:pt x="3918" y="2839"/>
                  </a:lnTo>
                  <a:lnTo>
                    <a:pt x="3930" y="2866"/>
                  </a:lnTo>
                  <a:lnTo>
                    <a:pt x="3929" y="2871"/>
                  </a:lnTo>
                  <a:lnTo>
                    <a:pt x="3927" y="2875"/>
                  </a:lnTo>
                  <a:lnTo>
                    <a:pt x="3925" y="2878"/>
                  </a:lnTo>
                  <a:lnTo>
                    <a:pt x="3920" y="2882"/>
                  </a:lnTo>
                  <a:lnTo>
                    <a:pt x="3918" y="2885"/>
                  </a:lnTo>
                  <a:lnTo>
                    <a:pt x="3908" y="2900"/>
                  </a:lnTo>
                  <a:lnTo>
                    <a:pt x="3903" y="2907"/>
                  </a:lnTo>
                  <a:lnTo>
                    <a:pt x="3900" y="2916"/>
                  </a:lnTo>
                  <a:lnTo>
                    <a:pt x="3898" y="2917"/>
                  </a:lnTo>
                  <a:lnTo>
                    <a:pt x="3884" y="2928"/>
                  </a:lnTo>
                  <a:lnTo>
                    <a:pt x="3881" y="2934"/>
                  </a:lnTo>
                  <a:lnTo>
                    <a:pt x="3879" y="2938"/>
                  </a:lnTo>
                  <a:lnTo>
                    <a:pt x="3879" y="2943"/>
                  </a:lnTo>
                  <a:lnTo>
                    <a:pt x="3876" y="2946"/>
                  </a:lnTo>
                  <a:lnTo>
                    <a:pt x="3867" y="2958"/>
                  </a:lnTo>
                  <a:lnTo>
                    <a:pt x="3864" y="2963"/>
                  </a:lnTo>
                  <a:lnTo>
                    <a:pt x="3862" y="2968"/>
                  </a:lnTo>
                  <a:lnTo>
                    <a:pt x="3862" y="2974"/>
                  </a:lnTo>
                  <a:lnTo>
                    <a:pt x="3862" y="2977"/>
                  </a:lnTo>
                  <a:lnTo>
                    <a:pt x="3860" y="2979"/>
                  </a:lnTo>
                  <a:lnTo>
                    <a:pt x="3859" y="2980"/>
                  </a:lnTo>
                  <a:lnTo>
                    <a:pt x="3857" y="2986"/>
                  </a:lnTo>
                  <a:lnTo>
                    <a:pt x="3854" y="2989"/>
                  </a:lnTo>
                  <a:lnTo>
                    <a:pt x="3852" y="2991"/>
                  </a:lnTo>
                  <a:lnTo>
                    <a:pt x="3848" y="2991"/>
                  </a:lnTo>
                  <a:lnTo>
                    <a:pt x="3843" y="3003"/>
                  </a:lnTo>
                  <a:lnTo>
                    <a:pt x="3836" y="3013"/>
                  </a:lnTo>
                  <a:lnTo>
                    <a:pt x="3831" y="3025"/>
                  </a:lnTo>
                  <a:lnTo>
                    <a:pt x="3830" y="3032"/>
                  </a:lnTo>
                  <a:lnTo>
                    <a:pt x="3828" y="3038"/>
                  </a:lnTo>
                  <a:lnTo>
                    <a:pt x="3830" y="3042"/>
                  </a:lnTo>
                  <a:lnTo>
                    <a:pt x="3830" y="3045"/>
                  </a:lnTo>
                  <a:lnTo>
                    <a:pt x="3831" y="3056"/>
                  </a:lnTo>
                  <a:lnTo>
                    <a:pt x="3835" y="3064"/>
                  </a:lnTo>
                  <a:lnTo>
                    <a:pt x="3842" y="3074"/>
                  </a:lnTo>
                  <a:lnTo>
                    <a:pt x="3848" y="3081"/>
                  </a:lnTo>
                  <a:lnTo>
                    <a:pt x="3852" y="3083"/>
                  </a:lnTo>
                  <a:lnTo>
                    <a:pt x="3859" y="3085"/>
                  </a:lnTo>
                  <a:lnTo>
                    <a:pt x="3862" y="3086"/>
                  </a:lnTo>
                  <a:lnTo>
                    <a:pt x="3864" y="3090"/>
                  </a:lnTo>
                  <a:lnTo>
                    <a:pt x="3865" y="3093"/>
                  </a:lnTo>
                  <a:lnTo>
                    <a:pt x="3871" y="3098"/>
                  </a:lnTo>
                  <a:lnTo>
                    <a:pt x="3872" y="3100"/>
                  </a:lnTo>
                  <a:lnTo>
                    <a:pt x="3876" y="3100"/>
                  </a:lnTo>
                  <a:lnTo>
                    <a:pt x="3879" y="3105"/>
                  </a:lnTo>
                  <a:lnTo>
                    <a:pt x="3882" y="3107"/>
                  </a:lnTo>
                  <a:lnTo>
                    <a:pt x="3891" y="3112"/>
                  </a:lnTo>
                  <a:lnTo>
                    <a:pt x="3900" y="3119"/>
                  </a:lnTo>
                  <a:lnTo>
                    <a:pt x="3901" y="3122"/>
                  </a:lnTo>
                  <a:lnTo>
                    <a:pt x="3903" y="3127"/>
                  </a:lnTo>
                  <a:lnTo>
                    <a:pt x="3910" y="3127"/>
                  </a:lnTo>
                  <a:lnTo>
                    <a:pt x="3915" y="3129"/>
                  </a:lnTo>
                  <a:lnTo>
                    <a:pt x="3920" y="3132"/>
                  </a:lnTo>
                  <a:lnTo>
                    <a:pt x="3922" y="3136"/>
                  </a:lnTo>
                  <a:lnTo>
                    <a:pt x="3925" y="3139"/>
                  </a:lnTo>
                  <a:lnTo>
                    <a:pt x="3925" y="3144"/>
                  </a:lnTo>
                  <a:lnTo>
                    <a:pt x="3929" y="3148"/>
                  </a:lnTo>
                  <a:lnTo>
                    <a:pt x="3934" y="3155"/>
                  </a:lnTo>
                  <a:lnTo>
                    <a:pt x="3937" y="3158"/>
                  </a:lnTo>
                  <a:lnTo>
                    <a:pt x="3939" y="3161"/>
                  </a:lnTo>
                  <a:lnTo>
                    <a:pt x="3939" y="3165"/>
                  </a:lnTo>
                  <a:lnTo>
                    <a:pt x="3937" y="3170"/>
                  </a:lnTo>
                  <a:lnTo>
                    <a:pt x="3935" y="3173"/>
                  </a:lnTo>
                  <a:lnTo>
                    <a:pt x="3932" y="3182"/>
                  </a:lnTo>
                  <a:lnTo>
                    <a:pt x="3927" y="3190"/>
                  </a:lnTo>
                  <a:lnTo>
                    <a:pt x="3923" y="3201"/>
                  </a:lnTo>
                  <a:lnTo>
                    <a:pt x="3923" y="3207"/>
                  </a:lnTo>
                  <a:lnTo>
                    <a:pt x="3923" y="3214"/>
                  </a:lnTo>
                  <a:lnTo>
                    <a:pt x="3923" y="3216"/>
                  </a:lnTo>
                  <a:lnTo>
                    <a:pt x="3932" y="3216"/>
                  </a:lnTo>
                  <a:lnTo>
                    <a:pt x="3939" y="3214"/>
                  </a:lnTo>
                  <a:lnTo>
                    <a:pt x="3949" y="3207"/>
                  </a:lnTo>
                  <a:lnTo>
                    <a:pt x="3951" y="3213"/>
                  </a:lnTo>
                  <a:lnTo>
                    <a:pt x="3954" y="3218"/>
                  </a:lnTo>
                  <a:lnTo>
                    <a:pt x="3959" y="3221"/>
                  </a:lnTo>
                  <a:lnTo>
                    <a:pt x="3966" y="3224"/>
                  </a:lnTo>
                  <a:lnTo>
                    <a:pt x="3980" y="3228"/>
                  </a:lnTo>
                  <a:lnTo>
                    <a:pt x="3998" y="3228"/>
                  </a:lnTo>
                  <a:lnTo>
                    <a:pt x="4015" y="3224"/>
                  </a:lnTo>
                  <a:lnTo>
                    <a:pt x="4022" y="3223"/>
                  </a:lnTo>
                  <a:lnTo>
                    <a:pt x="4027" y="3219"/>
                  </a:lnTo>
                  <a:lnTo>
                    <a:pt x="4036" y="3213"/>
                  </a:lnTo>
                  <a:lnTo>
                    <a:pt x="4039" y="3206"/>
                  </a:lnTo>
                  <a:lnTo>
                    <a:pt x="4039" y="3201"/>
                  </a:lnTo>
                  <a:lnTo>
                    <a:pt x="4039" y="3194"/>
                  </a:lnTo>
                  <a:lnTo>
                    <a:pt x="4036" y="3178"/>
                  </a:lnTo>
                  <a:lnTo>
                    <a:pt x="4034" y="3170"/>
                  </a:lnTo>
                  <a:lnTo>
                    <a:pt x="4036" y="3161"/>
                  </a:lnTo>
                  <a:lnTo>
                    <a:pt x="4050" y="3156"/>
                  </a:lnTo>
                  <a:lnTo>
                    <a:pt x="4055" y="3153"/>
                  </a:lnTo>
                  <a:lnTo>
                    <a:pt x="4060" y="3149"/>
                  </a:lnTo>
                  <a:lnTo>
                    <a:pt x="4062" y="3146"/>
                  </a:lnTo>
                  <a:lnTo>
                    <a:pt x="4063" y="3143"/>
                  </a:lnTo>
                  <a:lnTo>
                    <a:pt x="4065" y="3134"/>
                  </a:lnTo>
                  <a:lnTo>
                    <a:pt x="4063" y="3124"/>
                  </a:lnTo>
                  <a:lnTo>
                    <a:pt x="4062" y="3114"/>
                  </a:lnTo>
                  <a:lnTo>
                    <a:pt x="4055" y="3090"/>
                  </a:lnTo>
                  <a:lnTo>
                    <a:pt x="4051" y="3071"/>
                  </a:lnTo>
                  <a:lnTo>
                    <a:pt x="4051" y="3059"/>
                  </a:lnTo>
                  <a:lnTo>
                    <a:pt x="4053" y="3052"/>
                  </a:lnTo>
                  <a:lnTo>
                    <a:pt x="4058" y="3045"/>
                  </a:lnTo>
                  <a:lnTo>
                    <a:pt x="4063" y="3040"/>
                  </a:lnTo>
                  <a:lnTo>
                    <a:pt x="4072" y="3033"/>
                  </a:lnTo>
                  <a:lnTo>
                    <a:pt x="4084" y="3028"/>
                  </a:lnTo>
                  <a:lnTo>
                    <a:pt x="4092" y="3025"/>
                  </a:lnTo>
                  <a:lnTo>
                    <a:pt x="4101" y="3021"/>
                  </a:lnTo>
                  <a:lnTo>
                    <a:pt x="4108" y="3018"/>
                  </a:lnTo>
                  <a:lnTo>
                    <a:pt x="4111" y="3013"/>
                  </a:lnTo>
                  <a:lnTo>
                    <a:pt x="4113" y="3006"/>
                  </a:lnTo>
                  <a:lnTo>
                    <a:pt x="4111" y="2997"/>
                  </a:lnTo>
                  <a:lnTo>
                    <a:pt x="4106" y="2984"/>
                  </a:lnTo>
                  <a:lnTo>
                    <a:pt x="4102" y="2975"/>
                  </a:lnTo>
                  <a:lnTo>
                    <a:pt x="4097" y="2967"/>
                  </a:lnTo>
                  <a:lnTo>
                    <a:pt x="4087" y="2951"/>
                  </a:lnTo>
                  <a:lnTo>
                    <a:pt x="4075" y="2936"/>
                  </a:lnTo>
                  <a:lnTo>
                    <a:pt x="4065" y="2919"/>
                  </a:lnTo>
                  <a:lnTo>
                    <a:pt x="4058" y="2899"/>
                  </a:lnTo>
                  <a:lnTo>
                    <a:pt x="4053" y="2878"/>
                  </a:lnTo>
                  <a:lnTo>
                    <a:pt x="4051" y="2856"/>
                  </a:lnTo>
                  <a:lnTo>
                    <a:pt x="4050" y="2835"/>
                  </a:lnTo>
                  <a:lnTo>
                    <a:pt x="4051" y="2793"/>
                  </a:lnTo>
                  <a:lnTo>
                    <a:pt x="4051" y="2750"/>
                  </a:lnTo>
                  <a:lnTo>
                    <a:pt x="4062" y="2747"/>
                  </a:lnTo>
                  <a:lnTo>
                    <a:pt x="4091" y="2737"/>
                  </a:lnTo>
                  <a:lnTo>
                    <a:pt x="4120" y="2726"/>
                  </a:lnTo>
                  <a:lnTo>
                    <a:pt x="4130" y="2725"/>
                  </a:lnTo>
                  <a:lnTo>
                    <a:pt x="4137" y="2725"/>
                  </a:lnTo>
                  <a:lnTo>
                    <a:pt x="4145" y="2725"/>
                  </a:lnTo>
                  <a:lnTo>
                    <a:pt x="4154" y="2726"/>
                  </a:lnTo>
                  <a:lnTo>
                    <a:pt x="4169" y="2731"/>
                  </a:lnTo>
                  <a:lnTo>
                    <a:pt x="4186" y="2737"/>
                  </a:lnTo>
                  <a:lnTo>
                    <a:pt x="4198" y="2738"/>
                  </a:lnTo>
                  <a:lnTo>
                    <a:pt x="4210" y="2737"/>
                  </a:lnTo>
                  <a:lnTo>
                    <a:pt x="4222" y="2737"/>
                  </a:lnTo>
                  <a:lnTo>
                    <a:pt x="4234" y="2740"/>
                  </a:lnTo>
                  <a:lnTo>
                    <a:pt x="4247" y="2747"/>
                  </a:lnTo>
                  <a:lnTo>
                    <a:pt x="4259" y="2754"/>
                  </a:lnTo>
                  <a:lnTo>
                    <a:pt x="4271" y="2760"/>
                  </a:lnTo>
                  <a:lnTo>
                    <a:pt x="4278" y="2762"/>
                  </a:lnTo>
                  <a:lnTo>
                    <a:pt x="4287" y="2762"/>
                  </a:lnTo>
                  <a:lnTo>
                    <a:pt x="4304" y="2760"/>
                  </a:lnTo>
                  <a:lnTo>
                    <a:pt x="4319" y="2757"/>
                  </a:lnTo>
                  <a:lnTo>
                    <a:pt x="4352" y="2749"/>
                  </a:lnTo>
                  <a:lnTo>
                    <a:pt x="4365" y="2747"/>
                  </a:lnTo>
                  <a:lnTo>
                    <a:pt x="4372" y="2745"/>
                  </a:lnTo>
                  <a:lnTo>
                    <a:pt x="4377" y="2742"/>
                  </a:lnTo>
                  <a:lnTo>
                    <a:pt x="4384" y="2737"/>
                  </a:lnTo>
                  <a:lnTo>
                    <a:pt x="4384" y="2733"/>
                  </a:lnTo>
                  <a:lnTo>
                    <a:pt x="4384" y="2730"/>
                  </a:lnTo>
                  <a:lnTo>
                    <a:pt x="4386" y="2725"/>
                  </a:lnTo>
                  <a:lnTo>
                    <a:pt x="4393" y="2720"/>
                  </a:lnTo>
                  <a:lnTo>
                    <a:pt x="4399" y="2716"/>
                  </a:lnTo>
                  <a:lnTo>
                    <a:pt x="4408" y="2714"/>
                  </a:lnTo>
                  <a:lnTo>
                    <a:pt x="4415" y="2711"/>
                  </a:lnTo>
                  <a:lnTo>
                    <a:pt x="4422" y="2704"/>
                  </a:lnTo>
                  <a:lnTo>
                    <a:pt x="4428" y="2697"/>
                  </a:lnTo>
                  <a:lnTo>
                    <a:pt x="4435" y="2689"/>
                  </a:lnTo>
                  <a:lnTo>
                    <a:pt x="4439" y="2682"/>
                  </a:lnTo>
                  <a:lnTo>
                    <a:pt x="4440" y="2673"/>
                  </a:lnTo>
                  <a:lnTo>
                    <a:pt x="4451" y="2670"/>
                  </a:lnTo>
                  <a:lnTo>
                    <a:pt x="4462" y="2665"/>
                  </a:lnTo>
                  <a:lnTo>
                    <a:pt x="4473" y="2660"/>
                  </a:lnTo>
                  <a:lnTo>
                    <a:pt x="4491" y="2646"/>
                  </a:lnTo>
                  <a:lnTo>
                    <a:pt x="4510" y="2633"/>
                  </a:lnTo>
                  <a:lnTo>
                    <a:pt x="4529" y="2617"/>
                  </a:lnTo>
                  <a:lnTo>
                    <a:pt x="4539" y="2612"/>
                  </a:lnTo>
                  <a:lnTo>
                    <a:pt x="4551" y="2607"/>
                  </a:lnTo>
                  <a:lnTo>
                    <a:pt x="4563" y="2602"/>
                  </a:lnTo>
                  <a:lnTo>
                    <a:pt x="4568" y="2598"/>
                  </a:lnTo>
                  <a:lnTo>
                    <a:pt x="4572" y="2595"/>
                  </a:lnTo>
                  <a:lnTo>
                    <a:pt x="4573" y="2590"/>
                  </a:lnTo>
                  <a:lnTo>
                    <a:pt x="4589" y="2583"/>
                  </a:lnTo>
                  <a:lnTo>
                    <a:pt x="4604" y="2573"/>
                  </a:lnTo>
                  <a:lnTo>
                    <a:pt x="4621" y="2559"/>
                  </a:lnTo>
                  <a:lnTo>
                    <a:pt x="4630" y="2552"/>
                  </a:lnTo>
                  <a:lnTo>
                    <a:pt x="4640" y="2547"/>
                  </a:lnTo>
                  <a:lnTo>
                    <a:pt x="4650" y="2544"/>
                  </a:lnTo>
                  <a:lnTo>
                    <a:pt x="4662" y="2542"/>
                  </a:lnTo>
                  <a:lnTo>
                    <a:pt x="4689" y="2539"/>
                  </a:lnTo>
                  <a:lnTo>
                    <a:pt x="4718" y="2540"/>
                  </a:lnTo>
                  <a:lnTo>
                    <a:pt x="4742" y="2544"/>
                  </a:lnTo>
                  <a:lnTo>
                    <a:pt x="4763" y="2549"/>
                  </a:lnTo>
                  <a:lnTo>
                    <a:pt x="4783" y="2556"/>
                  </a:lnTo>
                  <a:lnTo>
                    <a:pt x="4805" y="2564"/>
                  </a:lnTo>
                  <a:lnTo>
                    <a:pt x="4816" y="2566"/>
                  </a:lnTo>
                  <a:lnTo>
                    <a:pt x="4826" y="2568"/>
                  </a:lnTo>
                  <a:lnTo>
                    <a:pt x="4841" y="2568"/>
                  </a:lnTo>
                  <a:lnTo>
                    <a:pt x="4853" y="2564"/>
                  </a:lnTo>
                  <a:lnTo>
                    <a:pt x="4865" y="2561"/>
                  </a:lnTo>
                  <a:lnTo>
                    <a:pt x="4879" y="2559"/>
                  </a:lnTo>
                  <a:lnTo>
                    <a:pt x="4892" y="2557"/>
                  </a:lnTo>
                  <a:lnTo>
                    <a:pt x="4908" y="2557"/>
                  </a:lnTo>
                  <a:lnTo>
                    <a:pt x="4921" y="2559"/>
                  </a:lnTo>
                  <a:lnTo>
                    <a:pt x="4935" y="2559"/>
                  </a:lnTo>
                  <a:lnTo>
                    <a:pt x="4955" y="2556"/>
                  </a:lnTo>
                  <a:lnTo>
                    <a:pt x="4978" y="2549"/>
                  </a:lnTo>
                  <a:lnTo>
                    <a:pt x="4998" y="2540"/>
                  </a:lnTo>
                  <a:lnTo>
                    <a:pt x="5019" y="2530"/>
                  </a:lnTo>
                  <a:lnTo>
                    <a:pt x="5058" y="2506"/>
                  </a:lnTo>
                  <a:lnTo>
                    <a:pt x="5095" y="2482"/>
                  </a:lnTo>
                  <a:lnTo>
                    <a:pt x="5136" y="2458"/>
                  </a:lnTo>
                  <a:lnTo>
                    <a:pt x="5175" y="2433"/>
                  </a:lnTo>
                  <a:lnTo>
                    <a:pt x="5194" y="2419"/>
                  </a:lnTo>
                  <a:lnTo>
                    <a:pt x="5211" y="2404"/>
                  </a:lnTo>
                  <a:lnTo>
                    <a:pt x="5228" y="2388"/>
                  </a:lnTo>
                  <a:lnTo>
                    <a:pt x="5245" y="2371"/>
                  </a:lnTo>
                  <a:lnTo>
                    <a:pt x="5266" y="2354"/>
                  </a:lnTo>
                  <a:lnTo>
                    <a:pt x="5290" y="2334"/>
                  </a:lnTo>
                  <a:lnTo>
                    <a:pt x="5312" y="2315"/>
                  </a:lnTo>
                  <a:lnTo>
                    <a:pt x="5320" y="2305"/>
                  </a:lnTo>
                  <a:lnTo>
                    <a:pt x="5326" y="2295"/>
                  </a:lnTo>
                  <a:lnTo>
                    <a:pt x="5322" y="2291"/>
                  </a:lnTo>
                  <a:lnTo>
                    <a:pt x="5339" y="2273"/>
                  </a:lnTo>
                  <a:lnTo>
                    <a:pt x="5355" y="2259"/>
                  </a:lnTo>
                  <a:lnTo>
                    <a:pt x="5372" y="2245"/>
                  </a:lnTo>
                  <a:lnTo>
                    <a:pt x="5391" y="2230"/>
                  </a:lnTo>
                  <a:lnTo>
                    <a:pt x="5409" y="2216"/>
                  </a:lnTo>
                  <a:lnTo>
                    <a:pt x="5430" y="2204"/>
                  </a:lnTo>
                  <a:lnTo>
                    <a:pt x="5450" y="2192"/>
                  </a:lnTo>
                  <a:lnTo>
                    <a:pt x="5469" y="2182"/>
                  </a:lnTo>
                  <a:lnTo>
                    <a:pt x="5488" y="2175"/>
                  </a:lnTo>
                  <a:lnTo>
                    <a:pt x="5609" y="2133"/>
                  </a:lnTo>
                  <a:lnTo>
                    <a:pt x="5668" y="2111"/>
                  </a:lnTo>
                  <a:lnTo>
                    <a:pt x="5697" y="2099"/>
                  </a:lnTo>
                  <a:lnTo>
                    <a:pt x="5726" y="2085"/>
                  </a:lnTo>
                  <a:lnTo>
                    <a:pt x="5747" y="2075"/>
                  </a:lnTo>
                  <a:lnTo>
                    <a:pt x="5766" y="2065"/>
                  </a:lnTo>
                  <a:lnTo>
                    <a:pt x="5783" y="2053"/>
                  </a:lnTo>
                  <a:lnTo>
                    <a:pt x="5798" y="2039"/>
                  </a:lnTo>
                  <a:lnTo>
                    <a:pt x="5810" y="2035"/>
                  </a:lnTo>
                  <a:lnTo>
                    <a:pt x="5822" y="2029"/>
                  </a:lnTo>
                  <a:lnTo>
                    <a:pt x="5832" y="2022"/>
                  </a:lnTo>
                  <a:lnTo>
                    <a:pt x="5839" y="2015"/>
                  </a:lnTo>
                  <a:lnTo>
                    <a:pt x="5861" y="1998"/>
                  </a:lnTo>
                  <a:lnTo>
                    <a:pt x="5871" y="1988"/>
                  </a:lnTo>
                  <a:lnTo>
                    <a:pt x="5880" y="1977"/>
                  </a:lnTo>
                  <a:lnTo>
                    <a:pt x="5887" y="1965"/>
                  </a:lnTo>
                  <a:lnTo>
                    <a:pt x="5890" y="1953"/>
                  </a:lnTo>
                  <a:lnTo>
                    <a:pt x="5895" y="1942"/>
                  </a:lnTo>
                  <a:lnTo>
                    <a:pt x="5902" y="1931"/>
                  </a:lnTo>
                  <a:lnTo>
                    <a:pt x="5912" y="1921"/>
                  </a:lnTo>
                  <a:lnTo>
                    <a:pt x="5923" y="1913"/>
                  </a:lnTo>
                  <a:lnTo>
                    <a:pt x="5928" y="1907"/>
                  </a:lnTo>
                  <a:lnTo>
                    <a:pt x="5933" y="1904"/>
                  </a:lnTo>
                  <a:lnTo>
                    <a:pt x="5938" y="1904"/>
                  </a:lnTo>
                  <a:lnTo>
                    <a:pt x="5947" y="1904"/>
                  </a:lnTo>
                  <a:lnTo>
                    <a:pt x="5967" y="1906"/>
                  </a:lnTo>
                  <a:lnTo>
                    <a:pt x="5989" y="1911"/>
                  </a:lnTo>
                  <a:lnTo>
                    <a:pt x="5999" y="1916"/>
                  </a:lnTo>
                  <a:lnTo>
                    <a:pt x="6006" y="1923"/>
                  </a:lnTo>
                  <a:lnTo>
                    <a:pt x="6011" y="1931"/>
                  </a:lnTo>
                  <a:lnTo>
                    <a:pt x="6015" y="1943"/>
                  </a:lnTo>
                  <a:lnTo>
                    <a:pt x="6018" y="1953"/>
                  </a:lnTo>
                  <a:lnTo>
                    <a:pt x="6020" y="1959"/>
                  </a:lnTo>
                  <a:lnTo>
                    <a:pt x="6022" y="1962"/>
                  </a:lnTo>
                  <a:lnTo>
                    <a:pt x="6023" y="1964"/>
                  </a:lnTo>
                  <a:lnTo>
                    <a:pt x="6027" y="1967"/>
                  </a:lnTo>
                  <a:lnTo>
                    <a:pt x="6034" y="1962"/>
                  </a:lnTo>
                  <a:lnTo>
                    <a:pt x="6047" y="1953"/>
                  </a:lnTo>
                  <a:lnTo>
                    <a:pt x="6056" y="1943"/>
                  </a:lnTo>
                  <a:lnTo>
                    <a:pt x="6063" y="1931"/>
                  </a:lnTo>
                  <a:lnTo>
                    <a:pt x="6069" y="1919"/>
                  </a:lnTo>
                  <a:lnTo>
                    <a:pt x="6078" y="1907"/>
                  </a:lnTo>
                  <a:lnTo>
                    <a:pt x="6088" y="1895"/>
                  </a:lnTo>
                  <a:lnTo>
                    <a:pt x="6098" y="1882"/>
                  </a:lnTo>
                  <a:lnTo>
                    <a:pt x="6105" y="1866"/>
                  </a:lnTo>
                  <a:lnTo>
                    <a:pt x="6109" y="1860"/>
                  </a:lnTo>
                  <a:lnTo>
                    <a:pt x="6110" y="1851"/>
                  </a:lnTo>
                  <a:lnTo>
                    <a:pt x="6115" y="1829"/>
                  </a:lnTo>
                  <a:lnTo>
                    <a:pt x="6121" y="1819"/>
                  </a:lnTo>
                  <a:lnTo>
                    <a:pt x="6127" y="1809"/>
                  </a:lnTo>
                  <a:lnTo>
                    <a:pt x="6134" y="1802"/>
                  </a:lnTo>
                  <a:lnTo>
                    <a:pt x="6143" y="1797"/>
                  </a:lnTo>
                  <a:lnTo>
                    <a:pt x="6151" y="1793"/>
                  </a:lnTo>
                  <a:lnTo>
                    <a:pt x="6156" y="1793"/>
                  </a:lnTo>
                  <a:lnTo>
                    <a:pt x="6161" y="1795"/>
                  </a:lnTo>
                  <a:lnTo>
                    <a:pt x="6172" y="1800"/>
                  </a:lnTo>
                  <a:lnTo>
                    <a:pt x="6175" y="1802"/>
                  </a:lnTo>
                  <a:lnTo>
                    <a:pt x="6180" y="1803"/>
                  </a:lnTo>
                  <a:lnTo>
                    <a:pt x="6189" y="1805"/>
                  </a:lnTo>
                  <a:lnTo>
                    <a:pt x="6197" y="1802"/>
                  </a:lnTo>
                  <a:lnTo>
                    <a:pt x="6214" y="1795"/>
                  </a:lnTo>
                  <a:lnTo>
                    <a:pt x="6238" y="1786"/>
                  </a:lnTo>
                  <a:lnTo>
                    <a:pt x="6250" y="1781"/>
                  </a:lnTo>
                  <a:lnTo>
                    <a:pt x="6260" y="1774"/>
                  </a:lnTo>
                  <a:lnTo>
                    <a:pt x="6271" y="1766"/>
                  </a:lnTo>
                  <a:lnTo>
                    <a:pt x="6281" y="1759"/>
                  </a:lnTo>
                  <a:lnTo>
                    <a:pt x="6286" y="1757"/>
                  </a:lnTo>
                  <a:lnTo>
                    <a:pt x="6291" y="1756"/>
                  </a:lnTo>
                  <a:lnTo>
                    <a:pt x="6296" y="1754"/>
                  </a:lnTo>
                  <a:lnTo>
                    <a:pt x="6301" y="1752"/>
                  </a:lnTo>
                  <a:lnTo>
                    <a:pt x="6305" y="1747"/>
                  </a:lnTo>
                  <a:lnTo>
                    <a:pt x="6305" y="1742"/>
                  </a:lnTo>
                  <a:lnTo>
                    <a:pt x="6320" y="1744"/>
                  </a:lnTo>
                  <a:lnTo>
                    <a:pt x="6335" y="1745"/>
                  </a:lnTo>
                  <a:lnTo>
                    <a:pt x="6346" y="1749"/>
                  </a:lnTo>
                  <a:lnTo>
                    <a:pt x="6358" y="1756"/>
                  </a:lnTo>
                  <a:lnTo>
                    <a:pt x="6368" y="1761"/>
                  </a:lnTo>
                  <a:lnTo>
                    <a:pt x="6378" y="1762"/>
                  </a:lnTo>
                  <a:lnTo>
                    <a:pt x="6385" y="1762"/>
                  </a:lnTo>
                  <a:lnTo>
                    <a:pt x="6395" y="1759"/>
                  </a:lnTo>
                  <a:lnTo>
                    <a:pt x="6405" y="1754"/>
                  </a:lnTo>
                  <a:lnTo>
                    <a:pt x="6416" y="1752"/>
                  </a:lnTo>
                  <a:lnTo>
                    <a:pt x="6434" y="1749"/>
                  </a:lnTo>
                  <a:lnTo>
                    <a:pt x="6452" y="1744"/>
                  </a:lnTo>
                  <a:lnTo>
                    <a:pt x="6467" y="1737"/>
                  </a:lnTo>
                  <a:lnTo>
                    <a:pt x="6486" y="1730"/>
                  </a:lnTo>
                  <a:lnTo>
                    <a:pt x="6506" y="1722"/>
                  </a:lnTo>
                  <a:lnTo>
                    <a:pt x="6516" y="1716"/>
                  </a:lnTo>
                  <a:lnTo>
                    <a:pt x="6520" y="1713"/>
                  </a:lnTo>
                  <a:lnTo>
                    <a:pt x="6523" y="1708"/>
                  </a:lnTo>
                  <a:lnTo>
                    <a:pt x="6525" y="1705"/>
                  </a:lnTo>
                  <a:lnTo>
                    <a:pt x="6527" y="1699"/>
                  </a:lnTo>
                  <a:lnTo>
                    <a:pt x="6527" y="1689"/>
                  </a:lnTo>
                  <a:lnTo>
                    <a:pt x="6528" y="1681"/>
                  </a:lnTo>
                  <a:lnTo>
                    <a:pt x="6532" y="1677"/>
                  </a:lnTo>
                  <a:lnTo>
                    <a:pt x="6535" y="1672"/>
                  </a:lnTo>
                  <a:lnTo>
                    <a:pt x="6542" y="1669"/>
                  </a:lnTo>
                  <a:lnTo>
                    <a:pt x="6549" y="1665"/>
                  </a:lnTo>
                  <a:lnTo>
                    <a:pt x="6568" y="1662"/>
                  </a:lnTo>
                  <a:lnTo>
                    <a:pt x="6586" y="1662"/>
                  </a:lnTo>
                  <a:lnTo>
                    <a:pt x="6603" y="1658"/>
                  </a:lnTo>
                  <a:lnTo>
                    <a:pt x="6622" y="1657"/>
                  </a:lnTo>
                  <a:lnTo>
                    <a:pt x="6631" y="1657"/>
                  </a:lnTo>
                  <a:lnTo>
                    <a:pt x="6639" y="1658"/>
                  </a:lnTo>
                  <a:lnTo>
                    <a:pt x="6646" y="1664"/>
                  </a:lnTo>
                  <a:lnTo>
                    <a:pt x="6653" y="1669"/>
                  </a:lnTo>
                  <a:lnTo>
                    <a:pt x="6660" y="1676"/>
                  </a:lnTo>
                  <a:lnTo>
                    <a:pt x="6666" y="1686"/>
                  </a:lnTo>
                  <a:lnTo>
                    <a:pt x="6670" y="1693"/>
                  </a:lnTo>
                  <a:lnTo>
                    <a:pt x="6672" y="1703"/>
                  </a:lnTo>
                  <a:lnTo>
                    <a:pt x="6673" y="1711"/>
                  </a:lnTo>
                  <a:lnTo>
                    <a:pt x="6672" y="1720"/>
                  </a:lnTo>
                  <a:lnTo>
                    <a:pt x="6666" y="1728"/>
                  </a:lnTo>
                  <a:lnTo>
                    <a:pt x="6661" y="1732"/>
                  </a:lnTo>
                  <a:lnTo>
                    <a:pt x="6654" y="1735"/>
                  </a:lnTo>
                  <a:lnTo>
                    <a:pt x="6648" y="1742"/>
                  </a:lnTo>
                  <a:lnTo>
                    <a:pt x="6658" y="1752"/>
                  </a:lnTo>
                  <a:lnTo>
                    <a:pt x="6672" y="1762"/>
                  </a:lnTo>
                  <a:lnTo>
                    <a:pt x="6677" y="1766"/>
                  </a:lnTo>
                  <a:lnTo>
                    <a:pt x="6683" y="1768"/>
                  </a:lnTo>
                  <a:lnTo>
                    <a:pt x="6690" y="1766"/>
                  </a:lnTo>
                  <a:lnTo>
                    <a:pt x="6697" y="1761"/>
                  </a:lnTo>
                  <a:lnTo>
                    <a:pt x="6701" y="1756"/>
                  </a:lnTo>
                  <a:lnTo>
                    <a:pt x="6702" y="1751"/>
                  </a:lnTo>
                  <a:lnTo>
                    <a:pt x="6704" y="1744"/>
                  </a:lnTo>
                  <a:lnTo>
                    <a:pt x="6706" y="1739"/>
                  </a:lnTo>
                  <a:lnTo>
                    <a:pt x="6726" y="1710"/>
                  </a:lnTo>
                  <a:lnTo>
                    <a:pt x="6735" y="1698"/>
                  </a:lnTo>
                  <a:lnTo>
                    <a:pt x="6740" y="1693"/>
                  </a:lnTo>
                  <a:lnTo>
                    <a:pt x="6741" y="1686"/>
                  </a:lnTo>
                  <a:lnTo>
                    <a:pt x="6743" y="1679"/>
                  </a:lnTo>
                  <a:lnTo>
                    <a:pt x="6743" y="1672"/>
                  </a:lnTo>
                  <a:lnTo>
                    <a:pt x="6743" y="1665"/>
                  </a:lnTo>
                  <a:lnTo>
                    <a:pt x="6747" y="1658"/>
                  </a:lnTo>
                  <a:lnTo>
                    <a:pt x="6752" y="1653"/>
                  </a:lnTo>
                  <a:lnTo>
                    <a:pt x="6758" y="1650"/>
                  </a:lnTo>
                  <a:lnTo>
                    <a:pt x="6772" y="1645"/>
                  </a:lnTo>
                  <a:lnTo>
                    <a:pt x="6786" y="1641"/>
                  </a:lnTo>
                  <a:lnTo>
                    <a:pt x="6793" y="1638"/>
                  </a:lnTo>
                  <a:lnTo>
                    <a:pt x="6798" y="1635"/>
                  </a:lnTo>
                  <a:lnTo>
                    <a:pt x="6794" y="1628"/>
                  </a:lnTo>
                  <a:lnTo>
                    <a:pt x="6793" y="1619"/>
                  </a:lnTo>
                  <a:lnTo>
                    <a:pt x="6789" y="1602"/>
                  </a:lnTo>
                  <a:lnTo>
                    <a:pt x="6786" y="1595"/>
                  </a:lnTo>
                  <a:lnTo>
                    <a:pt x="6782" y="1587"/>
                  </a:lnTo>
                  <a:lnTo>
                    <a:pt x="6777" y="1582"/>
                  </a:lnTo>
                  <a:lnTo>
                    <a:pt x="6770" y="1577"/>
                  </a:lnTo>
                  <a:close/>
                  <a:moveTo>
                    <a:pt x="2832" y="2295"/>
                  </a:moveTo>
                  <a:lnTo>
                    <a:pt x="2832" y="2302"/>
                  </a:lnTo>
                  <a:lnTo>
                    <a:pt x="2832" y="2307"/>
                  </a:lnTo>
                  <a:lnTo>
                    <a:pt x="2835" y="2313"/>
                  </a:lnTo>
                  <a:lnTo>
                    <a:pt x="2838" y="2320"/>
                  </a:lnTo>
                  <a:lnTo>
                    <a:pt x="2838" y="2324"/>
                  </a:lnTo>
                  <a:lnTo>
                    <a:pt x="2838" y="2329"/>
                  </a:lnTo>
                  <a:lnTo>
                    <a:pt x="2838" y="2337"/>
                  </a:lnTo>
                  <a:lnTo>
                    <a:pt x="2835" y="2342"/>
                  </a:lnTo>
                  <a:lnTo>
                    <a:pt x="2833" y="2349"/>
                  </a:lnTo>
                  <a:lnTo>
                    <a:pt x="2832" y="2356"/>
                  </a:lnTo>
                  <a:lnTo>
                    <a:pt x="2823" y="2358"/>
                  </a:lnTo>
                  <a:lnTo>
                    <a:pt x="2816" y="2356"/>
                  </a:lnTo>
                  <a:lnTo>
                    <a:pt x="2804" y="2349"/>
                  </a:lnTo>
                  <a:lnTo>
                    <a:pt x="2799" y="2346"/>
                  </a:lnTo>
                  <a:lnTo>
                    <a:pt x="2796" y="2344"/>
                  </a:lnTo>
                  <a:lnTo>
                    <a:pt x="2791" y="2342"/>
                  </a:lnTo>
                  <a:lnTo>
                    <a:pt x="2782" y="2342"/>
                  </a:lnTo>
                  <a:lnTo>
                    <a:pt x="2779" y="2341"/>
                  </a:lnTo>
                  <a:lnTo>
                    <a:pt x="2777" y="2336"/>
                  </a:lnTo>
                  <a:lnTo>
                    <a:pt x="2770" y="2336"/>
                  </a:lnTo>
                  <a:lnTo>
                    <a:pt x="2769" y="2331"/>
                  </a:lnTo>
                  <a:lnTo>
                    <a:pt x="2763" y="2325"/>
                  </a:lnTo>
                  <a:lnTo>
                    <a:pt x="2758" y="2320"/>
                  </a:lnTo>
                  <a:lnTo>
                    <a:pt x="2752" y="2317"/>
                  </a:lnTo>
                  <a:lnTo>
                    <a:pt x="2738" y="2312"/>
                  </a:lnTo>
                  <a:lnTo>
                    <a:pt x="2722" y="2308"/>
                  </a:lnTo>
                  <a:lnTo>
                    <a:pt x="2719" y="2303"/>
                  </a:lnTo>
                  <a:lnTo>
                    <a:pt x="2716" y="2298"/>
                  </a:lnTo>
                  <a:lnTo>
                    <a:pt x="2705" y="2288"/>
                  </a:lnTo>
                  <a:lnTo>
                    <a:pt x="2697" y="2279"/>
                  </a:lnTo>
                  <a:lnTo>
                    <a:pt x="2692" y="2274"/>
                  </a:lnTo>
                  <a:lnTo>
                    <a:pt x="2688" y="2267"/>
                  </a:lnTo>
                  <a:lnTo>
                    <a:pt x="2673" y="2267"/>
                  </a:lnTo>
                  <a:lnTo>
                    <a:pt x="2664" y="2266"/>
                  </a:lnTo>
                  <a:lnTo>
                    <a:pt x="2663" y="2264"/>
                  </a:lnTo>
                  <a:lnTo>
                    <a:pt x="2661" y="2261"/>
                  </a:lnTo>
                  <a:lnTo>
                    <a:pt x="2661" y="2192"/>
                  </a:lnTo>
                  <a:lnTo>
                    <a:pt x="2663" y="2187"/>
                  </a:lnTo>
                  <a:lnTo>
                    <a:pt x="2664" y="2184"/>
                  </a:lnTo>
                  <a:lnTo>
                    <a:pt x="2670" y="2182"/>
                  </a:lnTo>
                  <a:lnTo>
                    <a:pt x="2673" y="2180"/>
                  </a:lnTo>
                  <a:lnTo>
                    <a:pt x="2678" y="2179"/>
                  </a:lnTo>
                  <a:lnTo>
                    <a:pt x="2681" y="2177"/>
                  </a:lnTo>
                  <a:lnTo>
                    <a:pt x="2683" y="2172"/>
                  </a:lnTo>
                  <a:lnTo>
                    <a:pt x="2681" y="2165"/>
                  </a:lnTo>
                  <a:lnTo>
                    <a:pt x="2683" y="2158"/>
                  </a:lnTo>
                  <a:lnTo>
                    <a:pt x="2685" y="2151"/>
                  </a:lnTo>
                  <a:lnTo>
                    <a:pt x="2688" y="2146"/>
                  </a:lnTo>
                  <a:lnTo>
                    <a:pt x="2688" y="2138"/>
                  </a:lnTo>
                  <a:lnTo>
                    <a:pt x="2685" y="2129"/>
                  </a:lnTo>
                  <a:lnTo>
                    <a:pt x="2680" y="2123"/>
                  </a:lnTo>
                  <a:lnTo>
                    <a:pt x="2670" y="2107"/>
                  </a:lnTo>
                  <a:lnTo>
                    <a:pt x="2664" y="2099"/>
                  </a:lnTo>
                  <a:lnTo>
                    <a:pt x="2663" y="2088"/>
                  </a:lnTo>
                  <a:lnTo>
                    <a:pt x="2661" y="2076"/>
                  </a:lnTo>
                  <a:lnTo>
                    <a:pt x="2661" y="2063"/>
                  </a:lnTo>
                  <a:lnTo>
                    <a:pt x="2675" y="2063"/>
                  </a:lnTo>
                  <a:lnTo>
                    <a:pt x="2678" y="2065"/>
                  </a:lnTo>
                  <a:lnTo>
                    <a:pt x="2680" y="2065"/>
                  </a:lnTo>
                  <a:lnTo>
                    <a:pt x="2683" y="2070"/>
                  </a:lnTo>
                  <a:lnTo>
                    <a:pt x="2685" y="2075"/>
                  </a:lnTo>
                  <a:lnTo>
                    <a:pt x="2687" y="2076"/>
                  </a:lnTo>
                  <a:lnTo>
                    <a:pt x="2688" y="2076"/>
                  </a:lnTo>
                  <a:lnTo>
                    <a:pt x="2692" y="2083"/>
                  </a:lnTo>
                  <a:lnTo>
                    <a:pt x="2695" y="2088"/>
                  </a:lnTo>
                  <a:lnTo>
                    <a:pt x="2700" y="2092"/>
                  </a:lnTo>
                  <a:lnTo>
                    <a:pt x="2702" y="2097"/>
                  </a:lnTo>
                  <a:lnTo>
                    <a:pt x="2716" y="2102"/>
                  </a:lnTo>
                  <a:lnTo>
                    <a:pt x="2721" y="2104"/>
                  </a:lnTo>
                  <a:lnTo>
                    <a:pt x="2726" y="2109"/>
                  </a:lnTo>
                  <a:lnTo>
                    <a:pt x="2729" y="2112"/>
                  </a:lnTo>
                  <a:lnTo>
                    <a:pt x="2733" y="2119"/>
                  </a:lnTo>
                  <a:lnTo>
                    <a:pt x="2736" y="2131"/>
                  </a:lnTo>
                  <a:lnTo>
                    <a:pt x="2738" y="2138"/>
                  </a:lnTo>
                  <a:lnTo>
                    <a:pt x="2738" y="2145"/>
                  </a:lnTo>
                  <a:lnTo>
                    <a:pt x="2734" y="2153"/>
                  </a:lnTo>
                  <a:lnTo>
                    <a:pt x="2731" y="2162"/>
                  </a:lnTo>
                  <a:lnTo>
                    <a:pt x="2731" y="2167"/>
                  </a:lnTo>
                  <a:lnTo>
                    <a:pt x="2729" y="2172"/>
                  </a:lnTo>
                  <a:lnTo>
                    <a:pt x="2733" y="2179"/>
                  </a:lnTo>
                  <a:lnTo>
                    <a:pt x="2736" y="2184"/>
                  </a:lnTo>
                  <a:lnTo>
                    <a:pt x="2741" y="2187"/>
                  </a:lnTo>
                  <a:lnTo>
                    <a:pt x="2743" y="2192"/>
                  </a:lnTo>
                  <a:lnTo>
                    <a:pt x="2750" y="2196"/>
                  </a:lnTo>
                  <a:lnTo>
                    <a:pt x="2753" y="2199"/>
                  </a:lnTo>
                  <a:lnTo>
                    <a:pt x="2760" y="2206"/>
                  </a:lnTo>
                  <a:lnTo>
                    <a:pt x="2763" y="2211"/>
                  </a:lnTo>
                  <a:lnTo>
                    <a:pt x="2769" y="2213"/>
                  </a:lnTo>
                  <a:lnTo>
                    <a:pt x="2775" y="2215"/>
                  </a:lnTo>
                  <a:lnTo>
                    <a:pt x="2784" y="2213"/>
                  </a:lnTo>
                  <a:lnTo>
                    <a:pt x="2786" y="2209"/>
                  </a:lnTo>
                  <a:lnTo>
                    <a:pt x="2786" y="2204"/>
                  </a:lnTo>
                  <a:lnTo>
                    <a:pt x="2784" y="2192"/>
                  </a:lnTo>
                  <a:lnTo>
                    <a:pt x="2784" y="2187"/>
                  </a:lnTo>
                  <a:lnTo>
                    <a:pt x="2784" y="2182"/>
                  </a:lnTo>
                  <a:lnTo>
                    <a:pt x="2787" y="2180"/>
                  </a:lnTo>
                  <a:lnTo>
                    <a:pt x="2791" y="2179"/>
                  </a:lnTo>
                  <a:lnTo>
                    <a:pt x="2799" y="2180"/>
                  </a:lnTo>
                  <a:lnTo>
                    <a:pt x="2806" y="2182"/>
                  </a:lnTo>
                  <a:lnTo>
                    <a:pt x="2811" y="2187"/>
                  </a:lnTo>
                  <a:lnTo>
                    <a:pt x="2815" y="2194"/>
                  </a:lnTo>
                  <a:lnTo>
                    <a:pt x="2820" y="2208"/>
                  </a:lnTo>
                  <a:lnTo>
                    <a:pt x="2825" y="2220"/>
                  </a:lnTo>
                  <a:lnTo>
                    <a:pt x="2832" y="2220"/>
                  </a:lnTo>
                  <a:lnTo>
                    <a:pt x="2837" y="2228"/>
                  </a:lnTo>
                  <a:lnTo>
                    <a:pt x="2838" y="2235"/>
                  </a:lnTo>
                  <a:lnTo>
                    <a:pt x="2838" y="2240"/>
                  </a:lnTo>
                  <a:lnTo>
                    <a:pt x="2844" y="2240"/>
                  </a:lnTo>
                  <a:lnTo>
                    <a:pt x="2849" y="2242"/>
                  </a:lnTo>
                  <a:lnTo>
                    <a:pt x="2850" y="2244"/>
                  </a:lnTo>
                  <a:lnTo>
                    <a:pt x="2852" y="2247"/>
                  </a:lnTo>
                  <a:lnTo>
                    <a:pt x="2854" y="2257"/>
                  </a:lnTo>
                  <a:lnTo>
                    <a:pt x="2854" y="2266"/>
                  </a:lnTo>
                  <a:lnTo>
                    <a:pt x="2850" y="2271"/>
                  </a:lnTo>
                  <a:lnTo>
                    <a:pt x="2847" y="2276"/>
                  </a:lnTo>
                  <a:lnTo>
                    <a:pt x="2838" y="2284"/>
                  </a:lnTo>
                  <a:lnTo>
                    <a:pt x="2835" y="2290"/>
                  </a:lnTo>
                  <a:lnTo>
                    <a:pt x="2832" y="2295"/>
                  </a:lnTo>
                  <a:close/>
                  <a:moveTo>
                    <a:pt x="6061" y="1206"/>
                  </a:moveTo>
                  <a:lnTo>
                    <a:pt x="6059" y="1227"/>
                  </a:lnTo>
                  <a:lnTo>
                    <a:pt x="6059" y="1239"/>
                  </a:lnTo>
                  <a:lnTo>
                    <a:pt x="6061" y="1249"/>
                  </a:lnTo>
                  <a:lnTo>
                    <a:pt x="6064" y="1259"/>
                  </a:lnTo>
                  <a:lnTo>
                    <a:pt x="6068" y="1263"/>
                  </a:lnTo>
                  <a:lnTo>
                    <a:pt x="6071" y="1266"/>
                  </a:lnTo>
                  <a:lnTo>
                    <a:pt x="6075" y="1268"/>
                  </a:lnTo>
                  <a:lnTo>
                    <a:pt x="6080" y="1269"/>
                  </a:lnTo>
                  <a:lnTo>
                    <a:pt x="6086" y="1269"/>
                  </a:lnTo>
                  <a:lnTo>
                    <a:pt x="6093" y="1268"/>
                  </a:lnTo>
                  <a:lnTo>
                    <a:pt x="6102" y="1266"/>
                  </a:lnTo>
                  <a:lnTo>
                    <a:pt x="6112" y="1264"/>
                  </a:lnTo>
                  <a:lnTo>
                    <a:pt x="6121" y="1266"/>
                  </a:lnTo>
                  <a:lnTo>
                    <a:pt x="6131" y="1271"/>
                  </a:lnTo>
                  <a:lnTo>
                    <a:pt x="6136" y="1275"/>
                  </a:lnTo>
                  <a:lnTo>
                    <a:pt x="6138" y="1280"/>
                  </a:lnTo>
                  <a:lnTo>
                    <a:pt x="6139" y="1283"/>
                  </a:lnTo>
                  <a:lnTo>
                    <a:pt x="6139" y="1288"/>
                  </a:lnTo>
                  <a:lnTo>
                    <a:pt x="6136" y="1295"/>
                  </a:lnTo>
                  <a:lnTo>
                    <a:pt x="6129" y="1305"/>
                  </a:lnTo>
                  <a:lnTo>
                    <a:pt x="6124" y="1314"/>
                  </a:lnTo>
                  <a:lnTo>
                    <a:pt x="6121" y="1326"/>
                  </a:lnTo>
                  <a:lnTo>
                    <a:pt x="6117" y="1346"/>
                  </a:lnTo>
                  <a:lnTo>
                    <a:pt x="6114" y="1360"/>
                  </a:lnTo>
                  <a:lnTo>
                    <a:pt x="6110" y="1370"/>
                  </a:lnTo>
                  <a:lnTo>
                    <a:pt x="6103" y="1380"/>
                  </a:lnTo>
                  <a:lnTo>
                    <a:pt x="6095" y="1391"/>
                  </a:lnTo>
                  <a:lnTo>
                    <a:pt x="6090" y="1394"/>
                  </a:lnTo>
                  <a:lnTo>
                    <a:pt x="6085" y="1397"/>
                  </a:lnTo>
                  <a:lnTo>
                    <a:pt x="6073" y="1402"/>
                  </a:lnTo>
                  <a:lnTo>
                    <a:pt x="6059" y="1406"/>
                  </a:lnTo>
                  <a:lnTo>
                    <a:pt x="6047" y="1411"/>
                  </a:lnTo>
                  <a:lnTo>
                    <a:pt x="6037" y="1413"/>
                  </a:lnTo>
                  <a:lnTo>
                    <a:pt x="6028" y="1414"/>
                  </a:lnTo>
                  <a:lnTo>
                    <a:pt x="6020" y="1414"/>
                  </a:lnTo>
                  <a:lnTo>
                    <a:pt x="6010" y="1416"/>
                  </a:lnTo>
                  <a:lnTo>
                    <a:pt x="6001" y="1418"/>
                  </a:lnTo>
                  <a:lnTo>
                    <a:pt x="5991" y="1425"/>
                  </a:lnTo>
                  <a:lnTo>
                    <a:pt x="5979" y="1432"/>
                  </a:lnTo>
                  <a:lnTo>
                    <a:pt x="5967" y="1437"/>
                  </a:lnTo>
                  <a:lnTo>
                    <a:pt x="5955" y="1440"/>
                  </a:lnTo>
                  <a:lnTo>
                    <a:pt x="5947" y="1442"/>
                  </a:lnTo>
                  <a:lnTo>
                    <a:pt x="5940" y="1440"/>
                  </a:lnTo>
                  <a:lnTo>
                    <a:pt x="5921" y="1437"/>
                  </a:lnTo>
                  <a:lnTo>
                    <a:pt x="5909" y="1437"/>
                  </a:lnTo>
                  <a:lnTo>
                    <a:pt x="5902" y="1437"/>
                  </a:lnTo>
                  <a:lnTo>
                    <a:pt x="5897" y="1435"/>
                  </a:lnTo>
                  <a:lnTo>
                    <a:pt x="5890" y="1432"/>
                  </a:lnTo>
                  <a:lnTo>
                    <a:pt x="5887" y="1428"/>
                  </a:lnTo>
                  <a:lnTo>
                    <a:pt x="5878" y="1425"/>
                  </a:lnTo>
                  <a:lnTo>
                    <a:pt x="5863" y="1423"/>
                  </a:lnTo>
                  <a:lnTo>
                    <a:pt x="5848" y="1421"/>
                  </a:lnTo>
                  <a:lnTo>
                    <a:pt x="5819" y="1421"/>
                  </a:lnTo>
                  <a:lnTo>
                    <a:pt x="5805" y="1423"/>
                  </a:lnTo>
                  <a:lnTo>
                    <a:pt x="5798" y="1425"/>
                  </a:lnTo>
                  <a:lnTo>
                    <a:pt x="5791" y="1426"/>
                  </a:lnTo>
                  <a:lnTo>
                    <a:pt x="5784" y="1430"/>
                  </a:lnTo>
                  <a:lnTo>
                    <a:pt x="5779" y="1432"/>
                  </a:lnTo>
                  <a:lnTo>
                    <a:pt x="5776" y="1430"/>
                  </a:lnTo>
                  <a:lnTo>
                    <a:pt x="5771" y="1425"/>
                  </a:lnTo>
                  <a:lnTo>
                    <a:pt x="5764" y="1416"/>
                  </a:lnTo>
                  <a:lnTo>
                    <a:pt x="5761" y="1413"/>
                  </a:lnTo>
                  <a:lnTo>
                    <a:pt x="5759" y="1408"/>
                  </a:lnTo>
                  <a:lnTo>
                    <a:pt x="5757" y="1401"/>
                  </a:lnTo>
                  <a:lnTo>
                    <a:pt x="5757" y="1396"/>
                  </a:lnTo>
                  <a:lnTo>
                    <a:pt x="5762" y="1382"/>
                  </a:lnTo>
                  <a:lnTo>
                    <a:pt x="5774" y="1356"/>
                  </a:lnTo>
                  <a:lnTo>
                    <a:pt x="5778" y="1344"/>
                  </a:lnTo>
                  <a:lnTo>
                    <a:pt x="5779" y="1334"/>
                  </a:lnTo>
                  <a:lnTo>
                    <a:pt x="5781" y="1324"/>
                  </a:lnTo>
                  <a:lnTo>
                    <a:pt x="5779" y="1310"/>
                  </a:lnTo>
                  <a:lnTo>
                    <a:pt x="5778" y="1298"/>
                  </a:lnTo>
                  <a:lnTo>
                    <a:pt x="5778" y="1292"/>
                  </a:lnTo>
                  <a:lnTo>
                    <a:pt x="5778" y="1285"/>
                  </a:lnTo>
                  <a:lnTo>
                    <a:pt x="5778" y="1280"/>
                  </a:lnTo>
                  <a:lnTo>
                    <a:pt x="5781" y="1276"/>
                  </a:lnTo>
                  <a:lnTo>
                    <a:pt x="5786" y="1269"/>
                  </a:lnTo>
                  <a:lnTo>
                    <a:pt x="5790" y="1263"/>
                  </a:lnTo>
                  <a:lnTo>
                    <a:pt x="5793" y="1256"/>
                  </a:lnTo>
                  <a:lnTo>
                    <a:pt x="5796" y="1251"/>
                  </a:lnTo>
                  <a:lnTo>
                    <a:pt x="5801" y="1246"/>
                  </a:lnTo>
                  <a:lnTo>
                    <a:pt x="5812" y="1240"/>
                  </a:lnTo>
                  <a:lnTo>
                    <a:pt x="5824" y="1237"/>
                  </a:lnTo>
                  <a:lnTo>
                    <a:pt x="5846" y="1232"/>
                  </a:lnTo>
                  <a:lnTo>
                    <a:pt x="5861" y="1229"/>
                  </a:lnTo>
                  <a:lnTo>
                    <a:pt x="5877" y="1223"/>
                  </a:lnTo>
                  <a:lnTo>
                    <a:pt x="5890" y="1218"/>
                  </a:lnTo>
                  <a:lnTo>
                    <a:pt x="5906" y="1217"/>
                  </a:lnTo>
                  <a:lnTo>
                    <a:pt x="5931" y="1213"/>
                  </a:lnTo>
                  <a:lnTo>
                    <a:pt x="5945" y="1210"/>
                  </a:lnTo>
                  <a:lnTo>
                    <a:pt x="5959" y="1206"/>
                  </a:lnTo>
                  <a:lnTo>
                    <a:pt x="5969" y="1200"/>
                  </a:lnTo>
                  <a:lnTo>
                    <a:pt x="5979" y="1191"/>
                  </a:lnTo>
                  <a:lnTo>
                    <a:pt x="5982" y="1186"/>
                  </a:lnTo>
                  <a:lnTo>
                    <a:pt x="5984" y="1181"/>
                  </a:lnTo>
                  <a:lnTo>
                    <a:pt x="5986" y="1176"/>
                  </a:lnTo>
                  <a:lnTo>
                    <a:pt x="5986" y="1169"/>
                  </a:lnTo>
                  <a:lnTo>
                    <a:pt x="5984" y="1159"/>
                  </a:lnTo>
                  <a:lnTo>
                    <a:pt x="5974" y="1157"/>
                  </a:lnTo>
                  <a:lnTo>
                    <a:pt x="5962" y="1152"/>
                  </a:lnTo>
                  <a:lnTo>
                    <a:pt x="5942" y="1142"/>
                  </a:lnTo>
                  <a:lnTo>
                    <a:pt x="5931" y="1136"/>
                  </a:lnTo>
                  <a:lnTo>
                    <a:pt x="5930" y="1133"/>
                  </a:lnTo>
                  <a:lnTo>
                    <a:pt x="5930" y="1128"/>
                  </a:lnTo>
                  <a:lnTo>
                    <a:pt x="5931" y="1121"/>
                  </a:lnTo>
                  <a:lnTo>
                    <a:pt x="5935" y="1116"/>
                  </a:lnTo>
                  <a:lnTo>
                    <a:pt x="5940" y="1113"/>
                  </a:lnTo>
                  <a:lnTo>
                    <a:pt x="5945" y="1109"/>
                  </a:lnTo>
                  <a:lnTo>
                    <a:pt x="5959" y="1104"/>
                  </a:lnTo>
                  <a:lnTo>
                    <a:pt x="5970" y="1101"/>
                  </a:lnTo>
                  <a:lnTo>
                    <a:pt x="5984" y="1097"/>
                  </a:lnTo>
                  <a:lnTo>
                    <a:pt x="5998" y="1092"/>
                  </a:lnTo>
                  <a:lnTo>
                    <a:pt x="6013" y="1085"/>
                  </a:lnTo>
                  <a:lnTo>
                    <a:pt x="6027" y="1079"/>
                  </a:lnTo>
                  <a:lnTo>
                    <a:pt x="6034" y="1072"/>
                  </a:lnTo>
                  <a:lnTo>
                    <a:pt x="6037" y="1068"/>
                  </a:lnTo>
                  <a:lnTo>
                    <a:pt x="6042" y="1067"/>
                  </a:lnTo>
                  <a:lnTo>
                    <a:pt x="6035" y="1058"/>
                  </a:lnTo>
                  <a:lnTo>
                    <a:pt x="6047" y="1053"/>
                  </a:lnTo>
                  <a:lnTo>
                    <a:pt x="6071" y="1044"/>
                  </a:lnTo>
                  <a:lnTo>
                    <a:pt x="6073" y="1044"/>
                  </a:lnTo>
                  <a:lnTo>
                    <a:pt x="6085" y="1041"/>
                  </a:lnTo>
                  <a:lnTo>
                    <a:pt x="6098" y="1041"/>
                  </a:lnTo>
                  <a:lnTo>
                    <a:pt x="6121" y="1041"/>
                  </a:lnTo>
                  <a:lnTo>
                    <a:pt x="6132" y="1041"/>
                  </a:lnTo>
                  <a:lnTo>
                    <a:pt x="6141" y="1043"/>
                  </a:lnTo>
                  <a:lnTo>
                    <a:pt x="6136" y="1055"/>
                  </a:lnTo>
                  <a:lnTo>
                    <a:pt x="6124" y="1075"/>
                  </a:lnTo>
                  <a:lnTo>
                    <a:pt x="6112" y="1096"/>
                  </a:lnTo>
                  <a:lnTo>
                    <a:pt x="6100" y="1116"/>
                  </a:lnTo>
                  <a:lnTo>
                    <a:pt x="6083" y="1135"/>
                  </a:lnTo>
                  <a:lnTo>
                    <a:pt x="6064" y="1150"/>
                  </a:lnTo>
                  <a:lnTo>
                    <a:pt x="6056" y="1159"/>
                  </a:lnTo>
                  <a:lnTo>
                    <a:pt x="6054" y="1164"/>
                  </a:lnTo>
                  <a:lnTo>
                    <a:pt x="6052" y="1171"/>
                  </a:lnTo>
                  <a:lnTo>
                    <a:pt x="6052" y="1176"/>
                  </a:lnTo>
                  <a:lnTo>
                    <a:pt x="6052" y="1181"/>
                  </a:lnTo>
                  <a:lnTo>
                    <a:pt x="6056" y="1189"/>
                  </a:lnTo>
                  <a:lnTo>
                    <a:pt x="6061" y="1196"/>
                  </a:lnTo>
                  <a:lnTo>
                    <a:pt x="6061" y="1201"/>
                  </a:lnTo>
                  <a:lnTo>
                    <a:pt x="6061" y="1206"/>
                  </a:lnTo>
                  <a:close/>
                  <a:moveTo>
                    <a:pt x="1064" y="3654"/>
                  </a:moveTo>
                  <a:lnTo>
                    <a:pt x="1064" y="3675"/>
                  </a:lnTo>
                  <a:lnTo>
                    <a:pt x="1071" y="3680"/>
                  </a:lnTo>
                  <a:lnTo>
                    <a:pt x="1076" y="3680"/>
                  </a:lnTo>
                  <a:lnTo>
                    <a:pt x="1080" y="3678"/>
                  </a:lnTo>
                  <a:lnTo>
                    <a:pt x="1081" y="3677"/>
                  </a:lnTo>
                  <a:lnTo>
                    <a:pt x="1085" y="3668"/>
                  </a:lnTo>
                  <a:lnTo>
                    <a:pt x="1095" y="3666"/>
                  </a:lnTo>
                  <a:lnTo>
                    <a:pt x="1104" y="3665"/>
                  </a:lnTo>
                  <a:lnTo>
                    <a:pt x="1107" y="3661"/>
                  </a:lnTo>
                  <a:lnTo>
                    <a:pt x="1110" y="3658"/>
                  </a:lnTo>
                  <a:lnTo>
                    <a:pt x="1112" y="3654"/>
                  </a:lnTo>
                  <a:lnTo>
                    <a:pt x="1112" y="3648"/>
                  </a:lnTo>
                  <a:lnTo>
                    <a:pt x="1105" y="3648"/>
                  </a:lnTo>
                  <a:lnTo>
                    <a:pt x="1098" y="3648"/>
                  </a:lnTo>
                  <a:lnTo>
                    <a:pt x="1088" y="3653"/>
                  </a:lnTo>
                  <a:lnTo>
                    <a:pt x="1078" y="3656"/>
                  </a:lnTo>
                  <a:lnTo>
                    <a:pt x="1073" y="3656"/>
                  </a:lnTo>
                  <a:lnTo>
                    <a:pt x="1064" y="3654"/>
                  </a:lnTo>
                  <a:close/>
                  <a:moveTo>
                    <a:pt x="1701" y="3716"/>
                  </a:moveTo>
                  <a:lnTo>
                    <a:pt x="1701" y="3707"/>
                  </a:lnTo>
                  <a:lnTo>
                    <a:pt x="1678" y="3707"/>
                  </a:lnTo>
                  <a:lnTo>
                    <a:pt x="1680" y="3711"/>
                  </a:lnTo>
                  <a:lnTo>
                    <a:pt x="1682" y="3714"/>
                  </a:lnTo>
                  <a:lnTo>
                    <a:pt x="1682" y="3717"/>
                  </a:lnTo>
                  <a:lnTo>
                    <a:pt x="1678" y="3724"/>
                  </a:lnTo>
                  <a:lnTo>
                    <a:pt x="1677" y="3726"/>
                  </a:lnTo>
                  <a:lnTo>
                    <a:pt x="1675" y="3729"/>
                  </a:lnTo>
                  <a:lnTo>
                    <a:pt x="1677" y="3731"/>
                  </a:lnTo>
                  <a:lnTo>
                    <a:pt x="1680" y="3735"/>
                  </a:lnTo>
                  <a:lnTo>
                    <a:pt x="1687" y="3735"/>
                  </a:lnTo>
                  <a:lnTo>
                    <a:pt x="1696" y="3735"/>
                  </a:lnTo>
                  <a:lnTo>
                    <a:pt x="1699" y="3735"/>
                  </a:lnTo>
                  <a:lnTo>
                    <a:pt x="1702" y="3731"/>
                  </a:lnTo>
                  <a:lnTo>
                    <a:pt x="1702" y="3726"/>
                  </a:lnTo>
                  <a:lnTo>
                    <a:pt x="1701" y="3721"/>
                  </a:lnTo>
                  <a:lnTo>
                    <a:pt x="1701" y="371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460D37D-BD81-4F6C-A512-82EA0F160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784725"/>
              <a:ext cx="838200" cy="411163"/>
            </a:xfrm>
            <a:custGeom>
              <a:avLst/>
              <a:gdLst>
                <a:gd name="T0" fmla="*/ 2305 w 2328"/>
                <a:gd name="T1" fmla="*/ 391 h 1140"/>
                <a:gd name="T2" fmla="*/ 2238 w 2328"/>
                <a:gd name="T3" fmla="*/ 331 h 1140"/>
                <a:gd name="T4" fmla="*/ 2187 w 2328"/>
                <a:gd name="T5" fmla="*/ 217 h 1140"/>
                <a:gd name="T6" fmla="*/ 2075 w 2328"/>
                <a:gd name="T7" fmla="*/ 95 h 1140"/>
                <a:gd name="T8" fmla="*/ 1916 w 2328"/>
                <a:gd name="T9" fmla="*/ 83 h 1140"/>
                <a:gd name="T10" fmla="*/ 1829 w 2328"/>
                <a:gd name="T11" fmla="*/ 51 h 1140"/>
                <a:gd name="T12" fmla="*/ 1740 w 2328"/>
                <a:gd name="T13" fmla="*/ 7 h 1140"/>
                <a:gd name="T14" fmla="*/ 1667 w 2328"/>
                <a:gd name="T15" fmla="*/ 2 h 1140"/>
                <a:gd name="T16" fmla="*/ 1592 w 2328"/>
                <a:gd name="T17" fmla="*/ 111 h 1140"/>
                <a:gd name="T18" fmla="*/ 1498 w 2328"/>
                <a:gd name="T19" fmla="*/ 177 h 1140"/>
                <a:gd name="T20" fmla="*/ 1365 w 2328"/>
                <a:gd name="T21" fmla="*/ 186 h 1140"/>
                <a:gd name="T22" fmla="*/ 1338 w 2328"/>
                <a:gd name="T23" fmla="*/ 150 h 1140"/>
                <a:gd name="T24" fmla="*/ 1283 w 2328"/>
                <a:gd name="T25" fmla="*/ 201 h 1140"/>
                <a:gd name="T26" fmla="*/ 1194 w 2328"/>
                <a:gd name="T27" fmla="*/ 191 h 1140"/>
                <a:gd name="T28" fmla="*/ 1169 w 2328"/>
                <a:gd name="T29" fmla="*/ 281 h 1140"/>
                <a:gd name="T30" fmla="*/ 1113 w 2328"/>
                <a:gd name="T31" fmla="*/ 327 h 1140"/>
                <a:gd name="T32" fmla="*/ 1024 w 2328"/>
                <a:gd name="T33" fmla="*/ 372 h 1140"/>
                <a:gd name="T34" fmla="*/ 1014 w 2328"/>
                <a:gd name="T35" fmla="*/ 443 h 1140"/>
                <a:gd name="T36" fmla="*/ 1020 w 2328"/>
                <a:gd name="T37" fmla="*/ 532 h 1140"/>
                <a:gd name="T38" fmla="*/ 1053 w 2328"/>
                <a:gd name="T39" fmla="*/ 605 h 1140"/>
                <a:gd name="T40" fmla="*/ 1007 w 2328"/>
                <a:gd name="T41" fmla="*/ 629 h 1140"/>
                <a:gd name="T42" fmla="*/ 922 w 2328"/>
                <a:gd name="T43" fmla="*/ 587 h 1140"/>
                <a:gd name="T44" fmla="*/ 864 w 2328"/>
                <a:gd name="T45" fmla="*/ 587 h 1140"/>
                <a:gd name="T46" fmla="*/ 811 w 2328"/>
                <a:gd name="T47" fmla="*/ 585 h 1140"/>
                <a:gd name="T48" fmla="*/ 577 w 2328"/>
                <a:gd name="T49" fmla="*/ 669 h 1140"/>
                <a:gd name="T50" fmla="*/ 493 w 2328"/>
                <a:gd name="T51" fmla="*/ 699 h 1140"/>
                <a:gd name="T52" fmla="*/ 422 w 2328"/>
                <a:gd name="T53" fmla="*/ 679 h 1140"/>
                <a:gd name="T54" fmla="*/ 273 w 2328"/>
                <a:gd name="T55" fmla="*/ 653 h 1140"/>
                <a:gd name="T56" fmla="*/ 239 w 2328"/>
                <a:gd name="T57" fmla="*/ 737 h 1140"/>
                <a:gd name="T58" fmla="*/ 190 w 2328"/>
                <a:gd name="T59" fmla="*/ 752 h 1140"/>
                <a:gd name="T60" fmla="*/ 130 w 2328"/>
                <a:gd name="T61" fmla="*/ 658 h 1140"/>
                <a:gd name="T62" fmla="*/ 75 w 2328"/>
                <a:gd name="T63" fmla="*/ 648 h 1140"/>
                <a:gd name="T64" fmla="*/ 11 w 2328"/>
                <a:gd name="T65" fmla="*/ 762 h 1140"/>
                <a:gd name="T66" fmla="*/ 29 w 2328"/>
                <a:gd name="T67" fmla="*/ 867 h 1140"/>
                <a:gd name="T68" fmla="*/ 140 w 2328"/>
                <a:gd name="T69" fmla="*/ 945 h 1140"/>
                <a:gd name="T70" fmla="*/ 224 w 2328"/>
                <a:gd name="T71" fmla="*/ 942 h 1140"/>
                <a:gd name="T72" fmla="*/ 267 w 2328"/>
                <a:gd name="T73" fmla="*/ 933 h 1140"/>
                <a:gd name="T74" fmla="*/ 401 w 2328"/>
                <a:gd name="T75" fmla="*/ 974 h 1140"/>
                <a:gd name="T76" fmla="*/ 468 w 2328"/>
                <a:gd name="T77" fmla="*/ 902 h 1140"/>
                <a:gd name="T78" fmla="*/ 703 w 2328"/>
                <a:gd name="T79" fmla="*/ 880 h 1140"/>
                <a:gd name="T80" fmla="*/ 811 w 2328"/>
                <a:gd name="T81" fmla="*/ 839 h 1140"/>
                <a:gd name="T82" fmla="*/ 806 w 2328"/>
                <a:gd name="T83" fmla="*/ 897 h 1140"/>
                <a:gd name="T84" fmla="*/ 867 w 2328"/>
                <a:gd name="T85" fmla="*/ 996 h 1140"/>
                <a:gd name="T86" fmla="*/ 940 w 2328"/>
                <a:gd name="T87" fmla="*/ 1052 h 1140"/>
                <a:gd name="T88" fmla="*/ 1102 w 2328"/>
                <a:gd name="T89" fmla="*/ 1102 h 1140"/>
                <a:gd name="T90" fmla="*/ 1215 w 2328"/>
                <a:gd name="T91" fmla="*/ 1105 h 1140"/>
                <a:gd name="T92" fmla="*/ 1343 w 2328"/>
                <a:gd name="T93" fmla="*/ 1098 h 1140"/>
                <a:gd name="T94" fmla="*/ 1522 w 2328"/>
                <a:gd name="T95" fmla="*/ 1126 h 1140"/>
                <a:gd name="T96" fmla="*/ 1595 w 2328"/>
                <a:gd name="T97" fmla="*/ 1097 h 1140"/>
                <a:gd name="T98" fmla="*/ 1638 w 2328"/>
                <a:gd name="T99" fmla="*/ 1064 h 1140"/>
                <a:gd name="T100" fmla="*/ 1860 w 2328"/>
                <a:gd name="T101" fmla="*/ 1022 h 1140"/>
                <a:gd name="T102" fmla="*/ 1964 w 2328"/>
                <a:gd name="T103" fmla="*/ 998 h 1140"/>
                <a:gd name="T104" fmla="*/ 2076 w 2328"/>
                <a:gd name="T105" fmla="*/ 947 h 1140"/>
                <a:gd name="T106" fmla="*/ 2064 w 2328"/>
                <a:gd name="T107" fmla="*/ 896 h 1140"/>
                <a:gd name="T108" fmla="*/ 2145 w 2328"/>
                <a:gd name="T109" fmla="*/ 838 h 1140"/>
                <a:gd name="T110" fmla="*/ 2138 w 2328"/>
                <a:gd name="T111" fmla="*/ 744 h 1140"/>
                <a:gd name="T112" fmla="*/ 2201 w 2328"/>
                <a:gd name="T113" fmla="*/ 657 h 1140"/>
                <a:gd name="T114" fmla="*/ 2157 w 2328"/>
                <a:gd name="T115" fmla="*/ 573 h 1140"/>
                <a:gd name="T116" fmla="*/ 2208 w 2328"/>
                <a:gd name="T117" fmla="*/ 564 h 1140"/>
                <a:gd name="T118" fmla="*/ 2264 w 2328"/>
                <a:gd name="T119" fmla="*/ 363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328" h="1140">
                  <a:moveTo>
                    <a:pt x="2320" y="512"/>
                  </a:moveTo>
                  <a:lnTo>
                    <a:pt x="2320" y="498"/>
                  </a:lnTo>
                  <a:lnTo>
                    <a:pt x="2312" y="496"/>
                  </a:lnTo>
                  <a:lnTo>
                    <a:pt x="2308" y="495"/>
                  </a:lnTo>
                  <a:lnTo>
                    <a:pt x="2307" y="491"/>
                  </a:lnTo>
                  <a:lnTo>
                    <a:pt x="2310" y="484"/>
                  </a:lnTo>
                  <a:lnTo>
                    <a:pt x="2314" y="476"/>
                  </a:lnTo>
                  <a:lnTo>
                    <a:pt x="2314" y="466"/>
                  </a:lnTo>
                  <a:lnTo>
                    <a:pt x="2314" y="454"/>
                  </a:lnTo>
                  <a:lnTo>
                    <a:pt x="2314" y="431"/>
                  </a:lnTo>
                  <a:lnTo>
                    <a:pt x="2314" y="423"/>
                  </a:lnTo>
                  <a:lnTo>
                    <a:pt x="2317" y="414"/>
                  </a:lnTo>
                  <a:lnTo>
                    <a:pt x="2319" y="413"/>
                  </a:lnTo>
                  <a:lnTo>
                    <a:pt x="2320" y="409"/>
                  </a:lnTo>
                  <a:lnTo>
                    <a:pt x="2315" y="401"/>
                  </a:lnTo>
                  <a:lnTo>
                    <a:pt x="2305" y="391"/>
                  </a:lnTo>
                  <a:lnTo>
                    <a:pt x="2293" y="382"/>
                  </a:lnTo>
                  <a:lnTo>
                    <a:pt x="2288" y="380"/>
                  </a:lnTo>
                  <a:lnTo>
                    <a:pt x="2285" y="379"/>
                  </a:lnTo>
                  <a:lnTo>
                    <a:pt x="2279" y="372"/>
                  </a:lnTo>
                  <a:lnTo>
                    <a:pt x="2274" y="365"/>
                  </a:lnTo>
                  <a:lnTo>
                    <a:pt x="2271" y="363"/>
                  </a:lnTo>
                  <a:lnTo>
                    <a:pt x="2266" y="362"/>
                  </a:lnTo>
                  <a:lnTo>
                    <a:pt x="2266" y="358"/>
                  </a:lnTo>
                  <a:lnTo>
                    <a:pt x="2264" y="356"/>
                  </a:lnTo>
                  <a:lnTo>
                    <a:pt x="2262" y="355"/>
                  </a:lnTo>
                  <a:lnTo>
                    <a:pt x="2259" y="351"/>
                  </a:lnTo>
                  <a:lnTo>
                    <a:pt x="2255" y="350"/>
                  </a:lnTo>
                  <a:lnTo>
                    <a:pt x="2249" y="345"/>
                  </a:lnTo>
                  <a:lnTo>
                    <a:pt x="2245" y="341"/>
                  </a:lnTo>
                  <a:lnTo>
                    <a:pt x="2242" y="336"/>
                  </a:lnTo>
                  <a:lnTo>
                    <a:pt x="2238" y="331"/>
                  </a:lnTo>
                  <a:lnTo>
                    <a:pt x="2232" y="329"/>
                  </a:lnTo>
                  <a:lnTo>
                    <a:pt x="2225" y="327"/>
                  </a:lnTo>
                  <a:lnTo>
                    <a:pt x="2225" y="300"/>
                  </a:lnTo>
                  <a:lnTo>
                    <a:pt x="2218" y="300"/>
                  </a:lnTo>
                  <a:lnTo>
                    <a:pt x="2213" y="297"/>
                  </a:lnTo>
                  <a:lnTo>
                    <a:pt x="2208" y="295"/>
                  </a:lnTo>
                  <a:lnTo>
                    <a:pt x="2203" y="292"/>
                  </a:lnTo>
                  <a:lnTo>
                    <a:pt x="2197" y="281"/>
                  </a:lnTo>
                  <a:lnTo>
                    <a:pt x="2191" y="273"/>
                  </a:lnTo>
                  <a:lnTo>
                    <a:pt x="2191" y="266"/>
                  </a:lnTo>
                  <a:lnTo>
                    <a:pt x="2191" y="261"/>
                  </a:lnTo>
                  <a:lnTo>
                    <a:pt x="2187" y="252"/>
                  </a:lnTo>
                  <a:lnTo>
                    <a:pt x="2184" y="244"/>
                  </a:lnTo>
                  <a:lnTo>
                    <a:pt x="2182" y="239"/>
                  </a:lnTo>
                  <a:lnTo>
                    <a:pt x="2184" y="232"/>
                  </a:lnTo>
                  <a:lnTo>
                    <a:pt x="2187" y="217"/>
                  </a:lnTo>
                  <a:lnTo>
                    <a:pt x="2192" y="203"/>
                  </a:lnTo>
                  <a:lnTo>
                    <a:pt x="2204" y="177"/>
                  </a:lnTo>
                  <a:lnTo>
                    <a:pt x="2206" y="167"/>
                  </a:lnTo>
                  <a:lnTo>
                    <a:pt x="2209" y="155"/>
                  </a:lnTo>
                  <a:lnTo>
                    <a:pt x="2211" y="145"/>
                  </a:lnTo>
                  <a:lnTo>
                    <a:pt x="2211" y="129"/>
                  </a:lnTo>
                  <a:lnTo>
                    <a:pt x="2208" y="128"/>
                  </a:lnTo>
                  <a:lnTo>
                    <a:pt x="2206" y="124"/>
                  </a:lnTo>
                  <a:lnTo>
                    <a:pt x="2204" y="121"/>
                  </a:lnTo>
                  <a:lnTo>
                    <a:pt x="2204" y="116"/>
                  </a:lnTo>
                  <a:lnTo>
                    <a:pt x="2155" y="97"/>
                  </a:lnTo>
                  <a:lnTo>
                    <a:pt x="2102" y="82"/>
                  </a:lnTo>
                  <a:lnTo>
                    <a:pt x="2092" y="82"/>
                  </a:lnTo>
                  <a:lnTo>
                    <a:pt x="2083" y="83"/>
                  </a:lnTo>
                  <a:lnTo>
                    <a:pt x="2078" y="89"/>
                  </a:lnTo>
                  <a:lnTo>
                    <a:pt x="2075" y="95"/>
                  </a:lnTo>
                  <a:lnTo>
                    <a:pt x="2066" y="95"/>
                  </a:lnTo>
                  <a:lnTo>
                    <a:pt x="2059" y="97"/>
                  </a:lnTo>
                  <a:lnTo>
                    <a:pt x="2054" y="100"/>
                  </a:lnTo>
                  <a:lnTo>
                    <a:pt x="2047" y="102"/>
                  </a:lnTo>
                  <a:lnTo>
                    <a:pt x="2032" y="104"/>
                  </a:lnTo>
                  <a:lnTo>
                    <a:pt x="2018" y="102"/>
                  </a:lnTo>
                  <a:lnTo>
                    <a:pt x="1993" y="99"/>
                  </a:lnTo>
                  <a:lnTo>
                    <a:pt x="1967" y="95"/>
                  </a:lnTo>
                  <a:lnTo>
                    <a:pt x="1954" y="95"/>
                  </a:lnTo>
                  <a:lnTo>
                    <a:pt x="1938" y="95"/>
                  </a:lnTo>
                  <a:lnTo>
                    <a:pt x="1938" y="92"/>
                  </a:lnTo>
                  <a:lnTo>
                    <a:pt x="1937" y="90"/>
                  </a:lnTo>
                  <a:lnTo>
                    <a:pt x="1931" y="89"/>
                  </a:lnTo>
                  <a:lnTo>
                    <a:pt x="1925" y="89"/>
                  </a:lnTo>
                  <a:lnTo>
                    <a:pt x="1920" y="87"/>
                  </a:lnTo>
                  <a:lnTo>
                    <a:pt x="1916" y="83"/>
                  </a:lnTo>
                  <a:lnTo>
                    <a:pt x="1913" y="80"/>
                  </a:lnTo>
                  <a:lnTo>
                    <a:pt x="1906" y="73"/>
                  </a:lnTo>
                  <a:lnTo>
                    <a:pt x="1902" y="70"/>
                  </a:lnTo>
                  <a:lnTo>
                    <a:pt x="1897" y="68"/>
                  </a:lnTo>
                  <a:lnTo>
                    <a:pt x="1894" y="68"/>
                  </a:lnTo>
                  <a:lnTo>
                    <a:pt x="1891" y="68"/>
                  </a:lnTo>
                  <a:lnTo>
                    <a:pt x="1885" y="68"/>
                  </a:lnTo>
                  <a:lnTo>
                    <a:pt x="1884" y="68"/>
                  </a:lnTo>
                  <a:lnTo>
                    <a:pt x="1884" y="61"/>
                  </a:lnTo>
                  <a:lnTo>
                    <a:pt x="1877" y="61"/>
                  </a:lnTo>
                  <a:lnTo>
                    <a:pt x="1865" y="63"/>
                  </a:lnTo>
                  <a:lnTo>
                    <a:pt x="1855" y="63"/>
                  </a:lnTo>
                  <a:lnTo>
                    <a:pt x="1851" y="63"/>
                  </a:lnTo>
                  <a:lnTo>
                    <a:pt x="1850" y="61"/>
                  </a:lnTo>
                  <a:lnTo>
                    <a:pt x="1850" y="54"/>
                  </a:lnTo>
                  <a:lnTo>
                    <a:pt x="1829" y="51"/>
                  </a:lnTo>
                  <a:lnTo>
                    <a:pt x="1824" y="51"/>
                  </a:lnTo>
                  <a:lnTo>
                    <a:pt x="1821" y="48"/>
                  </a:lnTo>
                  <a:lnTo>
                    <a:pt x="1817" y="46"/>
                  </a:lnTo>
                  <a:lnTo>
                    <a:pt x="1815" y="41"/>
                  </a:lnTo>
                  <a:lnTo>
                    <a:pt x="1809" y="41"/>
                  </a:lnTo>
                  <a:lnTo>
                    <a:pt x="1802" y="41"/>
                  </a:lnTo>
                  <a:lnTo>
                    <a:pt x="1792" y="37"/>
                  </a:lnTo>
                  <a:lnTo>
                    <a:pt x="1783" y="32"/>
                  </a:lnTo>
                  <a:lnTo>
                    <a:pt x="1774" y="27"/>
                  </a:lnTo>
                  <a:lnTo>
                    <a:pt x="1771" y="24"/>
                  </a:lnTo>
                  <a:lnTo>
                    <a:pt x="1768" y="20"/>
                  </a:lnTo>
                  <a:lnTo>
                    <a:pt x="1756" y="19"/>
                  </a:lnTo>
                  <a:lnTo>
                    <a:pt x="1751" y="17"/>
                  </a:lnTo>
                  <a:lnTo>
                    <a:pt x="1745" y="15"/>
                  </a:lnTo>
                  <a:lnTo>
                    <a:pt x="1742" y="12"/>
                  </a:lnTo>
                  <a:lnTo>
                    <a:pt x="1740" y="7"/>
                  </a:lnTo>
                  <a:lnTo>
                    <a:pt x="1728" y="8"/>
                  </a:lnTo>
                  <a:lnTo>
                    <a:pt x="1718" y="12"/>
                  </a:lnTo>
                  <a:lnTo>
                    <a:pt x="1699" y="20"/>
                  </a:lnTo>
                  <a:lnTo>
                    <a:pt x="1696" y="20"/>
                  </a:lnTo>
                  <a:lnTo>
                    <a:pt x="1693" y="20"/>
                  </a:lnTo>
                  <a:lnTo>
                    <a:pt x="1687" y="20"/>
                  </a:lnTo>
                  <a:lnTo>
                    <a:pt x="1686" y="20"/>
                  </a:lnTo>
                  <a:lnTo>
                    <a:pt x="1686" y="17"/>
                  </a:lnTo>
                  <a:lnTo>
                    <a:pt x="1686" y="13"/>
                  </a:lnTo>
                  <a:lnTo>
                    <a:pt x="1682" y="13"/>
                  </a:lnTo>
                  <a:lnTo>
                    <a:pt x="1679" y="13"/>
                  </a:lnTo>
                  <a:lnTo>
                    <a:pt x="1675" y="13"/>
                  </a:lnTo>
                  <a:lnTo>
                    <a:pt x="1672" y="13"/>
                  </a:lnTo>
                  <a:lnTo>
                    <a:pt x="1670" y="10"/>
                  </a:lnTo>
                  <a:lnTo>
                    <a:pt x="1669" y="7"/>
                  </a:lnTo>
                  <a:lnTo>
                    <a:pt x="1667" y="2"/>
                  </a:lnTo>
                  <a:lnTo>
                    <a:pt x="1665" y="0"/>
                  </a:lnTo>
                  <a:lnTo>
                    <a:pt x="1662" y="0"/>
                  </a:lnTo>
                  <a:lnTo>
                    <a:pt x="1658" y="0"/>
                  </a:lnTo>
                  <a:lnTo>
                    <a:pt x="1655" y="0"/>
                  </a:lnTo>
                  <a:lnTo>
                    <a:pt x="1652" y="0"/>
                  </a:lnTo>
                  <a:lnTo>
                    <a:pt x="1648" y="2"/>
                  </a:lnTo>
                  <a:lnTo>
                    <a:pt x="1646" y="3"/>
                  </a:lnTo>
                  <a:lnTo>
                    <a:pt x="1645" y="10"/>
                  </a:lnTo>
                  <a:lnTo>
                    <a:pt x="1645" y="27"/>
                  </a:lnTo>
                  <a:lnTo>
                    <a:pt x="1645" y="36"/>
                  </a:lnTo>
                  <a:lnTo>
                    <a:pt x="1643" y="42"/>
                  </a:lnTo>
                  <a:lnTo>
                    <a:pt x="1640" y="48"/>
                  </a:lnTo>
                  <a:lnTo>
                    <a:pt x="1638" y="54"/>
                  </a:lnTo>
                  <a:lnTo>
                    <a:pt x="1638" y="109"/>
                  </a:lnTo>
                  <a:lnTo>
                    <a:pt x="1597" y="109"/>
                  </a:lnTo>
                  <a:lnTo>
                    <a:pt x="1592" y="111"/>
                  </a:lnTo>
                  <a:lnTo>
                    <a:pt x="1588" y="112"/>
                  </a:lnTo>
                  <a:lnTo>
                    <a:pt x="1582" y="119"/>
                  </a:lnTo>
                  <a:lnTo>
                    <a:pt x="1578" y="126"/>
                  </a:lnTo>
                  <a:lnTo>
                    <a:pt x="1577" y="136"/>
                  </a:lnTo>
                  <a:lnTo>
                    <a:pt x="1575" y="158"/>
                  </a:lnTo>
                  <a:lnTo>
                    <a:pt x="1573" y="169"/>
                  </a:lnTo>
                  <a:lnTo>
                    <a:pt x="1570" y="177"/>
                  </a:lnTo>
                  <a:lnTo>
                    <a:pt x="1563" y="177"/>
                  </a:lnTo>
                  <a:lnTo>
                    <a:pt x="1556" y="177"/>
                  </a:lnTo>
                  <a:lnTo>
                    <a:pt x="1551" y="179"/>
                  </a:lnTo>
                  <a:lnTo>
                    <a:pt x="1549" y="184"/>
                  </a:lnTo>
                  <a:lnTo>
                    <a:pt x="1539" y="184"/>
                  </a:lnTo>
                  <a:lnTo>
                    <a:pt x="1529" y="184"/>
                  </a:lnTo>
                  <a:lnTo>
                    <a:pt x="1522" y="181"/>
                  </a:lnTo>
                  <a:lnTo>
                    <a:pt x="1515" y="177"/>
                  </a:lnTo>
                  <a:lnTo>
                    <a:pt x="1498" y="177"/>
                  </a:lnTo>
                  <a:lnTo>
                    <a:pt x="1491" y="176"/>
                  </a:lnTo>
                  <a:lnTo>
                    <a:pt x="1490" y="174"/>
                  </a:lnTo>
                  <a:lnTo>
                    <a:pt x="1488" y="170"/>
                  </a:lnTo>
                  <a:lnTo>
                    <a:pt x="1467" y="184"/>
                  </a:lnTo>
                  <a:lnTo>
                    <a:pt x="1447" y="198"/>
                  </a:lnTo>
                  <a:lnTo>
                    <a:pt x="1413" y="198"/>
                  </a:lnTo>
                  <a:lnTo>
                    <a:pt x="1411" y="194"/>
                  </a:lnTo>
                  <a:lnTo>
                    <a:pt x="1409" y="193"/>
                  </a:lnTo>
                  <a:lnTo>
                    <a:pt x="1403" y="191"/>
                  </a:lnTo>
                  <a:lnTo>
                    <a:pt x="1396" y="189"/>
                  </a:lnTo>
                  <a:lnTo>
                    <a:pt x="1392" y="188"/>
                  </a:lnTo>
                  <a:lnTo>
                    <a:pt x="1392" y="184"/>
                  </a:lnTo>
                  <a:lnTo>
                    <a:pt x="1389" y="182"/>
                  </a:lnTo>
                  <a:lnTo>
                    <a:pt x="1386" y="182"/>
                  </a:lnTo>
                  <a:lnTo>
                    <a:pt x="1375" y="184"/>
                  </a:lnTo>
                  <a:lnTo>
                    <a:pt x="1365" y="186"/>
                  </a:lnTo>
                  <a:lnTo>
                    <a:pt x="1360" y="186"/>
                  </a:lnTo>
                  <a:lnTo>
                    <a:pt x="1358" y="184"/>
                  </a:lnTo>
                  <a:lnTo>
                    <a:pt x="1358" y="181"/>
                  </a:lnTo>
                  <a:lnTo>
                    <a:pt x="1358" y="177"/>
                  </a:lnTo>
                  <a:lnTo>
                    <a:pt x="1355" y="177"/>
                  </a:lnTo>
                  <a:lnTo>
                    <a:pt x="1351" y="177"/>
                  </a:lnTo>
                  <a:lnTo>
                    <a:pt x="1346" y="177"/>
                  </a:lnTo>
                  <a:lnTo>
                    <a:pt x="1345" y="177"/>
                  </a:lnTo>
                  <a:lnTo>
                    <a:pt x="1345" y="174"/>
                  </a:lnTo>
                  <a:lnTo>
                    <a:pt x="1345" y="170"/>
                  </a:lnTo>
                  <a:lnTo>
                    <a:pt x="1345" y="167"/>
                  </a:lnTo>
                  <a:lnTo>
                    <a:pt x="1345" y="164"/>
                  </a:lnTo>
                  <a:lnTo>
                    <a:pt x="1340" y="162"/>
                  </a:lnTo>
                  <a:lnTo>
                    <a:pt x="1338" y="160"/>
                  </a:lnTo>
                  <a:lnTo>
                    <a:pt x="1338" y="157"/>
                  </a:lnTo>
                  <a:lnTo>
                    <a:pt x="1338" y="150"/>
                  </a:lnTo>
                  <a:lnTo>
                    <a:pt x="1328" y="147"/>
                  </a:lnTo>
                  <a:lnTo>
                    <a:pt x="1319" y="141"/>
                  </a:lnTo>
                  <a:lnTo>
                    <a:pt x="1312" y="135"/>
                  </a:lnTo>
                  <a:lnTo>
                    <a:pt x="1304" y="129"/>
                  </a:lnTo>
                  <a:lnTo>
                    <a:pt x="1304" y="136"/>
                  </a:lnTo>
                  <a:lnTo>
                    <a:pt x="1304" y="143"/>
                  </a:lnTo>
                  <a:lnTo>
                    <a:pt x="1304" y="150"/>
                  </a:lnTo>
                  <a:lnTo>
                    <a:pt x="1299" y="160"/>
                  </a:lnTo>
                  <a:lnTo>
                    <a:pt x="1295" y="170"/>
                  </a:lnTo>
                  <a:lnTo>
                    <a:pt x="1295" y="176"/>
                  </a:lnTo>
                  <a:lnTo>
                    <a:pt x="1297" y="184"/>
                  </a:lnTo>
                  <a:lnTo>
                    <a:pt x="1292" y="188"/>
                  </a:lnTo>
                  <a:lnTo>
                    <a:pt x="1288" y="191"/>
                  </a:lnTo>
                  <a:lnTo>
                    <a:pt x="1288" y="193"/>
                  </a:lnTo>
                  <a:lnTo>
                    <a:pt x="1287" y="196"/>
                  </a:lnTo>
                  <a:lnTo>
                    <a:pt x="1283" y="201"/>
                  </a:lnTo>
                  <a:lnTo>
                    <a:pt x="1278" y="208"/>
                  </a:lnTo>
                  <a:lnTo>
                    <a:pt x="1275" y="210"/>
                  </a:lnTo>
                  <a:lnTo>
                    <a:pt x="1270" y="211"/>
                  </a:lnTo>
                  <a:lnTo>
                    <a:pt x="1268" y="211"/>
                  </a:lnTo>
                  <a:lnTo>
                    <a:pt x="1259" y="213"/>
                  </a:lnTo>
                  <a:lnTo>
                    <a:pt x="1252" y="211"/>
                  </a:lnTo>
                  <a:lnTo>
                    <a:pt x="1237" y="208"/>
                  </a:lnTo>
                  <a:lnTo>
                    <a:pt x="1234" y="206"/>
                  </a:lnTo>
                  <a:lnTo>
                    <a:pt x="1229" y="205"/>
                  </a:lnTo>
                  <a:lnTo>
                    <a:pt x="1227" y="201"/>
                  </a:lnTo>
                  <a:lnTo>
                    <a:pt x="1225" y="199"/>
                  </a:lnTo>
                  <a:lnTo>
                    <a:pt x="1218" y="198"/>
                  </a:lnTo>
                  <a:lnTo>
                    <a:pt x="1217" y="196"/>
                  </a:lnTo>
                  <a:lnTo>
                    <a:pt x="1215" y="194"/>
                  </a:lnTo>
                  <a:lnTo>
                    <a:pt x="1215" y="191"/>
                  </a:lnTo>
                  <a:lnTo>
                    <a:pt x="1194" y="191"/>
                  </a:lnTo>
                  <a:lnTo>
                    <a:pt x="1191" y="194"/>
                  </a:lnTo>
                  <a:lnTo>
                    <a:pt x="1191" y="196"/>
                  </a:lnTo>
                  <a:lnTo>
                    <a:pt x="1189" y="199"/>
                  </a:lnTo>
                  <a:lnTo>
                    <a:pt x="1189" y="201"/>
                  </a:lnTo>
                  <a:lnTo>
                    <a:pt x="1188" y="205"/>
                  </a:lnTo>
                  <a:lnTo>
                    <a:pt x="1188" y="211"/>
                  </a:lnTo>
                  <a:lnTo>
                    <a:pt x="1188" y="222"/>
                  </a:lnTo>
                  <a:lnTo>
                    <a:pt x="1188" y="234"/>
                  </a:lnTo>
                  <a:lnTo>
                    <a:pt x="1188" y="242"/>
                  </a:lnTo>
                  <a:lnTo>
                    <a:pt x="1188" y="252"/>
                  </a:lnTo>
                  <a:lnTo>
                    <a:pt x="1188" y="259"/>
                  </a:lnTo>
                  <a:lnTo>
                    <a:pt x="1186" y="264"/>
                  </a:lnTo>
                  <a:lnTo>
                    <a:pt x="1182" y="268"/>
                  </a:lnTo>
                  <a:lnTo>
                    <a:pt x="1179" y="271"/>
                  </a:lnTo>
                  <a:lnTo>
                    <a:pt x="1172" y="278"/>
                  </a:lnTo>
                  <a:lnTo>
                    <a:pt x="1169" y="281"/>
                  </a:lnTo>
                  <a:lnTo>
                    <a:pt x="1167" y="287"/>
                  </a:lnTo>
                  <a:lnTo>
                    <a:pt x="1165" y="288"/>
                  </a:lnTo>
                  <a:lnTo>
                    <a:pt x="1164" y="290"/>
                  </a:lnTo>
                  <a:lnTo>
                    <a:pt x="1160" y="293"/>
                  </a:lnTo>
                  <a:lnTo>
                    <a:pt x="1159" y="298"/>
                  </a:lnTo>
                  <a:lnTo>
                    <a:pt x="1157" y="300"/>
                  </a:lnTo>
                  <a:lnTo>
                    <a:pt x="1153" y="300"/>
                  </a:lnTo>
                  <a:lnTo>
                    <a:pt x="1152" y="304"/>
                  </a:lnTo>
                  <a:lnTo>
                    <a:pt x="1150" y="307"/>
                  </a:lnTo>
                  <a:lnTo>
                    <a:pt x="1147" y="310"/>
                  </a:lnTo>
                  <a:lnTo>
                    <a:pt x="1147" y="314"/>
                  </a:lnTo>
                  <a:lnTo>
                    <a:pt x="1140" y="314"/>
                  </a:lnTo>
                  <a:lnTo>
                    <a:pt x="1135" y="316"/>
                  </a:lnTo>
                  <a:lnTo>
                    <a:pt x="1126" y="321"/>
                  </a:lnTo>
                  <a:lnTo>
                    <a:pt x="1118" y="326"/>
                  </a:lnTo>
                  <a:lnTo>
                    <a:pt x="1113" y="327"/>
                  </a:lnTo>
                  <a:lnTo>
                    <a:pt x="1106" y="327"/>
                  </a:lnTo>
                  <a:lnTo>
                    <a:pt x="1097" y="331"/>
                  </a:lnTo>
                  <a:lnTo>
                    <a:pt x="1090" y="336"/>
                  </a:lnTo>
                  <a:lnTo>
                    <a:pt x="1082" y="339"/>
                  </a:lnTo>
                  <a:lnTo>
                    <a:pt x="1077" y="341"/>
                  </a:lnTo>
                  <a:lnTo>
                    <a:pt x="1072" y="341"/>
                  </a:lnTo>
                  <a:lnTo>
                    <a:pt x="1070" y="346"/>
                  </a:lnTo>
                  <a:lnTo>
                    <a:pt x="1066" y="350"/>
                  </a:lnTo>
                  <a:lnTo>
                    <a:pt x="1058" y="355"/>
                  </a:lnTo>
                  <a:lnTo>
                    <a:pt x="1049" y="360"/>
                  </a:lnTo>
                  <a:lnTo>
                    <a:pt x="1038" y="362"/>
                  </a:lnTo>
                  <a:lnTo>
                    <a:pt x="1036" y="363"/>
                  </a:lnTo>
                  <a:lnTo>
                    <a:pt x="1034" y="365"/>
                  </a:lnTo>
                  <a:lnTo>
                    <a:pt x="1031" y="368"/>
                  </a:lnTo>
                  <a:lnTo>
                    <a:pt x="1026" y="370"/>
                  </a:lnTo>
                  <a:lnTo>
                    <a:pt x="1024" y="372"/>
                  </a:lnTo>
                  <a:lnTo>
                    <a:pt x="1024" y="375"/>
                  </a:lnTo>
                  <a:lnTo>
                    <a:pt x="1020" y="377"/>
                  </a:lnTo>
                  <a:lnTo>
                    <a:pt x="1017" y="379"/>
                  </a:lnTo>
                  <a:lnTo>
                    <a:pt x="1014" y="382"/>
                  </a:lnTo>
                  <a:lnTo>
                    <a:pt x="1010" y="382"/>
                  </a:lnTo>
                  <a:lnTo>
                    <a:pt x="1010" y="389"/>
                  </a:lnTo>
                  <a:lnTo>
                    <a:pt x="1010" y="396"/>
                  </a:lnTo>
                  <a:lnTo>
                    <a:pt x="1005" y="409"/>
                  </a:lnTo>
                  <a:lnTo>
                    <a:pt x="1002" y="414"/>
                  </a:lnTo>
                  <a:lnTo>
                    <a:pt x="1002" y="421"/>
                  </a:lnTo>
                  <a:lnTo>
                    <a:pt x="1005" y="426"/>
                  </a:lnTo>
                  <a:lnTo>
                    <a:pt x="1010" y="430"/>
                  </a:lnTo>
                  <a:lnTo>
                    <a:pt x="1014" y="431"/>
                  </a:lnTo>
                  <a:lnTo>
                    <a:pt x="1015" y="435"/>
                  </a:lnTo>
                  <a:lnTo>
                    <a:pt x="1017" y="443"/>
                  </a:lnTo>
                  <a:lnTo>
                    <a:pt x="1014" y="443"/>
                  </a:lnTo>
                  <a:lnTo>
                    <a:pt x="1012" y="445"/>
                  </a:lnTo>
                  <a:lnTo>
                    <a:pt x="1010" y="450"/>
                  </a:lnTo>
                  <a:lnTo>
                    <a:pt x="1014" y="455"/>
                  </a:lnTo>
                  <a:lnTo>
                    <a:pt x="1017" y="460"/>
                  </a:lnTo>
                  <a:lnTo>
                    <a:pt x="1020" y="464"/>
                  </a:lnTo>
                  <a:lnTo>
                    <a:pt x="1024" y="471"/>
                  </a:lnTo>
                  <a:lnTo>
                    <a:pt x="1024" y="478"/>
                  </a:lnTo>
                  <a:lnTo>
                    <a:pt x="1026" y="483"/>
                  </a:lnTo>
                  <a:lnTo>
                    <a:pt x="1029" y="486"/>
                  </a:lnTo>
                  <a:lnTo>
                    <a:pt x="1031" y="491"/>
                  </a:lnTo>
                  <a:lnTo>
                    <a:pt x="1031" y="518"/>
                  </a:lnTo>
                  <a:lnTo>
                    <a:pt x="1029" y="520"/>
                  </a:lnTo>
                  <a:lnTo>
                    <a:pt x="1027" y="522"/>
                  </a:lnTo>
                  <a:lnTo>
                    <a:pt x="1024" y="525"/>
                  </a:lnTo>
                  <a:lnTo>
                    <a:pt x="1022" y="530"/>
                  </a:lnTo>
                  <a:lnTo>
                    <a:pt x="1020" y="532"/>
                  </a:lnTo>
                  <a:lnTo>
                    <a:pt x="1017" y="532"/>
                  </a:lnTo>
                  <a:lnTo>
                    <a:pt x="1020" y="541"/>
                  </a:lnTo>
                  <a:lnTo>
                    <a:pt x="1026" y="547"/>
                  </a:lnTo>
                  <a:lnTo>
                    <a:pt x="1029" y="556"/>
                  </a:lnTo>
                  <a:lnTo>
                    <a:pt x="1031" y="561"/>
                  </a:lnTo>
                  <a:lnTo>
                    <a:pt x="1031" y="566"/>
                  </a:lnTo>
                  <a:lnTo>
                    <a:pt x="1036" y="566"/>
                  </a:lnTo>
                  <a:lnTo>
                    <a:pt x="1039" y="568"/>
                  </a:lnTo>
                  <a:lnTo>
                    <a:pt x="1041" y="571"/>
                  </a:lnTo>
                  <a:lnTo>
                    <a:pt x="1043" y="575"/>
                  </a:lnTo>
                  <a:lnTo>
                    <a:pt x="1044" y="583"/>
                  </a:lnTo>
                  <a:lnTo>
                    <a:pt x="1048" y="585"/>
                  </a:lnTo>
                  <a:lnTo>
                    <a:pt x="1051" y="587"/>
                  </a:lnTo>
                  <a:lnTo>
                    <a:pt x="1051" y="593"/>
                  </a:lnTo>
                  <a:lnTo>
                    <a:pt x="1051" y="600"/>
                  </a:lnTo>
                  <a:lnTo>
                    <a:pt x="1053" y="605"/>
                  </a:lnTo>
                  <a:lnTo>
                    <a:pt x="1058" y="607"/>
                  </a:lnTo>
                  <a:lnTo>
                    <a:pt x="1058" y="669"/>
                  </a:lnTo>
                  <a:lnTo>
                    <a:pt x="1038" y="669"/>
                  </a:lnTo>
                  <a:lnTo>
                    <a:pt x="1038" y="663"/>
                  </a:lnTo>
                  <a:lnTo>
                    <a:pt x="1036" y="660"/>
                  </a:lnTo>
                  <a:lnTo>
                    <a:pt x="1034" y="657"/>
                  </a:lnTo>
                  <a:lnTo>
                    <a:pt x="1031" y="655"/>
                  </a:lnTo>
                  <a:lnTo>
                    <a:pt x="1029" y="651"/>
                  </a:lnTo>
                  <a:lnTo>
                    <a:pt x="1026" y="650"/>
                  </a:lnTo>
                  <a:lnTo>
                    <a:pt x="1017" y="648"/>
                  </a:lnTo>
                  <a:lnTo>
                    <a:pt x="1017" y="645"/>
                  </a:lnTo>
                  <a:lnTo>
                    <a:pt x="1015" y="643"/>
                  </a:lnTo>
                  <a:lnTo>
                    <a:pt x="1010" y="641"/>
                  </a:lnTo>
                  <a:lnTo>
                    <a:pt x="1010" y="636"/>
                  </a:lnTo>
                  <a:lnTo>
                    <a:pt x="1009" y="633"/>
                  </a:lnTo>
                  <a:lnTo>
                    <a:pt x="1007" y="629"/>
                  </a:lnTo>
                  <a:lnTo>
                    <a:pt x="1003" y="628"/>
                  </a:lnTo>
                  <a:lnTo>
                    <a:pt x="998" y="621"/>
                  </a:lnTo>
                  <a:lnTo>
                    <a:pt x="997" y="611"/>
                  </a:lnTo>
                  <a:lnTo>
                    <a:pt x="997" y="599"/>
                  </a:lnTo>
                  <a:lnTo>
                    <a:pt x="997" y="587"/>
                  </a:lnTo>
                  <a:lnTo>
                    <a:pt x="980" y="587"/>
                  </a:lnTo>
                  <a:lnTo>
                    <a:pt x="973" y="585"/>
                  </a:lnTo>
                  <a:lnTo>
                    <a:pt x="971" y="583"/>
                  </a:lnTo>
                  <a:lnTo>
                    <a:pt x="969" y="580"/>
                  </a:lnTo>
                  <a:lnTo>
                    <a:pt x="964" y="580"/>
                  </a:lnTo>
                  <a:lnTo>
                    <a:pt x="959" y="582"/>
                  </a:lnTo>
                  <a:lnTo>
                    <a:pt x="951" y="585"/>
                  </a:lnTo>
                  <a:lnTo>
                    <a:pt x="942" y="588"/>
                  </a:lnTo>
                  <a:lnTo>
                    <a:pt x="935" y="588"/>
                  </a:lnTo>
                  <a:lnTo>
                    <a:pt x="928" y="587"/>
                  </a:lnTo>
                  <a:lnTo>
                    <a:pt x="922" y="587"/>
                  </a:lnTo>
                  <a:lnTo>
                    <a:pt x="918" y="587"/>
                  </a:lnTo>
                  <a:lnTo>
                    <a:pt x="915" y="588"/>
                  </a:lnTo>
                  <a:lnTo>
                    <a:pt x="913" y="592"/>
                  </a:lnTo>
                  <a:lnTo>
                    <a:pt x="908" y="597"/>
                  </a:lnTo>
                  <a:lnTo>
                    <a:pt x="905" y="600"/>
                  </a:lnTo>
                  <a:lnTo>
                    <a:pt x="901" y="600"/>
                  </a:lnTo>
                  <a:lnTo>
                    <a:pt x="894" y="600"/>
                  </a:lnTo>
                  <a:lnTo>
                    <a:pt x="893" y="599"/>
                  </a:lnTo>
                  <a:lnTo>
                    <a:pt x="891" y="597"/>
                  </a:lnTo>
                  <a:lnTo>
                    <a:pt x="887" y="593"/>
                  </a:lnTo>
                  <a:lnTo>
                    <a:pt x="882" y="592"/>
                  </a:lnTo>
                  <a:lnTo>
                    <a:pt x="881" y="590"/>
                  </a:lnTo>
                  <a:lnTo>
                    <a:pt x="881" y="587"/>
                  </a:lnTo>
                  <a:lnTo>
                    <a:pt x="877" y="585"/>
                  </a:lnTo>
                  <a:lnTo>
                    <a:pt x="874" y="585"/>
                  </a:lnTo>
                  <a:lnTo>
                    <a:pt x="864" y="587"/>
                  </a:lnTo>
                  <a:lnTo>
                    <a:pt x="853" y="588"/>
                  </a:lnTo>
                  <a:lnTo>
                    <a:pt x="848" y="588"/>
                  </a:lnTo>
                  <a:lnTo>
                    <a:pt x="847" y="587"/>
                  </a:lnTo>
                  <a:lnTo>
                    <a:pt x="841" y="578"/>
                  </a:lnTo>
                  <a:lnTo>
                    <a:pt x="838" y="575"/>
                  </a:lnTo>
                  <a:lnTo>
                    <a:pt x="833" y="573"/>
                  </a:lnTo>
                  <a:lnTo>
                    <a:pt x="833" y="575"/>
                  </a:lnTo>
                  <a:lnTo>
                    <a:pt x="831" y="578"/>
                  </a:lnTo>
                  <a:lnTo>
                    <a:pt x="829" y="580"/>
                  </a:lnTo>
                  <a:lnTo>
                    <a:pt x="828" y="582"/>
                  </a:lnTo>
                  <a:lnTo>
                    <a:pt x="826" y="580"/>
                  </a:lnTo>
                  <a:lnTo>
                    <a:pt x="826" y="576"/>
                  </a:lnTo>
                  <a:lnTo>
                    <a:pt x="826" y="573"/>
                  </a:lnTo>
                  <a:lnTo>
                    <a:pt x="819" y="575"/>
                  </a:lnTo>
                  <a:lnTo>
                    <a:pt x="814" y="580"/>
                  </a:lnTo>
                  <a:lnTo>
                    <a:pt x="811" y="585"/>
                  </a:lnTo>
                  <a:lnTo>
                    <a:pt x="807" y="592"/>
                  </a:lnTo>
                  <a:lnTo>
                    <a:pt x="804" y="607"/>
                  </a:lnTo>
                  <a:lnTo>
                    <a:pt x="802" y="614"/>
                  </a:lnTo>
                  <a:lnTo>
                    <a:pt x="799" y="621"/>
                  </a:lnTo>
                  <a:lnTo>
                    <a:pt x="763" y="621"/>
                  </a:lnTo>
                  <a:lnTo>
                    <a:pt x="727" y="621"/>
                  </a:lnTo>
                  <a:lnTo>
                    <a:pt x="695" y="624"/>
                  </a:lnTo>
                  <a:lnTo>
                    <a:pt x="662" y="628"/>
                  </a:lnTo>
                  <a:lnTo>
                    <a:pt x="630" y="643"/>
                  </a:lnTo>
                  <a:lnTo>
                    <a:pt x="613" y="650"/>
                  </a:lnTo>
                  <a:lnTo>
                    <a:pt x="594" y="655"/>
                  </a:lnTo>
                  <a:lnTo>
                    <a:pt x="591" y="657"/>
                  </a:lnTo>
                  <a:lnTo>
                    <a:pt x="587" y="658"/>
                  </a:lnTo>
                  <a:lnTo>
                    <a:pt x="584" y="660"/>
                  </a:lnTo>
                  <a:lnTo>
                    <a:pt x="580" y="662"/>
                  </a:lnTo>
                  <a:lnTo>
                    <a:pt x="577" y="669"/>
                  </a:lnTo>
                  <a:lnTo>
                    <a:pt x="575" y="674"/>
                  </a:lnTo>
                  <a:lnTo>
                    <a:pt x="573" y="675"/>
                  </a:lnTo>
                  <a:lnTo>
                    <a:pt x="567" y="679"/>
                  </a:lnTo>
                  <a:lnTo>
                    <a:pt x="558" y="679"/>
                  </a:lnTo>
                  <a:lnTo>
                    <a:pt x="551" y="682"/>
                  </a:lnTo>
                  <a:lnTo>
                    <a:pt x="548" y="686"/>
                  </a:lnTo>
                  <a:lnTo>
                    <a:pt x="546" y="689"/>
                  </a:lnTo>
                  <a:lnTo>
                    <a:pt x="543" y="691"/>
                  </a:lnTo>
                  <a:lnTo>
                    <a:pt x="539" y="692"/>
                  </a:lnTo>
                  <a:lnTo>
                    <a:pt x="536" y="696"/>
                  </a:lnTo>
                  <a:lnTo>
                    <a:pt x="533" y="696"/>
                  </a:lnTo>
                  <a:lnTo>
                    <a:pt x="526" y="694"/>
                  </a:lnTo>
                  <a:lnTo>
                    <a:pt x="519" y="694"/>
                  </a:lnTo>
                  <a:lnTo>
                    <a:pt x="505" y="698"/>
                  </a:lnTo>
                  <a:lnTo>
                    <a:pt x="495" y="701"/>
                  </a:lnTo>
                  <a:lnTo>
                    <a:pt x="493" y="699"/>
                  </a:lnTo>
                  <a:lnTo>
                    <a:pt x="492" y="696"/>
                  </a:lnTo>
                  <a:lnTo>
                    <a:pt x="485" y="694"/>
                  </a:lnTo>
                  <a:lnTo>
                    <a:pt x="478" y="694"/>
                  </a:lnTo>
                  <a:lnTo>
                    <a:pt x="469" y="698"/>
                  </a:lnTo>
                  <a:lnTo>
                    <a:pt x="461" y="701"/>
                  </a:lnTo>
                  <a:lnTo>
                    <a:pt x="456" y="703"/>
                  </a:lnTo>
                  <a:lnTo>
                    <a:pt x="451" y="703"/>
                  </a:lnTo>
                  <a:lnTo>
                    <a:pt x="444" y="703"/>
                  </a:lnTo>
                  <a:lnTo>
                    <a:pt x="439" y="701"/>
                  </a:lnTo>
                  <a:lnTo>
                    <a:pt x="437" y="698"/>
                  </a:lnTo>
                  <a:lnTo>
                    <a:pt x="435" y="694"/>
                  </a:lnTo>
                  <a:lnTo>
                    <a:pt x="434" y="689"/>
                  </a:lnTo>
                  <a:lnTo>
                    <a:pt x="432" y="686"/>
                  </a:lnTo>
                  <a:lnTo>
                    <a:pt x="429" y="682"/>
                  </a:lnTo>
                  <a:lnTo>
                    <a:pt x="423" y="682"/>
                  </a:lnTo>
                  <a:lnTo>
                    <a:pt x="422" y="679"/>
                  </a:lnTo>
                  <a:lnTo>
                    <a:pt x="418" y="674"/>
                  </a:lnTo>
                  <a:lnTo>
                    <a:pt x="413" y="669"/>
                  </a:lnTo>
                  <a:lnTo>
                    <a:pt x="412" y="665"/>
                  </a:lnTo>
                  <a:lnTo>
                    <a:pt x="408" y="660"/>
                  </a:lnTo>
                  <a:lnTo>
                    <a:pt x="408" y="655"/>
                  </a:lnTo>
                  <a:lnTo>
                    <a:pt x="410" y="648"/>
                  </a:lnTo>
                  <a:lnTo>
                    <a:pt x="400" y="648"/>
                  </a:lnTo>
                  <a:lnTo>
                    <a:pt x="391" y="646"/>
                  </a:lnTo>
                  <a:lnTo>
                    <a:pt x="386" y="641"/>
                  </a:lnTo>
                  <a:lnTo>
                    <a:pt x="383" y="634"/>
                  </a:lnTo>
                  <a:lnTo>
                    <a:pt x="333" y="628"/>
                  </a:lnTo>
                  <a:lnTo>
                    <a:pt x="307" y="628"/>
                  </a:lnTo>
                  <a:lnTo>
                    <a:pt x="280" y="628"/>
                  </a:lnTo>
                  <a:lnTo>
                    <a:pt x="279" y="638"/>
                  </a:lnTo>
                  <a:lnTo>
                    <a:pt x="275" y="645"/>
                  </a:lnTo>
                  <a:lnTo>
                    <a:pt x="273" y="653"/>
                  </a:lnTo>
                  <a:lnTo>
                    <a:pt x="273" y="662"/>
                  </a:lnTo>
                  <a:lnTo>
                    <a:pt x="277" y="663"/>
                  </a:lnTo>
                  <a:lnTo>
                    <a:pt x="279" y="665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4" y="675"/>
                  </a:lnTo>
                  <a:lnTo>
                    <a:pt x="287" y="679"/>
                  </a:lnTo>
                  <a:lnTo>
                    <a:pt x="287" y="682"/>
                  </a:lnTo>
                  <a:lnTo>
                    <a:pt x="287" y="691"/>
                  </a:lnTo>
                  <a:lnTo>
                    <a:pt x="284" y="696"/>
                  </a:lnTo>
                  <a:lnTo>
                    <a:pt x="280" y="701"/>
                  </a:lnTo>
                  <a:lnTo>
                    <a:pt x="275" y="704"/>
                  </a:lnTo>
                  <a:lnTo>
                    <a:pt x="267" y="713"/>
                  </a:lnTo>
                  <a:lnTo>
                    <a:pt x="261" y="716"/>
                  </a:lnTo>
                  <a:lnTo>
                    <a:pt x="260" y="723"/>
                  </a:lnTo>
                  <a:lnTo>
                    <a:pt x="239" y="737"/>
                  </a:lnTo>
                  <a:lnTo>
                    <a:pt x="219" y="751"/>
                  </a:lnTo>
                  <a:lnTo>
                    <a:pt x="217" y="756"/>
                  </a:lnTo>
                  <a:lnTo>
                    <a:pt x="219" y="761"/>
                  </a:lnTo>
                  <a:lnTo>
                    <a:pt x="219" y="771"/>
                  </a:lnTo>
                  <a:lnTo>
                    <a:pt x="219" y="778"/>
                  </a:lnTo>
                  <a:lnTo>
                    <a:pt x="219" y="781"/>
                  </a:lnTo>
                  <a:lnTo>
                    <a:pt x="217" y="785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7" y="776"/>
                  </a:lnTo>
                  <a:lnTo>
                    <a:pt x="202" y="771"/>
                  </a:lnTo>
                  <a:lnTo>
                    <a:pt x="200" y="768"/>
                  </a:lnTo>
                  <a:lnTo>
                    <a:pt x="197" y="762"/>
                  </a:lnTo>
                  <a:lnTo>
                    <a:pt x="197" y="757"/>
                  </a:lnTo>
                  <a:lnTo>
                    <a:pt x="198" y="751"/>
                  </a:lnTo>
                  <a:lnTo>
                    <a:pt x="190" y="752"/>
                  </a:lnTo>
                  <a:lnTo>
                    <a:pt x="185" y="751"/>
                  </a:lnTo>
                  <a:lnTo>
                    <a:pt x="183" y="745"/>
                  </a:lnTo>
                  <a:lnTo>
                    <a:pt x="179" y="742"/>
                  </a:lnTo>
                  <a:lnTo>
                    <a:pt x="178" y="737"/>
                  </a:lnTo>
                  <a:lnTo>
                    <a:pt x="176" y="732"/>
                  </a:lnTo>
                  <a:lnTo>
                    <a:pt x="171" y="730"/>
                  </a:lnTo>
                  <a:lnTo>
                    <a:pt x="164" y="730"/>
                  </a:lnTo>
                  <a:lnTo>
                    <a:pt x="161" y="721"/>
                  </a:lnTo>
                  <a:lnTo>
                    <a:pt x="157" y="713"/>
                  </a:lnTo>
                  <a:lnTo>
                    <a:pt x="152" y="706"/>
                  </a:lnTo>
                  <a:lnTo>
                    <a:pt x="149" y="704"/>
                  </a:lnTo>
                  <a:lnTo>
                    <a:pt x="144" y="703"/>
                  </a:lnTo>
                  <a:lnTo>
                    <a:pt x="142" y="691"/>
                  </a:lnTo>
                  <a:lnTo>
                    <a:pt x="138" y="680"/>
                  </a:lnTo>
                  <a:lnTo>
                    <a:pt x="130" y="662"/>
                  </a:lnTo>
                  <a:lnTo>
                    <a:pt x="130" y="658"/>
                  </a:lnTo>
                  <a:lnTo>
                    <a:pt x="128" y="655"/>
                  </a:lnTo>
                  <a:lnTo>
                    <a:pt x="123" y="651"/>
                  </a:lnTo>
                  <a:lnTo>
                    <a:pt x="116" y="651"/>
                  </a:lnTo>
                  <a:lnTo>
                    <a:pt x="109" y="648"/>
                  </a:lnTo>
                  <a:lnTo>
                    <a:pt x="108" y="645"/>
                  </a:lnTo>
                  <a:lnTo>
                    <a:pt x="106" y="641"/>
                  </a:lnTo>
                  <a:lnTo>
                    <a:pt x="104" y="636"/>
                  </a:lnTo>
                  <a:lnTo>
                    <a:pt x="103" y="634"/>
                  </a:lnTo>
                  <a:lnTo>
                    <a:pt x="96" y="634"/>
                  </a:lnTo>
                  <a:lnTo>
                    <a:pt x="89" y="634"/>
                  </a:lnTo>
                  <a:lnTo>
                    <a:pt x="87" y="636"/>
                  </a:lnTo>
                  <a:lnTo>
                    <a:pt x="86" y="638"/>
                  </a:lnTo>
                  <a:lnTo>
                    <a:pt x="82" y="641"/>
                  </a:lnTo>
                  <a:lnTo>
                    <a:pt x="77" y="643"/>
                  </a:lnTo>
                  <a:lnTo>
                    <a:pt x="75" y="645"/>
                  </a:lnTo>
                  <a:lnTo>
                    <a:pt x="75" y="648"/>
                  </a:lnTo>
                  <a:lnTo>
                    <a:pt x="69" y="651"/>
                  </a:lnTo>
                  <a:lnTo>
                    <a:pt x="62" y="655"/>
                  </a:lnTo>
                  <a:lnTo>
                    <a:pt x="55" y="655"/>
                  </a:lnTo>
                  <a:lnTo>
                    <a:pt x="55" y="703"/>
                  </a:lnTo>
                  <a:lnTo>
                    <a:pt x="50" y="706"/>
                  </a:lnTo>
                  <a:lnTo>
                    <a:pt x="45" y="710"/>
                  </a:lnTo>
                  <a:lnTo>
                    <a:pt x="38" y="720"/>
                  </a:lnTo>
                  <a:lnTo>
                    <a:pt x="36" y="727"/>
                  </a:lnTo>
                  <a:lnTo>
                    <a:pt x="31" y="732"/>
                  </a:lnTo>
                  <a:lnTo>
                    <a:pt x="28" y="735"/>
                  </a:lnTo>
                  <a:lnTo>
                    <a:pt x="21" y="737"/>
                  </a:lnTo>
                  <a:lnTo>
                    <a:pt x="23" y="744"/>
                  </a:lnTo>
                  <a:lnTo>
                    <a:pt x="23" y="749"/>
                  </a:lnTo>
                  <a:lnTo>
                    <a:pt x="21" y="752"/>
                  </a:lnTo>
                  <a:lnTo>
                    <a:pt x="17" y="756"/>
                  </a:lnTo>
                  <a:lnTo>
                    <a:pt x="11" y="762"/>
                  </a:lnTo>
                  <a:lnTo>
                    <a:pt x="9" y="766"/>
                  </a:lnTo>
                  <a:lnTo>
                    <a:pt x="7" y="771"/>
                  </a:lnTo>
                  <a:lnTo>
                    <a:pt x="5" y="774"/>
                  </a:lnTo>
                  <a:lnTo>
                    <a:pt x="4" y="778"/>
                  </a:lnTo>
                  <a:lnTo>
                    <a:pt x="0" y="781"/>
                  </a:lnTo>
                  <a:lnTo>
                    <a:pt x="0" y="785"/>
                  </a:lnTo>
                  <a:lnTo>
                    <a:pt x="0" y="832"/>
                  </a:lnTo>
                  <a:lnTo>
                    <a:pt x="0" y="839"/>
                  </a:lnTo>
                  <a:lnTo>
                    <a:pt x="2" y="844"/>
                  </a:lnTo>
                  <a:lnTo>
                    <a:pt x="5" y="848"/>
                  </a:lnTo>
                  <a:lnTo>
                    <a:pt x="7" y="853"/>
                  </a:lnTo>
                  <a:lnTo>
                    <a:pt x="7" y="858"/>
                  </a:lnTo>
                  <a:lnTo>
                    <a:pt x="9" y="861"/>
                  </a:lnTo>
                  <a:lnTo>
                    <a:pt x="11" y="865"/>
                  </a:lnTo>
                  <a:lnTo>
                    <a:pt x="14" y="867"/>
                  </a:lnTo>
                  <a:lnTo>
                    <a:pt x="29" y="867"/>
                  </a:lnTo>
                  <a:lnTo>
                    <a:pt x="45" y="868"/>
                  </a:lnTo>
                  <a:lnTo>
                    <a:pt x="58" y="872"/>
                  </a:lnTo>
                  <a:lnTo>
                    <a:pt x="70" y="875"/>
                  </a:lnTo>
                  <a:lnTo>
                    <a:pt x="82" y="880"/>
                  </a:lnTo>
                  <a:lnTo>
                    <a:pt x="84" y="882"/>
                  </a:lnTo>
                  <a:lnTo>
                    <a:pt x="96" y="887"/>
                  </a:lnTo>
                  <a:lnTo>
                    <a:pt x="96" y="921"/>
                  </a:lnTo>
                  <a:lnTo>
                    <a:pt x="101" y="921"/>
                  </a:lnTo>
                  <a:lnTo>
                    <a:pt x="106" y="923"/>
                  </a:lnTo>
                  <a:lnTo>
                    <a:pt x="115" y="926"/>
                  </a:lnTo>
                  <a:lnTo>
                    <a:pt x="121" y="931"/>
                  </a:lnTo>
                  <a:lnTo>
                    <a:pt x="130" y="935"/>
                  </a:lnTo>
                  <a:lnTo>
                    <a:pt x="130" y="938"/>
                  </a:lnTo>
                  <a:lnTo>
                    <a:pt x="132" y="940"/>
                  </a:lnTo>
                  <a:lnTo>
                    <a:pt x="137" y="942"/>
                  </a:lnTo>
                  <a:lnTo>
                    <a:pt x="140" y="945"/>
                  </a:lnTo>
                  <a:lnTo>
                    <a:pt x="142" y="947"/>
                  </a:lnTo>
                  <a:lnTo>
                    <a:pt x="144" y="948"/>
                  </a:lnTo>
                  <a:lnTo>
                    <a:pt x="150" y="948"/>
                  </a:lnTo>
                  <a:lnTo>
                    <a:pt x="156" y="950"/>
                  </a:lnTo>
                  <a:lnTo>
                    <a:pt x="164" y="955"/>
                  </a:lnTo>
                  <a:lnTo>
                    <a:pt x="164" y="959"/>
                  </a:lnTo>
                  <a:lnTo>
                    <a:pt x="166" y="960"/>
                  </a:lnTo>
                  <a:lnTo>
                    <a:pt x="171" y="962"/>
                  </a:lnTo>
                  <a:lnTo>
                    <a:pt x="181" y="964"/>
                  </a:lnTo>
                  <a:lnTo>
                    <a:pt x="188" y="962"/>
                  </a:lnTo>
                  <a:lnTo>
                    <a:pt x="195" y="960"/>
                  </a:lnTo>
                  <a:lnTo>
                    <a:pt x="200" y="957"/>
                  </a:lnTo>
                  <a:lnTo>
                    <a:pt x="212" y="952"/>
                  </a:lnTo>
                  <a:lnTo>
                    <a:pt x="217" y="950"/>
                  </a:lnTo>
                  <a:lnTo>
                    <a:pt x="226" y="948"/>
                  </a:lnTo>
                  <a:lnTo>
                    <a:pt x="224" y="942"/>
                  </a:lnTo>
                  <a:lnTo>
                    <a:pt x="226" y="938"/>
                  </a:lnTo>
                  <a:lnTo>
                    <a:pt x="229" y="936"/>
                  </a:lnTo>
                  <a:lnTo>
                    <a:pt x="232" y="935"/>
                  </a:lnTo>
                  <a:lnTo>
                    <a:pt x="236" y="933"/>
                  </a:lnTo>
                  <a:lnTo>
                    <a:pt x="239" y="931"/>
                  </a:lnTo>
                  <a:lnTo>
                    <a:pt x="241" y="928"/>
                  </a:lnTo>
                  <a:lnTo>
                    <a:pt x="239" y="921"/>
                  </a:lnTo>
                  <a:lnTo>
                    <a:pt x="243" y="914"/>
                  </a:lnTo>
                  <a:lnTo>
                    <a:pt x="248" y="909"/>
                  </a:lnTo>
                  <a:lnTo>
                    <a:pt x="253" y="904"/>
                  </a:lnTo>
                  <a:lnTo>
                    <a:pt x="260" y="901"/>
                  </a:lnTo>
                  <a:lnTo>
                    <a:pt x="261" y="907"/>
                  </a:lnTo>
                  <a:lnTo>
                    <a:pt x="265" y="913"/>
                  </a:lnTo>
                  <a:lnTo>
                    <a:pt x="267" y="919"/>
                  </a:lnTo>
                  <a:lnTo>
                    <a:pt x="267" y="928"/>
                  </a:lnTo>
                  <a:lnTo>
                    <a:pt x="267" y="933"/>
                  </a:lnTo>
                  <a:lnTo>
                    <a:pt x="267" y="938"/>
                  </a:lnTo>
                  <a:lnTo>
                    <a:pt x="261" y="943"/>
                  </a:lnTo>
                  <a:lnTo>
                    <a:pt x="258" y="950"/>
                  </a:lnTo>
                  <a:lnTo>
                    <a:pt x="258" y="955"/>
                  </a:lnTo>
                  <a:lnTo>
                    <a:pt x="260" y="962"/>
                  </a:lnTo>
                  <a:lnTo>
                    <a:pt x="279" y="953"/>
                  </a:lnTo>
                  <a:lnTo>
                    <a:pt x="296" y="943"/>
                  </a:lnTo>
                  <a:lnTo>
                    <a:pt x="314" y="935"/>
                  </a:lnTo>
                  <a:lnTo>
                    <a:pt x="325" y="931"/>
                  </a:lnTo>
                  <a:lnTo>
                    <a:pt x="335" y="928"/>
                  </a:lnTo>
                  <a:lnTo>
                    <a:pt x="343" y="935"/>
                  </a:lnTo>
                  <a:lnTo>
                    <a:pt x="352" y="943"/>
                  </a:lnTo>
                  <a:lnTo>
                    <a:pt x="369" y="959"/>
                  </a:lnTo>
                  <a:lnTo>
                    <a:pt x="379" y="965"/>
                  </a:lnTo>
                  <a:lnTo>
                    <a:pt x="389" y="971"/>
                  </a:lnTo>
                  <a:lnTo>
                    <a:pt x="401" y="974"/>
                  </a:lnTo>
                  <a:lnTo>
                    <a:pt x="417" y="976"/>
                  </a:lnTo>
                  <a:lnTo>
                    <a:pt x="417" y="972"/>
                  </a:lnTo>
                  <a:lnTo>
                    <a:pt x="418" y="971"/>
                  </a:lnTo>
                  <a:lnTo>
                    <a:pt x="423" y="969"/>
                  </a:lnTo>
                  <a:lnTo>
                    <a:pt x="427" y="965"/>
                  </a:lnTo>
                  <a:lnTo>
                    <a:pt x="429" y="964"/>
                  </a:lnTo>
                  <a:lnTo>
                    <a:pt x="430" y="962"/>
                  </a:lnTo>
                  <a:lnTo>
                    <a:pt x="435" y="959"/>
                  </a:lnTo>
                  <a:lnTo>
                    <a:pt x="439" y="953"/>
                  </a:lnTo>
                  <a:lnTo>
                    <a:pt x="444" y="942"/>
                  </a:lnTo>
                  <a:lnTo>
                    <a:pt x="458" y="921"/>
                  </a:lnTo>
                  <a:lnTo>
                    <a:pt x="459" y="916"/>
                  </a:lnTo>
                  <a:lnTo>
                    <a:pt x="461" y="914"/>
                  </a:lnTo>
                  <a:lnTo>
                    <a:pt x="464" y="914"/>
                  </a:lnTo>
                  <a:lnTo>
                    <a:pt x="466" y="906"/>
                  </a:lnTo>
                  <a:lnTo>
                    <a:pt x="468" y="902"/>
                  </a:lnTo>
                  <a:lnTo>
                    <a:pt x="471" y="901"/>
                  </a:lnTo>
                  <a:lnTo>
                    <a:pt x="483" y="896"/>
                  </a:lnTo>
                  <a:lnTo>
                    <a:pt x="495" y="890"/>
                  </a:lnTo>
                  <a:lnTo>
                    <a:pt x="507" y="887"/>
                  </a:lnTo>
                  <a:lnTo>
                    <a:pt x="519" y="880"/>
                  </a:lnTo>
                  <a:lnTo>
                    <a:pt x="527" y="880"/>
                  </a:lnTo>
                  <a:lnTo>
                    <a:pt x="534" y="878"/>
                  </a:lnTo>
                  <a:lnTo>
                    <a:pt x="548" y="875"/>
                  </a:lnTo>
                  <a:lnTo>
                    <a:pt x="560" y="870"/>
                  </a:lnTo>
                  <a:lnTo>
                    <a:pt x="565" y="868"/>
                  </a:lnTo>
                  <a:lnTo>
                    <a:pt x="573" y="867"/>
                  </a:lnTo>
                  <a:lnTo>
                    <a:pt x="585" y="868"/>
                  </a:lnTo>
                  <a:lnTo>
                    <a:pt x="597" y="873"/>
                  </a:lnTo>
                  <a:lnTo>
                    <a:pt x="608" y="878"/>
                  </a:lnTo>
                  <a:lnTo>
                    <a:pt x="621" y="880"/>
                  </a:lnTo>
                  <a:lnTo>
                    <a:pt x="703" y="880"/>
                  </a:lnTo>
                  <a:lnTo>
                    <a:pt x="708" y="878"/>
                  </a:lnTo>
                  <a:lnTo>
                    <a:pt x="713" y="873"/>
                  </a:lnTo>
                  <a:lnTo>
                    <a:pt x="719" y="870"/>
                  </a:lnTo>
                  <a:lnTo>
                    <a:pt x="724" y="867"/>
                  </a:lnTo>
                  <a:lnTo>
                    <a:pt x="725" y="863"/>
                  </a:lnTo>
                  <a:lnTo>
                    <a:pt x="727" y="861"/>
                  </a:lnTo>
                  <a:lnTo>
                    <a:pt x="732" y="858"/>
                  </a:lnTo>
                  <a:lnTo>
                    <a:pt x="739" y="856"/>
                  </a:lnTo>
                  <a:lnTo>
                    <a:pt x="744" y="853"/>
                  </a:lnTo>
                  <a:lnTo>
                    <a:pt x="756" y="851"/>
                  </a:lnTo>
                  <a:lnTo>
                    <a:pt x="766" y="848"/>
                  </a:lnTo>
                  <a:lnTo>
                    <a:pt x="785" y="839"/>
                  </a:lnTo>
                  <a:lnTo>
                    <a:pt x="789" y="839"/>
                  </a:lnTo>
                  <a:lnTo>
                    <a:pt x="795" y="839"/>
                  </a:lnTo>
                  <a:lnTo>
                    <a:pt x="806" y="839"/>
                  </a:lnTo>
                  <a:lnTo>
                    <a:pt x="811" y="839"/>
                  </a:lnTo>
                  <a:lnTo>
                    <a:pt x="816" y="839"/>
                  </a:lnTo>
                  <a:lnTo>
                    <a:pt x="819" y="841"/>
                  </a:lnTo>
                  <a:lnTo>
                    <a:pt x="819" y="846"/>
                  </a:lnTo>
                  <a:lnTo>
                    <a:pt x="828" y="848"/>
                  </a:lnTo>
                  <a:lnTo>
                    <a:pt x="831" y="849"/>
                  </a:lnTo>
                  <a:lnTo>
                    <a:pt x="833" y="853"/>
                  </a:lnTo>
                  <a:lnTo>
                    <a:pt x="835" y="860"/>
                  </a:lnTo>
                  <a:lnTo>
                    <a:pt x="835" y="865"/>
                  </a:lnTo>
                  <a:lnTo>
                    <a:pt x="833" y="868"/>
                  </a:lnTo>
                  <a:lnTo>
                    <a:pt x="829" y="870"/>
                  </a:lnTo>
                  <a:lnTo>
                    <a:pt x="824" y="875"/>
                  </a:lnTo>
                  <a:lnTo>
                    <a:pt x="821" y="877"/>
                  </a:lnTo>
                  <a:lnTo>
                    <a:pt x="819" y="880"/>
                  </a:lnTo>
                  <a:lnTo>
                    <a:pt x="812" y="884"/>
                  </a:lnTo>
                  <a:lnTo>
                    <a:pt x="807" y="889"/>
                  </a:lnTo>
                  <a:lnTo>
                    <a:pt x="806" y="897"/>
                  </a:lnTo>
                  <a:lnTo>
                    <a:pt x="806" y="907"/>
                  </a:lnTo>
                  <a:lnTo>
                    <a:pt x="806" y="918"/>
                  </a:lnTo>
                  <a:lnTo>
                    <a:pt x="807" y="924"/>
                  </a:lnTo>
                  <a:lnTo>
                    <a:pt x="811" y="931"/>
                  </a:lnTo>
                  <a:lnTo>
                    <a:pt x="816" y="935"/>
                  </a:lnTo>
                  <a:lnTo>
                    <a:pt x="826" y="943"/>
                  </a:lnTo>
                  <a:lnTo>
                    <a:pt x="829" y="948"/>
                  </a:lnTo>
                  <a:lnTo>
                    <a:pt x="833" y="955"/>
                  </a:lnTo>
                  <a:lnTo>
                    <a:pt x="836" y="964"/>
                  </a:lnTo>
                  <a:lnTo>
                    <a:pt x="840" y="972"/>
                  </a:lnTo>
                  <a:lnTo>
                    <a:pt x="843" y="981"/>
                  </a:lnTo>
                  <a:lnTo>
                    <a:pt x="847" y="989"/>
                  </a:lnTo>
                  <a:lnTo>
                    <a:pt x="852" y="991"/>
                  </a:lnTo>
                  <a:lnTo>
                    <a:pt x="855" y="994"/>
                  </a:lnTo>
                  <a:lnTo>
                    <a:pt x="860" y="996"/>
                  </a:lnTo>
                  <a:lnTo>
                    <a:pt x="867" y="996"/>
                  </a:lnTo>
                  <a:lnTo>
                    <a:pt x="867" y="1003"/>
                  </a:lnTo>
                  <a:lnTo>
                    <a:pt x="869" y="1008"/>
                  </a:lnTo>
                  <a:lnTo>
                    <a:pt x="874" y="1017"/>
                  </a:lnTo>
                  <a:lnTo>
                    <a:pt x="881" y="1015"/>
                  </a:lnTo>
                  <a:lnTo>
                    <a:pt x="884" y="1015"/>
                  </a:lnTo>
                  <a:lnTo>
                    <a:pt x="893" y="1018"/>
                  </a:lnTo>
                  <a:lnTo>
                    <a:pt x="898" y="1023"/>
                  </a:lnTo>
                  <a:lnTo>
                    <a:pt x="903" y="1023"/>
                  </a:lnTo>
                  <a:lnTo>
                    <a:pt x="908" y="1023"/>
                  </a:lnTo>
                  <a:lnTo>
                    <a:pt x="910" y="1028"/>
                  </a:lnTo>
                  <a:lnTo>
                    <a:pt x="911" y="1034"/>
                  </a:lnTo>
                  <a:lnTo>
                    <a:pt x="920" y="1039"/>
                  </a:lnTo>
                  <a:lnTo>
                    <a:pt x="928" y="1044"/>
                  </a:lnTo>
                  <a:lnTo>
                    <a:pt x="932" y="1047"/>
                  </a:lnTo>
                  <a:lnTo>
                    <a:pt x="935" y="1051"/>
                  </a:lnTo>
                  <a:lnTo>
                    <a:pt x="940" y="1052"/>
                  </a:lnTo>
                  <a:lnTo>
                    <a:pt x="942" y="1054"/>
                  </a:lnTo>
                  <a:lnTo>
                    <a:pt x="942" y="1057"/>
                  </a:lnTo>
                  <a:lnTo>
                    <a:pt x="969" y="1057"/>
                  </a:lnTo>
                  <a:lnTo>
                    <a:pt x="971" y="1061"/>
                  </a:lnTo>
                  <a:lnTo>
                    <a:pt x="973" y="1063"/>
                  </a:lnTo>
                  <a:lnTo>
                    <a:pt x="978" y="1066"/>
                  </a:lnTo>
                  <a:lnTo>
                    <a:pt x="985" y="1068"/>
                  </a:lnTo>
                  <a:lnTo>
                    <a:pt x="990" y="1071"/>
                  </a:lnTo>
                  <a:lnTo>
                    <a:pt x="1007" y="1078"/>
                  </a:lnTo>
                  <a:lnTo>
                    <a:pt x="1026" y="1083"/>
                  </a:lnTo>
                  <a:lnTo>
                    <a:pt x="1048" y="1085"/>
                  </a:lnTo>
                  <a:lnTo>
                    <a:pt x="1072" y="1085"/>
                  </a:lnTo>
                  <a:lnTo>
                    <a:pt x="1080" y="1090"/>
                  </a:lnTo>
                  <a:lnTo>
                    <a:pt x="1090" y="1093"/>
                  </a:lnTo>
                  <a:lnTo>
                    <a:pt x="1099" y="1098"/>
                  </a:lnTo>
                  <a:lnTo>
                    <a:pt x="1102" y="1102"/>
                  </a:lnTo>
                  <a:lnTo>
                    <a:pt x="1106" y="1105"/>
                  </a:lnTo>
                  <a:lnTo>
                    <a:pt x="1114" y="1104"/>
                  </a:lnTo>
                  <a:lnTo>
                    <a:pt x="1118" y="1102"/>
                  </a:lnTo>
                  <a:lnTo>
                    <a:pt x="1119" y="1098"/>
                  </a:lnTo>
                  <a:lnTo>
                    <a:pt x="1128" y="1097"/>
                  </a:lnTo>
                  <a:lnTo>
                    <a:pt x="1131" y="1095"/>
                  </a:lnTo>
                  <a:lnTo>
                    <a:pt x="1133" y="1092"/>
                  </a:lnTo>
                  <a:lnTo>
                    <a:pt x="1174" y="1092"/>
                  </a:lnTo>
                  <a:lnTo>
                    <a:pt x="1181" y="1092"/>
                  </a:lnTo>
                  <a:lnTo>
                    <a:pt x="1184" y="1093"/>
                  </a:lnTo>
                  <a:lnTo>
                    <a:pt x="1191" y="1097"/>
                  </a:lnTo>
                  <a:lnTo>
                    <a:pt x="1196" y="1102"/>
                  </a:lnTo>
                  <a:lnTo>
                    <a:pt x="1198" y="1104"/>
                  </a:lnTo>
                  <a:lnTo>
                    <a:pt x="1201" y="1105"/>
                  </a:lnTo>
                  <a:lnTo>
                    <a:pt x="1208" y="1105"/>
                  </a:lnTo>
                  <a:lnTo>
                    <a:pt x="1215" y="1105"/>
                  </a:lnTo>
                  <a:lnTo>
                    <a:pt x="1222" y="1104"/>
                  </a:lnTo>
                  <a:lnTo>
                    <a:pt x="1229" y="1105"/>
                  </a:lnTo>
                  <a:lnTo>
                    <a:pt x="1229" y="1109"/>
                  </a:lnTo>
                  <a:lnTo>
                    <a:pt x="1229" y="1112"/>
                  </a:lnTo>
                  <a:lnTo>
                    <a:pt x="1232" y="1112"/>
                  </a:lnTo>
                  <a:lnTo>
                    <a:pt x="1235" y="1112"/>
                  </a:lnTo>
                  <a:lnTo>
                    <a:pt x="1244" y="1117"/>
                  </a:lnTo>
                  <a:lnTo>
                    <a:pt x="1249" y="1119"/>
                  </a:lnTo>
                  <a:lnTo>
                    <a:pt x="1256" y="1119"/>
                  </a:lnTo>
                  <a:lnTo>
                    <a:pt x="1266" y="1114"/>
                  </a:lnTo>
                  <a:lnTo>
                    <a:pt x="1278" y="1107"/>
                  </a:lnTo>
                  <a:lnTo>
                    <a:pt x="1290" y="1102"/>
                  </a:lnTo>
                  <a:lnTo>
                    <a:pt x="1304" y="1098"/>
                  </a:lnTo>
                  <a:lnTo>
                    <a:pt x="1316" y="1098"/>
                  </a:lnTo>
                  <a:lnTo>
                    <a:pt x="1329" y="1098"/>
                  </a:lnTo>
                  <a:lnTo>
                    <a:pt x="1343" y="1098"/>
                  </a:lnTo>
                  <a:lnTo>
                    <a:pt x="1358" y="1098"/>
                  </a:lnTo>
                  <a:lnTo>
                    <a:pt x="1365" y="1102"/>
                  </a:lnTo>
                  <a:lnTo>
                    <a:pt x="1372" y="1105"/>
                  </a:lnTo>
                  <a:lnTo>
                    <a:pt x="1382" y="1105"/>
                  </a:lnTo>
                  <a:lnTo>
                    <a:pt x="1392" y="1105"/>
                  </a:lnTo>
                  <a:lnTo>
                    <a:pt x="1394" y="1109"/>
                  </a:lnTo>
                  <a:lnTo>
                    <a:pt x="1396" y="1110"/>
                  </a:lnTo>
                  <a:lnTo>
                    <a:pt x="1401" y="1114"/>
                  </a:lnTo>
                  <a:lnTo>
                    <a:pt x="1408" y="1115"/>
                  </a:lnTo>
                  <a:lnTo>
                    <a:pt x="1413" y="1119"/>
                  </a:lnTo>
                  <a:lnTo>
                    <a:pt x="1421" y="1119"/>
                  </a:lnTo>
                  <a:lnTo>
                    <a:pt x="1427" y="1122"/>
                  </a:lnTo>
                  <a:lnTo>
                    <a:pt x="1432" y="1124"/>
                  </a:lnTo>
                  <a:lnTo>
                    <a:pt x="1440" y="1126"/>
                  </a:lnTo>
                  <a:lnTo>
                    <a:pt x="1515" y="1126"/>
                  </a:lnTo>
                  <a:lnTo>
                    <a:pt x="1522" y="1126"/>
                  </a:lnTo>
                  <a:lnTo>
                    <a:pt x="1527" y="1126"/>
                  </a:lnTo>
                  <a:lnTo>
                    <a:pt x="1529" y="1129"/>
                  </a:lnTo>
                  <a:lnTo>
                    <a:pt x="1532" y="1133"/>
                  </a:lnTo>
                  <a:lnTo>
                    <a:pt x="1534" y="1136"/>
                  </a:lnTo>
                  <a:lnTo>
                    <a:pt x="1537" y="1139"/>
                  </a:lnTo>
                  <a:lnTo>
                    <a:pt x="1542" y="1139"/>
                  </a:lnTo>
                  <a:lnTo>
                    <a:pt x="1549" y="1139"/>
                  </a:lnTo>
                  <a:lnTo>
                    <a:pt x="1551" y="1134"/>
                  </a:lnTo>
                  <a:lnTo>
                    <a:pt x="1554" y="1131"/>
                  </a:lnTo>
                  <a:lnTo>
                    <a:pt x="1558" y="1127"/>
                  </a:lnTo>
                  <a:lnTo>
                    <a:pt x="1563" y="1126"/>
                  </a:lnTo>
                  <a:lnTo>
                    <a:pt x="1568" y="1124"/>
                  </a:lnTo>
                  <a:lnTo>
                    <a:pt x="1571" y="1122"/>
                  </a:lnTo>
                  <a:lnTo>
                    <a:pt x="1580" y="1114"/>
                  </a:lnTo>
                  <a:lnTo>
                    <a:pt x="1590" y="1098"/>
                  </a:lnTo>
                  <a:lnTo>
                    <a:pt x="1595" y="1097"/>
                  </a:lnTo>
                  <a:lnTo>
                    <a:pt x="1597" y="1095"/>
                  </a:lnTo>
                  <a:lnTo>
                    <a:pt x="1597" y="1092"/>
                  </a:lnTo>
                  <a:lnTo>
                    <a:pt x="1600" y="1092"/>
                  </a:lnTo>
                  <a:lnTo>
                    <a:pt x="1604" y="1092"/>
                  </a:lnTo>
                  <a:lnTo>
                    <a:pt x="1607" y="1092"/>
                  </a:lnTo>
                  <a:lnTo>
                    <a:pt x="1611" y="1092"/>
                  </a:lnTo>
                  <a:lnTo>
                    <a:pt x="1612" y="1090"/>
                  </a:lnTo>
                  <a:lnTo>
                    <a:pt x="1614" y="1085"/>
                  </a:lnTo>
                  <a:lnTo>
                    <a:pt x="1616" y="1081"/>
                  </a:lnTo>
                  <a:lnTo>
                    <a:pt x="1617" y="1078"/>
                  </a:lnTo>
                  <a:lnTo>
                    <a:pt x="1621" y="1078"/>
                  </a:lnTo>
                  <a:lnTo>
                    <a:pt x="1624" y="1078"/>
                  </a:lnTo>
                  <a:lnTo>
                    <a:pt x="1628" y="1078"/>
                  </a:lnTo>
                  <a:lnTo>
                    <a:pt x="1631" y="1078"/>
                  </a:lnTo>
                  <a:lnTo>
                    <a:pt x="1635" y="1071"/>
                  </a:lnTo>
                  <a:lnTo>
                    <a:pt x="1638" y="1064"/>
                  </a:lnTo>
                  <a:lnTo>
                    <a:pt x="1658" y="1051"/>
                  </a:lnTo>
                  <a:lnTo>
                    <a:pt x="1658" y="1047"/>
                  </a:lnTo>
                  <a:lnTo>
                    <a:pt x="1658" y="1044"/>
                  </a:lnTo>
                  <a:lnTo>
                    <a:pt x="1662" y="1044"/>
                  </a:lnTo>
                  <a:lnTo>
                    <a:pt x="1665" y="1044"/>
                  </a:lnTo>
                  <a:lnTo>
                    <a:pt x="1672" y="1040"/>
                  </a:lnTo>
                  <a:lnTo>
                    <a:pt x="1679" y="1037"/>
                  </a:lnTo>
                  <a:lnTo>
                    <a:pt x="1696" y="1034"/>
                  </a:lnTo>
                  <a:lnTo>
                    <a:pt x="1715" y="1032"/>
                  </a:lnTo>
                  <a:lnTo>
                    <a:pt x="1754" y="1030"/>
                  </a:lnTo>
                  <a:lnTo>
                    <a:pt x="1793" y="1032"/>
                  </a:lnTo>
                  <a:lnTo>
                    <a:pt x="1812" y="1034"/>
                  </a:lnTo>
                  <a:lnTo>
                    <a:pt x="1829" y="1037"/>
                  </a:lnTo>
                  <a:lnTo>
                    <a:pt x="1841" y="1032"/>
                  </a:lnTo>
                  <a:lnTo>
                    <a:pt x="1853" y="1023"/>
                  </a:lnTo>
                  <a:lnTo>
                    <a:pt x="1860" y="1022"/>
                  </a:lnTo>
                  <a:lnTo>
                    <a:pt x="1867" y="1018"/>
                  </a:lnTo>
                  <a:lnTo>
                    <a:pt x="1875" y="1017"/>
                  </a:lnTo>
                  <a:lnTo>
                    <a:pt x="1884" y="1017"/>
                  </a:lnTo>
                  <a:lnTo>
                    <a:pt x="1884" y="1013"/>
                  </a:lnTo>
                  <a:lnTo>
                    <a:pt x="1887" y="1011"/>
                  </a:lnTo>
                  <a:lnTo>
                    <a:pt x="1894" y="1010"/>
                  </a:lnTo>
                  <a:lnTo>
                    <a:pt x="1901" y="1008"/>
                  </a:lnTo>
                  <a:lnTo>
                    <a:pt x="1902" y="1006"/>
                  </a:lnTo>
                  <a:lnTo>
                    <a:pt x="1904" y="1003"/>
                  </a:lnTo>
                  <a:lnTo>
                    <a:pt x="1914" y="1003"/>
                  </a:lnTo>
                  <a:lnTo>
                    <a:pt x="1925" y="1003"/>
                  </a:lnTo>
                  <a:lnTo>
                    <a:pt x="1931" y="1000"/>
                  </a:lnTo>
                  <a:lnTo>
                    <a:pt x="1938" y="996"/>
                  </a:lnTo>
                  <a:lnTo>
                    <a:pt x="1947" y="996"/>
                  </a:lnTo>
                  <a:lnTo>
                    <a:pt x="1955" y="996"/>
                  </a:lnTo>
                  <a:lnTo>
                    <a:pt x="1964" y="998"/>
                  </a:lnTo>
                  <a:lnTo>
                    <a:pt x="1972" y="996"/>
                  </a:lnTo>
                  <a:lnTo>
                    <a:pt x="1978" y="993"/>
                  </a:lnTo>
                  <a:lnTo>
                    <a:pt x="1983" y="989"/>
                  </a:lnTo>
                  <a:lnTo>
                    <a:pt x="1988" y="986"/>
                  </a:lnTo>
                  <a:lnTo>
                    <a:pt x="1993" y="982"/>
                  </a:lnTo>
                  <a:lnTo>
                    <a:pt x="1993" y="969"/>
                  </a:lnTo>
                  <a:lnTo>
                    <a:pt x="2006" y="969"/>
                  </a:lnTo>
                  <a:lnTo>
                    <a:pt x="2010" y="964"/>
                  </a:lnTo>
                  <a:lnTo>
                    <a:pt x="2017" y="959"/>
                  </a:lnTo>
                  <a:lnTo>
                    <a:pt x="2025" y="957"/>
                  </a:lnTo>
                  <a:lnTo>
                    <a:pt x="2034" y="955"/>
                  </a:lnTo>
                  <a:lnTo>
                    <a:pt x="2061" y="955"/>
                  </a:lnTo>
                  <a:lnTo>
                    <a:pt x="2063" y="950"/>
                  </a:lnTo>
                  <a:lnTo>
                    <a:pt x="2064" y="948"/>
                  </a:lnTo>
                  <a:lnTo>
                    <a:pt x="2068" y="948"/>
                  </a:lnTo>
                  <a:lnTo>
                    <a:pt x="2076" y="947"/>
                  </a:lnTo>
                  <a:lnTo>
                    <a:pt x="2085" y="945"/>
                  </a:lnTo>
                  <a:lnTo>
                    <a:pt x="2090" y="940"/>
                  </a:lnTo>
                  <a:lnTo>
                    <a:pt x="2095" y="935"/>
                  </a:lnTo>
                  <a:lnTo>
                    <a:pt x="2092" y="933"/>
                  </a:lnTo>
                  <a:lnTo>
                    <a:pt x="2090" y="931"/>
                  </a:lnTo>
                  <a:lnTo>
                    <a:pt x="2087" y="926"/>
                  </a:lnTo>
                  <a:lnTo>
                    <a:pt x="2085" y="919"/>
                  </a:lnTo>
                  <a:lnTo>
                    <a:pt x="2082" y="914"/>
                  </a:lnTo>
                  <a:lnTo>
                    <a:pt x="2064" y="914"/>
                  </a:lnTo>
                  <a:lnTo>
                    <a:pt x="2058" y="913"/>
                  </a:lnTo>
                  <a:lnTo>
                    <a:pt x="2056" y="911"/>
                  </a:lnTo>
                  <a:lnTo>
                    <a:pt x="2054" y="907"/>
                  </a:lnTo>
                  <a:lnTo>
                    <a:pt x="2056" y="902"/>
                  </a:lnTo>
                  <a:lnTo>
                    <a:pt x="2058" y="899"/>
                  </a:lnTo>
                  <a:lnTo>
                    <a:pt x="2061" y="896"/>
                  </a:lnTo>
                  <a:lnTo>
                    <a:pt x="2064" y="896"/>
                  </a:lnTo>
                  <a:lnTo>
                    <a:pt x="2075" y="894"/>
                  </a:lnTo>
                  <a:lnTo>
                    <a:pt x="2082" y="894"/>
                  </a:lnTo>
                  <a:lnTo>
                    <a:pt x="2085" y="892"/>
                  </a:lnTo>
                  <a:lnTo>
                    <a:pt x="2088" y="890"/>
                  </a:lnTo>
                  <a:lnTo>
                    <a:pt x="2095" y="887"/>
                  </a:lnTo>
                  <a:lnTo>
                    <a:pt x="2121" y="882"/>
                  </a:lnTo>
                  <a:lnTo>
                    <a:pt x="2133" y="878"/>
                  </a:lnTo>
                  <a:lnTo>
                    <a:pt x="2143" y="873"/>
                  </a:lnTo>
                  <a:lnTo>
                    <a:pt x="2143" y="861"/>
                  </a:lnTo>
                  <a:lnTo>
                    <a:pt x="2145" y="856"/>
                  </a:lnTo>
                  <a:lnTo>
                    <a:pt x="2146" y="855"/>
                  </a:lnTo>
                  <a:lnTo>
                    <a:pt x="2150" y="853"/>
                  </a:lnTo>
                  <a:lnTo>
                    <a:pt x="2150" y="848"/>
                  </a:lnTo>
                  <a:lnTo>
                    <a:pt x="2150" y="843"/>
                  </a:lnTo>
                  <a:lnTo>
                    <a:pt x="2148" y="839"/>
                  </a:lnTo>
                  <a:lnTo>
                    <a:pt x="2145" y="838"/>
                  </a:lnTo>
                  <a:lnTo>
                    <a:pt x="2139" y="832"/>
                  </a:lnTo>
                  <a:lnTo>
                    <a:pt x="2136" y="831"/>
                  </a:lnTo>
                  <a:lnTo>
                    <a:pt x="2136" y="826"/>
                  </a:lnTo>
                  <a:lnTo>
                    <a:pt x="2138" y="819"/>
                  </a:lnTo>
                  <a:lnTo>
                    <a:pt x="2136" y="814"/>
                  </a:lnTo>
                  <a:lnTo>
                    <a:pt x="2134" y="807"/>
                  </a:lnTo>
                  <a:lnTo>
                    <a:pt x="2129" y="802"/>
                  </a:lnTo>
                  <a:lnTo>
                    <a:pt x="2129" y="797"/>
                  </a:lnTo>
                  <a:lnTo>
                    <a:pt x="2129" y="791"/>
                  </a:lnTo>
                  <a:lnTo>
                    <a:pt x="2128" y="785"/>
                  </a:lnTo>
                  <a:lnTo>
                    <a:pt x="2128" y="778"/>
                  </a:lnTo>
                  <a:lnTo>
                    <a:pt x="2131" y="769"/>
                  </a:lnTo>
                  <a:lnTo>
                    <a:pt x="2134" y="761"/>
                  </a:lnTo>
                  <a:lnTo>
                    <a:pt x="2136" y="756"/>
                  </a:lnTo>
                  <a:lnTo>
                    <a:pt x="2136" y="751"/>
                  </a:lnTo>
                  <a:lnTo>
                    <a:pt x="2138" y="744"/>
                  </a:lnTo>
                  <a:lnTo>
                    <a:pt x="2138" y="737"/>
                  </a:lnTo>
                  <a:lnTo>
                    <a:pt x="2134" y="728"/>
                  </a:lnTo>
                  <a:lnTo>
                    <a:pt x="2131" y="720"/>
                  </a:lnTo>
                  <a:lnTo>
                    <a:pt x="2129" y="715"/>
                  </a:lnTo>
                  <a:lnTo>
                    <a:pt x="2129" y="710"/>
                  </a:lnTo>
                  <a:lnTo>
                    <a:pt x="2163" y="710"/>
                  </a:lnTo>
                  <a:lnTo>
                    <a:pt x="2170" y="696"/>
                  </a:lnTo>
                  <a:lnTo>
                    <a:pt x="2177" y="682"/>
                  </a:lnTo>
                  <a:lnTo>
                    <a:pt x="2180" y="680"/>
                  </a:lnTo>
                  <a:lnTo>
                    <a:pt x="2184" y="679"/>
                  </a:lnTo>
                  <a:lnTo>
                    <a:pt x="2186" y="670"/>
                  </a:lnTo>
                  <a:lnTo>
                    <a:pt x="2187" y="667"/>
                  </a:lnTo>
                  <a:lnTo>
                    <a:pt x="2189" y="663"/>
                  </a:lnTo>
                  <a:lnTo>
                    <a:pt x="2192" y="662"/>
                  </a:lnTo>
                  <a:lnTo>
                    <a:pt x="2197" y="662"/>
                  </a:lnTo>
                  <a:lnTo>
                    <a:pt x="2201" y="657"/>
                  </a:lnTo>
                  <a:lnTo>
                    <a:pt x="2203" y="650"/>
                  </a:lnTo>
                  <a:lnTo>
                    <a:pt x="2204" y="634"/>
                  </a:lnTo>
                  <a:lnTo>
                    <a:pt x="2204" y="617"/>
                  </a:lnTo>
                  <a:lnTo>
                    <a:pt x="2204" y="600"/>
                  </a:lnTo>
                  <a:lnTo>
                    <a:pt x="2197" y="600"/>
                  </a:lnTo>
                  <a:lnTo>
                    <a:pt x="2192" y="599"/>
                  </a:lnTo>
                  <a:lnTo>
                    <a:pt x="2191" y="597"/>
                  </a:lnTo>
                  <a:lnTo>
                    <a:pt x="2191" y="593"/>
                  </a:lnTo>
                  <a:lnTo>
                    <a:pt x="2184" y="593"/>
                  </a:lnTo>
                  <a:lnTo>
                    <a:pt x="2179" y="592"/>
                  </a:lnTo>
                  <a:lnTo>
                    <a:pt x="2177" y="590"/>
                  </a:lnTo>
                  <a:lnTo>
                    <a:pt x="2177" y="587"/>
                  </a:lnTo>
                  <a:lnTo>
                    <a:pt x="2170" y="585"/>
                  </a:lnTo>
                  <a:lnTo>
                    <a:pt x="2167" y="580"/>
                  </a:lnTo>
                  <a:lnTo>
                    <a:pt x="2162" y="576"/>
                  </a:lnTo>
                  <a:lnTo>
                    <a:pt x="2157" y="573"/>
                  </a:lnTo>
                  <a:lnTo>
                    <a:pt x="2151" y="571"/>
                  </a:lnTo>
                  <a:lnTo>
                    <a:pt x="2150" y="570"/>
                  </a:lnTo>
                  <a:lnTo>
                    <a:pt x="2150" y="566"/>
                  </a:lnTo>
                  <a:lnTo>
                    <a:pt x="2145" y="564"/>
                  </a:lnTo>
                  <a:lnTo>
                    <a:pt x="2143" y="559"/>
                  </a:lnTo>
                  <a:lnTo>
                    <a:pt x="2143" y="553"/>
                  </a:lnTo>
                  <a:lnTo>
                    <a:pt x="2143" y="546"/>
                  </a:lnTo>
                  <a:lnTo>
                    <a:pt x="2148" y="546"/>
                  </a:lnTo>
                  <a:lnTo>
                    <a:pt x="2153" y="547"/>
                  </a:lnTo>
                  <a:lnTo>
                    <a:pt x="2162" y="551"/>
                  </a:lnTo>
                  <a:lnTo>
                    <a:pt x="2168" y="556"/>
                  </a:lnTo>
                  <a:lnTo>
                    <a:pt x="2177" y="559"/>
                  </a:lnTo>
                  <a:lnTo>
                    <a:pt x="2184" y="558"/>
                  </a:lnTo>
                  <a:lnTo>
                    <a:pt x="2191" y="558"/>
                  </a:lnTo>
                  <a:lnTo>
                    <a:pt x="2199" y="561"/>
                  </a:lnTo>
                  <a:lnTo>
                    <a:pt x="2208" y="564"/>
                  </a:lnTo>
                  <a:lnTo>
                    <a:pt x="2213" y="566"/>
                  </a:lnTo>
                  <a:lnTo>
                    <a:pt x="2218" y="566"/>
                  </a:lnTo>
                  <a:lnTo>
                    <a:pt x="2247" y="566"/>
                  </a:lnTo>
                  <a:lnTo>
                    <a:pt x="2273" y="563"/>
                  </a:lnTo>
                  <a:lnTo>
                    <a:pt x="2320" y="553"/>
                  </a:lnTo>
                  <a:lnTo>
                    <a:pt x="2322" y="544"/>
                  </a:lnTo>
                  <a:lnTo>
                    <a:pt x="2324" y="541"/>
                  </a:lnTo>
                  <a:lnTo>
                    <a:pt x="2327" y="539"/>
                  </a:lnTo>
                  <a:lnTo>
                    <a:pt x="2327" y="530"/>
                  </a:lnTo>
                  <a:lnTo>
                    <a:pt x="2324" y="525"/>
                  </a:lnTo>
                  <a:lnTo>
                    <a:pt x="2320" y="518"/>
                  </a:lnTo>
                  <a:lnTo>
                    <a:pt x="2320" y="512"/>
                  </a:lnTo>
                  <a:close/>
                  <a:moveTo>
                    <a:pt x="2264" y="365"/>
                  </a:moveTo>
                  <a:lnTo>
                    <a:pt x="2262" y="365"/>
                  </a:lnTo>
                  <a:lnTo>
                    <a:pt x="2264" y="365"/>
                  </a:lnTo>
                  <a:close/>
                  <a:moveTo>
                    <a:pt x="2264" y="363"/>
                  </a:moveTo>
                  <a:lnTo>
                    <a:pt x="2264" y="363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179FDC64-0440-48D8-AF2D-3489A8426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538" y="4967288"/>
              <a:ext cx="490537" cy="315912"/>
            </a:xfrm>
            <a:custGeom>
              <a:avLst/>
              <a:gdLst>
                <a:gd name="T0" fmla="*/ 1319 w 1361"/>
                <a:gd name="T1" fmla="*/ 430 h 878"/>
                <a:gd name="T2" fmla="*/ 1237 w 1361"/>
                <a:gd name="T3" fmla="*/ 440 h 878"/>
                <a:gd name="T4" fmla="*/ 1175 w 1361"/>
                <a:gd name="T5" fmla="*/ 372 h 878"/>
                <a:gd name="T6" fmla="*/ 1093 w 1361"/>
                <a:gd name="T7" fmla="*/ 277 h 878"/>
                <a:gd name="T8" fmla="*/ 1131 w 1361"/>
                <a:gd name="T9" fmla="*/ 212 h 878"/>
                <a:gd name="T10" fmla="*/ 1080 w 1361"/>
                <a:gd name="T11" fmla="*/ 140 h 878"/>
                <a:gd name="T12" fmla="*/ 1059 w 1361"/>
                <a:gd name="T13" fmla="*/ 114 h 878"/>
                <a:gd name="T14" fmla="*/ 1035 w 1361"/>
                <a:gd name="T15" fmla="*/ 91 h 878"/>
                <a:gd name="T16" fmla="*/ 996 w 1361"/>
                <a:gd name="T17" fmla="*/ 68 h 878"/>
                <a:gd name="T18" fmla="*/ 914 w 1361"/>
                <a:gd name="T19" fmla="*/ 58 h 878"/>
                <a:gd name="T20" fmla="*/ 861 w 1361"/>
                <a:gd name="T21" fmla="*/ 24 h 878"/>
                <a:gd name="T22" fmla="*/ 851 w 1361"/>
                <a:gd name="T23" fmla="*/ 9 h 878"/>
                <a:gd name="T24" fmla="*/ 836 w 1361"/>
                <a:gd name="T25" fmla="*/ 2 h 878"/>
                <a:gd name="T26" fmla="*/ 819 w 1361"/>
                <a:gd name="T27" fmla="*/ 2 h 878"/>
                <a:gd name="T28" fmla="*/ 800 w 1361"/>
                <a:gd name="T29" fmla="*/ 27 h 878"/>
                <a:gd name="T30" fmla="*/ 812 w 1361"/>
                <a:gd name="T31" fmla="*/ 31 h 878"/>
                <a:gd name="T32" fmla="*/ 827 w 1361"/>
                <a:gd name="T33" fmla="*/ 58 h 878"/>
                <a:gd name="T34" fmla="*/ 771 w 1361"/>
                <a:gd name="T35" fmla="*/ 87 h 878"/>
                <a:gd name="T36" fmla="*/ 609 w 1361"/>
                <a:gd name="T37" fmla="*/ 85 h 878"/>
                <a:gd name="T38" fmla="*/ 484 w 1361"/>
                <a:gd name="T39" fmla="*/ 118 h 878"/>
                <a:gd name="T40" fmla="*/ 425 w 1361"/>
                <a:gd name="T41" fmla="*/ 147 h 878"/>
                <a:gd name="T42" fmla="*/ 343 w 1361"/>
                <a:gd name="T43" fmla="*/ 120 h 878"/>
                <a:gd name="T44" fmla="*/ 363 w 1361"/>
                <a:gd name="T45" fmla="*/ 169 h 878"/>
                <a:gd name="T46" fmla="*/ 328 w 1361"/>
                <a:gd name="T47" fmla="*/ 207 h 878"/>
                <a:gd name="T48" fmla="*/ 247 w 1361"/>
                <a:gd name="T49" fmla="*/ 304 h 878"/>
                <a:gd name="T50" fmla="*/ 186 w 1361"/>
                <a:gd name="T51" fmla="*/ 335 h 878"/>
                <a:gd name="T52" fmla="*/ 65 w 1361"/>
                <a:gd name="T53" fmla="*/ 541 h 878"/>
                <a:gd name="T54" fmla="*/ 36 w 1361"/>
                <a:gd name="T55" fmla="*/ 628 h 878"/>
                <a:gd name="T56" fmla="*/ 5 w 1361"/>
                <a:gd name="T57" fmla="*/ 669 h 878"/>
                <a:gd name="T58" fmla="*/ 85 w 1361"/>
                <a:gd name="T59" fmla="*/ 616 h 878"/>
                <a:gd name="T60" fmla="*/ 152 w 1361"/>
                <a:gd name="T61" fmla="*/ 590 h 878"/>
                <a:gd name="T62" fmla="*/ 266 w 1361"/>
                <a:gd name="T63" fmla="*/ 676 h 878"/>
                <a:gd name="T64" fmla="*/ 302 w 1361"/>
                <a:gd name="T65" fmla="*/ 732 h 878"/>
                <a:gd name="T66" fmla="*/ 329 w 1361"/>
                <a:gd name="T67" fmla="*/ 787 h 878"/>
                <a:gd name="T68" fmla="*/ 338 w 1361"/>
                <a:gd name="T69" fmla="*/ 812 h 878"/>
                <a:gd name="T70" fmla="*/ 432 w 1361"/>
                <a:gd name="T71" fmla="*/ 775 h 878"/>
                <a:gd name="T72" fmla="*/ 527 w 1361"/>
                <a:gd name="T73" fmla="*/ 802 h 878"/>
                <a:gd name="T74" fmla="*/ 588 w 1361"/>
                <a:gd name="T75" fmla="*/ 761 h 878"/>
                <a:gd name="T76" fmla="*/ 629 w 1361"/>
                <a:gd name="T77" fmla="*/ 722 h 878"/>
                <a:gd name="T78" fmla="*/ 616 w 1361"/>
                <a:gd name="T79" fmla="*/ 679 h 878"/>
                <a:gd name="T80" fmla="*/ 672 w 1361"/>
                <a:gd name="T81" fmla="*/ 638 h 878"/>
                <a:gd name="T82" fmla="*/ 749 w 1361"/>
                <a:gd name="T83" fmla="*/ 584 h 878"/>
                <a:gd name="T84" fmla="*/ 771 w 1361"/>
                <a:gd name="T85" fmla="*/ 657 h 878"/>
                <a:gd name="T86" fmla="*/ 800 w 1361"/>
                <a:gd name="T87" fmla="*/ 723 h 878"/>
                <a:gd name="T88" fmla="*/ 882 w 1361"/>
                <a:gd name="T89" fmla="*/ 795 h 878"/>
                <a:gd name="T90" fmla="*/ 909 w 1361"/>
                <a:gd name="T91" fmla="*/ 877 h 878"/>
                <a:gd name="T92" fmla="*/ 964 w 1361"/>
                <a:gd name="T93" fmla="*/ 715 h 878"/>
                <a:gd name="T94" fmla="*/ 991 w 1361"/>
                <a:gd name="T95" fmla="*/ 672 h 878"/>
                <a:gd name="T96" fmla="*/ 998 w 1361"/>
                <a:gd name="T97" fmla="*/ 590 h 878"/>
                <a:gd name="T98" fmla="*/ 1039 w 1361"/>
                <a:gd name="T99" fmla="*/ 570 h 878"/>
                <a:gd name="T100" fmla="*/ 1059 w 1361"/>
                <a:gd name="T101" fmla="*/ 577 h 878"/>
                <a:gd name="T102" fmla="*/ 1098 w 1361"/>
                <a:gd name="T103" fmla="*/ 648 h 878"/>
                <a:gd name="T104" fmla="*/ 1143 w 1361"/>
                <a:gd name="T105" fmla="*/ 655 h 878"/>
                <a:gd name="T106" fmla="*/ 1199 w 1361"/>
                <a:gd name="T107" fmla="*/ 640 h 878"/>
                <a:gd name="T108" fmla="*/ 1255 w 1361"/>
                <a:gd name="T109" fmla="*/ 706 h 878"/>
                <a:gd name="T110" fmla="*/ 1240 w 1361"/>
                <a:gd name="T111" fmla="*/ 633 h 878"/>
                <a:gd name="T112" fmla="*/ 1225 w 1361"/>
                <a:gd name="T113" fmla="*/ 596 h 878"/>
                <a:gd name="T114" fmla="*/ 1230 w 1361"/>
                <a:gd name="T115" fmla="*/ 560 h 878"/>
                <a:gd name="T116" fmla="*/ 1250 w 1361"/>
                <a:gd name="T117" fmla="*/ 543 h 878"/>
                <a:gd name="T118" fmla="*/ 1325 w 1361"/>
                <a:gd name="T119" fmla="*/ 556 h 878"/>
                <a:gd name="T120" fmla="*/ 1339 w 1361"/>
                <a:gd name="T121" fmla="*/ 515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1" h="878">
                  <a:moveTo>
                    <a:pt x="1360" y="420"/>
                  </a:moveTo>
                  <a:lnTo>
                    <a:pt x="1360" y="420"/>
                  </a:lnTo>
                  <a:lnTo>
                    <a:pt x="1360" y="411"/>
                  </a:lnTo>
                  <a:lnTo>
                    <a:pt x="1358" y="405"/>
                  </a:lnTo>
                  <a:lnTo>
                    <a:pt x="1354" y="399"/>
                  </a:lnTo>
                  <a:lnTo>
                    <a:pt x="1353" y="393"/>
                  </a:lnTo>
                  <a:lnTo>
                    <a:pt x="1353" y="393"/>
                  </a:lnTo>
                  <a:lnTo>
                    <a:pt x="1346" y="396"/>
                  </a:lnTo>
                  <a:lnTo>
                    <a:pt x="1341" y="401"/>
                  </a:lnTo>
                  <a:lnTo>
                    <a:pt x="1336" y="406"/>
                  </a:lnTo>
                  <a:lnTo>
                    <a:pt x="1332" y="413"/>
                  </a:lnTo>
                  <a:lnTo>
                    <a:pt x="1332" y="413"/>
                  </a:lnTo>
                  <a:lnTo>
                    <a:pt x="1334" y="420"/>
                  </a:lnTo>
                  <a:lnTo>
                    <a:pt x="1332" y="423"/>
                  </a:lnTo>
                  <a:lnTo>
                    <a:pt x="1329" y="425"/>
                  </a:lnTo>
                  <a:lnTo>
                    <a:pt x="1325" y="427"/>
                  </a:lnTo>
                  <a:lnTo>
                    <a:pt x="1322" y="428"/>
                  </a:lnTo>
                  <a:lnTo>
                    <a:pt x="1319" y="430"/>
                  </a:lnTo>
                  <a:lnTo>
                    <a:pt x="1317" y="434"/>
                  </a:lnTo>
                  <a:lnTo>
                    <a:pt x="1319" y="440"/>
                  </a:lnTo>
                  <a:lnTo>
                    <a:pt x="1319" y="440"/>
                  </a:lnTo>
                  <a:lnTo>
                    <a:pt x="1310" y="442"/>
                  </a:lnTo>
                  <a:lnTo>
                    <a:pt x="1305" y="444"/>
                  </a:lnTo>
                  <a:lnTo>
                    <a:pt x="1293" y="449"/>
                  </a:lnTo>
                  <a:lnTo>
                    <a:pt x="1288" y="452"/>
                  </a:lnTo>
                  <a:lnTo>
                    <a:pt x="1281" y="454"/>
                  </a:lnTo>
                  <a:lnTo>
                    <a:pt x="1274" y="456"/>
                  </a:lnTo>
                  <a:lnTo>
                    <a:pt x="1264" y="454"/>
                  </a:lnTo>
                  <a:lnTo>
                    <a:pt x="1264" y="454"/>
                  </a:lnTo>
                  <a:lnTo>
                    <a:pt x="1259" y="452"/>
                  </a:lnTo>
                  <a:lnTo>
                    <a:pt x="1257" y="451"/>
                  </a:lnTo>
                  <a:lnTo>
                    <a:pt x="1257" y="447"/>
                  </a:lnTo>
                  <a:lnTo>
                    <a:pt x="1257" y="447"/>
                  </a:lnTo>
                  <a:lnTo>
                    <a:pt x="1249" y="442"/>
                  </a:lnTo>
                  <a:lnTo>
                    <a:pt x="1243" y="440"/>
                  </a:lnTo>
                  <a:lnTo>
                    <a:pt x="1237" y="440"/>
                  </a:lnTo>
                  <a:lnTo>
                    <a:pt x="1237" y="440"/>
                  </a:lnTo>
                  <a:lnTo>
                    <a:pt x="1235" y="439"/>
                  </a:lnTo>
                  <a:lnTo>
                    <a:pt x="1233" y="437"/>
                  </a:lnTo>
                  <a:lnTo>
                    <a:pt x="1230" y="434"/>
                  </a:lnTo>
                  <a:lnTo>
                    <a:pt x="1225" y="432"/>
                  </a:lnTo>
                  <a:lnTo>
                    <a:pt x="1223" y="430"/>
                  </a:lnTo>
                  <a:lnTo>
                    <a:pt x="1223" y="427"/>
                  </a:lnTo>
                  <a:lnTo>
                    <a:pt x="1223" y="427"/>
                  </a:lnTo>
                  <a:lnTo>
                    <a:pt x="1214" y="423"/>
                  </a:lnTo>
                  <a:lnTo>
                    <a:pt x="1208" y="418"/>
                  </a:lnTo>
                  <a:lnTo>
                    <a:pt x="1199" y="415"/>
                  </a:lnTo>
                  <a:lnTo>
                    <a:pt x="1194" y="413"/>
                  </a:lnTo>
                  <a:lnTo>
                    <a:pt x="1189" y="413"/>
                  </a:lnTo>
                  <a:lnTo>
                    <a:pt x="1189" y="379"/>
                  </a:lnTo>
                  <a:lnTo>
                    <a:pt x="1189" y="379"/>
                  </a:lnTo>
                  <a:lnTo>
                    <a:pt x="1177" y="374"/>
                  </a:lnTo>
                  <a:lnTo>
                    <a:pt x="1177" y="374"/>
                  </a:lnTo>
                  <a:lnTo>
                    <a:pt x="1175" y="372"/>
                  </a:lnTo>
                  <a:lnTo>
                    <a:pt x="1175" y="372"/>
                  </a:lnTo>
                  <a:lnTo>
                    <a:pt x="1163" y="367"/>
                  </a:lnTo>
                  <a:lnTo>
                    <a:pt x="1163" y="367"/>
                  </a:lnTo>
                  <a:lnTo>
                    <a:pt x="1151" y="364"/>
                  </a:lnTo>
                  <a:lnTo>
                    <a:pt x="1138" y="360"/>
                  </a:lnTo>
                  <a:lnTo>
                    <a:pt x="1122" y="359"/>
                  </a:lnTo>
                  <a:lnTo>
                    <a:pt x="1107" y="359"/>
                  </a:lnTo>
                  <a:lnTo>
                    <a:pt x="1107" y="359"/>
                  </a:lnTo>
                  <a:lnTo>
                    <a:pt x="1104" y="357"/>
                  </a:lnTo>
                  <a:lnTo>
                    <a:pt x="1102" y="353"/>
                  </a:lnTo>
                  <a:lnTo>
                    <a:pt x="1100" y="350"/>
                  </a:lnTo>
                  <a:lnTo>
                    <a:pt x="1100" y="345"/>
                  </a:lnTo>
                  <a:lnTo>
                    <a:pt x="1100" y="345"/>
                  </a:lnTo>
                  <a:lnTo>
                    <a:pt x="1098" y="340"/>
                  </a:lnTo>
                  <a:lnTo>
                    <a:pt x="1095" y="336"/>
                  </a:lnTo>
                  <a:lnTo>
                    <a:pt x="1093" y="331"/>
                  </a:lnTo>
                  <a:lnTo>
                    <a:pt x="1093" y="324"/>
                  </a:lnTo>
                  <a:lnTo>
                    <a:pt x="1093" y="277"/>
                  </a:lnTo>
                  <a:lnTo>
                    <a:pt x="1093" y="277"/>
                  </a:lnTo>
                  <a:lnTo>
                    <a:pt x="1093" y="273"/>
                  </a:lnTo>
                  <a:lnTo>
                    <a:pt x="1097" y="270"/>
                  </a:lnTo>
                  <a:lnTo>
                    <a:pt x="1098" y="266"/>
                  </a:lnTo>
                  <a:lnTo>
                    <a:pt x="1100" y="263"/>
                  </a:lnTo>
                  <a:lnTo>
                    <a:pt x="1100" y="263"/>
                  </a:lnTo>
                  <a:lnTo>
                    <a:pt x="1102" y="258"/>
                  </a:lnTo>
                  <a:lnTo>
                    <a:pt x="1104" y="254"/>
                  </a:lnTo>
                  <a:lnTo>
                    <a:pt x="1110" y="248"/>
                  </a:lnTo>
                  <a:lnTo>
                    <a:pt x="1114" y="244"/>
                  </a:lnTo>
                  <a:lnTo>
                    <a:pt x="1116" y="241"/>
                  </a:lnTo>
                  <a:lnTo>
                    <a:pt x="1116" y="236"/>
                  </a:lnTo>
                  <a:lnTo>
                    <a:pt x="1114" y="229"/>
                  </a:lnTo>
                  <a:lnTo>
                    <a:pt x="1114" y="229"/>
                  </a:lnTo>
                  <a:lnTo>
                    <a:pt x="1121" y="227"/>
                  </a:lnTo>
                  <a:lnTo>
                    <a:pt x="1124" y="224"/>
                  </a:lnTo>
                  <a:lnTo>
                    <a:pt x="1129" y="219"/>
                  </a:lnTo>
                  <a:lnTo>
                    <a:pt x="1131" y="212"/>
                  </a:lnTo>
                  <a:lnTo>
                    <a:pt x="1138" y="202"/>
                  </a:lnTo>
                  <a:lnTo>
                    <a:pt x="1143" y="198"/>
                  </a:lnTo>
                  <a:lnTo>
                    <a:pt x="1148" y="195"/>
                  </a:lnTo>
                  <a:lnTo>
                    <a:pt x="1148" y="154"/>
                  </a:lnTo>
                  <a:lnTo>
                    <a:pt x="1148" y="154"/>
                  </a:lnTo>
                  <a:lnTo>
                    <a:pt x="1121" y="157"/>
                  </a:lnTo>
                  <a:lnTo>
                    <a:pt x="1121" y="157"/>
                  </a:lnTo>
                  <a:lnTo>
                    <a:pt x="1116" y="159"/>
                  </a:lnTo>
                  <a:lnTo>
                    <a:pt x="1116" y="159"/>
                  </a:lnTo>
                  <a:lnTo>
                    <a:pt x="1110" y="154"/>
                  </a:lnTo>
                  <a:lnTo>
                    <a:pt x="1105" y="149"/>
                  </a:lnTo>
                  <a:lnTo>
                    <a:pt x="1097" y="147"/>
                  </a:lnTo>
                  <a:lnTo>
                    <a:pt x="1087" y="147"/>
                  </a:lnTo>
                  <a:lnTo>
                    <a:pt x="1087" y="147"/>
                  </a:lnTo>
                  <a:lnTo>
                    <a:pt x="1087" y="143"/>
                  </a:lnTo>
                  <a:lnTo>
                    <a:pt x="1085" y="142"/>
                  </a:lnTo>
                  <a:lnTo>
                    <a:pt x="1080" y="140"/>
                  </a:lnTo>
                  <a:lnTo>
                    <a:pt x="1080" y="140"/>
                  </a:lnTo>
                  <a:lnTo>
                    <a:pt x="1080" y="137"/>
                  </a:lnTo>
                  <a:lnTo>
                    <a:pt x="1078" y="135"/>
                  </a:lnTo>
                  <a:lnTo>
                    <a:pt x="1073" y="133"/>
                  </a:lnTo>
                  <a:lnTo>
                    <a:pt x="1073" y="133"/>
                  </a:lnTo>
                  <a:lnTo>
                    <a:pt x="1073" y="130"/>
                  </a:lnTo>
                  <a:lnTo>
                    <a:pt x="1071" y="128"/>
                  </a:lnTo>
                  <a:lnTo>
                    <a:pt x="1066" y="126"/>
                  </a:lnTo>
                  <a:lnTo>
                    <a:pt x="1066" y="126"/>
                  </a:lnTo>
                  <a:lnTo>
                    <a:pt x="1063" y="120"/>
                  </a:lnTo>
                  <a:lnTo>
                    <a:pt x="1063" y="120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61" y="118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9" y="114"/>
                  </a:lnTo>
                  <a:lnTo>
                    <a:pt x="1058" y="113"/>
                  </a:lnTo>
                  <a:lnTo>
                    <a:pt x="1056" y="113"/>
                  </a:lnTo>
                  <a:lnTo>
                    <a:pt x="1056" y="113"/>
                  </a:lnTo>
                  <a:lnTo>
                    <a:pt x="1042" y="101"/>
                  </a:lnTo>
                  <a:lnTo>
                    <a:pt x="1042" y="101"/>
                  </a:lnTo>
                  <a:lnTo>
                    <a:pt x="1040" y="99"/>
                  </a:lnTo>
                  <a:lnTo>
                    <a:pt x="1040" y="99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9" y="97"/>
                  </a:lnTo>
                  <a:lnTo>
                    <a:pt x="1037" y="96"/>
                  </a:lnTo>
                  <a:lnTo>
                    <a:pt x="1037" y="96"/>
                  </a:lnTo>
                  <a:lnTo>
                    <a:pt x="1037" y="94"/>
                  </a:lnTo>
                  <a:lnTo>
                    <a:pt x="1037" y="94"/>
                  </a:lnTo>
                  <a:lnTo>
                    <a:pt x="1035" y="92"/>
                  </a:lnTo>
                  <a:lnTo>
                    <a:pt x="1035" y="92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34" y="89"/>
                  </a:lnTo>
                  <a:lnTo>
                    <a:pt x="1034" y="89"/>
                  </a:lnTo>
                  <a:lnTo>
                    <a:pt x="1034" y="87"/>
                  </a:lnTo>
                  <a:lnTo>
                    <a:pt x="1034" y="87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84"/>
                  </a:lnTo>
                  <a:lnTo>
                    <a:pt x="1032" y="79"/>
                  </a:lnTo>
                  <a:lnTo>
                    <a:pt x="1032" y="79"/>
                  </a:lnTo>
                  <a:lnTo>
                    <a:pt x="1023" y="77"/>
                  </a:lnTo>
                  <a:lnTo>
                    <a:pt x="1015" y="75"/>
                  </a:lnTo>
                  <a:lnTo>
                    <a:pt x="1005" y="74"/>
                  </a:lnTo>
                  <a:lnTo>
                    <a:pt x="998" y="72"/>
                  </a:lnTo>
                  <a:lnTo>
                    <a:pt x="998" y="72"/>
                  </a:lnTo>
                  <a:lnTo>
                    <a:pt x="996" y="70"/>
                  </a:lnTo>
                  <a:lnTo>
                    <a:pt x="996" y="68"/>
                  </a:lnTo>
                  <a:lnTo>
                    <a:pt x="994" y="67"/>
                  </a:lnTo>
                  <a:lnTo>
                    <a:pt x="991" y="65"/>
                  </a:lnTo>
                  <a:lnTo>
                    <a:pt x="991" y="65"/>
                  </a:lnTo>
                  <a:lnTo>
                    <a:pt x="983" y="63"/>
                  </a:lnTo>
                  <a:lnTo>
                    <a:pt x="979" y="62"/>
                  </a:lnTo>
                  <a:lnTo>
                    <a:pt x="977" y="58"/>
                  </a:lnTo>
                  <a:lnTo>
                    <a:pt x="977" y="58"/>
                  </a:lnTo>
                  <a:lnTo>
                    <a:pt x="971" y="60"/>
                  </a:lnTo>
                  <a:lnTo>
                    <a:pt x="964" y="58"/>
                  </a:lnTo>
                  <a:lnTo>
                    <a:pt x="948" y="58"/>
                  </a:lnTo>
                  <a:lnTo>
                    <a:pt x="942" y="56"/>
                  </a:lnTo>
                  <a:lnTo>
                    <a:pt x="936" y="58"/>
                  </a:lnTo>
                  <a:lnTo>
                    <a:pt x="931" y="60"/>
                  </a:lnTo>
                  <a:lnTo>
                    <a:pt x="930" y="65"/>
                  </a:lnTo>
                  <a:lnTo>
                    <a:pt x="930" y="65"/>
                  </a:lnTo>
                  <a:lnTo>
                    <a:pt x="926" y="63"/>
                  </a:lnTo>
                  <a:lnTo>
                    <a:pt x="923" y="62"/>
                  </a:lnTo>
                  <a:lnTo>
                    <a:pt x="914" y="58"/>
                  </a:lnTo>
                  <a:lnTo>
                    <a:pt x="913" y="56"/>
                  </a:lnTo>
                  <a:lnTo>
                    <a:pt x="909" y="55"/>
                  </a:lnTo>
                  <a:lnTo>
                    <a:pt x="909" y="50"/>
                  </a:lnTo>
                  <a:lnTo>
                    <a:pt x="909" y="45"/>
                  </a:lnTo>
                  <a:lnTo>
                    <a:pt x="909" y="45"/>
                  </a:lnTo>
                  <a:lnTo>
                    <a:pt x="904" y="41"/>
                  </a:lnTo>
                  <a:lnTo>
                    <a:pt x="899" y="38"/>
                  </a:lnTo>
                  <a:lnTo>
                    <a:pt x="894" y="33"/>
                  </a:lnTo>
                  <a:lnTo>
                    <a:pt x="889" y="31"/>
                  </a:lnTo>
                  <a:lnTo>
                    <a:pt x="889" y="31"/>
                  </a:lnTo>
                  <a:lnTo>
                    <a:pt x="884" y="31"/>
                  </a:lnTo>
                  <a:lnTo>
                    <a:pt x="880" y="31"/>
                  </a:lnTo>
                  <a:lnTo>
                    <a:pt x="880" y="31"/>
                  </a:lnTo>
                  <a:lnTo>
                    <a:pt x="877" y="29"/>
                  </a:lnTo>
                  <a:lnTo>
                    <a:pt x="877" y="29"/>
                  </a:lnTo>
                  <a:lnTo>
                    <a:pt x="870" y="24"/>
                  </a:lnTo>
                  <a:lnTo>
                    <a:pt x="861" y="24"/>
                  </a:lnTo>
                  <a:lnTo>
                    <a:pt x="861" y="24"/>
                  </a:lnTo>
                  <a:lnTo>
                    <a:pt x="858" y="19"/>
                  </a:lnTo>
                  <a:lnTo>
                    <a:pt x="858" y="19"/>
                  </a:lnTo>
                  <a:lnTo>
                    <a:pt x="858" y="17"/>
                  </a:lnTo>
                  <a:lnTo>
                    <a:pt x="858" y="17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6" y="16"/>
                  </a:lnTo>
                  <a:lnTo>
                    <a:pt x="855" y="14"/>
                  </a:lnTo>
                  <a:lnTo>
                    <a:pt x="855" y="14"/>
                  </a:lnTo>
                  <a:lnTo>
                    <a:pt x="855" y="12"/>
                  </a:lnTo>
                  <a:lnTo>
                    <a:pt x="855" y="12"/>
                  </a:lnTo>
                  <a:lnTo>
                    <a:pt x="853" y="12"/>
                  </a:lnTo>
                  <a:lnTo>
                    <a:pt x="853" y="12"/>
                  </a:lnTo>
                  <a:lnTo>
                    <a:pt x="851" y="10"/>
                  </a:lnTo>
                  <a:lnTo>
                    <a:pt x="851" y="10"/>
                  </a:lnTo>
                  <a:lnTo>
                    <a:pt x="851" y="9"/>
                  </a:lnTo>
                  <a:lnTo>
                    <a:pt x="851" y="9"/>
                  </a:lnTo>
                  <a:lnTo>
                    <a:pt x="850" y="9"/>
                  </a:lnTo>
                  <a:lnTo>
                    <a:pt x="850" y="9"/>
                  </a:lnTo>
                  <a:lnTo>
                    <a:pt x="848" y="7"/>
                  </a:lnTo>
                  <a:lnTo>
                    <a:pt x="848" y="7"/>
                  </a:lnTo>
                  <a:lnTo>
                    <a:pt x="846" y="7"/>
                  </a:lnTo>
                  <a:lnTo>
                    <a:pt x="846" y="7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4" y="5"/>
                  </a:lnTo>
                  <a:lnTo>
                    <a:pt x="841" y="4"/>
                  </a:lnTo>
                  <a:lnTo>
                    <a:pt x="841" y="4"/>
                  </a:lnTo>
                  <a:lnTo>
                    <a:pt x="839" y="4"/>
                  </a:lnTo>
                  <a:lnTo>
                    <a:pt x="839" y="4"/>
                  </a:lnTo>
                  <a:lnTo>
                    <a:pt x="838" y="2"/>
                  </a:lnTo>
                  <a:lnTo>
                    <a:pt x="838" y="2"/>
                  </a:lnTo>
                  <a:lnTo>
                    <a:pt x="836" y="2"/>
                  </a:lnTo>
                  <a:lnTo>
                    <a:pt x="836" y="2"/>
                  </a:lnTo>
                  <a:lnTo>
                    <a:pt x="834" y="2"/>
                  </a:lnTo>
                  <a:lnTo>
                    <a:pt x="834" y="2"/>
                  </a:lnTo>
                  <a:lnTo>
                    <a:pt x="832" y="0"/>
                  </a:lnTo>
                  <a:lnTo>
                    <a:pt x="832" y="0"/>
                  </a:lnTo>
                  <a:lnTo>
                    <a:pt x="831" y="0"/>
                  </a:lnTo>
                  <a:lnTo>
                    <a:pt x="831" y="0"/>
                  </a:lnTo>
                  <a:lnTo>
                    <a:pt x="829" y="0"/>
                  </a:lnTo>
                  <a:lnTo>
                    <a:pt x="829" y="0"/>
                  </a:lnTo>
                  <a:lnTo>
                    <a:pt x="827" y="0"/>
                  </a:lnTo>
                  <a:lnTo>
                    <a:pt x="827" y="0"/>
                  </a:lnTo>
                  <a:lnTo>
                    <a:pt x="826" y="0"/>
                  </a:lnTo>
                  <a:lnTo>
                    <a:pt x="826" y="0"/>
                  </a:lnTo>
                  <a:lnTo>
                    <a:pt x="822" y="0"/>
                  </a:lnTo>
                  <a:lnTo>
                    <a:pt x="822" y="0"/>
                  </a:lnTo>
                  <a:lnTo>
                    <a:pt x="822" y="2"/>
                  </a:lnTo>
                  <a:lnTo>
                    <a:pt x="822" y="2"/>
                  </a:lnTo>
                  <a:lnTo>
                    <a:pt x="819" y="2"/>
                  </a:lnTo>
                  <a:lnTo>
                    <a:pt x="819" y="2"/>
                  </a:lnTo>
                  <a:lnTo>
                    <a:pt x="817" y="2"/>
                  </a:lnTo>
                  <a:lnTo>
                    <a:pt x="817" y="2"/>
                  </a:lnTo>
                  <a:lnTo>
                    <a:pt x="814" y="4"/>
                  </a:lnTo>
                  <a:lnTo>
                    <a:pt x="814" y="4"/>
                  </a:lnTo>
                  <a:lnTo>
                    <a:pt x="814" y="7"/>
                  </a:lnTo>
                  <a:lnTo>
                    <a:pt x="814" y="10"/>
                  </a:lnTo>
                  <a:lnTo>
                    <a:pt x="814" y="10"/>
                  </a:lnTo>
                  <a:lnTo>
                    <a:pt x="810" y="10"/>
                  </a:lnTo>
                  <a:lnTo>
                    <a:pt x="807" y="10"/>
                  </a:lnTo>
                  <a:lnTo>
                    <a:pt x="807" y="10"/>
                  </a:lnTo>
                  <a:lnTo>
                    <a:pt x="805" y="14"/>
                  </a:lnTo>
                  <a:lnTo>
                    <a:pt x="805" y="19"/>
                  </a:lnTo>
                  <a:lnTo>
                    <a:pt x="803" y="22"/>
                  </a:lnTo>
                  <a:lnTo>
                    <a:pt x="803" y="24"/>
                  </a:lnTo>
                  <a:lnTo>
                    <a:pt x="800" y="24"/>
                  </a:lnTo>
                  <a:lnTo>
                    <a:pt x="800" y="24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0" y="27"/>
                  </a:lnTo>
                  <a:lnTo>
                    <a:pt x="802" y="29"/>
                  </a:lnTo>
                  <a:lnTo>
                    <a:pt x="802" y="29"/>
                  </a:lnTo>
                  <a:lnTo>
                    <a:pt x="802" y="31"/>
                  </a:lnTo>
                  <a:lnTo>
                    <a:pt x="802" y="31"/>
                  </a:lnTo>
                  <a:lnTo>
                    <a:pt x="803" y="31"/>
                  </a:lnTo>
                  <a:lnTo>
                    <a:pt x="803" y="31"/>
                  </a:lnTo>
                  <a:lnTo>
                    <a:pt x="805" y="31"/>
                  </a:lnTo>
                  <a:lnTo>
                    <a:pt x="805" y="31"/>
                  </a:lnTo>
                  <a:lnTo>
                    <a:pt x="807" y="33"/>
                  </a:lnTo>
                  <a:lnTo>
                    <a:pt x="807" y="33"/>
                  </a:lnTo>
                  <a:lnTo>
                    <a:pt x="809" y="33"/>
                  </a:lnTo>
                  <a:lnTo>
                    <a:pt x="809" y="33"/>
                  </a:lnTo>
                  <a:lnTo>
                    <a:pt x="812" y="33"/>
                  </a:lnTo>
                  <a:lnTo>
                    <a:pt x="812" y="33"/>
                  </a:lnTo>
                  <a:lnTo>
                    <a:pt x="812" y="31"/>
                  </a:lnTo>
                  <a:lnTo>
                    <a:pt x="812" y="31"/>
                  </a:lnTo>
                  <a:lnTo>
                    <a:pt x="815" y="31"/>
                  </a:lnTo>
                  <a:lnTo>
                    <a:pt x="815" y="31"/>
                  </a:lnTo>
                  <a:lnTo>
                    <a:pt x="826" y="31"/>
                  </a:lnTo>
                  <a:lnTo>
                    <a:pt x="826" y="31"/>
                  </a:lnTo>
                  <a:lnTo>
                    <a:pt x="829" y="31"/>
                  </a:lnTo>
                  <a:lnTo>
                    <a:pt x="834" y="31"/>
                  </a:lnTo>
                  <a:lnTo>
                    <a:pt x="834" y="38"/>
                  </a:lnTo>
                  <a:lnTo>
                    <a:pt x="834" y="38"/>
                  </a:lnTo>
                  <a:lnTo>
                    <a:pt x="829" y="45"/>
                  </a:lnTo>
                  <a:lnTo>
                    <a:pt x="829" y="45"/>
                  </a:lnTo>
                  <a:lnTo>
                    <a:pt x="831" y="50"/>
                  </a:lnTo>
                  <a:lnTo>
                    <a:pt x="831" y="50"/>
                  </a:lnTo>
                  <a:lnTo>
                    <a:pt x="834" y="55"/>
                  </a:lnTo>
                  <a:lnTo>
                    <a:pt x="834" y="55"/>
                  </a:lnTo>
                  <a:lnTo>
                    <a:pt x="834" y="58"/>
                  </a:lnTo>
                  <a:lnTo>
                    <a:pt x="834" y="58"/>
                  </a:lnTo>
                  <a:lnTo>
                    <a:pt x="831" y="58"/>
                  </a:lnTo>
                  <a:lnTo>
                    <a:pt x="827" y="58"/>
                  </a:lnTo>
                  <a:lnTo>
                    <a:pt x="822" y="58"/>
                  </a:lnTo>
                  <a:lnTo>
                    <a:pt x="821" y="58"/>
                  </a:lnTo>
                  <a:lnTo>
                    <a:pt x="821" y="58"/>
                  </a:lnTo>
                  <a:lnTo>
                    <a:pt x="815" y="67"/>
                  </a:lnTo>
                  <a:lnTo>
                    <a:pt x="812" y="70"/>
                  </a:lnTo>
                  <a:lnTo>
                    <a:pt x="807" y="72"/>
                  </a:lnTo>
                  <a:lnTo>
                    <a:pt x="807" y="72"/>
                  </a:lnTo>
                  <a:lnTo>
                    <a:pt x="803" y="74"/>
                  </a:lnTo>
                  <a:lnTo>
                    <a:pt x="800" y="75"/>
                  </a:lnTo>
                  <a:lnTo>
                    <a:pt x="797" y="79"/>
                  </a:lnTo>
                  <a:lnTo>
                    <a:pt x="793" y="79"/>
                  </a:lnTo>
                  <a:lnTo>
                    <a:pt x="793" y="79"/>
                  </a:lnTo>
                  <a:lnTo>
                    <a:pt x="788" y="79"/>
                  </a:lnTo>
                  <a:lnTo>
                    <a:pt x="785" y="80"/>
                  </a:lnTo>
                  <a:lnTo>
                    <a:pt x="781" y="82"/>
                  </a:lnTo>
                  <a:lnTo>
                    <a:pt x="780" y="85"/>
                  </a:lnTo>
                  <a:lnTo>
                    <a:pt x="780" y="85"/>
                  </a:lnTo>
                  <a:lnTo>
                    <a:pt x="771" y="87"/>
                  </a:lnTo>
                  <a:lnTo>
                    <a:pt x="764" y="85"/>
                  </a:lnTo>
                  <a:lnTo>
                    <a:pt x="759" y="82"/>
                  </a:lnTo>
                  <a:lnTo>
                    <a:pt x="756" y="79"/>
                  </a:lnTo>
                  <a:lnTo>
                    <a:pt x="752" y="75"/>
                  </a:lnTo>
                  <a:lnTo>
                    <a:pt x="747" y="72"/>
                  </a:lnTo>
                  <a:lnTo>
                    <a:pt x="740" y="70"/>
                  </a:lnTo>
                  <a:lnTo>
                    <a:pt x="732" y="72"/>
                  </a:lnTo>
                  <a:lnTo>
                    <a:pt x="732" y="72"/>
                  </a:lnTo>
                  <a:lnTo>
                    <a:pt x="711" y="75"/>
                  </a:lnTo>
                  <a:lnTo>
                    <a:pt x="686" y="77"/>
                  </a:lnTo>
                  <a:lnTo>
                    <a:pt x="658" y="77"/>
                  </a:lnTo>
                  <a:lnTo>
                    <a:pt x="629" y="79"/>
                  </a:lnTo>
                  <a:lnTo>
                    <a:pt x="629" y="79"/>
                  </a:lnTo>
                  <a:lnTo>
                    <a:pt x="616" y="79"/>
                  </a:lnTo>
                  <a:lnTo>
                    <a:pt x="611" y="80"/>
                  </a:lnTo>
                  <a:lnTo>
                    <a:pt x="609" y="82"/>
                  </a:lnTo>
                  <a:lnTo>
                    <a:pt x="609" y="85"/>
                  </a:lnTo>
                  <a:lnTo>
                    <a:pt x="609" y="85"/>
                  </a:lnTo>
                  <a:lnTo>
                    <a:pt x="595" y="87"/>
                  </a:lnTo>
                  <a:lnTo>
                    <a:pt x="582" y="85"/>
                  </a:lnTo>
                  <a:lnTo>
                    <a:pt x="554" y="79"/>
                  </a:lnTo>
                  <a:lnTo>
                    <a:pt x="554" y="79"/>
                  </a:lnTo>
                  <a:lnTo>
                    <a:pt x="539" y="77"/>
                  </a:lnTo>
                  <a:lnTo>
                    <a:pt x="532" y="75"/>
                  </a:lnTo>
                  <a:lnTo>
                    <a:pt x="527" y="72"/>
                  </a:lnTo>
                  <a:lnTo>
                    <a:pt x="527" y="72"/>
                  </a:lnTo>
                  <a:lnTo>
                    <a:pt x="517" y="77"/>
                  </a:lnTo>
                  <a:lnTo>
                    <a:pt x="517" y="77"/>
                  </a:lnTo>
                  <a:lnTo>
                    <a:pt x="510" y="84"/>
                  </a:lnTo>
                  <a:lnTo>
                    <a:pt x="505" y="92"/>
                  </a:lnTo>
                  <a:lnTo>
                    <a:pt x="501" y="103"/>
                  </a:lnTo>
                  <a:lnTo>
                    <a:pt x="500" y="113"/>
                  </a:lnTo>
                  <a:lnTo>
                    <a:pt x="500" y="113"/>
                  </a:lnTo>
                  <a:lnTo>
                    <a:pt x="493" y="113"/>
                  </a:lnTo>
                  <a:lnTo>
                    <a:pt x="488" y="116"/>
                  </a:lnTo>
                  <a:lnTo>
                    <a:pt x="484" y="118"/>
                  </a:lnTo>
                  <a:lnTo>
                    <a:pt x="479" y="120"/>
                  </a:lnTo>
                  <a:lnTo>
                    <a:pt x="479" y="120"/>
                  </a:lnTo>
                  <a:lnTo>
                    <a:pt x="478" y="121"/>
                  </a:lnTo>
                  <a:lnTo>
                    <a:pt x="476" y="123"/>
                  </a:lnTo>
                  <a:lnTo>
                    <a:pt x="472" y="126"/>
                  </a:lnTo>
                  <a:lnTo>
                    <a:pt x="467" y="128"/>
                  </a:lnTo>
                  <a:lnTo>
                    <a:pt x="466" y="130"/>
                  </a:lnTo>
                  <a:lnTo>
                    <a:pt x="466" y="133"/>
                  </a:lnTo>
                  <a:lnTo>
                    <a:pt x="466" y="133"/>
                  </a:lnTo>
                  <a:lnTo>
                    <a:pt x="457" y="131"/>
                  </a:lnTo>
                  <a:lnTo>
                    <a:pt x="452" y="133"/>
                  </a:lnTo>
                  <a:lnTo>
                    <a:pt x="447" y="135"/>
                  </a:lnTo>
                  <a:lnTo>
                    <a:pt x="443" y="138"/>
                  </a:lnTo>
                  <a:lnTo>
                    <a:pt x="440" y="142"/>
                  </a:lnTo>
                  <a:lnTo>
                    <a:pt x="437" y="145"/>
                  </a:lnTo>
                  <a:lnTo>
                    <a:pt x="432" y="147"/>
                  </a:lnTo>
                  <a:lnTo>
                    <a:pt x="425" y="147"/>
                  </a:lnTo>
                  <a:lnTo>
                    <a:pt x="425" y="147"/>
                  </a:lnTo>
                  <a:lnTo>
                    <a:pt x="413" y="145"/>
                  </a:lnTo>
                  <a:lnTo>
                    <a:pt x="403" y="140"/>
                  </a:lnTo>
                  <a:lnTo>
                    <a:pt x="396" y="135"/>
                  </a:lnTo>
                  <a:lnTo>
                    <a:pt x="392" y="131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80" y="123"/>
                  </a:lnTo>
                  <a:lnTo>
                    <a:pt x="372" y="118"/>
                  </a:lnTo>
                  <a:lnTo>
                    <a:pt x="365" y="111"/>
                  </a:lnTo>
                  <a:lnTo>
                    <a:pt x="356" y="106"/>
                  </a:lnTo>
                  <a:lnTo>
                    <a:pt x="356" y="106"/>
                  </a:lnTo>
                  <a:lnTo>
                    <a:pt x="355" y="111"/>
                  </a:lnTo>
                  <a:lnTo>
                    <a:pt x="353" y="113"/>
                  </a:lnTo>
                  <a:lnTo>
                    <a:pt x="350" y="113"/>
                  </a:lnTo>
                  <a:lnTo>
                    <a:pt x="350" y="113"/>
                  </a:lnTo>
                  <a:lnTo>
                    <a:pt x="346" y="113"/>
                  </a:lnTo>
                  <a:lnTo>
                    <a:pt x="345" y="114"/>
                  </a:lnTo>
                  <a:lnTo>
                    <a:pt x="343" y="120"/>
                  </a:lnTo>
                  <a:lnTo>
                    <a:pt x="343" y="120"/>
                  </a:lnTo>
                  <a:lnTo>
                    <a:pt x="341" y="125"/>
                  </a:lnTo>
                  <a:lnTo>
                    <a:pt x="339" y="126"/>
                  </a:lnTo>
                  <a:lnTo>
                    <a:pt x="336" y="126"/>
                  </a:lnTo>
                  <a:lnTo>
                    <a:pt x="336" y="126"/>
                  </a:lnTo>
                  <a:lnTo>
                    <a:pt x="329" y="126"/>
                  </a:lnTo>
                  <a:lnTo>
                    <a:pt x="329" y="126"/>
                  </a:lnTo>
                  <a:lnTo>
                    <a:pt x="333" y="131"/>
                  </a:lnTo>
                  <a:lnTo>
                    <a:pt x="336" y="135"/>
                  </a:lnTo>
                  <a:lnTo>
                    <a:pt x="346" y="138"/>
                  </a:lnTo>
                  <a:lnTo>
                    <a:pt x="351" y="140"/>
                  </a:lnTo>
                  <a:lnTo>
                    <a:pt x="356" y="143"/>
                  </a:lnTo>
                  <a:lnTo>
                    <a:pt x="360" y="149"/>
                  </a:lnTo>
                  <a:lnTo>
                    <a:pt x="363" y="154"/>
                  </a:lnTo>
                  <a:lnTo>
                    <a:pt x="363" y="154"/>
                  </a:lnTo>
                  <a:lnTo>
                    <a:pt x="363" y="159"/>
                  </a:lnTo>
                  <a:lnTo>
                    <a:pt x="363" y="164"/>
                  </a:lnTo>
                  <a:lnTo>
                    <a:pt x="363" y="169"/>
                  </a:lnTo>
                  <a:lnTo>
                    <a:pt x="363" y="174"/>
                  </a:lnTo>
                  <a:lnTo>
                    <a:pt x="363" y="174"/>
                  </a:lnTo>
                  <a:lnTo>
                    <a:pt x="362" y="179"/>
                  </a:lnTo>
                  <a:lnTo>
                    <a:pt x="360" y="181"/>
                  </a:lnTo>
                  <a:lnTo>
                    <a:pt x="356" y="181"/>
                  </a:lnTo>
                  <a:lnTo>
                    <a:pt x="356" y="181"/>
                  </a:lnTo>
                  <a:lnTo>
                    <a:pt x="355" y="186"/>
                  </a:lnTo>
                  <a:lnTo>
                    <a:pt x="353" y="188"/>
                  </a:lnTo>
                  <a:lnTo>
                    <a:pt x="350" y="188"/>
                  </a:lnTo>
                  <a:lnTo>
                    <a:pt x="350" y="188"/>
                  </a:lnTo>
                  <a:lnTo>
                    <a:pt x="339" y="195"/>
                  </a:lnTo>
                  <a:lnTo>
                    <a:pt x="339" y="195"/>
                  </a:lnTo>
                  <a:lnTo>
                    <a:pt x="336" y="198"/>
                  </a:lnTo>
                  <a:lnTo>
                    <a:pt x="336" y="198"/>
                  </a:lnTo>
                  <a:lnTo>
                    <a:pt x="331" y="203"/>
                  </a:lnTo>
                  <a:lnTo>
                    <a:pt x="331" y="203"/>
                  </a:lnTo>
                  <a:lnTo>
                    <a:pt x="328" y="207"/>
                  </a:lnTo>
                  <a:lnTo>
                    <a:pt x="328" y="207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319" y="213"/>
                  </a:lnTo>
                  <a:lnTo>
                    <a:pt x="295" y="239"/>
                  </a:lnTo>
                  <a:lnTo>
                    <a:pt x="281" y="253"/>
                  </a:lnTo>
                  <a:lnTo>
                    <a:pt x="268" y="263"/>
                  </a:lnTo>
                  <a:lnTo>
                    <a:pt x="268" y="263"/>
                  </a:lnTo>
                  <a:lnTo>
                    <a:pt x="266" y="272"/>
                  </a:lnTo>
                  <a:lnTo>
                    <a:pt x="264" y="277"/>
                  </a:lnTo>
                  <a:lnTo>
                    <a:pt x="259" y="280"/>
                  </a:lnTo>
                  <a:lnTo>
                    <a:pt x="254" y="283"/>
                  </a:lnTo>
                  <a:lnTo>
                    <a:pt x="254" y="283"/>
                  </a:lnTo>
                  <a:lnTo>
                    <a:pt x="254" y="290"/>
                  </a:lnTo>
                  <a:lnTo>
                    <a:pt x="251" y="295"/>
                  </a:lnTo>
                  <a:lnTo>
                    <a:pt x="249" y="299"/>
                  </a:lnTo>
                  <a:lnTo>
                    <a:pt x="247" y="304"/>
                  </a:lnTo>
                  <a:lnTo>
                    <a:pt x="247" y="304"/>
                  </a:lnTo>
                  <a:lnTo>
                    <a:pt x="239" y="302"/>
                  </a:lnTo>
                  <a:lnTo>
                    <a:pt x="234" y="304"/>
                  </a:lnTo>
                  <a:lnTo>
                    <a:pt x="228" y="306"/>
                  </a:lnTo>
                  <a:lnTo>
                    <a:pt x="225" y="309"/>
                  </a:lnTo>
                  <a:lnTo>
                    <a:pt x="222" y="312"/>
                  </a:lnTo>
                  <a:lnTo>
                    <a:pt x="218" y="316"/>
                  </a:lnTo>
                  <a:lnTo>
                    <a:pt x="213" y="318"/>
                  </a:lnTo>
                  <a:lnTo>
                    <a:pt x="206" y="318"/>
                  </a:lnTo>
                  <a:lnTo>
                    <a:pt x="206" y="318"/>
                  </a:lnTo>
                  <a:lnTo>
                    <a:pt x="205" y="319"/>
                  </a:lnTo>
                  <a:lnTo>
                    <a:pt x="203" y="321"/>
                  </a:lnTo>
                  <a:lnTo>
                    <a:pt x="199" y="324"/>
                  </a:lnTo>
                  <a:lnTo>
                    <a:pt x="194" y="326"/>
                  </a:lnTo>
                  <a:lnTo>
                    <a:pt x="193" y="328"/>
                  </a:lnTo>
                  <a:lnTo>
                    <a:pt x="193" y="331"/>
                  </a:lnTo>
                  <a:lnTo>
                    <a:pt x="193" y="331"/>
                  </a:lnTo>
                  <a:lnTo>
                    <a:pt x="189" y="333"/>
                  </a:lnTo>
                  <a:lnTo>
                    <a:pt x="186" y="335"/>
                  </a:lnTo>
                  <a:lnTo>
                    <a:pt x="182" y="338"/>
                  </a:lnTo>
                  <a:lnTo>
                    <a:pt x="179" y="338"/>
                  </a:lnTo>
                  <a:lnTo>
                    <a:pt x="179" y="406"/>
                  </a:lnTo>
                  <a:lnTo>
                    <a:pt x="179" y="406"/>
                  </a:lnTo>
                  <a:lnTo>
                    <a:pt x="158" y="420"/>
                  </a:lnTo>
                  <a:lnTo>
                    <a:pt x="138" y="434"/>
                  </a:lnTo>
                  <a:lnTo>
                    <a:pt x="138" y="434"/>
                  </a:lnTo>
                  <a:lnTo>
                    <a:pt x="128" y="440"/>
                  </a:lnTo>
                  <a:lnTo>
                    <a:pt x="119" y="447"/>
                  </a:lnTo>
                  <a:lnTo>
                    <a:pt x="104" y="464"/>
                  </a:lnTo>
                  <a:lnTo>
                    <a:pt x="89" y="481"/>
                  </a:lnTo>
                  <a:lnTo>
                    <a:pt x="80" y="488"/>
                  </a:lnTo>
                  <a:lnTo>
                    <a:pt x="70" y="495"/>
                  </a:lnTo>
                  <a:lnTo>
                    <a:pt x="70" y="536"/>
                  </a:lnTo>
                  <a:lnTo>
                    <a:pt x="70" y="536"/>
                  </a:lnTo>
                  <a:lnTo>
                    <a:pt x="66" y="536"/>
                  </a:lnTo>
                  <a:lnTo>
                    <a:pt x="66" y="538"/>
                  </a:lnTo>
                  <a:lnTo>
                    <a:pt x="65" y="541"/>
                  </a:lnTo>
                  <a:lnTo>
                    <a:pt x="65" y="546"/>
                  </a:lnTo>
                  <a:lnTo>
                    <a:pt x="63" y="549"/>
                  </a:lnTo>
                  <a:lnTo>
                    <a:pt x="63" y="549"/>
                  </a:lnTo>
                  <a:lnTo>
                    <a:pt x="60" y="549"/>
                  </a:lnTo>
                  <a:lnTo>
                    <a:pt x="56" y="549"/>
                  </a:lnTo>
                  <a:lnTo>
                    <a:pt x="56" y="549"/>
                  </a:lnTo>
                  <a:lnTo>
                    <a:pt x="56" y="555"/>
                  </a:lnTo>
                  <a:lnTo>
                    <a:pt x="56" y="560"/>
                  </a:lnTo>
                  <a:lnTo>
                    <a:pt x="56" y="565"/>
                  </a:lnTo>
                  <a:lnTo>
                    <a:pt x="56" y="570"/>
                  </a:lnTo>
                  <a:lnTo>
                    <a:pt x="56" y="570"/>
                  </a:lnTo>
                  <a:lnTo>
                    <a:pt x="51" y="582"/>
                  </a:lnTo>
                  <a:lnTo>
                    <a:pt x="48" y="596"/>
                  </a:lnTo>
                  <a:lnTo>
                    <a:pt x="44" y="609"/>
                  </a:lnTo>
                  <a:lnTo>
                    <a:pt x="43" y="625"/>
                  </a:lnTo>
                  <a:lnTo>
                    <a:pt x="43" y="625"/>
                  </a:lnTo>
                  <a:lnTo>
                    <a:pt x="37" y="626"/>
                  </a:lnTo>
                  <a:lnTo>
                    <a:pt x="36" y="628"/>
                  </a:lnTo>
                  <a:lnTo>
                    <a:pt x="31" y="633"/>
                  </a:lnTo>
                  <a:lnTo>
                    <a:pt x="29" y="636"/>
                  </a:lnTo>
                  <a:lnTo>
                    <a:pt x="25" y="638"/>
                  </a:lnTo>
                  <a:lnTo>
                    <a:pt x="20" y="640"/>
                  </a:lnTo>
                  <a:lnTo>
                    <a:pt x="15" y="638"/>
                  </a:lnTo>
                  <a:lnTo>
                    <a:pt x="15" y="638"/>
                  </a:lnTo>
                  <a:lnTo>
                    <a:pt x="14" y="643"/>
                  </a:lnTo>
                  <a:lnTo>
                    <a:pt x="12" y="645"/>
                  </a:lnTo>
                  <a:lnTo>
                    <a:pt x="7" y="650"/>
                  </a:lnTo>
                  <a:lnTo>
                    <a:pt x="3" y="652"/>
                  </a:lnTo>
                  <a:lnTo>
                    <a:pt x="2" y="655"/>
                  </a:lnTo>
                  <a:lnTo>
                    <a:pt x="0" y="660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2" y="665"/>
                  </a:lnTo>
                  <a:lnTo>
                    <a:pt x="5" y="669"/>
                  </a:lnTo>
                  <a:lnTo>
                    <a:pt x="5" y="669"/>
                  </a:lnTo>
                  <a:lnTo>
                    <a:pt x="8" y="672"/>
                  </a:lnTo>
                  <a:lnTo>
                    <a:pt x="29" y="672"/>
                  </a:lnTo>
                  <a:lnTo>
                    <a:pt x="29" y="672"/>
                  </a:lnTo>
                  <a:lnTo>
                    <a:pt x="31" y="676"/>
                  </a:lnTo>
                  <a:lnTo>
                    <a:pt x="34" y="676"/>
                  </a:lnTo>
                  <a:lnTo>
                    <a:pt x="37" y="674"/>
                  </a:lnTo>
                  <a:lnTo>
                    <a:pt x="43" y="672"/>
                  </a:lnTo>
                  <a:lnTo>
                    <a:pt x="43" y="672"/>
                  </a:lnTo>
                  <a:lnTo>
                    <a:pt x="51" y="667"/>
                  </a:lnTo>
                  <a:lnTo>
                    <a:pt x="61" y="664"/>
                  </a:lnTo>
                  <a:lnTo>
                    <a:pt x="70" y="659"/>
                  </a:lnTo>
                  <a:lnTo>
                    <a:pt x="73" y="655"/>
                  </a:lnTo>
                  <a:lnTo>
                    <a:pt x="77" y="652"/>
                  </a:lnTo>
                  <a:lnTo>
                    <a:pt x="83" y="652"/>
                  </a:lnTo>
                  <a:lnTo>
                    <a:pt x="83" y="652"/>
                  </a:lnTo>
                  <a:lnTo>
                    <a:pt x="83" y="633"/>
                  </a:lnTo>
                  <a:lnTo>
                    <a:pt x="83" y="625"/>
                  </a:lnTo>
                  <a:lnTo>
                    <a:pt x="85" y="616"/>
                  </a:lnTo>
                  <a:lnTo>
                    <a:pt x="89" y="609"/>
                  </a:lnTo>
                  <a:lnTo>
                    <a:pt x="92" y="604"/>
                  </a:lnTo>
                  <a:lnTo>
                    <a:pt x="97" y="601"/>
                  </a:lnTo>
                  <a:lnTo>
                    <a:pt x="104" y="597"/>
                  </a:lnTo>
                  <a:lnTo>
                    <a:pt x="104" y="597"/>
                  </a:lnTo>
                  <a:lnTo>
                    <a:pt x="109" y="597"/>
                  </a:lnTo>
                  <a:lnTo>
                    <a:pt x="114" y="597"/>
                  </a:lnTo>
                  <a:lnTo>
                    <a:pt x="119" y="602"/>
                  </a:lnTo>
                  <a:lnTo>
                    <a:pt x="126" y="606"/>
                  </a:lnTo>
                  <a:lnTo>
                    <a:pt x="131" y="606"/>
                  </a:lnTo>
                  <a:lnTo>
                    <a:pt x="138" y="604"/>
                  </a:lnTo>
                  <a:lnTo>
                    <a:pt x="138" y="604"/>
                  </a:lnTo>
                  <a:lnTo>
                    <a:pt x="138" y="601"/>
                  </a:lnTo>
                  <a:lnTo>
                    <a:pt x="140" y="599"/>
                  </a:lnTo>
                  <a:lnTo>
                    <a:pt x="145" y="597"/>
                  </a:lnTo>
                  <a:lnTo>
                    <a:pt x="148" y="594"/>
                  </a:lnTo>
                  <a:lnTo>
                    <a:pt x="150" y="592"/>
                  </a:lnTo>
                  <a:lnTo>
                    <a:pt x="152" y="590"/>
                  </a:lnTo>
                  <a:lnTo>
                    <a:pt x="152" y="590"/>
                  </a:lnTo>
                  <a:lnTo>
                    <a:pt x="157" y="589"/>
                  </a:lnTo>
                  <a:lnTo>
                    <a:pt x="160" y="587"/>
                  </a:lnTo>
                  <a:lnTo>
                    <a:pt x="165" y="584"/>
                  </a:lnTo>
                  <a:lnTo>
                    <a:pt x="172" y="584"/>
                  </a:lnTo>
                  <a:lnTo>
                    <a:pt x="247" y="584"/>
                  </a:lnTo>
                  <a:lnTo>
                    <a:pt x="247" y="584"/>
                  </a:lnTo>
                  <a:lnTo>
                    <a:pt x="247" y="590"/>
                  </a:lnTo>
                  <a:lnTo>
                    <a:pt x="251" y="594"/>
                  </a:lnTo>
                  <a:lnTo>
                    <a:pt x="254" y="597"/>
                  </a:lnTo>
                  <a:lnTo>
                    <a:pt x="261" y="597"/>
                  </a:lnTo>
                  <a:lnTo>
                    <a:pt x="261" y="597"/>
                  </a:lnTo>
                  <a:lnTo>
                    <a:pt x="261" y="609"/>
                  </a:lnTo>
                  <a:lnTo>
                    <a:pt x="263" y="621"/>
                  </a:lnTo>
                  <a:lnTo>
                    <a:pt x="266" y="643"/>
                  </a:lnTo>
                  <a:lnTo>
                    <a:pt x="268" y="655"/>
                  </a:lnTo>
                  <a:lnTo>
                    <a:pt x="268" y="665"/>
                  </a:lnTo>
                  <a:lnTo>
                    <a:pt x="266" y="676"/>
                  </a:lnTo>
                  <a:lnTo>
                    <a:pt x="261" y="686"/>
                  </a:lnTo>
                  <a:lnTo>
                    <a:pt x="261" y="686"/>
                  </a:lnTo>
                  <a:lnTo>
                    <a:pt x="266" y="694"/>
                  </a:lnTo>
                  <a:lnTo>
                    <a:pt x="270" y="698"/>
                  </a:lnTo>
                  <a:lnTo>
                    <a:pt x="275" y="700"/>
                  </a:lnTo>
                  <a:lnTo>
                    <a:pt x="275" y="700"/>
                  </a:lnTo>
                  <a:lnTo>
                    <a:pt x="276" y="701"/>
                  </a:lnTo>
                  <a:lnTo>
                    <a:pt x="278" y="703"/>
                  </a:lnTo>
                  <a:lnTo>
                    <a:pt x="281" y="706"/>
                  </a:lnTo>
                  <a:lnTo>
                    <a:pt x="283" y="712"/>
                  </a:lnTo>
                  <a:lnTo>
                    <a:pt x="285" y="713"/>
                  </a:lnTo>
                  <a:lnTo>
                    <a:pt x="288" y="713"/>
                  </a:lnTo>
                  <a:lnTo>
                    <a:pt x="288" y="713"/>
                  </a:lnTo>
                  <a:lnTo>
                    <a:pt x="293" y="722"/>
                  </a:lnTo>
                  <a:lnTo>
                    <a:pt x="297" y="725"/>
                  </a:lnTo>
                  <a:lnTo>
                    <a:pt x="302" y="727"/>
                  </a:lnTo>
                  <a:lnTo>
                    <a:pt x="302" y="727"/>
                  </a:lnTo>
                  <a:lnTo>
                    <a:pt x="302" y="732"/>
                  </a:lnTo>
                  <a:lnTo>
                    <a:pt x="304" y="735"/>
                  </a:lnTo>
                  <a:lnTo>
                    <a:pt x="305" y="739"/>
                  </a:lnTo>
                  <a:lnTo>
                    <a:pt x="309" y="741"/>
                  </a:lnTo>
                  <a:lnTo>
                    <a:pt x="309" y="741"/>
                  </a:lnTo>
                  <a:lnTo>
                    <a:pt x="324" y="770"/>
                  </a:lnTo>
                  <a:lnTo>
                    <a:pt x="324" y="770"/>
                  </a:lnTo>
                  <a:lnTo>
                    <a:pt x="324" y="771"/>
                  </a:lnTo>
                  <a:lnTo>
                    <a:pt x="324" y="771"/>
                  </a:lnTo>
                  <a:lnTo>
                    <a:pt x="326" y="775"/>
                  </a:lnTo>
                  <a:lnTo>
                    <a:pt x="326" y="775"/>
                  </a:lnTo>
                  <a:lnTo>
                    <a:pt x="326" y="776"/>
                  </a:lnTo>
                  <a:lnTo>
                    <a:pt x="326" y="776"/>
                  </a:lnTo>
                  <a:lnTo>
                    <a:pt x="328" y="780"/>
                  </a:lnTo>
                  <a:lnTo>
                    <a:pt x="328" y="780"/>
                  </a:lnTo>
                  <a:lnTo>
                    <a:pt x="328" y="782"/>
                  </a:lnTo>
                  <a:lnTo>
                    <a:pt x="328" y="782"/>
                  </a:lnTo>
                  <a:lnTo>
                    <a:pt x="329" y="787"/>
                  </a:lnTo>
                  <a:lnTo>
                    <a:pt x="329" y="787"/>
                  </a:lnTo>
                  <a:lnTo>
                    <a:pt x="329" y="788"/>
                  </a:lnTo>
                  <a:lnTo>
                    <a:pt x="329" y="788"/>
                  </a:lnTo>
                  <a:lnTo>
                    <a:pt x="329" y="792"/>
                  </a:lnTo>
                  <a:lnTo>
                    <a:pt x="329" y="792"/>
                  </a:lnTo>
                  <a:lnTo>
                    <a:pt x="329" y="795"/>
                  </a:lnTo>
                  <a:lnTo>
                    <a:pt x="329" y="795"/>
                  </a:lnTo>
                  <a:lnTo>
                    <a:pt x="331" y="799"/>
                  </a:lnTo>
                  <a:lnTo>
                    <a:pt x="331" y="799"/>
                  </a:lnTo>
                  <a:lnTo>
                    <a:pt x="331" y="800"/>
                  </a:lnTo>
                  <a:lnTo>
                    <a:pt x="331" y="800"/>
                  </a:lnTo>
                  <a:lnTo>
                    <a:pt x="329" y="805"/>
                  </a:lnTo>
                  <a:lnTo>
                    <a:pt x="329" y="805"/>
                  </a:lnTo>
                  <a:lnTo>
                    <a:pt x="329" y="809"/>
                  </a:lnTo>
                  <a:lnTo>
                    <a:pt x="329" y="809"/>
                  </a:lnTo>
                  <a:lnTo>
                    <a:pt x="329" y="816"/>
                  </a:lnTo>
                  <a:lnTo>
                    <a:pt x="329" y="816"/>
                  </a:lnTo>
                  <a:lnTo>
                    <a:pt x="334" y="814"/>
                  </a:lnTo>
                  <a:lnTo>
                    <a:pt x="338" y="812"/>
                  </a:lnTo>
                  <a:lnTo>
                    <a:pt x="343" y="809"/>
                  </a:lnTo>
                  <a:lnTo>
                    <a:pt x="350" y="809"/>
                  </a:lnTo>
                  <a:lnTo>
                    <a:pt x="350" y="809"/>
                  </a:lnTo>
                  <a:lnTo>
                    <a:pt x="372" y="800"/>
                  </a:lnTo>
                  <a:lnTo>
                    <a:pt x="384" y="797"/>
                  </a:lnTo>
                  <a:lnTo>
                    <a:pt x="397" y="795"/>
                  </a:lnTo>
                  <a:lnTo>
                    <a:pt x="397" y="795"/>
                  </a:lnTo>
                  <a:lnTo>
                    <a:pt x="397" y="792"/>
                  </a:lnTo>
                  <a:lnTo>
                    <a:pt x="399" y="790"/>
                  </a:lnTo>
                  <a:lnTo>
                    <a:pt x="404" y="788"/>
                  </a:lnTo>
                  <a:lnTo>
                    <a:pt x="408" y="785"/>
                  </a:lnTo>
                  <a:lnTo>
                    <a:pt x="409" y="783"/>
                  </a:lnTo>
                  <a:lnTo>
                    <a:pt x="411" y="782"/>
                  </a:lnTo>
                  <a:lnTo>
                    <a:pt x="411" y="782"/>
                  </a:lnTo>
                  <a:lnTo>
                    <a:pt x="416" y="780"/>
                  </a:lnTo>
                  <a:lnTo>
                    <a:pt x="420" y="778"/>
                  </a:lnTo>
                  <a:lnTo>
                    <a:pt x="425" y="775"/>
                  </a:lnTo>
                  <a:lnTo>
                    <a:pt x="432" y="775"/>
                  </a:lnTo>
                  <a:lnTo>
                    <a:pt x="432" y="775"/>
                  </a:lnTo>
                  <a:lnTo>
                    <a:pt x="438" y="775"/>
                  </a:lnTo>
                  <a:lnTo>
                    <a:pt x="443" y="773"/>
                  </a:lnTo>
                  <a:lnTo>
                    <a:pt x="452" y="768"/>
                  </a:lnTo>
                  <a:lnTo>
                    <a:pt x="452" y="768"/>
                  </a:lnTo>
                  <a:lnTo>
                    <a:pt x="459" y="773"/>
                  </a:lnTo>
                  <a:lnTo>
                    <a:pt x="469" y="775"/>
                  </a:lnTo>
                  <a:lnTo>
                    <a:pt x="481" y="775"/>
                  </a:lnTo>
                  <a:lnTo>
                    <a:pt x="493" y="775"/>
                  </a:lnTo>
                  <a:lnTo>
                    <a:pt x="493" y="775"/>
                  </a:lnTo>
                  <a:lnTo>
                    <a:pt x="498" y="776"/>
                  </a:lnTo>
                  <a:lnTo>
                    <a:pt x="501" y="780"/>
                  </a:lnTo>
                  <a:lnTo>
                    <a:pt x="507" y="788"/>
                  </a:lnTo>
                  <a:lnTo>
                    <a:pt x="507" y="788"/>
                  </a:lnTo>
                  <a:lnTo>
                    <a:pt x="513" y="788"/>
                  </a:lnTo>
                  <a:lnTo>
                    <a:pt x="520" y="792"/>
                  </a:lnTo>
                  <a:lnTo>
                    <a:pt x="524" y="797"/>
                  </a:lnTo>
                  <a:lnTo>
                    <a:pt x="527" y="802"/>
                  </a:lnTo>
                  <a:lnTo>
                    <a:pt x="527" y="802"/>
                  </a:lnTo>
                  <a:lnTo>
                    <a:pt x="532" y="804"/>
                  </a:lnTo>
                  <a:lnTo>
                    <a:pt x="537" y="802"/>
                  </a:lnTo>
                  <a:lnTo>
                    <a:pt x="541" y="800"/>
                  </a:lnTo>
                  <a:lnTo>
                    <a:pt x="542" y="797"/>
                  </a:lnTo>
                  <a:lnTo>
                    <a:pt x="547" y="792"/>
                  </a:lnTo>
                  <a:lnTo>
                    <a:pt x="549" y="790"/>
                  </a:lnTo>
                  <a:lnTo>
                    <a:pt x="554" y="788"/>
                  </a:lnTo>
                  <a:lnTo>
                    <a:pt x="554" y="788"/>
                  </a:lnTo>
                  <a:lnTo>
                    <a:pt x="556" y="785"/>
                  </a:lnTo>
                  <a:lnTo>
                    <a:pt x="558" y="783"/>
                  </a:lnTo>
                  <a:lnTo>
                    <a:pt x="565" y="782"/>
                  </a:lnTo>
                  <a:lnTo>
                    <a:pt x="582" y="782"/>
                  </a:lnTo>
                  <a:lnTo>
                    <a:pt x="582" y="782"/>
                  </a:lnTo>
                  <a:lnTo>
                    <a:pt x="587" y="773"/>
                  </a:lnTo>
                  <a:lnTo>
                    <a:pt x="588" y="768"/>
                  </a:lnTo>
                  <a:lnTo>
                    <a:pt x="588" y="761"/>
                  </a:lnTo>
                  <a:lnTo>
                    <a:pt x="588" y="761"/>
                  </a:lnTo>
                  <a:lnTo>
                    <a:pt x="590" y="759"/>
                  </a:lnTo>
                  <a:lnTo>
                    <a:pt x="592" y="758"/>
                  </a:lnTo>
                  <a:lnTo>
                    <a:pt x="595" y="754"/>
                  </a:lnTo>
                  <a:lnTo>
                    <a:pt x="597" y="749"/>
                  </a:lnTo>
                  <a:lnTo>
                    <a:pt x="599" y="747"/>
                  </a:lnTo>
                  <a:lnTo>
                    <a:pt x="602" y="747"/>
                  </a:lnTo>
                  <a:lnTo>
                    <a:pt x="602" y="747"/>
                  </a:lnTo>
                  <a:lnTo>
                    <a:pt x="605" y="746"/>
                  </a:lnTo>
                  <a:lnTo>
                    <a:pt x="609" y="742"/>
                  </a:lnTo>
                  <a:lnTo>
                    <a:pt x="612" y="734"/>
                  </a:lnTo>
                  <a:lnTo>
                    <a:pt x="614" y="730"/>
                  </a:lnTo>
                  <a:lnTo>
                    <a:pt x="617" y="727"/>
                  </a:lnTo>
                  <a:lnTo>
                    <a:pt x="622" y="725"/>
                  </a:lnTo>
                  <a:lnTo>
                    <a:pt x="629" y="727"/>
                  </a:lnTo>
                  <a:lnTo>
                    <a:pt x="629" y="727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9" y="722"/>
                  </a:lnTo>
                  <a:lnTo>
                    <a:pt x="628" y="718"/>
                  </a:lnTo>
                  <a:lnTo>
                    <a:pt x="628" y="718"/>
                  </a:lnTo>
                  <a:lnTo>
                    <a:pt x="628" y="717"/>
                  </a:lnTo>
                  <a:lnTo>
                    <a:pt x="628" y="717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6" y="713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19" y="705"/>
                  </a:lnTo>
                  <a:lnTo>
                    <a:pt x="616" y="700"/>
                  </a:lnTo>
                  <a:lnTo>
                    <a:pt x="614" y="691"/>
                  </a:lnTo>
                  <a:lnTo>
                    <a:pt x="616" y="679"/>
                  </a:lnTo>
                  <a:lnTo>
                    <a:pt x="616" y="679"/>
                  </a:lnTo>
                  <a:lnTo>
                    <a:pt x="617" y="677"/>
                  </a:lnTo>
                  <a:lnTo>
                    <a:pt x="619" y="676"/>
                  </a:lnTo>
                  <a:lnTo>
                    <a:pt x="622" y="672"/>
                  </a:lnTo>
                  <a:lnTo>
                    <a:pt x="624" y="667"/>
                  </a:lnTo>
                  <a:lnTo>
                    <a:pt x="626" y="665"/>
                  </a:lnTo>
                  <a:lnTo>
                    <a:pt x="629" y="665"/>
                  </a:lnTo>
                  <a:lnTo>
                    <a:pt x="629" y="665"/>
                  </a:lnTo>
                  <a:lnTo>
                    <a:pt x="631" y="664"/>
                  </a:lnTo>
                  <a:lnTo>
                    <a:pt x="633" y="662"/>
                  </a:lnTo>
                  <a:lnTo>
                    <a:pt x="636" y="659"/>
                  </a:lnTo>
                  <a:lnTo>
                    <a:pt x="641" y="657"/>
                  </a:lnTo>
                  <a:lnTo>
                    <a:pt x="643" y="655"/>
                  </a:lnTo>
                  <a:lnTo>
                    <a:pt x="643" y="652"/>
                  </a:lnTo>
                  <a:lnTo>
                    <a:pt x="643" y="652"/>
                  </a:lnTo>
                  <a:lnTo>
                    <a:pt x="651" y="648"/>
                  </a:lnTo>
                  <a:lnTo>
                    <a:pt x="658" y="643"/>
                  </a:lnTo>
                  <a:lnTo>
                    <a:pt x="667" y="640"/>
                  </a:lnTo>
                  <a:lnTo>
                    <a:pt x="672" y="638"/>
                  </a:lnTo>
                  <a:lnTo>
                    <a:pt x="677" y="638"/>
                  </a:lnTo>
                  <a:lnTo>
                    <a:pt x="677" y="638"/>
                  </a:lnTo>
                  <a:lnTo>
                    <a:pt x="679" y="633"/>
                  </a:lnTo>
                  <a:lnTo>
                    <a:pt x="682" y="628"/>
                  </a:lnTo>
                  <a:lnTo>
                    <a:pt x="691" y="621"/>
                  </a:lnTo>
                  <a:lnTo>
                    <a:pt x="694" y="618"/>
                  </a:lnTo>
                  <a:lnTo>
                    <a:pt x="698" y="613"/>
                  </a:lnTo>
                  <a:lnTo>
                    <a:pt x="699" y="606"/>
                  </a:lnTo>
                  <a:lnTo>
                    <a:pt x="698" y="597"/>
                  </a:lnTo>
                  <a:lnTo>
                    <a:pt x="698" y="597"/>
                  </a:lnTo>
                  <a:lnTo>
                    <a:pt x="701" y="597"/>
                  </a:lnTo>
                  <a:lnTo>
                    <a:pt x="703" y="596"/>
                  </a:lnTo>
                  <a:lnTo>
                    <a:pt x="704" y="590"/>
                  </a:lnTo>
                  <a:lnTo>
                    <a:pt x="704" y="590"/>
                  </a:lnTo>
                  <a:lnTo>
                    <a:pt x="713" y="590"/>
                  </a:lnTo>
                  <a:lnTo>
                    <a:pt x="721" y="590"/>
                  </a:lnTo>
                  <a:lnTo>
                    <a:pt x="735" y="587"/>
                  </a:lnTo>
                  <a:lnTo>
                    <a:pt x="749" y="584"/>
                  </a:lnTo>
                  <a:lnTo>
                    <a:pt x="756" y="582"/>
                  </a:lnTo>
                  <a:lnTo>
                    <a:pt x="766" y="584"/>
                  </a:lnTo>
                  <a:lnTo>
                    <a:pt x="766" y="584"/>
                  </a:lnTo>
                  <a:lnTo>
                    <a:pt x="773" y="597"/>
                  </a:lnTo>
                  <a:lnTo>
                    <a:pt x="780" y="611"/>
                  </a:lnTo>
                  <a:lnTo>
                    <a:pt x="780" y="611"/>
                  </a:lnTo>
                  <a:lnTo>
                    <a:pt x="780" y="623"/>
                  </a:lnTo>
                  <a:lnTo>
                    <a:pt x="778" y="633"/>
                  </a:lnTo>
                  <a:lnTo>
                    <a:pt x="774" y="642"/>
                  </a:lnTo>
                  <a:lnTo>
                    <a:pt x="773" y="650"/>
                  </a:lnTo>
                  <a:lnTo>
                    <a:pt x="773" y="650"/>
                  </a:lnTo>
                  <a:lnTo>
                    <a:pt x="773" y="652"/>
                  </a:lnTo>
                  <a:lnTo>
                    <a:pt x="773" y="652"/>
                  </a:lnTo>
                  <a:lnTo>
                    <a:pt x="771" y="653"/>
                  </a:lnTo>
                  <a:lnTo>
                    <a:pt x="771" y="653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1" y="657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0"/>
                  </a:lnTo>
                  <a:lnTo>
                    <a:pt x="773" y="665"/>
                  </a:lnTo>
                  <a:lnTo>
                    <a:pt x="773" y="665"/>
                  </a:lnTo>
                  <a:lnTo>
                    <a:pt x="776" y="672"/>
                  </a:lnTo>
                  <a:lnTo>
                    <a:pt x="780" y="679"/>
                  </a:lnTo>
                  <a:lnTo>
                    <a:pt x="780" y="689"/>
                  </a:lnTo>
                  <a:lnTo>
                    <a:pt x="780" y="700"/>
                  </a:lnTo>
                  <a:lnTo>
                    <a:pt x="780" y="700"/>
                  </a:lnTo>
                  <a:lnTo>
                    <a:pt x="783" y="701"/>
                  </a:lnTo>
                  <a:lnTo>
                    <a:pt x="785" y="705"/>
                  </a:lnTo>
                  <a:lnTo>
                    <a:pt x="786" y="708"/>
                  </a:lnTo>
                  <a:lnTo>
                    <a:pt x="786" y="713"/>
                  </a:lnTo>
                  <a:lnTo>
                    <a:pt x="786" y="713"/>
                  </a:lnTo>
                  <a:lnTo>
                    <a:pt x="800" y="723"/>
                  </a:lnTo>
                  <a:lnTo>
                    <a:pt x="812" y="735"/>
                  </a:lnTo>
                  <a:lnTo>
                    <a:pt x="824" y="747"/>
                  </a:lnTo>
                  <a:lnTo>
                    <a:pt x="834" y="761"/>
                  </a:lnTo>
                  <a:lnTo>
                    <a:pt x="834" y="761"/>
                  </a:lnTo>
                  <a:lnTo>
                    <a:pt x="843" y="763"/>
                  </a:lnTo>
                  <a:lnTo>
                    <a:pt x="846" y="764"/>
                  </a:lnTo>
                  <a:lnTo>
                    <a:pt x="848" y="768"/>
                  </a:lnTo>
                  <a:lnTo>
                    <a:pt x="848" y="768"/>
                  </a:lnTo>
                  <a:lnTo>
                    <a:pt x="865" y="768"/>
                  </a:lnTo>
                  <a:lnTo>
                    <a:pt x="872" y="770"/>
                  </a:lnTo>
                  <a:lnTo>
                    <a:pt x="873" y="771"/>
                  </a:lnTo>
                  <a:lnTo>
                    <a:pt x="875" y="775"/>
                  </a:lnTo>
                  <a:lnTo>
                    <a:pt x="875" y="775"/>
                  </a:lnTo>
                  <a:lnTo>
                    <a:pt x="877" y="780"/>
                  </a:lnTo>
                  <a:lnTo>
                    <a:pt x="878" y="785"/>
                  </a:lnTo>
                  <a:lnTo>
                    <a:pt x="882" y="788"/>
                  </a:lnTo>
                  <a:lnTo>
                    <a:pt x="882" y="795"/>
                  </a:lnTo>
                  <a:lnTo>
                    <a:pt x="882" y="795"/>
                  </a:lnTo>
                  <a:lnTo>
                    <a:pt x="882" y="804"/>
                  </a:lnTo>
                  <a:lnTo>
                    <a:pt x="878" y="809"/>
                  </a:lnTo>
                  <a:lnTo>
                    <a:pt x="875" y="816"/>
                  </a:lnTo>
                  <a:lnTo>
                    <a:pt x="875" y="823"/>
                  </a:lnTo>
                  <a:lnTo>
                    <a:pt x="875" y="823"/>
                  </a:lnTo>
                  <a:lnTo>
                    <a:pt x="877" y="828"/>
                  </a:lnTo>
                  <a:lnTo>
                    <a:pt x="878" y="831"/>
                  </a:lnTo>
                  <a:lnTo>
                    <a:pt x="885" y="836"/>
                  </a:lnTo>
                  <a:lnTo>
                    <a:pt x="892" y="841"/>
                  </a:lnTo>
                  <a:lnTo>
                    <a:pt x="894" y="845"/>
                  </a:lnTo>
                  <a:lnTo>
                    <a:pt x="896" y="850"/>
                  </a:lnTo>
                  <a:lnTo>
                    <a:pt x="896" y="850"/>
                  </a:lnTo>
                  <a:lnTo>
                    <a:pt x="896" y="857"/>
                  </a:lnTo>
                  <a:lnTo>
                    <a:pt x="896" y="863"/>
                  </a:lnTo>
                  <a:lnTo>
                    <a:pt x="897" y="869"/>
                  </a:lnTo>
                  <a:lnTo>
                    <a:pt x="901" y="872"/>
                  </a:lnTo>
                  <a:lnTo>
                    <a:pt x="904" y="875"/>
                  </a:lnTo>
                  <a:lnTo>
                    <a:pt x="909" y="877"/>
                  </a:lnTo>
                  <a:lnTo>
                    <a:pt x="916" y="877"/>
                  </a:lnTo>
                  <a:lnTo>
                    <a:pt x="923" y="877"/>
                  </a:lnTo>
                  <a:lnTo>
                    <a:pt x="923" y="877"/>
                  </a:lnTo>
                  <a:lnTo>
                    <a:pt x="919" y="860"/>
                  </a:lnTo>
                  <a:lnTo>
                    <a:pt x="919" y="843"/>
                  </a:lnTo>
                  <a:lnTo>
                    <a:pt x="919" y="826"/>
                  </a:lnTo>
                  <a:lnTo>
                    <a:pt x="919" y="809"/>
                  </a:lnTo>
                  <a:lnTo>
                    <a:pt x="925" y="775"/>
                  </a:lnTo>
                  <a:lnTo>
                    <a:pt x="930" y="741"/>
                  </a:lnTo>
                  <a:lnTo>
                    <a:pt x="930" y="741"/>
                  </a:lnTo>
                  <a:lnTo>
                    <a:pt x="943" y="734"/>
                  </a:lnTo>
                  <a:lnTo>
                    <a:pt x="957" y="727"/>
                  </a:lnTo>
                  <a:lnTo>
                    <a:pt x="957" y="727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0" y="720"/>
                  </a:lnTo>
                  <a:lnTo>
                    <a:pt x="964" y="715"/>
                  </a:lnTo>
                  <a:lnTo>
                    <a:pt x="964" y="715"/>
                  </a:lnTo>
                  <a:lnTo>
                    <a:pt x="965" y="713"/>
                  </a:lnTo>
                  <a:lnTo>
                    <a:pt x="965" y="713"/>
                  </a:lnTo>
                  <a:lnTo>
                    <a:pt x="967" y="712"/>
                  </a:lnTo>
                  <a:lnTo>
                    <a:pt x="967" y="712"/>
                  </a:lnTo>
                  <a:lnTo>
                    <a:pt x="971" y="710"/>
                  </a:lnTo>
                  <a:lnTo>
                    <a:pt x="971" y="710"/>
                  </a:lnTo>
                  <a:lnTo>
                    <a:pt x="969" y="701"/>
                  </a:lnTo>
                  <a:lnTo>
                    <a:pt x="971" y="694"/>
                  </a:lnTo>
                  <a:lnTo>
                    <a:pt x="974" y="689"/>
                  </a:lnTo>
                  <a:lnTo>
                    <a:pt x="979" y="686"/>
                  </a:lnTo>
                  <a:lnTo>
                    <a:pt x="979" y="686"/>
                  </a:lnTo>
                  <a:lnTo>
                    <a:pt x="983" y="684"/>
                  </a:lnTo>
                  <a:lnTo>
                    <a:pt x="983" y="684"/>
                  </a:lnTo>
                  <a:lnTo>
                    <a:pt x="988" y="679"/>
                  </a:lnTo>
                  <a:lnTo>
                    <a:pt x="991" y="674"/>
                  </a:lnTo>
                  <a:lnTo>
                    <a:pt x="991" y="674"/>
                  </a:lnTo>
                  <a:lnTo>
                    <a:pt x="991" y="672"/>
                  </a:lnTo>
                  <a:lnTo>
                    <a:pt x="991" y="672"/>
                  </a:lnTo>
                  <a:lnTo>
                    <a:pt x="993" y="669"/>
                  </a:lnTo>
                  <a:lnTo>
                    <a:pt x="993" y="669"/>
                  </a:lnTo>
                  <a:lnTo>
                    <a:pt x="996" y="660"/>
                  </a:lnTo>
                  <a:lnTo>
                    <a:pt x="1001" y="652"/>
                  </a:lnTo>
                  <a:lnTo>
                    <a:pt x="1001" y="652"/>
                  </a:lnTo>
                  <a:lnTo>
                    <a:pt x="1001" y="648"/>
                  </a:lnTo>
                  <a:lnTo>
                    <a:pt x="1001" y="648"/>
                  </a:lnTo>
                  <a:lnTo>
                    <a:pt x="1003" y="645"/>
                  </a:lnTo>
                  <a:lnTo>
                    <a:pt x="1003" y="645"/>
                  </a:lnTo>
                  <a:lnTo>
                    <a:pt x="1003" y="643"/>
                  </a:lnTo>
                  <a:lnTo>
                    <a:pt x="1003" y="643"/>
                  </a:lnTo>
                  <a:lnTo>
                    <a:pt x="1005" y="638"/>
                  </a:lnTo>
                  <a:lnTo>
                    <a:pt x="1005" y="638"/>
                  </a:lnTo>
                  <a:lnTo>
                    <a:pt x="1001" y="628"/>
                  </a:lnTo>
                  <a:lnTo>
                    <a:pt x="1000" y="616"/>
                  </a:lnTo>
                  <a:lnTo>
                    <a:pt x="996" y="606"/>
                  </a:lnTo>
                  <a:lnTo>
                    <a:pt x="998" y="590"/>
                  </a:lnTo>
                  <a:lnTo>
                    <a:pt x="998" y="590"/>
                  </a:lnTo>
                  <a:lnTo>
                    <a:pt x="1001" y="589"/>
                  </a:lnTo>
                  <a:lnTo>
                    <a:pt x="1001" y="589"/>
                  </a:lnTo>
                  <a:lnTo>
                    <a:pt x="1003" y="587"/>
                  </a:lnTo>
                  <a:lnTo>
                    <a:pt x="1003" y="587"/>
                  </a:lnTo>
                  <a:lnTo>
                    <a:pt x="1008" y="580"/>
                  </a:lnTo>
                  <a:lnTo>
                    <a:pt x="1013" y="578"/>
                  </a:lnTo>
                  <a:lnTo>
                    <a:pt x="1020" y="577"/>
                  </a:lnTo>
                  <a:lnTo>
                    <a:pt x="1025" y="577"/>
                  </a:lnTo>
                  <a:lnTo>
                    <a:pt x="1025" y="577"/>
                  </a:lnTo>
                  <a:lnTo>
                    <a:pt x="1030" y="577"/>
                  </a:lnTo>
                  <a:lnTo>
                    <a:pt x="1030" y="577"/>
                  </a:lnTo>
                  <a:lnTo>
                    <a:pt x="1035" y="575"/>
                  </a:lnTo>
                  <a:lnTo>
                    <a:pt x="1037" y="572"/>
                  </a:lnTo>
                  <a:lnTo>
                    <a:pt x="1037" y="572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39" y="570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44" y="568"/>
                  </a:lnTo>
                  <a:lnTo>
                    <a:pt x="1049" y="570"/>
                  </a:lnTo>
                  <a:lnTo>
                    <a:pt x="1049" y="570"/>
                  </a:lnTo>
                  <a:lnTo>
                    <a:pt x="1052" y="570"/>
                  </a:lnTo>
                  <a:lnTo>
                    <a:pt x="1052" y="570"/>
                  </a:lnTo>
                  <a:lnTo>
                    <a:pt x="1054" y="575"/>
                  </a:lnTo>
                  <a:lnTo>
                    <a:pt x="1054" y="575"/>
                  </a:lnTo>
                  <a:lnTo>
                    <a:pt x="1056" y="577"/>
                  </a:lnTo>
                  <a:lnTo>
                    <a:pt x="1056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8" y="577"/>
                  </a:lnTo>
                  <a:lnTo>
                    <a:pt x="1059" y="577"/>
                  </a:lnTo>
                  <a:lnTo>
                    <a:pt x="1059" y="577"/>
                  </a:lnTo>
                  <a:lnTo>
                    <a:pt x="1066" y="578"/>
                  </a:lnTo>
                  <a:lnTo>
                    <a:pt x="1073" y="580"/>
                  </a:lnTo>
                  <a:lnTo>
                    <a:pt x="1076" y="585"/>
                  </a:lnTo>
                  <a:lnTo>
                    <a:pt x="1080" y="590"/>
                  </a:lnTo>
                  <a:lnTo>
                    <a:pt x="1080" y="631"/>
                  </a:lnTo>
                  <a:lnTo>
                    <a:pt x="1080" y="631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87" y="635"/>
                  </a:lnTo>
                  <a:lnTo>
                    <a:pt x="1092" y="638"/>
                  </a:lnTo>
                  <a:lnTo>
                    <a:pt x="1092" y="638"/>
                  </a:lnTo>
                  <a:lnTo>
                    <a:pt x="1093" y="640"/>
                  </a:lnTo>
                  <a:lnTo>
                    <a:pt x="1093" y="640"/>
                  </a:lnTo>
                  <a:lnTo>
                    <a:pt x="1097" y="645"/>
                  </a:lnTo>
                  <a:lnTo>
                    <a:pt x="1097" y="645"/>
                  </a:lnTo>
                  <a:lnTo>
                    <a:pt x="1098" y="648"/>
                  </a:lnTo>
                  <a:lnTo>
                    <a:pt x="1098" y="648"/>
                  </a:lnTo>
                  <a:lnTo>
                    <a:pt x="1102" y="647"/>
                  </a:lnTo>
                  <a:lnTo>
                    <a:pt x="1105" y="647"/>
                  </a:lnTo>
                  <a:lnTo>
                    <a:pt x="1105" y="647"/>
                  </a:lnTo>
                  <a:lnTo>
                    <a:pt x="1109" y="648"/>
                  </a:lnTo>
                  <a:lnTo>
                    <a:pt x="1109" y="648"/>
                  </a:lnTo>
                  <a:lnTo>
                    <a:pt x="1112" y="653"/>
                  </a:lnTo>
                  <a:lnTo>
                    <a:pt x="1116" y="657"/>
                  </a:lnTo>
                  <a:lnTo>
                    <a:pt x="1119" y="659"/>
                  </a:lnTo>
                  <a:lnTo>
                    <a:pt x="1122" y="659"/>
                  </a:lnTo>
                  <a:lnTo>
                    <a:pt x="1131" y="659"/>
                  </a:lnTo>
                  <a:lnTo>
                    <a:pt x="1139" y="657"/>
                  </a:lnTo>
                  <a:lnTo>
                    <a:pt x="1139" y="657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1" y="655"/>
                  </a:lnTo>
                  <a:lnTo>
                    <a:pt x="1143" y="655"/>
                  </a:lnTo>
                  <a:lnTo>
                    <a:pt x="1143" y="655"/>
                  </a:lnTo>
                  <a:lnTo>
                    <a:pt x="1151" y="652"/>
                  </a:lnTo>
                  <a:lnTo>
                    <a:pt x="1151" y="652"/>
                  </a:lnTo>
                  <a:lnTo>
                    <a:pt x="1153" y="650"/>
                  </a:lnTo>
                  <a:lnTo>
                    <a:pt x="1153" y="650"/>
                  </a:lnTo>
                  <a:lnTo>
                    <a:pt x="1162" y="648"/>
                  </a:lnTo>
                  <a:lnTo>
                    <a:pt x="1162" y="648"/>
                  </a:lnTo>
                  <a:lnTo>
                    <a:pt x="1165" y="647"/>
                  </a:lnTo>
                  <a:lnTo>
                    <a:pt x="1165" y="647"/>
                  </a:lnTo>
                  <a:lnTo>
                    <a:pt x="1175" y="645"/>
                  </a:lnTo>
                  <a:lnTo>
                    <a:pt x="1175" y="645"/>
                  </a:lnTo>
                  <a:lnTo>
                    <a:pt x="1177" y="643"/>
                  </a:lnTo>
                  <a:lnTo>
                    <a:pt x="1177" y="643"/>
                  </a:lnTo>
                  <a:lnTo>
                    <a:pt x="1187" y="642"/>
                  </a:lnTo>
                  <a:lnTo>
                    <a:pt x="1187" y="642"/>
                  </a:lnTo>
                  <a:lnTo>
                    <a:pt x="1191" y="642"/>
                  </a:lnTo>
                  <a:lnTo>
                    <a:pt x="1191" y="642"/>
                  </a:lnTo>
                  <a:lnTo>
                    <a:pt x="1199" y="640"/>
                  </a:lnTo>
                  <a:lnTo>
                    <a:pt x="1199" y="640"/>
                  </a:lnTo>
                  <a:lnTo>
                    <a:pt x="1202" y="640"/>
                  </a:lnTo>
                  <a:lnTo>
                    <a:pt x="1202" y="640"/>
                  </a:lnTo>
                  <a:lnTo>
                    <a:pt x="1216" y="638"/>
                  </a:lnTo>
                  <a:lnTo>
                    <a:pt x="1216" y="638"/>
                  </a:lnTo>
                  <a:lnTo>
                    <a:pt x="1218" y="645"/>
                  </a:lnTo>
                  <a:lnTo>
                    <a:pt x="1221" y="650"/>
                  </a:lnTo>
                  <a:lnTo>
                    <a:pt x="1223" y="657"/>
                  </a:lnTo>
                  <a:lnTo>
                    <a:pt x="1223" y="665"/>
                  </a:lnTo>
                  <a:lnTo>
                    <a:pt x="1223" y="679"/>
                  </a:lnTo>
                  <a:lnTo>
                    <a:pt x="1223" y="679"/>
                  </a:lnTo>
                  <a:lnTo>
                    <a:pt x="1226" y="684"/>
                  </a:lnTo>
                  <a:lnTo>
                    <a:pt x="1230" y="689"/>
                  </a:lnTo>
                  <a:lnTo>
                    <a:pt x="1235" y="693"/>
                  </a:lnTo>
                  <a:lnTo>
                    <a:pt x="1243" y="693"/>
                  </a:lnTo>
                  <a:lnTo>
                    <a:pt x="1243" y="693"/>
                  </a:lnTo>
                  <a:lnTo>
                    <a:pt x="1247" y="698"/>
                  </a:lnTo>
                  <a:lnTo>
                    <a:pt x="1250" y="703"/>
                  </a:lnTo>
                  <a:lnTo>
                    <a:pt x="1255" y="706"/>
                  </a:lnTo>
                  <a:lnTo>
                    <a:pt x="1264" y="706"/>
                  </a:lnTo>
                  <a:lnTo>
                    <a:pt x="1264" y="706"/>
                  </a:lnTo>
                  <a:lnTo>
                    <a:pt x="1266" y="700"/>
                  </a:lnTo>
                  <a:lnTo>
                    <a:pt x="1264" y="694"/>
                  </a:lnTo>
                  <a:lnTo>
                    <a:pt x="1262" y="688"/>
                  </a:lnTo>
                  <a:lnTo>
                    <a:pt x="1257" y="682"/>
                  </a:lnTo>
                  <a:lnTo>
                    <a:pt x="1257" y="677"/>
                  </a:lnTo>
                  <a:lnTo>
                    <a:pt x="1257" y="672"/>
                  </a:lnTo>
                  <a:lnTo>
                    <a:pt x="1257" y="645"/>
                  </a:lnTo>
                  <a:lnTo>
                    <a:pt x="1257" y="645"/>
                  </a:lnTo>
                  <a:lnTo>
                    <a:pt x="1250" y="640"/>
                  </a:lnTo>
                  <a:lnTo>
                    <a:pt x="1250" y="640"/>
                  </a:lnTo>
                  <a:lnTo>
                    <a:pt x="1247" y="638"/>
                  </a:lnTo>
                  <a:lnTo>
                    <a:pt x="1247" y="638"/>
                  </a:lnTo>
                  <a:lnTo>
                    <a:pt x="1243" y="635"/>
                  </a:lnTo>
                  <a:lnTo>
                    <a:pt x="1243" y="635"/>
                  </a:lnTo>
                  <a:lnTo>
                    <a:pt x="1240" y="633"/>
                  </a:lnTo>
                  <a:lnTo>
                    <a:pt x="1240" y="633"/>
                  </a:lnTo>
                  <a:lnTo>
                    <a:pt x="1237" y="630"/>
                  </a:lnTo>
                  <a:lnTo>
                    <a:pt x="1237" y="630"/>
                  </a:lnTo>
                  <a:lnTo>
                    <a:pt x="1235" y="626"/>
                  </a:lnTo>
                  <a:lnTo>
                    <a:pt x="1235" y="626"/>
                  </a:lnTo>
                  <a:lnTo>
                    <a:pt x="1233" y="623"/>
                  </a:lnTo>
                  <a:lnTo>
                    <a:pt x="1233" y="623"/>
                  </a:lnTo>
                  <a:lnTo>
                    <a:pt x="1231" y="619"/>
                  </a:lnTo>
                  <a:lnTo>
                    <a:pt x="1231" y="619"/>
                  </a:lnTo>
                  <a:lnTo>
                    <a:pt x="1228" y="614"/>
                  </a:lnTo>
                  <a:lnTo>
                    <a:pt x="1228" y="614"/>
                  </a:lnTo>
                  <a:lnTo>
                    <a:pt x="1228" y="611"/>
                  </a:lnTo>
                  <a:lnTo>
                    <a:pt x="1228" y="611"/>
                  </a:lnTo>
                  <a:lnTo>
                    <a:pt x="1226" y="606"/>
                  </a:lnTo>
                  <a:lnTo>
                    <a:pt x="1226" y="606"/>
                  </a:lnTo>
                  <a:lnTo>
                    <a:pt x="1225" y="601"/>
                  </a:lnTo>
                  <a:lnTo>
                    <a:pt x="1225" y="601"/>
                  </a:lnTo>
                  <a:lnTo>
                    <a:pt x="1225" y="596"/>
                  </a:lnTo>
                  <a:lnTo>
                    <a:pt x="1225" y="596"/>
                  </a:lnTo>
                  <a:lnTo>
                    <a:pt x="1223" y="590"/>
                  </a:lnTo>
                  <a:lnTo>
                    <a:pt x="1223" y="590"/>
                  </a:lnTo>
                  <a:lnTo>
                    <a:pt x="1223" y="585"/>
                  </a:lnTo>
                  <a:lnTo>
                    <a:pt x="1223" y="585"/>
                  </a:lnTo>
                  <a:lnTo>
                    <a:pt x="1223" y="584"/>
                  </a:lnTo>
                  <a:lnTo>
                    <a:pt x="1223" y="584"/>
                  </a:lnTo>
                  <a:lnTo>
                    <a:pt x="1223" y="580"/>
                  </a:lnTo>
                  <a:lnTo>
                    <a:pt x="1223" y="580"/>
                  </a:lnTo>
                  <a:lnTo>
                    <a:pt x="1225" y="580"/>
                  </a:lnTo>
                  <a:lnTo>
                    <a:pt x="1225" y="580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5" y="578"/>
                  </a:lnTo>
                  <a:lnTo>
                    <a:pt x="1223" y="568"/>
                  </a:lnTo>
                  <a:lnTo>
                    <a:pt x="1225" y="567"/>
                  </a:lnTo>
                  <a:lnTo>
                    <a:pt x="1225" y="563"/>
                  </a:lnTo>
                  <a:lnTo>
                    <a:pt x="1230" y="560"/>
                  </a:lnTo>
                  <a:lnTo>
                    <a:pt x="1237" y="558"/>
                  </a:lnTo>
                  <a:lnTo>
                    <a:pt x="1237" y="558"/>
                  </a:lnTo>
                  <a:lnTo>
                    <a:pt x="1237" y="556"/>
                  </a:lnTo>
                  <a:lnTo>
                    <a:pt x="1237" y="556"/>
                  </a:lnTo>
                  <a:lnTo>
                    <a:pt x="1238" y="556"/>
                  </a:lnTo>
                  <a:lnTo>
                    <a:pt x="1238" y="556"/>
                  </a:lnTo>
                  <a:lnTo>
                    <a:pt x="1243" y="553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9"/>
                  </a:lnTo>
                  <a:lnTo>
                    <a:pt x="1247" y="548"/>
                  </a:lnTo>
                  <a:lnTo>
                    <a:pt x="1247" y="548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49" y="546"/>
                  </a:lnTo>
                  <a:lnTo>
                    <a:pt x="1250" y="543"/>
                  </a:lnTo>
                  <a:lnTo>
                    <a:pt x="1250" y="543"/>
                  </a:lnTo>
                  <a:lnTo>
                    <a:pt x="1254" y="539"/>
                  </a:lnTo>
                  <a:lnTo>
                    <a:pt x="1259" y="538"/>
                  </a:lnTo>
                  <a:lnTo>
                    <a:pt x="1271" y="536"/>
                  </a:lnTo>
                  <a:lnTo>
                    <a:pt x="1271" y="536"/>
                  </a:lnTo>
                  <a:lnTo>
                    <a:pt x="1274" y="536"/>
                  </a:lnTo>
                  <a:lnTo>
                    <a:pt x="1281" y="536"/>
                  </a:lnTo>
                  <a:lnTo>
                    <a:pt x="1291" y="536"/>
                  </a:lnTo>
                  <a:lnTo>
                    <a:pt x="1296" y="536"/>
                  </a:lnTo>
                  <a:lnTo>
                    <a:pt x="1302" y="536"/>
                  </a:lnTo>
                  <a:lnTo>
                    <a:pt x="1305" y="538"/>
                  </a:lnTo>
                  <a:lnTo>
                    <a:pt x="1305" y="543"/>
                  </a:lnTo>
                  <a:lnTo>
                    <a:pt x="1305" y="543"/>
                  </a:lnTo>
                  <a:lnTo>
                    <a:pt x="1308" y="544"/>
                  </a:lnTo>
                  <a:lnTo>
                    <a:pt x="1312" y="546"/>
                  </a:lnTo>
                  <a:lnTo>
                    <a:pt x="1319" y="553"/>
                  </a:lnTo>
                  <a:lnTo>
                    <a:pt x="1322" y="555"/>
                  </a:lnTo>
                  <a:lnTo>
                    <a:pt x="1325" y="556"/>
                  </a:lnTo>
                  <a:lnTo>
                    <a:pt x="1332" y="558"/>
                  </a:lnTo>
                  <a:lnTo>
                    <a:pt x="1339" y="556"/>
                  </a:lnTo>
                  <a:lnTo>
                    <a:pt x="1339" y="556"/>
                  </a:lnTo>
                  <a:lnTo>
                    <a:pt x="1346" y="556"/>
                  </a:lnTo>
                  <a:lnTo>
                    <a:pt x="1346" y="556"/>
                  </a:lnTo>
                  <a:lnTo>
                    <a:pt x="1346" y="553"/>
                  </a:lnTo>
                  <a:lnTo>
                    <a:pt x="1344" y="551"/>
                  </a:lnTo>
                  <a:lnTo>
                    <a:pt x="1339" y="549"/>
                  </a:lnTo>
                  <a:lnTo>
                    <a:pt x="1339" y="549"/>
                  </a:lnTo>
                  <a:lnTo>
                    <a:pt x="1339" y="546"/>
                  </a:lnTo>
                  <a:lnTo>
                    <a:pt x="1337" y="544"/>
                  </a:lnTo>
                  <a:lnTo>
                    <a:pt x="1332" y="543"/>
                  </a:lnTo>
                  <a:lnTo>
                    <a:pt x="1332" y="536"/>
                  </a:lnTo>
                  <a:lnTo>
                    <a:pt x="1332" y="536"/>
                  </a:lnTo>
                  <a:lnTo>
                    <a:pt x="1336" y="536"/>
                  </a:lnTo>
                  <a:lnTo>
                    <a:pt x="1337" y="534"/>
                  </a:lnTo>
                  <a:lnTo>
                    <a:pt x="1339" y="529"/>
                  </a:lnTo>
                  <a:lnTo>
                    <a:pt x="1339" y="515"/>
                  </a:lnTo>
                  <a:lnTo>
                    <a:pt x="1339" y="515"/>
                  </a:lnTo>
                  <a:lnTo>
                    <a:pt x="1343" y="515"/>
                  </a:lnTo>
                  <a:lnTo>
                    <a:pt x="1344" y="514"/>
                  </a:lnTo>
                  <a:lnTo>
                    <a:pt x="1346" y="509"/>
                  </a:lnTo>
                  <a:lnTo>
                    <a:pt x="1346" y="461"/>
                  </a:lnTo>
                  <a:lnTo>
                    <a:pt x="1346" y="461"/>
                  </a:lnTo>
                  <a:lnTo>
                    <a:pt x="1349" y="461"/>
                  </a:lnTo>
                  <a:lnTo>
                    <a:pt x="1351" y="459"/>
                  </a:lnTo>
                  <a:lnTo>
                    <a:pt x="1353" y="454"/>
                  </a:lnTo>
                  <a:lnTo>
                    <a:pt x="1353" y="454"/>
                  </a:lnTo>
                  <a:lnTo>
                    <a:pt x="1351" y="447"/>
                  </a:lnTo>
                  <a:lnTo>
                    <a:pt x="1351" y="442"/>
                  </a:lnTo>
                  <a:lnTo>
                    <a:pt x="1354" y="435"/>
                  </a:lnTo>
                  <a:lnTo>
                    <a:pt x="1360" y="430"/>
                  </a:lnTo>
                  <a:lnTo>
                    <a:pt x="1360" y="425"/>
                  </a:lnTo>
                  <a:lnTo>
                    <a:pt x="1360" y="42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AC31CE62-C1B8-4306-8471-BE8415EBE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4663" y="1543050"/>
              <a:ext cx="901700" cy="2227263"/>
            </a:xfrm>
            <a:custGeom>
              <a:avLst/>
              <a:gdLst>
                <a:gd name="T0" fmla="*/ 1822 w 2505"/>
                <a:gd name="T1" fmla="*/ 4972 h 6188"/>
                <a:gd name="T2" fmla="*/ 1686 w 2505"/>
                <a:gd name="T3" fmla="*/ 5354 h 6188"/>
                <a:gd name="T4" fmla="*/ 1878 w 2505"/>
                <a:gd name="T5" fmla="*/ 5177 h 6188"/>
                <a:gd name="T6" fmla="*/ 1779 w 2505"/>
                <a:gd name="T7" fmla="*/ 4187 h 6188"/>
                <a:gd name="T8" fmla="*/ 1747 w 2505"/>
                <a:gd name="T9" fmla="*/ 4385 h 6188"/>
                <a:gd name="T10" fmla="*/ 1377 w 2505"/>
                <a:gd name="T11" fmla="*/ 5312 h 6188"/>
                <a:gd name="T12" fmla="*/ 1326 w 2505"/>
                <a:gd name="T13" fmla="*/ 5680 h 6188"/>
                <a:gd name="T14" fmla="*/ 109 w 2505"/>
                <a:gd name="T15" fmla="*/ 5593 h 6188"/>
                <a:gd name="T16" fmla="*/ 68 w 2505"/>
                <a:gd name="T17" fmla="*/ 4866 h 6188"/>
                <a:gd name="T18" fmla="*/ 1365 w 2505"/>
                <a:gd name="T19" fmla="*/ 4822 h 6188"/>
                <a:gd name="T20" fmla="*/ 1739 w 2505"/>
                <a:gd name="T21" fmla="*/ 3979 h 6188"/>
                <a:gd name="T22" fmla="*/ 2431 w 2505"/>
                <a:gd name="T23" fmla="*/ 1245 h 6188"/>
                <a:gd name="T24" fmla="*/ 2279 w 2505"/>
                <a:gd name="T25" fmla="*/ 742 h 6188"/>
                <a:gd name="T26" fmla="*/ 2199 w 2505"/>
                <a:gd name="T27" fmla="*/ 377 h 6188"/>
                <a:gd name="T28" fmla="*/ 1762 w 2505"/>
                <a:gd name="T29" fmla="*/ 69 h 6188"/>
                <a:gd name="T30" fmla="*/ 1532 w 2505"/>
                <a:gd name="T31" fmla="*/ 269 h 6188"/>
                <a:gd name="T32" fmla="*/ 1176 w 2505"/>
                <a:gd name="T33" fmla="*/ 518 h 6188"/>
                <a:gd name="T34" fmla="*/ 1015 w 2505"/>
                <a:gd name="T35" fmla="*/ 1045 h 6188"/>
                <a:gd name="T36" fmla="*/ 744 w 2505"/>
                <a:gd name="T37" fmla="*/ 1368 h 6188"/>
                <a:gd name="T38" fmla="*/ 655 w 2505"/>
                <a:gd name="T39" fmla="*/ 1909 h 6188"/>
                <a:gd name="T40" fmla="*/ 553 w 2505"/>
                <a:gd name="T41" fmla="*/ 2263 h 6188"/>
                <a:gd name="T42" fmla="*/ 265 w 2505"/>
                <a:gd name="T43" fmla="*/ 2669 h 6188"/>
                <a:gd name="T44" fmla="*/ 306 w 2505"/>
                <a:gd name="T45" fmla="*/ 3198 h 6188"/>
                <a:gd name="T46" fmla="*/ 392 w 2505"/>
                <a:gd name="T47" fmla="*/ 3628 h 6188"/>
                <a:gd name="T48" fmla="*/ 358 w 2505"/>
                <a:gd name="T49" fmla="*/ 4026 h 6188"/>
                <a:gd name="T50" fmla="*/ 179 w 2505"/>
                <a:gd name="T51" fmla="*/ 4232 h 6188"/>
                <a:gd name="T52" fmla="*/ 0 w 2505"/>
                <a:gd name="T53" fmla="*/ 4515 h 6188"/>
                <a:gd name="T54" fmla="*/ 106 w 2505"/>
                <a:gd name="T55" fmla="*/ 4825 h 6188"/>
                <a:gd name="T56" fmla="*/ 207 w 2505"/>
                <a:gd name="T57" fmla="*/ 5247 h 6188"/>
                <a:gd name="T58" fmla="*/ 350 w 2505"/>
                <a:gd name="T59" fmla="*/ 5665 h 6188"/>
                <a:gd name="T60" fmla="*/ 394 w 2505"/>
                <a:gd name="T61" fmla="*/ 5951 h 6188"/>
                <a:gd name="T62" fmla="*/ 507 w 2505"/>
                <a:gd name="T63" fmla="*/ 6187 h 6188"/>
                <a:gd name="T64" fmla="*/ 792 w 2505"/>
                <a:gd name="T65" fmla="*/ 5898 h 6188"/>
                <a:gd name="T66" fmla="*/ 1046 w 2505"/>
                <a:gd name="T67" fmla="*/ 5811 h 6188"/>
                <a:gd name="T68" fmla="*/ 1220 w 2505"/>
                <a:gd name="T69" fmla="*/ 5653 h 6188"/>
                <a:gd name="T70" fmla="*/ 1293 w 2505"/>
                <a:gd name="T71" fmla="*/ 5163 h 6188"/>
                <a:gd name="T72" fmla="*/ 1310 w 2505"/>
                <a:gd name="T73" fmla="*/ 5027 h 6188"/>
                <a:gd name="T74" fmla="*/ 1358 w 2505"/>
                <a:gd name="T75" fmla="*/ 4761 h 6188"/>
                <a:gd name="T76" fmla="*/ 1406 w 2505"/>
                <a:gd name="T77" fmla="*/ 4631 h 6188"/>
                <a:gd name="T78" fmla="*/ 1501 w 2505"/>
                <a:gd name="T79" fmla="*/ 4519 h 6188"/>
                <a:gd name="T80" fmla="*/ 1602 w 2505"/>
                <a:gd name="T81" fmla="*/ 4534 h 6188"/>
                <a:gd name="T82" fmla="*/ 1679 w 2505"/>
                <a:gd name="T83" fmla="*/ 4365 h 6188"/>
                <a:gd name="T84" fmla="*/ 1610 w 2505"/>
                <a:gd name="T85" fmla="*/ 4309 h 6188"/>
                <a:gd name="T86" fmla="*/ 1761 w 2505"/>
                <a:gd name="T87" fmla="*/ 4124 h 6188"/>
                <a:gd name="T88" fmla="*/ 1588 w 2505"/>
                <a:gd name="T89" fmla="*/ 3869 h 6188"/>
                <a:gd name="T90" fmla="*/ 1365 w 2505"/>
                <a:gd name="T91" fmla="*/ 3468 h 6188"/>
                <a:gd name="T92" fmla="*/ 1404 w 2505"/>
                <a:gd name="T93" fmla="*/ 3114 h 6188"/>
                <a:gd name="T94" fmla="*/ 1433 w 2505"/>
                <a:gd name="T95" fmla="*/ 2987 h 6188"/>
                <a:gd name="T96" fmla="*/ 1479 w 2505"/>
                <a:gd name="T97" fmla="*/ 2789 h 6188"/>
                <a:gd name="T98" fmla="*/ 1542 w 2505"/>
                <a:gd name="T99" fmla="*/ 2693 h 6188"/>
                <a:gd name="T100" fmla="*/ 1779 w 2505"/>
                <a:gd name="T101" fmla="*/ 2502 h 6188"/>
                <a:gd name="T102" fmla="*/ 2039 w 2505"/>
                <a:gd name="T103" fmla="*/ 2142 h 6188"/>
                <a:gd name="T104" fmla="*/ 2027 w 2505"/>
                <a:gd name="T105" fmla="*/ 1803 h 6188"/>
                <a:gd name="T106" fmla="*/ 2081 w 2505"/>
                <a:gd name="T107" fmla="*/ 1595 h 6188"/>
                <a:gd name="T108" fmla="*/ 2190 w 2505"/>
                <a:gd name="T109" fmla="*/ 1387 h 6188"/>
                <a:gd name="T110" fmla="*/ 1338 w 2505"/>
                <a:gd name="T111" fmla="*/ 4276 h 6188"/>
                <a:gd name="T112" fmla="*/ 1494 w 2505"/>
                <a:gd name="T113" fmla="*/ 4235 h 6188"/>
                <a:gd name="T114" fmla="*/ 1494 w 2505"/>
                <a:gd name="T115" fmla="*/ 4324 h 6188"/>
                <a:gd name="T116" fmla="*/ 1338 w 2505"/>
                <a:gd name="T117" fmla="*/ 4331 h 6188"/>
                <a:gd name="T118" fmla="*/ 1249 w 2505"/>
                <a:gd name="T119" fmla="*/ 4268 h 6188"/>
                <a:gd name="T120" fmla="*/ 1477 w 2505"/>
                <a:gd name="T121" fmla="*/ 4353 h 6188"/>
                <a:gd name="T122" fmla="*/ 1631 w 2505"/>
                <a:gd name="T123" fmla="*/ 3843 h 6188"/>
                <a:gd name="T124" fmla="*/ 2208 w 2505"/>
                <a:gd name="T125" fmla="*/ 1554 h 6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5" h="6188">
                  <a:moveTo>
                    <a:pt x="1774" y="4269"/>
                  </a:moveTo>
                  <a:lnTo>
                    <a:pt x="1766" y="4268"/>
                  </a:lnTo>
                  <a:lnTo>
                    <a:pt x="1759" y="4268"/>
                  </a:lnTo>
                  <a:lnTo>
                    <a:pt x="1754" y="4269"/>
                  </a:lnTo>
                  <a:lnTo>
                    <a:pt x="1749" y="4273"/>
                  </a:lnTo>
                  <a:lnTo>
                    <a:pt x="1742" y="4278"/>
                  </a:lnTo>
                  <a:lnTo>
                    <a:pt x="1733" y="4283"/>
                  </a:lnTo>
                  <a:lnTo>
                    <a:pt x="1732" y="4280"/>
                  </a:lnTo>
                  <a:lnTo>
                    <a:pt x="1730" y="4276"/>
                  </a:lnTo>
                  <a:lnTo>
                    <a:pt x="1728" y="4273"/>
                  </a:lnTo>
                  <a:lnTo>
                    <a:pt x="1727" y="4269"/>
                  </a:lnTo>
                  <a:lnTo>
                    <a:pt x="1725" y="4266"/>
                  </a:lnTo>
                  <a:lnTo>
                    <a:pt x="1721" y="4264"/>
                  </a:lnTo>
                  <a:lnTo>
                    <a:pt x="1718" y="4263"/>
                  </a:lnTo>
                  <a:lnTo>
                    <a:pt x="1713" y="4263"/>
                  </a:lnTo>
                  <a:lnTo>
                    <a:pt x="1713" y="4269"/>
                  </a:lnTo>
                  <a:lnTo>
                    <a:pt x="1711" y="4273"/>
                  </a:lnTo>
                  <a:lnTo>
                    <a:pt x="1708" y="4276"/>
                  </a:lnTo>
                  <a:lnTo>
                    <a:pt x="1704" y="4278"/>
                  </a:lnTo>
                  <a:lnTo>
                    <a:pt x="1701" y="4280"/>
                  </a:lnTo>
                  <a:lnTo>
                    <a:pt x="1698" y="4283"/>
                  </a:lnTo>
                  <a:lnTo>
                    <a:pt x="1698" y="4288"/>
                  </a:lnTo>
                  <a:lnTo>
                    <a:pt x="1699" y="4297"/>
                  </a:lnTo>
                  <a:lnTo>
                    <a:pt x="1747" y="4297"/>
                  </a:lnTo>
                  <a:lnTo>
                    <a:pt x="1745" y="4291"/>
                  </a:lnTo>
                  <a:lnTo>
                    <a:pt x="1745" y="4288"/>
                  </a:lnTo>
                  <a:lnTo>
                    <a:pt x="1747" y="4286"/>
                  </a:lnTo>
                  <a:lnTo>
                    <a:pt x="1749" y="4285"/>
                  </a:lnTo>
                  <a:lnTo>
                    <a:pt x="1754" y="4283"/>
                  </a:lnTo>
                  <a:lnTo>
                    <a:pt x="1761" y="4283"/>
                  </a:lnTo>
                  <a:lnTo>
                    <a:pt x="1767" y="4283"/>
                  </a:lnTo>
                  <a:lnTo>
                    <a:pt x="1773" y="4281"/>
                  </a:lnTo>
                  <a:lnTo>
                    <a:pt x="1774" y="4280"/>
                  </a:lnTo>
                  <a:lnTo>
                    <a:pt x="1776" y="4278"/>
                  </a:lnTo>
                  <a:lnTo>
                    <a:pt x="1776" y="4274"/>
                  </a:lnTo>
                  <a:lnTo>
                    <a:pt x="1774" y="4269"/>
                  </a:lnTo>
                  <a:close/>
                  <a:moveTo>
                    <a:pt x="1931" y="4924"/>
                  </a:moveTo>
                  <a:lnTo>
                    <a:pt x="1929" y="4923"/>
                  </a:lnTo>
                  <a:lnTo>
                    <a:pt x="1928" y="4919"/>
                  </a:lnTo>
                  <a:lnTo>
                    <a:pt x="1924" y="4918"/>
                  </a:lnTo>
                  <a:lnTo>
                    <a:pt x="1921" y="4916"/>
                  </a:lnTo>
                  <a:lnTo>
                    <a:pt x="1918" y="4914"/>
                  </a:lnTo>
                  <a:lnTo>
                    <a:pt x="1916" y="4909"/>
                  </a:lnTo>
                  <a:lnTo>
                    <a:pt x="1916" y="4902"/>
                  </a:lnTo>
                  <a:lnTo>
                    <a:pt x="1914" y="4899"/>
                  </a:lnTo>
                  <a:lnTo>
                    <a:pt x="1912" y="4895"/>
                  </a:lnTo>
                  <a:lnTo>
                    <a:pt x="1909" y="4894"/>
                  </a:lnTo>
                  <a:lnTo>
                    <a:pt x="1906" y="4894"/>
                  </a:lnTo>
                  <a:lnTo>
                    <a:pt x="1904" y="4901"/>
                  </a:lnTo>
                  <a:lnTo>
                    <a:pt x="1904" y="4906"/>
                  </a:lnTo>
                  <a:lnTo>
                    <a:pt x="1904" y="4909"/>
                  </a:lnTo>
                  <a:lnTo>
                    <a:pt x="1902" y="4913"/>
                  </a:lnTo>
                  <a:lnTo>
                    <a:pt x="1899" y="4918"/>
                  </a:lnTo>
                  <a:lnTo>
                    <a:pt x="1894" y="4923"/>
                  </a:lnTo>
                  <a:lnTo>
                    <a:pt x="1892" y="4924"/>
                  </a:lnTo>
                  <a:lnTo>
                    <a:pt x="1892" y="4930"/>
                  </a:lnTo>
                  <a:lnTo>
                    <a:pt x="1892" y="4933"/>
                  </a:lnTo>
                  <a:lnTo>
                    <a:pt x="1890" y="4938"/>
                  </a:lnTo>
                  <a:lnTo>
                    <a:pt x="1887" y="4938"/>
                  </a:lnTo>
                  <a:lnTo>
                    <a:pt x="1885" y="4940"/>
                  </a:lnTo>
                  <a:lnTo>
                    <a:pt x="1883" y="4945"/>
                  </a:lnTo>
                  <a:lnTo>
                    <a:pt x="1875" y="4950"/>
                  </a:lnTo>
                  <a:lnTo>
                    <a:pt x="1870" y="4952"/>
                  </a:lnTo>
                  <a:lnTo>
                    <a:pt x="1863" y="4952"/>
                  </a:lnTo>
                  <a:lnTo>
                    <a:pt x="1856" y="4954"/>
                  </a:lnTo>
                  <a:lnTo>
                    <a:pt x="1853" y="4952"/>
                  </a:lnTo>
                  <a:lnTo>
                    <a:pt x="1851" y="4948"/>
                  </a:lnTo>
                  <a:lnTo>
                    <a:pt x="1849" y="4945"/>
                  </a:lnTo>
                  <a:lnTo>
                    <a:pt x="1848" y="4942"/>
                  </a:lnTo>
                  <a:lnTo>
                    <a:pt x="1846" y="4938"/>
                  </a:lnTo>
                  <a:lnTo>
                    <a:pt x="1843" y="4936"/>
                  </a:lnTo>
                  <a:lnTo>
                    <a:pt x="1836" y="4938"/>
                  </a:lnTo>
                  <a:lnTo>
                    <a:pt x="1834" y="4947"/>
                  </a:lnTo>
                  <a:lnTo>
                    <a:pt x="1832" y="4952"/>
                  </a:lnTo>
                  <a:lnTo>
                    <a:pt x="1827" y="4955"/>
                  </a:lnTo>
                  <a:lnTo>
                    <a:pt x="1822" y="4959"/>
                  </a:lnTo>
                  <a:lnTo>
                    <a:pt x="1822" y="4965"/>
                  </a:lnTo>
                  <a:lnTo>
                    <a:pt x="1822" y="4972"/>
                  </a:lnTo>
                  <a:lnTo>
                    <a:pt x="1820" y="4977"/>
                  </a:lnTo>
                  <a:lnTo>
                    <a:pt x="1815" y="4979"/>
                  </a:lnTo>
                  <a:lnTo>
                    <a:pt x="1815" y="4969"/>
                  </a:lnTo>
                  <a:lnTo>
                    <a:pt x="1814" y="4965"/>
                  </a:lnTo>
                  <a:lnTo>
                    <a:pt x="1810" y="4962"/>
                  </a:lnTo>
                  <a:lnTo>
                    <a:pt x="1808" y="4960"/>
                  </a:lnTo>
                  <a:lnTo>
                    <a:pt x="1805" y="4959"/>
                  </a:lnTo>
                  <a:lnTo>
                    <a:pt x="1795" y="4959"/>
                  </a:lnTo>
                  <a:lnTo>
                    <a:pt x="1790" y="4962"/>
                  </a:lnTo>
                  <a:lnTo>
                    <a:pt x="1785" y="4965"/>
                  </a:lnTo>
                  <a:lnTo>
                    <a:pt x="1778" y="4976"/>
                  </a:lnTo>
                  <a:lnTo>
                    <a:pt x="1776" y="4983"/>
                  </a:lnTo>
                  <a:lnTo>
                    <a:pt x="1771" y="4988"/>
                  </a:lnTo>
                  <a:lnTo>
                    <a:pt x="1767" y="4991"/>
                  </a:lnTo>
                  <a:lnTo>
                    <a:pt x="1761" y="4993"/>
                  </a:lnTo>
                  <a:lnTo>
                    <a:pt x="1754" y="4993"/>
                  </a:lnTo>
                  <a:lnTo>
                    <a:pt x="1749" y="4994"/>
                  </a:lnTo>
                  <a:lnTo>
                    <a:pt x="1745" y="4998"/>
                  </a:lnTo>
                  <a:lnTo>
                    <a:pt x="1742" y="5001"/>
                  </a:lnTo>
                  <a:lnTo>
                    <a:pt x="1735" y="5008"/>
                  </a:lnTo>
                  <a:lnTo>
                    <a:pt x="1732" y="5012"/>
                  </a:lnTo>
                  <a:lnTo>
                    <a:pt x="1727" y="5013"/>
                  </a:lnTo>
                  <a:lnTo>
                    <a:pt x="1725" y="5027"/>
                  </a:lnTo>
                  <a:lnTo>
                    <a:pt x="1721" y="5039"/>
                  </a:lnTo>
                  <a:lnTo>
                    <a:pt x="1713" y="5061"/>
                  </a:lnTo>
                  <a:lnTo>
                    <a:pt x="1711" y="5066"/>
                  </a:lnTo>
                  <a:lnTo>
                    <a:pt x="1709" y="5068"/>
                  </a:lnTo>
                  <a:lnTo>
                    <a:pt x="1706" y="5068"/>
                  </a:lnTo>
                  <a:lnTo>
                    <a:pt x="1703" y="5073"/>
                  </a:lnTo>
                  <a:lnTo>
                    <a:pt x="1701" y="5080"/>
                  </a:lnTo>
                  <a:lnTo>
                    <a:pt x="1699" y="5087"/>
                  </a:lnTo>
                  <a:lnTo>
                    <a:pt x="1699" y="5095"/>
                  </a:lnTo>
                  <a:lnTo>
                    <a:pt x="1699" y="5098"/>
                  </a:lnTo>
                  <a:lnTo>
                    <a:pt x="1698" y="5100"/>
                  </a:lnTo>
                  <a:lnTo>
                    <a:pt x="1692" y="5102"/>
                  </a:lnTo>
                  <a:lnTo>
                    <a:pt x="1687" y="5104"/>
                  </a:lnTo>
                  <a:lnTo>
                    <a:pt x="1682" y="5105"/>
                  </a:lnTo>
                  <a:lnTo>
                    <a:pt x="1679" y="5110"/>
                  </a:lnTo>
                  <a:lnTo>
                    <a:pt x="1672" y="5119"/>
                  </a:lnTo>
                  <a:lnTo>
                    <a:pt x="1668" y="5129"/>
                  </a:lnTo>
                  <a:lnTo>
                    <a:pt x="1665" y="5129"/>
                  </a:lnTo>
                  <a:lnTo>
                    <a:pt x="1658" y="5129"/>
                  </a:lnTo>
                  <a:lnTo>
                    <a:pt x="1658" y="5143"/>
                  </a:lnTo>
                  <a:lnTo>
                    <a:pt x="1657" y="5150"/>
                  </a:lnTo>
                  <a:lnTo>
                    <a:pt x="1658" y="5156"/>
                  </a:lnTo>
                  <a:lnTo>
                    <a:pt x="1662" y="5158"/>
                  </a:lnTo>
                  <a:lnTo>
                    <a:pt x="1663" y="5160"/>
                  </a:lnTo>
                  <a:lnTo>
                    <a:pt x="1665" y="5163"/>
                  </a:lnTo>
                  <a:lnTo>
                    <a:pt x="1665" y="5175"/>
                  </a:lnTo>
                  <a:lnTo>
                    <a:pt x="1665" y="5187"/>
                  </a:lnTo>
                  <a:lnTo>
                    <a:pt x="1665" y="5191"/>
                  </a:lnTo>
                  <a:lnTo>
                    <a:pt x="1670" y="5201"/>
                  </a:lnTo>
                  <a:lnTo>
                    <a:pt x="1674" y="5209"/>
                  </a:lnTo>
                  <a:lnTo>
                    <a:pt x="1674" y="5213"/>
                  </a:lnTo>
                  <a:lnTo>
                    <a:pt x="1674" y="5226"/>
                  </a:lnTo>
                  <a:lnTo>
                    <a:pt x="1670" y="5242"/>
                  </a:lnTo>
                  <a:lnTo>
                    <a:pt x="1668" y="5243"/>
                  </a:lnTo>
                  <a:lnTo>
                    <a:pt x="1665" y="5245"/>
                  </a:lnTo>
                  <a:lnTo>
                    <a:pt x="1665" y="5272"/>
                  </a:lnTo>
                  <a:lnTo>
                    <a:pt x="1670" y="5281"/>
                  </a:lnTo>
                  <a:lnTo>
                    <a:pt x="1674" y="5284"/>
                  </a:lnTo>
                  <a:lnTo>
                    <a:pt x="1679" y="5286"/>
                  </a:lnTo>
                  <a:lnTo>
                    <a:pt x="1679" y="5293"/>
                  </a:lnTo>
                  <a:lnTo>
                    <a:pt x="1679" y="5300"/>
                  </a:lnTo>
                  <a:lnTo>
                    <a:pt x="1680" y="5305"/>
                  </a:lnTo>
                  <a:lnTo>
                    <a:pt x="1686" y="5307"/>
                  </a:lnTo>
                  <a:lnTo>
                    <a:pt x="1686" y="5313"/>
                  </a:lnTo>
                  <a:lnTo>
                    <a:pt x="1686" y="5318"/>
                  </a:lnTo>
                  <a:lnTo>
                    <a:pt x="1689" y="5322"/>
                  </a:lnTo>
                  <a:lnTo>
                    <a:pt x="1692" y="5324"/>
                  </a:lnTo>
                  <a:lnTo>
                    <a:pt x="1696" y="5327"/>
                  </a:lnTo>
                  <a:lnTo>
                    <a:pt x="1699" y="5329"/>
                  </a:lnTo>
                  <a:lnTo>
                    <a:pt x="1699" y="5334"/>
                  </a:lnTo>
                  <a:lnTo>
                    <a:pt x="1699" y="5341"/>
                  </a:lnTo>
                  <a:lnTo>
                    <a:pt x="1692" y="5341"/>
                  </a:lnTo>
                  <a:lnTo>
                    <a:pt x="1689" y="5344"/>
                  </a:lnTo>
                  <a:lnTo>
                    <a:pt x="1686" y="5349"/>
                  </a:lnTo>
                  <a:lnTo>
                    <a:pt x="1686" y="5354"/>
                  </a:lnTo>
                  <a:lnTo>
                    <a:pt x="1691" y="5358"/>
                  </a:lnTo>
                  <a:lnTo>
                    <a:pt x="1698" y="5359"/>
                  </a:lnTo>
                  <a:lnTo>
                    <a:pt x="1703" y="5363"/>
                  </a:lnTo>
                  <a:lnTo>
                    <a:pt x="1704" y="5364"/>
                  </a:lnTo>
                  <a:lnTo>
                    <a:pt x="1706" y="5368"/>
                  </a:lnTo>
                  <a:lnTo>
                    <a:pt x="1701" y="5368"/>
                  </a:lnTo>
                  <a:lnTo>
                    <a:pt x="1699" y="5371"/>
                  </a:lnTo>
                  <a:lnTo>
                    <a:pt x="1698" y="5376"/>
                  </a:lnTo>
                  <a:lnTo>
                    <a:pt x="1699" y="5382"/>
                  </a:lnTo>
                  <a:lnTo>
                    <a:pt x="1699" y="5387"/>
                  </a:lnTo>
                  <a:lnTo>
                    <a:pt x="1699" y="5392"/>
                  </a:lnTo>
                  <a:lnTo>
                    <a:pt x="1698" y="5395"/>
                  </a:lnTo>
                  <a:lnTo>
                    <a:pt x="1692" y="5395"/>
                  </a:lnTo>
                  <a:lnTo>
                    <a:pt x="1692" y="5400"/>
                  </a:lnTo>
                  <a:lnTo>
                    <a:pt x="1692" y="5405"/>
                  </a:lnTo>
                  <a:lnTo>
                    <a:pt x="1687" y="5411"/>
                  </a:lnTo>
                  <a:lnTo>
                    <a:pt x="1684" y="5417"/>
                  </a:lnTo>
                  <a:lnTo>
                    <a:pt x="1684" y="5423"/>
                  </a:lnTo>
                  <a:lnTo>
                    <a:pt x="1686" y="5429"/>
                  </a:lnTo>
                  <a:lnTo>
                    <a:pt x="1699" y="5431"/>
                  </a:lnTo>
                  <a:lnTo>
                    <a:pt x="1711" y="5428"/>
                  </a:lnTo>
                  <a:lnTo>
                    <a:pt x="1721" y="5426"/>
                  </a:lnTo>
                  <a:lnTo>
                    <a:pt x="1733" y="5423"/>
                  </a:lnTo>
                  <a:lnTo>
                    <a:pt x="1733" y="5416"/>
                  </a:lnTo>
                  <a:lnTo>
                    <a:pt x="1735" y="5411"/>
                  </a:lnTo>
                  <a:lnTo>
                    <a:pt x="1737" y="5409"/>
                  </a:lnTo>
                  <a:lnTo>
                    <a:pt x="1740" y="5409"/>
                  </a:lnTo>
                  <a:lnTo>
                    <a:pt x="1745" y="5409"/>
                  </a:lnTo>
                  <a:lnTo>
                    <a:pt x="1749" y="5405"/>
                  </a:lnTo>
                  <a:lnTo>
                    <a:pt x="1750" y="5402"/>
                  </a:lnTo>
                  <a:lnTo>
                    <a:pt x="1752" y="5397"/>
                  </a:lnTo>
                  <a:lnTo>
                    <a:pt x="1754" y="5393"/>
                  </a:lnTo>
                  <a:lnTo>
                    <a:pt x="1756" y="5390"/>
                  </a:lnTo>
                  <a:lnTo>
                    <a:pt x="1761" y="5388"/>
                  </a:lnTo>
                  <a:lnTo>
                    <a:pt x="1767" y="5388"/>
                  </a:lnTo>
                  <a:lnTo>
                    <a:pt x="1762" y="5363"/>
                  </a:lnTo>
                  <a:lnTo>
                    <a:pt x="1759" y="5351"/>
                  </a:lnTo>
                  <a:lnTo>
                    <a:pt x="1754" y="5341"/>
                  </a:lnTo>
                  <a:lnTo>
                    <a:pt x="1757" y="5337"/>
                  </a:lnTo>
                  <a:lnTo>
                    <a:pt x="1761" y="5334"/>
                  </a:lnTo>
                  <a:lnTo>
                    <a:pt x="1762" y="5324"/>
                  </a:lnTo>
                  <a:lnTo>
                    <a:pt x="1764" y="5317"/>
                  </a:lnTo>
                  <a:lnTo>
                    <a:pt x="1766" y="5312"/>
                  </a:lnTo>
                  <a:lnTo>
                    <a:pt x="1769" y="5308"/>
                  </a:lnTo>
                  <a:lnTo>
                    <a:pt x="1774" y="5307"/>
                  </a:lnTo>
                  <a:lnTo>
                    <a:pt x="1776" y="5301"/>
                  </a:lnTo>
                  <a:lnTo>
                    <a:pt x="1778" y="5300"/>
                  </a:lnTo>
                  <a:lnTo>
                    <a:pt x="1781" y="5300"/>
                  </a:lnTo>
                  <a:lnTo>
                    <a:pt x="1786" y="5296"/>
                  </a:lnTo>
                  <a:lnTo>
                    <a:pt x="1791" y="5293"/>
                  </a:lnTo>
                  <a:lnTo>
                    <a:pt x="1800" y="5284"/>
                  </a:lnTo>
                  <a:lnTo>
                    <a:pt x="1805" y="5281"/>
                  </a:lnTo>
                  <a:lnTo>
                    <a:pt x="1812" y="5279"/>
                  </a:lnTo>
                  <a:lnTo>
                    <a:pt x="1819" y="5278"/>
                  </a:lnTo>
                  <a:lnTo>
                    <a:pt x="1829" y="5279"/>
                  </a:lnTo>
                  <a:lnTo>
                    <a:pt x="1829" y="5272"/>
                  </a:lnTo>
                  <a:lnTo>
                    <a:pt x="1829" y="5266"/>
                  </a:lnTo>
                  <a:lnTo>
                    <a:pt x="1831" y="5260"/>
                  </a:lnTo>
                  <a:lnTo>
                    <a:pt x="1836" y="5259"/>
                  </a:lnTo>
                  <a:lnTo>
                    <a:pt x="1837" y="5252"/>
                  </a:lnTo>
                  <a:lnTo>
                    <a:pt x="1836" y="5249"/>
                  </a:lnTo>
                  <a:lnTo>
                    <a:pt x="1832" y="5247"/>
                  </a:lnTo>
                  <a:lnTo>
                    <a:pt x="1829" y="5245"/>
                  </a:lnTo>
                  <a:lnTo>
                    <a:pt x="1825" y="5243"/>
                  </a:lnTo>
                  <a:lnTo>
                    <a:pt x="1822" y="5242"/>
                  </a:lnTo>
                  <a:lnTo>
                    <a:pt x="1820" y="5238"/>
                  </a:lnTo>
                  <a:lnTo>
                    <a:pt x="1822" y="5231"/>
                  </a:lnTo>
                  <a:lnTo>
                    <a:pt x="1825" y="5230"/>
                  </a:lnTo>
                  <a:lnTo>
                    <a:pt x="1829" y="5228"/>
                  </a:lnTo>
                  <a:lnTo>
                    <a:pt x="1831" y="5220"/>
                  </a:lnTo>
                  <a:lnTo>
                    <a:pt x="1832" y="5218"/>
                  </a:lnTo>
                  <a:lnTo>
                    <a:pt x="1848" y="5209"/>
                  </a:lnTo>
                  <a:lnTo>
                    <a:pt x="1854" y="5204"/>
                  </a:lnTo>
                  <a:lnTo>
                    <a:pt x="1861" y="5194"/>
                  </a:lnTo>
                  <a:lnTo>
                    <a:pt x="1865" y="5192"/>
                  </a:lnTo>
                  <a:lnTo>
                    <a:pt x="1873" y="5185"/>
                  </a:lnTo>
                  <a:lnTo>
                    <a:pt x="1877" y="5182"/>
                  </a:lnTo>
                  <a:lnTo>
                    <a:pt x="1878" y="5177"/>
                  </a:lnTo>
                  <a:lnTo>
                    <a:pt x="1878" y="5174"/>
                  </a:lnTo>
                  <a:lnTo>
                    <a:pt x="1866" y="5163"/>
                  </a:lnTo>
                  <a:lnTo>
                    <a:pt x="1860" y="5158"/>
                  </a:lnTo>
                  <a:lnTo>
                    <a:pt x="1854" y="5156"/>
                  </a:lnTo>
                  <a:lnTo>
                    <a:pt x="1849" y="5156"/>
                  </a:lnTo>
                  <a:lnTo>
                    <a:pt x="1846" y="5156"/>
                  </a:lnTo>
                  <a:lnTo>
                    <a:pt x="1841" y="5151"/>
                  </a:lnTo>
                  <a:lnTo>
                    <a:pt x="1836" y="5143"/>
                  </a:lnTo>
                  <a:lnTo>
                    <a:pt x="1834" y="5136"/>
                  </a:lnTo>
                  <a:lnTo>
                    <a:pt x="1834" y="5126"/>
                  </a:lnTo>
                  <a:lnTo>
                    <a:pt x="1836" y="5117"/>
                  </a:lnTo>
                  <a:lnTo>
                    <a:pt x="1836" y="5109"/>
                  </a:lnTo>
                  <a:lnTo>
                    <a:pt x="1834" y="5102"/>
                  </a:lnTo>
                  <a:lnTo>
                    <a:pt x="1832" y="5095"/>
                  </a:lnTo>
                  <a:lnTo>
                    <a:pt x="1829" y="5090"/>
                  </a:lnTo>
                  <a:lnTo>
                    <a:pt x="1829" y="5081"/>
                  </a:lnTo>
                  <a:lnTo>
                    <a:pt x="1832" y="5081"/>
                  </a:lnTo>
                  <a:lnTo>
                    <a:pt x="1834" y="5080"/>
                  </a:lnTo>
                  <a:lnTo>
                    <a:pt x="1834" y="5076"/>
                  </a:lnTo>
                  <a:lnTo>
                    <a:pt x="1846" y="5075"/>
                  </a:lnTo>
                  <a:lnTo>
                    <a:pt x="1854" y="5071"/>
                  </a:lnTo>
                  <a:lnTo>
                    <a:pt x="1858" y="5068"/>
                  </a:lnTo>
                  <a:lnTo>
                    <a:pt x="1861" y="5064"/>
                  </a:lnTo>
                  <a:lnTo>
                    <a:pt x="1861" y="5059"/>
                  </a:lnTo>
                  <a:lnTo>
                    <a:pt x="1861" y="5051"/>
                  </a:lnTo>
                  <a:lnTo>
                    <a:pt x="1861" y="5049"/>
                  </a:lnTo>
                  <a:lnTo>
                    <a:pt x="1863" y="5047"/>
                  </a:lnTo>
                  <a:lnTo>
                    <a:pt x="1868" y="5047"/>
                  </a:lnTo>
                  <a:lnTo>
                    <a:pt x="1873" y="5047"/>
                  </a:lnTo>
                  <a:lnTo>
                    <a:pt x="1878" y="5047"/>
                  </a:lnTo>
                  <a:lnTo>
                    <a:pt x="1883" y="5047"/>
                  </a:lnTo>
                  <a:lnTo>
                    <a:pt x="1883" y="5035"/>
                  </a:lnTo>
                  <a:lnTo>
                    <a:pt x="1883" y="5023"/>
                  </a:lnTo>
                  <a:lnTo>
                    <a:pt x="1882" y="5013"/>
                  </a:lnTo>
                  <a:lnTo>
                    <a:pt x="1877" y="5006"/>
                  </a:lnTo>
                  <a:lnTo>
                    <a:pt x="1883" y="5005"/>
                  </a:lnTo>
                  <a:lnTo>
                    <a:pt x="1890" y="5003"/>
                  </a:lnTo>
                  <a:lnTo>
                    <a:pt x="1895" y="5000"/>
                  </a:lnTo>
                  <a:lnTo>
                    <a:pt x="1899" y="4994"/>
                  </a:lnTo>
                  <a:lnTo>
                    <a:pt x="1902" y="4989"/>
                  </a:lnTo>
                  <a:lnTo>
                    <a:pt x="1904" y="4983"/>
                  </a:lnTo>
                  <a:lnTo>
                    <a:pt x="1904" y="4974"/>
                  </a:lnTo>
                  <a:lnTo>
                    <a:pt x="1904" y="4965"/>
                  </a:lnTo>
                  <a:lnTo>
                    <a:pt x="1907" y="4965"/>
                  </a:lnTo>
                  <a:lnTo>
                    <a:pt x="1911" y="4962"/>
                  </a:lnTo>
                  <a:lnTo>
                    <a:pt x="1916" y="4957"/>
                  </a:lnTo>
                  <a:lnTo>
                    <a:pt x="1918" y="4954"/>
                  </a:lnTo>
                  <a:lnTo>
                    <a:pt x="1921" y="4952"/>
                  </a:lnTo>
                  <a:lnTo>
                    <a:pt x="1924" y="4952"/>
                  </a:lnTo>
                  <a:lnTo>
                    <a:pt x="1931" y="4952"/>
                  </a:lnTo>
                  <a:lnTo>
                    <a:pt x="1931" y="4947"/>
                  </a:lnTo>
                  <a:lnTo>
                    <a:pt x="1935" y="4945"/>
                  </a:lnTo>
                  <a:lnTo>
                    <a:pt x="1945" y="4945"/>
                  </a:lnTo>
                  <a:lnTo>
                    <a:pt x="1948" y="4945"/>
                  </a:lnTo>
                  <a:lnTo>
                    <a:pt x="1952" y="4943"/>
                  </a:lnTo>
                  <a:lnTo>
                    <a:pt x="1953" y="4938"/>
                  </a:lnTo>
                  <a:lnTo>
                    <a:pt x="1952" y="4931"/>
                  </a:lnTo>
                  <a:lnTo>
                    <a:pt x="1950" y="4928"/>
                  </a:lnTo>
                  <a:lnTo>
                    <a:pt x="1948" y="4926"/>
                  </a:lnTo>
                  <a:lnTo>
                    <a:pt x="1943" y="4926"/>
                  </a:lnTo>
                  <a:lnTo>
                    <a:pt x="1938" y="4926"/>
                  </a:lnTo>
                  <a:lnTo>
                    <a:pt x="1931" y="4924"/>
                  </a:lnTo>
                  <a:close/>
                  <a:moveTo>
                    <a:pt x="1767" y="4228"/>
                  </a:moveTo>
                  <a:lnTo>
                    <a:pt x="1769" y="4225"/>
                  </a:lnTo>
                  <a:lnTo>
                    <a:pt x="1773" y="4222"/>
                  </a:lnTo>
                  <a:lnTo>
                    <a:pt x="1783" y="4220"/>
                  </a:lnTo>
                  <a:lnTo>
                    <a:pt x="1788" y="4220"/>
                  </a:lnTo>
                  <a:lnTo>
                    <a:pt x="1791" y="4216"/>
                  </a:lnTo>
                  <a:lnTo>
                    <a:pt x="1795" y="4213"/>
                  </a:lnTo>
                  <a:lnTo>
                    <a:pt x="1795" y="4208"/>
                  </a:lnTo>
                  <a:lnTo>
                    <a:pt x="1796" y="4203"/>
                  </a:lnTo>
                  <a:lnTo>
                    <a:pt x="1798" y="4201"/>
                  </a:lnTo>
                  <a:lnTo>
                    <a:pt x="1802" y="4201"/>
                  </a:lnTo>
                  <a:lnTo>
                    <a:pt x="1803" y="4194"/>
                  </a:lnTo>
                  <a:lnTo>
                    <a:pt x="1802" y="4189"/>
                  </a:lnTo>
                  <a:lnTo>
                    <a:pt x="1796" y="4187"/>
                  </a:lnTo>
                  <a:lnTo>
                    <a:pt x="1791" y="4187"/>
                  </a:lnTo>
                  <a:lnTo>
                    <a:pt x="1779" y="4187"/>
                  </a:lnTo>
                  <a:lnTo>
                    <a:pt x="1773" y="4187"/>
                  </a:lnTo>
                  <a:lnTo>
                    <a:pt x="1767" y="4187"/>
                  </a:lnTo>
                  <a:lnTo>
                    <a:pt x="1767" y="4193"/>
                  </a:lnTo>
                  <a:lnTo>
                    <a:pt x="1766" y="4198"/>
                  </a:lnTo>
                  <a:lnTo>
                    <a:pt x="1761" y="4210"/>
                  </a:lnTo>
                  <a:lnTo>
                    <a:pt x="1759" y="4216"/>
                  </a:lnTo>
                  <a:lnTo>
                    <a:pt x="1759" y="4222"/>
                  </a:lnTo>
                  <a:lnTo>
                    <a:pt x="1762" y="4225"/>
                  </a:lnTo>
                  <a:lnTo>
                    <a:pt x="1767" y="4228"/>
                  </a:lnTo>
                  <a:close/>
                  <a:moveTo>
                    <a:pt x="1781" y="4283"/>
                  </a:moveTo>
                  <a:lnTo>
                    <a:pt x="1778" y="4288"/>
                  </a:lnTo>
                  <a:lnTo>
                    <a:pt x="1774" y="4293"/>
                  </a:lnTo>
                  <a:lnTo>
                    <a:pt x="1769" y="4297"/>
                  </a:lnTo>
                  <a:lnTo>
                    <a:pt x="1767" y="4303"/>
                  </a:lnTo>
                  <a:lnTo>
                    <a:pt x="1773" y="4305"/>
                  </a:lnTo>
                  <a:lnTo>
                    <a:pt x="1774" y="4307"/>
                  </a:lnTo>
                  <a:lnTo>
                    <a:pt x="1774" y="4310"/>
                  </a:lnTo>
                  <a:lnTo>
                    <a:pt x="1773" y="4314"/>
                  </a:lnTo>
                  <a:lnTo>
                    <a:pt x="1771" y="4317"/>
                  </a:lnTo>
                  <a:lnTo>
                    <a:pt x="1767" y="4320"/>
                  </a:lnTo>
                  <a:lnTo>
                    <a:pt x="1767" y="4324"/>
                  </a:lnTo>
                  <a:lnTo>
                    <a:pt x="1778" y="4324"/>
                  </a:lnTo>
                  <a:lnTo>
                    <a:pt x="1781" y="4322"/>
                  </a:lnTo>
                  <a:lnTo>
                    <a:pt x="1783" y="4320"/>
                  </a:lnTo>
                  <a:lnTo>
                    <a:pt x="1786" y="4317"/>
                  </a:lnTo>
                  <a:lnTo>
                    <a:pt x="1788" y="4314"/>
                  </a:lnTo>
                  <a:lnTo>
                    <a:pt x="1788" y="4303"/>
                  </a:lnTo>
                  <a:lnTo>
                    <a:pt x="1793" y="4302"/>
                  </a:lnTo>
                  <a:lnTo>
                    <a:pt x="1795" y="4300"/>
                  </a:lnTo>
                  <a:lnTo>
                    <a:pt x="1795" y="4297"/>
                  </a:lnTo>
                  <a:lnTo>
                    <a:pt x="1793" y="4291"/>
                  </a:lnTo>
                  <a:lnTo>
                    <a:pt x="1788" y="4285"/>
                  </a:lnTo>
                  <a:lnTo>
                    <a:pt x="1785" y="4283"/>
                  </a:lnTo>
                  <a:lnTo>
                    <a:pt x="1781" y="4283"/>
                  </a:lnTo>
                  <a:close/>
                  <a:moveTo>
                    <a:pt x="2115" y="1629"/>
                  </a:moveTo>
                  <a:lnTo>
                    <a:pt x="2112" y="1635"/>
                  </a:lnTo>
                  <a:lnTo>
                    <a:pt x="2110" y="1637"/>
                  </a:lnTo>
                  <a:lnTo>
                    <a:pt x="2112" y="1639"/>
                  </a:lnTo>
                  <a:lnTo>
                    <a:pt x="2112" y="1641"/>
                  </a:lnTo>
                  <a:lnTo>
                    <a:pt x="2112" y="1644"/>
                  </a:lnTo>
                  <a:lnTo>
                    <a:pt x="2110" y="1646"/>
                  </a:lnTo>
                  <a:lnTo>
                    <a:pt x="2112" y="1647"/>
                  </a:lnTo>
                  <a:lnTo>
                    <a:pt x="2114" y="1649"/>
                  </a:lnTo>
                  <a:lnTo>
                    <a:pt x="2119" y="1649"/>
                  </a:lnTo>
                  <a:lnTo>
                    <a:pt x="2122" y="1649"/>
                  </a:lnTo>
                  <a:lnTo>
                    <a:pt x="2127" y="1647"/>
                  </a:lnTo>
                  <a:lnTo>
                    <a:pt x="2129" y="1646"/>
                  </a:lnTo>
                  <a:lnTo>
                    <a:pt x="2129" y="1642"/>
                  </a:lnTo>
                  <a:lnTo>
                    <a:pt x="2127" y="1637"/>
                  </a:lnTo>
                  <a:lnTo>
                    <a:pt x="2122" y="1630"/>
                  </a:lnTo>
                  <a:lnTo>
                    <a:pt x="2119" y="1629"/>
                  </a:lnTo>
                  <a:lnTo>
                    <a:pt x="2115" y="1629"/>
                  </a:lnTo>
                  <a:close/>
                  <a:moveTo>
                    <a:pt x="2095" y="1654"/>
                  </a:moveTo>
                  <a:lnTo>
                    <a:pt x="2095" y="1658"/>
                  </a:lnTo>
                  <a:lnTo>
                    <a:pt x="2097" y="1663"/>
                  </a:lnTo>
                  <a:lnTo>
                    <a:pt x="2097" y="1671"/>
                  </a:lnTo>
                  <a:lnTo>
                    <a:pt x="2095" y="1673"/>
                  </a:lnTo>
                  <a:lnTo>
                    <a:pt x="2095" y="1676"/>
                  </a:lnTo>
                  <a:lnTo>
                    <a:pt x="2097" y="1676"/>
                  </a:lnTo>
                  <a:lnTo>
                    <a:pt x="2109" y="1676"/>
                  </a:lnTo>
                  <a:lnTo>
                    <a:pt x="2109" y="1673"/>
                  </a:lnTo>
                  <a:lnTo>
                    <a:pt x="2110" y="1670"/>
                  </a:lnTo>
                  <a:lnTo>
                    <a:pt x="2114" y="1670"/>
                  </a:lnTo>
                  <a:lnTo>
                    <a:pt x="2115" y="1668"/>
                  </a:lnTo>
                  <a:lnTo>
                    <a:pt x="2117" y="1666"/>
                  </a:lnTo>
                  <a:lnTo>
                    <a:pt x="2115" y="1664"/>
                  </a:lnTo>
                  <a:lnTo>
                    <a:pt x="2115" y="1659"/>
                  </a:lnTo>
                  <a:lnTo>
                    <a:pt x="2115" y="1658"/>
                  </a:lnTo>
                  <a:lnTo>
                    <a:pt x="2117" y="1654"/>
                  </a:lnTo>
                  <a:lnTo>
                    <a:pt x="2095" y="1654"/>
                  </a:lnTo>
                  <a:close/>
                  <a:moveTo>
                    <a:pt x="1740" y="4392"/>
                  </a:moveTo>
                  <a:lnTo>
                    <a:pt x="1740" y="4401"/>
                  </a:lnTo>
                  <a:lnTo>
                    <a:pt x="1744" y="4406"/>
                  </a:lnTo>
                  <a:lnTo>
                    <a:pt x="1749" y="4409"/>
                  </a:lnTo>
                  <a:lnTo>
                    <a:pt x="1754" y="4413"/>
                  </a:lnTo>
                  <a:lnTo>
                    <a:pt x="1761" y="4399"/>
                  </a:lnTo>
                  <a:lnTo>
                    <a:pt x="1767" y="4385"/>
                  </a:lnTo>
                  <a:lnTo>
                    <a:pt x="1747" y="4385"/>
                  </a:lnTo>
                  <a:lnTo>
                    <a:pt x="1747" y="4389"/>
                  </a:lnTo>
                  <a:lnTo>
                    <a:pt x="1745" y="4391"/>
                  </a:lnTo>
                  <a:lnTo>
                    <a:pt x="1740" y="4392"/>
                  </a:lnTo>
                  <a:close/>
                  <a:moveTo>
                    <a:pt x="1904" y="4788"/>
                  </a:moveTo>
                  <a:lnTo>
                    <a:pt x="1906" y="4783"/>
                  </a:lnTo>
                  <a:lnTo>
                    <a:pt x="1907" y="4781"/>
                  </a:lnTo>
                  <a:lnTo>
                    <a:pt x="1911" y="4781"/>
                  </a:lnTo>
                  <a:lnTo>
                    <a:pt x="1911" y="4774"/>
                  </a:lnTo>
                  <a:lnTo>
                    <a:pt x="1912" y="4769"/>
                  </a:lnTo>
                  <a:lnTo>
                    <a:pt x="1914" y="4767"/>
                  </a:lnTo>
                  <a:lnTo>
                    <a:pt x="1918" y="4767"/>
                  </a:lnTo>
                  <a:lnTo>
                    <a:pt x="1921" y="4762"/>
                  </a:lnTo>
                  <a:lnTo>
                    <a:pt x="1924" y="4757"/>
                  </a:lnTo>
                  <a:lnTo>
                    <a:pt x="1928" y="4754"/>
                  </a:lnTo>
                  <a:lnTo>
                    <a:pt x="1931" y="4747"/>
                  </a:lnTo>
                  <a:lnTo>
                    <a:pt x="1906" y="4740"/>
                  </a:lnTo>
                  <a:lnTo>
                    <a:pt x="1892" y="4740"/>
                  </a:lnTo>
                  <a:lnTo>
                    <a:pt x="1877" y="4740"/>
                  </a:lnTo>
                  <a:lnTo>
                    <a:pt x="1875" y="4747"/>
                  </a:lnTo>
                  <a:lnTo>
                    <a:pt x="1877" y="4752"/>
                  </a:lnTo>
                  <a:lnTo>
                    <a:pt x="1880" y="4756"/>
                  </a:lnTo>
                  <a:lnTo>
                    <a:pt x="1883" y="4757"/>
                  </a:lnTo>
                  <a:lnTo>
                    <a:pt x="1892" y="4761"/>
                  </a:lnTo>
                  <a:lnTo>
                    <a:pt x="1895" y="4764"/>
                  </a:lnTo>
                  <a:lnTo>
                    <a:pt x="1897" y="4767"/>
                  </a:lnTo>
                  <a:lnTo>
                    <a:pt x="1897" y="4774"/>
                  </a:lnTo>
                  <a:lnTo>
                    <a:pt x="1897" y="4779"/>
                  </a:lnTo>
                  <a:lnTo>
                    <a:pt x="1899" y="4783"/>
                  </a:lnTo>
                  <a:lnTo>
                    <a:pt x="1900" y="4786"/>
                  </a:lnTo>
                  <a:lnTo>
                    <a:pt x="1904" y="4788"/>
                  </a:lnTo>
                  <a:close/>
                  <a:moveTo>
                    <a:pt x="1747" y="4351"/>
                  </a:moveTo>
                  <a:lnTo>
                    <a:pt x="1747" y="4358"/>
                  </a:lnTo>
                  <a:lnTo>
                    <a:pt x="1747" y="4363"/>
                  </a:lnTo>
                  <a:lnTo>
                    <a:pt x="1749" y="4367"/>
                  </a:lnTo>
                  <a:lnTo>
                    <a:pt x="1752" y="4368"/>
                  </a:lnTo>
                  <a:lnTo>
                    <a:pt x="1756" y="4370"/>
                  </a:lnTo>
                  <a:lnTo>
                    <a:pt x="1759" y="4368"/>
                  </a:lnTo>
                  <a:lnTo>
                    <a:pt x="1764" y="4365"/>
                  </a:lnTo>
                  <a:lnTo>
                    <a:pt x="1769" y="4360"/>
                  </a:lnTo>
                  <a:lnTo>
                    <a:pt x="1773" y="4353"/>
                  </a:lnTo>
                  <a:lnTo>
                    <a:pt x="1771" y="4351"/>
                  </a:lnTo>
                  <a:lnTo>
                    <a:pt x="1769" y="4348"/>
                  </a:lnTo>
                  <a:lnTo>
                    <a:pt x="1766" y="4346"/>
                  </a:lnTo>
                  <a:lnTo>
                    <a:pt x="1761" y="4344"/>
                  </a:lnTo>
                  <a:lnTo>
                    <a:pt x="1759" y="4348"/>
                  </a:lnTo>
                  <a:lnTo>
                    <a:pt x="1756" y="4350"/>
                  </a:lnTo>
                  <a:lnTo>
                    <a:pt x="1752" y="4351"/>
                  </a:lnTo>
                  <a:lnTo>
                    <a:pt x="1747" y="4351"/>
                  </a:lnTo>
                  <a:close/>
                  <a:moveTo>
                    <a:pt x="1324" y="4795"/>
                  </a:moveTo>
                  <a:lnTo>
                    <a:pt x="1334" y="4795"/>
                  </a:lnTo>
                  <a:lnTo>
                    <a:pt x="1344" y="4795"/>
                  </a:lnTo>
                  <a:lnTo>
                    <a:pt x="1350" y="4793"/>
                  </a:lnTo>
                  <a:lnTo>
                    <a:pt x="1351" y="4791"/>
                  </a:lnTo>
                  <a:lnTo>
                    <a:pt x="1351" y="4788"/>
                  </a:lnTo>
                  <a:lnTo>
                    <a:pt x="1351" y="4785"/>
                  </a:lnTo>
                  <a:lnTo>
                    <a:pt x="1350" y="4783"/>
                  </a:lnTo>
                  <a:lnTo>
                    <a:pt x="1344" y="4781"/>
                  </a:lnTo>
                  <a:lnTo>
                    <a:pt x="1344" y="4788"/>
                  </a:lnTo>
                  <a:lnTo>
                    <a:pt x="1331" y="4790"/>
                  </a:lnTo>
                  <a:lnTo>
                    <a:pt x="1324" y="4791"/>
                  </a:lnTo>
                  <a:lnTo>
                    <a:pt x="1324" y="4793"/>
                  </a:lnTo>
                  <a:lnTo>
                    <a:pt x="1324" y="4795"/>
                  </a:lnTo>
                  <a:close/>
                  <a:moveTo>
                    <a:pt x="1392" y="5259"/>
                  </a:moveTo>
                  <a:lnTo>
                    <a:pt x="1392" y="5264"/>
                  </a:lnTo>
                  <a:lnTo>
                    <a:pt x="1392" y="5269"/>
                  </a:lnTo>
                  <a:lnTo>
                    <a:pt x="1392" y="5274"/>
                  </a:lnTo>
                  <a:lnTo>
                    <a:pt x="1392" y="5279"/>
                  </a:lnTo>
                  <a:lnTo>
                    <a:pt x="1390" y="5281"/>
                  </a:lnTo>
                  <a:lnTo>
                    <a:pt x="1389" y="5281"/>
                  </a:lnTo>
                  <a:lnTo>
                    <a:pt x="1385" y="5283"/>
                  </a:lnTo>
                  <a:lnTo>
                    <a:pt x="1385" y="5286"/>
                  </a:lnTo>
                  <a:lnTo>
                    <a:pt x="1387" y="5291"/>
                  </a:lnTo>
                  <a:lnTo>
                    <a:pt x="1390" y="5295"/>
                  </a:lnTo>
                  <a:lnTo>
                    <a:pt x="1390" y="5298"/>
                  </a:lnTo>
                  <a:lnTo>
                    <a:pt x="1390" y="5301"/>
                  </a:lnTo>
                  <a:lnTo>
                    <a:pt x="1389" y="5305"/>
                  </a:lnTo>
                  <a:lnTo>
                    <a:pt x="1380" y="5310"/>
                  </a:lnTo>
                  <a:lnTo>
                    <a:pt x="1377" y="5312"/>
                  </a:lnTo>
                  <a:lnTo>
                    <a:pt x="1373" y="5315"/>
                  </a:lnTo>
                  <a:lnTo>
                    <a:pt x="1372" y="5320"/>
                  </a:lnTo>
                  <a:lnTo>
                    <a:pt x="1372" y="5327"/>
                  </a:lnTo>
                  <a:lnTo>
                    <a:pt x="1372" y="5330"/>
                  </a:lnTo>
                  <a:lnTo>
                    <a:pt x="1372" y="5368"/>
                  </a:lnTo>
                  <a:lnTo>
                    <a:pt x="1370" y="5370"/>
                  </a:lnTo>
                  <a:lnTo>
                    <a:pt x="1368" y="5371"/>
                  </a:lnTo>
                  <a:lnTo>
                    <a:pt x="1365" y="5375"/>
                  </a:lnTo>
                  <a:lnTo>
                    <a:pt x="1363" y="5380"/>
                  </a:lnTo>
                  <a:lnTo>
                    <a:pt x="1361" y="5382"/>
                  </a:lnTo>
                  <a:lnTo>
                    <a:pt x="1358" y="5382"/>
                  </a:lnTo>
                  <a:lnTo>
                    <a:pt x="1358" y="5390"/>
                  </a:lnTo>
                  <a:lnTo>
                    <a:pt x="1356" y="5397"/>
                  </a:lnTo>
                  <a:lnTo>
                    <a:pt x="1351" y="5409"/>
                  </a:lnTo>
                  <a:lnTo>
                    <a:pt x="1346" y="5421"/>
                  </a:lnTo>
                  <a:lnTo>
                    <a:pt x="1343" y="5426"/>
                  </a:lnTo>
                  <a:lnTo>
                    <a:pt x="1338" y="5429"/>
                  </a:lnTo>
                  <a:lnTo>
                    <a:pt x="1336" y="5440"/>
                  </a:lnTo>
                  <a:lnTo>
                    <a:pt x="1332" y="5446"/>
                  </a:lnTo>
                  <a:lnTo>
                    <a:pt x="1329" y="5453"/>
                  </a:lnTo>
                  <a:lnTo>
                    <a:pt x="1324" y="5460"/>
                  </a:lnTo>
                  <a:lnTo>
                    <a:pt x="1319" y="5467"/>
                  </a:lnTo>
                  <a:lnTo>
                    <a:pt x="1315" y="5474"/>
                  </a:lnTo>
                  <a:lnTo>
                    <a:pt x="1312" y="5481"/>
                  </a:lnTo>
                  <a:lnTo>
                    <a:pt x="1310" y="5491"/>
                  </a:lnTo>
                  <a:lnTo>
                    <a:pt x="1307" y="5493"/>
                  </a:lnTo>
                  <a:lnTo>
                    <a:pt x="1305" y="5494"/>
                  </a:lnTo>
                  <a:lnTo>
                    <a:pt x="1302" y="5503"/>
                  </a:lnTo>
                  <a:lnTo>
                    <a:pt x="1298" y="5513"/>
                  </a:lnTo>
                  <a:lnTo>
                    <a:pt x="1295" y="5523"/>
                  </a:lnTo>
                  <a:lnTo>
                    <a:pt x="1292" y="5527"/>
                  </a:lnTo>
                  <a:lnTo>
                    <a:pt x="1290" y="5528"/>
                  </a:lnTo>
                  <a:lnTo>
                    <a:pt x="1290" y="5532"/>
                  </a:lnTo>
                  <a:lnTo>
                    <a:pt x="1288" y="5535"/>
                  </a:lnTo>
                  <a:lnTo>
                    <a:pt x="1288" y="5539"/>
                  </a:lnTo>
                  <a:lnTo>
                    <a:pt x="1286" y="5549"/>
                  </a:lnTo>
                  <a:lnTo>
                    <a:pt x="1285" y="5557"/>
                  </a:lnTo>
                  <a:lnTo>
                    <a:pt x="1281" y="5563"/>
                  </a:lnTo>
                  <a:lnTo>
                    <a:pt x="1278" y="5566"/>
                  </a:lnTo>
                  <a:lnTo>
                    <a:pt x="1276" y="5566"/>
                  </a:lnTo>
                  <a:lnTo>
                    <a:pt x="1276" y="5569"/>
                  </a:lnTo>
                  <a:lnTo>
                    <a:pt x="1276" y="5573"/>
                  </a:lnTo>
                  <a:lnTo>
                    <a:pt x="1276" y="5576"/>
                  </a:lnTo>
                  <a:lnTo>
                    <a:pt x="1276" y="5580"/>
                  </a:lnTo>
                  <a:lnTo>
                    <a:pt x="1268" y="5600"/>
                  </a:lnTo>
                  <a:lnTo>
                    <a:pt x="1264" y="5612"/>
                  </a:lnTo>
                  <a:lnTo>
                    <a:pt x="1263" y="5627"/>
                  </a:lnTo>
                  <a:lnTo>
                    <a:pt x="1264" y="5638"/>
                  </a:lnTo>
                  <a:lnTo>
                    <a:pt x="1266" y="5646"/>
                  </a:lnTo>
                  <a:lnTo>
                    <a:pt x="1268" y="5656"/>
                  </a:lnTo>
                  <a:lnTo>
                    <a:pt x="1269" y="5667"/>
                  </a:lnTo>
                  <a:lnTo>
                    <a:pt x="1269" y="5672"/>
                  </a:lnTo>
                  <a:lnTo>
                    <a:pt x="1271" y="5677"/>
                  </a:lnTo>
                  <a:lnTo>
                    <a:pt x="1273" y="5680"/>
                  </a:lnTo>
                  <a:lnTo>
                    <a:pt x="1278" y="5687"/>
                  </a:lnTo>
                  <a:lnTo>
                    <a:pt x="1283" y="5694"/>
                  </a:lnTo>
                  <a:lnTo>
                    <a:pt x="1283" y="5697"/>
                  </a:lnTo>
                  <a:lnTo>
                    <a:pt x="1285" y="5702"/>
                  </a:lnTo>
                  <a:lnTo>
                    <a:pt x="1285" y="5707"/>
                  </a:lnTo>
                  <a:lnTo>
                    <a:pt x="1281" y="5738"/>
                  </a:lnTo>
                  <a:lnTo>
                    <a:pt x="1281" y="5752"/>
                  </a:lnTo>
                  <a:lnTo>
                    <a:pt x="1281" y="5759"/>
                  </a:lnTo>
                  <a:lnTo>
                    <a:pt x="1283" y="5764"/>
                  </a:lnTo>
                  <a:lnTo>
                    <a:pt x="1286" y="5764"/>
                  </a:lnTo>
                  <a:lnTo>
                    <a:pt x="1290" y="5764"/>
                  </a:lnTo>
                  <a:lnTo>
                    <a:pt x="1297" y="5764"/>
                  </a:lnTo>
                  <a:lnTo>
                    <a:pt x="1298" y="5759"/>
                  </a:lnTo>
                  <a:lnTo>
                    <a:pt x="1300" y="5757"/>
                  </a:lnTo>
                  <a:lnTo>
                    <a:pt x="1307" y="5755"/>
                  </a:lnTo>
                  <a:lnTo>
                    <a:pt x="1310" y="5753"/>
                  </a:lnTo>
                  <a:lnTo>
                    <a:pt x="1314" y="5752"/>
                  </a:lnTo>
                  <a:lnTo>
                    <a:pt x="1315" y="5748"/>
                  </a:lnTo>
                  <a:lnTo>
                    <a:pt x="1319" y="5740"/>
                  </a:lnTo>
                  <a:lnTo>
                    <a:pt x="1317" y="5730"/>
                  </a:lnTo>
                  <a:lnTo>
                    <a:pt x="1319" y="5726"/>
                  </a:lnTo>
                  <a:lnTo>
                    <a:pt x="1322" y="5704"/>
                  </a:lnTo>
                  <a:lnTo>
                    <a:pt x="1324" y="5692"/>
                  </a:lnTo>
                  <a:lnTo>
                    <a:pt x="1326" y="5680"/>
                  </a:lnTo>
                  <a:lnTo>
                    <a:pt x="1324" y="5677"/>
                  </a:lnTo>
                  <a:lnTo>
                    <a:pt x="1324" y="5672"/>
                  </a:lnTo>
                  <a:lnTo>
                    <a:pt x="1324" y="5668"/>
                  </a:lnTo>
                  <a:lnTo>
                    <a:pt x="1329" y="5661"/>
                  </a:lnTo>
                  <a:lnTo>
                    <a:pt x="1331" y="5658"/>
                  </a:lnTo>
                  <a:lnTo>
                    <a:pt x="1332" y="5655"/>
                  </a:lnTo>
                  <a:lnTo>
                    <a:pt x="1332" y="5649"/>
                  </a:lnTo>
                  <a:lnTo>
                    <a:pt x="1331" y="5644"/>
                  </a:lnTo>
                  <a:lnTo>
                    <a:pt x="1331" y="5641"/>
                  </a:lnTo>
                  <a:lnTo>
                    <a:pt x="1332" y="5636"/>
                  </a:lnTo>
                  <a:lnTo>
                    <a:pt x="1334" y="5634"/>
                  </a:lnTo>
                  <a:lnTo>
                    <a:pt x="1338" y="5634"/>
                  </a:lnTo>
                  <a:lnTo>
                    <a:pt x="1338" y="5629"/>
                  </a:lnTo>
                  <a:lnTo>
                    <a:pt x="1338" y="5624"/>
                  </a:lnTo>
                  <a:lnTo>
                    <a:pt x="1343" y="5619"/>
                  </a:lnTo>
                  <a:lnTo>
                    <a:pt x="1344" y="5612"/>
                  </a:lnTo>
                  <a:lnTo>
                    <a:pt x="1346" y="5607"/>
                  </a:lnTo>
                  <a:lnTo>
                    <a:pt x="1344" y="5600"/>
                  </a:lnTo>
                  <a:lnTo>
                    <a:pt x="1344" y="5597"/>
                  </a:lnTo>
                  <a:lnTo>
                    <a:pt x="1348" y="5593"/>
                  </a:lnTo>
                  <a:lnTo>
                    <a:pt x="1353" y="5588"/>
                  </a:lnTo>
                  <a:lnTo>
                    <a:pt x="1356" y="5586"/>
                  </a:lnTo>
                  <a:lnTo>
                    <a:pt x="1358" y="5583"/>
                  </a:lnTo>
                  <a:lnTo>
                    <a:pt x="1358" y="5580"/>
                  </a:lnTo>
                  <a:lnTo>
                    <a:pt x="1358" y="5573"/>
                  </a:lnTo>
                  <a:lnTo>
                    <a:pt x="1358" y="5532"/>
                  </a:lnTo>
                  <a:lnTo>
                    <a:pt x="1361" y="5532"/>
                  </a:lnTo>
                  <a:lnTo>
                    <a:pt x="1363" y="5530"/>
                  </a:lnTo>
                  <a:lnTo>
                    <a:pt x="1367" y="5527"/>
                  </a:lnTo>
                  <a:lnTo>
                    <a:pt x="1368" y="5523"/>
                  </a:lnTo>
                  <a:lnTo>
                    <a:pt x="1373" y="5516"/>
                  </a:lnTo>
                  <a:lnTo>
                    <a:pt x="1375" y="5508"/>
                  </a:lnTo>
                  <a:lnTo>
                    <a:pt x="1380" y="5499"/>
                  </a:lnTo>
                  <a:lnTo>
                    <a:pt x="1382" y="5498"/>
                  </a:lnTo>
                  <a:lnTo>
                    <a:pt x="1384" y="5493"/>
                  </a:lnTo>
                  <a:lnTo>
                    <a:pt x="1385" y="5484"/>
                  </a:lnTo>
                  <a:lnTo>
                    <a:pt x="1385" y="5416"/>
                  </a:lnTo>
                  <a:lnTo>
                    <a:pt x="1394" y="5393"/>
                  </a:lnTo>
                  <a:lnTo>
                    <a:pt x="1401" y="5370"/>
                  </a:lnTo>
                  <a:lnTo>
                    <a:pt x="1413" y="5320"/>
                  </a:lnTo>
                  <a:lnTo>
                    <a:pt x="1416" y="5313"/>
                  </a:lnTo>
                  <a:lnTo>
                    <a:pt x="1419" y="5307"/>
                  </a:lnTo>
                  <a:lnTo>
                    <a:pt x="1419" y="5303"/>
                  </a:lnTo>
                  <a:lnTo>
                    <a:pt x="1419" y="5300"/>
                  </a:lnTo>
                  <a:lnTo>
                    <a:pt x="1419" y="5295"/>
                  </a:lnTo>
                  <a:lnTo>
                    <a:pt x="1421" y="5289"/>
                  </a:lnTo>
                  <a:lnTo>
                    <a:pt x="1428" y="5283"/>
                  </a:lnTo>
                  <a:lnTo>
                    <a:pt x="1433" y="5274"/>
                  </a:lnTo>
                  <a:lnTo>
                    <a:pt x="1435" y="5271"/>
                  </a:lnTo>
                  <a:lnTo>
                    <a:pt x="1433" y="5266"/>
                  </a:lnTo>
                  <a:lnTo>
                    <a:pt x="1433" y="5262"/>
                  </a:lnTo>
                  <a:lnTo>
                    <a:pt x="1433" y="5259"/>
                  </a:lnTo>
                  <a:lnTo>
                    <a:pt x="1436" y="5259"/>
                  </a:lnTo>
                  <a:lnTo>
                    <a:pt x="1438" y="5257"/>
                  </a:lnTo>
                  <a:lnTo>
                    <a:pt x="1440" y="5252"/>
                  </a:lnTo>
                  <a:lnTo>
                    <a:pt x="1435" y="5243"/>
                  </a:lnTo>
                  <a:lnTo>
                    <a:pt x="1433" y="5238"/>
                  </a:lnTo>
                  <a:lnTo>
                    <a:pt x="1433" y="5231"/>
                  </a:lnTo>
                  <a:lnTo>
                    <a:pt x="1425" y="5231"/>
                  </a:lnTo>
                  <a:lnTo>
                    <a:pt x="1418" y="5233"/>
                  </a:lnTo>
                  <a:lnTo>
                    <a:pt x="1411" y="5235"/>
                  </a:lnTo>
                  <a:lnTo>
                    <a:pt x="1406" y="5240"/>
                  </a:lnTo>
                  <a:lnTo>
                    <a:pt x="1399" y="5249"/>
                  </a:lnTo>
                  <a:lnTo>
                    <a:pt x="1392" y="5259"/>
                  </a:lnTo>
                  <a:close/>
                  <a:moveTo>
                    <a:pt x="109" y="5559"/>
                  </a:moveTo>
                  <a:lnTo>
                    <a:pt x="109" y="5563"/>
                  </a:lnTo>
                  <a:lnTo>
                    <a:pt x="108" y="5564"/>
                  </a:lnTo>
                  <a:lnTo>
                    <a:pt x="103" y="5566"/>
                  </a:lnTo>
                  <a:lnTo>
                    <a:pt x="94" y="5566"/>
                  </a:lnTo>
                  <a:lnTo>
                    <a:pt x="92" y="5568"/>
                  </a:lnTo>
                  <a:lnTo>
                    <a:pt x="89" y="5569"/>
                  </a:lnTo>
                  <a:lnTo>
                    <a:pt x="87" y="5574"/>
                  </a:lnTo>
                  <a:lnTo>
                    <a:pt x="89" y="5581"/>
                  </a:lnTo>
                  <a:lnTo>
                    <a:pt x="92" y="5586"/>
                  </a:lnTo>
                  <a:lnTo>
                    <a:pt x="96" y="5592"/>
                  </a:lnTo>
                  <a:lnTo>
                    <a:pt x="103" y="5595"/>
                  </a:lnTo>
                  <a:lnTo>
                    <a:pt x="106" y="5595"/>
                  </a:lnTo>
                  <a:lnTo>
                    <a:pt x="109" y="5593"/>
                  </a:lnTo>
                  <a:lnTo>
                    <a:pt x="109" y="5580"/>
                  </a:lnTo>
                  <a:lnTo>
                    <a:pt x="111" y="5574"/>
                  </a:lnTo>
                  <a:lnTo>
                    <a:pt x="113" y="5573"/>
                  </a:lnTo>
                  <a:lnTo>
                    <a:pt x="116" y="5573"/>
                  </a:lnTo>
                  <a:lnTo>
                    <a:pt x="118" y="5568"/>
                  </a:lnTo>
                  <a:lnTo>
                    <a:pt x="120" y="5566"/>
                  </a:lnTo>
                  <a:lnTo>
                    <a:pt x="123" y="5566"/>
                  </a:lnTo>
                  <a:lnTo>
                    <a:pt x="121" y="5563"/>
                  </a:lnTo>
                  <a:lnTo>
                    <a:pt x="118" y="5561"/>
                  </a:lnTo>
                  <a:lnTo>
                    <a:pt x="109" y="5559"/>
                  </a:lnTo>
                  <a:close/>
                  <a:moveTo>
                    <a:pt x="362" y="6023"/>
                  </a:moveTo>
                  <a:lnTo>
                    <a:pt x="362" y="6028"/>
                  </a:lnTo>
                  <a:lnTo>
                    <a:pt x="362" y="6035"/>
                  </a:lnTo>
                  <a:lnTo>
                    <a:pt x="362" y="6047"/>
                  </a:lnTo>
                  <a:lnTo>
                    <a:pt x="362" y="6054"/>
                  </a:lnTo>
                  <a:lnTo>
                    <a:pt x="363" y="6057"/>
                  </a:lnTo>
                  <a:lnTo>
                    <a:pt x="369" y="6059"/>
                  </a:lnTo>
                  <a:lnTo>
                    <a:pt x="375" y="6057"/>
                  </a:lnTo>
                  <a:lnTo>
                    <a:pt x="381" y="6054"/>
                  </a:lnTo>
                  <a:lnTo>
                    <a:pt x="382" y="6049"/>
                  </a:lnTo>
                  <a:lnTo>
                    <a:pt x="384" y="6042"/>
                  </a:lnTo>
                  <a:lnTo>
                    <a:pt x="382" y="6035"/>
                  </a:lnTo>
                  <a:lnTo>
                    <a:pt x="379" y="6028"/>
                  </a:lnTo>
                  <a:lnTo>
                    <a:pt x="374" y="6025"/>
                  </a:lnTo>
                  <a:lnTo>
                    <a:pt x="369" y="6021"/>
                  </a:lnTo>
                  <a:lnTo>
                    <a:pt x="362" y="6023"/>
                  </a:lnTo>
                  <a:close/>
                  <a:moveTo>
                    <a:pt x="96" y="4945"/>
                  </a:moveTo>
                  <a:lnTo>
                    <a:pt x="94" y="4954"/>
                  </a:lnTo>
                  <a:lnTo>
                    <a:pt x="92" y="4957"/>
                  </a:lnTo>
                  <a:lnTo>
                    <a:pt x="89" y="4959"/>
                  </a:lnTo>
                  <a:lnTo>
                    <a:pt x="87" y="4967"/>
                  </a:lnTo>
                  <a:lnTo>
                    <a:pt x="89" y="4974"/>
                  </a:lnTo>
                  <a:lnTo>
                    <a:pt x="91" y="4981"/>
                  </a:lnTo>
                  <a:lnTo>
                    <a:pt x="92" y="4986"/>
                  </a:lnTo>
                  <a:lnTo>
                    <a:pt x="96" y="4991"/>
                  </a:lnTo>
                  <a:lnTo>
                    <a:pt x="99" y="4994"/>
                  </a:lnTo>
                  <a:lnTo>
                    <a:pt x="109" y="5000"/>
                  </a:lnTo>
                  <a:lnTo>
                    <a:pt x="111" y="4993"/>
                  </a:lnTo>
                  <a:lnTo>
                    <a:pt x="116" y="4989"/>
                  </a:lnTo>
                  <a:lnTo>
                    <a:pt x="125" y="4981"/>
                  </a:lnTo>
                  <a:lnTo>
                    <a:pt x="130" y="4977"/>
                  </a:lnTo>
                  <a:lnTo>
                    <a:pt x="133" y="4972"/>
                  </a:lnTo>
                  <a:lnTo>
                    <a:pt x="137" y="4967"/>
                  </a:lnTo>
                  <a:lnTo>
                    <a:pt x="137" y="4959"/>
                  </a:lnTo>
                  <a:lnTo>
                    <a:pt x="133" y="4957"/>
                  </a:lnTo>
                  <a:lnTo>
                    <a:pt x="132" y="4954"/>
                  </a:lnTo>
                  <a:lnTo>
                    <a:pt x="130" y="4950"/>
                  </a:lnTo>
                  <a:lnTo>
                    <a:pt x="130" y="4945"/>
                  </a:lnTo>
                  <a:lnTo>
                    <a:pt x="96" y="4945"/>
                  </a:lnTo>
                  <a:close/>
                  <a:moveTo>
                    <a:pt x="137" y="4931"/>
                  </a:moveTo>
                  <a:lnTo>
                    <a:pt x="142" y="4923"/>
                  </a:lnTo>
                  <a:lnTo>
                    <a:pt x="147" y="4916"/>
                  </a:lnTo>
                  <a:lnTo>
                    <a:pt x="150" y="4911"/>
                  </a:lnTo>
                  <a:lnTo>
                    <a:pt x="152" y="4906"/>
                  </a:lnTo>
                  <a:lnTo>
                    <a:pt x="152" y="4899"/>
                  </a:lnTo>
                  <a:lnTo>
                    <a:pt x="150" y="4890"/>
                  </a:lnTo>
                  <a:lnTo>
                    <a:pt x="150" y="4883"/>
                  </a:lnTo>
                  <a:lnTo>
                    <a:pt x="150" y="4877"/>
                  </a:lnTo>
                  <a:lnTo>
                    <a:pt x="149" y="4871"/>
                  </a:lnTo>
                  <a:lnTo>
                    <a:pt x="145" y="4868"/>
                  </a:lnTo>
                  <a:lnTo>
                    <a:pt x="138" y="4861"/>
                  </a:lnTo>
                  <a:lnTo>
                    <a:pt x="130" y="4856"/>
                  </a:lnTo>
                  <a:lnTo>
                    <a:pt x="128" y="4861"/>
                  </a:lnTo>
                  <a:lnTo>
                    <a:pt x="125" y="4865"/>
                  </a:lnTo>
                  <a:lnTo>
                    <a:pt x="116" y="4870"/>
                  </a:lnTo>
                  <a:lnTo>
                    <a:pt x="108" y="4875"/>
                  </a:lnTo>
                  <a:lnTo>
                    <a:pt x="96" y="4877"/>
                  </a:lnTo>
                  <a:lnTo>
                    <a:pt x="96" y="4873"/>
                  </a:lnTo>
                  <a:lnTo>
                    <a:pt x="94" y="4871"/>
                  </a:lnTo>
                  <a:lnTo>
                    <a:pt x="89" y="4870"/>
                  </a:lnTo>
                  <a:lnTo>
                    <a:pt x="85" y="4866"/>
                  </a:lnTo>
                  <a:lnTo>
                    <a:pt x="84" y="4865"/>
                  </a:lnTo>
                  <a:lnTo>
                    <a:pt x="82" y="4863"/>
                  </a:lnTo>
                  <a:lnTo>
                    <a:pt x="80" y="4858"/>
                  </a:lnTo>
                  <a:lnTo>
                    <a:pt x="79" y="4856"/>
                  </a:lnTo>
                  <a:lnTo>
                    <a:pt x="75" y="4856"/>
                  </a:lnTo>
                  <a:lnTo>
                    <a:pt x="72" y="4863"/>
                  </a:lnTo>
                  <a:lnTo>
                    <a:pt x="68" y="4866"/>
                  </a:lnTo>
                  <a:lnTo>
                    <a:pt x="65" y="4871"/>
                  </a:lnTo>
                  <a:lnTo>
                    <a:pt x="62" y="4877"/>
                  </a:lnTo>
                  <a:lnTo>
                    <a:pt x="63" y="4883"/>
                  </a:lnTo>
                  <a:lnTo>
                    <a:pt x="62" y="4889"/>
                  </a:lnTo>
                  <a:lnTo>
                    <a:pt x="60" y="4895"/>
                  </a:lnTo>
                  <a:lnTo>
                    <a:pt x="55" y="4901"/>
                  </a:lnTo>
                  <a:lnTo>
                    <a:pt x="55" y="4906"/>
                  </a:lnTo>
                  <a:lnTo>
                    <a:pt x="55" y="4911"/>
                  </a:lnTo>
                  <a:lnTo>
                    <a:pt x="62" y="4919"/>
                  </a:lnTo>
                  <a:lnTo>
                    <a:pt x="67" y="4930"/>
                  </a:lnTo>
                  <a:lnTo>
                    <a:pt x="72" y="4933"/>
                  </a:lnTo>
                  <a:lnTo>
                    <a:pt x="77" y="4935"/>
                  </a:lnTo>
                  <a:lnTo>
                    <a:pt x="82" y="4938"/>
                  </a:lnTo>
                  <a:lnTo>
                    <a:pt x="89" y="4938"/>
                  </a:lnTo>
                  <a:lnTo>
                    <a:pt x="91" y="4928"/>
                  </a:lnTo>
                  <a:lnTo>
                    <a:pt x="92" y="4924"/>
                  </a:lnTo>
                  <a:lnTo>
                    <a:pt x="94" y="4921"/>
                  </a:lnTo>
                  <a:lnTo>
                    <a:pt x="99" y="4919"/>
                  </a:lnTo>
                  <a:lnTo>
                    <a:pt x="108" y="4919"/>
                  </a:lnTo>
                  <a:lnTo>
                    <a:pt x="116" y="4921"/>
                  </a:lnTo>
                  <a:lnTo>
                    <a:pt x="123" y="4924"/>
                  </a:lnTo>
                  <a:lnTo>
                    <a:pt x="137" y="4931"/>
                  </a:lnTo>
                  <a:close/>
                  <a:moveTo>
                    <a:pt x="1686" y="4447"/>
                  </a:moveTo>
                  <a:lnTo>
                    <a:pt x="1682" y="4449"/>
                  </a:lnTo>
                  <a:lnTo>
                    <a:pt x="1680" y="4452"/>
                  </a:lnTo>
                  <a:lnTo>
                    <a:pt x="1679" y="4461"/>
                  </a:lnTo>
                  <a:lnTo>
                    <a:pt x="1675" y="4462"/>
                  </a:lnTo>
                  <a:lnTo>
                    <a:pt x="1674" y="4464"/>
                  </a:lnTo>
                  <a:lnTo>
                    <a:pt x="1672" y="4467"/>
                  </a:lnTo>
                  <a:lnTo>
                    <a:pt x="1672" y="4474"/>
                  </a:lnTo>
                  <a:lnTo>
                    <a:pt x="1672" y="4481"/>
                  </a:lnTo>
                  <a:lnTo>
                    <a:pt x="1675" y="4484"/>
                  </a:lnTo>
                  <a:lnTo>
                    <a:pt x="1679" y="4488"/>
                  </a:lnTo>
                  <a:lnTo>
                    <a:pt x="1682" y="4488"/>
                  </a:lnTo>
                  <a:lnTo>
                    <a:pt x="1686" y="4488"/>
                  </a:lnTo>
                  <a:lnTo>
                    <a:pt x="1692" y="4488"/>
                  </a:lnTo>
                  <a:lnTo>
                    <a:pt x="1698" y="4483"/>
                  </a:lnTo>
                  <a:lnTo>
                    <a:pt x="1703" y="4478"/>
                  </a:lnTo>
                  <a:lnTo>
                    <a:pt x="1704" y="4469"/>
                  </a:lnTo>
                  <a:lnTo>
                    <a:pt x="1706" y="4461"/>
                  </a:lnTo>
                  <a:lnTo>
                    <a:pt x="1709" y="4459"/>
                  </a:lnTo>
                  <a:lnTo>
                    <a:pt x="1711" y="4455"/>
                  </a:lnTo>
                  <a:lnTo>
                    <a:pt x="1713" y="4447"/>
                  </a:lnTo>
                  <a:lnTo>
                    <a:pt x="1706" y="4447"/>
                  </a:lnTo>
                  <a:lnTo>
                    <a:pt x="1701" y="4445"/>
                  </a:lnTo>
                  <a:lnTo>
                    <a:pt x="1698" y="4442"/>
                  </a:lnTo>
                  <a:lnTo>
                    <a:pt x="1692" y="4440"/>
                  </a:lnTo>
                  <a:lnTo>
                    <a:pt x="1692" y="4443"/>
                  </a:lnTo>
                  <a:lnTo>
                    <a:pt x="1691" y="4445"/>
                  </a:lnTo>
                  <a:lnTo>
                    <a:pt x="1686" y="4447"/>
                  </a:lnTo>
                  <a:close/>
                  <a:moveTo>
                    <a:pt x="1324" y="5034"/>
                  </a:moveTo>
                  <a:lnTo>
                    <a:pt x="1324" y="5041"/>
                  </a:lnTo>
                  <a:lnTo>
                    <a:pt x="1327" y="5042"/>
                  </a:lnTo>
                  <a:lnTo>
                    <a:pt x="1331" y="5044"/>
                  </a:lnTo>
                  <a:lnTo>
                    <a:pt x="1338" y="5051"/>
                  </a:lnTo>
                  <a:lnTo>
                    <a:pt x="1341" y="5052"/>
                  </a:lnTo>
                  <a:lnTo>
                    <a:pt x="1343" y="5052"/>
                  </a:lnTo>
                  <a:lnTo>
                    <a:pt x="1344" y="5049"/>
                  </a:lnTo>
                  <a:lnTo>
                    <a:pt x="1344" y="5041"/>
                  </a:lnTo>
                  <a:lnTo>
                    <a:pt x="1339" y="5039"/>
                  </a:lnTo>
                  <a:lnTo>
                    <a:pt x="1338" y="5037"/>
                  </a:lnTo>
                  <a:lnTo>
                    <a:pt x="1338" y="5034"/>
                  </a:lnTo>
                  <a:lnTo>
                    <a:pt x="1336" y="5030"/>
                  </a:lnTo>
                  <a:lnTo>
                    <a:pt x="1334" y="5029"/>
                  </a:lnTo>
                  <a:lnTo>
                    <a:pt x="1331" y="5029"/>
                  </a:lnTo>
                  <a:lnTo>
                    <a:pt x="1326" y="5030"/>
                  </a:lnTo>
                  <a:lnTo>
                    <a:pt x="1324" y="5032"/>
                  </a:lnTo>
                  <a:lnTo>
                    <a:pt x="1324" y="5034"/>
                  </a:lnTo>
                  <a:close/>
                  <a:moveTo>
                    <a:pt x="1365" y="4842"/>
                  </a:moveTo>
                  <a:lnTo>
                    <a:pt x="1360" y="4841"/>
                  </a:lnTo>
                  <a:lnTo>
                    <a:pt x="1358" y="4839"/>
                  </a:lnTo>
                  <a:lnTo>
                    <a:pt x="1358" y="4836"/>
                  </a:lnTo>
                  <a:lnTo>
                    <a:pt x="1355" y="4836"/>
                  </a:lnTo>
                  <a:lnTo>
                    <a:pt x="1353" y="4834"/>
                  </a:lnTo>
                  <a:lnTo>
                    <a:pt x="1351" y="4829"/>
                  </a:lnTo>
                  <a:lnTo>
                    <a:pt x="1353" y="4825"/>
                  </a:lnTo>
                  <a:lnTo>
                    <a:pt x="1356" y="4824"/>
                  </a:lnTo>
                  <a:lnTo>
                    <a:pt x="1365" y="4822"/>
                  </a:lnTo>
                  <a:lnTo>
                    <a:pt x="1365" y="4808"/>
                  </a:lnTo>
                  <a:lnTo>
                    <a:pt x="1355" y="4808"/>
                  </a:lnTo>
                  <a:lnTo>
                    <a:pt x="1344" y="4808"/>
                  </a:lnTo>
                  <a:lnTo>
                    <a:pt x="1338" y="4812"/>
                  </a:lnTo>
                  <a:lnTo>
                    <a:pt x="1331" y="4815"/>
                  </a:lnTo>
                  <a:lnTo>
                    <a:pt x="1331" y="4825"/>
                  </a:lnTo>
                  <a:lnTo>
                    <a:pt x="1332" y="4834"/>
                  </a:lnTo>
                  <a:lnTo>
                    <a:pt x="1338" y="4842"/>
                  </a:lnTo>
                  <a:lnTo>
                    <a:pt x="1343" y="4849"/>
                  </a:lnTo>
                  <a:lnTo>
                    <a:pt x="1350" y="4853"/>
                  </a:lnTo>
                  <a:lnTo>
                    <a:pt x="1355" y="4854"/>
                  </a:lnTo>
                  <a:lnTo>
                    <a:pt x="1358" y="4853"/>
                  </a:lnTo>
                  <a:lnTo>
                    <a:pt x="1361" y="4851"/>
                  </a:lnTo>
                  <a:lnTo>
                    <a:pt x="1365" y="4842"/>
                  </a:lnTo>
                  <a:close/>
                  <a:moveTo>
                    <a:pt x="1679" y="4529"/>
                  </a:moveTo>
                  <a:lnTo>
                    <a:pt x="1675" y="4527"/>
                  </a:lnTo>
                  <a:lnTo>
                    <a:pt x="1675" y="4524"/>
                  </a:lnTo>
                  <a:lnTo>
                    <a:pt x="1677" y="4520"/>
                  </a:lnTo>
                  <a:lnTo>
                    <a:pt x="1679" y="4515"/>
                  </a:lnTo>
                  <a:lnTo>
                    <a:pt x="1679" y="4508"/>
                  </a:lnTo>
                  <a:lnTo>
                    <a:pt x="1679" y="4505"/>
                  </a:lnTo>
                  <a:lnTo>
                    <a:pt x="1677" y="4503"/>
                  </a:lnTo>
                  <a:lnTo>
                    <a:pt x="1672" y="4501"/>
                  </a:lnTo>
                  <a:lnTo>
                    <a:pt x="1670" y="4505"/>
                  </a:lnTo>
                  <a:lnTo>
                    <a:pt x="1668" y="4507"/>
                  </a:lnTo>
                  <a:lnTo>
                    <a:pt x="1662" y="4508"/>
                  </a:lnTo>
                  <a:lnTo>
                    <a:pt x="1655" y="4510"/>
                  </a:lnTo>
                  <a:lnTo>
                    <a:pt x="1651" y="4512"/>
                  </a:lnTo>
                  <a:lnTo>
                    <a:pt x="1651" y="4515"/>
                  </a:lnTo>
                  <a:lnTo>
                    <a:pt x="1650" y="4520"/>
                  </a:lnTo>
                  <a:lnTo>
                    <a:pt x="1648" y="4522"/>
                  </a:lnTo>
                  <a:lnTo>
                    <a:pt x="1645" y="4522"/>
                  </a:lnTo>
                  <a:lnTo>
                    <a:pt x="1645" y="4534"/>
                  </a:lnTo>
                  <a:lnTo>
                    <a:pt x="1645" y="4546"/>
                  </a:lnTo>
                  <a:lnTo>
                    <a:pt x="1646" y="4549"/>
                  </a:lnTo>
                  <a:lnTo>
                    <a:pt x="1650" y="4553"/>
                  </a:lnTo>
                  <a:lnTo>
                    <a:pt x="1653" y="4554"/>
                  </a:lnTo>
                  <a:lnTo>
                    <a:pt x="1658" y="4556"/>
                  </a:lnTo>
                  <a:lnTo>
                    <a:pt x="1660" y="4551"/>
                  </a:lnTo>
                  <a:lnTo>
                    <a:pt x="1662" y="4548"/>
                  </a:lnTo>
                  <a:lnTo>
                    <a:pt x="1668" y="4542"/>
                  </a:lnTo>
                  <a:lnTo>
                    <a:pt x="1675" y="4537"/>
                  </a:lnTo>
                  <a:lnTo>
                    <a:pt x="1677" y="4534"/>
                  </a:lnTo>
                  <a:lnTo>
                    <a:pt x="1679" y="4529"/>
                  </a:lnTo>
                  <a:close/>
                  <a:moveTo>
                    <a:pt x="2095" y="1608"/>
                  </a:moveTo>
                  <a:lnTo>
                    <a:pt x="2093" y="1615"/>
                  </a:lnTo>
                  <a:lnTo>
                    <a:pt x="2095" y="1618"/>
                  </a:lnTo>
                  <a:lnTo>
                    <a:pt x="2100" y="1622"/>
                  </a:lnTo>
                  <a:lnTo>
                    <a:pt x="2105" y="1624"/>
                  </a:lnTo>
                  <a:lnTo>
                    <a:pt x="2112" y="1624"/>
                  </a:lnTo>
                  <a:lnTo>
                    <a:pt x="2117" y="1622"/>
                  </a:lnTo>
                  <a:lnTo>
                    <a:pt x="2120" y="1618"/>
                  </a:lnTo>
                  <a:lnTo>
                    <a:pt x="2122" y="1615"/>
                  </a:lnTo>
                  <a:lnTo>
                    <a:pt x="2117" y="1613"/>
                  </a:lnTo>
                  <a:lnTo>
                    <a:pt x="2115" y="1612"/>
                  </a:lnTo>
                  <a:lnTo>
                    <a:pt x="2115" y="1608"/>
                  </a:lnTo>
                  <a:lnTo>
                    <a:pt x="2105" y="1605"/>
                  </a:lnTo>
                  <a:lnTo>
                    <a:pt x="2100" y="1605"/>
                  </a:lnTo>
                  <a:lnTo>
                    <a:pt x="2095" y="1608"/>
                  </a:lnTo>
                  <a:close/>
                  <a:moveTo>
                    <a:pt x="2443" y="1417"/>
                  </a:moveTo>
                  <a:lnTo>
                    <a:pt x="2445" y="1419"/>
                  </a:lnTo>
                  <a:lnTo>
                    <a:pt x="2448" y="1421"/>
                  </a:lnTo>
                  <a:lnTo>
                    <a:pt x="2453" y="1429"/>
                  </a:lnTo>
                  <a:lnTo>
                    <a:pt x="2455" y="1431"/>
                  </a:lnTo>
                  <a:lnTo>
                    <a:pt x="2458" y="1433"/>
                  </a:lnTo>
                  <a:lnTo>
                    <a:pt x="2460" y="1431"/>
                  </a:lnTo>
                  <a:lnTo>
                    <a:pt x="2463" y="1424"/>
                  </a:lnTo>
                  <a:lnTo>
                    <a:pt x="2460" y="1422"/>
                  </a:lnTo>
                  <a:lnTo>
                    <a:pt x="2458" y="1419"/>
                  </a:lnTo>
                  <a:lnTo>
                    <a:pt x="2460" y="1416"/>
                  </a:lnTo>
                  <a:lnTo>
                    <a:pt x="2463" y="1410"/>
                  </a:lnTo>
                  <a:lnTo>
                    <a:pt x="2450" y="1412"/>
                  </a:lnTo>
                  <a:lnTo>
                    <a:pt x="2445" y="1414"/>
                  </a:lnTo>
                  <a:lnTo>
                    <a:pt x="2443" y="1416"/>
                  </a:lnTo>
                  <a:lnTo>
                    <a:pt x="2443" y="1417"/>
                  </a:lnTo>
                  <a:close/>
                  <a:moveTo>
                    <a:pt x="1733" y="3983"/>
                  </a:moveTo>
                  <a:lnTo>
                    <a:pt x="1737" y="3981"/>
                  </a:lnTo>
                  <a:lnTo>
                    <a:pt x="1739" y="3979"/>
                  </a:lnTo>
                  <a:lnTo>
                    <a:pt x="1739" y="3976"/>
                  </a:lnTo>
                  <a:lnTo>
                    <a:pt x="1739" y="3974"/>
                  </a:lnTo>
                  <a:lnTo>
                    <a:pt x="1735" y="3968"/>
                  </a:lnTo>
                  <a:lnTo>
                    <a:pt x="1733" y="3962"/>
                  </a:lnTo>
                  <a:lnTo>
                    <a:pt x="1733" y="3957"/>
                  </a:lnTo>
                  <a:lnTo>
                    <a:pt x="1733" y="3954"/>
                  </a:lnTo>
                  <a:lnTo>
                    <a:pt x="1732" y="3952"/>
                  </a:lnTo>
                  <a:lnTo>
                    <a:pt x="1728" y="3950"/>
                  </a:lnTo>
                  <a:lnTo>
                    <a:pt x="1721" y="3949"/>
                  </a:lnTo>
                  <a:lnTo>
                    <a:pt x="1713" y="3949"/>
                  </a:lnTo>
                  <a:lnTo>
                    <a:pt x="1713" y="3976"/>
                  </a:lnTo>
                  <a:lnTo>
                    <a:pt x="1718" y="3978"/>
                  </a:lnTo>
                  <a:lnTo>
                    <a:pt x="1720" y="3979"/>
                  </a:lnTo>
                  <a:lnTo>
                    <a:pt x="1720" y="3983"/>
                  </a:lnTo>
                  <a:lnTo>
                    <a:pt x="1733" y="3983"/>
                  </a:lnTo>
                  <a:close/>
                  <a:moveTo>
                    <a:pt x="1419" y="3068"/>
                  </a:moveTo>
                  <a:lnTo>
                    <a:pt x="1418" y="3065"/>
                  </a:lnTo>
                  <a:lnTo>
                    <a:pt x="1414" y="3063"/>
                  </a:lnTo>
                  <a:lnTo>
                    <a:pt x="1406" y="3062"/>
                  </a:lnTo>
                  <a:lnTo>
                    <a:pt x="1406" y="3068"/>
                  </a:lnTo>
                  <a:lnTo>
                    <a:pt x="1406" y="3075"/>
                  </a:lnTo>
                  <a:lnTo>
                    <a:pt x="1407" y="3080"/>
                  </a:lnTo>
                  <a:lnTo>
                    <a:pt x="1413" y="3082"/>
                  </a:lnTo>
                  <a:lnTo>
                    <a:pt x="1419" y="3082"/>
                  </a:lnTo>
                  <a:lnTo>
                    <a:pt x="1421" y="3079"/>
                  </a:lnTo>
                  <a:lnTo>
                    <a:pt x="1423" y="3077"/>
                  </a:lnTo>
                  <a:lnTo>
                    <a:pt x="1426" y="3077"/>
                  </a:lnTo>
                  <a:lnTo>
                    <a:pt x="1428" y="3077"/>
                  </a:lnTo>
                  <a:lnTo>
                    <a:pt x="1433" y="3080"/>
                  </a:lnTo>
                  <a:lnTo>
                    <a:pt x="1440" y="3082"/>
                  </a:lnTo>
                  <a:lnTo>
                    <a:pt x="1442" y="3080"/>
                  </a:lnTo>
                  <a:lnTo>
                    <a:pt x="1443" y="3079"/>
                  </a:lnTo>
                  <a:lnTo>
                    <a:pt x="1447" y="3075"/>
                  </a:lnTo>
                  <a:lnTo>
                    <a:pt x="1452" y="3074"/>
                  </a:lnTo>
                  <a:lnTo>
                    <a:pt x="1454" y="3072"/>
                  </a:lnTo>
                  <a:lnTo>
                    <a:pt x="1454" y="3068"/>
                  </a:lnTo>
                  <a:lnTo>
                    <a:pt x="1445" y="3063"/>
                  </a:lnTo>
                  <a:lnTo>
                    <a:pt x="1440" y="3062"/>
                  </a:lnTo>
                  <a:lnTo>
                    <a:pt x="1433" y="3062"/>
                  </a:lnTo>
                  <a:lnTo>
                    <a:pt x="1431" y="3065"/>
                  </a:lnTo>
                  <a:lnTo>
                    <a:pt x="1428" y="3067"/>
                  </a:lnTo>
                  <a:lnTo>
                    <a:pt x="1419" y="3068"/>
                  </a:lnTo>
                  <a:close/>
                  <a:moveTo>
                    <a:pt x="1610" y="2679"/>
                  </a:moveTo>
                  <a:lnTo>
                    <a:pt x="1609" y="2676"/>
                  </a:lnTo>
                  <a:lnTo>
                    <a:pt x="1607" y="2676"/>
                  </a:lnTo>
                  <a:lnTo>
                    <a:pt x="1605" y="2676"/>
                  </a:lnTo>
                  <a:lnTo>
                    <a:pt x="1604" y="2676"/>
                  </a:lnTo>
                  <a:lnTo>
                    <a:pt x="1598" y="2681"/>
                  </a:lnTo>
                  <a:lnTo>
                    <a:pt x="1597" y="2686"/>
                  </a:lnTo>
                  <a:lnTo>
                    <a:pt x="1602" y="2686"/>
                  </a:lnTo>
                  <a:lnTo>
                    <a:pt x="1605" y="2685"/>
                  </a:lnTo>
                  <a:lnTo>
                    <a:pt x="1609" y="2683"/>
                  </a:lnTo>
                  <a:lnTo>
                    <a:pt x="1610" y="2679"/>
                  </a:lnTo>
                  <a:close/>
                  <a:moveTo>
                    <a:pt x="2504" y="1334"/>
                  </a:moveTo>
                  <a:lnTo>
                    <a:pt x="2503" y="1332"/>
                  </a:lnTo>
                  <a:lnTo>
                    <a:pt x="2501" y="1330"/>
                  </a:lnTo>
                  <a:lnTo>
                    <a:pt x="2499" y="1330"/>
                  </a:lnTo>
                  <a:lnTo>
                    <a:pt x="2494" y="1329"/>
                  </a:lnTo>
                  <a:lnTo>
                    <a:pt x="2491" y="1329"/>
                  </a:lnTo>
                  <a:lnTo>
                    <a:pt x="2482" y="1322"/>
                  </a:lnTo>
                  <a:lnTo>
                    <a:pt x="2480" y="1318"/>
                  </a:lnTo>
                  <a:lnTo>
                    <a:pt x="2479" y="1313"/>
                  </a:lnTo>
                  <a:lnTo>
                    <a:pt x="2479" y="1310"/>
                  </a:lnTo>
                  <a:lnTo>
                    <a:pt x="2469" y="1298"/>
                  </a:lnTo>
                  <a:lnTo>
                    <a:pt x="2455" y="1284"/>
                  </a:lnTo>
                  <a:lnTo>
                    <a:pt x="2453" y="1281"/>
                  </a:lnTo>
                  <a:lnTo>
                    <a:pt x="2451" y="1267"/>
                  </a:lnTo>
                  <a:lnTo>
                    <a:pt x="2450" y="1267"/>
                  </a:lnTo>
                  <a:lnTo>
                    <a:pt x="2446" y="1262"/>
                  </a:lnTo>
                  <a:lnTo>
                    <a:pt x="2445" y="1259"/>
                  </a:lnTo>
                  <a:lnTo>
                    <a:pt x="2443" y="1259"/>
                  </a:lnTo>
                  <a:lnTo>
                    <a:pt x="2443" y="1257"/>
                  </a:lnTo>
                  <a:lnTo>
                    <a:pt x="2441" y="1255"/>
                  </a:lnTo>
                  <a:lnTo>
                    <a:pt x="2438" y="1254"/>
                  </a:lnTo>
                  <a:lnTo>
                    <a:pt x="2438" y="1252"/>
                  </a:lnTo>
                  <a:lnTo>
                    <a:pt x="2436" y="1247"/>
                  </a:lnTo>
                  <a:lnTo>
                    <a:pt x="2433" y="1247"/>
                  </a:lnTo>
                  <a:lnTo>
                    <a:pt x="2431" y="1245"/>
                  </a:lnTo>
                  <a:lnTo>
                    <a:pt x="2431" y="1242"/>
                  </a:lnTo>
                  <a:lnTo>
                    <a:pt x="2421" y="1235"/>
                  </a:lnTo>
                  <a:lnTo>
                    <a:pt x="2417" y="1231"/>
                  </a:lnTo>
                  <a:lnTo>
                    <a:pt x="2414" y="1224"/>
                  </a:lnTo>
                  <a:lnTo>
                    <a:pt x="2412" y="1224"/>
                  </a:lnTo>
                  <a:lnTo>
                    <a:pt x="2411" y="1224"/>
                  </a:lnTo>
                  <a:lnTo>
                    <a:pt x="2407" y="1223"/>
                  </a:lnTo>
                  <a:lnTo>
                    <a:pt x="2405" y="1221"/>
                  </a:lnTo>
                  <a:lnTo>
                    <a:pt x="2404" y="1221"/>
                  </a:lnTo>
                  <a:lnTo>
                    <a:pt x="2402" y="1221"/>
                  </a:lnTo>
                  <a:lnTo>
                    <a:pt x="2402" y="1219"/>
                  </a:lnTo>
                  <a:lnTo>
                    <a:pt x="2402" y="1216"/>
                  </a:lnTo>
                  <a:lnTo>
                    <a:pt x="2402" y="1213"/>
                  </a:lnTo>
                  <a:lnTo>
                    <a:pt x="2402" y="1209"/>
                  </a:lnTo>
                  <a:lnTo>
                    <a:pt x="2402" y="1206"/>
                  </a:lnTo>
                  <a:lnTo>
                    <a:pt x="2397" y="1206"/>
                  </a:lnTo>
                  <a:lnTo>
                    <a:pt x="2395" y="1202"/>
                  </a:lnTo>
                  <a:lnTo>
                    <a:pt x="2390" y="1197"/>
                  </a:lnTo>
                  <a:lnTo>
                    <a:pt x="2388" y="1194"/>
                  </a:lnTo>
                  <a:lnTo>
                    <a:pt x="2385" y="1192"/>
                  </a:lnTo>
                  <a:lnTo>
                    <a:pt x="2380" y="1192"/>
                  </a:lnTo>
                  <a:lnTo>
                    <a:pt x="2375" y="1192"/>
                  </a:lnTo>
                  <a:lnTo>
                    <a:pt x="2371" y="1187"/>
                  </a:lnTo>
                  <a:lnTo>
                    <a:pt x="2370" y="1180"/>
                  </a:lnTo>
                  <a:lnTo>
                    <a:pt x="2366" y="1175"/>
                  </a:lnTo>
                  <a:lnTo>
                    <a:pt x="2365" y="1173"/>
                  </a:lnTo>
                  <a:lnTo>
                    <a:pt x="2361" y="1172"/>
                  </a:lnTo>
                  <a:lnTo>
                    <a:pt x="2361" y="1131"/>
                  </a:lnTo>
                  <a:lnTo>
                    <a:pt x="2356" y="1129"/>
                  </a:lnTo>
                  <a:lnTo>
                    <a:pt x="2354" y="1127"/>
                  </a:lnTo>
                  <a:lnTo>
                    <a:pt x="2354" y="1124"/>
                  </a:lnTo>
                  <a:lnTo>
                    <a:pt x="2354" y="1117"/>
                  </a:lnTo>
                  <a:lnTo>
                    <a:pt x="2354" y="1110"/>
                  </a:lnTo>
                  <a:lnTo>
                    <a:pt x="2349" y="1102"/>
                  </a:lnTo>
                  <a:lnTo>
                    <a:pt x="2346" y="1090"/>
                  </a:lnTo>
                  <a:lnTo>
                    <a:pt x="2346" y="1084"/>
                  </a:lnTo>
                  <a:lnTo>
                    <a:pt x="2347" y="1076"/>
                  </a:lnTo>
                  <a:lnTo>
                    <a:pt x="2347" y="1067"/>
                  </a:lnTo>
                  <a:lnTo>
                    <a:pt x="2349" y="1059"/>
                  </a:lnTo>
                  <a:lnTo>
                    <a:pt x="2351" y="1052"/>
                  </a:lnTo>
                  <a:lnTo>
                    <a:pt x="2354" y="1045"/>
                  </a:lnTo>
                  <a:lnTo>
                    <a:pt x="2361" y="1035"/>
                  </a:lnTo>
                  <a:lnTo>
                    <a:pt x="2368" y="1021"/>
                  </a:lnTo>
                  <a:lnTo>
                    <a:pt x="2368" y="912"/>
                  </a:lnTo>
                  <a:lnTo>
                    <a:pt x="2368" y="907"/>
                  </a:lnTo>
                  <a:lnTo>
                    <a:pt x="2366" y="902"/>
                  </a:lnTo>
                  <a:lnTo>
                    <a:pt x="2365" y="897"/>
                  </a:lnTo>
                  <a:lnTo>
                    <a:pt x="2361" y="895"/>
                  </a:lnTo>
                  <a:lnTo>
                    <a:pt x="2354" y="890"/>
                  </a:lnTo>
                  <a:lnTo>
                    <a:pt x="2347" y="885"/>
                  </a:lnTo>
                  <a:lnTo>
                    <a:pt x="2347" y="880"/>
                  </a:lnTo>
                  <a:lnTo>
                    <a:pt x="2346" y="875"/>
                  </a:lnTo>
                  <a:lnTo>
                    <a:pt x="2342" y="866"/>
                  </a:lnTo>
                  <a:lnTo>
                    <a:pt x="2337" y="859"/>
                  </a:lnTo>
                  <a:lnTo>
                    <a:pt x="2334" y="851"/>
                  </a:lnTo>
                  <a:lnTo>
                    <a:pt x="2332" y="846"/>
                  </a:lnTo>
                  <a:lnTo>
                    <a:pt x="2330" y="842"/>
                  </a:lnTo>
                  <a:lnTo>
                    <a:pt x="2324" y="837"/>
                  </a:lnTo>
                  <a:lnTo>
                    <a:pt x="2317" y="832"/>
                  </a:lnTo>
                  <a:lnTo>
                    <a:pt x="2315" y="829"/>
                  </a:lnTo>
                  <a:lnTo>
                    <a:pt x="2313" y="824"/>
                  </a:lnTo>
                  <a:lnTo>
                    <a:pt x="2310" y="822"/>
                  </a:lnTo>
                  <a:lnTo>
                    <a:pt x="2307" y="820"/>
                  </a:lnTo>
                  <a:lnTo>
                    <a:pt x="2305" y="812"/>
                  </a:lnTo>
                  <a:lnTo>
                    <a:pt x="2303" y="808"/>
                  </a:lnTo>
                  <a:lnTo>
                    <a:pt x="2301" y="805"/>
                  </a:lnTo>
                  <a:lnTo>
                    <a:pt x="2298" y="803"/>
                  </a:lnTo>
                  <a:lnTo>
                    <a:pt x="2293" y="803"/>
                  </a:lnTo>
                  <a:lnTo>
                    <a:pt x="2293" y="796"/>
                  </a:lnTo>
                  <a:lnTo>
                    <a:pt x="2293" y="791"/>
                  </a:lnTo>
                  <a:lnTo>
                    <a:pt x="2289" y="783"/>
                  </a:lnTo>
                  <a:lnTo>
                    <a:pt x="2286" y="774"/>
                  </a:lnTo>
                  <a:lnTo>
                    <a:pt x="2284" y="769"/>
                  </a:lnTo>
                  <a:lnTo>
                    <a:pt x="2286" y="762"/>
                  </a:lnTo>
                  <a:lnTo>
                    <a:pt x="2281" y="761"/>
                  </a:lnTo>
                  <a:lnTo>
                    <a:pt x="2279" y="759"/>
                  </a:lnTo>
                  <a:lnTo>
                    <a:pt x="2279" y="755"/>
                  </a:lnTo>
                  <a:lnTo>
                    <a:pt x="2279" y="742"/>
                  </a:lnTo>
                  <a:lnTo>
                    <a:pt x="2279" y="733"/>
                  </a:lnTo>
                  <a:lnTo>
                    <a:pt x="2279" y="726"/>
                  </a:lnTo>
                  <a:lnTo>
                    <a:pt x="2281" y="721"/>
                  </a:lnTo>
                  <a:lnTo>
                    <a:pt x="2284" y="716"/>
                  </a:lnTo>
                  <a:lnTo>
                    <a:pt x="2291" y="708"/>
                  </a:lnTo>
                  <a:lnTo>
                    <a:pt x="2293" y="701"/>
                  </a:lnTo>
                  <a:lnTo>
                    <a:pt x="2293" y="694"/>
                  </a:lnTo>
                  <a:lnTo>
                    <a:pt x="2295" y="691"/>
                  </a:lnTo>
                  <a:lnTo>
                    <a:pt x="2296" y="687"/>
                  </a:lnTo>
                  <a:lnTo>
                    <a:pt x="2298" y="685"/>
                  </a:lnTo>
                  <a:lnTo>
                    <a:pt x="2300" y="680"/>
                  </a:lnTo>
                  <a:lnTo>
                    <a:pt x="2296" y="675"/>
                  </a:lnTo>
                  <a:lnTo>
                    <a:pt x="2293" y="670"/>
                  </a:lnTo>
                  <a:lnTo>
                    <a:pt x="2288" y="667"/>
                  </a:lnTo>
                  <a:lnTo>
                    <a:pt x="2286" y="660"/>
                  </a:lnTo>
                  <a:lnTo>
                    <a:pt x="2283" y="653"/>
                  </a:lnTo>
                  <a:lnTo>
                    <a:pt x="2278" y="648"/>
                  </a:lnTo>
                  <a:lnTo>
                    <a:pt x="2269" y="646"/>
                  </a:lnTo>
                  <a:lnTo>
                    <a:pt x="2259" y="646"/>
                  </a:lnTo>
                  <a:lnTo>
                    <a:pt x="2255" y="646"/>
                  </a:lnTo>
                  <a:lnTo>
                    <a:pt x="2254" y="646"/>
                  </a:lnTo>
                  <a:lnTo>
                    <a:pt x="2252" y="646"/>
                  </a:lnTo>
                  <a:lnTo>
                    <a:pt x="2250" y="646"/>
                  </a:lnTo>
                  <a:lnTo>
                    <a:pt x="2249" y="646"/>
                  </a:lnTo>
                  <a:lnTo>
                    <a:pt x="2247" y="646"/>
                  </a:lnTo>
                  <a:lnTo>
                    <a:pt x="2243" y="643"/>
                  </a:lnTo>
                  <a:lnTo>
                    <a:pt x="2243" y="641"/>
                  </a:lnTo>
                  <a:lnTo>
                    <a:pt x="2242" y="639"/>
                  </a:lnTo>
                  <a:lnTo>
                    <a:pt x="2240" y="636"/>
                  </a:lnTo>
                  <a:lnTo>
                    <a:pt x="2237" y="634"/>
                  </a:lnTo>
                  <a:lnTo>
                    <a:pt x="2231" y="632"/>
                  </a:lnTo>
                  <a:lnTo>
                    <a:pt x="2231" y="629"/>
                  </a:lnTo>
                  <a:lnTo>
                    <a:pt x="2223" y="626"/>
                  </a:lnTo>
                  <a:lnTo>
                    <a:pt x="2221" y="624"/>
                  </a:lnTo>
                  <a:lnTo>
                    <a:pt x="2220" y="621"/>
                  </a:lnTo>
                  <a:lnTo>
                    <a:pt x="2220" y="617"/>
                  </a:lnTo>
                  <a:lnTo>
                    <a:pt x="2221" y="614"/>
                  </a:lnTo>
                  <a:lnTo>
                    <a:pt x="2220" y="610"/>
                  </a:lnTo>
                  <a:lnTo>
                    <a:pt x="2218" y="598"/>
                  </a:lnTo>
                  <a:lnTo>
                    <a:pt x="2218" y="591"/>
                  </a:lnTo>
                  <a:lnTo>
                    <a:pt x="2220" y="588"/>
                  </a:lnTo>
                  <a:lnTo>
                    <a:pt x="2223" y="583"/>
                  </a:lnTo>
                  <a:lnTo>
                    <a:pt x="2230" y="581"/>
                  </a:lnTo>
                  <a:lnTo>
                    <a:pt x="2231" y="581"/>
                  </a:lnTo>
                  <a:lnTo>
                    <a:pt x="2233" y="580"/>
                  </a:lnTo>
                  <a:lnTo>
                    <a:pt x="2235" y="578"/>
                  </a:lnTo>
                  <a:lnTo>
                    <a:pt x="2235" y="576"/>
                  </a:lnTo>
                  <a:lnTo>
                    <a:pt x="2237" y="574"/>
                  </a:lnTo>
                  <a:lnTo>
                    <a:pt x="2237" y="573"/>
                  </a:lnTo>
                  <a:lnTo>
                    <a:pt x="2238" y="571"/>
                  </a:lnTo>
                  <a:lnTo>
                    <a:pt x="2238" y="569"/>
                  </a:lnTo>
                  <a:lnTo>
                    <a:pt x="2238" y="564"/>
                  </a:lnTo>
                  <a:lnTo>
                    <a:pt x="2238" y="539"/>
                  </a:lnTo>
                  <a:lnTo>
                    <a:pt x="2235" y="527"/>
                  </a:lnTo>
                  <a:lnTo>
                    <a:pt x="2231" y="515"/>
                  </a:lnTo>
                  <a:lnTo>
                    <a:pt x="2231" y="511"/>
                  </a:lnTo>
                  <a:lnTo>
                    <a:pt x="2230" y="508"/>
                  </a:lnTo>
                  <a:lnTo>
                    <a:pt x="2228" y="504"/>
                  </a:lnTo>
                  <a:lnTo>
                    <a:pt x="2226" y="501"/>
                  </a:lnTo>
                  <a:lnTo>
                    <a:pt x="2225" y="484"/>
                  </a:lnTo>
                  <a:lnTo>
                    <a:pt x="2221" y="482"/>
                  </a:lnTo>
                  <a:lnTo>
                    <a:pt x="2220" y="479"/>
                  </a:lnTo>
                  <a:lnTo>
                    <a:pt x="2220" y="476"/>
                  </a:lnTo>
                  <a:lnTo>
                    <a:pt x="2220" y="448"/>
                  </a:lnTo>
                  <a:lnTo>
                    <a:pt x="2218" y="448"/>
                  </a:lnTo>
                  <a:lnTo>
                    <a:pt x="2220" y="441"/>
                  </a:lnTo>
                  <a:lnTo>
                    <a:pt x="2221" y="436"/>
                  </a:lnTo>
                  <a:lnTo>
                    <a:pt x="2221" y="435"/>
                  </a:lnTo>
                  <a:lnTo>
                    <a:pt x="2223" y="433"/>
                  </a:lnTo>
                  <a:lnTo>
                    <a:pt x="2223" y="431"/>
                  </a:lnTo>
                  <a:lnTo>
                    <a:pt x="2225" y="431"/>
                  </a:lnTo>
                  <a:lnTo>
                    <a:pt x="2225" y="428"/>
                  </a:lnTo>
                  <a:lnTo>
                    <a:pt x="2221" y="419"/>
                  </a:lnTo>
                  <a:lnTo>
                    <a:pt x="2216" y="412"/>
                  </a:lnTo>
                  <a:lnTo>
                    <a:pt x="2213" y="404"/>
                  </a:lnTo>
                  <a:lnTo>
                    <a:pt x="2211" y="399"/>
                  </a:lnTo>
                  <a:lnTo>
                    <a:pt x="2211" y="394"/>
                  </a:lnTo>
                  <a:lnTo>
                    <a:pt x="2199" y="377"/>
                  </a:lnTo>
                  <a:lnTo>
                    <a:pt x="2184" y="363"/>
                  </a:lnTo>
                  <a:lnTo>
                    <a:pt x="2167" y="351"/>
                  </a:lnTo>
                  <a:lnTo>
                    <a:pt x="2149" y="339"/>
                  </a:lnTo>
                  <a:lnTo>
                    <a:pt x="2148" y="331"/>
                  </a:lnTo>
                  <a:lnTo>
                    <a:pt x="2146" y="322"/>
                  </a:lnTo>
                  <a:lnTo>
                    <a:pt x="2137" y="310"/>
                  </a:lnTo>
                  <a:lnTo>
                    <a:pt x="2129" y="298"/>
                  </a:lnTo>
                  <a:lnTo>
                    <a:pt x="2126" y="291"/>
                  </a:lnTo>
                  <a:lnTo>
                    <a:pt x="2122" y="285"/>
                  </a:lnTo>
                  <a:lnTo>
                    <a:pt x="2114" y="279"/>
                  </a:lnTo>
                  <a:lnTo>
                    <a:pt x="2109" y="278"/>
                  </a:lnTo>
                  <a:lnTo>
                    <a:pt x="2102" y="278"/>
                  </a:lnTo>
                  <a:lnTo>
                    <a:pt x="2100" y="276"/>
                  </a:lnTo>
                  <a:lnTo>
                    <a:pt x="2098" y="274"/>
                  </a:lnTo>
                  <a:lnTo>
                    <a:pt x="2095" y="271"/>
                  </a:lnTo>
                  <a:lnTo>
                    <a:pt x="2090" y="269"/>
                  </a:lnTo>
                  <a:lnTo>
                    <a:pt x="2088" y="267"/>
                  </a:lnTo>
                  <a:lnTo>
                    <a:pt x="2088" y="264"/>
                  </a:lnTo>
                  <a:lnTo>
                    <a:pt x="2080" y="259"/>
                  </a:lnTo>
                  <a:lnTo>
                    <a:pt x="2069" y="256"/>
                  </a:lnTo>
                  <a:lnTo>
                    <a:pt x="2061" y="250"/>
                  </a:lnTo>
                  <a:lnTo>
                    <a:pt x="2057" y="247"/>
                  </a:lnTo>
                  <a:lnTo>
                    <a:pt x="2054" y="244"/>
                  </a:lnTo>
                  <a:lnTo>
                    <a:pt x="2044" y="244"/>
                  </a:lnTo>
                  <a:lnTo>
                    <a:pt x="2035" y="244"/>
                  </a:lnTo>
                  <a:lnTo>
                    <a:pt x="2023" y="242"/>
                  </a:lnTo>
                  <a:lnTo>
                    <a:pt x="2013" y="240"/>
                  </a:lnTo>
                  <a:lnTo>
                    <a:pt x="2006" y="242"/>
                  </a:lnTo>
                  <a:lnTo>
                    <a:pt x="1999" y="244"/>
                  </a:lnTo>
                  <a:lnTo>
                    <a:pt x="2001" y="237"/>
                  </a:lnTo>
                  <a:lnTo>
                    <a:pt x="1999" y="232"/>
                  </a:lnTo>
                  <a:lnTo>
                    <a:pt x="1994" y="230"/>
                  </a:lnTo>
                  <a:lnTo>
                    <a:pt x="1989" y="230"/>
                  </a:lnTo>
                  <a:lnTo>
                    <a:pt x="1977" y="230"/>
                  </a:lnTo>
                  <a:lnTo>
                    <a:pt x="1970" y="230"/>
                  </a:lnTo>
                  <a:lnTo>
                    <a:pt x="1965" y="230"/>
                  </a:lnTo>
                  <a:lnTo>
                    <a:pt x="1955" y="216"/>
                  </a:lnTo>
                  <a:lnTo>
                    <a:pt x="1943" y="204"/>
                  </a:lnTo>
                  <a:lnTo>
                    <a:pt x="1931" y="192"/>
                  </a:lnTo>
                  <a:lnTo>
                    <a:pt x="1918" y="182"/>
                  </a:lnTo>
                  <a:lnTo>
                    <a:pt x="1918" y="175"/>
                  </a:lnTo>
                  <a:lnTo>
                    <a:pt x="1916" y="172"/>
                  </a:lnTo>
                  <a:lnTo>
                    <a:pt x="1912" y="169"/>
                  </a:lnTo>
                  <a:lnTo>
                    <a:pt x="1909" y="167"/>
                  </a:lnTo>
                  <a:lnTo>
                    <a:pt x="1904" y="165"/>
                  </a:lnTo>
                  <a:lnTo>
                    <a:pt x="1900" y="163"/>
                  </a:lnTo>
                  <a:lnTo>
                    <a:pt x="1897" y="160"/>
                  </a:lnTo>
                  <a:lnTo>
                    <a:pt x="1897" y="155"/>
                  </a:lnTo>
                  <a:lnTo>
                    <a:pt x="1890" y="151"/>
                  </a:lnTo>
                  <a:lnTo>
                    <a:pt x="1887" y="150"/>
                  </a:lnTo>
                  <a:lnTo>
                    <a:pt x="1885" y="148"/>
                  </a:lnTo>
                  <a:lnTo>
                    <a:pt x="1883" y="146"/>
                  </a:lnTo>
                  <a:lnTo>
                    <a:pt x="1877" y="140"/>
                  </a:lnTo>
                  <a:lnTo>
                    <a:pt x="1868" y="134"/>
                  </a:lnTo>
                  <a:lnTo>
                    <a:pt x="1865" y="134"/>
                  </a:lnTo>
                  <a:lnTo>
                    <a:pt x="1863" y="134"/>
                  </a:lnTo>
                  <a:lnTo>
                    <a:pt x="1863" y="133"/>
                  </a:lnTo>
                  <a:lnTo>
                    <a:pt x="1858" y="133"/>
                  </a:lnTo>
                  <a:lnTo>
                    <a:pt x="1854" y="133"/>
                  </a:lnTo>
                  <a:lnTo>
                    <a:pt x="1849" y="129"/>
                  </a:lnTo>
                  <a:lnTo>
                    <a:pt x="1848" y="128"/>
                  </a:lnTo>
                  <a:lnTo>
                    <a:pt x="1841" y="121"/>
                  </a:lnTo>
                  <a:lnTo>
                    <a:pt x="1836" y="114"/>
                  </a:lnTo>
                  <a:lnTo>
                    <a:pt x="1834" y="110"/>
                  </a:lnTo>
                  <a:lnTo>
                    <a:pt x="1831" y="109"/>
                  </a:lnTo>
                  <a:lnTo>
                    <a:pt x="1825" y="107"/>
                  </a:lnTo>
                  <a:lnTo>
                    <a:pt x="1824" y="104"/>
                  </a:lnTo>
                  <a:lnTo>
                    <a:pt x="1822" y="104"/>
                  </a:lnTo>
                  <a:lnTo>
                    <a:pt x="1820" y="99"/>
                  </a:lnTo>
                  <a:lnTo>
                    <a:pt x="1814" y="95"/>
                  </a:lnTo>
                  <a:lnTo>
                    <a:pt x="1810" y="90"/>
                  </a:lnTo>
                  <a:lnTo>
                    <a:pt x="1800" y="87"/>
                  </a:lnTo>
                  <a:lnTo>
                    <a:pt x="1791" y="85"/>
                  </a:lnTo>
                  <a:lnTo>
                    <a:pt x="1788" y="85"/>
                  </a:lnTo>
                  <a:lnTo>
                    <a:pt x="1783" y="81"/>
                  </a:lnTo>
                  <a:lnTo>
                    <a:pt x="1773" y="75"/>
                  </a:lnTo>
                  <a:lnTo>
                    <a:pt x="1767" y="73"/>
                  </a:lnTo>
                  <a:lnTo>
                    <a:pt x="1762" y="69"/>
                  </a:lnTo>
                  <a:lnTo>
                    <a:pt x="1761" y="69"/>
                  </a:lnTo>
                  <a:lnTo>
                    <a:pt x="1749" y="66"/>
                  </a:lnTo>
                  <a:lnTo>
                    <a:pt x="1747" y="66"/>
                  </a:lnTo>
                  <a:lnTo>
                    <a:pt x="1740" y="66"/>
                  </a:lnTo>
                  <a:lnTo>
                    <a:pt x="1742" y="56"/>
                  </a:lnTo>
                  <a:lnTo>
                    <a:pt x="1740" y="47"/>
                  </a:lnTo>
                  <a:lnTo>
                    <a:pt x="1739" y="34"/>
                  </a:lnTo>
                  <a:lnTo>
                    <a:pt x="1735" y="20"/>
                  </a:lnTo>
                  <a:lnTo>
                    <a:pt x="1733" y="5"/>
                  </a:lnTo>
                  <a:lnTo>
                    <a:pt x="1725" y="0"/>
                  </a:lnTo>
                  <a:lnTo>
                    <a:pt x="1718" y="0"/>
                  </a:lnTo>
                  <a:lnTo>
                    <a:pt x="1711" y="1"/>
                  </a:lnTo>
                  <a:lnTo>
                    <a:pt x="1704" y="5"/>
                  </a:lnTo>
                  <a:lnTo>
                    <a:pt x="1696" y="10"/>
                  </a:lnTo>
                  <a:lnTo>
                    <a:pt x="1687" y="11"/>
                  </a:lnTo>
                  <a:lnTo>
                    <a:pt x="1677" y="13"/>
                  </a:lnTo>
                  <a:lnTo>
                    <a:pt x="1665" y="11"/>
                  </a:lnTo>
                  <a:lnTo>
                    <a:pt x="1667" y="20"/>
                  </a:lnTo>
                  <a:lnTo>
                    <a:pt x="1668" y="29"/>
                  </a:lnTo>
                  <a:lnTo>
                    <a:pt x="1672" y="34"/>
                  </a:lnTo>
                  <a:lnTo>
                    <a:pt x="1679" y="39"/>
                  </a:lnTo>
                  <a:lnTo>
                    <a:pt x="1680" y="47"/>
                  </a:lnTo>
                  <a:lnTo>
                    <a:pt x="1682" y="56"/>
                  </a:lnTo>
                  <a:lnTo>
                    <a:pt x="1686" y="61"/>
                  </a:lnTo>
                  <a:lnTo>
                    <a:pt x="1692" y="66"/>
                  </a:lnTo>
                  <a:lnTo>
                    <a:pt x="1692" y="75"/>
                  </a:lnTo>
                  <a:lnTo>
                    <a:pt x="1694" y="81"/>
                  </a:lnTo>
                  <a:lnTo>
                    <a:pt x="1698" y="87"/>
                  </a:lnTo>
                  <a:lnTo>
                    <a:pt x="1699" y="93"/>
                  </a:lnTo>
                  <a:lnTo>
                    <a:pt x="1699" y="102"/>
                  </a:lnTo>
                  <a:lnTo>
                    <a:pt x="1698" y="110"/>
                  </a:lnTo>
                  <a:lnTo>
                    <a:pt x="1692" y="126"/>
                  </a:lnTo>
                  <a:lnTo>
                    <a:pt x="1679" y="155"/>
                  </a:lnTo>
                  <a:lnTo>
                    <a:pt x="1679" y="162"/>
                  </a:lnTo>
                  <a:lnTo>
                    <a:pt x="1679" y="167"/>
                  </a:lnTo>
                  <a:lnTo>
                    <a:pt x="1679" y="169"/>
                  </a:lnTo>
                  <a:lnTo>
                    <a:pt x="1675" y="169"/>
                  </a:lnTo>
                  <a:lnTo>
                    <a:pt x="1672" y="169"/>
                  </a:lnTo>
                  <a:lnTo>
                    <a:pt x="1672" y="175"/>
                  </a:lnTo>
                  <a:lnTo>
                    <a:pt x="1672" y="181"/>
                  </a:lnTo>
                  <a:lnTo>
                    <a:pt x="1672" y="182"/>
                  </a:lnTo>
                  <a:lnTo>
                    <a:pt x="1668" y="182"/>
                  </a:lnTo>
                  <a:lnTo>
                    <a:pt x="1665" y="182"/>
                  </a:lnTo>
                  <a:lnTo>
                    <a:pt x="1658" y="196"/>
                  </a:lnTo>
                  <a:lnTo>
                    <a:pt x="1651" y="210"/>
                  </a:lnTo>
                  <a:lnTo>
                    <a:pt x="1655" y="216"/>
                  </a:lnTo>
                  <a:lnTo>
                    <a:pt x="1658" y="223"/>
                  </a:lnTo>
                  <a:lnTo>
                    <a:pt x="1658" y="227"/>
                  </a:lnTo>
                  <a:lnTo>
                    <a:pt x="1658" y="230"/>
                  </a:lnTo>
                  <a:lnTo>
                    <a:pt x="1660" y="232"/>
                  </a:lnTo>
                  <a:lnTo>
                    <a:pt x="1663" y="233"/>
                  </a:lnTo>
                  <a:lnTo>
                    <a:pt x="1672" y="233"/>
                  </a:lnTo>
                  <a:lnTo>
                    <a:pt x="1674" y="235"/>
                  </a:lnTo>
                  <a:lnTo>
                    <a:pt x="1677" y="237"/>
                  </a:lnTo>
                  <a:lnTo>
                    <a:pt x="1679" y="240"/>
                  </a:lnTo>
                  <a:lnTo>
                    <a:pt x="1679" y="244"/>
                  </a:lnTo>
                  <a:lnTo>
                    <a:pt x="1679" y="254"/>
                  </a:lnTo>
                  <a:lnTo>
                    <a:pt x="1677" y="262"/>
                  </a:lnTo>
                  <a:lnTo>
                    <a:pt x="1672" y="267"/>
                  </a:lnTo>
                  <a:lnTo>
                    <a:pt x="1665" y="271"/>
                  </a:lnTo>
                  <a:lnTo>
                    <a:pt x="1665" y="278"/>
                  </a:lnTo>
                  <a:lnTo>
                    <a:pt x="1665" y="281"/>
                  </a:lnTo>
                  <a:lnTo>
                    <a:pt x="1663" y="285"/>
                  </a:lnTo>
                  <a:lnTo>
                    <a:pt x="1660" y="286"/>
                  </a:lnTo>
                  <a:lnTo>
                    <a:pt x="1655" y="291"/>
                  </a:lnTo>
                  <a:lnTo>
                    <a:pt x="1651" y="295"/>
                  </a:lnTo>
                  <a:lnTo>
                    <a:pt x="1651" y="298"/>
                  </a:lnTo>
                  <a:lnTo>
                    <a:pt x="1638" y="300"/>
                  </a:lnTo>
                  <a:lnTo>
                    <a:pt x="1626" y="300"/>
                  </a:lnTo>
                  <a:lnTo>
                    <a:pt x="1605" y="296"/>
                  </a:lnTo>
                  <a:lnTo>
                    <a:pt x="1585" y="293"/>
                  </a:lnTo>
                  <a:lnTo>
                    <a:pt x="1563" y="291"/>
                  </a:lnTo>
                  <a:lnTo>
                    <a:pt x="1561" y="286"/>
                  </a:lnTo>
                  <a:lnTo>
                    <a:pt x="1558" y="281"/>
                  </a:lnTo>
                  <a:lnTo>
                    <a:pt x="1552" y="279"/>
                  </a:lnTo>
                  <a:lnTo>
                    <a:pt x="1547" y="276"/>
                  </a:lnTo>
                  <a:lnTo>
                    <a:pt x="1535" y="273"/>
                  </a:lnTo>
                  <a:lnTo>
                    <a:pt x="1532" y="269"/>
                  </a:lnTo>
                  <a:lnTo>
                    <a:pt x="1529" y="264"/>
                  </a:lnTo>
                  <a:lnTo>
                    <a:pt x="1511" y="264"/>
                  </a:lnTo>
                  <a:lnTo>
                    <a:pt x="1494" y="264"/>
                  </a:lnTo>
                  <a:lnTo>
                    <a:pt x="1484" y="261"/>
                  </a:lnTo>
                  <a:lnTo>
                    <a:pt x="1469" y="257"/>
                  </a:lnTo>
                  <a:lnTo>
                    <a:pt x="1460" y="254"/>
                  </a:lnTo>
                  <a:lnTo>
                    <a:pt x="1452" y="254"/>
                  </a:lnTo>
                  <a:lnTo>
                    <a:pt x="1442" y="254"/>
                  </a:lnTo>
                  <a:lnTo>
                    <a:pt x="1433" y="257"/>
                  </a:lnTo>
                  <a:lnTo>
                    <a:pt x="1431" y="259"/>
                  </a:lnTo>
                  <a:lnTo>
                    <a:pt x="1431" y="261"/>
                  </a:lnTo>
                  <a:lnTo>
                    <a:pt x="1430" y="262"/>
                  </a:lnTo>
                  <a:lnTo>
                    <a:pt x="1426" y="264"/>
                  </a:lnTo>
                  <a:lnTo>
                    <a:pt x="1416" y="264"/>
                  </a:lnTo>
                  <a:lnTo>
                    <a:pt x="1406" y="264"/>
                  </a:lnTo>
                  <a:lnTo>
                    <a:pt x="1401" y="266"/>
                  </a:lnTo>
                  <a:lnTo>
                    <a:pt x="1399" y="267"/>
                  </a:lnTo>
                  <a:lnTo>
                    <a:pt x="1396" y="269"/>
                  </a:lnTo>
                  <a:lnTo>
                    <a:pt x="1392" y="271"/>
                  </a:lnTo>
                  <a:lnTo>
                    <a:pt x="1387" y="269"/>
                  </a:lnTo>
                  <a:lnTo>
                    <a:pt x="1382" y="267"/>
                  </a:lnTo>
                  <a:lnTo>
                    <a:pt x="1378" y="264"/>
                  </a:lnTo>
                  <a:lnTo>
                    <a:pt x="1372" y="264"/>
                  </a:lnTo>
                  <a:lnTo>
                    <a:pt x="1372" y="269"/>
                  </a:lnTo>
                  <a:lnTo>
                    <a:pt x="1370" y="274"/>
                  </a:lnTo>
                  <a:lnTo>
                    <a:pt x="1368" y="276"/>
                  </a:lnTo>
                  <a:lnTo>
                    <a:pt x="1367" y="276"/>
                  </a:lnTo>
                  <a:lnTo>
                    <a:pt x="1365" y="271"/>
                  </a:lnTo>
                  <a:lnTo>
                    <a:pt x="1358" y="271"/>
                  </a:lnTo>
                  <a:lnTo>
                    <a:pt x="1358" y="302"/>
                  </a:lnTo>
                  <a:lnTo>
                    <a:pt x="1356" y="315"/>
                  </a:lnTo>
                  <a:lnTo>
                    <a:pt x="1355" y="320"/>
                  </a:lnTo>
                  <a:lnTo>
                    <a:pt x="1351" y="325"/>
                  </a:lnTo>
                  <a:lnTo>
                    <a:pt x="1355" y="327"/>
                  </a:lnTo>
                  <a:lnTo>
                    <a:pt x="1356" y="331"/>
                  </a:lnTo>
                  <a:lnTo>
                    <a:pt x="1358" y="334"/>
                  </a:lnTo>
                  <a:lnTo>
                    <a:pt x="1358" y="339"/>
                  </a:lnTo>
                  <a:lnTo>
                    <a:pt x="1360" y="360"/>
                  </a:lnTo>
                  <a:lnTo>
                    <a:pt x="1363" y="378"/>
                  </a:lnTo>
                  <a:lnTo>
                    <a:pt x="1372" y="414"/>
                  </a:lnTo>
                  <a:lnTo>
                    <a:pt x="1367" y="421"/>
                  </a:lnTo>
                  <a:lnTo>
                    <a:pt x="1365" y="431"/>
                  </a:lnTo>
                  <a:lnTo>
                    <a:pt x="1365" y="443"/>
                  </a:lnTo>
                  <a:lnTo>
                    <a:pt x="1365" y="455"/>
                  </a:lnTo>
                  <a:lnTo>
                    <a:pt x="1361" y="457"/>
                  </a:lnTo>
                  <a:lnTo>
                    <a:pt x="1358" y="458"/>
                  </a:lnTo>
                  <a:lnTo>
                    <a:pt x="1356" y="467"/>
                  </a:lnTo>
                  <a:lnTo>
                    <a:pt x="1355" y="470"/>
                  </a:lnTo>
                  <a:lnTo>
                    <a:pt x="1353" y="474"/>
                  </a:lnTo>
                  <a:lnTo>
                    <a:pt x="1350" y="476"/>
                  </a:lnTo>
                  <a:lnTo>
                    <a:pt x="1344" y="476"/>
                  </a:lnTo>
                  <a:lnTo>
                    <a:pt x="1343" y="484"/>
                  </a:lnTo>
                  <a:lnTo>
                    <a:pt x="1341" y="487"/>
                  </a:lnTo>
                  <a:lnTo>
                    <a:pt x="1338" y="489"/>
                  </a:lnTo>
                  <a:lnTo>
                    <a:pt x="1336" y="503"/>
                  </a:lnTo>
                  <a:lnTo>
                    <a:pt x="1334" y="508"/>
                  </a:lnTo>
                  <a:lnTo>
                    <a:pt x="1332" y="510"/>
                  </a:lnTo>
                  <a:lnTo>
                    <a:pt x="1331" y="510"/>
                  </a:lnTo>
                  <a:lnTo>
                    <a:pt x="1326" y="511"/>
                  </a:lnTo>
                  <a:lnTo>
                    <a:pt x="1324" y="513"/>
                  </a:lnTo>
                  <a:lnTo>
                    <a:pt x="1321" y="515"/>
                  </a:lnTo>
                  <a:lnTo>
                    <a:pt x="1317" y="516"/>
                  </a:lnTo>
                  <a:lnTo>
                    <a:pt x="1303" y="513"/>
                  </a:lnTo>
                  <a:lnTo>
                    <a:pt x="1292" y="510"/>
                  </a:lnTo>
                  <a:lnTo>
                    <a:pt x="1268" y="501"/>
                  </a:lnTo>
                  <a:lnTo>
                    <a:pt x="1244" y="493"/>
                  </a:lnTo>
                  <a:lnTo>
                    <a:pt x="1230" y="491"/>
                  </a:lnTo>
                  <a:lnTo>
                    <a:pt x="1215" y="489"/>
                  </a:lnTo>
                  <a:lnTo>
                    <a:pt x="1210" y="491"/>
                  </a:lnTo>
                  <a:lnTo>
                    <a:pt x="1206" y="494"/>
                  </a:lnTo>
                  <a:lnTo>
                    <a:pt x="1201" y="503"/>
                  </a:lnTo>
                  <a:lnTo>
                    <a:pt x="1196" y="504"/>
                  </a:lnTo>
                  <a:lnTo>
                    <a:pt x="1194" y="506"/>
                  </a:lnTo>
                  <a:lnTo>
                    <a:pt x="1194" y="510"/>
                  </a:lnTo>
                  <a:lnTo>
                    <a:pt x="1186" y="511"/>
                  </a:lnTo>
                  <a:lnTo>
                    <a:pt x="1182" y="513"/>
                  </a:lnTo>
                  <a:lnTo>
                    <a:pt x="1181" y="516"/>
                  </a:lnTo>
                  <a:lnTo>
                    <a:pt x="1176" y="518"/>
                  </a:lnTo>
                  <a:lnTo>
                    <a:pt x="1170" y="522"/>
                  </a:lnTo>
                  <a:lnTo>
                    <a:pt x="1164" y="530"/>
                  </a:lnTo>
                  <a:lnTo>
                    <a:pt x="1157" y="539"/>
                  </a:lnTo>
                  <a:lnTo>
                    <a:pt x="1152" y="542"/>
                  </a:lnTo>
                  <a:lnTo>
                    <a:pt x="1146" y="544"/>
                  </a:lnTo>
                  <a:lnTo>
                    <a:pt x="1143" y="561"/>
                  </a:lnTo>
                  <a:lnTo>
                    <a:pt x="1138" y="576"/>
                  </a:lnTo>
                  <a:lnTo>
                    <a:pt x="1129" y="605"/>
                  </a:lnTo>
                  <a:lnTo>
                    <a:pt x="1124" y="621"/>
                  </a:lnTo>
                  <a:lnTo>
                    <a:pt x="1121" y="636"/>
                  </a:lnTo>
                  <a:lnTo>
                    <a:pt x="1119" y="655"/>
                  </a:lnTo>
                  <a:lnTo>
                    <a:pt x="1119" y="673"/>
                  </a:lnTo>
                  <a:lnTo>
                    <a:pt x="1116" y="673"/>
                  </a:lnTo>
                  <a:lnTo>
                    <a:pt x="1114" y="675"/>
                  </a:lnTo>
                  <a:lnTo>
                    <a:pt x="1112" y="680"/>
                  </a:lnTo>
                  <a:lnTo>
                    <a:pt x="1109" y="684"/>
                  </a:lnTo>
                  <a:lnTo>
                    <a:pt x="1107" y="685"/>
                  </a:lnTo>
                  <a:lnTo>
                    <a:pt x="1105" y="687"/>
                  </a:lnTo>
                  <a:lnTo>
                    <a:pt x="1105" y="696"/>
                  </a:lnTo>
                  <a:lnTo>
                    <a:pt x="1102" y="701"/>
                  </a:lnTo>
                  <a:lnTo>
                    <a:pt x="1099" y="708"/>
                  </a:lnTo>
                  <a:lnTo>
                    <a:pt x="1099" y="714"/>
                  </a:lnTo>
                  <a:lnTo>
                    <a:pt x="1092" y="718"/>
                  </a:lnTo>
                  <a:lnTo>
                    <a:pt x="1087" y="723"/>
                  </a:lnTo>
                  <a:lnTo>
                    <a:pt x="1082" y="728"/>
                  </a:lnTo>
                  <a:lnTo>
                    <a:pt x="1078" y="735"/>
                  </a:lnTo>
                  <a:lnTo>
                    <a:pt x="1071" y="735"/>
                  </a:lnTo>
                  <a:lnTo>
                    <a:pt x="1068" y="737"/>
                  </a:lnTo>
                  <a:lnTo>
                    <a:pt x="1065" y="740"/>
                  </a:lnTo>
                  <a:lnTo>
                    <a:pt x="1063" y="743"/>
                  </a:lnTo>
                  <a:lnTo>
                    <a:pt x="1059" y="752"/>
                  </a:lnTo>
                  <a:lnTo>
                    <a:pt x="1058" y="762"/>
                  </a:lnTo>
                  <a:lnTo>
                    <a:pt x="1058" y="769"/>
                  </a:lnTo>
                  <a:lnTo>
                    <a:pt x="1058" y="776"/>
                  </a:lnTo>
                  <a:lnTo>
                    <a:pt x="1059" y="779"/>
                  </a:lnTo>
                  <a:lnTo>
                    <a:pt x="1061" y="781"/>
                  </a:lnTo>
                  <a:lnTo>
                    <a:pt x="1063" y="781"/>
                  </a:lnTo>
                  <a:lnTo>
                    <a:pt x="1065" y="783"/>
                  </a:lnTo>
                  <a:lnTo>
                    <a:pt x="1065" y="786"/>
                  </a:lnTo>
                  <a:lnTo>
                    <a:pt x="1065" y="789"/>
                  </a:lnTo>
                  <a:lnTo>
                    <a:pt x="1068" y="789"/>
                  </a:lnTo>
                  <a:lnTo>
                    <a:pt x="1071" y="789"/>
                  </a:lnTo>
                  <a:lnTo>
                    <a:pt x="1071" y="793"/>
                  </a:lnTo>
                  <a:lnTo>
                    <a:pt x="1071" y="796"/>
                  </a:lnTo>
                  <a:lnTo>
                    <a:pt x="1071" y="800"/>
                  </a:lnTo>
                  <a:lnTo>
                    <a:pt x="1071" y="803"/>
                  </a:lnTo>
                  <a:lnTo>
                    <a:pt x="1076" y="812"/>
                  </a:lnTo>
                  <a:lnTo>
                    <a:pt x="1082" y="820"/>
                  </a:lnTo>
                  <a:lnTo>
                    <a:pt x="1088" y="829"/>
                  </a:lnTo>
                  <a:lnTo>
                    <a:pt x="1092" y="837"/>
                  </a:lnTo>
                  <a:lnTo>
                    <a:pt x="1094" y="863"/>
                  </a:lnTo>
                  <a:lnTo>
                    <a:pt x="1097" y="887"/>
                  </a:lnTo>
                  <a:lnTo>
                    <a:pt x="1099" y="911"/>
                  </a:lnTo>
                  <a:lnTo>
                    <a:pt x="1100" y="924"/>
                  </a:lnTo>
                  <a:lnTo>
                    <a:pt x="1099" y="940"/>
                  </a:lnTo>
                  <a:lnTo>
                    <a:pt x="1095" y="941"/>
                  </a:lnTo>
                  <a:lnTo>
                    <a:pt x="1092" y="943"/>
                  </a:lnTo>
                  <a:lnTo>
                    <a:pt x="1090" y="951"/>
                  </a:lnTo>
                  <a:lnTo>
                    <a:pt x="1088" y="955"/>
                  </a:lnTo>
                  <a:lnTo>
                    <a:pt x="1087" y="958"/>
                  </a:lnTo>
                  <a:lnTo>
                    <a:pt x="1083" y="960"/>
                  </a:lnTo>
                  <a:lnTo>
                    <a:pt x="1078" y="960"/>
                  </a:lnTo>
                  <a:lnTo>
                    <a:pt x="1075" y="967"/>
                  </a:lnTo>
                  <a:lnTo>
                    <a:pt x="1070" y="972"/>
                  </a:lnTo>
                  <a:lnTo>
                    <a:pt x="1065" y="977"/>
                  </a:lnTo>
                  <a:lnTo>
                    <a:pt x="1058" y="980"/>
                  </a:lnTo>
                  <a:lnTo>
                    <a:pt x="1054" y="987"/>
                  </a:lnTo>
                  <a:lnTo>
                    <a:pt x="1049" y="992"/>
                  </a:lnTo>
                  <a:lnTo>
                    <a:pt x="1044" y="998"/>
                  </a:lnTo>
                  <a:lnTo>
                    <a:pt x="1037" y="1001"/>
                  </a:lnTo>
                  <a:lnTo>
                    <a:pt x="1037" y="1006"/>
                  </a:lnTo>
                  <a:lnTo>
                    <a:pt x="1036" y="1011"/>
                  </a:lnTo>
                  <a:lnTo>
                    <a:pt x="1034" y="1016"/>
                  </a:lnTo>
                  <a:lnTo>
                    <a:pt x="1030" y="1018"/>
                  </a:lnTo>
                  <a:lnTo>
                    <a:pt x="1024" y="1023"/>
                  </a:lnTo>
                  <a:lnTo>
                    <a:pt x="1017" y="1028"/>
                  </a:lnTo>
                  <a:lnTo>
                    <a:pt x="1017" y="1037"/>
                  </a:lnTo>
                  <a:lnTo>
                    <a:pt x="1015" y="1045"/>
                  </a:lnTo>
                  <a:lnTo>
                    <a:pt x="1010" y="1059"/>
                  </a:lnTo>
                  <a:lnTo>
                    <a:pt x="1005" y="1073"/>
                  </a:lnTo>
                  <a:lnTo>
                    <a:pt x="1003" y="1081"/>
                  </a:lnTo>
                  <a:lnTo>
                    <a:pt x="1003" y="1090"/>
                  </a:lnTo>
                  <a:lnTo>
                    <a:pt x="995" y="1095"/>
                  </a:lnTo>
                  <a:lnTo>
                    <a:pt x="988" y="1102"/>
                  </a:lnTo>
                  <a:lnTo>
                    <a:pt x="981" y="1108"/>
                  </a:lnTo>
                  <a:lnTo>
                    <a:pt x="976" y="1117"/>
                  </a:lnTo>
                  <a:lnTo>
                    <a:pt x="974" y="1122"/>
                  </a:lnTo>
                  <a:lnTo>
                    <a:pt x="972" y="1124"/>
                  </a:lnTo>
                  <a:lnTo>
                    <a:pt x="969" y="1124"/>
                  </a:lnTo>
                  <a:lnTo>
                    <a:pt x="967" y="1129"/>
                  </a:lnTo>
                  <a:lnTo>
                    <a:pt x="966" y="1131"/>
                  </a:lnTo>
                  <a:lnTo>
                    <a:pt x="962" y="1131"/>
                  </a:lnTo>
                  <a:lnTo>
                    <a:pt x="962" y="1137"/>
                  </a:lnTo>
                  <a:lnTo>
                    <a:pt x="960" y="1142"/>
                  </a:lnTo>
                  <a:lnTo>
                    <a:pt x="959" y="1144"/>
                  </a:lnTo>
                  <a:lnTo>
                    <a:pt x="955" y="1144"/>
                  </a:lnTo>
                  <a:lnTo>
                    <a:pt x="954" y="1149"/>
                  </a:lnTo>
                  <a:lnTo>
                    <a:pt x="952" y="1151"/>
                  </a:lnTo>
                  <a:lnTo>
                    <a:pt x="949" y="1151"/>
                  </a:lnTo>
                  <a:lnTo>
                    <a:pt x="950" y="1161"/>
                  </a:lnTo>
                  <a:lnTo>
                    <a:pt x="949" y="1168"/>
                  </a:lnTo>
                  <a:lnTo>
                    <a:pt x="947" y="1175"/>
                  </a:lnTo>
                  <a:lnTo>
                    <a:pt x="943" y="1180"/>
                  </a:lnTo>
                  <a:lnTo>
                    <a:pt x="938" y="1192"/>
                  </a:lnTo>
                  <a:lnTo>
                    <a:pt x="935" y="1199"/>
                  </a:lnTo>
                  <a:lnTo>
                    <a:pt x="935" y="1206"/>
                  </a:lnTo>
                  <a:lnTo>
                    <a:pt x="935" y="1216"/>
                  </a:lnTo>
                  <a:lnTo>
                    <a:pt x="935" y="1224"/>
                  </a:lnTo>
                  <a:lnTo>
                    <a:pt x="940" y="1238"/>
                  </a:lnTo>
                  <a:lnTo>
                    <a:pt x="942" y="1255"/>
                  </a:lnTo>
                  <a:lnTo>
                    <a:pt x="943" y="1264"/>
                  </a:lnTo>
                  <a:lnTo>
                    <a:pt x="942" y="1274"/>
                  </a:lnTo>
                  <a:lnTo>
                    <a:pt x="933" y="1274"/>
                  </a:lnTo>
                  <a:lnTo>
                    <a:pt x="926" y="1276"/>
                  </a:lnTo>
                  <a:lnTo>
                    <a:pt x="921" y="1281"/>
                  </a:lnTo>
                  <a:lnTo>
                    <a:pt x="921" y="1288"/>
                  </a:lnTo>
                  <a:lnTo>
                    <a:pt x="918" y="1288"/>
                  </a:lnTo>
                  <a:lnTo>
                    <a:pt x="916" y="1288"/>
                  </a:lnTo>
                  <a:lnTo>
                    <a:pt x="916" y="1289"/>
                  </a:lnTo>
                  <a:lnTo>
                    <a:pt x="914" y="1291"/>
                  </a:lnTo>
                  <a:lnTo>
                    <a:pt x="914" y="1294"/>
                  </a:lnTo>
                  <a:lnTo>
                    <a:pt x="899" y="1300"/>
                  </a:lnTo>
                  <a:lnTo>
                    <a:pt x="896" y="1301"/>
                  </a:lnTo>
                  <a:lnTo>
                    <a:pt x="894" y="1300"/>
                  </a:lnTo>
                  <a:lnTo>
                    <a:pt x="892" y="1300"/>
                  </a:lnTo>
                  <a:lnTo>
                    <a:pt x="891" y="1300"/>
                  </a:lnTo>
                  <a:lnTo>
                    <a:pt x="889" y="1300"/>
                  </a:lnTo>
                  <a:lnTo>
                    <a:pt x="884" y="1301"/>
                  </a:lnTo>
                  <a:lnTo>
                    <a:pt x="880" y="1303"/>
                  </a:lnTo>
                  <a:lnTo>
                    <a:pt x="875" y="1308"/>
                  </a:lnTo>
                  <a:lnTo>
                    <a:pt x="868" y="1311"/>
                  </a:lnTo>
                  <a:lnTo>
                    <a:pt x="863" y="1313"/>
                  </a:lnTo>
                  <a:lnTo>
                    <a:pt x="858" y="1315"/>
                  </a:lnTo>
                  <a:lnTo>
                    <a:pt x="855" y="1315"/>
                  </a:lnTo>
                  <a:lnTo>
                    <a:pt x="853" y="1315"/>
                  </a:lnTo>
                  <a:lnTo>
                    <a:pt x="851" y="1317"/>
                  </a:lnTo>
                  <a:lnTo>
                    <a:pt x="850" y="1318"/>
                  </a:lnTo>
                  <a:lnTo>
                    <a:pt x="848" y="1320"/>
                  </a:lnTo>
                  <a:lnTo>
                    <a:pt x="841" y="1325"/>
                  </a:lnTo>
                  <a:lnTo>
                    <a:pt x="833" y="1329"/>
                  </a:lnTo>
                  <a:lnTo>
                    <a:pt x="829" y="1330"/>
                  </a:lnTo>
                  <a:lnTo>
                    <a:pt x="822" y="1332"/>
                  </a:lnTo>
                  <a:lnTo>
                    <a:pt x="821" y="1332"/>
                  </a:lnTo>
                  <a:lnTo>
                    <a:pt x="819" y="1332"/>
                  </a:lnTo>
                  <a:lnTo>
                    <a:pt x="817" y="1334"/>
                  </a:lnTo>
                  <a:lnTo>
                    <a:pt x="816" y="1334"/>
                  </a:lnTo>
                  <a:lnTo>
                    <a:pt x="812" y="1335"/>
                  </a:lnTo>
                  <a:lnTo>
                    <a:pt x="797" y="1335"/>
                  </a:lnTo>
                  <a:lnTo>
                    <a:pt x="787" y="1337"/>
                  </a:lnTo>
                  <a:lnTo>
                    <a:pt x="775" y="1340"/>
                  </a:lnTo>
                  <a:lnTo>
                    <a:pt x="764" y="1342"/>
                  </a:lnTo>
                  <a:lnTo>
                    <a:pt x="758" y="1346"/>
                  </a:lnTo>
                  <a:lnTo>
                    <a:pt x="752" y="1351"/>
                  </a:lnTo>
                  <a:lnTo>
                    <a:pt x="747" y="1356"/>
                  </a:lnTo>
                  <a:lnTo>
                    <a:pt x="744" y="1363"/>
                  </a:lnTo>
                  <a:lnTo>
                    <a:pt x="744" y="1368"/>
                  </a:lnTo>
                  <a:lnTo>
                    <a:pt x="746" y="1373"/>
                  </a:lnTo>
                  <a:lnTo>
                    <a:pt x="749" y="1381"/>
                  </a:lnTo>
                  <a:lnTo>
                    <a:pt x="754" y="1388"/>
                  </a:lnTo>
                  <a:lnTo>
                    <a:pt x="758" y="1397"/>
                  </a:lnTo>
                  <a:lnTo>
                    <a:pt x="758" y="1441"/>
                  </a:lnTo>
                  <a:lnTo>
                    <a:pt x="756" y="1448"/>
                  </a:lnTo>
                  <a:lnTo>
                    <a:pt x="756" y="1451"/>
                  </a:lnTo>
                  <a:lnTo>
                    <a:pt x="759" y="1460"/>
                  </a:lnTo>
                  <a:lnTo>
                    <a:pt x="764" y="1467"/>
                  </a:lnTo>
                  <a:lnTo>
                    <a:pt x="768" y="1475"/>
                  </a:lnTo>
                  <a:lnTo>
                    <a:pt x="768" y="1477"/>
                  </a:lnTo>
                  <a:lnTo>
                    <a:pt x="768" y="1479"/>
                  </a:lnTo>
                  <a:lnTo>
                    <a:pt x="768" y="1484"/>
                  </a:lnTo>
                  <a:lnTo>
                    <a:pt x="768" y="1485"/>
                  </a:lnTo>
                  <a:lnTo>
                    <a:pt x="768" y="1492"/>
                  </a:lnTo>
                  <a:lnTo>
                    <a:pt x="768" y="1496"/>
                  </a:lnTo>
                  <a:lnTo>
                    <a:pt x="768" y="1504"/>
                  </a:lnTo>
                  <a:lnTo>
                    <a:pt x="768" y="1511"/>
                  </a:lnTo>
                  <a:lnTo>
                    <a:pt x="766" y="1520"/>
                  </a:lnTo>
                  <a:lnTo>
                    <a:pt x="764" y="1526"/>
                  </a:lnTo>
                  <a:lnTo>
                    <a:pt x="763" y="1528"/>
                  </a:lnTo>
                  <a:lnTo>
                    <a:pt x="761" y="1528"/>
                  </a:lnTo>
                  <a:lnTo>
                    <a:pt x="759" y="1530"/>
                  </a:lnTo>
                  <a:lnTo>
                    <a:pt x="758" y="1533"/>
                  </a:lnTo>
                  <a:lnTo>
                    <a:pt x="758" y="1550"/>
                  </a:lnTo>
                  <a:lnTo>
                    <a:pt x="758" y="1569"/>
                  </a:lnTo>
                  <a:lnTo>
                    <a:pt x="758" y="1579"/>
                  </a:lnTo>
                  <a:lnTo>
                    <a:pt x="758" y="1588"/>
                  </a:lnTo>
                  <a:lnTo>
                    <a:pt x="754" y="1595"/>
                  </a:lnTo>
                  <a:lnTo>
                    <a:pt x="751" y="1601"/>
                  </a:lnTo>
                  <a:lnTo>
                    <a:pt x="751" y="1635"/>
                  </a:lnTo>
                  <a:lnTo>
                    <a:pt x="751" y="1639"/>
                  </a:lnTo>
                  <a:lnTo>
                    <a:pt x="746" y="1649"/>
                  </a:lnTo>
                  <a:lnTo>
                    <a:pt x="744" y="1656"/>
                  </a:lnTo>
                  <a:lnTo>
                    <a:pt x="746" y="1664"/>
                  </a:lnTo>
                  <a:lnTo>
                    <a:pt x="751" y="1673"/>
                  </a:lnTo>
                  <a:lnTo>
                    <a:pt x="751" y="1675"/>
                  </a:lnTo>
                  <a:lnTo>
                    <a:pt x="751" y="1676"/>
                  </a:lnTo>
                  <a:lnTo>
                    <a:pt x="751" y="1678"/>
                  </a:lnTo>
                  <a:lnTo>
                    <a:pt x="751" y="1687"/>
                  </a:lnTo>
                  <a:lnTo>
                    <a:pt x="751" y="1688"/>
                  </a:lnTo>
                  <a:lnTo>
                    <a:pt x="751" y="1697"/>
                  </a:lnTo>
                  <a:lnTo>
                    <a:pt x="749" y="1705"/>
                  </a:lnTo>
                  <a:lnTo>
                    <a:pt x="747" y="1711"/>
                  </a:lnTo>
                  <a:lnTo>
                    <a:pt x="742" y="1714"/>
                  </a:lnTo>
                  <a:lnTo>
                    <a:pt x="737" y="1717"/>
                  </a:lnTo>
                  <a:lnTo>
                    <a:pt x="734" y="1723"/>
                  </a:lnTo>
                  <a:lnTo>
                    <a:pt x="732" y="1729"/>
                  </a:lnTo>
                  <a:lnTo>
                    <a:pt x="729" y="1735"/>
                  </a:lnTo>
                  <a:lnTo>
                    <a:pt x="727" y="1736"/>
                  </a:lnTo>
                  <a:lnTo>
                    <a:pt x="723" y="1738"/>
                  </a:lnTo>
                  <a:lnTo>
                    <a:pt x="723" y="1748"/>
                  </a:lnTo>
                  <a:lnTo>
                    <a:pt x="722" y="1757"/>
                  </a:lnTo>
                  <a:lnTo>
                    <a:pt x="718" y="1774"/>
                  </a:lnTo>
                  <a:lnTo>
                    <a:pt x="715" y="1791"/>
                  </a:lnTo>
                  <a:lnTo>
                    <a:pt x="715" y="1801"/>
                  </a:lnTo>
                  <a:lnTo>
                    <a:pt x="717" y="1813"/>
                  </a:lnTo>
                  <a:lnTo>
                    <a:pt x="708" y="1813"/>
                  </a:lnTo>
                  <a:lnTo>
                    <a:pt x="701" y="1815"/>
                  </a:lnTo>
                  <a:lnTo>
                    <a:pt x="696" y="1818"/>
                  </a:lnTo>
                  <a:lnTo>
                    <a:pt x="689" y="1820"/>
                  </a:lnTo>
                  <a:lnTo>
                    <a:pt x="689" y="1825"/>
                  </a:lnTo>
                  <a:lnTo>
                    <a:pt x="689" y="1830"/>
                  </a:lnTo>
                  <a:lnTo>
                    <a:pt x="684" y="1835"/>
                  </a:lnTo>
                  <a:lnTo>
                    <a:pt x="681" y="1842"/>
                  </a:lnTo>
                  <a:lnTo>
                    <a:pt x="681" y="1847"/>
                  </a:lnTo>
                  <a:lnTo>
                    <a:pt x="683" y="1854"/>
                  </a:lnTo>
                  <a:lnTo>
                    <a:pt x="677" y="1854"/>
                  </a:lnTo>
                  <a:lnTo>
                    <a:pt x="674" y="1856"/>
                  </a:lnTo>
                  <a:lnTo>
                    <a:pt x="672" y="1859"/>
                  </a:lnTo>
                  <a:lnTo>
                    <a:pt x="671" y="1862"/>
                  </a:lnTo>
                  <a:lnTo>
                    <a:pt x="669" y="1871"/>
                  </a:lnTo>
                  <a:lnTo>
                    <a:pt x="666" y="1873"/>
                  </a:lnTo>
                  <a:lnTo>
                    <a:pt x="662" y="1874"/>
                  </a:lnTo>
                  <a:lnTo>
                    <a:pt x="662" y="1885"/>
                  </a:lnTo>
                  <a:lnTo>
                    <a:pt x="662" y="1895"/>
                  </a:lnTo>
                  <a:lnTo>
                    <a:pt x="659" y="1902"/>
                  </a:lnTo>
                  <a:lnTo>
                    <a:pt x="655" y="1909"/>
                  </a:lnTo>
                  <a:lnTo>
                    <a:pt x="648" y="1922"/>
                  </a:lnTo>
                  <a:lnTo>
                    <a:pt x="642" y="1936"/>
                  </a:lnTo>
                  <a:lnTo>
                    <a:pt x="638" y="1936"/>
                  </a:lnTo>
                  <a:lnTo>
                    <a:pt x="636" y="1938"/>
                  </a:lnTo>
                  <a:lnTo>
                    <a:pt x="635" y="1943"/>
                  </a:lnTo>
                  <a:lnTo>
                    <a:pt x="614" y="1984"/>
                  </a:lnTo>
                  <a:lnTo>
                    <a:pt x="609" y="1987"/>
                  </a:lnTo>
                  <a:lnTo>
                    <a:pt x="606" y="1990"/>
                  </a:lnTo>
                  <a:lnTo>
                    <a:pt x="602" y="2002"/>
                  </a:lnTo>
                  <a:lnTo>
                    <a:pt x="599" y="2014"/>
                  </a:lnTo>
                  <a:lnTo>
                    <a:pt x="597" y="2019"/>
                  </a:lnTo>
                  <a:lnTo>
                    <a:pt x="594" y="2024"/>
                  </a:lnTo>
                  <a:lnTo>
                    <a:pt x="594" y="2033"/>
                  </a:lnTo>
                  <a:lnTo>
                    <a:pt x="595" y="2038"/>
                  </a:lnTo>
                  <a:lnTo>
                    <a:pt x="599" y="2042"/>
                  </a:lnTo>
                  <a:lnTo>
                    <a:pt x="604" y="2045"/>
                  </a:lnTo>
                  <a:lnTo>
                    <a:pt x="609" y="2048"/>
                  </a:lnTo>
                  <a:lnTo>
                    <a:pt x="613" y="2052"/>
                  </a:lnTo>
                  <a:lnTo>
                    <a:pt x="614" y="2059"/>
                  </a:lnTo>
                  <a:lnTo>
                    <a:pt x="614" y="2065"/>
                  </a:lnTo>
                  <a:lnTo>
                    <a:pt x="621" y="2065"/>
                  </a:lnTo>
                  <a:lnTo>
                    <a:pt x="624" y="2069"/>
                  </a:lnTo>
                  <a:lnTo>
                    <a:pt x="630" y="2070"/>
                  </a:lnTo>
                  <a:lnTo>
                    <a:pt x="635" y="2072"/>
                  </a:lnTo>
                  <a:lnTo>
                    <a:pt x="635" y="2074"/>
                  </a:lnTo>
                  <a:lnTo>
                    <a:pt x="636" y="2076"/>
                  </a:lnTo>
                  <a:lnTo>
                    <a:pt x="640" y="2077"/>
                  </a:lnTo>
                  <a:lnTo>
                    <a:pt x="645" y="2077"/>
                  </a:lnTo>
                  <a:lnTo>
                    <a:pt x="648" y="2079"/>
                  </a:lnTo>
                  <a:lnTo>
                    <a:pt x="650" y="2082"/>
                  </a:lnTo>
                  <a:lnTo>
                    <a:pt x="652" y="2086"/>
                  </a:lnTo>
                  <a:lnTo>
                    <a:pt x="654" y="2089"/>
                  </a:lnTo>
                  <a:lnTo>
                    <a:pt x="655" y="2093"/>
                  </a:lnTo>
                  <a:lnTo>
                    <a:pt x="659" y="2093"/>
                  </a:lnTo>
                  <a:lnTo>
                    <a:pt x="662" y="2093"/>
                  </a:lnTo>
                  <a:lnTo>
                    <a:pt x="666" y="2093"/>
                  </a:lnTo>
                  <a:lnTo>
                    <a:pt x="669" y="2093"/>
                  </a:lnTo>
                  <a:lnTo>
                    <a:pt x="674" y="2101"/>
                  </a:lnTo>
                  <a:lnTo>
                    <a:pt x="677" y="2105"/>
                  </a:lnTo>
                  <a:lnTo>
                    <a:pt x="683" y="2106"/>
                  </a:lnTo>
                  <a:lnTo>
                    <a:pt x="686" y="2140"/>
                  </a:lnTo>
                  <a:lnTo>
                    <a:pt x="691" y="2173"/>
                  </a:lnTo>
                  <a:lnTo>
                    <a:pt x="696" y="2205"/>
                  </a:lnTo>
                  <a:lnTo>
                    <a:pt x="696" y="2224"/>
                  </a:lnTo>
                  <a:lnTo>
                    <a:pt x="696" y="2243"/>
                  </a:lnTo>
                  <a:lnTo>
                    <a:pt x="693" y="2245"/>
                  </a:lnTo>
                  <a:lnTo>
                    <a:pt x="691" y="2248"/>
                  </a:lnTo>
                  <a:lnTo>
                    <a:pt x="689" y="2256"/>
                  </a:lnTo>
                  <a:lnTo>
                    <a:pt x="686" y="2258"/>
                  </a:lnTo>
                  <a:lnTo>
                    <a:pt x="684" y="2262"/>
                  </a:lnTo>
                  <a:lnTo>
                    <a:pt x="683" y="2270"/>
                  </a:lnTo>
                  <a:lnTo>
                    <a:pt x="676" y="2274"/>
                  </a:lnTo>
                  <a:lnTo>
                    <a:pt x="671" y="2279"/>
                  </a:lnTo>
                  <a:lnTo>
                    <a:pt x="666" y="2284"/>
                  </a:lnTo>
                  <a:lnTo>
                    <a:pt x="662" y="2291"/>
                  </a:lnTo>
                  <a:lnTo>
                    <a:pt x="657" y="2291"/>
                  </a:lnTo>
                  <a:lnTo>
                    <a:pt x="652" y="2289"/>
                  </a:lnTo>
                  <a:lnTo>
                    <a:pt x="643" y="2286"/>
                  </a:lnTo>
                  <a:lnTo>
                    <a:pt x="635" y="2282"/>
                  </a:lnTo>
                  <a:lnTo>
                    <a:pt x="628" y="2282"/>
                  </a:lnTo>
                  <a:lnTo>
                    <a:pt x="621" y="2284"/>
                  </a:lnTo>
                  <a:lnTo>
                    <a:pt x="619" y="2282"/>
                  </a:lnTo>
                  <a:lnTo>
                    <a:pt x="618" y="2280"/>
                  </a:lnTo>
                  <a:lnTo>
                    <a:pt x="614" y="2277"/>
                  </a:lnTo>
                  <a:lnTo>
                    <a:pt x="609" y="2275"/>
                  </a:lnTo>
                  <a:lnTo>
                    <a:pt x="607" y="2274"/>
                  </a:lnTo>
                  <a:lnTo>
                    <a:pt x="607" y="2270"/>
                  </a:lnTo>
                  <a:lnTo>
                    <a:pt x="604" y="2268"/>
                  </a:lnTo>
                  <a:lnTo>
                    <a:pt x="601" y="2268"/>
                  </a:lnTo>
                  <a:lnTo>
                    <a:pt x="590" y="2270"/>
                  </a:lnTo>
                  <a:lnTo>
                    <a:pt x="580" y="2272"/>
                  </a:lnTo>
                  <a:lnTo>
                    <a:pt x="575" y="2272"/>
                  </a:lnTo>
                  <a:lnTo>
                    <a:pt x="573" y="2270"/>
                  </a:lnTo>
                  <a:lnTo>
                    <a:pt x="573" y="2263"/>
                  </a:lnTo>
                  <a:lnTo>
                    <a:pt x="568" y="2263"/>
                  </a:lnTo>
                  <a:lnTo>
                    <a:pt x="563" y="2263"/>
                  </a:lnTo>
                  <a:lnTo>
                    <a:pt x="558" y="2263"/>
                  </a:lnTo>
                  <a:lnTo>
                    <a:pt x="553" y="2263"/>
                  </a:lnTo>
                  <a:lnTo>
                    <a:pt x="549" y="2262"/>
                  </a:lnTo>
                  <a:lnTo>
                    <a:pt x="546" y="2260"/>
                  </a:lnTo>
                  <a:lnTo>
                    <a:pt x="543" y="2258"/>
                  </a:lnTo>
                  <a:lnTo>
                    <a:pt x="539" y="2256"/>
                  </a:lnTo>
                  <a:lnTo>
                    <a:pt x="524" y="2256"/>
                  </a:lnTo>
                  <a:lnTo>
                    <a:pt x="507" y="2256"/>
                  </a:lnTo>
                  <a:lnTo>
                    <a:pt x="490" y="2256"/>
                  </a:lnTo>
                  <a:lnTo>
                    <a:pt x="471" y="2256"/>
                  </a:lnTo>
                  <a:lnTo>
                    <a:pt x="467" y="2258"/>
                  </a:lnTo>
                  <a:lnTo>
                    <a:pt x="464" y="2260"/>
                  </a:lnTo>
                  <a:lnTo>
                    <a:pt x="461" y="2263"/>
                  </a:lnTo>
                  <a:lnTo>
                    <a:pt x="457" y="2263"/>
                  </a:lnTo>
                  <a:lnTo>
                    <a:pt x="454" y="2265"/>
                  </a:lnTo>
                  <a:lnTo>
                    <a:pt x="452" y="2268"/>
                  </a:lnTo>
                  <a:lnTo>
                    <a:pt x="450" y="2277"/>
                  </a:lnTo>
                  <a:lnTo>
                    <a:pt x="447" y="2277"/>
                  </a:lnTo>
                  <a:lnTo>
                    <a:pt x="445" y="2279"/>
                  </a:lnTo>
                  <a:lnTo>
                    <a:pt x="444" y="2284"/>
                  </a:lnTo>
                  <a:lnTo>
                    <a:pt x="435" y="2289"/>
                  </a:lnTo>
                  <a:lnTo>
                    <a:pt x="432" y="2292"/>
                  </a:lnTo>
                  <a:lnTo>
                    <a:pt x="430" y="2297"/>
                  </a:lnTo>
                  <a:lnTo>
                    <a:pt x="425" y="2299"/>
                  </a:lnTo>
                  <a:lnTo>
                    <a:pt x="420" y="2303"/>
                  </a:lnTo>
                  <a:lnTo>
                    <a:pt x="413" y="2311"/>
                  </a:lnTo>
                  <a:lnTo>
                    <a:pt x="406" y="2320"/>
                  </a:lnTo>
                  <a:lnTo>
                    <a:pt x="401" y="2323"/>
                  </a:lnTo>
                  <a:lnTo>
                    <a:pt x="396" y="2325"/>
                  </a:lnTo>
                  <a:lnTo>
                    <a:pt x="396" y="2332"/>
                  </a:lnTo>
                  <a:lnTo>
                    <a:pt x="396" y="2337"/>
                  </a:lnTo>
                  <a:lnTo>
                    <a:pt x="392" y="2340"/>
                  </a:lnTo>
                  <a:lnTo>
                    <a:pt x="389" y="2342"/>
                  </a:lnTo>
                  <a:lnTo>
                    <a:pt x="386" y="2345"/>
                  </a:lnTo>
                  <a:lnTo>
                    <a:pt x="382" y="2347"/>
                  </a:lnTo>
                  <a:lnTo>
                    <a:pt x="382" y="2352"/>
                  </a:lnTo>
                  <a:lnTo>
                    <a:pt x="382" y="2359"/>
                  </a:lnTo>
                  <a:lnTo>
                    <a:pt x="375" y="2362"/>
                  </a:lnTo>
                  <a:lnTo>
                    <a:pt x="369" y="2367"/>
                  </a:lnTo>
                  <a:lnTo>
                    <a:pt x="358" y="2379"/>
                  </a:lnTo>
                  <a:lnTo>
                    <a:pt x="348" y="2391"/>
                  </a:lnTo>
                  <a:lnTo>
                    <a:pt x="341" y="2396"/>
                  </a:lnTo>
                  <a:lnTo>
                    <a:pt x="334" y="2400"/>
                  </a:lnTo>
                  <a:lnTo>
                    <a:pt x="334" y="2407"/>
                  </a:lnTo>
                  <a:lnTo>
                    <a:pt x="334" y="2412"/>
                  </a:lnTo>
                  <a:lnTo>
                    <a:pt x="331" y="2415"/>
                  </a:lnTo>
                  <a:lnTo>
                    <a:pt x="328" y="2417"/>
                  </a:lnTo>
                  <a:lnTo>
                    <a:pt x="324" y="2420"/>
                  </a:lnTo>
                  <a:lnTo>
                    <a:pt x="321" y="2422"/>
                  </a:lnTo>
                  <a:lnTo>
                    <a:pt x="321" y="2427"/>
                  </a:lnTo>
                  <a:lnTo>
                    <a:pt x="321" y="2434"/>
                  </a:lnTo>
                  <a:lnTo>
                    <a:pt x="311" y="2441"/>
                  </a:lnTo>
                  <a:lnTo>
                    <a:pt x="302" y="2449"/>
                  </a:lnTo>
                  <a:lnTo>
                    <a:pt x="294" y="2458"/>
                  </a:lnTo>
                  <a:lnTo>
                    <a:pt x="287" y="2468"/>
                  </a:lnTo>
                  <a:lnTo>
                    <a:pt x="288" y="2475"/>
                  </a:lnTo>
                  <a:lnTo>
                    <a:pt x="290" y="2482"/>
                  </a:lnTo>
                  <a:lnTo>
                    <a:pt x="292" y="2487"/>
                  </a:lnTo>
                  <a:lnTo>
                    <a:pt x="294" y="2495"/>
                  </a:lnTo>
                  <a:lnTo>
                    <a:pt x="294" y="2511"/>
                  </a:lnTo>
                  <a:lnTo>
                    <a:pt x="294" y="2526"/>
                  </a:lnTo>
                  <a:lnTo>
                    <a:pt x="294" y="2541"/>
                  </a:lnTo>
                  <a:lnTo>
                    <a:pt x="294" y="2557"/>
                  </a:lnTo>
                  <a:lnTo>
                    <a:pt x="292" y="2558"/>
                  </a:lnTo>
                  <a:lnTo>
                    <a:pt x="290" y="2560"/>
                  </a:lnTo>
                  <a:lnTo>
                    <a:pt x="287" y="2564"/>
                  </a:lnTo>
                  <a:lnTo>
                    <a:pt x="285" y="2569"/>
                  </a:lnTo>
                  <a:lnTo>
                    <a:pt x="283" y="2570"/>
                  </a:lnTo>
                  <a:lnTo>
                    <a:pt x="280" y="2570"/>
                  </a:lnTo>
                  <a:lnTo>
                    <a:pt x="273" y="2582"/>
                  </a:lnTo>
                  <a:lnTo>
                    <a:pt x="270" y="2594"/>
                  </a:lnTo>
                  <a:lnTo>
                    <a:pt x="266" y="2599"/>
                  </a:lnTo>
                  <a:lnTo>
                    <a:pt x="263" y="2604"/>
                  </a:lnTo>
                  <a:lnTo>
                    <a:pt x="258" y="2608"/>
                  </a:lnTo>
                  <a:lnTo>
                    <a:pt x="253" y="2611"/>
                  </a:lnTo>
                  <a:lnTo>
                    <a:pt x="258" y="2635"/>
                  </a:lnTo>
                  <a:lnTo>
                    <a:pt x="259" y="2650"/>
                  </a:lnTo>
                  <a:lnTo>
                    <a:pt x="259" y="2666"/>
                  </a:lnTo>
                  <a:lnTo>
                    <a:pt x="263" y="2668"/>
                  </a:lnTo>
                  <a:lnTo>
                    <a:pt x="265" y="2669"/>
                  </a:lnTo>
                  <a:lnTo>
                    <a:pt x="266" y="2676"/>
                  </a:lnTo>
                  <a:lnTo>
                    <a:pt x="266" y="2693"/>
                  </a:lnTo>
                  <a:lnTo>
                    <a:pt x="270" y="2695"/>
                  </a:lnTo>
                  <a:lnTo>
                    <a:pt x="271" y="2697"/>
                  </a:lnTo>
                  <a:lnTo>
                    <a:pt x="275" y="2702"/>
                  </a:lnTo>
                  <a:lnTo>
                    <a:pt x="277" y="2708"/>
                  </a:lnTo>
                  <a:lnTo>
                    <a:pt x="280" y="2714"/>
                  </a:lnTo>
                  <a:lnTo>
                    <a:pt x="280" y="2722"/>
                  </a:lnTo>
                  <a:lnTo>
                    <a:pt x="283" y="2727"/>
                  </a:lnTo>
                  <a:lnTo>
                    <a:pt x="285" y="2734"/>
                  </a:lnTo>
                  <a:lnTo>
                    <a:pt x="287" y="2741"/>
                  </a:lnTo>
                  <a:lnTo>
                    <a:pt x="282" y="2753"/>
                  </a:lnTo>
                  <a:lnTo>
                    <a:pt x="275" y="2763"/>
                  </a:lnTo>
                  <a:lnTo>
                    <a:pt x="270" y="2775"/>
                  </a:lnTo>
                  <a:lnTo>
                    <a:pt x="268" y="2782"/>
                  </a:lnTo>
                  <a:lnTo>
                    <a:pt x="266" y="2789"/>
                  </a:lnTo>
                  <a:lnTo>
                    <a:pt x="265" y="2809"/>
                  </a:lnTo>
                  <a:lnTo>
                    <a:pt x="268" y="2825"/>
                  </a:lnTo>
                  <a:lnTo>
                    <a:pt x="271" y="2840"/>
                  </a:lnTo>
                  <a:lnTo>
                    <a:pt x="273" y="2857"/>
                  </a:lnTo>
                  <a:lnTo>
                    <a:pt x="270" y="2867"/>
                  </a:lnTo>
                  <a:lnTo>
                    <a:pt x="268" y="2871"/>
                  </a:lnTo>
                  <a:lnTo>
                    <a:pt x="266" y="2877"/>
                  </a:lnTo>
                  <a:lnTo>
                    <a:pt x="265" y="2881"/>
                  </a:lnTo>
                  <a:lnTo>
                    <a:pt x="263" y="2883"/>
                  </a:lnTo>
                  <a:lnTo>
                    <a:pt x="261" y="2883"/>
                  </a:lnTo>
                  <a:lnTo>
                    <a:pt x="259" y="2884"/>
                  </a:lnTo>
                  <a:lnTo>
                    <a:pt x="259" y="2889"/>
                  </a:lnTo>
                  <a:lnTo>
                    <a:pt x="259" y="2895"/>
                  </a:lnTo>
                  <a:lnTo>
                    <a:pt x="259" y="2900"/>
                  </a:lnTo>
                  <a:lnTo>
                    <a:pt x="259" y="2905"/>
                  </a:lnTo>
                  <a:lnTo>
                    <a:pt x="253" y="2905"/>
                  </a:lnTo>
                  <a:lnTo>
                    <a:pt x="251" y="2908"/>
                  </a:lnTo>
                  <a:lnTo>
                    <a:pt x="251" y="2913"/>
                  </a:lnTo>
                  <a:lnTo>
                    <a:pt x="251" y="2929"/>
                  </a:lnTo>
                  <a:lnTo>
                    <a:pt x="253" y="2953"/>
                  </a:lnTo>
                  <a:lnTo>
                    <a:pt x="256" y="2954"/>
                  </a:lnTo>
                  <a:lnTo>
                    <a:pt x="258" y="2956"/>
                  </a:lnTo>
                  <a:lnTo>
                    <a:pt x="259" y="2959"/>
                  </a:lnTo>
                  <a:lnTo>
                    <a:pt x="253" y="2959"/>
                  </a:lnTo>
                  <a:lnTo>
                    <a:pt x="253" y="2963"/>
                  </a:lnTo>
                  <a:lnTo>
                    <a:pt x="253" y="2966"/>
                  </a:lnTo>
                  <a:lnTo>
                    <a:pt x="253" y="2970"/>
                  </a:lnTo>
                  <a:lnTo>
                    <a:pt x="253" y="2973"/>
                  </a:lnTo>
                  <a:lnTo>
                    <a:pt x="259" y="2975"/>
                  </a:lnTo>
                  <a:lnTo>
                    <a:pt x="265" y="2978"/>
                  </a:lnTo>
                  <a:lnTo>
                    <a:pt x="266" y="2985"/>
                  </a:lnTo>
                  <a:lnTo>
                    <a:pt x="266" y="2993"/>
                  </a:lnTo>
                  <a:lnTo>
                    <a:pt x="270" y="2995"/>
                  </a:lnTo>
                  <a:lnTo>
                    <a:pt x="271" y="2997"/>
                  </a:lnTo>
                  <a:lnTo>
                    <a:pt x="275" y="3002"/>
                  </a:lnTo>
                  <a:lnTo>
                    <a:pt x="277" y="3009"/>
                  </a:lnTo>
                  <a:lnTo>
                    <a:pt x="280" y="3014"/>
                  </a:lnTo>
                  <a:lnTo>
                    <a:pt x="278" y="3021"/>
                  </a:lnTo>
                  <a:lnTo>
                    <a:pt x="280" y="3026"/>
                  </a:lnTo>
                  <a:lnTo>
                    <a:pt x="283" y="3034"/>
                  </a:lnTo>
                  <a:lnTo>
                    <a:pt x="287" y="3043"/>
                  </a:lnTo>
                  <a:lnTo>
                    <a:pt x="287" y="3048"/>
                  </a:lnTo>
                  <a:lnTo>
                    <a:pt x="287" y="3055"/>
                  </a:lnTo>
                  <a:lnTo>
                    <a:pt x="287" y="3062"/>
                  </a:lnTo>
                  <a:lnTo>
                    <a:pt x="290" y="3063"/>
                  </a:lnTo>
                  <a:lnTo>
                    <a:pt x="294" y="3065"/>
                  </a:lnTo>
                  <a:lnTo>
                    <a:pt x="297" y="3067"/>
                  </a:lnTo>
                  <a:lnTo>
                    <a:pt x="300" y="3068"/>
                  </a:lnTo>
                  <a:lnTo>
                    <a:pt x="309" y="3070"/>
                  </a:lnTo>
                  <a:lnTo>
                    <a:pt x="312" y="3072"/>
                  </a:lnTo>
                  <a:lnTo>
                    <a:pt x="314" y="3075"/>
                  </a:lnTo>
                  <a:lnTo>
                    <a:pt x="314" y="3079"/>
                  </a:lnTo>
                  <a:lnTo>
                    <a:pt x="314" y="3082"/>
                  </a:lnTo>
                  <a:lnTo>
                    <a:pt x="321" y="3082"/>
                  </a:lnTo>
                  <a:lnTo>
                    <a:pt x="317" y="3101"/>
                  </a:lnTo>
                  <a:lnTo>
                    <a:pt x="314" y="3123"/>
                  </a:lnTo>
                  <a:lnTo>
                    <a:pt x="314" y="3140"/>
                  </a:lnTo>
                  <a:lnTo>
                    <a:pt x="314" y="3159"/>
                  </a:lnTo>
                  <a:lnTo>
                    <a:pt x="312" y="3178"/>
                  </a:lnTo>
                  <a:lnTo>
                    <a:pt x="311" y="3184"/>
                  </a:lnTo>
                  <a:lnTo>
                    <a:pt x="307" y="3191"/>
                  </a:lnTo>
                  <a:lnTo>
                    <a:pt x="306" y="3198"/>
                  </a:lnTo>
                  <a:lnTo>
                    <a:pt x="307" y="3207"/>
                  </a:lnTo>
                  <a:lnTo>
                    <a:pt x="307" y="3224"/>
                  </a:lnTo>
                  <a:lnTo>
                    <a:pt x="309" y="3230"/>
                  </a:lnTo>
                  <a:lnTo>
                    <a:pt x="307" y="3237"/>
                  </a:lnTo>
                  <a:lnTo>
                    <a:pt x="306" y="3242"/>
                  </a:lnTo>
                  <a:lnTo>
                    <a:pt x="300" y="3246"/>
                  </a:lnTo>
                  <a:lnTo>
                    <a:pt x="304" y="3251"/>
                  </a:lnTo>
                  <a:lnTo>
                    <a:pt x="306" y="3258"/>
                  </a:lnTo>
                  <a:lnTo>
                    <a:pt x="307" y="3265"/>
                  </a:lnTo>
                  <a:lnTo>
                    <a:pt x="307" y="3273"/>
                  </a:lnTo>
                  <a:lnTo>
                    <a:pt x="300" y="3273"/>
                  </a:lnTo>
                  <a:lnTo>
                    <a:pt x="299" y="3277"/>
                  </a:lnTo>
                  <a:lnTo>
                    <a:pt x="300" y="3283"/>
                  </a:lnTo>
                  <a:lnTo>
                    <a:pt x="300" y="3288"/>
                  </a:lnTo>
                  <a:lnTo>
                    <a:pt x="300" y="3294"/>
                  </a:lnTo>
                  <a:lnTo>
                    <a:pt x="300" y="3299"/>
                  </a:lnTo>
                  <a:lnTo>
                    <a:pt x="302" y="3304"/>
                  </a:lnTo>
                  <a:lnTo>
                    <a:pt x="306" y="3312"/>
                  </a:lnTo>
                  <a:lnTo>
                    <a:pt x="309" y="3321"/>
                  </a:lnTo>
                  <a:lnTo>
                    <a:pt x="309" y="3328"/>
                  </a:lnTo>
                  <a:lnTo>
                    <a:pt x="307" y="3335"/>
                  </a:lnTo>
                  <a:lnTo>
                    <a:pt x="309" y="3340"/>
                  </a:lnTo>
                  <a:lnTo>
                    <a:pt x="311" y="3345"/>
                  </a:lnTo>
                  <a:lnTo>
                    <a:pt x="319" y="3350"/>
                  </a:lnTo>
                  <a:lnTo>
                    <a:pt x="328" y="3355"/>
                  </a:lnTo>
                  <a:lnTo>
                    <a:pt x="331" y="3359"/>
                  </a:lnTo>
                  <a:lnTo>
                    <a:pt x="334" y="3362"/>
                  </a:lnTo>
                  <a:lnTo>
                    <a:pt x="340" y="3370"/>
                  </a:lnTo>
                  <a:lnTo>
                    <a:pt x="346" y="3377"/>
                  </a:lnTo>
                  <a:lnTo>
                    <a:pt x="353" y="3384"/>
                  </a:lnTo>
                  <a:lnTo>
                    <a:pt x="362" y="3389"/>
                  </a:lnTo>
                  <a:lnTo>
                    <a:pt x="363" y="3394"/>
                  </a:lnTo>
                  <a:lnTo>
                    <a:pt x="367" y="3398"/>
                  </a:lnTo>
                  <a:lnTo>
                    <a:pt x="370" y="3401"/>
                  </a:lnTo>
                  <a:lnTo>
                    <a:pt x="375" y="3403"/>
                  </a:lnTo>
                  <a:lnTo>
                    <a:pt x="381" y="3405"/>
                  </a:lnTo>
                  <a:lnTo>
                    <a:pt x="384" y="3408"/>
                  </a:lnTo>
                  <a:lnTo>
                    <a:pt x="387" y="3411"/>
                  </a:lnTo>
                  <a:lnTo>
                    <a:pt x="389" y="3417"/>
                  </a:lnTo>
                  <a:lnTo>
                    <a:pt x="392" y="3418"/>
                  </a:lnTo>
                  <a:lnTo>
                    <a:pt x="396" y="3420"/>
                  </a:lnTo>
                  <a:lnTo>
                    <a:pt x="399" y="3422"/>
                  </a:lnTo>
                  <a:lnTo>
                    <a:pt x="403" y="3423"/>
                  </a:lnTo>
                  <a:lnTo>
                    <a:pt x="403" y="3427"/>
                  </a:lnTo>
                  <a:lnTo>
                    <a:pt x="403" y="3430"/>
                  </a:lnTo>
                  <a:lnTo>
                    <a:pt x="410" y="3434"/>
                  </a:lnTo>
                  <a:lnTo>
                    <a:pt x="413" y="3435"/>
                  </a:lnTo>
                  <a:lnTo>
                    <a:pt x="416" y="3437"/>
                  </a:lnTo>
                  <a:lnTo>
                    <a:pt x="416" y="3440"/>
                  </a:lnTo>
                  <a:lnTo>
                    <a:pt x="416" y="3444"/>
                  </a:lnTo>
                  <a:lnTo>
                    <a:pt x="416" y="3449"/>
                  </a:lnTo>
                  <a:lnTo>
                    <a:pt x="416" y="3451"/>
                  </a:lnTo>
                  <a:lnTo>
                    <a:pt x="420" y="3451"/>
                  </a:lnTo>
                  <a:lnTo>
                    <a:pt x="423" y="3451"/>
                  </a:lnTo>
                  <a:lnTo>
                    <a:pt x="432" y="3469"/>
                  </a:lnTo>
                  <a:lnTo>
                    <a:pt x="444" y="3492"/>
                  </a:lnTo>
                  <a:lnTo>
                    <a:pt x="440" y="3514"/>
                  </a:lnTo>
                  <a:lnTo>
                    <a:pt x="435" y="3536"/>
                  </a:lnTo>
                  <a:lnTo>
                    <a:pt x="430" y="3555"/>
                  </a:lnTo>
                  <a:lnTo>
                    <a:pt x="423" y="3573"/>
                  </a:lnTo>
                  <a:lnTo>
                    <a:pt x="423" y="3577"/>
                  </a:lnTo>
                  <a:lnTo>
                    <a:pt x="423" y="3580"/>
                  </a:lnTo>
                  <a:lnTo>
                    <a:pt x="423" y="3584"/>
                  </a:lnTo>
                  <a:lnTo>
                    <a:pt x="423" y="3587"/>
                  </a:lnTo>
                  <a:lnTo>
                    <a:pt x="420" y="3587"/>
                  </a:lnTo>
                  <a:lnTo>
                    <a:pt x="416" y="3587"/>
                  </a:lnTo>
                  <a:lnTo>
                    <a:pt x="416" y="3590"/>
                  </a:lnTo>
                  <a:lnTo>
                    <a:pt x="416" y="3594"/>
                  </a:lnTo>
                  <a:lnTo>
                    <a:pt x="410" y="3608"/>
                  </a:lnTo>
                  <a:lnTo>
                    <a:pt x="406" y="3608"/>
                  </a:lnTo>
                  <a:lnTo>
                    <a:pt x="403" y="3608"/>
                  </a:lnTo>
                  <a:lnTo>
                    <a:pt x="403" y="3611"/>
                  </a:lnTo>
                  <a:lnTo>
                    <a:pt x="403" y="3614"/>
                  </a:lnTo>
                  <a:lnTo>
                    <a:pt x="399" y="3614"/>
                  </a:lnTo>
                  <a:lnTo>
                    <a:pt x="396" y="3614"/>
                  </a:lnTo>
                  <a:lnTo>
                    <a:pt x="396" y="3618"/>
                  </a:lnTo>
                  <a:lnTo>
                    <a:pt x="396" y="3621"/>
                  </a:lnTo>
                  <a:lnTo>
                    <a:pt x="392" y="3628"/>
                  </a:lnTo>
                  <a:lnTo>
                    <a:pt x="389" y="3635"/>
                  </a:lnTo>
                  <a:lnTo>
                    <a:pt x="377" y="3635"/>
                  </a:lnTo>
                  <a:lnTo>
                    <a:pt x="367" y="3635"/>
                  </a:lnTo>
                  <a:lnTo>
                    <a:pt x="348" y="3640"/>
                  </a:lnTo>
                  <a:lnTo>
                    <a:pt x="333" y="3645"/>
                  </a:lnTo>
                  <a:lnTo>
                    <a:pt x="314" y="3648"/>
                  </a:lnTo>
                  <a:lnTo>
                    <a:pt x="314" y="3650"/>
                  </a:lnTo>
                  <a:lnTo>
                    <a:pt x="314" y="3654"/>
                  </a:lnTo>
                  <a:lnTo>
                    <a:pt x="314" y="3655"/>
                  </a:lnTo>
                  <a:lnTo>
                    <a:pt x="314" y="3659"/>
                  </a:lnTo>
                  <a:lnTo>
                    <a:pt x="314" y="3662"/>
                  </a:lnTo>
                  <a:lnTo>
                    <a:pt x="317" y="3669"/>
                  </a:lnTo>
                  <a:lnTo>
                    <a:pt x="319" y="3671"/>
                  </a:lnTo>
                  <a:lnTo>
                    <a:pt x="323" y="3677"/>
                  </a:lnTo>
                  <a:lnTo>
                    <a:pt x="326" y="3684"/>
                  </a:lnTo>
                  <a:lnTo>
                    <a:pt x="334" y="3700"/>
                  </a:lnTo>
                  <a:lnTo>
                    <a:pt x="334" y="3703"/>
                  </a:lnTo>
                  <a:lnTo>
                    <a:pt x="334" y="3706"/>
                  </a:lnTo>
                  <a:lnTo>
                    <a:pt x="334" y="3710"/>
                  </a:lnTo>
                  <a:lnTo>
                    <a:pt x="334" y="3712"/>
                  </a:lnTo>
                  <a:lnTo>
                    <a:pt x="334" y="3715"/>
                  </a:lnTo>
                  <a:lnTo>
                    <a:pt x="334" y="3717"/>
                  </a:lnTo>
                  <a:lnTo>
                    <a:pt x="334" y="3718"/>
                  </a:lnTo>
                  <a:lnTo>
                    <a:pt x="334" y="3720"/>
                  </a:lnTo>
                  <a:lnTo>
                    <a:pt x="334" y="3723"/>
                  </a:lnTo>
                  <a:lnTo>
                    <a:pt x="338" y="3725"/>
                  </a:lnTo>
                  <a:lnTo>
                    <a:pt x="336" y="3734"/>
                  </a:lnTo>
                  <a:lnTo>
                    <a:pt x="338" y="3742"/>
                  </a:lnTo>
                  <a:lnTo>
                    <a:pt x="341" y="3751"/>
                  </a:lnTo>
                  <a:lnTo>
                    <a:pt x="346" y="3758"/>
                  </a:lnTo>
                  <a:lnTo>
                    <a:pt x="346" y="3761"/>
                  </a:lnTo>
                  <a:lnTo>
                    <a:pt x="345" y="3766"/>
                  </a:lnTo>
                  <a:lnTo>
                    <a:pt x="343" y="3771"/>
                  </a:lnTo>
                  <a:lnTo>
                    <a:pt x="345" y="3775"/>
                  </a:lnTo>
                  <a:lnTo>
                    <a:pt x="346" y="3778"/>
                  </a:lnTo>
                  <a:lnTo>
                    <a:pt x="352" y="3785"/>
                  </a:lnTo>
                  <a:lnTo>
                    <a:pt x="353" y="3788"/>
                  </a:lnTo>
                  <a:lnTo>
                    <a:pt x="355" y="3792"/>
                  </a:lnTo>
                  <a:lnTo>
                    <a:pt x="355" y="3795"/>
                  </a:lnTo>
                  <a:lnTo>
                    <a:pt x="355" y="3798"/>
                  </a:lnTo>
                  <a:lnTo>
                    <a:pt x="357" y="3798"/>
                  </a:lnTo>
                  <a:lnTo>
                    <a:pt x="358" y="3798"/>
                  </a:lnTo>
                  <a:lnTo>
                    <a:pt x="360" y="3800"/>
                  </a:lnTo>
                  <a:lnTo>
                    <a:pt x="358" y="3809"/>
                  </a:lnTo>
                  <a:lnTo>
                    <a:pt x="360" y="3816"/>
                  </a:lnTo>
                  <a:lnTo>
                    <a:pt x="360" y="3817"/>
                  </a:lnTo>
                  <a:lnTo>
                    <a:pt x="369" y="3836"/>
                  </a:lnTo>
                  <a:lnTo>
                    <a:pt x="369" y="3840"/>
                  </a:lnTo>
                  <a:lnTo>
                    <a:pt x="369" y="3846"/>
                  </a:lnTo>
                  <a:lnTo>
                    <a:pt x="372" y="3848"/>
                  </a:lnTo>
                  <a:lnTo>
                    <a:pt x="374" y="3850"/>
                  </a:lnTo>
                  <a:lnTo>
                    <a:pt x="375" y="3857"/>
                  </a:lnTo>
                  <a:lnTo>
                    <a:pt x="377" y="3863"/>
                  </a:lnTo>
                  <a:lnTo>
                    <a:pt x="379" y="3867"/>
                  </a:lnTo>
                  <a:lnTo>
                    <a:pt x="382" y="3867"/>
                  </a:lnTo>
                  <a:lnTo>
                    <a:pt x="382" y="3894"/>
                  </a:lnTo>
                  <a:lnTo>
                    <a:pt x="382" y="3899"/>
                  </a:lnTo>
                  <a:lnTo>
                    <a:pt x="381" y="3904"/>
                  </a:lnTo>
                  <a:lnTo>
                    <a:pt x="377" y="3913"/>
                  </a:lnTo>
                  <a:lnTo>
                    <a:pt x="372" y="3920"/>
                  </a:lnTo>
                  <a:lnTo>
                    <a:pt x="369" y="3928"/>
                  </a:lnTo>
                  <a:lnTo>
                    <a:pt x="365" y="3928"/>
                  </a:lnTo>
                  <a:lnTo>
                    <a:pt x="363" y="3930"/>
                  </a:lnTo>
                  <a:lnTo>
                    <a:pt x="362" y="3935"/>
                  </a:lnTo>
                  <a:lnTo>
                    <a:pt x="358" y="3939"/>
                  </a:lnTo>
                  <a:lnTo>
                    <a:pt x="357" y="3944"/>
                  </a:lnTo>
                  <a:lnTo>
                    <a:pt x="355" y="3956"/>
                  </a:lnTo>
                  <a:lnTo>
                    <a:pt x="353" y="3968"/>
                  </a:lnTo>
                  <a:lnTo>
                    <a:pt x="352" y="3973"/>
                  </a:lnTo>
                  <a:lnTo>
                    <a:pt x="348" y="3976"/>
                  </a:lnTo>
                  <a:lnTo>
                    <a:pt x="348" y="3983"/>
                  </a:lnTo>
                  <a:lnTo>
                    <a:pt x="350" y="3990"/>
                  </a:lnTo>
                  <a:lnTo>
                    <a:pt x="357" y="3998"/>
                  </a:lnTo>
                  <a:lnTo>
                    <a:pt x="358" y="4003"/>
                  </a:lnTo>
                  <a:lnTo>
                    <a:pt x="362" y="4008"/>
                  </a:lnTo>
                  <a:lnTo>
                    <a:pt x="362" y="4015"/>
                  </a:lnTo>
                  <a:lnTo>
                    <a:pt x="362" y="4024"/>
                  </a:lnTo>
                  <a:lnTo>
                    <a:pt x="358" y="4026"/>
                  </a:lnTo>
                  <a:lnTo>
                    <a:pt x="357" y="4027"/>
                  </a:lnTo>
                  <a:lnTo>
                    <a:pt x="355" y="4034"/>
                  </a:lnTo>
                  <a:lnTo>
                    <a:pt x="353" y="4041"/>
                  </a:lnTo>
                  <a:lnTo>
                    <a:pt x="352" y="4044"/>
                  </a:lnTo>
                  <a:lnTo>
                    <a:pt x="348" y="4044"/>
                  </a:lnTo>
                  <a:lnTo>
                    <a:pt x="346" y="4048"/>
                  </a:lnTo>
                  <a:lnTo>
                    <a:pt x="341" y="4049"/>
                  </a:lnTo>
                  <a:lnTo>
                    <a:pt x="338" y="4053"/>
                  </a:lnTo>
                  <a:lnTo>
                    <a:pt x="334" y="4056"/>
                  </a:lnTo>
                  <a:lnTo>
                    <a:pt x="333" y="4061"/>
                  </a:lnTo>
                  <a:lnTo>
                    <a:pt x="331" y="4070"/>
                  </a:lnTo>
                  <a:lnTo>
                    <a:pt x="328" y="4073"/>
                  </a:lnTo>
                  <a:lnTo>
                    <a:pt x="324" y="4077"/>
                  </a:lnTo>
                  <a:lnTo>
                    <a:pt x="323" y="4078"/>
                  </a:lnTo>
                  <a:lnTo>
                    <a:pt x="319" y="4083"/>
                  </a:lnTo>
                  <a:lnTo>
                    <a:pt x="317" y="4087"/>
                  </a:lnTo>
                  <a:lnTo>
                    <a:pt x="316" y="4090"/>
                  </a:lnTo>
                  <a:lnTo>
                    <a:pt x="314" y="4094"/>
                  </a:lnTo>
                  <a:lnTo>
                    <a:pt x="309" y="4097"/>
                  </a:lnTo>
                  <a:lnTo>
                    <a:pt x="302" y="4102"/>
                  </a:lnTo>
                  <a:lnTo>
                    <a:pt x="297" y="4109"/>
                  </a:lnTo>
                  <a:lnTo>
                    <a:pt x="295" y="4109"/>
                  </a:lnTo>
                  <a:lnTo>
                    <a:pt x="294" y="4112"/>
                  </a:lnTo>
                  <a:lnTo>
                    <a:pt x="290" y="4112"/>
                  </a:lnTo>
                  <a:lnTo>
                    <a:pt x="290" y="4114"/>
                  </a:lnTo>
                  <a:lnTo>
                    <a:pt x="288" y="4116"/>
                  </a:lnTo>
                  <a:lnTo>
                    <a:pt x="288" y="4118"/>
                  </a:lnTo>
                  <a:lnTo>
                    <a:pt x="282" y="4123"/>
                  </a:lnTo>
                  <a:lnTo>
                    <a:pt x="275" y="4128"/>
                  </a:lnTo>
                  <a:lnTo>
                    <a:pt x="268" y="4135"/>
                  </a:lnTo>
                  <a:lnTo>
                    <a:pt x="265" y="4140"/>
                  </a:lnTo>
                  <a:lnTo>
                    <a:pt x="263" y="4140"/>
                  </a:lnTo>
                  <a:lnTo>
                    <a:pt x="259" y="4140"/>
                  </a:lnTo>
                  <a:lnTo>
                    <a:pt x="256" y="4140"/>
                  </a:lnTo>
                  <a:lnTo>
                    <a:pt x="253" y="4140"/>
                  </a:lnTo>
                  <a:lnTo>
                    <a:pt x="251" y="4141"/>
                  </a:lnTo>
                  <a:lnTo>
                    <a:pt x="249" y="4141"/>
                  </a:lnTo>
                  <a:lnTo>
                    <a:pt x="248" y="4141"/>
                  </a:lnTo>
                  <a:lnTo>
                    <a:pt x="248" y="4143"/>
                  </a:lnTo>
                  <a:lnTo>
                    <a:pt x="246" y="4143"/>
                  </a:lnTo>
                  <a:lnTo>
                    <a:pt x="244" y="4143"/>
                  </a:lnTo>
                  <a:lnTo>
                    <a:pt x="242" y="4145"/>
                  </a:lnTo>
                  <a:lnTo>
                    <a:pt x="241" y="4145"/>
                  </a:lnTo>
                  <a:lnTo>
                    <a:pt x="239" y="4147"/>
                  </a:lnTo>
                  <a:lnTo>
                    <a:pt x="237" y="4147"/>
                  </a:lnTo>
                  <a:lnTo>
                    <a:pt x="236" y="4147"/>
                  </a:lnTo>
                  <a:lnTo>
                    <a:pt x="234" y="4147"/>
                  </a:lnTo>
                  <a:lnTo>
                    <a:pt x="232" y="4148"/>
                  </a:lnTo>
                  <a:lnTo>
                    <a:pt x="230" y="4148"/>
                  </a:lnTo>
                  <a:lnTo>
                    <a:pt x="229" y="4148"/>
                  </a:lnTo>
                  <a:lnTo>
                    <a:pt x="227" y="4148"/>
                  </a:lnTo>
                  <a:lnTo>
                    <a:pt x="225" y="4148"/>
                  </a:lnTo>
                  <a:lnTo>
                    <a:pt x="224" y="4148"/>
                  </a:lnTo>
                  <a:lnTo>
                    <a:pt x="222" y="4147"/>
                  </a:lnTo>
                  <a:lnTo>
                    <a:pt x="219" y="4147"/>
                  </a:lnTo>
                  <a:lnTo>
                    <a:pt x="219" y="4148"/>
                  </a:lnTo>
                  <a:lnTo>
                    <a:pt x="217" y="4150"/>
                  </a:lnTo>
                  <a:lnTo>
                    <a:pt x="213" y="4152"/>
                  </a:lnTo>
                  <a:lnTo>
                    <a:pt x="208" y="4152"/>
                  </a:lnTo>
                  <a:lnTo>
                    <a:pt x="205" y="4153"/>
                  </a:lnTo>
                  <a:lnTo>
                    <a:pt x="205" y="4160"/>
                  </a:lnTo>
                  <a:lnTo>
                    <a:pt x="200" y="4160"/>
                  </a:lnTo>
                  <a:lnTo>
                    <a:pt x="195" y="4160"/>
                  </a:lnTo>
                  <a:lnTo>
                    <a:pt x="190" y="4160"/>
                  </a:lnTo>
                  <a:lnTo>
                    <a:pt x="184" y="4160"/>
                  </a:lnTo>
                  <a:lnTo>
                    <a:pt x="179" y="4162"/>
                  </a:lnTo>
                  <a:lnTo>
                    <a:pt x="178" y="4167"/>
                  </a:lnTo>
                  <a:lnTo>
                    <a:pt x="178" y="4174"/>
                  </a:lnTo>
                  <a:lnTo>
                    <a:pt x="178" y="4181"/>
                  </a:lnTo>
                  <a:lnTo>
                    <a:pt x="179" y="4186"/>
                  </a:lnTo>
                  <a:lnTo>
                    <a:pt x="183" y="4191"/>
                  </a:lnTo>
                  <a:lnTo>
                    <a:pt x="191" y="4198"/>
                  </a:lnTo>
                  <a:lnTo>
                    <a:pt x="195" y="4201"/>
                  </a:lnTo>
                  <a:lnTo>
                    <a:pt x="198" y="4206"/>
                  </a:lnTo>
                  <a:lnTo>
                    <a:pt x="200" y="4213"/>
                  </a:lnTo>
                  <a:lnTo>
                    <a:pt x="198" y="4222"/>
                  </a:lnTo>
                  <a:lnTo>
                    <a:pt x="188" y="4227"/>
                  </a:lnTo>
                  <a:lnTo>
                    <a:pt x="179" y="4232"/>
                  </a:lnTo>
                  <a:lnTo>
                    <a:pt x="176" y="4234"/>
                  </a:lnTo>
                  <a:lnTo>
                    <a:pt x="169" y="4235"/>
                  </a:lnTo>
                  <a:lnTo>
                    <a:pt x="162" y="4239"/>
                  </a:lnTo>
                  <a:lnTo>
                    <a:pt x="145" y="4247"/>
                  </a:lnTo>
                  <a:lnTo>
                    <a:pt x="144" y="4249"/>
                  </a:lnTo>
                  <a:lnTo>
                    <a:pt x="144" y="4297"/>
                  </a:lnTo>
                  <a:lnTo>
                    <a:pt x="144" y="4298"/>
                  </a:lnTo>
                  <a:lnTo>
                    <a:pt x="145" y="4300"/>
                  </a:lnTo>
                  <a:lnTo>
                    <a:pt x="145" y="4310"/>
                  </a:lnTo>
                  <a:lnTo>
                    <a:pt x="147" y="4319"/>
                  </a:lnTo>
                  <a:lnTo>
                    <a:pt x="150" y="4326"/>
                  </a:lnTo>
                  <a:lnTo>
                    <a:pt x="155" y="4332"/>
                  </a:lnTo>
                  <a:lnTo>
                    <a:pt x="157" y="4334"/>
                  </a:lnTo>
                  <a:lnTo>
                    <a:pt x="159" y="4338"/>
                  </a:lnTo>
                  <a:lnTo>
                    <a:pt x="161" y="4341"/>
                  </a:lnTo>
                  <a:lnTo>
                    <a:pt x="161" y="4351"/>
                  </a:lnTo>
                  <a:lnTo>
                    <a:pt x="161" y="4355"/>
                  </a:lnTo>
                  <a:lnTo>
                    <a:pt x="161" y="4360"/>
                  </a:lnTo>
                  <a:lnTo>
                    <a:pt x="162" y="4365"/>
                  </a:lnTo>
                  <a:lnTo>
                    <a:pt x="166" y="4370"/>
                  </a:lnTo>
                  <a:lnTo>
                    <a:pt x="171" y="4377"/>
                  </a:lnTo>
                  <a:lnTo>
                    <a:pt x="173" y="4380"/>
                  </a:lnTo>
                  <a:lnTo>
                    <a:pt x="173" y="4385"/>
                  </a:lnTo>
                  <a:lnTo>
                    <a:pt x="173" y="4389"/>
                  </a:lnTo>
                  <a:lnTo>
                    <a:pt x="174" y="4392"/>
                  </a:lnTo>
                  <a:lnTo>
                    <a:pt x="179" y="4396"/>
                  </a:lnTo>
                  <a:lnTo>
                    <a:pt x="181" y="4399"/>
                  </a:lnTo>
                  <a:lnTo>
                    <a:pt x="188" y="4413"/>
                  </a:lnTo>
                  <a:lnTo>
                    <a:pt x="191" y="4420"/>
                  </a:lnTo>
                  <a:lnTo>
                    <a:pt x="191" y="4426"/>
                  </a:lnTo>
                  <a:lnTo>
                    <a:pt x="191" y="4442"/>
                  </a:lnTo>
                  <a:lnTo>
                    <a:pt x="190" y="4452"/>
                  </a:lnTo>
                  <a:lnTo>
                    <a:pt x="186" y="4464"/>
                  </a:lnTo>
                  <a:lnTo>
                    <a:pt x="184" y="4474"/>
                  </a:lnTo>
                  <a:lnTo>
                    <a:pt x="181" y="4478"/>
                  </a:lnTo>
                  <a:lnTo>
                    <a:pt x="179" y="4483"/>
                  </a:lnTo>
                  <a:lnTo>
                    <a:pt x="178" y="4495"/>
                  </a:lnTo>
                  <a:lnTo>
                    <a:pt x="176" y="4507"/>
                  </a:lnTo>
                  <a:lnTo>
                    <a:pt x="174" y="4512"/>
                  </a:lnTo>
                  <a:lnTo>
                    <a:pt x="171" y="4515"/>
                  </a:lnTo>
                  <a:lnTo>
                    <a:pt x="169" y="4527"/>
                  </a:lnTo>
                  <a:lnTo>
                    <a:pt x="166" y="4537"/>
                  </a:lnTo>
                  <a:lnTo>
                    <a:pt x="157" y="4556"/>
                  </a:lnTo>
                  <a:lnTo>
                    <a:pt x="155" y="4561"/>
                  </a:lnTo>
                  <a:lnTo>
                    <a:pt x="154" y="4565"/>
                  </a:lnTo>
                  <a:lnTo>
                    <a:pt x="147" y="4570"/>
                  </a:lnTo>
                  <a:lnTo>
                    <a:pt x="140" y="4575"/>
                  </a:lnTo>
                  <a:lnTo>
                    <a:pt x="138" y="4578"/>
                  </a:lnTo>
                  <a:lnTo>
                    <a:pt x="137" y="4583"/>
                  </a:lnTo>
                  <a:lnTo>
                    <a:pt x="126" y="4582"/>
                  </a:lnTo>
                  <a:lnTo>
                    <a:pt x="118" y="4582"/>
                  </a:lnTo>
                  <a:lnTo>
                    <a:pt x="104" y="4585"/>
                  </a:lnTo>
                  <a:lnTo>
                    <a:pt x="91" y="4588"/>
                  </a:lnTo>
                  <a:lnTo>
                    <a:pt x="75" y="4590"/>
                  </a:lnTo>
                  <a:lnTo>
                    <a:pt x="72" y="4585"/>
                  </a:lnTo>
                  <a:lnTo>
                    <a:pt x="68" y="4576"/>
                  </a:lnTo>
                  <a:lnTo>
                    <a:pt x="68" y="4559"/>
                  </a:lnTo>
                  <a:lnTo>
                    <a:pt x="68" y="4541"/>
                  </a:lnTo>
                  <a:lnTo>
                    <a:pt x="68" y="4522"/>
                  </a:lnTo>
                  <a:lnTo>
                    <a:pt x="65" y="4515"/>
                  </a:lnTo>
                  <a:lnTo>
                    <a:pt x="62" y="4508"/>
                  </a:lnTo>
                  <a:lnTo>
                    <a:pt x="62" y="4498"/>
                  </a:lnTo>
                  <a:lnTo>
                    <a:pt x="62" y="4488"/>
                  </a:lnTo>
                  <a:lnTo>
                    <a:pt x="55" y="4483"/>
                  </a:lnTo>
                  <a:lnTo>
                    <a:pt x="44" y="4481"/>
                  </a:lnTo>
                  <a:lnTo>
                    <a:pt x="32" y="4481"/>
                  </a:lnTo>
                  <a:lnTo>
                    <a:pt x="21" y="4481"/>
                  </a:lnTo>
                  <a:lnTo>
                    <a:pt x="19" y="4483"/>
                  </a:lnTo>
                  <a:lnTo>
                    <a:pt x="17" y="4484"/>
                  </a:lnTo>
                  <a:lnTo>
                    <a:pt x="14" y="4488"/>
                  </a:lnTo>
                  <a:lnTo>
                    <a:pt x="9" y="4490"/>
                  </a:lnTo>
                  <a:lnTo>
                    <a:pt x="7" y="4491"/>
                  </a:lnTo>
                  <a:lnTo>
                    <a:pt x="7" y="4495"/>
                  </a:lnTo>
                  <a:lnTo>
                    <a:pt x="7" y="4500"/>
                  </a:lnTo>
                  <a:lnTo>
                    <a:pt x="5" y="4503"/>
                  </a:lnTo>
                  <a:lnTo>
                    <a:pt x="3" y="4507"/>
                  </a:lnTo>
                  <a:lnTo>
                    <a:pt x="0" y="4508"/>
                  </a:lnTo>
                  <a:lnTo>
                    <a:pt x="0" y="4515"/>
                  </a:lnTo>
                  <a:lnTo>
                    <a:pt x="3" y="4522"/>
                  </a:lnTo>
                  <a:lnTo>
                    <a:pt x="9" y="4534"/>
                  </a:lnTo>
                  <a:lnTo>
                    <a:pt x="12" y="4548"/>
                  </a:lnTo>
                  <a:lnTo>
                    <a:pt x="14" y="4554"/>
                  </a:lnTo>
                  <a:lnTo>
                    <a:pt x="14" y="4563"/>
                  </a:lnTo>
                  <a:lnTo>
                    <a:pt x="19" y="4565"/>
                  </a:lnTo>
                  <a:lnTo>
                    <a:pt x="21" y="4566"/>
                  </a:lnTo>
                  <a:lnTo>
                    <a:pt x="21" y="4570"/>
                  </a:lnTo>
                  <a:lnTo>
                    <a:pt x="15" y="4568"/>
                  </a:lnTo>
                  <a:lnTo>
                    <a:pt x="14" y="4566"/>
                  </a:lnTo>
                  <a:lnTo>
                    <a:pt x="14" y="4563"/>
                  </a:lnTo>
                  <a:lnTo>
                    <a:pt x="9" y="4563"/>
                  </a:lnTo>
                  <a:lnTo>
                    <a:pt x="5" y="4565"/>
                  </a:lnTo>
                  <a:lnTo>
                    <a:pt x="2" y="4566"/>
                  </a:lnTo>
                  <a:lnTo>
                    <a:pt x="0" y="4570"/>
                  </a:lnTo>
                  <a:lnTo>
                    <a:pt x="0" y="4575"/>
                  </a:lnTo>
                  <a:lnTo>
                    <a:pt x="2" y="4578"/>
                  </a:lnTo>
                  <a:lnTo>
                    <a:pt x="3" y="4582"/>
                  </a:lnTo>
                  <a:lnTo>
                    <a:pt x="7" y="4583"/>
                  </a:lnTo>
                  <a:lnTo>
                    <a:pt x="7" y="4582"/>
                  </a:lnTo>
                  <a:lnTo>
                    <a:pt x="9" y="4580"/>
                  </a:lnTo>
                  <a:lnTo>
                    <a:pt x="10" y="4578"/>
                  </a:lnTo>
                  <a:lnTo>
                    <a:pt x="10" y="4580"/>
                  </a:lnTo>
                  <a:lnTo>
                    <a:pt x="7" y="4583"/>
                  </a:lnTo>
                  <a:lnTo>
                    <a:pt x="7" y="4588"/>
                  </a:lnTo>
                  <a:lnTo>
                    <a:pt x="9" y="4592"/>
                  </a:lnTo>
                  <a:lnTo>
                    <a:pt x="10" y="4595"/>
                  </a:lnTo>
                  <a:lnTo>
                    <a:pt x="14" y="4597"/>
                  </a:lnTo>
                  <a:lnTo>
                    <a:pt x="17" y="4597"/>
                  </a:lnTo>
                  <a:lnTo>
                    <a:pt x="19" y="4599"/>
                  </a:lnTo>
                  <a:lnTo>
                    <a:pt x="21" y="4604"/>
                  </a:lnTo>
                  <a:lnTo>
                    <a:pt x="21" y="4616"/>
                  </a:lnTo>
                  <a:lnTo>
                    <a:pt x="21" y="4628"/>
                  </a:lnTo>
                  <a:lnTo>
                    <a:pt x="19" y="4638"/>
                  </a:lnTo>
                  <a:lnTo>
                    <a:pt x="14" y="4645"/>
                  </a:lnTo>
                  <a:lnTo>
                    <a:pt x="19" y="4670"/>
                  </a:lnTo>
                  <a:lnTo>
                    <a:pt x="22" y="4682"/>
                  </a:lnTo>
                  <a:lnTo>
                    <a:pt x="27" y="4692"/>
                  </a:lnTo>
                  <a:lnTo>
                    <a:pt x="27" y="4703"/>
                  </a:lnTo>
                  <a:lnTo>
                    <a:pt x="27" y="4713"/>
                  </a:lnTo>
                  <a:lnTo>
                    <a:pt x="24" y="4720"/>
                  </a:lnTo>
                  <a:lnTo>
                    <a:pt x="21" y="4727"/>
                  </a:lnTo>
                  <a:lnTo>
                    <a:pt x="27" y="4740"/>
                  </a:lnTo>
                  <a:lnTo>
                    <a:pt x="34" y="4754"/>
                  </a:lnTo>
                  <a:lnTo>
                    <a:pt x="36" y="4762"/>
                  </a:lnTo>
                  <a:lnTo>
                    <a:pt x="34" y="4767"/>
                  </a:lnTo>
                  <a:lnTo>
                    <a:pt x="32" y="4773"/>
                  </a:lnTo>
                  <a:lnTo>
                    <a:pt x="29" y="4776"/>
                  </a:lnTo>
                  <a:lnTo>
                    <a:pt x="26" y="4779"/>
                  </a:lnTo>
                  <a:lnTo>
                    <a:pt x="22" y="4783"/>
                  </a:lnTo>
                  <a:lnTo>
                    <a:pt x="21" y="4788"/>
                  </a:lnTo>
                  <a:lnTo>
                    <a:pt x="21" y="4795"/>
                  </a:lnTo>
                  <a:lnTo>
                    <a:pt x="24" y="4800"/>
                  </a:lnTo>
                  <a:lnTo>
                    <a:pt x="26" y="4807"/>
                  </a:lnTo>
                  <a:lnTo>
                    <a:pt x="29" y="4812"/>
                  </a:lnTo>
                  <a:lnTo>
                    <a:pt x="31" y="4813"/>
                  </a:lnTo>
                  <a:lnTo>
                    <a:pt x="34" y="4815"/>
                  </a:lnTo>
                  <a:lnTo>
                    <a:pt x="39" y="4819"/>
                  </a:lnTo>
                  <a:lnTo>
                    <a:pt x="46" y="4820"/>
                  </a:lnTo>
                  <a:lnTo>
                    <a:pt x="53" y="4822"/>
                  </a:lnTo>
                  <a:lnTo>
                    <a:pt x="62" y="4822"/>
                  </a:lnTo>
                  <a:lnTo>
                    <a:pt x="62" y="4842"/>
                  </a:lnTo>
                  <a:lnTo>
                    <a:pt x="68" y="4842"/>
                  </a:lnTo>
                  <a:lnTo>
                    <a:pt x="73" y="4841"/>
                  </a:lnTo>
                  <a:lnTo>
                    <a:pt x="77" y="4837"/>
                  </a:lnTo>
                  <a:lnTo>
                    <a:pt x="80" y="4834"/>
                  </a:lnTo>
                  <a:lnTo>
                    <a:pt x="87" y="4827"/>
                  </a:lnTo>
                  <a:lnTo>
                    <a:pt x="91" y="4824"/>
                  </a:lnTo>
                  <a:lnTo>
                    <a:pt x="96" y="4822"/>
                  </a:lnTo>
                  <a:lnTo>
                    <a:pt x="97" y="4812"/>
                  </a:lnTo>
                  <a:lnTo>
                    <a:pt x="101" y="4803"/>
                  </a:lnTo>
                  <a:lnTo>
                    <a:pt x="103" y="4800"/>
                  </a:lnTo>
                  <a:lnTo>
                    <a:pt x="106" y="4796"/>
                  </a:lnTo>
                  <a:lnTo>
                    <a:pt x="109" y="4795"/>
                  </a:lnTo>
                  <a:lnTo>
                    <a:pt x="116" y="4795"/>
                  </a:lnTo>
                  <a:lnTo>
                    <a:pt x="114" y="4803"/>
                  </a:lnTo>
                  <a:lnTo>
                    <a:pt x="111" y="4810"/>
                  </a:lnTo>
                  <a:lnTo>
                    <a:pt x="106" y="4825"/>
                  </a:lnTo>
                  <a:lnTo>
                    <a:pt x="99" y="4839"/>
                  </a:lnTo>
                  <a:lnTo>
                    <a:pt x="97" y="4848"/>
                  </a:lnTo>
                  <a:lnTo>
                    <a:pt x="96" y="4856"/>
                  </a:lnTo>
                  <a:lnTo>
                    <a:pt x="97" y="4861"/>
                  </a:lnTo>
                  <a:lnTo>
                    <a:pt x="99" y="4865"/>
                  </a:lnTo>
                  <a:lnTo>
                    <a:pt x="103" y="4863"/>
                  </a:lnTo>
                  <a:lnTo>
                    <a:pt x="106" y="4861"/>
                  </a:lnTo>
                  <a:lnTo>
                    <a:pt x="114" y="4856"/>
                  </a:lnTo>
                  <a:lnTo>
                    <a:pt x="118" y="4854"/>
                  </a:lnTo>
                  <a:lnTo>
                    <a:pt x="123" y="4856"/>
                  </a:lnTo>
                  <a:lnTo>
                    <a:pt x="126" y="4849"/>
                  </a:lnTo>
                  <a:lnTo>
                    <a:pt x="132" y="4844"/>
                  </a:lnTo>
                  <a:lnTo>
                    <a:pt x="140" y="4842"/>
                  </a:lnTo>
                  <a:lnTo>
                    <a:pt x="150" y="4842"/>
                  </a:lnTo>
                  <a:lnTo>
                    <a:pt x="152" y="4851"/>
                  </a:lnTo>
                  <a:lnTo>
                    <a:pt x="154" y="4860"/>
                  </a:lnTo>
                  <a:lnTo>
                    <a:pt x="157" y="4865"/>
                  </a:lnTo>
                  <a:lnTo>
                    <a:pt x="164" y="4870"/>
                  </a:lnTo>
                  <a:lnTo>
                    <a:pt x="164" y="4918"/>
                  </a:lnTo>
                  <a:lnTo>
                    <a:pt x="161" y="4918"/>
                  </a:lnTo>
                  <a:lnTo>
                    <a:pt x="161" y="4919"/>
                  </a:lnTo>
                  <a:lnTo>
                    <a:pt x="159" y="4923"/>
                  </a:lnTo>
                  <a:lnTo>
                    <a:pt x="159" y="4928"/>
                  </a:lnTo>
                  <a:lnTo>
                    <a:pt x="157" y="4931"/>
                  </a:lnTo>
                  <a:lnTo>
                    <a:pt x="154" y="4931"/>
                  </a:lnTo>
                  <a:lnTo>
                    <a:pt x="150" y="4931"/>
                  </a:lnTo>
                  <a:lnTo>
                    <a:pt x="147" y="4931"/>
                  </a:lnTo>
                  <a:lnTo>
                    <a:pt x="144" y="4931"/>
                  </a:lnTo>
                  <a:lnTo>
                    <a:pt x="144" y="4979"/>
                  </a:lnTo>
                  <a:lnTo>
                    <a:pt x="142" y="4981"/>
                  </a:lnTo>
                  <a:lnTo>
                    <a:pt x="140" y="4983"/>
                  </a:lnTo>
                  <a:lnTo>
                    <a:pt x="137" y="4986"/>
                  </a:lnTo>
                  <a:lnTo>
                    <a:pt x="135" y="4991"/>
                  </a:lnTo>
                  <a:lnTo>
                    <a:pt x="133" y="4993"/>
                  </a:lnTo>
                  <a:lnTo>
                    <a:pt x="130" y="4993"/>
                  </a:lnTo>
                  <a:lnTo>
                    <a:pt x="132" y="5001"/>
                  </a:lnTo>
                  <a:lnTo>
                    <a:pt x="130" y="5010"/>
                  </a:lnTo>
                  <a:lnTo>
                    <a:pt x="128" y="5022"/>
                  </a:lnTo>
                  <a:lnTo>
                    <a:pt x="125" y="5034"/>
                  </a:lnTo>
                  <a:lnTo>
                    <a:pt x="123" y="5041"/>
                  </a:lnTo>
                  <a:lnTo>
                    <a:pt x="123" y="5047"/>
                  </a:lnTo>
                  <a:lnTo>
                    <a:pt x="125" y="5051"/>
                  </a:lnTo>
                  <a:lnTo>
                    <a:pt x="126" y="5052"/>
                  </a:lnTo>
                  <a:lnTo>
                    <a:pt x="133" y="5054"/>
                  </a:lnTo>
                  <a:lnTo>
                    <a:pt x="150" y="5054"/>
                  </a:lnTo>
                  <a:lnTo>
                    <a:pt x="152" y="5064"/>
                  </a:lnTo>
                  <a:lnTo>
                    <a:pt x="150" y="5070"/>
                  </a:lnTo>
                  <a:lnTo>
                    <a:pt x="147" y="5075"/>
                  </a:lnTo>
                  <a:lnTo>
                    <a:pt x="142" y="5078"/>
                  </a:lnTo>
                  <a:lnTo>
                    <a:pt x="138" y="5080"/>
                  </a:lnTo>
                  <a:lnTo>
                    <a:pt x="133" y="5083"/>
                  </a:lnTo>
                  <a:lnTo>
                    <a:pt x="130" y="5088"/>
                  </a:lnTo>
                  <a:lnTo>
                    <a:pt x="130" y="5095"/>
                  </a:lnTo>
                  <a:lnTo>
                    <a:pt x="132" y="5098"/>
                  </a:lnTo>
                  <a:lnTo>
                    <a:pt x="133" y="5100"/>
                  </a:lnTo>
                  <a:lnTo>
                    <a:pt x="140" y="5102"/>
                  </a:lnTo>
                  <a:lnTo>
                    <a:pt x="157" y="5102"/>
                  </a:lnTo>
                  <a:lnTo>
                    <a:pt x="155" y="5112"/>
                  </a:lnTo>
                  <a:lnTo>
                    <a:pt x="157" y="5119"/>
                  </a:lnTo>
                  <a:lnTo>
                    <a:pt x="159" y="5134"/>
                  </a:lnTo>
                  <a:lnTo>
                    <a:pt x="164" y="5146"/>
                  </a:lnTo>
                  <a:lnTo>
                    <a:pt x="171" y="5156"/>
                  </a:lnTo>
                  <a:lnTo>
                    <a:pt x="173" y="5170"/>
                  </a:lnTo>
                  <a:lnTo>
                    <a:pt x="171" y="5180"/>
                  </a:lnTo>
                  <a:lnTo>
                    <a:pt x="167" y="5201"/>
                  </a:lnTo>
                  <a:lnTo>
                    <a:pt x="164" y="5221"/>
                  </a:lnTo>
                  <a:lnTo>
                    <a:pt x="164" y="5233"/>
                  </a:lnTo>
                  <a:lnTo>
                    <a:pt x="164" y="5245"/>
                  </a:lnTo>
                  <a:lnTo>
                    <a:pt x="169" y="5257"/>
                  </a:lnTo>
                  <a:lnTo>
                    <a:pt x="173" y="5262"/>
                  </a:lnTo>
                  <a:lnTo>
                    <a:pt x="176" y="5267"/>
                  </a:lnTo>
                  <a:lnTo>
                    <a:pt x="181" y="5271"/>
                  </a:lnTo>
                  <a:lnTo>
                    <a:pt x="188" y="5272"/>
                  </a:lnTo>
                  <a:lnTo>
                    <a:pt x="195" y="5274"/>
                  </a:lnTo>
                  <a:lnTo>
                    <a:pt x="205" y="5272"/>
                  </a:lnTo>
                  <a:lnTo>
                    <a:pt x="205" y="5259"/>
                  </a:lnTo>
                  <a:lnTo>
                    <a:pt x="205" y="5252"/>
                  </a:lnTo>
                  <a:lnTo>
                    <a:pt x="207" y="5247"/>
                  </a:lnTo>
                  <a:lnTo>
                    <a:pt x="208" y="5243"/>
                  </a:lnTo>
                  <a:lnTo>
                    <a:pt x="213" y="5240"/>
                  </a:lnTo>
                  <a:lnTo>
                    <a:pt x="219" y="5238"/>
                  </a:lnTo>
                  <a:lnTo>
                    <a:pt x="225" y="5238"/>
                  </a:lnTo>
                  <a:lnTo>
                    <a:pt x="225" y="5243"/>
                  </a:lnTo>
                  <a:lnTo>
                    <a:pt x="225" y="5247"/>
                  </a:lnTo>
                  <a:lnTo>
                    <a:pt x="222" y="5254"/>
                  </a:lnTo>
                  <a:lnTo>
                    <a:pt x="219" y="5259"/>
                  </a:lnTo>
                  <a:lnTo>
                    <a:pt x="217" y="5262"/>
                  </a:lnTo>
                  <a:lnTo>
                    <a:pt x="217" y="5267"/>
                  </a:lnTo>
                  <a:lnTo>
                    <a:pt x="219" y="5272"/>
                  </a:lnTo>
                  <a:lnTo>
                    <a:pt x="220" y="5291"/>
                  </a:lnTo>
                  <a:lnTo>
                    <a:pt x="219" y="5310"/>
                  </a:lnTo>
                  <a:lnTo>
                    <a:pt x="219" y="5313"/>
                  </a:lnTo>
                  <a:lnTo>
                    <a:pt x="219" y="5327"/>
                  </a:lnTo>
                  <a:lnTo>
                    <a:pt x="219" y="5335"/>
                  </a:lnTo>
                  <a:lnTo>
                    <a:pt x="222" y="5341"/>
                  </a:lnTo>
                  <a:lnTo>
                    <a:pt x="227" y="5344"/>
                  </a:lnTo>
                  <a:lnTo>
                    <a:pt x="232" y="5347"/>
                  </a:lnTo>
                  <a:lnTo>
                    <a:pt x="236" y="5353"/>
                  </a:lnTo>
                  <a:lnTo>
                    <a:pt x="236" y="5356"/>
                  </a:lnTo>
                  <a:lnTo>
                    <a:pt x="239" y="5358"/>
                  </a:lnTo>
                  <a:lnTo>
                    <a:pt x="242" y="5361"/>
                  </a:lnTo>
                  <a:lnTo>
                    <a:pt x="242" y="5368"/>
                  </a:lnTo>
                  <a:lnTo>
                    <a:pt x="239" y="5388"/>
                  </a:lnTo>
                  <a:lnTo>
                    <a:pt x="241" y="5392"/>
                  </a:lnTo>
                  <a:lnTo>
                    <a:pt x="244" y="5400"/>
                  </a:lnTo>
                  <a:lnTo>
                    <a:pt x="246" y="5402"/>
                  </a:lnTo>
                  <a:lnTo>
                    <a:pt x="244" y="5409"/>
                  </a:lnTo>
                  <a:lnTo>
                    <a:pt x="246" y="5412"/>
                  </a:lnTo>
                  <a:lnTo>
                    <a:pt x="249" y="5416"/>
                  </a:lnTo>
                  <a:lnTo>
                    <a:pt x="253" y="5417"/>
                  </a:lnTo>
                  <a:lnTo>
                    <a:pt x="261" y="5421"/>
                  </a:lnTo>
                  <a:lnTo>
                    <a:pt x="265" y="5424"/>
                  </a:lnTo>
                  <a:lnTo>
                    <a:pt x="266" y="5429"/>
                  </a:lnTo>
                  <a:lnTo>
                    <a:pt x="266" y="5433"/>
                  </a:lnTo>
                  <a:lnTo>
                    <a:pt x="266" y="5441"/>
                  </a:lnTo>
                  <a:lnTo>
                    <a:pt x="266" y="5450"/>
                  </a:lnTo>
                  <a:lnTo>
                    <a:pt x="268" y="5455"/>
                  </a:lnTo>
                  <a:lnTo>
                    <a:pt x="270" y="5458"/>
                  </a:lnTo>
                  <a:lnTo>
                    <a:pt x="277" y="5464"/>
                  </a:lnTo>
                  <a:lnTo>
                    <a:pt x="294" y="5470"/>
                  </a:lnTo>
                  <a:lnTo>
                    <a:pt x="297" y="5470"/>
                  </a:lnTo>
                  <a:lnTo>
                    <a:pt x="300" y="5470"/>
                  </a:lnTo>
                  <a:lnTo>
                    <a:pt x="304" y="5470"/>
                  </a:lnTo>
                  <a:lnTo>
                    <a:pt x="307" y="5470"/>
                  </a:lnTo>
                  <a:lnTo>
                    <a:pt x="312" y="5479"/>
                  </a:lnTo>
                  <a:lnTo>
                    <a:pt x="316" y="5482"/>
                  </a:lnTo>
                  <a:lnTo>
                    <a:pt x="321" y="5484"/>
                  </a:lnTo>
                  <a:lnTo>
                    <a:pt x="321" y="5493"/>
                  </a:lnTo>
                  <a:lnTo>
                    <a:pt x="323" y="5501"/>
                  </a:lnTo>
                  <a:lnTo>
                    <a:pt x="328" y="5515"/>
                  </a:lnTo>
                  <a:lnTo>
                    <a:pt x="333" y="5528"/>
                  </a:lnTo>
                  <a:lnTo>
                    <a:pt x="334" y="5537"/>
                  </a:lnTo>
                  <a:lnTo>
                    <a:pt x="334" y="5545"/>
                  </a:lnTo>
                  <a:lnTo>
                    <a:pt x="350" y="5568"/>
                  </a:lnTo>
                  <a:lnTo>
                    <a:pt x="362" y="5593"/>
                  </a:lnTo>
                  <a:lnTo>
                    <a:pt x="365" y="5590"/>
                  </a:lnTo>
                  <a:lnTo>
                    <a:pt x="372" y="5588"/>
                  </a:lnTo>
                  <a:lnTo>
                    <a:pt x="386" y="5586"/>
                  </a:lnTo>
                  <a:lnTo>
                    <a:pt x="399" y="5588"/>
                  </a:lnTo>
                  <a:lnTo>
                    <a:pt x="404" y="5590"/>
                  </a:lnTo>
                  <a:lnTo>
                    <a:pt x="410" y="5593"/>
                  </a:lnTo>
                  <a:lnTo>
                    <a:pt x="410" y="5655"/>
                  </a:lnTo>
                  <a:lnTo>
                    <a:pt x="403" y="5658"/>
                  </a:lnTo>
                  <a:lnTo>
                    <a:pt x="398" y="5663"/>
                  </a:lnTo>
                  <a:lnTo>
                    <a:pt x="396" y="5672"/>
                  </a:lnTo>
                  <a:lnTo>
                    <a:pt x="396" y="5682"/>
                  </a:lnTo>
                  <a:lnTo>
                    <a:pt x="389" y="5682"/>
                  </a:lnTo>
                  <a:lnTo>
                    <a:pt x="384" y="5680"/>
                  </a:lnTo>
                  <a:lnTo>
                    <a:pt x="382" y="5675"/>
                  </a:lnTo>
                  <a:lnTo>
                    <a:pt x="379" y="5672"/>
                  </a:lnTo>
                  <a:lnTo>
                    <a:pt x="377" y="5667"/>
                  </a:lnTo>
                  <a:lnTo>
                    <a:pt x="374" y="5663"/>
                  </a:lnTo>
                  <a:lnTo>
                    <a:pt x="370" y="5660"/>
                  </a:lnTo>
                  <a:lnTo>
                    <a:pt x="362" y="5661"/>
                  </a:lnTo>
                  <a:lnTo>
                    <a:pt x="355" y="5663"/>
                  </a:lnTo>
                  <a:lnTo>
                    <a:pt x="350" y="5665"/>
                  </a:lnTo>
                  <a:lnTo>
                    <a:pt x="345" y="5667"/>
                  </a:lnTo>
                  <a:lnTo>
                    <a:pt x="340" y="5672"/>
                  </a:lnTo>
                  <a:lnTo>
                    <a:pt x="334" y="5680"/>
                  </a:lnTo>
                  <a:lnTo>
                    <a:pt x="328" y="5689"/>
                  </a:lnTo>
                  <a:lnTo>
                    <a:pt x="328" y="5690"/>
                  </a:lnTo>
                  <a:lnTo>
                    <a:pt x="340" y="5706"/>
                  </a:lnTo>
                  <a:lnTo>
                    <a:pt x="348" y="5719"/>
                  </a:lnTo>
                  <a:lnTo>
                    <a:pt x="352" y="5721"/>
                  </a:lnTo>
                  <a:lnTo>
                    <a:pt x="355" y="5723"/>
                  </a:lnTo>
                  <a:lnTo>
                    <a:pt x="355" y="5730"/>
                  </a:lnTo>
                  <a:lnTo>
                    <a:pt x="357" y="5736"/>
                  </a:lnTo>
                  <a:lnTo>
                    <a:pt x="363" y="5745"/>
                  </a:lnTo>
                  <a:lnTo>
                    <a:pt x="365" y="5750"/>
                  </a:lnTo>
                  <a:lnTo>
                    <a:pt x="369" y="5755"/>
                  </a:lnTo>
                  <a:lnTo>
                    <a:pt x="369" y="5762"/>
                  </a:lnTo>
                  <a:lnTo>
                    <a:pt x="369" y="5771"/>
                  </a:lnTo>
                  <a:lnTo>
                    <a:pt x="363" y="5769"/>
                  </a:lnTo>
                  <a:lnTo>
                    <a:pt x="360" y="5765"/>
                  </a:lnTo>
                  <a:lnTo>
                    <a:pt x="353" y="5759"/>
                  </a:lnTo>
                  <a:lnTo>
                    <a:pt x="350" y="5755"/>
                  </a:lnTo>
                  <a:lnTo>
                    <a:pt x="346" y="5752"/>
                  </a:lnTo>
                  <a:lnTo>
                    <a:pt x="341" y="5750"/>
                  </a:lnTo>
                  <a:lnTo>
                    <a:pt x="334" y="5750"/>
                  </a:lnTo>
                  <a:lnTo>
                    <a:pt x="333" y="5748"/>
                  </a:lnTo>
                  <a:lnTo>
                    <a:pt x="331" y="5747"/>
                  </a:lnTo>
                  <a:lnTo>
                    <a:pt x="328" y="5743"/>
                  </a:lnTo>
                  <a:lnTo>
                    <a:pt x="323" y="5742"/>
                  </a:lnTo>
                  <a:lnTo>
                    <a:pt x="321" y="5740"/>
                  </a:lnTo>
                  <a:lnTo>
                    <a:pt x="321" y="5736"/>
                  </a:lnTo>
                  <a:lnTo>
                    <a:pt x="312" y="5731"/>
                  </a:lnTo>
                  <a:lnTo>
                    <a:pt x="307" y="5730"/>
                  </a:lnTo>
                  <a:lnTo>
                    <a:pt x="300" y="5730"/>
                  </a:lnTo>
                  <a:lnTo>
                    <a:pt x="297" y="5731"/>
                  </a:lnTo>
                  <a:lnTo>
                    <a:pt x="295" y="5733"/>
                  </a:lnTo>
                  <a:lnTo>
                    <a:pt x="294" y="5740"/>
                  </a:lnTo>
                  <a:lnTo>
                    <a:pt x="294" y="5757"/>
                  </a:lnTo>
                  <a:lnTo>
                    <a:pt x="295" y="5759"/>
                  </a:lnTo>
                  <a:lnTo>
                    <a:pt x="297" y="5760"/>
                  </a:lnTo>
                  <a:lnTo>
                    <a:pt x="300" y="5764"/>
                  </a:lnTo>
                  <a:lnTo>
                    <a:pt x="306" y="5765"/>
                  </a:lnTo>
                  <a:lnTo>
                    <a:pt x="307" y="5767"/>
                  </a:lnTo>
                  <a:lnTo>
                    <a:pt x="307" y="5771"/>
                  </a:lnTo>
                  <a:lnTo>
                    <a:pt x="309" y="5779"/>
                  </a:lnTo>
                  <a:lnTo>
                    <a:pt x="311" y="5786"/>
                  </a:lnTo>
                  <a:lnTo>
                    <a:pt x="312" y="5789"/>
                  </a:lnTo>
                  <a:lnTo>
                    <a:pt x="311" y="5800"/>
                  </a:lnTo>
                  <a:lnTo>
                    <a:pt x="311" y="5810"/>
                  </a:lnTo>
                  <a:lnTo>
                    <a:pt x="314" y="5818"/>
                  </a:lnTo>
                  <a:lnTo>
                    <a:pt x="316" y="5820"/>
                  </a:lnTo>
                  <a:lnTo>
                    <a:pt x="319" y="5823"/>
                  </a:lnTo>
                  <a:lnTo>
                    <a:pt x="321" y="5827"/>
                  </a:lnTo>
                  <a:lnTo>
                    <a:pt x="323" y="5832"/>
                  </a:lnTo>
                  <a:lnTo>
                    <a:pt x="328" y="5835"/>
                  </a:lnTo>
                  <a:lnTo>
                    <a:pt x="333" y="5839"/>
                  </a:lnTo>
                  <a:lnTo>
                    <a:pt x="334" y="5842"/>
                  </a:lnTo>
                  <a:lnTo>
                    <a:pt x="334" y="5846"/>
                  </a:lnTo>
                  <a:lnTo>
                    <a:pt x="340" y="5847"/>
                  </a:lnTo>
                  <a:lnTo>
                    <a:pt x="343" y="5851"/>
                  </a:lnTo>
                  <a:lnTo>
                    <a:pt x="348" y="5859"/>
                  </a:lnTo>
                  <a:lnTo>
                    <a:pt x="353" y="5868"/>
                  </a:lnTo>
                  <a:lnTo>
                    <a:pt x="355" y="5880"/>
                  </a:lnTo>
                  <a:lnTo>
                    <a:pt x="360" y="5881"/>
                  </a:lnTo>
                  <a:lnTo>
                    <a:pt x="362" y="5883"/>
                  </a:lnTo>
                  <a:lnTo>
                    <a:pt x="362" y="5886"/>
                  </a:lnTo>
                  <a:lnTo>
                    <a:pt x="362" y="5893"/>
                  </a:lnTo>
                  <a:lnTo>
                    <a:pt x="365" y="5900"/>
                  </a:lnTo>
                  <a:lnTo>
                    <a:pt x="369" y="5905"/>
                  </a:lnTo>
                  <a:lnTo>
                    <a:pt x="369" y="5914"/>
                  </a:lnTo>
                  <a:lnTo>
                    <a:pt x="374" y="5915"/>
                  </a:lnTo>
                  <a:lnTo>
                    <a:pt x="375" y="5917"/>
                  </a:lnTo>
                  <a:lnTo>
                    <a:pt x="375" y="5921"/>
                  </a:lnTo>
                  <a:lnTo>
                    <a:pt x="375" y="5927"/>
                  </a:lnTo>
                  <a:lnTo>
                    <a:pt x="375" y="5934"/>
                  </a:lnTo>
                  <a:lnTo>
                    <a:pt x="377" y="5936"/>
                  </a:lnTo>
                  <a:lnTo>
                    <a:pt x="377" y="5939"/>
                  </a:lnTo>
                  <a:lnTo>
                    <a:pt x="381" y="5943"/>
                  </a:lnTo>
                  <a:lnTo>
                    <a:pt x="389" y="5948"/>
                  </a:lnTo>
                  <a:lnTo>
                    <a:pt x="394" y="5951"/>
                  </a:lnTo>
                  <a:lnTo>
                    <a:pt x="398" y="5955"/>
                  </a:lnTo>
                  <a:lnTo>
                    <a:pt x="399" y="5960"/>
                  </a:lnTo>
                  <a:lnTo>
                    <a:pt x="398" y="5967"/>
                  </a:lnTo>
                  <a:lnTo>
                    <a:pt x="399" y="5968"/>
                  </a:lnTo>
                  <a:lnTo>
                    <a:pt x="401" y="5972"/>
                  </a:lnTo>
                  <a:lnTo>
                    <a:pt x="403" y="5975"/>
                  </a:lnTo>
                  <a:lnTo>
                    <a:pt x="398" y="5975"/>
                  </a:lnTo>
                  <a:lnTo>
                    <a:pt x="394" y="5977"/>
                  </a:lnTo>
                  <a:lnTo>
                    <a:pt x="391" y="5979"/>
                  </a:lnTo>
                  <a:lnTo>
                    <a:pt x="389" y="5982"/>
                  </a:lnTo>
                  <a:lnTo>
                    <a:pt x="394" y="5991"/>
                  </a:lnTo>
                  <a:lnTo>
                    <a:pt x="398" y="5994"/>
                  </a:lnTo>
                  <a:lnTo>
                    <a:pt x="403" y="5996"/>
                  </a:lnTo>
                  <a:lnTo>
                    <a:pt x="408" y="5997"/>
                  </a:lnTo>
                  <a:lnTo>
                    <a:pt x="410" y="5999"/>
                  </a:lnTo>
                  <a:lnTo>
                    <a:pt x="410" y="6003"/>
                  </a:lnTo>
                  <a:lnTo>
                    <a:pt x="410" y="6006"/>
                  </a:lnTo>
                  <a:lnTo>
                    <a:pt x="411" y="6008"/>
                  </a:lnTo>
                  <a:lnTo>
                    <a:pt x="416" y="6009"/>
                  </a:lnTo>
                  <a:lnTo>
                    <a:pt x="430" y="6009"/>
                  </a:lnTo>
                  <a:lnTo>
                    <a:pt x="435" y="6011"/>
                  </a:lnTo>
                  <a:lnTo>
                    <a:pt x="437" y="6013"/>
                  </a:lnTo>
                  <a:lnTo>
                    <a:pt x="437" y="6016"/>
                  </a:lnTo>
                  <a:lnTo>
                    <a:pt x="437" y="6037"/>
                  </a:lnTo>
                  <a:lnTo>
                    <a:pt x="435" y="6042"/>
                  </a:lnTo>
                  <a:lnTo>
                    <a:pt x="433" y="6044"/>
                  </a:lnTo>
                  <a:lnTo>
                    <a:pt x="430" y="6044"/>
                  </a:lnTo>
                  <a:lnTo>
                    <a:pt x="425" y="6047"/>
                  </a:lnTo>
                  <a:lnTo>
                    <a:pt x="418" y="6049"/>
                  </a:lnTo>
                  <a:lnTo>
                    <a:pt x="413" y="6052"/>
                  </a:lnTo>
                  <a:lnTo>
                    <a:pt x="411" y="6054"/>
                  </a:lnTo>
                  <a:lnTo>
                    <a:pt x="410" y="6057"/>
                  </a:lnTo>
                  <a:lnTo>
                    <a:pt x="408" y="6059"/>
                  </a:lnTo>
                  <a:lnTo>
                    <a:pt x="406" y="6061"/>
                  </a:lnTo>
                  <a:lnTo>
                    <a:pt x="403" y="6064"/>
                  </a:lnTo>
                  <a:lnTo>
                    <a:pt x="401" y="6069"/>
                  </a:lnTo>
                  <a:lnTo>
                    <a:pt x="399" y="6071"/>
                  </a:lnTo>
                  <a:lnTo>
                    <a:pt x="396" y="6071"/>
                  </a:lnTo>
                  <a:lnTo>
                    <a:pt x="396" y="6088"/>
                  </a:lnTo>
                  <a:lnTo>
                    <a:pt x="398" y="6095"/>
                  </a:lnTo>
                  <a:lnTo>
                    <a:pt x="399" y="6096"/>
                  </a:lnTo>
                  <a:lnTo>
                    <a:pt x="403" y="6098"/>
                  </a:lnTo>
                  <a:lnTo>
                    <a:pt x="403" y="6102"/>
                  </a:lnTo>
                  <a:lnTo>
                    <a:pt x="404" y="6107"/>
                  </a:lnTo>
                  <a:lnTo>
                    <a:pt x="406" y="6112"/>
                  </a:lnTo>
                  <a:lnTo>
                    <a:pt x="408" y="6115"/>
                  </a:lnTo>
                  <a:lnTo>
                    <a:pt x="406" y="6117"/>
                  </a:lnTo>
                  <a:lnTo>
                    <a:pt x="403" y="6119"/>
                  </a:lnTo>
                  <a:lnTo>
                    <a:pt x="403" y="6127"/>
                  </a:lnTo>
                  <a:lnTo>
                    <a:pt x="399" y="6131"/>
                  </a:lnTo>
                  <a:lnTo>
                    <a:pt x="398" y="6132"/>
                  </a:lnTo>
                  <a:lnTo>
                    <a:pt x="392" y="6131"/>
                  </a:lnTo>
                  <a:lnTo>
                    <a:pt x="381" y="6125"/>
                  </a:lnTo>
                  <a:lnTo>
                    <a:pt x="375" y="6124"/>
                  </a:lnTo>
                  <a:lnTo>
                    <a:pt x="369" y="6125"/>
                  </a:lnTo>
                  <a:lnTo>
                    <a:pt x="372" y="6139"/>
                  </a:lnTo>
                  <a:lnTo>
                    <a:pt x="374" y="6146"/>
                  </a:lnTo>
                  <a:lnTo>
                    <a:pt x="377" y="6151"/>
                  </a:lnTo>
                  <a:lnTo>
                    <a:pt x="381" y="6156"/>
                  </a:lnTo>
                  <a:lnTo>
                    <a:pt x="386" y="6158"/>
                  </a:lnTo>
                  <a:lnTo>
                    <a:pt x="394" y="6160"/>
                  </a:lnTo>
                  <a:lnTo>
                    <a:pt x="403" y="6160"/>
                  </a:lnTo>
                  <a:lnTo>
                    <a:pt x="415" y="6160"/>
                  </a:lnTo>
                  <a:lnTo>
                    <a:pt x="425" y="6163"/>
                  </a:lnTo>
                  <a:lnTo>
                    <a:pt x="433" y="6166"/>
                  </a:lnTo>
                  <a:lnTo>
                    <a:pt x="444" y="6168"/>
                  </a:lnTo>
                  <a:lnTo>
                    <a:pt x="449" y="6168"/>
                  </a:lnTo>
                  <a:lnTo>
                    <a:pt x="450" y="6166"/>
                  </a:lnTo>
                  <a:lnTo>
                    <a:pt x="454" y="6166"/>
                  </a:lnTo>
                  <a:lnTo>
                    <a:pt x="459" y="6168"/>
                  </a:lnTo>
                  <a:lnTo>
                    <a:pt x="469" y="6177"/>
                  </a:lnTo>
                  <a:lnTo>
                    <a:pt x="473" y="6180"/>
                  </a:lnTo>
                  <a:lnTo>
                    <a:pt x="481" y="6180"/>
                  </a:lnTo>
                  <a:lnTo>
                    <a:pt x="488" y="6180"/>
                  </a:lnTo>
                  <a:lnTo>
                    <a:pt x="493" y="6182"/>
                  </a:lnTo>
                  <a:lnTo>
                    <a:pt x="496" y="6187"/>
                  </a:lnTo>
                  <a:lnTo>
                    <a:pt x="500" y="6187"/>
                  </a:lnTo>
                  <a:lnTo>
                    <a:pt x="507" y="6187"/>
                  </a:lnTo>
                  <a:lnTo>
                    <a:pt x="517" y="6187"/>
                  </a:lnTo>
                  <a:lnTo>
                    <a:pt x="525" y="6187"/>
                  </a:lnTo>
                  <a:lnTo>
                    <a:pt x="532" y="6187"/>
                  </a:lnTo>
                  <a:lnTo>
                    <a:pt x="534" y="6182"/>
                  </a:lnTo>
                  <a:lnTo>
                    <a:pt x="536" y="6180"/>
                  </a:lnTo>
                  <a:lnTo>
                    <a:pt x="539" y="6180"/>
                  </a:lnTo>
                  <a:lnTo>
                    <a:pt x="544" y="6178"/>
                  </a:lnTo>
                  <a:lnTo>
                    <a:pt x="549" y="6173"/>
                  </a:lnTo>
                  <a:lnTo>
                    <a:pt x="553" y="6170"/>
                  </a:lnTo>
                  <a:lnTo>
                    <a:pt x="558" y="6166"/>
                  </a:lnTo>
                  <a:lnTo>
                    <a:pt x="560" y="6166"/>
                  </a:lnTo>
                  <a:lnTo>
                    <a:pt x="566" y="6168"/>
                  </a:lnTo>
                  <a:lnTo>
                    <a:pt x="572" y="6168"/>
                  </a:lnTo>
                  <a:lnTo>
                    <a:pt x="577" y="6166"/>
                  </a:lnTo>
                  <a:lnTo>
                    <a:pt x="580" y="6165"/>
                  </a:lnTo>
                  <a:lnTo>
                    <a:pt x="589" y="6158"/>
                  </a:lnTo>
                  <a:lnTo>
                    <a:pt x="594" y="6153"/>
                  </a:lnTo>
                  <a:lnTo>
                    <a:pt x="597" y="6151"/>
                  </a:lnTo>
                  <a:lnTo>
                    <a:pt x="604" y="6148"/>
                  </a:lnTo>
                  <a:lnTo>
                    <a:pt x="613" y="6146"/>
                  </a:lnTo>
                  <a:lnTo>
                    <a:pt x="623" y="6146"/>
                  </a:lnTo>
                  <a:lnTo>
                    <a:pt x="635" y="6146"/>
                  </a:lnTo>
                  <a:lnTo>
                    <a:pt x="642" y="6146"/>
                  </a:lnTo>
                  <a:lnTo>
                    <a:pt x="648" y="6146"/>
                  </a:lnTo>
                  <a:lnTo>
                    <a:pt x="654" y="6144"/>
                  </a:lnTo>
                  <a:lnTo>
                    <a:pt x="655" y="6139"/>
                  </a:lnTo>
                  <a:lnTo>
                    <a:pt x="666" y="6142"/>
                  </a:lnTo>
                  <a:lnTo>
                    <a:pt x="672" y="6149"/>
                  </a:lnTo>
                  <a:lnTo>
                    <a:pt x="681" y="6154"/>
                  </a:lnTo>
                  <a:lnTo>
                    <a:pt x="689" y="6160"/>
                  </a:lnTo>
                  <a:lnTo>
                    <a:pt x="698" y="6160"/>
                  </a:lnTo>
                  <a:lnTo>
                    <a:pt x="705" y="6161"/>
                  </a:lnTo>
                  <a:lnTo>
                    <a:pt x="710" y="6165"/>
                  </a:lnTo>
                  <a:lnTo>
                    <a:pt x="717" y="6166"/>
                  </a:lnTo>
                  <a:lnTo>
                    <a:pt x="727" y="6163"/>
                  </a:lnTo>
                  <a:lnTo>
                    <a:pt x="737" y="6160"/>
                  </a:lnTo>
                  <a:lnTo>
                    <a:pt x="746" y="6154"/>
                  </a:lnTo>
                  <a:lnTo>
                    <a:pt x="752" y="6148"/>
                  </a:lnTo>
                  <a:lnTo>
                    <a:pt x="759" y="6141"/>
                  </a:lnTo>
                  <a:lnTo>
                    <a:pt x="764" y="6132"/>
                  </a:lnTo>
                  <a:lnTo>
                    <a:pt x="768" y="6122"/>
                  </a:lnTo>
                  <a:lnTo>
                    <a:pt x="771" y="6112"/>
                  </a:lnTo>
                  <a:lnTo>
                    <a:pt x="776" y="6108"/>
                  </a:lnTo>
                  <a:lnTo>
                    <a:pt x="781" y="6105"/>
                  </a:lnTo>
                  <a:lnTo>
                    <a:pt x="783" y="6100"/>
                  </a:lnTo>
                  <a:lnTo>
                    <a:pt x="785" y="6091"/>
                  </a:lnTo>
                  <a:lnTo>
                    <a:pt x="785" y="6081"/>
                  </a:lnTo>
                  <a:lnTo>
                    <a:pt x="785" y="6071"/>
                  </a:lnTo>
                  <a:lnTo>
                    <a:pt x="781" y="6064"/>
                  </a:lnTo>
                  <a:lnTo>
                    <a:pt x="778" y="6057"/>
                  </a:lnTo>
                  <a:lnTo>
                    <a:pt x="775" y="6057"/>
                  </a:lnTo>
                  <a:lnTo>
                    <a:pt x="773" y="6056"/>
                  </a:lnTo>
                  <a:lnTo>
                    <a:pt x="773" y="6052"/>
                  </a:lnTo>
                  <a:lnTo>
                    <a:pt x="775" y="6047"/>
                  </a:lnTo>
                  <a:lnTo>
                    <a:pt x="773" y="6042"/>
                  </a:lnTo>
                  <a:lnTo>
                    <a:pt x="771" y="6038"/>
                  </a:lnTo>
                  <a:lnTo>
                    <a:pt x="768" y="6037"/>
                  </a:lnTo>
                  <a:lnTo>
                    <a:pt x="761" y="6030"/>
                  </a:lnTo>
                  <a:lnTo>
                    <a:pt x="758" y="6025"/>
                  </a:lnTo>
                  <a:lnTo>
                    <a:pt x="756" y="6020"/>
                  </a:lnTo>
                  <a:lnTo>
                    <a:pt x="754" y="6018"/>
                  </a:lnTo>
                  <a:lnTo>
                    <a:pt x="749" y="6011"/>
                  </a:lnTo>
                  <a:lnTo>
                    <a:pt x="746" y="6008"/>
                  </a:lnTo>
                  <a:lnTo>
                    <a:pt x="744" y="6003"/>
                  </a:lnTo>
                  <a:lnTo>
                    <a:pt x="744" y="5991"/>
                  </a:lnTo>
                  <a:lnTo>
                    <a:pt x="744" y="5979"/>
                  </a:lnTo>
                  <a:lnTo>
                    <a:pt x="746" y="5970"/>
                  </a:lnTo>
                  <a:lnTo>
                    <a:pt x="749" y="5960"/>
                  </a:lnTo>
                  <a:lnTo>
                    <a:pt x="756" y="5943"/>
                  </a:lnTo>
                  <a:lnTo>
                    <a:pt x="764" y="5927"/>
                  </a:lnTo>
                  <a:lnTo>
                    <a:pt x="764" y="5924"/>
                  </a:lnTo>
                  <a:lnTo>
                    <a:pt x="766" y="5921"/>
                  </a:lnTo>
                  <a:lnTo>
                    <a:pt x="768" y="5917"/>
                  </a:lnTo>
                  <a:lnTo>
                    <a:pt x="776" y="5912"/>
                  </a:lnTo>
                  <a:lnTo>
                    <a:pt x="785" y="5909"/>
                  </a:lnTo>
                  <a:lnTo>
                    <a:pt x="787" y="5905"/>
                  </a:lnTo>
                  <a:lnTo>
                    <a:pt x="788" y="5900"/>
                  </a:lnTo>
                  <a:lnTo>
                    <a:pt x="792" y="5898"/>
                  </a:lnTo>
                  <a:lnTo>
                    <a:pt x="799" y="5886"/>
                  </a:lnTo>
                  <a:lnTo>
                    <a:pt x="809" y="5886"/>
                  </a:lnTo>
                  <a:lnTo>
                    <a:pt x="812" y="5885"/>
                  </a:lnTo>
                  <a:lnTo>
                    <a:pt x="814" y="5883"/>
                  </a:lnTo>
                  <a:lnTo>
                    <a:pt x="817" y="5880"/>
                  </a:lnTo>
                  <a:lnTo>
                    <a:pt x="819" y="5876"/>
                  </a:lnTo>
                  <a:lnTo>
                    <a:pt x="819" y="5866"/>
                  </a:lnTo>
                  <a:lnTo>
                    <a:pt x="824" y="5866"/>
                  </a:lnTo>
                  <a:lnTo>
                    <a:pt x="828" y="5868"/>
                  </a:lnTo>
                  <a:lnTo>
                    <a:pt x="831" y="5869"/>
                  </a:lnTo>
                  <a:lnTo>
                    <a:pt x="833" y="5873"/>
                  </a:lnTo>
                  <a:lnTo>
                    <a:pt x="838" y="5875"/>
                  </a:lnTo>
                  <a:lnTo>
                    <a:pt x="839" y="5876"/>
                  </a:lnTo>
                  <a:lnTo>
                    <a:pt x="839" y="5880"/>
                  </a:lnTo>
                  <a:lnTo>
                    <a:pt x="843" y="5881"/>
                  </a:lnTo>
                  <a:lnTo>
                    <a:pt x="846" y="5883"/>
                  </a:lnTo>
                  <a:lnTo>
                    <a:pt x="848" y="5886"/>
                  </a:lnTo>
                  <a:lnTo>
                    <a:pt x="853" y="5886"/>
                  </a:lnTo>
                  <a:lnTo>
                    <a:pt x="860" y="5886"/>
                  </a:lnTo>
                  <a:lnTo>
                    <a:pt x="865" y="5883"/>
                  </a:lnTo>
                  <a:lnTo>
                    <a:pt x="868" y="5880"/>
                  </a:lnTo>
                  <a:lnTo>
                    <a:pt x="872" y="5876"/>
                  </a:lnTo>
                  <a:lnTo>
                    <a:pt x="877" y="5866"/>
                  </a:lnTo>
                  <a:lnTo>
                    <a:pt x="882" y="5863"/>
                  </a:lnTo>
                  <a:lnTo>
                    <a:pt x="887" y="5859"/>
                  </a:lnTo>
                  <a:lnTo>
                    <a:pt x="887" y="5856"/>
                  </a:lnTo>
                  <a:lnTo>
                    <a:pt x="887" y="5852"/>
                  </a:lnTo>
                  <a:lnTo>
                    <a:pt x="887" y="5849"/>
                  </a:lnTo>
                  <a:lnTo>
                    <a:pt x="887" y="5846"/>
                  </a:lnTo>
                  <a:lnTo>
                    <a:pt x="884" y="5846"/>
                  </a:lnTo>
                  <a:lnTo>
                    <a:pt x="880" y="5846"/>
                  </a:lnTo>
                  <a:lnTo>
                    <a:pt x="880" y="5842"/>
                  </a:lnTo>
                  <a:lnTo>
                    <a:pt x="880" y="5839"/>
                  </a:lnTo>
                  <a:lnTo>
                    <a:pt x="877" y="5839"/>
                  </a:lnTo>
                  <a:lnTo>
                    <a:pt x="874" y="5839"/>
                  </a:lnTo>
                  <a:lnTo>
                    <a:pt x="874" y="5835"/>
                  </a:lnTo>
                  <a:lnTo>
                    <a:pt x="874" y="5832"/>
                  </a:lnTo>
                  <a:lnTo>
                    <a:pt x="874" y="5829"/>
                  </a:lnTo>
                  <a:lnTo>
                    <a:pt x="874" y="5825"/>
                  </a:lnTo>
                  <a:lnTo>
                    <a:pt x="868" y="5823"/>
                  </a:lnTo>
                  <a:lnTo>
                    <a:pt x="867" y="5822"/>
                  </a:lnTo>
                  <a:lnTo>
                    <a:pt x="867" y="5818"/>
                  </a:lnTo>
                  <a:lnTo>
                    <a:pt x="863" y="5818"/>
                  </a:lnTo>
                  <a:lnTo>
                    <a:pt x="862" y="5815"/>
                  </a:lnTo>
                  <a:lnTo>
                    <a:pt x="863" y="5813"/>
                  </a:lnTo>
                  <a:lnTo>
                    <a:pt x="867" y="5811"/>
                  </a:lnTo>
                  <a:lnTo>
                    <a:pt x="872" y="5815"/>
                  </a:lnTo>
                  <a:lnTo>
                    <a:pt x="879" y="5817"/>
                  </a:lnTo>
                  <a:lnTo>
                    <a:pt x="885" y="5818"/>
                  </a:lnTo>
                  <a:lnTo>
                    <a:pt x="894" y="5818"/>
                  </a:lnTo>
                  <a:lnTo>
                    <a:pt x="901" y="5818"/>
                  </a:lnTo>
                  <a:lnTo>
                    <a:pt x="906" y="5818"/>
                  </a:lnTo>
                  <a:lnTo>
                    <a:pt x="908" y="5815"/>
                  </a:lnTo>
                  <a:lnTo>
                    <a:pt x="911" y="5811"/>
                  </a:lnTo>
                  <a:lnTo>
                    <a:pt x="913" y="5808"/>
                  </a:lnTo>
                  <a:lnTo>
                    <a:pt x="916" y="5805"/>
                  </a:lnTo>
                  <a:lnTo>
                    <a:pt x="921" y="5805"/>
                  </a:lnTo>
                  <a:lnTo>
                    <a:pt x="928" y="5805"/>
                  </a:lnTo>
                  <a:lnTo>
                    <a:pt x="930" y="5808"/>
                  </a:lnTo>
                  <a:lnTo>
                    <a:pt x="932" y="5810"/>
                  </a:lnTo>
                  <a:lnTo>
                    <a:pt x="933" y="5808"/>
                  </a:lnTo>
                  <a:lnTo>
                    <a:pt x="935" y="5805"/>
                  </a:lnTo>
                  <a:lnTo>
                    <a:pt x="942" y="5806"/>
                  </a:lnTo>
                  <a:lnTo>
                    <a:pt x="949" y="5808"/>
                  </a:lnTo>
                  <a:lnTo>
                    <a:pt x="954" y="5811"/>
                  </a:lnTo>
                  <a:lnTo>
                    <a:pt x="962" y="5811"/>
                  </a:lnTo>
                  <a:lnTo>
                    <a:pt x="969" y="5811"/>
                  </a:lnTo>
                  <a:lnTo>
                    <a:pt x="976" y="5811"/>
                  </a:lnTo>
                  <a:lnTo>
                    <a:pt x="981" y="5810"/>
                  </a:lnTo>
                  <a:lnTo>
                    <a:pt x="983" y="5805"/>
                  </a:lnTo>
                  <a:lnTo>
                    <a:pt x="988" y="5808"/>
                  </a:lnTo>
                  <a:lnTo>
                    <a:pt x="993" y="5811"/>
                  </a:lnTo>
                  <a:lnTo>
                    <a:pt x="996" y="5817"/>
                  </a:lnTo>
                  <a:lnTo>
                    <a:pt x="1003" y="5818"/>
                  </a:lnTo>
                  <a:lnTo>
                    <a:pt x="1015" y="5815"/>
                  </a:lnTo>
                  <a:lnTo>
                    <a:pt x="1032" y="5811"/>
                  </a:lnTo>
                  <a:lnTo>
                    <a:pt x="1039" y="5810"/>
                  </a:lnTo>
                  <a:lnTo>
                    <a:pt x="1046" y="5811"/>
                  </a:lnTo>
                  <a:lnTo>
                    <a:pt x="1047" y="5813"/>
                  </a:lnTo>
                  <a:lnTo>
                    <a:pt x="1049" y="5817"/>
                  </a:lnTo>
                  <a:lnTo>
                    <a:pt x="1051" y="5825"/>
                  </a:lnTo>
                  <a:lnTo>
                    <a:pt x="1054" y="5827"/>
                  </a:lnTo>
                  <a:lnTo>
                    <a:pt x="1058" y="5829"/>
                  </a:lnTo>
                  <a:lnTo>
                    <a:pt x="1065" y="5835"/>
                  </a:lnTo>
                  <a:lnTo>
                    <a:pt x="1068" y="5837"/>
                  </a:lnTo>
                  <a:lnTo>
                    <a:pt x="1071" y="5839"/>
                  </a:lnTo>
                  <a:lnTo>
                    <a:pt x="1078" y="5840"/>
                  </a:lnTo>
                  <a:lnTo>
                    <a:pt x="1085" y="5839"/>
                  </a:lnTo>
                  <a:lnTo>
                    <a:pt x="1085" y="5834"/>
                  </a:lnTo>
                  <a:lnTo>
                    <a:pt x="1087" y="5830"/>
                  </a:lnTo>
                  <a:lnTo>
                    <a:pt x="1088" y="5827"/>
                  </a:lnTo>
                  <a:lnTo>
                    <a:pt x="1092" y="5825"/>
                  </a:lnTo>
                  <a:lnTo>
                    <a:pt x="1094" y="5818"/>
                  </a:lnTo>
                  <a:lnTo>
                    <a:pt x="1092" y="5815"/>
                  </a:lnTo>
                  <a:lnTo>
                    <a:pt x="1088" y="5813"/>
                  </a:lnTo>
                  <a:lnTo>
                    <a:pt x="1085" y="5811"/>
                  </a:lnTo>
                  <a:lnTo>
                    <a:pt x="1075" y="5811"/>
                  </a:lnTo>
                  <a:lnTo>
                    <a:pt x="1071" y="5810"/>
                  </a:lnTo>
                  <a:lnTo>
                    <a:pt x="1071" y="5805"/>
                  </a:lnTo>
                  <a:lnTo>
                    <a:pt x="1068" y="5805"/>
                  </a:lnTo>
                  <a:lnTo>
                    <a:pt x="1066" y="5801"/>
                  </a:lnTo>
                  <a:lnTo>
                    <a:pt x="1068" y="5800"/>
                  </a:lnTo>
                  <a:lnTo>
                    <a:pt x="1071" y="5798"/>
                  </a:lnTo>
                  <a:lnTo>
                    <a:pt x="1078" y="5798"/>
                  </a:lnTo>
                  <a:lnTo>
                    <a:pt x="1085" y="5796"/>
                  </a:lnTo>
                  <a:lnTo>
                    <a:pt x="1090" y="5798"/>
                  </a:lnTo>
                  <a:lnTo>
                    <a:pt x="1094" y="5801"/>
                  </a:lnTo>
                  <a:lnTo>
                    <a:pt x="1095" y="5805"/>
                  </a:lnTo>
                  <a:lnTo>
                    <a:pt x="1099" y="5813"/>
                  </a:lnTo>
                  <a:lnTo>
                    <a:pt x="1102" y="5817"/>
                  </a:lnTo>
                  <a:lnTo>
                    <a:pt x="1105" y="5818"/>
                  </a:lnTo>
                  <a:lnTo>
                    <a:pt x="1107" y="5820"/>
                  </a:lnTo>
                  <a:lnTo>
                    <a:pt x="1109" y="5822"/>
                  </a:lnTo>
                  <a:lnTo>
                    <a:pt x="1112" y="5825"/>
                  </a:lnTo>
                  <a:lnTo>
                    <a:pt x="1117" y="5827"/>
                  </a:lnTo>
                  <a:lnTo>
                    <a:pt x="1119" y="5829"/>
                  </a:lnTo>
                  <a:lnTo>
                    <a:pt x="1119" y="5832"/>
                  </a:lnTo>
                  <a:lnTo>
                    <a:pt x="1140" y="5832"/>
                  </a:lnTo>
                  <a:lnTo>
                    <a:pt x="1146" y="5832"/>
                  </a:lnTo>
                  <a:lnTo>
                    <a:pt x="1150" y="5829"/>
                  </a:lnTo>
                  <a:lnTo>
                    <a:pt x="1152" y="5825"/>
                  </a:lnTo>
                  <a:lnTo>
                    <a:pt x="1153" y="5818"/>
                  </a:lnTo>
                  <a:lnTo>
                    <a:pt x="1162" y="5813"/>
                  </a:lnTo>
                  <a:lnTo>
                    <a:pt x="1165" y="5810"/>
                  </a:lnTo>
                  <a:lnTo>
                    <a:pt x="1167" y="5805"/>
                  </a:lnTo>
                  <a:lnTo>
                    <a:pt x="1167" y="5801"/>
                  </a:lnTo>
                  <a:lnTo>
                    <a:pt x="1169" y="5800"/>
                  </a:lnTo>
                  <a:lnTo>
                    <a:pt x="1172" y="5800"/>
                  </a:lnTo>
                  <a:lnTo>
                    <a:pt x="1174" y="5798"/>
                  </a:lnTo>
                  <a:lnTo>
                    <a:pt x="1174" y="5794"/>
                  </a:lnTo>
                  <a:lnTo>
                    <a:pt x="1174" y="5791"/>
                  </a:lnTo>
                  <a:lnTo>
                    <a:pt x="1174" y="5788"/>
                  </a:lnTo>
                  <a:lnTo>
                    <a:pt x="1174" y="5784"/>
                  </a:lnTo>
                  <a:lnTo>
                    <a:pt x="1177" y="5782"/>
                  </a:lnTo>
                  <a:lnTo>
                    <a:pt x="1181" y="5781"/>
                  </a:lnTo>
                  <a:lnTo>
                    <a:pt x="1186" y="5779"/>
                  </a:lnTo>
                  <a:lnTo>
                    <a:pt x="1187" y="5777"/>
                  </a:lnTo>
                  <a:lnTo>
                    <a:pt x="1189" y="5771"/>
                  </a:lnTo>
                  <a:lnTo>
                    <a:pt x="1187" y="5764"/>
                  </a:lnTo>
                  <a:lnTo>
                    <a:pt x="1189" y="5759"/>
                  </a:lnTo>
                  <a:lnTo>
                    <a:pt x="1191" y="5757"/>
                  </a:lnTo>
                  <a:lnTo>
                    <a:pt x="1194" y="5757"/>
                  </a:lnTo>
                  <a:lnTo>
                    <a:pt x="1194" y="5743"/>
                  </a:lnTo>
                  <a:lnTo>
                    <a:pt x="1193" y="5735"/>
                  </a:lnTo>
                  <a:lnTo>
                    <a:pt x="1193" y="5730"/>
                  </a:lnTo>
                  <a:lnTo>
                    <a:pt x="1196" y="5719"/>
                  </a:lnTo>
                  <a:lnTo>
                    <a:pt x="1201" y="5709"/>
                  </a:lnTo>
                  <a:lnTo>
                    <a:pt x="1201" y="5702"/>
                  </a:lnTo>
                  <a:lnTo>
                    <a:pt x="1201" y="5696"/>
                  </a:lnTo>
                  <a:lnTo>
                    <a:pt x="1203" y="5690"/>
                  </a:lnTo>
                  <a:lnTo>
                    <a:pt x="1205" y="5689"/>
                  </a:lnTo>
                  <a:lnTo>
                    <a:pt x="1208" y="5689"/>
                  </a:lnTo>
                  <a:lnTo>
                    <a:pt x="1208" y="5661"/>
                  </a:lnTo>
                  <a:lnTo>
                    <a:pt x="1213" y="5660"/>
                  </a:lnTo>
                  <a:lnTo>
                    <a:pt x="1217" y="5656"/>
                  </a:lnTo>
                  <a:lnTo>
                    <a:pt x="1220" y="5653"/>
                  </a:lnTo>
                  <a:lnTo>
                    <a:pt x="1222" y="5648"/>
                  </a:lnTo>
                  <a:lnTo>
                    <a:pt x="1222" y="5641"/>
                  </a:lnTo>
                  <a:lnTo>
                    <a:pt x="1222" y="5634"/>
                  </a:lnTo>
                  <a:lnTo>
                    <a:pt x="1223" y="5629"/>
                  </a:lnTo>
                  <a:lnTo>
                    <a:pt x="1225" y="5627"/>
                  </a:lnTo>
                  <a:lnTo>
                    <a:pt x="1228" y="5627"/>
                  </a:lnTo>
                  <a:lnTo>
                    <a:pt x="1227" y="5620"/>
                  </a:lnTo>
                  <a:lnTo>
                    <a:pt x="1228" y="5615"/>
                  </a:lnTo>
                  <a:lnTo>
                    <a:pt x="1232" y="5607"/>
                  </a:lnTo>
                  <a:lnTo>
                    <a:pt x="1235" y="5598"/>
                  </a:lnTo>
                  <a:lnTo>
                    <a:pt x="1235" y="5593"/>
                  </a:lnTo>
                  <a:lnTo>
                    <a:pt x="1235" y="5586"/>
                  </a:lnTo>
                  <a:lnTo>
                    <a:pt x="1256" y="5586"/>
                  </a:lnTo>
                  <a:lnTo>
                    <a:pt x="1256" y="5532"/>
                  </a:lnTo>
                  <a:lnTo>
                    <a:pt x="1257" y="5530"/>
                  </a:lnTo>
                  <a:lnTo>
                    <a:pt x="1259" y="5528"/>
                  </a:lnTo>
                  <a:lnTo>
                    <a:pt x="1263" y="5525"/>
                  </a:lnTo>
                  <a:lnTo>
                    <a:pt x="1264" y="5520"/>
                  </a:lnTo>
                  <a:lnTo>
                    <a:pt x="1266" y="5518"/>
                  </a:lnTo>
                  <a:lnTo>
                    <a:pt x="1269" y="5518"/>
                  </a:lnTo>
                  <a:lnTo>
                    <a:pt x="1271" y="5515"/>
                  </a:lnTo>
                  <a:lnTo>
                    <a:pt x="1274" y="5513"/>
                  </a:lnTo>
                  <a:lnTo>
                    <a:pt x="1283" y="5511"/>
                  </a:lnTo>
                  <a:lnTo>
                    <a:pt x="1283" y="5506"/>
                  </a:lnTo>
                  <a:lnTo>
                    <a:pt x="1281" y="5503"/>
                  </a:lnTo>
                  <a:lnTo>
                    <a:pt x="1280" y="5499"/>
                  </a:lnTo>
                  <a:lnTo>
                    <a:pt x="1276" y="5498"/>
                  </a:lnTo>
                  <a:lnTo>
                    <a:pt x="1273" y="5498"/>
                  </a:lnTo>
                  <a:lnTo>
                    <a:pt x="1271" y="5494"/>
                  </a:lnTo>
                  <a:lnTo>
                    <a:pt x="1273" y="5493"/>
                  </a:lnTo>
                  <a:lnTo>
                    <a:pt x="1276" y="5491"/>
                  </a:lnTo>
                  <a:lnTo>
                    <a:pt x="1276" y="5450"/>
                  </a:lnTo>
                  <a:lnTo>
                    <a:pt x="1274" y="5445"/>
                  </a:lnTo>
                  <a:lnTo>
                    <a:pt x="1276" y="5440"/>
                  </a:lnTo>
                  <a:lnTo>
                    <a:pt x="1276" y="5429"/>
                  </a:lnTo>
                  <a:lnTo>
                    <a:pt x="1276" y="5424"/>
                  </a:lnTo>
                  <a:lnTo>
                    <a:pt x="1276" y="5419"/>
                  </a:lnTo>
                  <a:lnTo>
                    <a:pt x="1274" y="5416"/>
                  </a:lnTo>
                  <a:lnTo>
                    <a:pt x="1269" y="5416"/>
                  </a:lnTo>
                  <a:lnTo>
                    <a:pt x="1271" y="5409"/>
                  </a:lnTo>
                  <a:lnTo>
                    <a:pt x="1276" y="5405"/>
                  </a:lnTo>
                  <a:lnTo>
                    <a:pt x="1285" y="5397"/>
                  </a:lnTo>
                  <a:lnTo>
                    <a:pt x="1290" y="5393"/>
                  </a:lnTo>
                  <a:lnTo>
                    <a:pt x="1293" y="5388"/>
                  </a:lnTo>
                  <a:lnTo>
                    <a:pt x="1297" y="5383"/>
                  </a:lnTo>
                  <a:lnTo>
                    <a:pt x="1297" y="5375"/>
                  </a:lnTo>
                  <a:lnTo>
                    <a:pt x="1297" y="5361"/>
                  </a:lnTo>
                  <a:lnTo>
                    <a:pt x="1292" y="5359"/>
                  </a:lnTo>
                  <a:lnTo>
                    <a:pt x="1290" y="5358"/>
                  </a:lnTo>
                  <a:lnTo>
                    <a:pt x="1290" y="5354"/>
                  </a:lnTo>
                  <a:lnTo>
                    <a:pt x="1286" y="5349"/>
                  </a:lnTo>
                  <a:lnTo>
                    <a:pt x="1283" y="5344"/>
                  </a:lnTo>
                  <a:lnTo>
                    <a:pt x="1278" y="5341"/>
                  </a:lnTo>
                  <a:lnTo>
                    <a:pt x="1276" y="5334"/>
                  </a:lnTo>
                  <a:lnTo>
                    <a:pt x="1276" y="5327"/>
                  </a:lnTo>
                  <a:lnTo>
                    <a:pt x="1278" y="5322"/>
                  </a:lnTo>
                  <a:lnTo>
                    <a:pt x="1281" y="5318"/>
                  </a:lnTo>
                  <a:lnTo>
                    <a:pt x="1285" y="5315"/>
                  </a:lnTo>
                  <a:lnTo>
                    <a:pt x="1288" y="5312"/>
                  </a:lnTo>
                  <a:lnTo>
                    <a:pt x="1290" y="5307"/>
                  </a:lnTo>
                  <a:lnTo>
                    <a:pt x="1292" y="5301"/>
                  </a:lnTo>
                  <a:lnTo>
                    <a:pt x="1290" y="5293"/>
                  </a:lnTo>
                  <a:lnTo>
                    <a:pt x="1293" y="5284"/>
                  </a:lnTo>
                  <a:lnTo>
                    <a:pt x="1298" y="5278"/>
                  </a:lnTo>
                  <a:lnTo>
                    <a:pt x="1302" y="5269"/>
                  </a:lnTo>
                  <a:lnTo>
                    <a:pt x="1303" y="5264"/>
                  </a:lnTo>
                  <a:lnTo>
                    <a:pt x="1303" y="5259"/>
                  </a:lnTo>
                  <a:lnTo>
                    <a:pt x="1312" y="5243"/>
                  </a:lnTo>
                  <a:lnTo>
                    <a:pt x="1319" y="5226"/>
                  </a:lnTo>
                  <a:lnTo>
                    <a:pt x="1321" y="5218"/>
                  </a:lnTo>
                  <a:lnTo>
                    <a:pt x="1324" y="5208"/>
                  </a:lnTo>
                  <a:lnTo>
                    <a:pt x="1324" y="5196"/>
                  </a:lnTo>
                  <a:lnTo>
                    <a:pt x="1324" y="5184"/>
                  </a:lnTo>
                  <a:lnTo>
                    <a:pt x="1321" y="5179"/>
                  </a:lnTo>
                  <a:lnTo>
                    <a:pt x="1317" y="5174"/>
                  </a:lnTo>
                  <a:lnTo>
                    <a:pt x="1312" y="5170"/>
                  </a:lnTo>
                  <a:lnTo>
                    <a:pt x="1307" y="5167"/>
                  </a:lnTo>
                  <a:lnTo>
                    <a:pt x="1293" y="5163"/>
                  </a:lnTo>
                  <a:lnTo>
                    <a:pt x="1276" y="5163"/>
                  </a:lnTo>
                  <a:lnTo>
                    <a:pt x="1278" y="5162"/>
                  </a:lnTo>
                  <a:lnTo>
                    <a:pt x="1280" y="5160"/>
                  </a:lnTo>
                  <a:lnTo>
                    <a:pt x="1283" y="5156"/>
                  </a:lnTo>
                  <a:lnTo>
                    <a:pt x="1288" y="5155"/>
                  </a:lnTo>
                  <a:lnTo>
                    <a:pt x="1290" y="5153"/>
                  </a:lnTo>
                  <a:lnTo>
                    <a:pt x="1290" y="5150"/>
                  </a:lnTo>
                  <a:lnTo>
                    <a:pt x="1295" y="5150"/>
                  </a:lnTo>
                  <a:lnTo>
                    <a:pt x="1298" y="5151"/>
                  </a:lnTo>
                  <a:lnTo>
                    <a:pt x="1302" y="5153"/>
                  </a:lnTo>
                  <a:lnTo>
                    <a:pt x="1303" y="5156"/>
                  </a:lnTo>
                  <a:lnTo>
                    <a:pt x="1314" y="5156"/>
                  </a:lnTo>
                  <a:lnTo>
                    <a:pt x="1322" y="5155"/>
                  </a:lnTo>
                  <a:lnTo>
                    <a:pt x="1327" y="5150"/>
                  </a:lnTo>
                  <a:lnTo>
                    <a:pt x="1331" y="5143"/>
                  </a:lnTo>
                  <a:lnTo>
                    <a:pt x="1329" y="5139"/>
                  </a:lnTo>
                  <a:lnTo>
                    <a:pt x="1327" y="5138"/>
                  </a:lnTo>
                  <a:lnTo>
                    <a:pt x="1324" y="5138"/>
                  </a:lnTo>
                  <a:lnTo>
                    <a:pt x="1319" y="5139"/>
                  </a:lnTo>
                  <a:lnTo>
                    <a:pt x="1317" y="5141"/>
                  </a:lnTo>
                  <a:lnTo>
                    <a:pt x="1317" y="5143"/>
                  </a:lnTo>
                  <a:lnTo>
                    <a:pt x="1309" y="5138"/>
                  </a:lnTo>
                  <a:lnTo>
                    <a:pt x="1305" y="5134"/>
                  </a:lnTo>
                  <a:lnTo>
                    <a:pt x="1303" y="5129"/>
                  </a:lnTo>
                  <a:lnTo>
                    <a:pt x="1303" y="5102"/>
                  </a:lnTo>
                  <a:lnTo>
                    <a:pt x="1312" y="5102"/>
                  </a:lnTo>
                  <a:lnTo>
                    <a:pt x="1317" y="5098"/>
                  </a:lnTo>
                  <a:lnTo>
                    <a:pt x="1321" y="5095"/>
                  </a:lnTo>
                  <a:lnTo>
                    <a:pt x="1324" y="5088"/>
                  </a:lnTo>
                  <a:lnTo>
                    <a:pt x="1327" y="5075"/>
                  </a:lnTo>
                  <a:lnTo>
                    <a:pt x="1331" y="5061"/>
                  </a:lnTo>
                  <a:lnTo>
                    <a:pt x="1331" y="5058"/>
                  </a:lnTo>
                  <a:lnTo>
                    <a:pt x="1331" y="5056"/>
                  </a:lnTo>
                  <a:lnTo>
                    <a:pt x="1326" y="5054"/>
                  </a:lnTo>
                  <a:lnTo>
                    <a:pt x="1321" y="5054"/>
                  </a:lnTo>
                  <a:lnTo>
                    <a:pt x="1314" y="5054"/>
                  </a:lnTo>
                  <a:lnTo>
                    <a:pt x="1307" y="5056"/>
                  </a:lnTo>
                  <a:lnTo>
                    <a:pt x="1302" y="5054"/>
                  </a:lnTo>
                  <a:lnTo>
                    <a:pt x="1297" y="5052"/>
                  </a:lnTo>
                  <a:lnTo>
                    <a:pt x="1297" y="5051"/>
                  </a:lnTo>
                  <a:lnTo>
                    <a:pt x="1297" y="5047"/>
                  </a:lnTo>
                  <a:lnTo>
                    <a:pt x="1292" y="5047"/>
                  </a:lnTo>
                  <a:lnTo>
                    <a:pt x="1286" y="5047"/>
                  </a:lnTo>
                  <a:lnTo>
                    <a:pt x="1281" y="5042"/>
                  </a:lnTo>
                  <a:lnTo>
                    <a:pt x="1273" y="5039"/>
                  </a:lnTo>
                  <a:lnTo>
                    <a:pt x="1269" y="5039"/>
                  </a:lnTo>
                  <a:lnTo>
                    <a:pt x="1263" y="5041"/>
                  </a:lnTo>
                  <a:lnTo>
                    <a:pt x="1263" y="5039"/>
                  </a:lnTo>
                  <a:lnTo>
                    <a:pt x="1264" y="5037"/>
                  </a:lnTo>
                  <a:lnTo>
                    <a:pt x="1269" y="5035"/>
                  </a:lnTo>
                  <a:lnTo>
                    <a:pt x="1283" y="5034"/>
                  </a:lnTo>
                  <a:lnTo>
                    <a:pt x="1281" y="5029"/>
                  </a:lnTo>
                  <a:lnTo>
                    <a:pt x="1283" y="5023"/>
                  </a:lnTo>
                  <a:lnTo>
                    <a:pt x="1283" y="5013"/>
                  </a:lnTo>
                  <a:lnTo>
                    <a:pt x="1283" y="5008"/>
                  </a:lnTo>
                  <a:lnTo>
                    <a:pt x="1283" y="5003"/>
                  </a:lnTo>
                  <a:lnTo>
                    <a:pt x="1281" y="5000"/>
                  </a:lnTo>
                  <a:lnTo>
                    <a:pt x="1276" y="5000"/>
                  </a:lnTo>
                  <a:lnTo>
                    <a:pt x="1276" y="4996"/>
                  </a:lnTo>
                  <a:lnTo>
                    <a:pt x="1274" y="4993"/>
                  </a:lnTo>
                  <a:lnTo>
                    <a:pt x="1266" y="4988"/>
                  </a:lnTo>
                  <a:lnTo>
                    <a:pt x="1264" y="4984"/>
                  </a:lnTo>
                  <a:lnTo>
                    <a:pt x="1263" y="4983"/>
                  </a:lnTo>
                  <a:lnTo>
                    <a:pt x="1264" y="4981"/>
                  </a:lnTo>
                  <a:lnTo>
                    <a:pt x="1269" y="4979"/>
                  </a:lnTo>
                  <a:lnTo>
                    <a:pt x="1276" y="4977"/>
                  </a:lnTo>
                  <a:lnTo>
                    <a:pt x="1281" y="4979"/>
                  </a:lnTo>
                  <a:lnTo>
                    <a:pt x="1286" y="4981"/>
                  </a:lnTo>
                  <a:lnTo>
                    <a:pt x="1288" y="4984"/>
                  </a:lnTo>
                  <a:lnTo>
                    <a:pt x="1293" y="4991"/>
                  </a:lnTo>
                  <a:lnTo>
                    <a:pt x="1297" y="5000"/>
                  </a:lnTo>
                  <a:lnTo>
                    <a:pt x="1295" y="5006"/>
                  </a:lnTo>
                  <a:lnTo>
                    <a:pt x="1297" y="5010"/>
                  </a:lnTo>
                  <a:lnTo>
                    <a:pt x="1298" y="5013"/>
                  </a:lnTo>
                  <a:lnTo>
                    <a:pt x="1302" y="5015"/>
                  </a:lnTo>
                  <a:lnTo>
                    <a:pt x="1307" y="5020"/>
                  </a:lnTo>
                  <a:lnTo>
                    <a:pt x="1309" y="5023"/>
                  </a:lnTo>
                  <a:lnTo>
                    <a:pt x="1310" y="5027"/>
                  </a:lnTo>
                  <a:lnTo>
                    <a:pt x="1314" y="5025"/>
                  </a:lnTo>
                  <a:lnTo>
                    <a:pt x="1315" y="5022"/>
                  </a:lnTo>
                  <a:lnTo>
                    <a:pt x="1317" y="5013"/>
                  </a:lnTo>
                  <a:lnTo>
                    <a:pt x="1322" y="5013"/>
                  </a:lnTo>
                  <a:lnTo>
                    <a:pt x="1326" y="5012"/>
                  </a:lnTo>
                  <a:lnTo>
                    <a:pt x="1329" y="5010"/>
                  </a:lnTo>
                  <a:lnTo>
                    <a:pt x="1331" y="5006"/>
                  </a:lnTo>
                  <a:lnTo>
                    <a:pt x="1331" y="4965"/>
                  </a:lnTo>
                  <a:lnTo>
                    <a:pt x="1332" y="4962"/>
                  </a:lnTo>
                  <a:lnTo>
                    <a:pt x="1334" y="4959"/>
                  </a:lnTo>
                  <a:lnTo>
                    <a:pt x="1336" y="4957"/>
                  </a:lnTo>
                  <a:lnTo>
                    <a:pt x="1338" y="4952"/>
                  </a:lnTo>
                  <a:lnTo>
                    <a:pt x="1332" y="4943"/>
                  </a:lnTo>
                  <a:lnTo>
                    <a:pt x="1329" y="4933"/>
                  </a:lnTo>
                  <a:lnTo>
                    <a:pt x="1326" y="4930"/>
                  </a:lnTo>
                  <a:lnTo>
                    <a:pt x="1322" y="4926"/>
                  </a:lnTo>
                  <a:lnTo>
                    <a:pt x="1317" y="4924"/>
                  </a:lnTo>
                  <a:lnTo>
                    <a:pt x="1310" y="4924"/>
                  </a:lnTo>
                  <a:lnTo>
                    <a:pt x="1309" y="4923"/>
                  </a:lnTo>
                  <a:lnTo>
                    <a:pt x="1307" y="4921"/>
                  </a:lnTo>
                  <a:lnTo>
                    <a:pt x="1303" y="4918"/>
                  </a:lnTo>
                  <a:lnTo>
                    <a:pt x="1298" y="4916"/>
                  </a:lnTo>
                  <a:lnTo>
                    <a:pt x="1297" y="4914"/>
                  </a:lnTo>
                  <a:lnTo>
                    <a:pt x="1297" y="4911"/>
                  </a:lnTo>
                  <a:lnTo>
                    <a:pt x="1295" y="4907"/>
                  </a:lnTo>
                  <a:lnTo>
                    <a:pt x="1293" y="4904"/>
                  </a:lnTo>
                  <a:lnTo>
                    <a:pt x="1290" y="4902"/>
                  </a:lnTo>
                  <a:lnTo>
                    <a:pt x="1290" y="4897"/>
                  </a:lnTo>
                  <a:lnTo>
                    <a:pt x="1290" y="4889"/>
                  </a:lnTo>
                  <a:lnTo>
                    <a:pt x="1292" y="4885"/>
                  </a:lnTo>
                  <a:lnTo>
                    <a:pt x="1295" y="4885"/>
                  </a:lnTo>
                  <a:lnTo>
                    <a:pt x="1298" y="4887"/>
                  </a:lnTo>
                  <a:lnTo>
                    <a:pt x="1305" y="4895"/>
                  </a:lnTo>
                  <a:lnTo>
                    <a:pt x="1310" y="4904"/>
                  </a:lnTo>
                  <a:lnTo>
                    <a:pt x="1317" y="4904"/>
                  </a:lnTo>
                  <a:lnTo>
                    <a:pt x="1322" y="4906"/>
                  </a:lnTo>
                  <a:lnTo>
                    <a:pt x="1326" y="4909"/>
                  </a:lnTo>
                  <a:lnTo>
                    <a:pt x="1329" y="4913"/>
                  </a:lnTo>
                  <a:lnTo>
                    <a:pt x="1336" y="4919"/>
                  </a:lnTo>
                  <a:lnTo>
                    <a:pt x="1339" y="4923"/>
                  </a:lnTo>
                  <a:lnTo>
                    <a:pt x="1344" y="4924"/>
                  </a:lnTo>
                  <a:lnTo>
                    <a:pt x="1350" y="4916"/>
                  </a:lnTo>
                  <a:lnTo>
                    <a:pt x="1350" y="4911"/>
                  </a:lnTo>
                  <a:lnTo>
                    <a:pt x="1348" y="4904"/>
                  </a:lnTo>
                  <a:lnTo>
                    <a:pt x="1344" y="4897"/>
                  </a:lnTo>
                  <a:lnTo>
                    <a:pt x="1341" y="4892"/>
                  </a:lnTo>
                  <a:lnTo>
                    <a:pt x="1338" y="4887"/>
                  </a:lnTo>
                  <a:lnTo>
                    <a:pt x="1334" y="4883"/>
                  </a:lnTo>
                  <a:lnTo>
                    <a:pt x="1331" y="4877"/>
                  </a:lnTo>
                  <a:lnTo>
                    <a:pt x="1331" y="4870"/>
                  </a:lnTo>
                  <a:lnTo>
                    <a:pt x="1331" y="4863"/>
                  </a:lnTo>
                  <a:lnTo>
                    <a:pt x="1326" y="4854"/>
                  </a:lnTo>
                  <a:lnTo>
                    <a:pt x="1322" y="4842"/>
                  </a:lnTo>
                  <a:lnTo>
                    <a:pt x="1322" y="4837"/>
                  </a:lnTo>
                  <a:lnTo>
                    <a:pt x="1324" y="4829"/>
                  </a:lnTo>
                  <a:lnTo>
                    <a:pt x="1322" y="4825"/>
                  </a:lnTo>
                  <a:lnTo>
                    <a:pt x="1319" y="4824"/>
                  </a:lnTo>
                  <a:lnTo>
                    <a:pt x="1310" y="4822"/>
                  </a:lnTo>
                  <a:lnTo>
                    <a:pt x="1310" y="4788"/>
                  </a:lnTo>
                  <a:lnTo>
                    <a:pt x="1305" y="4785"/>
                  </a:lnTo>
                  <a:lnTo>
                    <a:pt x="1300" y="4781"/>
                  </a:lnTo>
                  <a:lnTo>
                    <a:pt x="1297" y="4776"/>
                  </a:lnTo>
                  <a:lnTo>
                    <a:pt x="1297" y="4767"/>
                  </a:lnTo>
                  <a:lnTo>
                    <a:pt x="1288" y="4766"/>
                  </a:lnTo>
                  <a:lnTo>
                    <a:pt x="1285" y="4764"/>
                  </a:lnTo>
                  <a:lnTo>
                    <a:pt x="1283" y="4761"/>
                  </a:lnTo>
                  <a:lnTo>
                    <a:pt x="1292" y="4762"/>
                  </a:lnTo>
                  <a:lnTo>
                    <a:pt x="1295" y="4764"/>
                  </a:lnTo>
                  <a:lnTo>
                    <a:pt x="1297" y="4767"/>
                  </a:lnTo>
                  <a:lnTo>
                    <a:pt x="1302" y="4771"/>
                  </a:lnTo>
                  <a:lnTo>
                    <a:pt x="1307" y="4774"/>
                  </a:lnTo>
                  <a:lnTo>
                    <a:pt x="1310" y="4779"/>
                  </a:lnTo>
                  <a:lnTo>
                    <a:pt x="1317" y="4781"/>
                  </a:lnTo>
                  <a:lnTo>
                    <a:pt x="1324" y="4781"/>
                  </a:lnTo>
                  <a:lnTo>
                    <a:pt x="1331" y="4779"/>
                  </a:lnTo>
                  <a:lnTo>
                    <a:pt x="1339" y="4773"/>
                  </a:lnTo>
                  <a:lnTo>
                    <a:pt x="1348" y="4766"/>
                  </a:lnTo>
                  <a:lnTo>
                    <a:pt x="1358" y="4761"/>
                  </a:lnTo>
                  <a:lnTo>
                    <a:pt x="1360" y="4756"/>
                  </a:lnTo>
                  <a:lnTo>
                    <a:pt x="1361" y="4754"/>
                  </a:lnTo>
                  <a:lnTo>
                    <a:pt x="1365" y="4754"/>
                  </a:lnTo>
                  <a:lnTo>
                    <a:pt x="1365" y="4747"/>
                  </a:lnTo>
                  <a:lnTo>
                    <a:pt x="1360" y="4745"/>
                  </a:lnTo>
                  <a:lnTo>
                    <a:pt x="1358" y="4744"/>
                  </a:lnTo>
                  <a:lnTo>
                    <a:pt x="1358" y="4740"/>
                  </a:lnTo>
                  <a:lnTo>
                    <a:pt x="1355" y="4733"/>
                  </a:lnTo>
                  <a:lnTo>
                    <a:pt x="1350" y="4727"/>
                  </a:lnTo>
                  <a:lnTo>
                    <a:pt x="1338" y="4716"/>
                  </a:lnTo>
                  <a:lnTo>
                    <a:pt x="1310" y="4699"/>
                  </a:lnTo>
                  <a:lnTo>
                    <a:pt x="1263" y="4699"/>
                  </a:lnTo>
                  <a:lnTo>
                    <a:pt x="1256" y="4699"/>
                  </a:lnTo>
                  <a:lnTo>
                    <a:pt x="1251" y="4698"/>
                  </a:lnTo>
                  <a:lnTo>
                    <a:pt x="1247" y="4694"/>
                  </a:lnTo>
                  <a:lnTo>
                    <a:pt x="1242" y="4692"/>
                  </a:lnTo>
                  <a:lnTo>
                    <a:pt x="1235" y="4691"/>
                  </a:lnTo>
                  <a:lnTo>
                    <a:pt x="1227" y="4692"/>
                  </a:lnTo>
                  <a:lnTo>
                    <a:pt x="1210" y="4694"/>
                  </a:lnTo>
                  <a:lnTo>
                    <a:pt x="1203" y="4692"/>
                  </a:lnTo>
                  <a:lnTo>
                    <a:pt x="1198" y="4691"/>
                  </a:lnTo>
                  <a:lnTo>
                    <a:pt x="1196" y="4689"/>
                  </a:lnTo>
                  <a:lnTo>
                    <a:pt x="1194" y="4687"/>
                  </a:lnTo>
                  <a:lnTo>
                    <a:pt x="1194" y="4679"/>
                  </a:lnTo>
                  <a:lnTo>
                    <a:pt x="1228" y="4682"/>
                  </a:lnTo>
                  <a:lnTo>
                    <a:pt x="1261" y="4687"/>
                  </a:lnTo>
                  <a:lnTo>
                    <a:pt x="1293" y="4692"/>
                  </a:lnTo>
                  <a:lnTo>
                    <a:pt x="1312" y="4692"/>
                  </a:lnTo>
                  <a:lnTo>
                    <a:pt x="1331" y="4692"/>
                  </a:lnTo>
                  <a:lnTo>
                    <a:pt x="1331" y="4696"/>
                  </a:lnTo>
                  <a:lnTo>
                    <a:pt x="1332" y="4698"/>
                  </a:lnTo>
                  <a:lnTo>
                    <a:pt x="1338" y="4699"/>
                  </a:lnTo>
                  <a:lnTo>
                    <a:pt x="1343" y="4701"/>
                  </a:lnTo>
                  <a:lnTo>
                    <a:pt x="1344" y="4703"/>
                  </a:lnTo>
                  <a:lnTo>
                    <a:pt x="1344" y="4706"/>
                  </a:lnTo>
                  <a:lnTo>
                    <a:pt x="1358" y="4706"/>
                  </a:lnTo>
                  <a:lnTo>
                    <a:pt x="1360" y="4703"/>
                  </a:lnTo>
                  <a:lnTo>
                    <a:pt x="1363" y="4701"/>
                  </a:lnTo>
                  <a:lnTo>
                    <a:pt x="1367" y="4699"/>
                  </a:lnTo>
                  <a:lnTo>
                    <a:pt x="1372" y="4699"/>
                  </a:lnTo>
                  <a:lnTo>
                    <a:pt x="1375" y="4698"/>
                  </a:lnTo>
                  <a:lnTo>
                    <a:pt x="1378" y="4696"/>
                  </a:lnTo>
                  <a:lnTo>
                    <a:pt x="1380" y="4694"/>
                  </a:lnTo>
                  <a:lnTo>
                    <a:pt x="1385" y="4692"/>
                  </a:lnTo>
                  <a:lnTo>
                    <a:pt x="1385" y="4686"/>
                  </a:lnTo>
                  <a:lnTo>
                    <a:pt x="1385" y="4680"/>
                  </a:lnTo>
                  <a:lnTo>
                    <a:pt x="1382" y="4679"/>
                  </a:lnTo>
                  <a:lnTo>
                    <a:pt x="1378" y="4675"/>
                  </a:lnTo>
                  <a:lnTo>
                    <a:pt x="1375" y="4674"/>
                  </a:lnTo>
                  <a:lnTo>
                    <a:pt x="1372" y="4670"/>
                  </a:lnTo>
                  <a:lnTo>
                    <a:pt x="1372" y="4665"/>
                  </a:lnTo>
                  <a:lnTo>
                    <a:pt x="1372" y="4658"/>
                  </a:lnTo>
                  <a:lnTo>
                    <a:pt x="1377" y="4658"/>
                  </a:lnTo>
                  <a:lnTo>
                    <a:pt x="1382" y="4660"/>
                  </a:lnTo>
                  <a:lnTo>
                    <a:pt x="1390" y="4663"/>
                  </a:lnTo>
                  <a:lnTo>
                    <a:pt x="1397" y="4669"/>
                  </a:lnTo>
                  <a:lnTo>
                    <a:pt x="1406" y="4672"/>
                  </a:lnTo>
                  <a:lnTo>
                    <a:pt x="1407" y="4665"/>
                  </a:lnTo>
                  <a:lnTo>
                    <a:pt x="1406" y="4660"/>
                  </a:lnTo>
                  <a:lnTo>
                    <a:pt x="1404" y="4655"/>
                  </a:lnTo>
                  <a:lnTo>
                    <a:pt x="1402" y="4652"/>
                  </a:lnTo>
                  <a:lnTo>
                    <a:pt x="1396" y="4646"/>
                  </a:lnTo>
                  <a:lnTo>
                    <a:pt x="1394" y="4643"/>
                  </a:lnTo>
                  <a:lnTo>
                    <a:pt x="1392" y="4638"/>
                  </a:lnTo>
                  <a:lnTo>
                    <a:pt x="1390" y="4634"/>
                  </a:lnTo>
                  <a:lnTo>
                    <a:pt x="1389" y="4631"/>
                  </a:lnTo>
                  <a:lnTo>
                    <a:pt x="1384" y="4626"/>
                  </a:lnTo>
                  <a:lnTo>
                    <a:pt x="1380" y="4624"/>
                  </a:lnTo>
                  <a:lnTo>
                    <a:pt x="1378" y="4621"/>
                  </a:lnTo>
                  <a:lnTo>
                    <a:pt x="1377" y="4617"/>
                  </a:lnTo>
                  <a:lnTo>
                    <a:pt x="1378" y="4611"/>
                  </a:lnTo>
                  <a:lnTo>
                    <a:pt x="1384" y="4614"/>
                  </a:lnTo>
                  <a:lnTo>
                    <a:pt x="1389" y="4617"/>
                  </a:lnTo>
                  <a:lnTo>
                    <a:pt x="1392" y="4623"/>
                  </a:lnTo>
                  <a:lnTo>
                    <a:pt x="1399" y="4624"/>
                  </a:lnTo>
                  <a:lnTo>
                    <a:pt x="1401" y="4626"/>
                  </a:lnTo>
                  <a:lnTo>
                    <a:pt x="1402" y="4628"/>
                  </a:lnTo>
                  <a:lnTo>
                    <a:pt x="1406" y="4631"/>
                  </a:lnTo>
                  <a:lnTo>
                    <a:pt x="1411" y="4633"/>
                  </a:lnTo>
                  <a:lnTo>
                    <a:pt x="1413" y="4634"/>
                  </a:lnTo>
                  <a:lnTo>
                    <a:pt x="1413" y="4638"/>
                  </a:lnTo>
                  <a:lnTo>
                    <a:pt x="1416" y="4636"/>
                  </a:lnTo>
                  <a:lnTo>
                    <a:pt x="1418" y="4633"/>
                  </a:lnTo>
                  <a:lnTo>
                    <a:pt x="1419" y="4624"/>
                  </a:lnTo>
                  <a:lnTo>
                    <a:pt x="1433" y="4624"/>
                  </a:lnTo>
                  <a:lnTo>
                    <a:pt x="1435" y="4628"/>
                  </a:lnTo>
                  <a:lnTo>
                    <a:pt x="1438" y="4629"/>
                  </a:lnTo>
                  <a:lnTo>
                    <a:pt x="1447" y="4631"/>
                  </a:lnTo>
                  <a:lnTo>
                    <a:pt x="1447" y="4634"/>
                  </a:lnTo>
                  <a:lnTo>
                    <a:pt x="1448" y="4636"/>
                  </a:lnTo>
                  <a:lnTo>
                    <a:pt x="1454" y="4638"/>
                  </a:lnTo>
                  <a:lnTo>
                    <a:pt x="1460" y="4638"/>
                  </a:lnTo>
                  <a:lnTo>
                    <a:pt x="1464" y="4640"/>
                  </a:lnTo>
                  <a:lnTo>
                    <a:pt x="1467" y="4643"/>
                  </a:lnTo>
                  <a:lnTo>
                    <a:pt x="1469" y="4646"/>
                  </a:lnTo>
                  <a:lnTo>
                    <a:pt x="1471" y="4652"/>
                  </a:lnTo>
                  <a:lnTo>
                    <a:pt x="1472" y="4655"/>
                  </a:lnTo>
                  <a:lnTo>
                    <a:pt x="1476" y="4658"/>
                  </a:lnTo>
                  <a:lnTo>
                    <a:pt x="1481" y="4658"/>
                  </a:lnTo>
                  <a:lnTo>
                    <a:pt x="1486" y="4657"/>
                  </a:lnTo>
                  <a:lnTo>
                    <a:pt x="1488" y="4655"/>
                  </a:lnTo>
                  <a:lnTo>
                    <a:pt x="1488" y="4652"/>
                  </a:lnTo>
                  <a:lnTo>
                    <a:pt x="1486" y="4646"/>
                  </a:lnTo>
                  <a:lnTo>
                    <a:pt x="1481" y="4640"/>
                  </a:lnTo>
                  <a:lnTo>
                    <a:pt x="1477" y="4638"/>
                  </a:lnTo>
                  <a:lnTo>
                    <a:pt x="1474" y="4638"/>
                  </a:lnTo>
                  <a:lnTo>
                    <a:pt x="1471" y="4633"/>
                  </a:lnTo>
                  <a:lnTo>
                    <a:pt x="1467" y="4628"/>
                  </a:lnTo>
                  <a:lnTo>
                    <a:pt x="1462" y="4624"/>
                  </a:lnTo>
                  <a:lnTo>
                    <a:pt x="1460" y="4617"/>
                  </a:lnTo>
                  <a:lnTo>
                    <a:pt x="1460" y="4611"/>
                  </a:lnTo>
                  <a:lnTo>
                    <a:pt x="1464" y="4607"/>
                  </a:lnTo>
                  <a:lnTo>
                    <a:pt x="1467" y="4605"/>
                  </a:lnTo>
                  <a:lnTo>
                    <a:pt x="1474" y="4604"/>
                  </a:lnTo>
                  <a:lnTo>
                    <a:pt x="1474" y="4599"/>
                  </a:lnTo>
                  <a:lnTo>
                    <a:pt x="1474" y="4594"/>
                  </a:lnTo>
                  <a:lnTo>
                    <a:pt x="1469" y="4588"/>
                  </a:lnTo>
                  <a:lnTo>
                    <a:pt x="1465" y="4582"/>
                  </a:lnTo>
                  <a:lnTo>
                    <a:pt x="1465" y="4576"/>
                  </a:lnTo>
                  <a:lnTo>
                    <a:pt x="1467" y="4570"/>
                  </a:lnTo>
                  <a:lnTo>
                    <a:pt x="1472" y="4570"/>
                  </a:lnTo>
                  <a:lnTo>
                    <a:pt x="1477" y="4571"/>
                  </a:lnTo>
                  <a:lnTo>
                    <a:pt x="1481" y="4573"/>
                  </a:lnTo>
                  <a:lnTo>
                    <a:pt x="1484" y="4576"/>
                  </a:lnTo>
                  <a:lnTo>
                    <a:pt x="1489" y="4583"/>
                  </a:lnTo>
                  <a:lnTo>
                    <a:pt x="1494" y="4590"/>
                  </a:lnTo>
                  <a:lnTo>
                    <a:pt x="1500" y="4590"/>
                  </a:lnTo>
                  <a:lnTo>
                    <a:pt x="1505" y="4590"/>
                  </a:lnTo>
                  <a:lnTo>
                    <a:pt x="1510" y="4595"/>
                  </a:lnTo>
                  <a:lnTo>
                    <a:pt x="1517" y="4599"/>
                  </a:lnTo>
                  <a:lnTo>
                    <a:pt x="1522" y="4599"/>
                  </a:lnTo>
                  <a:lnTo>
                    <a:pt x="1529" y="4597"/>
                  </a:lnTo>
                  <a:lnTo>
                    <a:pt x="1530" y="4592"/>
                  </a:lnTo>
                  <a:lnTo>
                    <a:pt x="1529" y="4588"/>
                  </a:lnTo>
                  <a:lnTo>
                    <a:pt x="1527" y="4587"/>
                  </a:lnTo>
                  <a:lnTo>
                    <a:pt x="1523" y="4585"/>
                  </a:lnTo>
                  <a:lnTo>
                    <a:pt x="1515" y="4585"/>
                  </a:lnTo>
                  <a:lnTo>
                    <a:pt x="1510" y="4585"/>
                  </a:lnTo>
                  <a:lnTo>
                    <a:pt x="1508" y="4583"/>
                  </a:lnTo>
                  <a:lnTo>
                    <a:pt x="1508" y="4580"/>
                  </a:lnTo>
                  <a:lnTo>
                    <a:pt x="1508" y="4576"/>
                  </a:lnTo>
                  <a:lnTo>
                    <a:pt x="1501" y="4573"/>
                  </a:lnTo>
                  <a:lnTo>
                    <a:pt x="1494" y="4570"/>
                  </a:lnTo>
                  <a:lnTo>
                    <a:pt x="1493" y="4568"/>
                  </a:lnTo>
                  <a:lnTo>
                    <a:pt x="1493" y="4565"/>
                  </a:lnTo>
                  <a:lnTo>
                    <a:pt x="1491" y="4563"/>
                  </a:lnTo>
                  <a:lnTo>
                    <a:pt x="1488" y="4563"/>
                  </a:lnTo>
                  <a:lnTo>
                    <a:pt x="1491" y="4558"/>
                  </a:lnTo>
                  <a:lnTo>
                    <a:pt x="1493" y="4551"/>
                  </a:lnTo>
                  <a:lnTo>
                    <a:pt x="1494" y="4544"/>
                  </a:lnTo>
                  <a:lnTo>
                    <a:pt x="1494" y="4536"/>
                  </a:lnTo>
                  <a:lnTo>
                    <a:pt x="1498" y="4536"/>
                  </a:lnTo>
                  <a:lnTo>
                    <a:pt x="1500" y="4534"/>
                  </a:lnTo>
                  <a:lnTo>
                    <a:pt x="1501" y="4529"/>
                  </a:lnTo>
                  <a:lnTo>
                    <a:pt x="1501" y="4524"/>
                  </a:lnTo>
                  <a:lnTo>
                    <a:pt x="1501" y="4519"/>
                  </a:lnTo>
                  <a:lnTo>
                    <a:pt x="1503" y="4512"/>
                  </a:lnTo>
                  <a:lnTo>
                    <a:pt x="1501" y="4508"/>
                  </a:lnTo>
                  <a:lnTo>
                    <a:pt x="1494" y="4508"/>
                  </a:lnTo>
                  <a:lnTo>
                    <a:pt x="1494" y="4501"/>
                  </a:lnTo>
                  <a:lnTo>
                    <a:pt x="1496" y="4498"/>
                  </a:lnTo>
                  <a:lnTo>
                    <a:pt x="1500" y="4493"/>
                  </a:lnTo>
                  <a:lnTo>
                    <a:pt x="1501" y="4488"/>
                  </a:lnTo>
                  <a:lnTo>
                    <a:pt x="1506" y="4490"/>
                  </a:lnTo>
                  <a:lnTo>
                    <a:pt x="1508" y="4493"/>
                  </a:lnTo>
                  <a:lnTo>
                    <a:pt x="1508" y="4498"/>
                  </a:lnTo>
                  <a:lnTo>
                    <a:pt x="1508" y="4505"/>
                  </a:lnTo>
                  <a:lnTo>
                    <a:pt x="1508" y="4517"/>
                  </a:lnTo>
                  <a:lnTo>
                    <a:pt x="1506" y="4524"/>
                  </a:lnTo>
                  <a:lnTo>
                    <a:pt x="1508" y="4529"/>
                  </a:lnTo>
                  <a:lnTo>
                    <a:pt x="1510" y="4536"/>
                  </a:lnTo>
                  <a:lnTo>
                    <a:pt x="1508" y="4541"/>
                  </a:lnTo>
                  <a:lnTo>
                    <a:pt x="1506" y="4548"/>
                  </a:lnTo>
                  <a:lnTo>
                    <a:pt x="1501" y="4553"/>
                  </a:lnTo>
                  <a:lnTo>
                    <a:pt x="1501" y="4558"/>
                  </a:lnTo>
                  <a:lnTo>
                    <a:pt x="1501" y="4563"/>
                  </a:lnTo>
                  <a:lnTo>
                    <a:pt x="1510" y="4559"/>
                  </a:lnTo>
                  <a:lnTo>
                    <a:pt x="1517" y="4556"/>
                  </a:lnTo>
                  <a:lnTo>
                    <a:pt x="1520" y="4553"/>
                  </a:lnTo>
                  <a:lnTo>
                    <a:pt x="1522" y="4548"/>
                  </a:lnTo>
                  <a:lnTo>
                    <a:pt x="1523" y="4542"/>
                  </a:lnTo>
                  <a:lnTo>
                    <a:pt x="1522" y="4536"/>
                  </a:lnTo>
                  <a:lnTo>
                    <a:pt x="1520" y="4529"/>
                  </a:lnTo>
                  <a:lnTo>
                    <a:pt x="1520" y="4524"/>
                  </a:lnTo>
                  <a:lnTo>
                    <a:pt x="1523" y="4517"/>
                  </a:lnTo>
                  <a:lnTo>
                    <a:pt x="1529" y="4512"/>
                  </a:lnTo>
                  <a:lnTo>
                    <a:pt x="1529" y="4507"/>
                  </a:lnTo>
                  <a:lnTo>
                    <a:pt x="1529" y="4501"/>
                  </a:lnTo>
                  <a:lnTo>
                    <a:pt x="1529" y="4496"/>
                  </a:lnTo>
                  <a:lnTo>
                    <a:pt x="1527" y="4493"/>
                  </a:lnTo>
                  <a:lnTo>
                    <a:pt x="1525" y="4490"/>
                  </a:lnTo>
                  <a:lnTo>
                    <a:pt x="1522" y="4488"/>
                  </a:lnTo>
                  <a:lnTo>
                    <a:pt x="1523" y="4484"/>
                  </a:lnTo>
                  <a:lnTo>
                    <a:pt x="1525" y="4483"/>
                  </a:lnTo>
                  <a:lnTo>
                    <a:pt x="1529" y="4483"/>
                  </a:lnTo>
                  <a:lnTo>
                    <a:pt x="1534" y="4484"/>
                  </a:lnTo>
                  <a:lnTo>
                    <a:pt x="1535" y="4486"/>
                  </a:lnTo>
                  <a:lnTo>
                    <a:pt x="1535" y="4488"/>
                  </a:lnTo>
                  <a:lnTo>
                    <a:pt x="1535" y="4508"/>
                  </a:lnTo>
                  <a:lnTo>
                    <a:pt x="1534" y="4513"/>
                  </a:lnTo>
                  <a:lnTo>
                    <a:pt x="1535" y="4519"/>
                  </a:lnTo>
                  <a:lnTo>
                    <a:pt x="1535" y="4529"/>
                  </a:lnTo>
                  <a:lnTo>
                    <a:pt x="1535" y="4536"/>
                  </a:lnTo>
                  <a:lnTo>
                    <a:pt x="1535" y="4539"/>
                  </a:lnTo>
                  <a:lnTo>
                    <a:pt x="1534" y="4542"/>
                  </a:lnTo>
                  <a:lnTo>
                    <a:pt x="1529" y="4542"/>
                  </a:lnTo>
                  <a:lnTo>
                    <a:pt x="1529" y="4548"/>
                  </a:lnTo>
                  <a:lnTo>
                    <a:pt x="1532" y="4549"/>
                  </a:lnTo>
                  <a:lnTo>
                    <a:pt x="1537" y="4554"/>
                  </a:lnTo>
                  <a:lnTo>
                    <a:pt x="1540" y="4556"/>
                  </a:lnTo>
                  <a:lnTo>
                    <a:pt x="1542" y="4559"/>
                  </a:lnTo>
                  <a:lnTo>
                    <a:pt x="1542" y="4565"/>
                  </a:lnTo>
                  <a:lnTo>
                    <a:pt x="1542" y="4570"/>
                  </a:lnTo>
                  <a:lnTo>
                    <a:pt x="1542" y="4578"/>
                  </a:lnTo>
                  <a:lnTo>
                    <a:pt x="1546" y="4583"/>
                  </a:lnTo>
                  <a:lnTo>
                    <a:pt x="1551" y="4587"/>
                  </a:lnTo>
                  <a:lnTo>
                    <a:pt x="1556" y="4590"/>
                  </a:lnTo>
                  <a:lnTo>
                    <a:pt x="1563" y="4590"/>
                  </a:lnTo>
                  <a:lnTo>
                    <a:pt x="1566" y="4588"/>
                  </a:lnTo>
                  <a:lnTo>
                    <a:pt x="1571" y="4585"/>
                  </a:lnTo>
                  <a:lnTo>
                    <a:pt x="1576" y="4583"/>
                  </a:lnTo>
                  <a:lnTo>
                    <a:pt x="1578" y="4583"/>
                  </a:lnTo>
                  <a:lnTo>
                    <a:pt x="1580" y="4582"/>
                  </a:lnTo>
                  <a:lnTo>
                    <a:pt x="1581" y="4576"/>
                  </a:lnTo>
                  <a:lnTo>
                    <a:pt x="1583" y="4563"/>
                  </a:lnTo>
                  <a:lnTo>
                    <a:pt x="1585" y="4558"/>
                  </a:lnTo>
                  <a:lnTo>
                    <a:pt x="1587" y="4556"/>
                  </a:lnTo>
                  <a:lnTo>
                    <a:pt x="1590" y="4556"/>
                  </a:lnTo>
                  <a:lnTo>
                    <a:pt x="1588" y="4551"/>
                  </a:lnTo>
                  <a:lnTo>
                    <a:pt x="1590" y="4546"/>
                  </a:lnTo>
                  <a:lnTo>
                    <a:pt x="1592" y="4542"/>
                  </a:lnTo>
                  <a:lnTo>
                    <a:pt x="1595" y="4541"/>
                  </a:lnTo>
                  <a:lnTo>
                    <a:pt x="1600" y="4536"/>
                  </a:lnTo>
                  <a:lnTo>
                    <a:pt x="1602" y="4534"/>
                  </a:lnTo>
                  <a:lnTo>
                    <a:pt x="1604" y="4529"/>
                  </a:lnTo>
                  <a:lnTo>
                    <a:pt x="1600" y="4522"/>
                  </a:lnTo>
                  <a:lnTo>
                    <a:pt x="1597" y="4512"/>
                  </a:lnTo>
                  <a:lnTo>
                    <a:pt x="1595" y="4505"/>
                  </a:lnTo>
                  <a:lnTo>
                    <a:pt x="1597" y="4500"/>
                  </a:lnTo>
                  <a:lnTo>
                    <a:pt x="1598" y="4496"/>
                  </a:lnTo>
                  <a:lnTo>
                    <a:pt x="1604" y="4495"/>
                  </a:lnTo>
                  <a:lnTo>
                    <a:pt x="1605" y="4503"/>
                  </a:lnTo>
                  <a:lnTo>
                    <a:pt x="1607" y="4512"/>
                  </a:lnTo>
                  <a:lnTo>
                    <a:pt x="1610" y="4517"/>
                  </a:lnTo>
                  <a:lnTo>
                    <a:pt x="1617" y="4522"/>
                  </a:lnTo>
                  <a:lnTo>
                    <a:pt x="1622" y="4519"/>
                  </a:lnTo>
                  <a:lnTo>
                    <a:pt x="1629" y="4517"/>
                  </a:lnTo>
                  <a:lnTo>
                    <a:pt x="1634" y="4513"/>
                  </a:lnTo>
                  <a:lnTo>
                    <a:pt x="1636" y="4512"/>
                  </a:lnTo>
                  <a:lnTo>
                    <a:pt x="1638" y="4508"/>
                  </a:lnTo>
                  <a:lnTo>
                    <a:pt x="1638" y="4501"/>
                  </a:lnTo>
                  <a:lnTo>
                    <a:pt x="1639" y="4498"/>
                  </a:lnTo>
                  <a:lnTo>
                    <a:pt x="1643" y="4493"/>
                  </a:lnTo>
                  <a:lnTo>
                    <a:pt x="1645" y="4488"/>
                  </a:lnTo>
                  <a:lnTo>
                    <a:pt x="1643" y="4483"/>
                  </a:lnTo>
                  <a:lnTo>
                    <a:pt x="1639" y="4481"/>
                  </a:lnTo>
                  <a:lnTo>
                    <a:pt x="1634" y="4479"/>
                  </a:lnTo>
                  <a:lnTo>
                    <a:pt x="1627" y="4481"/>
                  </a:lnTo>
                  <a:lnTo>
                    <a:pt x="1617" y="4484"/>
                  </a:lnTo>
                  <a:lnTo>
                    <a:pt x="1610" y="4488"/>
                  </a:lnTo>
                  <a:lnTo>
                    <a:pt x="1610" y="4478"/>
                  </a:lnTo>
                  <a:lnTo>
                    <a:pt x="1612" y="4474"/>
                  </a:lnTo>
                  <a:lnTo>
                    <a:pt x="1614" y="4471"/>
                  </a:lnTo>
                  <a:lnTo>
                    <a:pt x="1617" y="4469"/>
                  </a:lnTo>
                  <a:lnTo>
                    <a:pt x="1621" y="4467"/>
                  </a:lnTo>
                  <a:lnTo>
                    <a:pt x="1631" y="4467"/>
                  </a:lnTo>
                  <a:lnTo>
                    <a:pt x="1636" y="4469"/>
                  </a:lnTo>
                  <a:lnTo>
                    <a:pt x="1638" y="4471"/>
                  </a:lnTo>
                  <a:lnTo>
                    <a:pt x="1638" y="4474"/>
                  </a:lnTo>
                  <a:lnTo>
                    <a:pt x="1645" y="4474"/>
                  </a:lnTo>
                  <a:lnTo>
                    <a:pt x="1646" y="4469"/>
                  </a:lnTo>
                  <a:lnTo>
                    <a:pt x="1648" y="4467"/>
                  </a:lnTo>
                  <a:lnTo>
                    <a:pt x="1651" y="4467"/>
                  </a:lnTo>
                  <a:lnTo>
                    <a:pt x="1651" y="4464"/>
                  </a:lnTo>
                  <a:lnTo>
                    <a:pt x="1655" y="4461"/>
                  </a:lnTo>
                  <a:lnTo>
                    <a:pt x="1660" y="4455"/>
                  </a:lnTo>
                  <a:lnTo>
                    <a:pt x="1663" y="4454"/>
                  </a:lnTo>
                  <a:lnTo>
                    <a:pt x="1665" y="4450"/>
                  </a:lnTo>
                  <a:lnTo>
                    <a:pt x="1665" y="4447"/>
                  </a:lnTo>
                  <a:lnTo>
                    <a:pt x="1665" y="4440"/>
                  </a:lnTo>
                  <a:lnTo>
                    <a:pt x="1665" y="4435"/>
                  </a:lnTo>
                  <a:lnTo>
                    <a:pt x="1667" y="4432"/>
                  </a:lnTo>
                  <a:lnTo>
                    <a:pt x="1670" y="4430"/>
                  </a:lnTo>
                  <a:lnTo>
                    <a:pt x="1674" y="4428"/>
                  </a:lnTo>
                  <a:lnTo>
                    <a:pt x="1682" y="4426"/>
                  </a:lnTo>
                  <a:lnTo>
                    <a:pt x="1684" y="4423"/>
                  </a:lnTo>
                  <a:lnTo>
                    <a:pt x="1686" y="4420"/>
                  </a:lnTo>
                  <a:lnTo>
                    <a:pt x="1686" y="4413"/>
                  </a:lnTo>
                  <a:lnTo>
                    <a:pt x="1682" y="4409"/>
                  </a:lnTo>
                  <a:lnTo>
                    <a:pt x="1677" y="4408"/>
                  </a:lnTo>
                  <a:lnTo>
                    <a:pt x="1672" y="4406"/>
                  </a:lnTo>
                  <a:lnTo>
                    <a:pt x="1672" y="4399"/>
                  </a:lnTo>
                  <a:lnTo>
                    <a:pt x="1667" y="4397"/>
                  </a:lnTo>
                  <a:lnTo>
                    <a:pt x="1665" y="4396"/>
                  </a:lnTo>
                  <a:lnTo>
                    <a:pt x="1665" y="4392"/>
                  </a:lnTo>
                  <a:lnTo>
                    <a:pt x="1662" y="4392"/>
                  </a:lnTo>
                  <a:lnTo>
                    <a:pt x="1662" y="4391"/>
                  </a:lnTo>
                  <a:lnTo>
                    <a:pt x="1660" y="4389"/>
                  </a:lnTo>
                  <a:lnTo>
                    <a:pt x="1662" y="4389"/>
                  </a:lnTo>
                  <a:lnTo>
                    <a:pt x="1665" y="4392"/>
                  </a:lnTo>
                  <a:lnTo>
                    <a:pt x="1670" y="4394"/>
                  </a:lnTo>
                  <a:lnTo>
                    <a:pt x="1672" y="4396"/>
                  </a:lnTo>
                  <a:lnTo>
                    <a:pt x="1672" y="4399"/>
                  </a:lnTo>
                  <a:lnTo>
                    <a:pt x="1692" y="4399"/>
                  </a:lnTo>
                  <a:lnTo>
                    <a:pt x="1692" y="4392"/>
                  </a:lnTo>
                  <a:lnTo>
                    <a:pt x="1692" y="4387"/>
                  </a:lnTo>
                  <a:lnTo>
                    <a:pt x="1689" y="4385"/>
                  </a:lnTo>
                  <a:lnTo>
                    <a:pt x="1686" y="4382"/>
                  </a:lnTo>
                  <a:lnTo>
                    <a:pt x="1682" y="4380"/>
                  </a:lnTo>
                  <a:lnTo>
                    <a:pt x="1679" y="4377"/>
                  </a:lnTo>
                  <a:lnTo>
                    <a:pt x="1679" y="4372"/>
                  </a:lnTo>
                  <a:lnTo>
                    <a:pt x="1679" y="4365"/>
                  </a:lnTo>
                  <a:lnTo>
                    <a:pt x="1682" y="4367"/>
                  </a:lnTo>
                  <a:lnTo>
                    <a:pt x="1686" y="4368"/>
                  </a:lnTo>
                  <a:lnTo>
                    <a:pt x="1687" y="4372"/>
                  </a:lnTo>
                  <a:lnTo>
                    <a:pt x="1692" y="4372"/>
                  </a:lnTo>
                  <a:lnTo>
                    <a:pt x="1694" y="4368"/>
                  </a:lnTo>
                  <a:lnTo>
                    <a:pt x="1696" y="4367"/>
                  </a:lnTo>
                  <a:lnTo>
                    <a:pt x="1698" y="4368"/>
                  </a:lnTo>
                  <a:lnTo>
                    <a:pt x="1699" y="4372"/>
                  </a:lnTo>
                  <a:lnTo>
                    <a:pt x="1703" y="4377"/>
                  </a:lnTo>
                  <a:lnTo>
                    <a:pt x="1704" y="4380"/>
                  </a:lnTo>
                  <a:lnTo>
                    <a:pt x="1706" y="4380"/>
                  </a:lnTo>
                  <a:lnTo>
                    <a:pt x="1706" y="4382"/>
                  </a:lnTo>
                  <a:lnTo>
                    <a:pt x="1706" y="4391"/>
                  </a:lnTo>
                  <a:lnTo>
                    <a:pt x="1706" y="4394"/>
                  </a:lnTo>
                  <a:lnTo>
                    <a:pt x="1706" y="4399"/>
                  </a:lnTo>
                  <a:lnTo>
                    <a:pt x="1709" y="4399"/>
                  </a:lnTo>
                  <a:lnTo>
                    <a:pt x="1713" y="4399"/>
                  </a:lnTo>
                  <a:lnTo>
                    <a:pt x="1718" y="4397"/>
                  </a:lnTo>
                  <a:lnTo>
                    <a:pt x="1721" y="4396"/>
                  </a:lnTo>
                  <a:lnTo>
                    <a:pt x="1725" y="4389"/>
                  </a:lnTo>
                  <a:lnTo>
                    <a:pt x="1727" y="4385"/>
                  </a:lnTo>
                  <a:lnTo>
                    <a:pt x="1728" y="4382"/>
                  </a:lnTo>
                  <a:lnTo>
                    <a:pt x="1732" y="4380"/>
                  </a:lnTo>
                  <a:lnTo>
                    <a:pt x="1737" y="4379"/>
                  </a:lnTo>
                  <a:lnTo>
                    <a:pt x="1740" y="4379"/>
                  </a:lnTo>
                  <a:lnTo>
                    <a:pt x="1742" y="4368"/>
                  </a:lnTo>
                  <a:lnTo>
                    <a:pt x="1740" y="4361"/>
                  </a:lnTo>
                  <a:lnTo>
                    <a:pt x="1739" y="4355"/>
                  </a:lnTo>
                  <a:lnTo>
                    <a:pt x="1735" y="4350"/>
                  </a:lnTo>
                  <a:lnTo>
                    <a:pt x="1730" y="4338"/>
                  </a:lnTo>
                  <a:lnTo>
                    <a:pt x="1727" y="4331"/>
                  </a:lnTo>
                  <a:lnTo>
                    <a:pt x="1727" y="4324"/>
                  </a:lnTo>
                  <a:lnTo>
                    <a:pt x="1732" y="4324"/>
                  </a:lnTo>
                  <a:lnTo>
                    <a:pt x="1735" y="4327"/>
                  </a:lnTo>
                  <a:lnTo>
                    <a:pt x="1737" y="4331"/>
                  </a:lnTo>
                  <a:lnTo>
                    <a:pt x="1739" y="4336"/>
                  </a:lnTo>
                  <a:lnTo>
                    <a:pt x="1740" y="4339"/>
                  </a:lnTo>
                  <a:lnTo>
                    <a:pt x="1742" y="4343"/>
                  </a:lnTo>
                  <a:lnTo>
                    <a:pt x="1747" y="4344"/>
                  </a:lnTo>
                  <a:lnTo>
                    <a:pt x="1754" y="4344"/>
                  </a:lnTo>
                  <a:lnTo>
                    <a:pt x="1754" y="4336"/>
                  </a:lnTo>
                  <a:lnTo>
                    <a:pt x="1754" y="4329"/>
                  </a:lnTo>
                  <a:lnTo>
                    <a:pt x="1752" y="4324"/>
                  </a:lnTo>
                  <a:lnTo>
                    <a:pt x="1747" y="4320"/>
                  </a:lnTo>
                  <a:lnTo>
                    <a:pt x="1744" y="4319"/>
                  </a:lnTo>
                  <a:lnTo>
                    <a:pt x="1737" y="4317"/>
                  </a:lnTo>
                  <a:lnTo>
                    <a:pt x="1721" y="4317"/>
                  </a:lnTo>
                  <a:lnTo>
                    <a:pt x="1720" y="4317"/>
                  </a:lnTo>
                  <a:lnTo>
                    <a:pt x="1704" y="4307"/>
                  </a:lnTo>
                  <a:lnTo>
                    <a:pt x="1698" y="4303"/>
                  </a:lnTo>
                  <a:lnTo>
                    <a:pt x="1691" y="4303"/>
                  </a:lnTo>
                  <a:lnTo>
                    <a:pt x="1687" y="4303"/>
                  </a:lnTo>
                  <a:lnTo>
                    <a:pt x="1686" y="4303"/>
                  </a:lnTo>
                  <a:lnTo>
                    <a:pt x="1684" y="4309"/>
                  </a:lnTo>
                  <a:lnTo>
                    <a:pt x="1682" y="4310"/>
                  </a:lnTo>
                  <a:lnTo>
                    <a:pt x="1679" y="4310"/>
                  </a:lnTo>
                  <a:lnTo>
                    <a:pt x="1675" y="4312"/>
                  </a:lnTo>
                  <a:lnTo>
                    <a:pt x="1674" y="4314"/>
                  </a:lnTo>
                  <a:lnTo>
                    <a:pt x="1674" y="4317"/>
                  </a:lnTo>
                  <a:lnTo>
                    <a:pt x="1674" y="4319"/>
                  </a:lnTo>
                  <a:lnTo>
                    <a:pt x="1677" y="4326"/>
                  </a:lnTo>
                  <a:lnTo>
                    <a:pt x="1679" y="4331"/>
                  </a:lnTo>
                  <a:lnTo>
                    <a:pt x="1682" y="4332"/>
                  </a:lnTo>
                  <a:lnTo>
                    <a:pt x="1682" y="4334"/>
                  </a:lnTo>
                  <a:lnTo>
                    <a:pt x="1682" y="4336"/>
                  </a:lnTo>
                  <a:lnTo>
                    <a:pt x="1679" y="4338"/>
                  </a:lnTo>
                  <a:lnTo>
                    <a:pt x="1658" y="4338"/>
                  </a:lnTo>
                  <a:lnTo>
                    <a:pt x="1643" y="4339"/>
                  </a:lnTo>
                  <a:lnTo>
                    <a:pt x="1626" y="4343"/>
                  </a:lnTo>
                  <a:lnTo>
                    <a:pt x="1610" y="4344"/>
                  </a:lnTo>
                  <a:lnTo>
                    <a:pt x="1610" y="4339"/>
                  </a:lnTo>
                  <a:lnTo>
                    <a:pt x="1609" y="4334"/>
                  </a:lnTo>
                  <a:lnTo>
                    <a:pt x="1605" y="4326"/>
                  </a:lnTo>
                  <a:lnTo>
                    <a:pt x="1602" y="4317"/>
                  </a:lnTo>
                  <a:lnTo>
                    <a:pt x="1602" y="4310"/>
                  </a:lnTo>
                  <a:lnTo>
                    <a:pt x="1604" y="4303"/>
                  </a:lnTo>
                  <a:lnTo>
                    <a:pt x="1607" y="4305"/>
                  </a:lnTo>
                  <a:lnTo>
                    <a:pt x="1610" y="4309"/>
                  </a:lnTo>
                  <a:lnTo>
                    <a:pt x="1612" y="4319"/>
                  </a:lnTo>
                  <a:lnTo>
                    <a:pt x="1612" y="4324"/>
                  </a:lnTo>
                  <a:lnTo>
                    <a:pt x="1616" y="4327"/>
                  </a:lnTo>
                  <a:lnTo>
                    <a:pt x="1619" y="4331"/>
                  </a:lnTo>
                  <a:lnTo>
                    <a:pt x="1624" y="4331"/>
                  </a:lnTo>
                  <a:lnTo>
                    <a:pt x="1638" y="4324"/>
                  </a:lnTo>
                  <a:lnTo>
                    <a:pt x="1651" y="4317"/>
                  </a:lnTo>
                  <a:lnTo>
                    <a:pt x="1648" y="4312"/>
                  </a:lnTo>
                  <a:lnTo>
                    <a:pt x="1648" y="4307"/>
                  </a:lnTo>
                  <a:lnTo>
                    <a:pt x="1651" y="4297"/>
                  </a:lnTo>
                  <a:lnTo>
                    <a:pt x="1662" y="4297"/>
                  </a:lnTo>
                  <a:lnTo>
                    <a:pt x="1670" y="4295"/>
                  </a:lnTo>
                  <a:lnTo>
                    <a:pt x="1675" y="4290"/>
                  </a:lnTo>
                  <a:lnTo>
                    <a:pt x="1679" y="4283"/>
                  </a:lnTo>
                  <a:lnTo>
                    <a:pt x="1680" y="4278"/>
                  </a:lnTo>
                  <a:lnTo>
                    <a:pt x="1682" y="4276"/>
                  </a:lnTo>
                  <a:lnTo>
                    <a:pt x="1686" y="4276"/>
                  </a:lnTo>
                  <a:lnTo>
                    <a:pt x="1686" y="4269"/>
                  </a:lnTo>
                  <a:lnTo>
                    <a:pt x="1687" y="4266"/>
                  </a:lnTo>
                  <a:lnTo>
                    <a:pt x="1691" y="4261"/>
                  </a:lnTo>
                  <a:lnTo>
                    <a:pt x="1692" y="4256"/>
                  </a:lnTo>
                  <a:lnTo>
                    <a:pt x="1701" y="4251"/>
                  </a:lnTo>
                  <a:lnTo>
                    <a:pt x="1706" y="4249"/>
                  </a:lnTo>
                  <a:lnTo>
                    <a:pt x="1713" y="4249"/>
                  </a:lnTo>
                  <a:lnTo>
                    <a:pt x="1713" y="4244"/>
                  </a:lnTo>
                  <a:lnTo>
                    <a:pt x="1715" y="4240"/>
                  </a:lnTo>
                  <a:lnTo>
                    <a:pt x="1716" y="4237"/>
                  </a:lnTo>
                  <a:lnTo>
                    <a:pt x="1720" y="4235"/>
                  </a:lnTo>
                  <a:lnTo>
                    <a:pt x="1721" y="4230"/>
                  </a:lnTo>
                  <a:lnTo>
                    <a:pt x="1723" y="4227"/>
                  </a:lnTo>
                  <a:lnTo>
                    <a:pt x="1730" y="4222"/>
                  </a:lnTo>
                  <a:lnTo>
                    <a:pt x="1739" y="4218"/>
                  </a:lnTo>
                  <a:lnTo>
                    <a:pt x="1747" y="4215"/>
                  </a:lnTo>
                  <a:lnTo>
                    <a:pt x="1745" y="4206"/>
                  </a:lnTo>
                  <a:lnTo>
                    <a:pt x="1745" y="4199"/>
                  </a:lnTo>
                  <a:lnTo>
                    <a:pt x="1747" y="4194"/>
                  </a:lnTo>
                  <a:lnTo>
                    <a:pt x="1749" y="4191"/>
                  </a:lnTo>
                  <a:lnTo>
                    <a:pt x="1756" y="4182"/>
                  </a:lnTo>
                  <a:lnTo>
                    <a:pt x="1761" y="4174"/>
                  </a:lnTo>
                  <a:lnTo>
                    <a:pt x="1766" y="4174"/>
                  </a:lnTo>
                  <a:lnTo>
                    <a:pt x="1771" y="4172"/>
                  </a:lnTo>
                  <a:lnTo>
                    <a:pt x="1779" y="4169"/>
                  </a:lnTo>
                  <a:lnTo>
                    <a:pt x="1788" y="4165"/>
                  </a:lnTo>
                  <a:lnTo>
                    <a:pt x="1795" y="4165"/>
                  </a:lnTo>
                  <a:lnTo>
                    <a:pt x="1802" y="4167"/>
                  </a:lnTo>
                  <a:lnTo>
                    <a:pt x="1803" y="4162"/>
                  </a:lnTo>
                  <a:lnTo>
                    <a:pt x="1805" y="4160"/>
                  </a:lnTo>
                  <a:lnTo>
                    <a:pt x="1808" y="4160"/>
                  </a:lnTo>
                  <a:lnTo>
                    <a:pt x="1810" y="4155"/>
                  </a:lnTo>
                  <a:lnTo>
                    <a:pt x="1812" y="4153"/>
                  </a:lnTo>
                  <a:lnTo>
                    <a:pt x="1815" y="4153"/>
                  </a:lnTo>
                  <a:lnTo>
                    <a:pt x="1814" y="4147"/>
                  </a:lnTo>
                  <a:lnTo>
                    <a:pt x="1812" y="4140"/>
                  </a:lnTo>
                  <a:lnTo>
                    <a:pt x="1808" y="4135"/>
                  </a:lnTo>
                  <a:lnTo>
                    <a:pt x="1808" y="4126"/>
                  </a:lnTo>
                  <a:lnTo>
                    <a:pt x="1774" y="4126"/>
                  </a:lnTo>
                  <a:lnTo>
                    <a:pt x="1773" y="4131"/>
                  </a:lnTo>
                  <a:lnTo>
                    <a:pt x="1771" y="4133"/>
                  </a:lnTo>
                  <a:lnTo>
                    <a:pt x="1767" y="4133"/>
                  </a:lnTo>
                  <a:lnTo>
                    <a:pt x="1733" y="4133"/>
                  </a:lnTo>
                  <a:lnTo>
                    <a:pt x="1730" y="4140"/>
                  </a:lnTo>
                  <a:lnTo>
                    <a:pt x="1725" y="4145"/>
                  </a:lnTo>
                  <a:lnTo>
                    <a:pt x="1716" y="4147"/>
                  </a:lnTo>
                  <a:lnTo>
                    <a:pt x="1706" y="4147"/>
                  </a:lnTo>
                  <a:lnTo>
                    <a:pt x="1706" y="4150"/>
                  </a:lnTo>
                  <a:lnTo>
                    <a:pt x="1704" y="4150"/>
                  </a:lnTo>
                  <a:lnTo>
                    <a:pt x="1703" y="4152"/>
                  </a:lnTo>
                  <a:lnTo>
                    <a:pt x="1703" y="4150"/>
                  </a:lnTo>
                  <a:lnTo>
                    <a:pt x="1706" y="4147"/>
                  </a:lnTo>
                  <a:lnTo>
                    <a:pt x="1709" y="4140"/>
                  </a:lnTo>
                  <a:lnTo>
                    <a:pt x="1715" y="4135"/>
                  </a:lnTo>
                  <a:lnTo>
                    <a:pt x="1723" y="4133"/>
                  </a:lnTo>
                  <a:lnTo>
                    <a:pt x="1733" y="4133"/>
                  </a:lnTo>
                  <a:lnTo>
                    <a:pt x="1735" y="4130"/>
                  </a:lnTo>
                  <a:lnTo>
                    <a:pt x="1737" y="4128"/>
                  </a:lnTo>
                  <a:lnTo>
                    <a:pt x="1744" y="4126"/>
                  </a:lnTo>
                  <a:lnTo>
                    <a:pt x="1761" y="4126"/>
                  </a:lnTo>
                  <a:lnTo>
                    <a:pt x="1761" y="4124"/>
                  </a:lnTo>
                  <a:lnTo>
                    <a:pt x="1762" y="4123"/>
                  </a:lnTo>
                  <a:lnTo>
                    <a:pt x="1767" y="4121"/>
                  </a:lnTo>
                  <a:lnTo>
                    <a:pt x="1781" y="4119"/>
                  </a:lnTo>
                  <a:lnTo>
                    <a:pt x="1783" y="4111"/>
                  </a:lnTo>
                  <a:lnTo>
                    <a:pt x="1781" y="4106"/>
                  </a:lnTo>
                  <a:lnTo>
                    <a:pt x="1779" y="4101"/>
                  </a:lnTo>
                  <a:lnTo>
                    <a:pt x="1776" y="4097"/>
                  </a:lnTo>
                  <a:lnTo>
                    <a:pt x="1773" y="4094"/>
                  </a:lnTo>
                  <a:lnTo>
                    <a:pt x="1769" y="4090"/>
                  </a:lnTo>
                  <a:lnTo>
                    <a:pt x="1767" y="4085"/>
                  </a:lnTo>
                  <a:lnTo>
                    <a:pt x="1767" y="4078"/>
                  </a:lnTo>
                  <a:lnTo>
                    <a:pt x="1774" y="4082"/>
                  </a:lnTo>
                  <a:lnTo>
                    <a:pt x="1779" y="4087"/>
                  </a:lnTo>
                  <a:lnTo>
                    <a:pt x="1790" y="4097"/>
                  </a:lnTo>
                  <a:lnTo>
                    <a:pt x="1793" y="4102"/>
                  </a:lnTo>
                  <a:lnTo>
                    <a:pt x="1800" y="4107"/>
                  </a:lnTo>
                  <a:lnTo>
                    <a:pt x="1807" y="4111"/>
                  </a:lnTo>
                  <a:lnTo>
                    <a:pt x="1815" y="4112"/>
                  </a:lnTo>
                  <a:lnTo>
                    <a:pt x="1815" y="4107"/>
                  </a:lnTo>
                  <a:lnTo>
                    <a:pt x="1814" y="4104"/>
                  </a:lnTo>
                  <a:lnTo>
                    <a:pt x="1810" y="4097"/>
                  </a:lnTo>
                  <a:lnTo>
                    <a:pt x="1808" y="4094"/>
                  </a:lnTo>
                  <a:lnTo>
                    <a:pt x="1803" y="4083"/>
                  </a:lnTo>
                  <a:lnTo>
                    <a:pt x="1796" y="4075"/>
                  </a:lnTo>
                  <a:lnTo>
                    <a:pt x="1785" y="4066"/>
                  </a:lnTo>
                  <a:lnTo>
                    <a:pt x="1783" y="4065"/>
                  </a:lnTo>
                  <a:lnTo>
                    <a:pt x="1776" y="4056"/>
                  </a:lnTo>
                  <a:lnTo>
                    <a:pt x="1773" y="4053"/>
                  </a:lnTo>
                  <a:lnTo>
                    <a:pt x="1767" y="4051"/>
                  </a:lnTo>
                  <a:lnTo>
                    <a:pt x="1766" y="4041"/>
                  </a:lnTo>
                  <a:lnTo>
                    <a:pt x="1762" y="4034"/>
                  </a:lnTo>
                  <a:lnTo>
                    <a:pt x="1759" y="4027"/>
                  </a:lnTo>
                  <a:lnTo>
                    <a:pt x="1754" y="4020"/>
                  </a:lnTo>
                  <a:lnTo>
                    <a:pt x="1742" y="4010"/>
                  </a:lnTo>
                  <a:lnTo>
                    <a:pt x="1737" y="4003"/>
                  </a:lnTo>
                  <a:lnTo>
                    <a:pt x="1733" y="3997"/>
                  </a:lnTo>
                  <a:lnTo>
                    <a:pt x="1725" y="3995"/>
                  </a:lnTo>
                  <a:lnTo>
                    <a:pt x="1720" y="3993"/>
                  </a:lnTo>
                  <a:lnTo>
                    <a:pt x="1708" y="3988"/>
                  </a:lnTo>
                  <a:lnTo>
                    <a:pt x="1703" y="3985"/>
                  </a:lnTo>
                  <a:lnTo>
                    <a:pt x="1696" y="3983"/>
                  </a:lnTo>
                  <a:lnTo>
                    <a:pt x="1689" y="3981"/>
                  </a:lnTo>
                  <a:lnTo>
                    <a:pt x="1679" y="3983"/>
                  </a:lnTo>
                  <a:lnTo>
                    <a:pt x="1674" y="3981"/>
                  </a:lnTo>
                  <a:lnTo>
                    <a:pt x="1672" y="3979"/>
                  </a:lnTo>
                  <a:lnTo>
                    <a:pt x="1672" y="3976"/>
                  </a:lnTo>
                  <a:lnTo>
                    <a:pt x="1667" y="3974"/>
                  </a:lnTo>
                  <a:lnTo>
                    <a:pt x="1665" y="3973"/>
                  </a:lnTo>
                  <a:lnTo>
                    <a:pt x="1665" y="3969"/>
                  </a:lnTo>
                  <a:lnTo>
                    <a:pt x="1665" y="3962"/>
                  </a:lnTo>
                  <a:lnTo>
                    <a:pt x="1665" y="3956"/>
                  </a:lnTo>
                  <a:lnTo>
                    <a:pt x="1668" y="3952"/>
                  </a:lnTo>
                  <a:lnTo>
                    <a:pt x="1672" y="3950"/>
                  </a:lnTo>
                  <a:lnTo>
                    <a:pt x="1679" y="3949"/>
                  </a:lnTo>
                  <a:lnTo>
                    <a:pt x="1680" y="3947"/>
                  </a:lnTo>
                  <a:lnTo>
                    <a:pt x="1682" y="3945"/>
                  </a:lnTo>
                  <a:lnTo>
                    <a:pt x="1686" y="3942"/>
                  </a:lnTo>
                  <a:lnTo>
                    <a:pt x="1687" y="3937"/>
                  </a:lnTo>
                  <a:lnTo>
                    <a:pt x="1689" y="3935"/>
                  </a:lnTo>
                  <a:lnTo>
                    <a:pt x="1692" y="3935"/>
                  </a:lnTo>
                  <a:lnTo>
                    <a:pt x="1689" y="3930"/>
                  </a:lnTo>
                  <a:lnTo>
                    <a:pt x="1686" y="3925"/>
                  </a:lnTo>
                  <a:lnTo>
                    <a:pt x="1680" y="3921"/>
                  </a:lnTo>
                  <a:lnTo>
                    <a:pt x="1679" y="3915"/>
                  </a:lnTo>
                  <a:lnTo>
                    <a:pt x="1667" y="3915"/>
                  </a:lnTo>
                  <a:lnTo>
                    <a:pt x="1662" y="3915"/>
                  </a:lnTo>
                  <a:lnTo>
                    <a:pt x="1658" y="3911"/>
                  </a:lnTo>
                  <a:lnTo>
                    <a:pt x="1655" y="3910"/>
                  </a:lnTo>
                  <a:lnTo>
                    <a:pt x="1651" y="3906"/>
                  </a:lnTo>
                  <a:lnTo>
                    <a:pt x="1651" y="3901"/>
                  </a:lnTo>
                  <a:lnTo>
                    <a:pt x="1651" y="3894"/>
                  </a:lnTo>
                  <a:lnTo>
                    <a:pt x="1646" y="3891"/>
                  </a:lnTo>
                  <a:lnTo>
                    <a:pt x="1639" y="3889"/>
                  </a:lnTo>
                  <a:lnTo>
                    <a:pt x="1624" y="3887"/>
                  </a:lnTo>
                  <a:lnTo>
                    <a:pt x="1610" y="3884"/>
                  </a:lnTo>
                  <a:lnTo>
                    <a:pt x="1597" y="3881"/>
                  </a:lnTo>
                  <a:lnTo>
                    <a:pt x="1592" y="3872"/>
                  </a:lnTo>
                  <a:lnTo>
                    <a:pt x="1588" y="3869"/>
                  </a:lnTo>
                  <a:lnTo>
                    <a:pt x="1583" y="3867"/>
                  </a:lnTo>
                  <a:lnTo>
                    <a:pt x="1583" y="3863"/>
                  </a:lnTo>
                  <a:lnTo>
                    <a:pt x="1585" y="3858"/>
                  </a:lnTo>
                  <a:lnTo>
                    <a:pt x="1585" y="3853"/>
                  </a:lnTo>
                  <a:lnTo>
                    <a:pt x="1583" y="3851"/>
                  </a:lnTo>
                  <a:lnTo>
                    <a:pt x="1580" y="3850"/>
                  </a:lnTo>
                  <a:lnTo>
                    <a:pt x="1569" y="3845"/>
                  </a:lnTo>
                  <a:lnTo>
                    <a:pt x="1566" y="3841"/>
                  </a:lnTo>
                  <a:lnTo>
                    <a:pt x="1561" y="3836"/>
                  </a:lnTo>
                  <a:lnTo>
                    <a:pt x="1561" y="3833"/>
                  </a:lnTo>
                  <a:lnTo>
                    <a:pt x="1558" y="3824"/>
                  </a:lnTo>
                  <a:lnTo>
                    <a:pt x="1554" y="3822"/>
                  </a:lnTo>
                  <a:lnTo>
                    <a:pt x="1549" y="3819"/>
                  </a:lnTo>
                  <a:lnTo>
                    <a:pt x="1549" y="3816"/>
                  </a:lnTo>
                  <a:lnTo>
                    <a:pt x="1551" y="3810"/>
                  </a:lnTo>
                  <a:lnTo>
                    <a:pt x="1554" y="3804"/>
                  </a:lnTo>
                  <a:lnTo>
                    <a:pt x="1556" y="3795"/>
                  </a:lnTo>
                  <a:lnTo>
                    <a:pt x="1556" y="3785"/>
                  </a:lnTo>
                  <a:lnTo>
                    <a:pt x="1551" y="3785"/>
                  </a:lnTo>
                  <a:lnTo>
                    <a:pt x="1547" y="3783"/>
                  </a:lnTo>
                  <a:lnTo>
                    <a:pt x="1544" y="3781"/>
                  </a:lnTo>
                  <a:lnTo>
                    <a:pt x="1542" y="3778"/>
                  </a:lnTo>
                  <a:lnTo>
                    <a:pt x="1535" y="3778"/>
                  </a:lnTo>
                  <a:lnTo>
                    <a:pt x="1532" y="3778"/>
                  </a:lnTo>
                  <a:lnTo>
                    <a:pt x="1523" y="3781"/>
                  </a:lnTo>
                  <a:lnTo>
                    <a:pt x="1522" y="3783"/>
                  </a:lnTo>
                  <a:lnTo>
                    <a:pt x="1511" y="3788"/>
                  </a:lnTo>
                  <a:lnTo>
                    <a:pt x="1505" y="3792"/>
                  </a:lnTo>
                  <a:lnTo>
                    <a:pt x="1498" y="3795"/>
                  </a:lnTo>
                  <a:lnTo>
                    <a:pt x="1494" y="3798"/>
                  </a:lnTo>
                  <a:lnTo>
                    <a:pt x="1493" y="3802"/>
                  </a:lnTo>
                  <a:lnTo>
                    <a:pt x="1491" y="3805"/>
                  </a:lnTo>
                  <a:lnTo>
                    <a:pt x="1486" y="3816"/>
                  </a:lnTo>
                  <a:lnTo>
                    <a:pt x="1481" y="3826"/>
                  </a:lnTo>
                  <a:lnTo>
                    <a:pt x="1472" y="3821"/>
                  </a:lnTo>
                  <a:lnTo>
                    <a:pt x="1469" y="3817"/>
                  </a:lnTo>
                  <a:lnTo>
                    <a:pt x="1467" y="3812"/>
                  </a:lnTo>
                  <a:lnTo>
                    <a:pt x="1467" y="3805"/>
                  </a:lnTo>
                  <a:lnTo>
                    <a:pt x="1467" y="3800"/>
                  </a:lnTo>
                  <a:lnTo>
                    <a:pt x="1465" y="3795"/>
                  </a:lnTo>
                  <a:lnTo>
                    <a:pt x="1462" y="3787"/>
                  </a:lnTo>
                  <a:lnTo>
                    <a:pt x="1457" y="3780"/>
                  </a:lnTo>
                  <a:lnTo>
                    <a:pt x="1454" y="3771"/>
                  </a:lnTo>
                  <a:lnTo>
                    <a:pt x="1436" y="3771"/>
                  </a:lnTo>
                  <a:lnTo>
                    <a:pt x="1423" y="3771"/>
                  </a:lnTo>
                  <a:lnTo>
                    <a:pt x="1399" y="3764"/>
                  </a:lnTo>
                  <a:lnTo>
                    <a:pt x="1385" y="3764"/>
                  </a:lnTo>
                  <a:lnTo>
                    <a:pt x="1384" y="3758"/>
                  </a:lnTo>
                  <a:lnTo>
                    <a:pt x="1384" y="3751"/>
                  </a:lnTo>
                  <a:lnTo>
                    <a:pt x="1387" y="3742"/>
                  </a:lnTo>
                  <a:lnTo>
                    <a:pt x="1390" y="3734"/>
                  </a:lnTo>
                  <a:lnTo>
                    <a:pt x="1392" y="3729"/>
                  </a:lnTo>
                  <a:lnTo>
                    <a:pt x="1392" y="3723"/>
                  </a:lnTo>
                  <a:lnTo>
                    <a:pt x="1392" y="3713"/>
                  </a:lnTo>
                  <a:lnTo>
                    <a:pt x="1390" y="3705"/>
                  </a:lnTo>
                  <a:lnTo>
                    <a:pt x="1385" y="3700"/>
                  </a:lnTo>
                  <a:lnTo>
                    <a:pt x="1378" y="3696"/>
                  </a:lnTo>
                  <a:lnTo>
                    <a:pt x="1378" y="3689"/>
                  </a:lnTo>
                  <a:lnTo>
                    <a:pt x="1380" y="3686"/>
                  </a:lnTo>
                  <a:lnTo>
                    <a:pt x="1384" y="3681"/>
                  </a:lnTo>
                  <a:lnTo>
                    <a:pt x="1385" y="3676"/>
                  </a:lnTo>
                  <a:lnTo>
                    <a:pt x="1384" y="3669"/>
                  </a:lnTo>
                  <a:lnTo>
                    <a:pt x="1380" y="3664"/>
                  </a:lnTo>
                  <a:lnTo>
                    <a:pt x="1373" y="3654"/>
                  </a:lnTo>
                  <a:lnTo>
                    <a:pt x="1365" y="3645"/>
                  </a:lnTo>
                  <a:lnTo>
                    <a:pt x="1358" y="3635"/>
                  </a:lnTo>
                  <a:lnTo>
                    <a:pt x="1358" y="3580"/>
                  </a:lnTo>
                  <a:lnTo>
                    <a:pt x="1361" y="3579"/>
                  </a:lnTo>
                  <a:lnTo>
                    <a:pt x="1361" y="3575"/>
                  </a:lnTo>
                  <a:lnTo>
                    <a:pt x="1360" y="3572"/>
                  </a:lnTo>
                  <a:lnTo>
                    <a:pt x="1358" y="3567"/>
                  </a:lnTo>
                  <a:lnTo>
                    <a:pt x="1360" y="3563"/>
                  </a:lnTo>
                  <a:lnTo>
                    <a:pt x="1361" y="3560"/>
                  </a:lnTo>
                  <a:lnTo>
                    <a:pt x="1363" y="3558"/>
                  </a:lnTo>
                  <a:lnTo>
                    <a:pt x="1365" y="3553"/>
                  </a:lnTo>
                  <a:lnTo>
                    <a:pt x="1365" y="3478"/>
                  </a:lnTo>
                  <a:lnTo>
                    <a:pt x="1365" y="3473"/>
                  </a:lnTo>
                  <a:lnTo>
                    <a:pt x="1365" y="3468"/>
                  </a:lnTo>
                  <a:lnTo>
                    <a:pt x="1363" y="3464"/>
                  </a:lnTo>
                  <a:lnTo>
                    <a:pt x="1360" y="3463"/>
                  </a:lnTo>
                  <a:lnTo>
                    <a:pt x="1355" y="3457"/>
                  </a:lnTo>
                  <a:lnTo>
                    <a:pt x="1351" y="3456"/>
                  </a:lnTo>
                  <a:lnTo>
                    <a:pt x="1351" y="3451"/>
                  </a:lnTo>
                  <a:lnTo>
                    <a:pt x="1351" y="3444"/>
                  </a:lnTo>
                  <a:lnTo>
                    <a:pt x="1355" y="3437"/>
                  </a:lnTo>
                  <a:lnTo>
                    <a:pt x="1358" y="3432"/>
                  </a:lnTo>
                  <a:lnTo>
                    <a:pt x="1358" y="3423"/>
                  </a:lnTo>
                  <a:lnTo>
                    <a:pt x="1355" y="3418"/>
                  </a:lnTo>
                  <a:lnTo>
                    <a:pt x="1353" y="3411"/>
                  </a:lnTo>
                  <a:lnTo>
                    <a:pt x="1350" y="3406"/>
                  </a:lnTo>
                  <a:lnTo>
                    <a:pt x="1348" y="3405"/>
                  </a:lnTo>
                  <a:lnTo>
                    <a:pt x="1344" y="3403"/>
                  </a:lnTo>
                  <a:lnTo>
                    <a:pt x="1344" y="3398"/>
                  </a:lnTo>
                  <a:lnTo>
                    <a:pt x="1343" y="3394"/>
                  </a:lnTo>
                  <a:lnTo>
                    <a:pt x="1341" y="3391"/>
                  </a:lnTo>
                  <a:lnTo>
                    <a:pt x="1338" y="3389"/>
                  </a:lnTo>
                  <a:lnTo>
                    <a:pt x="1334" y="3389"/>
                  </a:lnTo>
                  <a:lnTo>
                    <a:pt x="1332" y="3388"/>
                  </a:lnTo>
                  <a:lnTo>
                    <a:pt x="1331" y="3382"/>
                  </a:lnTo>
                  <a:lnTo>
                    <a:pt x="1331" y="3370"/>
                  </a:lnTo>
                  <a:lnTo>
                    <a:pt x="1334" y="3362"/>
                  </a:lnTo>
                  <a:lnTo>
                    <a:pt x="1338" y="3353"/>
                  </a:lnTo>
                  <a:lnTo>
                    <a:pt x="1343" y="3347"/>
                  </a:lnTo>
                  <a:lnTo>
                    <a:pt x="1348" y="3340"/>
                  </a:lnTo>
                  <a:lnTo>
                    <a:pt x="1351" y="3331"/>
                  </a:lnTo>
                  <a:lnTo>
                    <a:pt x="1353" y="3321"/>
                  </a:lnTo>
                  <a:lnTo>
                    <a:pt x="1351" y="3307"/>
                  </a:lnTo>
                  <a:lnTo>
                    <a:pt x="1363" y="3309"/>
                  </a:lnTo>
                  <a:lnTo>
                    <a:pt x="1373" y="3312"/>
                  </a:lnTo>
                  <a:lnTo>
                    <a:pt x="1392" y="3321"/>
                  </a:lnTo>
                  <a:lnTo>
                    <a:pt x="1392" y="3328"/>
                  </a:lnTo>
                  <a:lnTo>
                    <a:pt x="1392" y="3335"/>
                  </a:lnTo>
                  <a:lnTo>
                    <a:pt x="1394" y="3340"/>
                  </a:lnTo>
                  <a:lnTo>
                    <a:pt x="1399" y="3341"/>
                  </a:lnTo>
                  <a:lnTo>
                    <a:pt x="1401" y="3343"/>
                  </a:lnTo>
                  <a:lnTo>
                    <a:pt x="1402" y="3345"/>
                  </a:lnTo>
                  <a:lnTo>
                    <a:pt x="1406" y="3348"/>
                  </a:lnTo>
                  <a:lnTo>
                    <a:pt x="1411" y="3350"/>
                  </a:lnTo>
                  <a:lnTo>
                    <a:pt x="1413" y="3352"/>
                  </a:lnTo>
                  <a:lnTo>
                    <a:pt x="1413" y="3355"/>
                  </a:lnTo>
                  <a:lnTo>
                    <a:pt x="1414" y="3355"/>
                  </a:lnTo>
                  <a:lnTo>
                    <a:pt x="1416" y="3353"/>
                  </a:lnTo>
                  <a:lnTo>
                    <a:pt x="1419" y="3343"/>
                  </a:lnTo>
                  <a:lnTo>
                    <a:pt x="1421" y="3335"/>
                  </a:lnTo>
                  <a:lnTo>
                    <a:pt x="1421" y="3329"/>
                  </a:lnTo>
                  <a:lnTo>
                    <a:pt x="1419" y="3328"/>
                  </a:lnTo>
                  <a:lnTo>
                    <a:pt x="1413" y="3328"/>
                  </a:lnTo>
                  <a:lnTo>
                    <a:pt x="1414" y="3323"/>
                  </a:lnTo>
                  <a:lnTo>
                    <a:pt x="1418" y="3316"/>
                  </a:lnTo>
                  <a:lnTo>
                    <a:pt x="1419" y="3309"/>
                  </a:lnTo>
                  <a:lnTo>
                    <a:pt x="1419" y="3306"/>
                  </a:lnTo>
                  <a:lnTo>
                    <a:pt x="1419" y="3300"/>
                  </a:lnTo>
                  <a:lnTo>
                    <a:pt x="1419" y="3294"/>
                  </a:lnTo>
                  <a:lnTo>
                    <a:pt x="1418" y="3288"/>
                  </a:lnTo>
                  <a:lnTo>
                    <a:pt x="1414" y="3285"/>
                  </a:lnTo>
                  <a:lnTo>
                    <a:pt x="1411" y="3282"/>
                  </a:lnTo>
                  <a:lnTo>
                    <a:pt x="1404" y="3275"/>
                  </a:lnTo>
                  <a:lnTo>
                    <a:pt x="1401" y="3271"/>
                  </a:lnTo>
                  <a:lnTo>
                    <a:pt x="1399" y="3266"/>
                  </a:lnTo>
                  <a:lnTo>
                    <a:pt x="1397" y="3265"/>
                  </a:lnTo>
                  <a:lnTo>
                    <a:pt x="1396" y="3263"/>
                  </a:lnTo>
                  <a:lnTo>
                    <a:pt x="1392" y="3259"/>
                  </a:lnTo>
                  <a:lnTo>
                    <a:pt x="1390" y="3254"/>
                  </a:lnTo>
                  <a:lnTo>
                    <a:pt x="1389" y="3253"/>
                  </a:lnTo>
                  <a:lnTo>
                    <a:pt x="1385" y="3253"/>
                  </a:lnTo>
                  <a:lnTo>
                    <a:pt x="1384" y="3249"/>
                  </a:lnTo>
                  <a:lnTo>
                    <a:pt x="1382" y="3246"/>
                  </a:lnTo>
                  <a:lnTo>
                    <a:pt x="1378" y="3244"/>
                  </a:lnTo>
                  <a:lnTo>
                    <a:pt x="1378" y="3239"/>
                  </a:lnTo>
                  <a:lnTo>
                    <a:pt x="1382" y="3225"/>
                  </a:lnTo>
                  <a:lnTo>
                    <a:pt x="1385" y="3210"/>
                  </a:lnTo>
                  <a:lnTo>
                    <a:pt x="1389" y="3178"/>
                  </a:lnTo>
                  <a:lnTo>
                    <a:pt x="1394" y="3147"/>
                  </a:lnTo>
                  <a:lnTo>
                    <a:pt x="1399" y="3116"/>
                  </a:lnTo>
                  <a:lnTo>
                    <a:pt x="1402" y="3116"/>
                  </a:lnTo>
                  <a:lnTo>
                    <a:pt x="1404" y="3114"/>
                  </a:lnTo>
                  <a:lnTo>
                    <a:pt x="1406" y="3109"/>
                  </a:lnTo>
                  <a:lnTo>
                    <a:pt x="1406" y="3103"/>
                  </a:lnTo>
                  <a:lnTo>
                    <a:pt x="1402" y="3099"/>
                  </a:lnTo>
                  <a:lnTo>
                    <a:pt x="1401" y="3094"/>
                  </a:lnTo>
                  <a:lnTo>
                    <a:pt x="1399" y="3089"/>
                  </a:lnTo>
                  <a:lnTo>
                    <a:pt x="1399" y="3084"/>
                  </a:lnTo>
                  <a:lnTo>
                    <a:pt x="1397" y="3080"/>
                  </a:lnTo>
                  <a:lnTo>
                    <a:pt x="1396" y="3077"/>
                  </a:lnTo>
                  <a:lnTo>
                    <a:pt x="1392" y="3075"/>
                  </a:lnTo>
                  <a:lnTo>
                    <a:pt x="1392" y="3068"/>
                  </a:lnTo>
                  <a:lnTo>
                    <a:pt x="1396" y="3062"/>
                  </a:lnTo>
                  <a:lnTo>
                    <a:pt x="1399" y="3057"/>
                  </a:lnTo>
                  <a:lnTo>
                    <a:pt x="1399" y="3048"/>
                  </a:lnTo>
                  <a:lnTo>
                    <a:pt x="1394" y="3046"/>
                  </a:lnTo>
                  <a:lnTo>
                    <a:pt x="1392" y="3045"/>
                  </a:lnTo>
                  <a:lnTo>
                    <a:pt x="1392" y="3041"/>
                  </a:lnTo>
                  <a:lnTo>
                    <a:pt x="1387" y="3039"/>
                  </a:lnTo>
                  <a:lnTo>
                    <a:pt x="1385" y="3038"/>
                  </a:lnTo>
                  <a:lnTo>
                    <a:pt x="1385" y="3034"/>
                  </a:lnTo>
                  <a:lnTo>
                    <a:pt x="1372" y="3024"/>
                  </a:lnTo>
                  <a:lnTo>
                    <a:pt x="1365" y="3019"/>
                  </a:lnTo>
                  <a:lnTo>
                    <a:pt x="1360" y="3012"/>
                  </a:lnTo>
                  <a:lnTo>
                    <a:pt x="1355" y="3005"/>
                  </a:lnTo>
                  <a:lnTo>
                    <a:pt x="1351" y="2997"/>
                  </a:lnTo>
                  <a:lnTo>
                    <a:pt x="1350" y="2987"/>
                  </a:lnTo>
                  <a:lnTo>
                    <a:pt x="1351" y="2973"/>
                  </a:lnTo>
                  <a:lnTo>
                    <a:pt x="1356" y="2973"/>
                  </a:lnTo>
                  <a:lnTo>
                    <a:pt x="1360" y="2975"/>
                  </a:lnTo>
                  <a:lnTo>
                    <a:pt x="1363" y="2976"/>
                  </a:lnTo>
                  <a:lnTo>
                    <a:pt x="1365" y="2980"/>
                  </a:lnTo>
                  <a:lnTo>
                    <a:pt x="1367" y="2987"/>
                  </a:lnTo>
                  <a:lnTo>
                    <a:pt x="1368" y="2997"/>
                  </a:lnTo>
                  <a:lnTo>
                    <a:pt x="1370" y="3005"/>
                  </a:lnTo>
                  <a:lnTo>
                    <a:pt x="1373" y="3012"/>
                  </a:lnTo>
                  <a:lnTo>
                    <a:pt x="1377" y="3014"/>
                  </a:lnTo>
                  <a:lnTo>
                    <a:pt x="1380" y="3016"/>
                  </a:lnTo>
                  <a:lnTo>
                    <a:pt x="1385" y="3016"/>
                  </a:lnTo>
                  <a:lnTo>
                    <a:pt x="1392" y="3014"/>
                  </a:lnTo>
                  <a:lnTo>
                    <a:pt x="1396" y="3012"/>
                  </a:lnTo>
                  <a:lnTo>
                    <a:pt x="1397" y="3010"/>
                  </a:lnTo>
                  <a:lnTo>
                    <a:pt x="1399" y="3004"/>
                  </a:lnTo>
                  <a:lnTo>
                    <a:pt x="1399" y="2987"/>
                  </a:lnTo>
                  <a:lnTo>
                    <a:pt x="1390" y="2982"/>
                  </a:lnTo>
                  <a:lnTo>
                    <a:pt x="1387" y="2978"/>
                  </a:lnTo>
                  <a:lnTo>
                    <a:pt x="1385" y="2973"/>
                  </a:lnTo>
                  <a:lnTo>
                    <a:pt x="1375" y="2968"/>
                  </a:lnTo>
                  <a:lnTo>
                    <a:pt x="1372" y="2964"/>
                  </a:lnTo>
                  <a:lnTo>
                    <a:pt x="1368" y="2959"/>
                  </a:lnTo>
                  <a:lnTo>
                    <a:pt x="1367" y="2954"/>
                  </a:lnTo>
                  <a:lnTo>
                    <a:pt x="1365" y="2947"/>
                  </a:lnTo>
                  <a:lnTo>
                    <a:pt x="1363" y="2941"/>
                  </a:lnTo>
                  <a:lnTo>
                    <a:pt x="1365" y="2932"/>
                  </a:lnTo>
                  <a:lnTo>
                    <a:pt x="1370" y="2935"/>
                  </a:lnTo>
                  <a:lnTo>
                    <a:pt x="1375" y="2939"/>
                  </a:lnTo>
                  <a:lnTo>
                    <a:pt x="1377" y="2946"/>
                  </a:lnTo>
                  <a:lnTo>
                    <a:pt x="1378" y="2953"/>
                  </a:lnTo>
                  <a:lnTo>
                    <a:pt x="1387" y="2958"/>
                  </a:lnTo>
                  <a:lnTo>
                    <a:pt x="1390" y="2961"/>
                  </a:lnTo>
                  <a:lnTo>
                    <a:pt x="1392" y="2966"/>
                  </a:lnTo>
                  <a:lnTo>
                    <a:pt x="1394" y="2968"/>
                  </a:lnTo>
                  <a:lnTo>
                    <a:pt x="1396" y="2970"/>
                  </a:lnTo>
                  <a:lnTo>
                    <a:pt x="1399" y="2973"/>
                  </a:lnTo>
                  <a:lnTo>
                    <a:pt x="1401" y="2978"/>
                  </a:lnTo>
                  <a:lnTo>
                    <a:pt x="1402" y="2980"/>
                  </a:lnTo>
                  <a:lnTo>
                    <a:pt x="1406" y="2980"/>
                  </a:lnTo>
                  <a:lnTo>
                    <a:pt x="1411" y="2988"/>
                  </a:lnTo>
                  <a:lnTo>
                    <a:pt x="1414" y="2992"/>
                  </a:lnTo>
                  <a:lnTo>
                    <a:pt x="1419" y="2993"/>
                  </a:lnTo>
                  <a:lnTo>
                    <a:pt x="1425" y="2995"/>
                  </a:lnTo>
                  <a:lnTo>
                    <a:pt x="1426" y="2997"/>
                  </a:lnTo>
                  <a:lnTo>
                    <a:pt x="1426" y="3000"/>
                  </a:lnTo>
                  <a:lnTo>
                    <a:pt x="1433" y="3000"/>
                  </a:lnTo>
                  <a:lnTo>
                    <a:pt x="1436" y="2999"/>
                  </a:lnTo>
                  <a:lnTo>
                    <a:pt x="1438" y="2997"/>
                  </a:lnTo>
                  <a:lnTo>
                    <a:pt x="1438" y="2993"/>
                  </a:lnTo>
                  <a:lnTo>
                    <a:pt x="1436" y="2988"/>
                  </a:lnTo>
                  <a:lnTo>
                    <a:pt x="1435" y="2987"/>
                  </a:lnTo>
                  <a:lnTo>
                    <a:pt x="1433" y="2987"/>
                  </a:lnTo>
                  <a:lnTo>
                    <a:pt x="1433" y="2978"/>
                  </a:lnTo>
                  <a:lnTo>
                    <a:pt x="1431" y="2971"/>
                  </a:lnTo>
                  <a:lnTo>
                    <a:pt x="1428" y="2966"/>
                  </a:lnTo>
                  <a:lnTo>
                    <a:pt x="1426" y="2959"/>
                  </a:lnTo>
                  <a:lnTo>
                    <a:pt x="1428" y="2954"/>
                  </a:lnTo>
                  <a:lnTo>
                    <a:pt x="1430" y="2953"/>
                  </a:lnTo>
                  <a:lnTo>
                    <a:pt x="1433" y="2953"/>
                  </a:lnTo>
                  <a:lnTo>
                    <a:pt x="1436" y="2951"/>
                  </a:lnTo>
                  <a:lnTo>
                    <a:pt x="1438" y="2947"/>
                  </a:lnTo>
                  <a:lnTo>
                    <a:pt x="1440" y="2939"/>
                  </a:lnTo>
                  <a:lnTo>
                    <a:pt x="1443" y="2939"/>
                  </a:lnTo>
                  <a:lnTo>
                    <a:pt x="1445" y="2937"/>
                  </a:lnTo>
                  <a:lnTo>
                    <a:pt x="1447" y="2932"/>
                  </a:lnTo>
                  <a:lnTo>
                    <a:pt x="1450" y="2927"/>
                  </a:lnTo>
                  <a:lnTo>
                    <a:pt x="1452" y="2920"/>
                  </a:lnTo>
                  <a:lnTo>
                    <a:pt x="1454" y="2913"/>
                  </a:lnTo>
                  <a:lnTo>
                    <a:pt x="1454" y="2905"/>
                  </a:lnTo>
                  <a:lnTo>
                    <a:pt x="1459" y="2905"/>
                  </a:lnTo>
                  <a:lnTo>
                    <a:pt x="1464" y="2905"/>
                  </a:lnTo>
                  <a:lnTo>
                    <a:pt x="1469" y="2910"/>
                  </a:lnTo>
                  <a:lnTo>
                    <a:pt x="1476" y="2913"/>
                  </a:lnTo>
                  <a:lnTo>
                    <a:pt x="1481" y="2913"/>
                  </a:lnTo>
                  <a:lnTo>
                    <a:pt x="1488" y="2912"/>
                  </a:lnTo>
                  <a:lnTo>
                    <a:pt x="1488" y="2905"/>
                  </a:lnTo>
                  <a:lnTo>
                    <a:pt x="1488" y="2898"/>
                  </a:lnTo>
                  <a:lnTo>
                    <a:pt x="1486" y="2893"/>
                  </a:lnTo>
                  <a:lnTo>
                    <a:pt x="1481" y="2891"/>
                  </a:lnTo>
                  <a:lnTo>
                    <a:pt x="1474" y="2891"/>
                  </a:lnTo>
                  <a:lnTo>
                    <a:pt x="1476" y="2886"/>
                  </a:lnTo>
                  <a:lnTo>
                    <a:pt x="1477" y="2884"/>
                  </a:lnTo>
                  <a:lnTo>
                    <a:pt x="1481" y="2884"/>
                  </a:lnTo>
                  <a:lnTo>
                    <a:pt x="1501" y="2884"/>
                  </a:lnTo>
                  <a:lnTo>
                    <a:pt x="1498" y="2879"/>
                  </a:lnTo>
                  <a:lnTo>
                    <a:pt x="1496" y="2872"/>
                  </a:lnTo>
                  <a:lnTo>
                    <a:pt x="1494" y="2869"/>
                  </a:lnTo>
                  <a:lnTo>
                    <a:pt x="1496" y="2867"/>
                  </a:lnTo>
                  <a:lnTo>
                    <a:pt x="1498" y="2866"/>
                  </a:lnTo>
                  <a:lnTo>
                    <a:pt x="1501" y="2864"/>
                  </a:lnTo>
                  <a:lnTo>
                    <a:pt x="1505" y="2862"/>
                  </a:lnTo>
                  <a:lnTo>
                    <a:pt x="1506" y="2860"/>
                  </a:lnTo>
                  <a:lnTo>
                    <a:pt x="1506" y="2857"/>
                  </a:lnTo>
                  <a:lnTo>
                    <a:pt x="1506" y="2855"/>
                  </a:lnTo>
                  <a:lnTo>
                    <a:pt x="1503" y="2849"/>
                  </a:lnTo>
                  <a:lnTo>
                    <a:pt x="1501" y="2843"/>
                  </a:lnTo>
                  <a:lnTo>
                    <a:pt x="1500" y="2840"/>
                  </a:lnTo>
                  <a:lnTo>
                    <a:pt x="1496" y="2840"/>
                  </a:lnTo>
                  <a:lnTo>
                    <a:pt x="1493" y="2842"/>
                  </a:lnTo>
                  <a:lnTo>
                    <a:pt x="1488" y="2843"/>
                  </a:lnTo>
                  <a:lnTo>
                    <a:pt x="1486" y="2845"/>
                  </a:lnTo>
                  <a:lnTo>
                    <a:pt x="1484" y="2847"/>
                  </a:lnTo>
                  <a:lnTo>
                    <a:pt x="1481" y="2850"/>
                  </a:lnTo>
                  <a:lnTo>
                    <a:pt x="1476" y="2852"/>
                  </a:lnTo>
                  <a:lnTo>
                    <a:pt x="1474" y="2854"/>
                  </a:lnTo>
                  <a:lnTo>
                    <a:pt x="1474" y="2857"/>
                  </a:lnTo>
                  <a:lnTo>
                    <a:pt x="1471" y="2855"/>
                  </a:lnTo>
                  <a:lnTo>
                    <a:pt x="1469" y="2854"/>
                  </a:lnTo>
                  <a:lnTo>
                    <a:pt x="1467" y="2847"/>
                  </a:lnTo>
                  <a:lnTo>
                    <a:pt x="1469" y="2838"/>
                  </a:lnTo>
                  <a:lnTo>
                    <a:pt x="1467" y="2830"/>
                  </a:lnTo>
                  <a:lnTo>
                    <a:pt x="1464" y="2830"/>
                  </a:lnTo>
                  <a:lnTo>
                    <a:pt x="1460" y="2830"/>
                  </a:lnTo>
                  <a:lnTo>
                    <a:pt x="1459" y="2826"/>
                  </a:lnTo>
                  <a:lnTo>
                    <a:pt x="1459" y="2821"/>
                  </a:lnTo>
                  <a:lnTo>
                    <a:pt x="1457" y="2816"/>
                  </a:lnTo>
                  <a:lnTo>
                    <a:pt x="1454" y="2816"/>
                  </a:lnTo>
                  <a:lnTo>
                    <a:pt x="1454" y="2809"/>
                  </a:lnTo>
                  <a:lnTo>
                    <a:pt x="1454" y="2802"/>
                  </a:lnTo>
                  <a:lnTo>
                    <a:pt x="1448" y="2794"/>
                  </a:lnTo>
                  <a:lnTo>
                    <a:pt x="1445" y="2782"/>
                  </a:lnTo>
                  <a:lnTo>
                    <a:pt x="1445" y="2777"/>
                  </a:lnTo>
                  <a:lnTo>
                    <a:pt x="1447" y="2768"/>
                  </a:lnTo>
                  <a:lnTo>
                    <a:pt x="1454" y="2772"/>
                  </a:lnTo>
                  <a:lnTo>
                    <a:pt x="1459" y="2777"/>
                  </a:lnTo>
                  <a:lnTo>
                    <a:pt x="1460" y="2785"/>
                  </a:lnTo>
                  <a:lnTo>
                    <a:pt x="1460" y="2796"/>
                  </a:lnTo>
                  <a:lnTo>
                    <a:pt x="1467" y="2794"/>
                  </a:lnTo>
                  <a:lnTo>
                    <a:pt x="1474" y="2792"/>
                  </a:lnTo>
                  <a:lnTo>
                    <a:pt x="1479" y="2789"/>
                  </a:lnTo>
                  <a:lnTo>
                    <a:pt x="1488" y="2789"/>
                  </a:lnTo>
                  <a:lnTo>
                    <a:pt x="1484" y="2794"/>
                  </a:lnTo>
                  <a:lnTo>
                    <a:pt x="1481" y="2799"/>
                  </a:lnTo>
                  <a:lnTo>
                    <a:pt x="1476" y="2802"/>
                  </a:lnTo>
                  <a:lnTo>
                    <a:pt x="1474" y="2809"/>
                  </a:lnTo>
                  <a:lnTo>
                    <a:pt x="1479" y="2818"/>
                  </a:lnTo>
                  <a:lnTo>
                    <a:pt x="1482" y="2821"/>
                  </a:lnTo>
                  <a:lnTo>
                    <a:pt x="1488" y="2823"/>
                  </a:lnTo>
                  <a:lnTo>
                    <a:pt x="1493" y="2825"/>
                  </a:lnTo>
                  <a:lnTo>
                    <a:pt x="1494" y="2826"/>
                  </a:lnTo>
                  <a:lnTo>
                    <a:pt x="1494" y="2830"/>
                  </a:lnTo>
                  <a:lnTo>
                    <a:pt x="1500" y="2830"/>
                  </a:lnTo>
                  <a:lnTo>
                    <a:pt x="1503" y="2828"/>
                  </a:lnTo>
                  <a:lnTo>
                    <a:pt x="1506" y="2826"/>
                  </a:lnTo>
                  <a:lnTo>
                    <a:pt x="1508" y="2823"/>
                  </a:lnTo>
                  <a:lnTo>
                    <a:pt x="1510" y="2819"/>
                  </a:lnTo>
                  <a:lnTo>
                    <a:pt x="1513" y="2818"/>
                  </a:lnTo>
                  <a:lnTo>
                    <a:pt x="1522" y="2816"/>
                  </a:lnTo>
                  <a:lnTo>
                    <a:pt x="1522" y="2813"/>
                  </a:lnTo>
                  <a:lnTo>
                    <a:pt x="1523" y="2811"/>
                  </a:lnTo>
                  <a:lnTo>
                    <a:pt x="1529" y="2809"/>
                  </a:lnTo>
                  <a:lnTo>
                    <a:pt x="1529" y="2782"/>
                  </a:lnTo>
                  <a:lnTo>
                    <a:pt x="1527" y="2780"/>
                  </a:lnTo>
                  <a:lnTo>
                    <a:pt x="1525" y="2778"/>
                  </a:lnTo>
                  <a:lnTo>
                    <a:pt x="1522" y="2775"/>
                  </a:lnTo>
                  <a:lnTo>
                    <a:pt x="1520" y="2770"/>
                  </a:lnTo>
                  <a:lnTo>
                    <a:pt x="1518" y="2768"/>
                  </a:lnTo>
                  <a:lnTo>
                    <a:pt x="1515" y="2768"/>
                  </a:lnTo>
                  <a:lnTo>
                    <a:pt x="1517" y="2765"/>
                  </a:lnTo>
                  <a:lnTo>
                    <a:pt x="1518" y="2763"/>
                  </a:lnTo>
                  <a:lnTo>
                    <a:pt x="1522" y="2763"/>
                  </a:lnTo>
                  <a:lnTo>
                    <a:pt x="1527" y="2765"/>
                  </a:lnTo>
                  <a:lnTo>
                    <a:pt x="1529" y="2767"/>
                  </a:lnTo>
                  <a:lnTo>
                    <a:pt x="1529" y="2768"/>
                  </a:lnTo>
                  <a:lnTo>
                    <a:pt x="1530" y="2770"/>
                  </a:lnTo>
                  <a:lnTo>
                    <a:pt x="1532" y="2772"/>
                  </a:lnTo>
                  <a:lnTo>
                    <a:pt x="1535" y="2775"/>
                  </a:lnTo>
                  <a:lnTo>
                    <a:pt x="1537" y="2780"/>
                  </a:lnTo>
                  <a:lnTo>
                    <a:pt x="1539" y="2782"/>
                  </a:lnTo>
                  <a:lnTo>
                    <a:pt x="1542" y="2782"/>
                  </a:lnTo>
                  <a:lnTo>
                    <a:pt x="1547" y="2784"/>
                  </a:lnTo>
                  <a:lnTo>
                    <a:pt x="1552" y="2782"/>
                  </a:lnTo>
                  <a:lnTo>
                    <a:pt x="1556" y="2780"/>
                  </a:lnTo>
                  <a:lnTo>
                    <a:pt x="1558" y="2777"/>
                  </a:lnTo>
                  <a:lnTo>
                    <a:pt x="1563" y="2772"/>
                  </a:lnTo>
                  <a:lnTo>
                    <a:pt x="1564" y="2770"/>
                  </a:lnTo>
                  <a:lnTo>
                    <a:pt x="1569" y="2768"/>
                  </a:lnTo>
                  <a:lnTo>
                    <a:pt x="1569" y="2765"/>
                  </a:lnTo>
                  <a:lnTo>
                    <a:pt x="1571" y="2761"/>
                  </a:lnTo>
                  <a:lnTo>
                    <a:pt x="1573" y="2755"/>
                  </a:lnTo>
                  <a:lnTo>
                    <a:pt x="1575" y="2751"/>
                  </a:lnTo>
                  <a:lnTo>
                    <a:pt x="1573" y="2749"/>
                  </a:lnTo>
                  <a:lnTo>
                    <a:pt x="1569" y="2748"/>
                  </a:lnTo>
                  <a:lnTo>
                    <a:pt x="1573" y="2741"/>
                  </a:lnTo>
                  <a:lnTo>
                    <a:pt x="1578" y="2736"/>
                  </a:lnTo>
                  <a:lnTo>
                    <a:pt x="1590" y="2724"/>
                  </a:lnTo>
                  <a:lnTo>
                    <a:pt x="1593" y="2717"/>
                  </a:lnTo>
                  <a:lnTo>
                    <a:pt x="1597" y="2708"/>
                  </a:lnTo>
                  <a:lnTo>
                    <a:pt x="1598" y="2698"/>
                  </a:lnTo>
                  <a:lnTo>
                    <a:pt x="1597" y="2686"/>
                  </a:lnTo>
                  <a:lnTo>
                    <a:pt x="1593" y="2688"/>
                  </a:lnTo>
                  <a:lnTo>
                    <a:pt x="1592" y="2691"/>
                  </a:lnTo>
                  <a:lnTo>
                    <a:pt x="1590" y="2700"/>
                  </a:lnTo>
                  <a:lnTo>
                    <a:pt x="1588" y="2705"/>
                  </a:lnTo>
                  <a:lnTo>
                    <a:pt x="1587" y="2707"/>
                  </a:lnTo>
                  <a:lnTo>
                    <a:pt x="1583" y="2707"/>
                  </a:lnTo>
                  <a:lnTo>
                    <a:pt x="1573" y="2705"/>
                  </a:lnTo>
                  <a:lnTo>
                    <a:pt x="1566" y="2707"/>
                  </a:lnTo>
                  <a:lnTo>
                    <a:pt x="1552" y="2710"/>
                  </a:lnTo>
                  <a:lnTo>
                    <a:pt x="1539" y="2714"/>
                  </a:lnTo>
                  <a:lnTo>
                    <a:pt x="1530" y="2714"/>
                  </a:lnTo>
                  <a:lnTo>
                    <a:pt x="1522" y="2714"/>
                  </a:lnTo>
                  <a:lnTo>
                    <a:pt x="1522" y="2707"/>
                  </a:lnTo>
                  <a:lnTo>
                    <a:pt x="1523" y="2702"/>
                  </a:lnTo>
                  <a:lnTo>
                    <a:pt x="1525" y="2698"/>
                  </a:lnTo>
                  <a:lnTo>
                    <a:pt x="1530" y="2695"/>
                  </a:lnTo>
                  <a:lnTo>
                    <a:pt x="1535" y="2693"/>
                  </a:lnTo>
                  <a:lnTo>
                    <a:pt x="1542" y="2693"/>
                  </a:lnTo>
                  <a:lnTo>
                    <a:pt x="1556" y="2693"/>
                  </a:lnTo>
                  <a:lnTo>
                    <a:pt x="1561" y="2691"/>
                  </a:lnTo>
                  <a:lnTo>
                    <a:pt x="1564" y="2690"/>
                  </a:lnTo>
                  <a:lnTo>
                    <a:pt x="1568" y="2683"/>
                  </a:lnTo>
                  <a:lnTo>
                    <a:pt x="1571" y="2674"/>
                  </a:lnTo>
                  <a:lnTo>
                    <a:pt x="1576" y="2666"/>
                  </a:lnTo>
                  <a:lnTo>
                    <a:pt x="1578" y="2664"/>
                  </a:lnTo>
                  <a:lnTo>
                    <a:pt x="1580" y="2664"/>
                  </a:lnTo>
                  <a:lnTo>
                    <a:pt x="1581" y="2662"/>
                  </a:lnTo>
                  <a:lnTo>
                    <a:pt x="1583" y="2659"/>
                  </a:lnTo>
                  <a:lnTo>
                    <a:pt x="1585" y="2654"/>
                  </a:lnTo>
                  <a:lnTo>
                    <a:pt x="1588" y="2650"/>
                  </a:lnTo>
                  <a:lnTo>
                    <a:pt x="1592" y="2647"/>
                  </a:lnTo>
                  <a:lnTo>
                    <a:pt x="1597" y="2645"/>
                  </a:lnTo>
                  <a:lnTo>
                    <a:pt x="1597" y="2598"/>
                  </a:lnTo>
                  <a:lnTo>
                    <a:pt x="1604" y="2598"/>
                  </a:lnTo>
                  <a:lnTo>
                    <a:pt x="1610" y="2599"/>
                  </a:lnTo>
                  <a:lnTo>
                    <a:pt x="1614" y="2603"/>
                  </a:lnTo>
                  <a:lnTo>
                    <a:pt x="1617" y="2608"/>
                  </a:lnTo>
                  <a:lnTo>
                    <a:pt x="1622" y="2618"/>
                  </a:lnTo>
                  <a:lnTo>
                    <a:pt x="1626" y="2621"/>
                  </a:lnTo>
                  <a:lnTo>
                    <a:pt x="1631" y="2625"/>
                  </a:lnTo>
                  <a:lnTo>
                    <a:pt x="1636" y="2621"/>
                  </a:lnTo>
                  <a:lnTo>
                    <a:pt x="1638" y="2618"/>
                  </a:lnTo>
                  <a:lnTo>
                    <a:pt x="1636" y="2615"/>
                  </a:lnTo>
                  <a:lnTo>
                    <a:pt x="1634" y="2610"/>
                  </a:lnTo>
                  <a:lnTo>
                    <a:pt x="1631" y="2604"/>
                  </a:lnTo>
                  <a:lnTo>
                    <a:pt x="1629" y="2598"/>
                  </a:lnTo>
                  <a:lnTo>
                    <a:pt x="1629" y="2591"/>
                  </a:lnTo>
                  <a:lnTo>
                    <a:pt x="1631" y="2584"/>
                  </a:lnTo>
                  <a:lnTo>
                    <a:pt x="1639" y="2589"/>
                  </a:lnTo>
                  <a:lnTo>
                    <a:pt x="1646" y="2596"/>
                  </a:lnTo>
                  <a:lnTo>
                    <a:pt x="1653" y="2603"/>
                  </a:lnTo>
                  <a:lnTo>
                    <a:pt x="1658" y="2611"/>
                  </a:lnTo>
                  <a:lnTo>
                    <a:pt x="1663" y="2613"/>
                  </a:lnTo>
                  <a:lnTo>
                    <a:pt x="1665" y="2615"/>
                  </a:lnTo>
                  <a:lnTo>
                    <a:pt x="1665" y="2618"/>
                  </a:lnTo>
                  <a:lnTo>
                    <a:pt x="1679" y="2618"/>
                  </a:lnTo>
                  <a:lnTo>
                    <a:pt x="1686" y="2613"/>
                  </a:lnTo>
                  <a:lnTo>
                    <a:pt x="1687" y="2608"/>
                  </a:lnTo>
                  <a:lnTo>
                    <a:pt x="1686" y="2604"/>
                  </a:lnTo>
                  <a:lnTo>
                    <a:pt x="1682" y="2599"/>
                  </a:lnTo>
                  <a:lnTo>
                    <a:pt x="1674" y="2589"/>
                  </a:lnTo>
                  <a:lnTo>
                    <a:pt x="1672" y="2584"/>
                  </a:lnTo>
                  <a:lnTo>
                    <a:pt x="1672" y="2577"/>
                  </a:lnTo>
                  <a:lnTo>
                    <a:pt x="1679" y="2577"/>
                  </a:lnTo>
                  <a:lnTo>
                    <a:pt x="1686" y="2577"/>
                  </a:lnTo>
                  <a:lnTo>
                    <a:pt x="1691" y="2575"/>
                  </a:lnTo>
                  <a:lnTo>
                    <a:pt x="1694" y="2572"/>
                  </a:lnTo>
                  <a:lnTo>
                    <a:pt x="1701" y="2565"/>
                  </a:lnTo>
                  <a:lnTo>
                    <a:pt x="1706" y="2557"/>
                  </a:lnTo>
                  <a:lnTo>
                    <a:pt x="1708" y="2552"/>
                  </a:lnTo>
                  <a:lnTo>
                    <a:pt x="1709" y="2550"/>
                  </a:lnTo>
                  <a:lnTo>
                    <a:pt x="1713" y="2550"/>
                  </a:lnTo>
                  <a:lnTo>
                    <a:pt x="1713" y="2538"/>
                  </a:lnTo>
                  <a:lnTo>
                    <a:pt x="1713" y="2526"/>
                  </a:lnTo>
                  <a:lnTo>
                    <a:pt x="1715" y="2516"/>
                  </a:lnTo>
                  <a:lnTo>
                    <a:pt x="1720" y="2509"/>
                  </a:lnTo>
                  <a:lnTo>
                    <a:pt x="1723" y="2509"/>
                  </a:lnTo>
                  <a:lnTo>
                    <a:pt x="1728" y="2509"/>
                  </a:lnTo>
                  <a:lnTo>
                    <a:pt x="1732" y="2506"/>
                  </a:lnTo>
                  <a:lnTo>
                    <a:pt x="1739" y="2499"/>
                  </a:lnTo>
                  <a:lnTo>
                    <a:pt x="1745" y="2494"/>
                  </a:lnTo>
                  <a:lnTo>
                    <a:pt x="1749" y="2494"/>
                  </a:lnTo>
                  <a:lnTo>
                    <a:pt x="1754" y="2494"/>
                  </a:lnTo>
                  <a:lnTo>
                    <a:pt x="1756" y="2492"/>
                  </a:lnTo>
                  <a:lnTo>
                    <a:pt x="1756" y="2488"/>
                  </a:lnTo>
                  <a:lnTo>
                    <a:pt x="1754" y="2483"/>
                  </a:lnTo>
                  <a:lnTo>
                    <a:pt x="1752" y="2478"/>
                  </a:lnTo>
                  <a:lnTo>
                    <a:pt x="1754" y="2475"/>
                  </a:lnTo>
                  <a:lnTo>
                    <a:pt x="1754" y="2468"/>
                  </a:lnTo>
                  <a:lnTo>
                    <a:pt x="1757" y="2468"/>
                  </a:lnTo>
                  <a:lnTo>
                    <a:pt x="1759" y="2470"/>
                  </a:lnTo>
                  <a:lnTo>
                    <a:pt x="1762" y="2478"/>
                  </a:lnTo>
                  <a:lnTo>
                    <a:pt x="1769" y="2483"/>
                  </a:lnTo>
                  <a:lnTo>
                    <a:pt x="1774" y="2490"/>
                  </a:lnTo>
                  <a:lnTo>
                    <a:pt x="1779" y="2499"/>
                  </a:lnTo>
                  <a:lnTo>
                    <a:pt x="1779" y="2502"/>
                  </a:lnTo>
                  <a:lnTo>
                    <a:pt x="1781" y="2509"/>
                  </a:lnTo>
                  <a:lnTo>
                    <a:pt x="1790" y="2504"/>
                  </a:lnTo>
                  <a:lnTo>
                    <a:pt x="1795" y="2502"/>
                  </a:lnTo>
                  <a:lnTo>
                    <a:pt x="1802" y="2502"/>
                  </a:lnTo>
                  <a:lnTo>
                    <a:pt x="1802" y="2497"/>
                  </a:lnTo>
                  <a:lnTo>
                    <a:pt x="1803" y="2494"/>
                  </a:lnTo>
                  <a:lnTo>
                    <a:pt x="1805" y="2490"/>
                  </a:lnTo>
                  <a:lnTo>
                    <a:pt x="1808" y="2488"/>
                  </a:lnTo>
                  <a:lnTo>
                    <a:pt x="1807" y="2482"/>
                  </a:lnTo>
                  <a:lnTo>
                    <a:pt x="1807" y="2475"/>
                  </a:lnTo>
                  <a:lnTo>
                    <a:pt x="1810" y="2466"/>
                  </a:lnTo>
                  <a:lnTo>
                    <a:pt x="1814" y="2458"/>
                  </a:lnTo>
                  <a:lnTo>
                    <a:pt x="1815" y="2453"/>
                  </a:lnTo>
                  <a:lnTo>
                    <a:pt x="1815" y="2448"/>
                  </a:lnTo>
                  <a:lnTo>
                    <a:pt x="1825" y="2441"/>
                  </a:lnTo>
                  <a:lnTo>
                    <a:pt x="1831" y="2437"/>
                  </a:lnTo>
                  <a:lnTo>
                    <a:pt x="1836" y="2434"/>
                  </a:lnTo>
                  <a:lnTo>
                    <a:pt x="1837" y="2432"/>
                  </a:lnTo>
                  <a:lnTo>
                    <a:pt x="1837" y="2429"/>
                  </a:lnTo>
                  <a:lnTo>
                    <a:pt x="1839" y="2427"/>
                  </a:lnTo>
                  <a:lnTo>
                    <a:pt x="1843" y="2427"/>
                  </a:lnTo>
                  <a:lnTo>
                    <a:pt x="1844" y="2432"/>
                  </a:lnTo>
                  <a:lnTo>
                    <a:pt x="1846" y="2434"/>
                  </a:lnTo>
                  <a:lnTo>
                    <a:pt x="1848" y="2436"/>
                  </a:lnTo>
                  <a:lnTo>
                    <a:pt x="1849" y="2434"/>
                  </a:lnTo>
                  <a:lnTo>
                    <a:pt x="1849" y="2425"/>
                  </a:lnTo>
                  <a:lnTo>
                    <a:pt x="1853" y="2420"/>
                  </a:lnTo>
                  <a:lnTo>
                    <a:pt x="1854" y="2419"/>
                  </a:lnTo>
                  <a:lnTo>
                    <a:pt x="1856" y="2417"/>
                  </a:lnTo>
                  <a:lnTo>
                    <a:pt x="1858" y="2415"/>
                  </a:lnTo>
                  <a:lnTo>
                    <a:pt x="1860" y="2407"/>
                  </a:lnTo>
                  <a:lnTo>
                    <a:pt x="1860" y="2402"/>
                  </a:lnTo>
                  <a:lnTo>
                    <a:pt x="1861" y="2398"/>
                  </a:lnTo>
                  <a:lnTo>
                    <a:pt x="1865" y="2396"/>
                  </a:lnTo>
                  <a:lnTo>
                    <a:pt x="1870" y="2396"/>
                  </a:lnTo>
                  <a:lnTo>
                    <a:pt x="1873" y="2396"/>
                  </a:lnTo>
                  <a:lnTo>
                    <a:pt x="1890" y="2390"/>
                  </a:lnTo>
                  <a:lnTo>
                    <a:pt x="1899" y="2386"/>
                  </a:lnTo>
                  <a:lnTo>
                    <a:pt x="1911" y="2386"/>
                  </a:lnTo>
                  <a:lnTo>
                    <a:pt x="1916" y="2383"/>
                  </a:lnTo>
                  <a:lnTo>
                    <a:pt x="1921" y="2379"/>
                  </a:lnTo>
                  <a:lnTo>
                    <a:pt x="1924" y="2374"/>
                  </a:lnTo>
                  <a:lnTo>
                    <a:pt x="1931" y="2373"/>
                  </a:lnTo>
                  <a:lnTo>
                    <a:pt x="1935" y="2371"/>
                  </a:lnTo>
                  <a:lnTo>
                    <a:pt x="1936" y="2369"/>
                  </a:lnTo>
                  <a:lnTo>
                    <a:pt x="1936" y="2366"/>
                  </a:lnTo>
                  <a:lnTo>
                    <a:pt x="1938" y="2355"/>
                  </a:lnTo>
                  <a:lnTo>
                    <a:pt x="1941" y="2349"/>
                  </a:lnTo>
                  <a:lnTo>
                    <a:pt x="1945" y="2342"/>
                  </a:lnTo>
                  <a:lnTo>
                    <a:pt x="1952" y="2335"/>
                  </a:lnTo>
                  <a:lnTo>
                    <a:pt x="1952" y="2332"/>
                  </a:lnTo>
                  <a:lnTo>
                    <a:pt x="1957" y="2328"/>
                  </a:lnTo>
                  <a:lnTo>
                    <a:pt x="1960" y="2325"/>
                  </a:lnTo>
                  <a:lnTo>
                    <a:pt x="1962" y="2321"/>
                  </a:lnTo>
                  <a:lnTo>
                    <a:pt x="1965" y="2316"/>
                  </a:lnTo>
                  <a:lnTo>
                    <a:pt x="1967" y="2308"/>
                  </a:lnTo>
                  <a:lnTo>
                    <a:pt x="1972" y="2301"/>
                  </a:lnTo>
                  <a:lnTo>
                    <a:pt x="1976" y="2297"/>
                  </a:lnTo>
                  <a:lnTo>
                    <a:pt x="1979" y="2297"/>
                  </a:lnTo>
                  <a:lnTo>
                    <a:pt x="1979" y="2294"/>
                  </a:lnTo>
                  <a:lnTo>
                    <a:pt x="1982" y="2272"/>
                  </a:lnTo>
                  <a:lnTo>
                    <a:pt x="1987" y="2250"/>
                  </a:lnTo>
                  <a:lnTo>
                    <a:pt x="1993" y="2229"/>
                  </a:lnTo>
                  <a:lnTo>
                    <a:pt x="1998" y="2207"/>
                  </a:lnTo>
                  <a:lnTo>
                    <a:pt x="1998" y="2204"/>
                  </a:lnTo>
                  <a:lnTo>
                    <a:pt x="1999" y="2198"/>
                  </a:lnTo>
                  <a:lnTo>
                    <a:pt x="2004" y="2195"/>
                  </a:lnTo>
                  <a:lnTo>
                    <a:pt x="2015" y="2192"/>
                  </a:lnTo>
                  <a:lnTo>
                    <a:pt x="2023" y="2188"/>
                  </a:lnTo>
                  <a:lnTo>
                    <a:pt x="2027" y="2185"/>
                  </a:lnTo>
                  <a:lnTo>
                    <a:pt x="2028" y="2181"/>
                  </a:lnTo>
                  <a:lnTo>
                    <a:pt x="2028" y="2178"/>
                  </a:lnTo>
                  <a:lnTo>
                    <a:pt x="2028" y="2168"/>
                  </a:lnTo>
                  <a:lnTo>
                    <a:pt x="2030" y="2161"/>
                  </a:lnTo>
                  <a:lnTo>
                    <a:pt x="2032" y="2157"/>
                  </a:lnTo>
                  <a:lnTo>
                    <a:pt x="2033" y="2149"/>
                  </a:lnTo>
                  <a:lnTo>
                    <a:pt x="2033" y="2146"/>
                  </a:lnTo>
                  <a:lnTo>
                    <a:pt x="2039" y="2142"/>
                  </a:lnTo>
                  <a:lnTo>
                    <a:pt x="2042" y="2137"/>
                  </a:lnTo>
                  <a:lnTo>
                    <a:pt x="2047" y="2127"/>
                  </a:lnTo>
                  <a:lnTo>
                    <a:pt x="2049" y="2123"/>
                  </a:lnTo>
                  <a:lnTo>
                    <a:pt x="2051" y="2120"/>
                  </a:lnTo>
                  <a:lnTo>
                    <a:pt x="2052" y="2115"/>
                  </a:lnTo>
                  <a:lnTo>
                    <a:pt x="2057" y="2108"/>
                  </a:lnTo>
                  <a:lnTo>
                    <a:pt x="2061" y="2103"/>
                  </a:lnTo>
                  <a:lnTo>
                    <a:pt x="2062" y="2098"/>
                  </a:lnTo>
                  <a:lnTo>
                    <a:pt x="2062" y="2093"/>
                  </a:lnTo>
                  <a:lnTo>
                    <a:pt x="2061" y="2086"/>
                  </a:lnTo>
                  <a:lnTo>
                    <a:pt x="2061" y="2079"/>
                  </a:lnTo>
                  <a:lnTo>
                    <a:pt x="2068" y="2077"/>
                  </a:lnTo>
                  <a:lnTo>
                    <a:pt x="2071" y="2074"/>
                  </a:lnTo>
                  <a:lnTo>
                    <a:pt x="2076" y="2069"/>
                  </a:lnTo>
                  <a:lnTo>
                    <a:pt x="2078" y="2062"/>
                  </a:lnTo>
                  <a:lnTo>
                    <a:pt x="2080" y="2059"/>
                  </a:lnTo>
                  <a:lnTo>
                    <a:pt x="2083" y="2053"/>
                  </a:lnTo>
                  <a:lnTo>
                    <a:pt x="2086" y="2050"/>
                  </a:lnTo>
                  <a:lnTo>
                    <a:pt x="2095" y="2045"/>
                  </a:lnTo>
                  <a:lnTo>
                    <a:pt x="2097" y="2043"/>
                  </a:lnTo>
                  <a:lnTo>
                    <a:pt x="2102" y="2030"/>
                  </a:lnTo>
                  <a:lnTo>
                    <a:pt x="2105" y="2024"/>
                  </a:lnTo>
                  <a:lnTo>
                    <a:pt x="2107" y="2018"/>
                  </a:lnTo>
                  <a:lnTo>
                    <a:pt x="2110" y="2016"/>
                  </a:lnTo>
                  <a:lnTo>
                    <a:pt x="2119" y="2011"/>
                  </a:lnTo>
                  <a:lnTo>
                    <a:pt x="2120" y="2007"/>
                  </a:lnTo>
                  <a:lnTo>
                    <a:pt x="2124" y="1999"/>
                  </a:lnTo>
                  <a:lnTo>
                    <a:pt x="2124" y="1989"/>
                  </a:lnTo>
                  <a:lnTo>
                    <a:pt x="2120" y="1987"/>
                  </a:lnTo>
                  <a:lnTo>
                    <a:pt x="2117" y="1987"/>
                  </a:lnTo>
                  <a:lnTo>
                    <a:pt x="2110" y="1989"/>
                  </a:lnTo>
                  <a:lnTo>
                    <a:pt x="2103" y="1992"/>
                  </a:lnTo>
                  <a:lnTo>
                    <a:pt x="2097" y="1997"/>
                  </a:lnTo>
                  <a:lnTo>
                    <a:pt x="2095" y="1997"/>
                  </a:lnTo>
                  <a:lnTo>
                    <a:pt x="2091" y="1995"/>
                  </a:lnTo>
                  <a:lnTo>
                    <a:pt x="2088" y="1990"/>
                  </a:lnTo>
                  <a:lnTo>
                    <a:pt x="2090" y="1985"/>
                  </a:lnTo>
                  <a:lnTo>
                    <a:pt x="2091" y="1984"/>
                  </a:lnTo>
                  <a:lnTo>
                    <a:pt x="2095" y="1984"/>
                  </a:lnTo>
                  <a:lnTo>
                    <a:pt x="2095" y="1970"/>
                  </a:lnTo>
                  <a:lnTo>
                    <a:pt x="2093" y="1965"/>
                  </a:lnTo>
                  <a:lnTo>
                    <a:pt x="2091" y="1961"/>
                  </a:lnTo>
                  <a:lnTo>
                    <a:pt x="2085" y="1956"/>
                  </a:lnTo>
                  <a:lnTo>
                    <a:pt x="2078" y="1951"/>
                  </a:lnTo>
                  <a:lnTo>
                    <a:pt x="2076" y="1948"/>
                  </a:lnTo>
                  <a:lnTo>
                    <a:pt x="2074" y="1943"/>
                  </a:lnTo>
                  <a:lnTo>
                    <a:pt x="2069" y="1943"/>
                  </a:lnTo>
                  <a:lnTo>
                    <a:pt x="2068" y="1939"/>
                  </a:lnTo>
                  <a:lnTo>
                    <a:pt x="2062" y="1934"/>
                  </a:lnTo>
                  <a:lnTo>
                    <a:pt x="2061" y="1931"/>
                  </a:lnTo>
                  <a:lnTo>
                    <a:pt x="2057" y="1929"/>
                  </a:lnTo>
                  <a:lnTo>
                    <a:pt x="2052" y="1929"/>
                  </a:lnTo>
                  <a:lnTo>
                    <a:pt x="2047" y="1929"/>
                  </a:lnTo>
                  <a:lnTo>
                    <a:pt x="2042" y="1927"/>
                  </a:lnTo>
                  <a:lnTo>
                    <a:pt x="2040" y="1926"/>
                  </a:lnTo>
                  <a:lnTo>
                    <a:pt x="2040" y="1922"/>
                  </a:lnTo>
                  <a:lnTo>
                    <a:pt x="2040" y="1910"/>
                  </a:lnTo>
                  <a:lnTo>
                    <a:pt x="2039" y="1900"/>
                  </a:lnTo>
                  <a:lnTo>
                    <a:pt x="2035" y="1891"/>
                  </a:lnTo>
                  <a:lnTo>
                    <a:pt x="2032" y="1883"/>
                  </a:lnTo>
                  <a:lnTo>
                    <a:pt x="2022" y="1869"/>
                  </a:lnTo>
                  <a:lnTo>
                    <a:pt x="2013" y="1854"/>
                  </a:lnTo>
                  <a:lnTo>
                    <a:pt x="2015" y="1849"/>
                  </a:lnTo>
                  <a:lnTo>
                    <a:pt x="2016" y="1847"/>
                  </a:lnTo>
                  <a:lnTo>
                    <a:pt x="2020" y="1847"/>
                  </a:lnTo>
                  <a:lnTo>
                    <a:pt x="2020" y="1833"/>
                  </a:lnTo>
                  <a:lnTo>
                    <a:pt x="2020" y="1822"/>
                  </a:lnTo>
                  <a:lnTo>
                    <a:pt x="2022" y="1822"/>
                  </a:lnTo>
                  <a:lnTo>
                    <a:pt x="2023" y="1822"/>
                  </a:lnTo>
                  <a:lnTo>
                    <a:pt x="2030" y="1827"/>
                  </a:lnTo>
                  <a:lnTo>
                    <a:pt x="2035" y="1827"/>
                  </a:lnTo>
                  <a:lnTo>
                    <a:pt x="2040" y="1827"/>
                  </a:lnTo>
                  <a:lnTo>
                    <a:pt x="2040" y="1820"/>
                  </a:lnTo>
                  <a:lnTo>
                    <a:pt x="2037" y="1816"/>
                  </a:lnTo>
                  <a:lnTo>
                    <a:pt x="2035" y="1811"/>
                  </a:lnTo>
                  <a:lnTo>
                    <a:pt x="2033" y="1806"/>
                  </a:lnTo>
                  <a:lnTo>
                    <a:pt x="2028" y="1805"/>
                  </a:lnTo>
                  <a:lnTo>
                    <a:pt x="2027" y="1803"/>
                  </a:lnTo>
                  <a:lnTo>
                    <a:pt x="2027" y="1799"/>
                  </a:lnTo>
                  <a:lnTo>
                    <a:pt x="2023" y="1799"/>
                  </a:lnTo>
                  <a:lnTo>
                    <a:pt x="2022" y="1796"/>
                  </a:lnTo>
                  <a:lnTo>
                    <a:pt x="2023" y="1794"/>
                  </a:lnTo>
                  <a:lnTo>
                    <a:pt x="2027" y="1793"/>
                  </a:lnTo>
                  <a:lnTo>
                    <a:pt x="2027" y="1786"/>
                  </a:lnTo>
                  <a:lnTo>
                    <a:pt x="2030" y="1784"/>
                  </a:lnTo>
                  <a:lnTo>
                    <a:pt x="2032" y="1781"/>
                  </a:lnTo>
                  <a:lnTo>
                    <a:pt x="2033" y="1772"/>
                  </a:lnTo>
                  <a:lnTo>
                    <a:pt x="2037" y="1772"/>
                  </a:lnTo>
                  <a:lnTo>
                    <a:pt x="2039" y="1770"/>
                  </a:lnTo>
                  <a:lnTo>
                    <a:pt x="2040" y="1765"/>
                  </a:lnTo>
                  <a:lnTo>
                    <a:pt x="2045" y="1762"/>
                  </a:lnTo>
                  <a:lnTo>
                    <a:pt x="2051" y="1758"/>
                  </a:lnTo>
                  <a:lnTo>
                    <a:pt x="2054" y="1753"/>
                  </a:lnTo>
                  <a:lnTo>
                    <a:pt x="2061" y="1752"/>
                  </a:lnTo>
                  <a:lnTo>
                    <a:pt x="2061" y="1711"/>
                  </a:lnTo>
                  <a:lnTo>
                    <a:pt x="2062" y="1709"/>
                  </a:lnTo>
                  <a:lnTo>
                    <a:pt x="2064" y="1707"/>
                  </a:lnTo>
                  <a:lnTo>
                    <a:pt x="2068" y="1704"/>
                  </a:lnTo>
                  <a:lnTo>
                    <a:pt x="2069" y="1699"/>
                  </a:lnTo>
                  <a:lnTo>
                    <a:pt x="2071" y="1697"/>
                  </a:lnTo>
                  <a:lnTo>
                    <a:pt x="2074" y="1697"/>
                  </a:lnTo>
                  <a:lnTo>
                    <a:pt x="2073" y="1690"/>
                  </a:lnTo>
                  <a:lnTo>
                    <a:pt x="2071" y="1683"/>
                  </a:lnTo>
                  <a:lnTo>
                    <a:pt x="2066" y="1680"/>
                  </a:lnTo>
                  <a:lnTo>
                    <a:pt x="2061" y="1676"/>
                  </a:lnTo>
                  <a:lnTo>
                    <a:pt x="2059" y="1673"/>
                  </a:lnTo>
                  <a:lnTo>
                    <a:pt x="2057" y="1670"/>
                  </a:lnTo>
                  <a:lnTo>
                    <a:pt x="2054" y="1661"/>
                  </a:lnTo>
                  <a:lnTo>
                    <a:pt x="2052" y="1659"/>
                  </a:lnTo>
                  <a:lnTo>
                    <a:pt x="2047" y="1653"/>
                  </a:lnTo>
                  <a:lnTo>
                    <a:pt x="2039" y="1642"/>
                  </a:lnTo>
                  <a:lnTo>
                    <a:pt x="2040" y="1639"/>
                  </a:lnTo>
                  <a:lnTo>
                    <a:pt x="2042" y="1632"/>
                  </a:lnTo>
                  <a:lnTo>
                    <a:pt x="2042" y="1629"/>
                  </a:lnTo>
                  <a:lnTo>
                    <a:pt x="2042" y="1632"/>
                  </a:lnTo>
                  <a:lnTo>
                    <a:pt x="2042" y="1639"/>
                  </a:lnTo>
                  <a:lnTo>
                    <a:pt x="2044" y="1644"/>
                  </a:lnTo>
                  <a:lnTo>
                    <a:pt x="2047" y="1647"/>
                  </a:lnTo>
                  <a:lnTo>
                    <a:pt x="2056" y="1649"/>
                  </a:lnTo>
                  <a:lnTo>
                    <a:pt x="2059" y="1649"/>
                  </a:lnTo>
                  <a:lnTo>
                    <a:pt x="2062" y="1654"/>
                  </a:lnTo>
                  <a:lnTo>
                    <a:pt x="2066" y="1658"/>
                  </a:lnTo>
                  <a:lnTo>
                    <a:pt x="2069" y="1661"/>
                  </a:lnTo>
                  <a:lnTo>
                    <a:pt x="2074" y="1663"/>
                  </a:lnTo>
                  <a:lnTo>
                    <a:pt x="2080" y="1664"/>
                  </a:lnTo>
                  <a:lnTo>
                    <a:pt x="2081" y="1666"/>
                  </a:lnTo>
                  <a:lnTo>
                    <a:pt x="2081" y="1670"/>
                  </a:lnTo>
                  <a:lnTo>
                    <a:pt x="2083" y="1670"/>
                  </a:lnTo>
                  <a:lnTo>
                    <a:pt x="2086" y="1668"/>
                  </a:lnTo>
                  <a:lnTo>
                    <a:pt x="2088" y="1666"/>
                  </a:lnTo>
                  <a:lnTo>
                    <a:pt x="2090" y="1658"/>
                  </a:lnTo>
                  <a:lnTo>
                    <a:pt x="2088" y="1654"/>
                  </a:lnTo>
                  <a:lnTo>
                    <a:pt x="2086" y="1651"/>
                  </a:lnTo>
                  <a:lnTo>
                    <a:pt x="2086" y="1646"/>
                  </a:lnTo>
                  <a:lnTo>
                    <a:pt x="2088" y="1641"/>
                  </a:lnTo>
                  <a:lnTo>
                    <a:pt x="2091" y="1639"/>
                  </a:lnTo>
                  <a:lnTo>
                    <a:pt x="2095" y="1639"/>
                  </a:lnTo>
                  <a:lnTo>
                    <a:pt x="2095" y="1635"/>
                  </a:lnTo>
                  <a:lnTo>
                    <a:pt x="2093" y="1634"/>
                  </a:lnTo>
                  <a:lnTo>
                    <a:pt x="2091" y="1632"/>
                  </a:lnTo>
                  <a:lnTo>
                    <a:pt x="2086" y="1630"/>
                  </a:lnTo>
                  <a:lnTo>
                    <a:pt x="2074" y="1629"/>
                  </a:lnTo>
                  <a:lnTo>
                    <a:pt x="2078" y="1624"/>
                  </a:lnTo>
                  <a:lnTo>
                    <a:pt x="2081" y="1615"/>
                  </a:lnTo>
                  <a:lnTo>
                    <a:pt x="2083" y="1610"/>
                  </a:lnTo>
                  <a:lnTo>
                    <a:pt x="2081" y="1606"/>
                  </a:lnTo>
                  <a:lnTo>
                    <a:pt x="2080" y="1603"/>
                  </a:lnTo>
                  <a:lnTo>
                    <a:pt x="2074" y="1601"/>
                  </a:lnTo>
                  <a:lnTo>
                    <a:pt x="2071" y="1600"/>
                  </a:lnTo>
                  <a:lnTo>
                    <a:pt x="2069" y="1598"/>
                  </a:lnTo>
                  <a:lnTo>
                    <a:pt x="2071" y="1595"/>
                  </a:lnTo>
                  <a:lnTo>
                    <a:pt x="2074" y="1595"/>
                  </a:lnTo>
                  <a:lnTo>
                    <a:pt x="2074" y="1591"/>
                  </a:lnTo>
                  <a:lnTo>
                    <a:pt x="2078" y="1589"/>
                  </a:lnTo>
                  <a:lnTo>
                    <a:pt x="2080" y="1591"/>
                  </a:lnTo>
                  <a:lnTo>
                    <a:pt x="2081" y="1595"/>
                  </a:lnTo>
                  <a:lnTo>
                    <a:pt x="2093" y="1596"/>
                  </a:lnTo>
                  <a:lnTo>
                    <a:pt x="2103" y="1595"/>
                  </a:lnTo>
                  <a:lnTo>
                    <a:pt x="2122" y="1591"/>
                  </a:lnTo>
                  <a:lnTo>
                    <a:pt x="2126" y="1591"/>
                  </a:lnTo>
                  <a:lnTo>
                    <a:pt x="2134" y="1588"/>
                  </a:lnTo>
                  <a:lnTo>
                    <a:pt x="2137" y="1584"/>
                  </a:lnTo>
                  <a:lnTo>
                    <a:pt x="2141" y="1581"/>
                  </a:lnTo>
                  <a:lnTo>
                    <a:pt x="2144" y="1577"/>
                  </a:lnTo>
                  <a:lnTo>
                    <a:pt x="2146" y="1572"/>
                  </a:lnTo>
                  <a:lnTo>
                    <a:pt x="2144" y="1566"/>
                  </a:lnTo>
                  <a:lnTo>
                    <a:pt x="2143" y="1559"/>
                  </a:lnTo>
                  <a:lnTo>
                    <a:pt x="2143" y="1555"/>
                  </a:lnTo>
                  <a:lnTo>
                    <a:pt x="2143" y="1547"/>
                  </a:lnTo>
                  <a:lnTo>
                    <a:pt x="2143" y="1540"/>
                  </a:lnTo>
                  <a:lnTo>
                    <a:pt x="2143" y="1533"/>
                  </a:lnTo>
                  <a:lnTo>
                    <a:pt x="2141" y="1525"/>
                  </a:lnTo>
                  <a:lnTo>
                    <a:pt x="2144" y="1528"/>
                  </a:lnTo>
                  <a:lnTo>
                    <a:pt x="2148" y="1533"/>
                  </a:lnTo>
                  <a:lnTo>
                    <a:pt x="2149" y="1533"/>
                  </a:lnTo>
                  <a:lnTo>
                    <a:pt x="2156" y="1533"/>
                  </a:lnTo>
                  <a:lnTo>
                    <a:pt x="2156" y="1528"/>
                  </a:lnTo>
                  <a:lnTo>
                    <a:pt x="2156" y="1526"/>
                  </a:lnTo>
                  <a:lnTo>
                    <a:pt x="2178" y="1525"/>
                  </a:lnTo>
                  <a:lnTo>
                    <a:pt x="2173" y="1516"/>
                  </a:lnTo>
                  <a:lnTo>
                    <a:pt x="2168" y="1509"/>
                  </a:lnTo>
                  <a:lnTo>
                    <a:pt x="2161" y="1502"/>
                  </a:lnTo>
                  <a:lnTo>
                    <a:pt x="2155" y="1497"/>
                  </a:lnTo>
                  <a:lnTo>
                    <a:pt x="2151" y="1496"/>
                  </a:lnTo>
                  <a:lnTo>
                    <a:pt x="2141" y="1494"/>
                  </a:lnTo>
                  <a:lnTo>
                    <a:pt x="2136" y="1491"/>
                  </a:lnTo>
                  <a:lnTo>
                    <a:pt x="2132" y="1487"/>
                  </a:lnTo>
                  <a:lnTo>
                    <a:pt x="2131" y="1485"/>
                  </a:lnTo>
                  <a:lnTo>
                    <a:pt x="2129" y="1482"/>
                  </a:lnTo>
                  <a:lnTo>
                    <a:pt x="2131" y="1480"/>
                  </a:lnTo>
                  <a:lnTo>
                    <a:pt x="2132" y="1479"/>
                  </a:lnTo>
                  <a:lnTo>
                    <a:pt x="2136" y="1479"/>
                  </a:lnTo>
                  <a:lnTo>
                    <a:pt x="2139" y="1480"/>
                  </a:lnTo>
                  <a:lnTo>
                    <a:pt x="2143" y="1482"/>
                  </a:lnTo>
                  <a:lnTo>
                    <a:pt x="2141" y="1485"/>
                  </a:lnTo>
                  <a:lnTo>
                    <a:pt x="2143" y="1489"/>
                  </a:lnTo>
                  <a:lnTo>
                    <a:pt x="2146" y="1491"/>
                  </a:lnTo>
                  <a:lnTo>
                    <a:pt x="2149" y="1491"/>
                  </a:lnTo>
                  <a:lnTo>
                    <a:pt x="2156" y="1491"/>
                  </a:lnTo>
                  <a:lnTo>
                    <a:pt x="2160" y="1491"/>
                  </a:lnTo>
                  <a:lnTo>
                    <a:pt x="2161" y="1492"/>
                  </a:lnTo>
                  <a:lnTo>
                    <a:pt x="2161" y="1496"/>
                  </a:lnTo>
                  <a:lnTo>
                    <a:pt x="2165" y="1501"/>
                  </a:lnTo>
                  <a:lnTo>
                    <a:pt x="2170" y="1504"/>
                  </a:lnTo>
                  <a:lnTo>
                    <a:pt x="2175" y="1506"/>
                  </a:lnTo>
                  <a:lnTo>
                    <a:pt x="2184" y="1506"/>
                  </a:lnTo>
                  <a:lnTo>
                    <a:pt x="2187" y="1506"/>
                  </a:lnTo>
                  <a:lnTo>
                    <a:pt x="2211" y="1506"/>
                  </a:lnTo>
                  <a:lnTo>
                    <a:pt x="2211" y="1499"/>
                  </a:lnTo>
                  <a:lnTo>
                    <a:pt x="2208" y="1496"/>
                  </a:lnTo>
                  <a:lnTo>
                    <a:pt x="2206" y="1491"/>
                  </a:lnTo>
                  <a:lnTo>
                    <a:pt x="2204" y="1485"/>
                  </a:lnTo>
                  <a:lnTo>
                    <a:pt x="2199" y="1484"/>
                  </a:lnTo>
                  <a:lnTo>
                    <a:pt x="2197" y="1482"/>
                  </a:lnTo>
                  <a:lnTo>
                    <a:pt x="2197" y="1479"/>
                  </a:lnTo>
                  <a:lnTo>
                    <a:pt x="2194" y="1473"/>
                  </a:lnTo>
                  <a:lnTo>
                    <a:pt x="2192" y="1467"/>
                  </a:lnTo>
                  <a:lnTo>
                    <a:pt x="2189" y="1462"/>
                  </a:lnTo>
                  <a:lnTo>
                    <a:pt x="2187" y="1460"/>
                  </a:lnTo>
                  <a:lnTo>
                    <a:pt x="2184" y="1458"/>
                  </a:lnTo>
                  <a:lnTo>
                    <a:pt x="2189" y="1451"/>
                  </a:lnTo>
                  <a:lnTo>
                    <a:pt x="2190" y="1441"/>
                  </a:lnTo>
                  <a:lnTo>
                    <a:pt x="2190" y="1429"/>
                  </a:lnTo>
                  <a:lnTo>
                    <a:pt x="2190" y="1417"/>
                  </a:lnTo>
                  <a:lnTo>
                    <a:pt x="2190" y="1410"/>
                  </a:lnTo>
                  <a:lnTo>
                    <a:pt x="2190" y="1405"/>
                  </a:lnTo>
                  <a:lnTo>
                    <a:pt x="2187" y="1404"/>
                  </a:lnTo>
                  <a:lnTo>
                    <a:pt x="2184" y="1400"/>
                  </a:lnTo>
                  <a:lnTo>
                    <a:pt x="2180" y="1398"/>
                  </a:lnTo>
                  <a:lnTo>
                    <a:pt x="2177" y="1395"/>
                  </a:lnTo>
                  <a:lnTo>
                    <a:pt x="2177" y="1390"/>
                  </a:lnTo>
                  <a:lnTo>
                    <a:pt x="2177" y="1383"/>
                  </a:lnTo>
                  <a:lnTo>
                    <a:pt x="2185" y="1383"/>
                  </a:lnTo>
                  <a:lnTo>
                    <a:pt x="2190" y="1387"/>
                  </a:lnTo>
                  <a:lnTo>
                    <a:pt x="2196" y="1390"/>
                  </a:lnTo>
                  <a:lnTo>
                    <a:pt x="2199" y="1395"/>
                  </a:lnTo>
                  <a:lnTo>
                    <a:pt x="2202" y="1400"/>
                  </a:lnTo>
                  <a:lnTo>
                    <a:pt x="2208" y="1404"/>
                  </a:lnTo>
                  <a:lnTo>
                    <a:pt x="2214" y="1405"/>
                  </a:lnTo>
                  <a:lnTo>
                    <a:pt x="2225" y="1404"/>
                  </a:lnTo>
                  <a:lnTo>
                    <a:pt x="2228" y="1404"/>
                  </a:lnTo>
                  <a:lnTo>
                    <a:pt x="2231" y="1404"/>
                  </a:lnTo>
                  <a:lnTo>
                    <a:pt x="2233" y="1404"/>
                  </a:lnTo>
                  <a:lnTo>
                    <a:pt x="2240" y="1402"/>
                  </a:lnTo>
                  <a:lnTo>
                    <a:pt x="2245" y="1400"/>
                  </a:lnTo>
                  <a:lnTo>
                    <a:pt x="2249" y="1398"/>
                  </a:lnTo>
                  <a:lnTo>
                    <a:pt x="2250" y="1397"/>
                  </a:lnTo>
                  <a:lnTo>
                    <a:pt x="2252" y="1392"/>
                  </a:lnTo>
                  <a:lnTo>
                    <a:pt x="2252" y="1387"/>
                  </a:lnTo>
                  <a:lnTo>
                    <a:pt x="2252" y="1383"/>
                  </a:lnTo>
                  <a:lnTo>
                    <a:pt x="2252" y="1376"/>
                  </a:lnTo>
                  <a:lnTo>
                    <a:pt x="2252" y="1368"/>
                  </a:lnTo>
                  <a:lnTo>
                    <a:pt x="2254" y="1364"/>
                  </a:lnTo>
                  <a:lnTo>
                    <a:pt x="2257" y="1364"/>
                  </a:lnTo>
                  <a:lnTo>
                    <a:pt x="2261" y="1366"/>
                  </a:lnTo>
                  <a:lnTo>
                    <a:pt x="2267" y="1375"/>
                  </a:lnTo>
                  <a:lnTo>
                    <a:pt x="2272" y="1383"/>
                  </a:lnTo>
                  <a:lnTo>
                    <a:pt x="2281" y="1387"/>
                  </a:lnTo>
                  <a:lnTo>
                    <a:pt x="2289" y="1390"/>
                  </a:lnTo>
                  <a:lnTo>
                    <a:pt x="2298" y="1393"/>
                  </a:lnTo>
                  <a:lnTo>
                    <a:pt x="2307" y="1397"/>
                  </a:lnTo>
                  <a:lnTo>
                    <a:pt x="2312" y="1393"/>
                  </a:lnTo>
                  <a:lnTo>
                    <a:pt x="2318" y="1392"/>
                  </a:lnTo>
                  <a:lnTo>
                    <a:pt x="2322" y="1392"/>
                  </a:lnTo>
                  <a:lnTo>
                    <a:pt x="2324" y="1392"/>
                  </a:lnTo>
                  <a:lnTo>
                    <a:pt x="2325" y="1393"/>
                  </a:lnTo>
                  <a:lnTo>
                    <a:pt x="2327" y="1397"/>
                  </a:lnTo>
                  <a:lnTo>
                    <a:pt x="2329" y="1395"/>
                  </a:lnTo>
                  <a:lnTo>
                    <a:pt x="2330" y="1393"/>
                  </a:lnTo>
                  <a:lnTo>
                    <a:pt x="2334" y="1390"/>
                  </a:lnTo>
                  <a:lnTo>
                    <a:pt x="2336" y="1385"/>
                  </a:lnTo>
                  <a:lnTo>
                    <a:pt x="2337" y="1383"/>
                  </a:lnTo>
                  <a:lnTo>
                    <a:pt x="2341" y="1383"/>
                  </a:lnTo>
                  <a:lnTo>
                    <a:pt x="2341" y="1363"/>
                  </a:lnTo>
                  <a:lnTo>
                    <a:pt x="2344" y="1364"/>
                  </a:lnTo>
                  <a:lnTo>
                    <a:pt x="2347" y="1366"/>
                  </a:lnTo>
                  <a:lnTo>
                    <a:pt x="2349" y="1369"/>
                  </a:lnTo>
                  <a:lnTo>
                    <a:pt x="2354" y="1369"/>
                  </a:lnTo>
                  <a:lnTo>
                    <a:pt x="2356" y="1366"/>
                  </a:lnTo>
                  <a:lnTo>
                    <a:pt x="2358" y="1364"/>
                  </a:lnTo>
                  <a:lnTo>
                    <a:pt x="2361" y="1363"/>
                  </a:lnTo>
                  <a:lnTo>
                    <a:pt x="2368" y="1363"/>
                  </a:lnTo>
                  <a:lnTo>
                    <a:pt x="2371" y="1363"/>
                  </a:lnTo>
                  <a:lnTo>
                    <a:pt x="2373" y="1361"/>
                  </a:lnTo>
                  <a:lnTo>
                    <a:pt x="2375" y="1356"/>
                  </a:lnTo>
                  <a:lnTo>
                    <a:pt x="2378" y="1358"/>
                  </a:lnTo>
                  <a:lnTo>
                    <a:pt x="2382" y="1359"/>
                  </a:lnTo>
                  <a:lnTo>
                    <a:pt x="2387" y="1364"/>
                  </a:lnTo>
                  <a:lnTo>
                    <a:pt x="2388" y="1368"/>
                  </a:lnTo>
                  <a:lnTo>
                    <a:pt x="2392" y="1369"/>
                  </a:lnTo>
                  <a:lnTo>
                    <a:pt x="2395" y="1371"/>
                  </a:lnTo>
                  <a:lnTo>
                    <a:pt x="2402" y="1369"/>
                  </a:lnTo>
                  <a:lnTo>
                    <a:pt x="2409" y="1369"/>
                  </a:lnTo>
                  <a:lnTo>
                    <a:pt x="2411" y="1364"/>
                  </a:lnTo>
                  <a:lnTo>
                    <a:pt x="2412" y="1363"/>
                  </a:lnTo>
                  <a:lnTo>
                    <a:pt x="2416" y="1363"/>
                  </a:lnTo>
                  <a:lnTo>
                    <a:pt x="2424" y="1358"/>
                  </a:lnTo>
                  <a:lnTo>
                    <a:pt x="2433" y="1354"/>
                  </a:lnTo>
                  <a:lnTo>
                    <a:pt x="2443" y="1351"/>
                  </a:lnTo>
                  <a:lnTo>
                    <a:pt x="2455" y="1349"/>
                  </a:lnTo>
                  <a:lnTo>
                    <a:pt x="2460" y="1349"/>
                  </a:lnTo>
                  <a:lnTo>
                    <a:pt x="2463" y="1351"/>
                  </a:lnTo>
                  <a:lnTo>
                    <a:pt x="2469" y="1351"/>
                  </a:lnTo>
                  <a:lnTo>
                    <a:pt x="2475" y="1347"/>
                  </a:lnTo>
                  <a:lnTo>
                    <a:pt x="2484" y="1344"/>
                  </a:lnTo>
                  <a:lnTo>
                    <a:pt x="2489" y="1342"/>
                  </a:lnTo>
                  <a:lnTo>
                    <a:pt x="2494" y="1342"/>
                  </a:lnTo>
                  <a:lnTo>
                    <a:pt x="2498" y="1342"/>
                  </a:lnTo>
                  <a:lnTo>
                    <a:pt x="2504" y="1342"/>
                  </a:lnTo>
                  <a:lnTo>
                    <a:pt x="2504" y="1335"/>
                  </a:lnTo>
                  <a:lnTo>
                    <a:pt x="2504" y="1334"/>
                  </a:lnTo>
                  <a:close/>
                  <a:moveTo>
                    <a:pt x="1338" y="4276"/>
                  </a:moveTo>
                  <a:lnTo>
                    <a:pt x="1338" y="4269"/>
                  </a:lnTo>
                  <a:lnTo>
                    <a:pt x="1341" y="4269"/>
                  </a:lnTo>
                  <a:lnTo>
                    <a:pt x="1344" y="4269"/>
                  </a:lnTo>
                  <a:lnTo>
                    <a:pt x="1351" y="4273"/>
                  </a:lnTo>
                  <a:lnTo>
                    <a:pt x="1355" y="4273"/>
                  </a:lnTo>
                  <a:lnTo>
                    <a:pt x="1356" y="4273"/>
                  </a:lnTo>
                  <a:lnTo>
                    <a:pt x="1358" y="4269"/>
                  </a:lnTo>
                  <a:lnTo>
                    <a:pt x="1365" y="4273"/>
                  </a:lnTo>
                  <a:lnTo>
                    <a:pt x="1372" y="4276"/>
                  </a:lnTo>
                  <a:lnTo>
                    <a:pt x="1382" y="4276"/>
                  </a:lnTo>
                  <a:lnTo>
                    <a:pt x="1392" y="4276"/>
                  </a:lnTo>
                  <a:lnTo>
                    <a:pt x="1392" y="4280"/>
                  </a:lnTo>
                  <a:lnTo>
                    <a:pt x="1394" y="4281"/>
                  </a:lnTo>
                  <a:lnTo>
                    <a:pt x="1399" y="4283"/>
                  </a:lnTo>
                  <a:lnTo>
                    <a:pt x="1402" y="4286"/>
                  </a:lnTo>
                  <a:lnTo>
                    <a:pt x="1404" y="4288"/>
                  </a:lnTo>
                  <a:lnTo>
                    <a:pt x="1406" y="4290"/>
                  </a:lnTo>
                  <a:lnTo>
                    <a:pt x="1411" y="4291"/>
                  </a:lnTo>
                  <a:lnTo>
                    <a:pt x="1416" y="4297"/>
                  </a:lnTo>
                  <a:lnTo>
                    <a:pt x="1421" y="4300"/>
                  </a:lnTo>
                  <a:lnTo>
                    <a:pt x="1426" y="4303"/>
                  </a:lnTo>
                  <a:lnTo>
                    <a:pt x="1431" y="4305"/>
                  </a:lnTo>
                  <a:lnTo>
                    <a:pt x="1433" y="4307"/>
                  </a:lnTo>
                  <a:lnTo>
                    <a:pt x="1433" y="4310"/>
                  </a:lnTo>
                  <a:lnTo>
                    <a:pt x="1436" y="4310"/>
                  </a:lnTo>
                  <a:lnTo>
                    <a:pt x="1440" y="4307"/>
                  </a:lnTo>
                  <a:lnTo>
                    <a:pt x="1443" y="4305"/>
                  </a:lnTo>
                  <a:lnTo>
                    <a:pt x="1447" y="4303"/>
                  </a:lnTo>
                  <a:lnTo>
                    <a:pt x="1447" y="4276"/>
                  </a:lnTo>
                  <a:lnTo>
                    <a:pt x="1447" y="4273"/>
                  </a:lnTo>
                  <a:lnTo>
                    <a:pt x="1445" y="4271"/>
                  </a:lnTo>
                  <a:lnTo>
                    <a:pt x="1440" y="4269"/>
                  </a:lnTo>
                  <a:lnTo>
                    <a:pt x="1436" y="4266"/>
                  </a:lnTo>
                  <a:lnTo>
                    <a:pt x="1435" y="4264"/>
                  </a:lnTo>
                  <a:lnTo>
                    <a:pt x="1433" y="4263"/>
                  </a:lnTo>
                  <a:lnTo>
                    <a:pt x="1428" y="4261"/>
                  </a:lnTo>
                  <a:lnTo>
                    <a:pt x="1425" y="4257"/>
                  </a:lnTo>
                  <a:lnTo>
                    <a:pt x="1419" y="4249"/>
                  </a:lnTo>
                  <a:lnTo>
                    <a:pt x="1418" y="4249"/>
                  </a:lnTo>
                  <a:lnTo>
                    <a:pt x="1416" y="4247"/>
                  </a:lnTo>
                  <a:lnTo>
                    <a:pt x="1414" y="4242"/>
                  </a:lnTo>
                  <a:lnTo>
                    <a:pt x="1414" y="4239"/>
                  </a:lnTo>
                  <a:lnTo>
                    <a:pt x="1416" y="4237"/>
                  </a:lnTo>
                  <a:lnTo>
                    <a:pt x="1419" y="4235"/>
                  </a:lnTo>
                  <a:lnTo>
                    <a:pt x="1433" y="4235"/>
                  </a:lnTo>
                  <a:lnTo>
                    <a:pt x="1435" y="4244"/>
                  </a:lnTo>
                  <a:lnTo>
                    <a:pt x="1436" y="4247"/>
                  </a:lnTo>
                  <a:lnTo>
                    <a:pt x="1440" y="4249"/>
                  </a:lnTo>
                  <a:lnTo>
                    <a:pt x="1443" y="4256"/>
                  </a:lnTo>
                  <a:lnTo>
                    <a:pt x="1448" y="4261"/>
                  </a:lnTo>
                  <a:lnTo>
                    <a:pt x="1454" y="4266"/>
                  </a:lnTo>
                  <a:lnTo>
                    <a:pt x="1460" y="4269"/>
                  </a:lnTo>
                  <a:lnTo>
                    <a:pt x="1460" y="4290"/>
                  </a:lnTo>
                  <a:lnTo>
                    <a:pt x="1465" y="4286"/>
                  </a:lnTo>
                  <a:lnTo>
                    <a:pt x="1471" y="4286"/>
                  </a:lnTo>
                  <a:lnTo>
                    <a:pt x="1481" y="4290"/>
                  </a:lnTo>
                  <a:lnTo>
                    <a:pt x="1486" y="4293"/>
                  </a:lnTo>
                  <a:lnTo>
                    <a:pt x="1493" y="4295"/>
                  </a:lnTo>
                  <a:lnTo>
                    <a:pt x="1498" y="4298"/>
                  </a:lnTo>
                  <a:lnTo>
                    <a:pt x="1500" y="4300"/>
                  </a:lnTo>
                  <a:lnTo>
                    <a:pt x="1501" y="4303"/>
                  </a:lnTo>
                  <a:lnTo>
                    <a:pt x="1506" y="4300"/>
                  </a:lnTo>
                  <a:lnTo>
                    <a:pt x="1511" y="4297"/>
                  </a:lnTo>
                  <a:lnTo>
                    <a:pt x="1513" y="4291"/>
                  </a:lnTo>
                  <a:lnTo>
                    <a:pt x="1515" y="4283"/>
                  </a:lnTo>
                  <a:lnTo>
                    <a:pt x="1515" y="4266"/>
                  </a:lnTo>
                  <a:lnTo>
                    <a:pt x="1517" y="4259"/>
                  </a:lnTo>
                  <a:lnTo>
                    <a:pt x="1518" y="4257"/>
                  </a:lnTo>
                  <a:lnTo>
                    <a:pt x="1522" y="4256"/>
                  </a:lnTo>
                  <a:lnTo>
                    <a:pt x="1520" y="4254"/>
                  </a:lnTo>
                  <a:lnTo>
                    <a:pt x="1518" y="4252"/>
                  </a:lnTo>
                  <a:lnTo>
                    <a:pt x="1515" y="4249"/>
                  </a:lnTo>
                  <a:lnTo>
                    <a:pt x="1510" y="4247"/>
                  </a:lnTo>
                  <a:lnTo>
                    <a:pt x="1508" y="4245"/>
                  </a:lnTo>
                  <a:lnTo>
                    <a:pt x="1508" y="4242"/>
                  </a:lnTo>
                  <a:lnTo>
                    <a:pt x="1506" y="4239"/>
                  </a:lnTo>
                  <a:lnTo>
                    <a:pt x="1503" y="4237"/>
                  </a:lnTo>
                  <a:lnTo>
                    <a:pt x="1494" y="4235"/>
                  </a:lnTo>
                  <a:lnTo>
                    <a:pt x="1494" y="4232"/>
                  </a:lnTo>
                  <a:lnTo>
                    <a:pt x="1493" y="4230"/>
                  </a:lnTo>
                  <a:lnTo>
                    <a:pt x="1488" y="4228"/>
                  </a:lnTo>
                  <a:lnTo>
                    <a:pt x="1484" y="4223"/>
                  </a:lnTo>
                  <a:lnTo>
                    <a:pt x="1481" y="4218"/>
                  </a:lnTo>
                  <a:lnTo>
                    <a:pt x="1474" y="4216"/>
                  </a:lnTo>
                  <a:lnTo>
                    <a:pt x="1467" y="4215"/>
                  </a:lnTo>
                  <a:lnTo>
                    <a:pt x="1467" y="4194"/>
                  </a:lnTo>
                  <a:lnTo>
                    <a:pt x="1462" y="4194"/>
                  </a:lnTo>
                  <a:lnTo>
                    <a:pt x="1460" y="4191"/>
                  </a:lnTo>
                  <a:lnTo>
                    <a:pt x="1457" y="4189"/>
                  </a:lnTo>
                  <a:lnTo>
                    <a:pt x="1454" y="4187"/>
                  </a:lnTo>
                  <a:lnTo>
                    <a:pt x="1448" y="4189"/>
                  </a:lnTo>
                  <a:lnTo>
                    <a:pt x="1445" y="4191"/>
                  </a:lnTo>
                  <a:lnTo>
                    <a:pt x="1442" y="4191"/>
                  </a:lnTo>
                  <a:lnTo>
                    <a:pt x="1440" y="4187"/>
                  </a:lnTo>
                  <a:lnTo>
                    <a:pt x="1443" y="4182"/>
                  </a:lnTo>
                  <a:lnTo>
                    <a:pt x="1447" y="4177"/>
                  </a:lnTo>
                  <a:lnTo>
                    <a:pt x="1452" y="4174"/>
                  </a:lnTo>
                  <a:lnTo>
                    <a:pt x="1460" y="4174"/>
                  </a:lnTo>
                  <a:lnTo>
                    <a:pt x="1465" y="4176"/>
                  </a:lnTo>
                  <a:lnTo>
                    <a:pt x="1471" y="4181"/>
                  </a:lnTo>
                  <a:lnTo>
                    <a:pt x="1476" y="4184"/>
                  </a:lnTo>
                  <a:lnTo>
                    <a:pt x="1481" y="4187"/>
                  </a:lnTo>
                  <a:lnTo>
                    <a:pt x="1488" y="4199"/>
                  </a:lnTo>
                  <a:lnTo>
                    <a:pt x="1494" y="4211"/>
                  </a:lnTo>
                  <a:lnTo>
                    <a:pt x="1503" y="4222"/>
                  </a:lnTo>
                  <a:lnTo>
                    <a:pt x="1515" y="4228"/>
                  </a:lnTo>
                  <a:lnTo>
                    <a:pt x="1518" y="4228"/>
                  </a:lnTo>
                  <a:lnTo>
                    <a:pt x="1518" y="4232"/>
                  </a:lnTo>
                  <a:lnTo>
                    <a:pt x="1520" y="4235"/>
                  </a:lnTo>
                  <a:lnTo>
                    <a:pt x="1525" y="4240"/>
                  </a:lnTo>
                  <a:lnTo>
                    <a:pt x="1530" y="4247"/>
                  </a:lnTo>
                  <a:lnTo>
                    <a:pt x="1530" y="4252"/>
                  </a:lnTo>
                  <a:lnTo>
                    <a:pt x="1529" y="4256"/>
                  </a:lnTo>
                  <a:lnTo>
                    <a:pt x="1529" y="4259"/>
                  </a:lnTo>
                  <a:lnTo>
                    <a:pt x="1529" y="4263"/>
                  </a:lnTo>
                  <a:lnTo>
                    <a:pt x="1529" y="4276"/>
                  </a:lnTo>
                  <a:lnTo>
                    <a:pt x="1527" y="4291"/>
                  </a:lnTo>
                  <a:lnTo>
                    <a:pt x="1525" y="4303"/>
                  </a:lnTo>
                  <a:lnTo>
                    <a:pt x="1523" y="4317"/>
                  </a:lnTo>
                  <a:lnTo>
                    <a:pt x="1523" y="4320"/>
                  </a:lnTo>
                  <a:lnTo>
                    <a:pt x="1527" y="4329"/>
                  </a:lnTo>
                  <a:lnTo>
                    <a:pt x="1532" y="4336"/>
                  </a:lnTo>
                  <a:lnTo>
                    <a:pt x="1534" y="4338"/>
                  </a:lnTo>
                  <a:lnTo>
                    <a:pt x="1540" y="4344"/>
                  </a:lnTo>
                  <a:lnTo>
                    <a:pt x="1547" y="4350"/>
                  </a:lnTo>
                  <a:lnTo>
                    <a:pt x="1556" y="4350"/>
                  </a:lnTo>
                  <a:lnTo>
                    <a:pt x="1566" y="4350"/>
                  </a:lnTo>
                  <a:lnTo>
                    <a:pt x="1569" y="4350"/>
                  </a:lnTo>
                  <a:lnTo>
                    <a:pt x="1575" y="4351"/>
                  </a:lnTo>
                  <a:lnTo>
                    <a:pt x="1580" y="4351"/>
                  </a:lnTo>
                  <a:lnTo>
                    <a:pt x="1588" y="4348"/>
                  </a:lnTo>
                  <a:lnTo>
                    <a:pt x="1592" y="4346"/>
                  </a:lnTo>
                  <a:lnTo>
                    <a:pt x="1595" y="4346"/>
                  </a:lnTo>
                  <a:lnTo>
                    <a:pt x="1600" y="4346"/>
                  </a:lnTo>
                  <a:lnTo>
                    <a:pt x="1605" y="4350"/>
                  </a:lnTo>
                  <a:lnTo>
                    <a:pt x="1597" y="4351"/>
                  </a:lnTo>
                  <a:lnTo>
                    <a:pt x="1588" y="4351"/>
                  </a:lnTo>
                  <a:lnTo>
                    <a:pt x="1581" y="4356"/>
                  </a:lnTo>
                  <a:lnTo>
                    <a:pt x="1575" y="4363"/>
                  </a:lnTo>
                  <a:lnTo>
                    <a:pt x="1571" y="4365"/>
                  </a:lnTo>
                  <a:lnTo>
                    <a:pt x="1569" y="4365"/>
                  </a:lnTo>
                  <a:lnTo>
                    <a:pt x="1563" y="4365"/>
                  </a:lnTo>
                  <a:lnTo>
                    <a:pt x="1556" y="4365"/>
                  </a:lnTo>
                  <a:lnTo>
                    <a:pt x="1549" y="4361"/>
                  </a:lnTo>
                  <a:lnTo>
                    <a:pt x="1547" y="4360"/>
                  </a:lnTo>
                  <a:lnTo>
                    <a:pt x="1534" y="4346"/>
                  </a:lnTo>
                  <a:lnTo>
                    <a:pt x="1532" y="4344"/>
                  </a:lnTo>
                  <a:lnTo>
                    <a:pt x="1517" y="4329"/>
                  </a:lnTo>
                  <a:lnTo>
                    <a:pt x="1515" y="4327"/>
                  </a:lnTo>
                  <a:lnTo>
                    <a:pt x="1511" y="4326"/>
                  </a:lnTo>
                  <a:lnTo>
                    <a:pt x="1508" y="4324"/>
                  </a:lnTo>
                  <a:lnTo>
                    <a:pt x="1508" y="4329"/>
                  </a:lnTo>
                  <a:lnTo>
                    <a:pt x="1506" y="4331"/>
                  </a:lnTo>
                  <a:lnTo>
                    <a:pt x="1503" y="4329"/>
                  </a:lnTo>
                  <a:lnTo>
                    <a:pt x="1500" y="4326"/>
                  </a:lnTo>
                  <a:lnTo>
                    <a:pt x="1494" y="4324"/>
                  </a:lnTo>
                  <a:lnTo>
                    <a:pt x="1491" y="4322"/>
                  </a:lnTo>
                  <a:lnTo>
                    <a:pt x="1489" y="4324"/>
                  </a:lnTo>
                  <a:lnTo>
                    <a:pt x="1488" y="4331"/>
                  </a:lnTo>
                  <a:lnTo>
                    <a:pt x="1491" y="4332"/>
                  </a:lnTo>
                  <a:lnTo>
                    <a:pt x="1493" y="4336"/>
                  </a:lnTo>
                  <a:lnTo>
                    <a:pt x="1494" y="4339"/>
                  </a:lnTo>
                  <a:lnTo>
                    <a:pt x="1494" y="4344"/>
                  </a:lnTo>
                  <a:lnTo>
                    <a:pt x="1501" y="4344"/>
                  </a:lnTo>
                  <a:lnTo>
                    <a:pt x="1506" y="4346"/>
                  </a:lnTo>
                  <a:lnTo>
                    <a:pt x="1515" y="4351"/>
                  </a:lnTo>
                  <a:lnTo>
                    <a:pt x="1517" y="4356"/>
                  </a:lnTo>
                  <a:lnTo>
                    <a:pt x="1520" y="4360"/>
                  </a:lnTo>
                  <a:lnTo>
                    <a:pt x="1523" y="4363"/>
                  </a:lnTo>
                  <a:lnTo>
                    <a:pt x="1529" y="4365"/>
                  </a:lnTo>
                  <a:lnTo>
                    <a:pt x="1534" y="4367"/>
                  </a:lnTo>
                  <a:lnTo>
                    <a:pt x="1537" y="4370"/>
                  </a:lnTo>
                  <a:lnTo>
                    <a:pt x="1540" y="4373"/>
                  </a:lnTo>
                  <a:lnTo>
                    <a:pt x="1542" y="4379"/>
                  </a:lnTo>
                  <a:lnTo>
                    <a:pt x="1523" y="4379"/>
                  </a:lnTo>
                  <a:lnTo>
                    <a:pt x="1505" y="4379"/>
                  </a:lnTo>
                  <a:lnTo>
                    <a:pt x="1486" y="4380"/>
                  </a:lnTo>
                  <a:lnTo>
                    <a:pt x="1479" y="4382"/>
                  </a:lnTo>
                  <a:lnTo>
                    <a:pt x="1474" y="4385"/>
                  </a:lnTo>
                  <a:lnTo>
                    <a:pt x="1472" y="4380"/>
                  </a:lnTo>
                  <a:lnTo>
                    <a:pt x="1471" y="4377"/>
                  </a:lnTo>
                  <a:lnTo>
                    <a:pt x="1467" y="4375"/>
                  </a:lnTo>
                  <a:lnTo>
                    <a:pt x="1462" y="4373"/>
                  </a:lnTo>
                  <a:lnTo>
                    <a:pt x="1452" y="4372"/>
                  </a:lnTo>
                  <a:lnTo>
                    <a:pt x="1440" y="4372"/>
                  </a:lnTo>
                  <a:lnTo>
                    <a:pt x="1436" y="4380"/>
                  </a:lnTo>
                  <a:lnTo>
                    <a:pt x="1431" y="4387"/>
                  </a:lnTo>
                  <a:lnTo>
                    <a:pt x="1428" y="4396"/>
                  </a:lnTo>
                  <a:lnTo>
                    <a:pt x="1426" y="4401"/>
                  </a:lnTo>
                  <a:lnTo>
                    <a:pt x="1426" y="4406"/>
                  </a:lnTo>
                  <a:lnTo>
                    <a:pt x="1421" y="4408"/>
                  </a:lnTo>
                  <a:lnTo>
                    <a:pt x="1416" y="4408"/>
                  </a:lnTo>
                  <a:lnTo>
                    <a:pt x="1413" y="4404"/>
                  </a:lnTo>
                  <a:lnTo>
                    <a:pt x="1411" y="4399"/>
                  </a:lnTo>
                  <a:lnTo>
                    <a:pt x="1411" y="4394"/>
                  </a:lnTo>
                  <a:lnTo>
                    <a:pt x="1413" y="4389"/>
                  </a:lnTo>
                  <a:lnTo>
                    <a:pt x="1414" y="4385"/>
                  </a:lnTo>
                  <a:lnTo>
                    <a:pt x="1419" y="4385"/>
                  </a:lnTo>
                  <a:lnTo>
                    <a:pt x="1419" y="4380"/>
                  </a:lnTo>
                  <a:lnTo>
                    <a:pt x="1421" y="4377"/>
                  </a:lnTo>
                  <a:lnTo>
                    <a:pt x="1423" y="4373"/>
                  </a:lnTo>
                  <a:lnTo>
                    <a:pt x="1426" y="4372"/>
                  </a:lnTo>
                  <a:lnTo>
                    <a:pt x="1423" y="4367"/>
                  </a:lnTo>
                  <a:lnTo>
                    <a:pt x="1419" y="4361"/>
                  </a:lnTo>
                  <a:lnTo>
                    <a:pt x="1414" y="4358"/>
                  </a:lnTo>
                  <a:lnTo>
                    <a:pt x="1413" y="4351"/>
                  </a:lnTo>
                  <a:lnTo>
                    <a:pt x="1406" y="4351"/>
                  </a:lnTo>
                  <a:lnTo>
                    <a:pt x="1399" y="4351"/>
                  </a:lnTo>
                  <a:lnTo>
                    <a:pt x="1384" y="4353"/>
                  </a:lnTo>
                  <a:lnTo>
                    <a:pt x="1378" y="4351"/>
                  </a:lnTo>
                  <a:lnTo>
                    <a:pt x="1373" y="4350"/>
                  </a:lnTo>
                  <a:lnTo>
                    <a:pt x="1372" y="4344"/>
                  </a:lnTo>
                  <a:lnTo>
                    <a:pt x="1372" y="4338"/>
                  </a:lnTo>
                  <a:lnTo>
                    <a:pt x="1367" y="4334"/>
                  </a:lnTo>
                  <a:lnTo>
                    <a:pt x="1361" y="4331"/>
                  </a:lnTo>
                  <a:lnTo>
                    <a:pt x="1358" y="4326"/>
                  </a:lnTo>
                  <a:lnTo>
                    <a:pt x="1358" y="4317"/>
                  </a:lnTo>
                  <a:lnTo>
                    <a:pt x="1361" y="4312"/>
                  </a:lnTo>
                  <a:lnTo>
                    <a:pt x="1365" y="4307"/>
                  </a:lnTo>
                  <a:lnTo>
                    <a:pt x="1368" y="4303"/>
                  </a:lnTo>
                  <a:lnTo>
                    <a:pt x="1372" y="4297"/>
                  </a:lnTo>
                  <a:lnTo>
                    <a:pt x="1372" y="4293"/>
                  </a:lnTo>
                  <a:lnTo>
                    <a:pt x="1370" y="4291"/>
                  </a:lnTo>
                  <a:lnTo>
                    <a:pt x="1365" y="4290"/>
                  </a:lnTo>
                  <a:lnTo>
                    <a:pt x="1358" y="4285"/>
                  </a:lnTo>
                  <a:lnTo>
                    <a:pt x="1351" y="4285"/>
                  </a:lnTo>
                  <a:lnTo>
                    <a:pt x="1344" y="4285"/>
                  </a:lnTo>
                  <a:lnTo>
                    <a:pt x="1338" y="4290"/>
                  </a:lnTo>
                  <a:lnTo>
                    <a:pt x="1338" y="4331"/>
                  </a:lnTo>
                  <a:lnTo>
                    <a:pt x="1339" y="4331"/>
                  </a:lnTo>
                  <a:lnTo>
                    <a:pt x="1341" y="4332"/>
                  </a:lnTo>
                  <a:lnTo>
                    <a:pt x="1343" y="4334"/>
                  </a:lnTo>
                  <a:lnTo>
                    <a:pt x="1341" y="4334"/>
                  </a:lnTo>
                  <a:lnTo>
                    <a:pt x="1338" y="4331"/>
                  </a:lnTo>
                  <a:lnTo>
                    <a:pt x="1332" y="4327"/>
                  </a:lnTo>
                  <a:lnTo>
                    <a:pt x="1327" y="4324"/>
                  </a:lnTo>
                  <a:lnTo>
                    <a:pt x="1324" y="4319"/>
                  </a:lnTo>
                  <a:lnTo>
                    <a:pt x="1324" y="4310"/>
                  </a:lnTo>
                  <a:lnTo>
                    <a:pt x="1317" y="4312"/>
                  </a:lnTo>
                  <a:lnTo>
                    <a:pt x="1312" y="4312"/>
                  </a:lnTo>
                  <a:lnTo>
                    <a:pt x="1305" y="4309"/>
                  </a:lnTo>
                  <a:lnTo>
                    <a:pt x="1300" y="4303"/>
                  </a:lnTo>
                  <a:lnTo>
                    <a:pt x="1295" y="4303"/>
                  </a:lnTo>
                  <a:lnTo>
                    <a:pt x="1290" y="4303"/>
                  </a:lnTo>
                  <a:lnTo>
                    <a:pt x="1286" y="4305"/>
                  </a:lnTo>
                  <a:lnTo>
                    <a:pt x="1285" y="4307"/>
                  </a:lnTo>
                  <a:lnTo>
                    <a:pt x="1285" y="4310"/>
                  </a:lnTo>
                  <a:lnTo>
                    <a:pt x="1286" y="4315"/>
                  </a:lnTo>
                  <a:lnTo>
                    <a:pt x="1288" y="4317"/>
                  </a:lnTo>
                  <a:lnTo>
                    <a:pt x="1290" y="4317"/>
                  </a:lnTo>
                  <a:lnTo>
                    <a:pt x="1290" y="4324"/>
                  </a:lnTo>
                  <a:lnTo>
                    <a:pt x="1297" y="4327"/>
                  </a:lnTo>
                  <a:lnTo>
                    <a:pt x="1302" y="4332"/>
                  </a:lnTo>
                  <a:lnTo>
                    <a:pt x="1307" y="4338"/>
                  </a:lnTo>
                  <a:lnTo>
                    <a:pt x="1310" y="4344"/>
                  </a:lnTo>
                  <a:lnTo>
                    <a:pt x="1319" y="4346"/>
                  </a:lnTo>
                  <a:lnTo>
                    <a:pt x="1322" y="4348"/>
                  </a:lnTo>
                  <a:lnTo>
                    <a:pt x="1324" y="4351"/>
                  </a:lnTo>
                  <a:lnTo>
                    <a:pt x="1315" y="4350"/>
                  </a:lnTo>
                  <a:lnTo>
                    <a:pt x="1312" y="4348"/>
                  </a:lnTo>
                  <a:lnTo>
                    <a:pt x="1310" y="4344"/>
                  </a:lnTo>
                  <a:lnTo>
                    <a:pt x="1300" y="4344"/>
                  </a:lnTo>
                  <a:lnTo>
                    <a:pt x="1297" y="4343"/>
                  </a:lnTo>
                  <a:lnTo>
                    <a:pt x="1293" y="4341"/>
                  </a:lnTo>
                  <a:lnTo>
                    <a:pt x="1292" y="4338"/>
                  </a:lnTo>
                  <a:lnTo>
                    <a:pt x="1290" y="4334"/>
                  </a:lnTo>
                  <a:lnTo>
                    <a:pt x="1290" y="4324"/>
                  </a:lnTo>
                  <a:lnTo>
                    <a:pt x="1276" y="4320"/>
                  </a:lnTo>
                  <a:lnTo>
                    <a:pt x="1259" y="4317"/>
                  </a:lnTo>
                  <a:lnTo>
                    <a:pt x="1240" y="4315"/>
                  </a:lnTo>
                  <a:lnTo>
                    <a:pt x="1222" y="4317"/>
                  </a:lnTo>
                  <a:lnTo>
                    <a:pt x="1213" y="4319"/>
                  </a:lnTo>
                  <a:lnTo>
                    <a:pt x="1210" y="4320"/>
                  </a:lnTo>
                  <a:lnTo>
                    <a:pt x="1208" y="4324"/>
                  </a:lnTo>
                  <a:lnTo>
                    <a:pt x="1201" y="4322"/>
                  </a:lnTo>
                  <a:lnTo>
                    <a:pt x="1191" y="4324"/>
                  </a:lnTo>
                  <a:lnTo>
                    <a:pt x="1172" y="4326"/>
                  </a:lnTo>
                  <a:lnTo>
                    <a:pt x="1164" y="4326"/>
                  </a:lnTo>
                  <a:lnTo>
                    <a:pt x="1157" y="4322"/>
                  </a:lnTo>
                  <a:lnTo>
                    <a:pt x="1155" y="4320"/>
                  </a:lnTo>
                  <a:lnTo>
                    <a:pt x="1153" y="4319"/>
                  </a:lnTo>
                  <a:lnTo>
                    <a:pt x="1153" y="4315"/>
                  </a:lnTo>
                  <a:lnTo>
                    <a:pt x="1153" y="4310"/>
                  </a:lnTo>
                  <a:lnTo>
                    <a:pt x="1157" y="4310"/>
                  </a:lnTo>
                  <a:lnTo>
                    <a:pt x="1160" y="4314"/>
                  </a:lnTo>
                  <a:lnTo>
                    <a:pt x="1164" y="4315"/>
                  </a:lnTo>
                  <a:lnTo>
                    <a:pt x="1167" y="4317"/>
                  </a:lnTo>
                  <a:lnTo>
                    <a:pt x="1170" y="4315"/>
                  </a:lnTo>
                  <a:lnTo>
                    <a:pt x="1174" y="4314"/>
                  </a:lnTo>
                  <a:lnTo>
                    <a:pt x="1177" y="4312"/>
                  </a:lnTo>
                  <a:lnTo>
                    <a:pt x="1181" y="4310"/>
                  </a:lnTo>
                  <a:lnTo>
                    <a:pt x="1186" y="4312"/>
                  </a:lnTo>
                  <a:lnTo>
                    <a:pt x="1189" y="4315"/>
                  </a:lnTo>
                  <a:lnTo>
                    <a:pt x="1194" y="4317"/>
                  </a:lnTo>
                  <a:lnTo>
                    <a:pt x="1201" y="4317"/>
                  </a:lnTo>
                  <a:lnTo>
                    <a:pt x="1203" y="4312"/>
                  </a:lnTo>
                  <a:lnTo>
                    <a:pt x="1208" y="4310"/>
                  </a:lnTo>
                  <a:lnTo>
                    <a:pt x="1215" y="4310"/>
                  </a:lnTo>
                  <a:lnTo>
                    <a:pt x="1222" y="4310"/>
                  </a:lnTo>
                  <a:lnTo>
                    <a:pt x="1223" y="4303"/>
                  </a:lnTo>
                  <a:lnTo>
                    <a:pt x="1228" y="4300"/>
                  </a:lnTo>
                  <a:lnTo>
                    <a:pt x="1232" y="4295"/>
                  </a:lnTo>
                  <a:lnTo>
                    <a:pt x="1235" y="4290"/>
                  </a:lnTo>
                  <a:lnTo>
                    <a:pt x="1240" y="4290"/>
                  </a:lnTo>
                  <a:lnTo>
                    <a:pt x="1242" y="4286"/>
                  </a:lnTo>
                  <a:lnTo>
                    <a:pt x="1242" y="4281"/>
                  </a:lnTo>
                  <a:lnTo>
                    <a:pt x="1242" y="4276"/>
                  </a:lnTo>
                  <a:lnTo>
                    <a:pt x="1240" y="4271"/>
                  </a:lnTo>
                  <a:lnTo>
                    <a:pt x="1242" y="4266"/>
                  </a:lnTo>
                  <a:lnTo>
                    <a:pt x="1244" y="4263"/>
                  </a:lnTo>
                  <a:lnTo>
                    <a:pt x="1249" y="4263"/>
                  </a:lnTo>
                  <a:lnTo>
                    <a:pt x="1249" y="4268"/>
                  </a:lnTo>
                  <a:lnTo>
                    <a:pt x="1252" y="4269"/>
                  </a:lnTo>
                  <a:lnTo>
                    <a:pt x="1263" y="4269"/>
                  </a:lnTo>
                  <a:lnTo>
                    <a:pt x="1266" y="4271"/>
                  </a:lnTo>
                  <a:lnTo>
                    <a:pt x="1269" y="4273"/>
                  </a:lnTo>
                  <a:lnTo>
                    <a:pt x="1271" y="4276"/>
                  </a:lnTo>
                  <a:lnTo>
                    <a:pt x="1269" y="4283"/>
                  </a:lnTo>
                  <a:lnTo>
                    <a:pt x="1283" y="4290"/>
                  </a:lnTo>
                  <a:lnTo>
                    <a:pt x="1297" y="4297"/>
                  </a:lnTo>
                  <a:lnTo>
                    <a:pt x="1297" y="4280"/>
                  </a:lnTo>
                  <a:lnTo>
                    <a:pt x="1298" y="4273"/>
                  </a:lnTo>
                  <a:lnTo>
                    <a:pt x="1300" y="4271"/>
                  </a:lnTo>
                  <a:lnTo>
                    <a:pt x="1303" y="4269"/>
                  </a:lnTo>
                  <a:lnTo>
                    <a:pt x="1309" y="4271"/>
                  </a:lnTo>
                  <a:lnTo>
                    <a:pt x="1312" y="4274"/>
                  </a:lnTo>
                  <a:lnTo>
                    <a:pt x="1317" y="4283"/>
                  </a:lnTo>
                  <a:lnTo>
                    <a:pt x="1324" y="4283"/>
                  </a:lnTo>
                  <a:lnTo>
                    <a:pt x="1329" y="4281"/>
                  </a:lnTo>
                  <a:lnTo>
                    <a:pt x="1338" y="4276"/>
                  </a:lnTo>
                  <a:close/>
                  <a:moveTo>
                    <a:pt x="2028" y="1634"/>
                  </a:moveTo>
                  <a:lnTo>
                    <a:pt x="2030" y="1629"/>
                  </a:lnTo>
                  <a:lnTo>
                    <a:pt x="2032" y="1629"/>
                  </a:lnTo>
                  <a:lnTo>
                    <a:pt x="2033" y="1630"/>
                  </a:lnTo>
                  <a:lnTo>
                    <a:pt x="2035" y="1641"/>
                  </a:lnTo>
                  <a:lnTo>
                    <a:pt x="2028" y="1634"/>
                  </a:lnTo>
                  <a:close/>
                  <a:moveTo>
                    <a:pt x="2136" y="1537"/>
                  </a:moveTo>
                  <a:lnTo>
                    <a:pt x="2137" y="1538"/>
                  </a:lnTo>
                  <a:lnTo>
                    <a:pt x="2136" y="1537"/>
                  </a:lnTo>
                  <a:close/>
                  <a:moveTo>
                    <a:pt x="2139" y="1538"/>
                  </a:moveTo>
                  <a:lnTo>
                    <a:pt x="2139" y="1538"/>
                  </a:lnTo>
                  <a:close/>
                  <a:moveTo>
                    <a:pt x="2137" y="1523"/>
                  </a:moveTo>
                  <a:lnTo>
                    <a:pt x="2129" y="1526"/>
                  </a:lnTo>
                  <a:lnTo>
                    <a:pt x="2131" y="1528"/>
                  </a:lnTo>
                  <a:lnTo>
                    <a:pt x="2126" y="1525"/>
                  </a:lnTo>
                  <a:lnTo>
                    <a:pt x="2124" y="1523"/>
                  </a:lnTo>
                  <a:lnTo>
                    <a:pt x="2124" y="1518"/>
                  </a:lnTo>
                  <a:lnTo>
                    <a:pt x="2127" y="1521"/>
                  </a:lnTo>
                  <a:lnTo>
                    <a:pt x="2131" y="1521"/>
                  </a:lnTo>
                  <a:lnTo>
                    <a:pt x="2137" y="1523"/>
                  </a:lnTo>
                  <a:close/>
                  <a:moveTo>
                    <a:pt x="341" y="5921"/>
                  </a:moveTo>
                  <a:lnTo>
                    <a:pt x="341" y="5926"/>
                  </a:lnTo>
                  <a:lnTo>
                    <a:pt x="345" y="5929"/>
                  </a:lnTo>
                  <a:lnTo>
                    <a:pt x="350" y="5933"/>
                  </a:lnTo>
                  <a:lnTo>
                    <a:pt x="357" y="5934"/>
                  </a:lnTo>
                  <a:lnTo>
                    <a:pt x="362" y="5934"/>
                  </a:lnTo>
                  <a:lnTo>
                    <a:pt x="367" y="5933"/>
                  </a:lnTo>
                  <a:lnTo>
                    <a:pt x="369" y="5927"/>
                  </a:lnTo>
                  <a:lnTo>
                    <a:pt x="369" y="5921"/>
                  </a:lnTo>
                  <a:lnTo>
                    <a:pt x="369" y="5914"/>
                  </a:lnTo>
                  <a:lnTo>
                    <a:pt x="352" y="5914"/>
                  </a:lnTo>
                  <a:lnTo>
                    <a:pt x="345" y="5915"/>
                  </a:lnTo>
                  <a:lnTo>
                    <a:pt x="343" y="5917"/>
                  </a:lnTo>
                  <a:lnTo>
                    <a:pt x="341" y="5921"/>
                  </a:lnTo>
                  <a:close/>
                  <a:moveTo>
                    <a:pt x="2457" y="1444"/>
                  </a:moveTo>
                  <a:lnTo>
                    <a:pt x="2450" y="1444"/>
                  </a:lnTo>
                  <a:lnTo>
                    <a:pt x="2446" y="1450"/>
                  </a:lnTo>
                  <a:lnTo>
                    <a:pt x="2445" y="1456"/>
                  </a:lnTo>
                  <a:lnTo>
                    <a:pt x="2443" y="1463"/>
                  </a:lnTo>
                  <a:lnTo>
                    <a:pt x="2443" y="1472"/>
                  </a:lnTo>
                  <a:lnTo>
                    <a:pt x="2450" y="1473"/>
                  </a:lnTo>
                  <a:lnTo>
                    <a:pt x="2455" y="1472"/>
                  </a:lnTo>
                  <a:lnTo>
                    <a:pt x="2458" y="1467"/>
                  </a:lnTo>
                  <a:lnTo>
                    <a:pt x="2462" y="1463"/>
                  </a:lnTo>
                  <a:lnTo>
                    <a:pt x="2463" y="1456"/>
                  </a:lnTo>
                  <a:lnTo>
                    <a:pt x="2463" y="1451"/>
                  </a:lnTo>
                  <a:lnTo>
                    <a:pt x="2462" y="1448"/>
                  </a:lnTo>
                  <a:lnTo>
                    <a:pt x="2457" y="1444"/>
                  </a:lnTo>
                  <a:close/>
                  <a:moveTo>
                    <a:pt x="1249" y="4283"/>
                  </a:moveTo>
                  <a:lnTo>
                    <a:pt x="1249" y="4303"/>
                  </a:lnTo>
                  <a:lnTo>
                    <a:pt x="1269" y="4303"/>
                  </a:lnTo>
                  <a:lnTo>
                    <a:pt x="1269" y="4293"/>
                  </a:lnTo>
                  <a:lnTo>
                    <a:pt x="1268" y="4290"/>
                  </a:lnTo>
                  <a:lnTo>
                    <a:pt x="1264" y="4286"/>
                  </a:lnTo>
                  <a:lnTo>
                    <a:pt x="1263" y="4285"/>
                  </a:lnTo>
                  <a:lnTo>
                    <a:pt x="1259" y="4283"/>
                  </a:lnTo>
                  <a:lnTo>
                    <a:pt x="1249" y="4283"/>
                  </a:lnTo>
                  <a:close/>
                  <a:moveTo>
                    <a:pt x="1474" y="4365"/>
                  </a:moveTo>
                  <a:lnTo>
                    <a:pt x="1476" y="4356"/>
                  </a:lnTo>
                  <a:lnTo>
                    <a:pt x="1477" y="4353"/>
                  </a:lnTo>
                  <a:lnTo>
                    <a:pt x="1481" y="4351"/>
                  </a:lnTo>
                  <a:lnTo>
                    <a:pt x="1481" y="4344"/>
                  </a:lnTo>
                  <a:lnTo>
                    <a:pt x="1479" y="4339"/>
                  </a:lnTo>
                  <a:lnTo>
                    <a:pt x="1474" y="4331"/>
                  </a:lnTo>
                  <a:lnTo>
                    <a:pt x="1469" y="4329"/>
                  </a:lnTo>
                  <a:lnTo>
                    <a:pt x="1467" y="4327"/>
                  </a:lnTo>
                  <a:lnTo>
                    <a:pt x="1467" y="4324"/>
                  </a:lnTo>
                  <a:lnTo>
                    <a:pt x="1454" y="4326"/>
                  </a:lnTo>
                  <a:lnTo>
                    <a:pt x="1448" y="4327"/>
                  </a:lnTo>
                  <a:lnTo>
                    <a:pt x="1447" y="4329"/>
                  </a:lnTo>
                  <a:lnTo>
                    <a:pt x="1447" y="4331"/>
                  </a:lnTo>
                  <a:lnTo>
                    <a:pt x="1452" y="4334"/>
                  </a:lnTo>
                  <a:lnTo>
                    <a:pt x="1455" y="4338"/>
                  </a:lnTo>
                  <a:lnTo>
                    <a:pt x="1459" y="4350"/>
                  </a:lnTo>
                  <a:lnTo>
                    <a:pt x="1460" y="4355"/>
                  </a:lnTo>
                  <a:lnTo>
                    <a:pt x="1464" y="4360"/>
                  </a:lnTo>
                  <a:lnTo>
                    <a:pt x="1469" y="4363"/>
                  </a:lnTo>
                  <a:lnTo>
                    <a:pt x="1474" y="4365"/>
                  </a:lnTo>
                  <a:close/>
                  <a:moveTo>
                    <a:pt x="2163" y="1560"/>
                  </a:moveTo>
                  <a:lnTo>
                    <a:pt x="2177" y="1560"/>
                  </a:lnTo>
                  <a:lnTo>
                    <a:pt x="2177" y="1533"/>
                  </a:lnTo>
                  <a:lnTo>
                    <a:pt x="2163" y="1533"/>
                  </a:lnTo>
                  <a:lnTo>
                    <a:pt x="2163" y="1560"/>
                  </a:lnTo>
                  <a:close/>
                  <a:moveTo>
                    <a:pt x="1372" y="4331"/>
                  </a:moveTo>
                  <a:lnTo>
                    <a:pt x="1377" y="4332"/>
                  </a:lnTo>
                  <a:lnTo>
                    <a:pt x="1378" y="4334"/>
                  </a:lnTo>
                  <a:lnTo>
                    <a:pt x="1378" y="4338"/>
                  </a:lnTo>
                  <a:lnTo>
                    <a:pt x="1382" y="4343"/>
                  </a:lnTo>
                  <a:lnTo>
                    <a:pt x="1387" y="4344"/>
                  </a:lnTo>
                  <a:lnTo>
                    <a:pt x="1394" y="4346"/>
                  </a:lnTo>
                  <a:lnTo>
                    <a:pt x="1401" y="4346"/>
                  </a:lnTo>
                  <a:lnTo>
                    <a:pt x="1418" y="4344"/>
                  </a:lnTo>
                  <a:lnTo>
                    <a:pt x="1426" y="4344"/>
                  </a:lnTo>
                  <a:lnTo>
                    <a:pt x="1433" y="4344"/>
                  </a:lnTo>
                  <a:lnTo>
                    <a:pt x="1430" y="4336"/>
                  </a:lnTo>
                  <a:lnTo>
                    <a:pt x="1426" y="4327"/>
                  </a:lnTo>
                  <a:lnTo>
                    <a:pt x="1421" y="4320"/>
                  </a:lnTo>
                  <a:lnTo>
                    <a:pt x="1418" y="4319"/>
                  </a:lnTo>
                  <a:lnTo>
                    <a:pt x="1413" y="4317"/>
                  </a:lnTo>
                  <a:lnTo>
                    <a:pt x="1413" y="4312"/>
                  </a:lnTo>
                  <a:lnTo>
                    <a:pt x="1409" y="4309"/>
                  </a:lnTo>
                  <a:lnTo>
                    <a:pt x="1406" y="4307"/>
                  </a:lnTo>
                  <a:lnTo>
                    <a:pt x="1401" y="4305"/>
                  </a:lnTo>
                  <a:lnTo>
                    <a:pt x="1390" y="4303"/>
                  </a:lnTo>
                  <a:lnTo>
                    <a:pt x="1387" y="4300"/>
                  </a:lnTo>
                  <a:lnTo>
                    <a:pt x="1385" y="4297"/>
                  </a:lnTo>
                  <a:lnTo>
                    <a:pt x="1384" y="4298"/>
                  </a:lnTo>
                  <a:lnTo>
                    <a:pt x="1382" y="4300"/>
                  </a:lnTo>
                  <a:lnTo>
                    <a:pt x="1378" y="4303"/>
                  </a:lnTo>
                  <a:lnTo>
                    <a:pt x="1377" y="4309"/>
                  </a:lnTo>
                  <a:lnTo>
                    <a:pt x="1375" y="4310"/>
                  </a:lnTo>
                  <a:lnTo>
                    <a:pt x="1372" y="4310"/>
                  </a:lnTo>
                  <a:lnTo>
                    <a:pt x="1372" y="4331"/>
                  </a:lnTo>
                  <a:close/>
                  <a:moveTo>
                    <a:pt x="1658" y="3901"/>
                  </a:moveTo>
                  <a:lnTo>
                    <a:pt x="1662" y="3901"/>
                  </a:lnTo>
                  <a:lnTo>
                    <a:pt x="1665" y="3901"/>
                  </a:lnTo>
                  <a:lnTo>
                    <a:pt x="1665" y="3904"/>
                  </a:lnTo>
                  <a:lnTo>
                    <a:pt x="1665" y="3908"/>
                  </a:lnTo>
                  <a:lnTo>
                    <a:pt x="1668" y="3910"/>
                  </a:lnTo>
                  <a:lnTo>
                    <a:pt x="1674" y="3910"/>
                  </a:lnTo>
                  <a:lnTo>
                    <a:pt x="1677" y="3911"/>
                  </a:lnTo>
                  <a:lnTo>
                    <a:pt x="1679" y="3913"/>
                  </a:lnTo>
                  <a:lnTo>
                    <a:pt x="1679" y="3915"/>
                  </a:lnTo>
                  <a:lnTo>
                    <a:pt x="1682" y="3913"/>
                  </a:lnTo>
                  <a:lnTo>
                    <a:pt x="1684" y="3910"/>
                  </a:lnTo>
                  <a:lnTo>
                    <a:pt x="1686" y="3901"/>
                  </a:lnTo>
                  <a:lnTo>
                    <a:pt x="1682" y="3892"/>
                  </a:lnTo>
                  <a:lnTo>
                    <a:pt x="1677" y="3886"/>
                  </a:lnTo>
                  <a:lnTo>
                    <a:pt x="1667" y="3872"/>
                  </a:lnTo>
                  <a:lnTo>
                    <a:pt x="1663" y="3863"/>
                  </a:lnTo>
                  <a:lnTo>
                    <a:pt x="1660" y="3855"/>
                  </a:lnTo>
                  <a:lnTo>
                    <a:pt x="1658" y="3845"/>
                  </a:lnTo>
                  <a:lnTo>
                    <a:pt x="1658" y="3833"/>
                  </a:lnTo>
                  <a:lnTo>
                    <a:pt x="1651" y="3838"/>
                  </a:lnTo>
                  <a:lnTo>
                    <a:pt x="1645" y="3840"/>
                  </a:lnTo>
                  <a:lnTo>
                    <a:pt x="1638" y="3838"/>
                  </a:lnTo>
                  <a:lnTo>
                    <a:pt x="1631" y="3833"/>
                  </a:lnTo>
                  <a:lnTo>
                    <a:pt x="1631" y="3843"/>
                  </a:lnTo>
                  <a:lnTo>
                    <a:pt x="1633" y="3851"/>
                  </a:lnTo>
                  <a:lnTo>
                    <a:pt x="1636" y="3858"/>
                  </a:lnTo>
                  <a:lnTo>
                    <a:pt x="1639" y="3865"/>
                  </a:lnTo>
                  <a:lnTo>
                    <a:pt x="1648" y="3877"/>
                  </a:lnTo>
                  <a:lnTo>
                    <a:pt x="1650" y="3886"/>
                  </a:lnTo>
                  <a:lnTo>
                    <a:pt x="1651" y="3894"/>
                  </a:lnTo>
                  <a:lnTo>
                    <a:pt x="1655" y="3894"/>
                  </a:lnTo>
                  <a:lnTo>
                    <a:pt x="1657" y="3896"/>
                  </a:lnTo>
                  <a:lnTo>
                    <a:pt x="1657" y="3899"/>
                  </a:lnTo>
                  <a:lnTo>
                    <a:pt x="1658" y="3901"/>
                  </a:lnTo>
                  <a:close/>
                  <a:moveTo>
                    <a:pt x="2218" y="1526"/>
                  </a:moveTo>
                  <a:lnTo>
                    <a:pt x="2231" y="1526"/>
                  </a:lnTo>
                  <a:lnTo>
                    <a:pt x="2231" y="1520"/>
                  </a:lnTo>
                  <a:lnTo>
                    <a:pt x="2231" y="1513"/>
                  </a:lnTo>
                  <a:lnTo>
                    <a:pt x="2218" y="1513"/>
                  </a:lnTo>
                  <a:lnTo>
                    <a:pt x="2218" y="1526"/>
                  </a:lnTo>
                  <a:close/>
                  <a:moveTo>
                    <a:pt x="2225" y="1431"/>
                  </a:moveTo>
                  <a:lnTo>
                    <a:pt x="2225" y="1438"/>
                  </a:lnTo>
                  <a:lnTo>
                    <a:pt x="2228" y="1441"/>
                  </a:lnTo>
                  <a:lnTo>
                    <a:pt x="2231" y="1444"/>
                  </a:lnTo>
                  <a:lnTo>
                    <a:pt x="2238" y="1444"/>
                  </a:lnTo>
                  <a:lnTo>
                    <a:pt x="2238" y="1441"/>
                  </a:lnTo>
                  <a:lnTo>
                    <a:pt x="2240" y="1439"/>
                  </a:lnTo>
                  <a:lnTo>
                    <a:pt x="2245" y="1438"/>
                  </a:lnTo>
                  <a:lnTo>
                    <a:pt x="2245" y="1424"/>
                  </a:lnTo>
                  <a:lnTo>
                    <a:pt x="2231" y="1424"/>
                  </a:lnTo>
                  <a:lnTo>
                    <a:pt x="2231" y="1427"/>
                  </a:lnTo>
                  <a:lnTo>
                    <a:pt x="2230" y="1429"/>
                  </a:lnTo>
                  <a:lnTo>
                    <a:pt x="2225" y="1431"/>
                  </a:lnTo>
                  <a:close/>
                  <a:moveTo>
                    <a:pt x="2238" y="1485"/>
                  </a:moveTo>
                  <a:lnTo>
                    <a:pt x="2238" y="1475"/>
                  </a:lnTo>
                  <a:lnTo>
                    <a:pt x="2238" y="1465"/>
                  </a:lnTo>
                  <a:lnTo>
                    <a:pt x="2238" y="1460"/>
                  </a:lnTo>
                  <a:lnTo>
                    <a:pt x="2235" y="1458"/>
                  </a:lnTo>
                  <a:lnTo>
                    <a:pt x="2231" y="1456"/>
                  </a:lnTo>
                  <a:lnTo>
                    <a:pt x="2225" y="1458"/>
                  </a:lnTo>
                  <a:lnTo>
                    <a:pt x="2225" y="1465"/>
                  </a:lnTo>
                  <a:lnTo>
                    <a:pt x="2226" y="1470"/>
                  </a:lnTo>
                  <a:lnTo>
                    <a:pt x="2231" y="1479"/>
                  </a:lnTo>
                  <a:lnTo>
                    <a:pt x="2223" y="1480"/>
                  </a:lnTo>
                  <a:lnTo>
                    <a:pt x="2220" y="1482"/>
                  </a:lnTo>
                  <a:lnTo>
                    <a:pt x="2218" y="1485"/>
                  </a:lnTo>
                  <a:lnTo>
                    <a:pt x="2221" y="1485"/>
                  </a:lnTo>
                  <a:lnTo>
                    <a:pt x="2223" y="1487"/>
                  </a:lnTo>
                  <a:lnTo>
                    <a:pt x="2225" y="1492"/>
                  </a:lnTo>
                  <a:lnTo>
                    <a:pt x="2228" y="1496"/>
                  </a:lnTo>
                  <a:lnTo>
                    <a:pt x="2230" y="1497"/>
                  </a:lnTo>
                  <a:lnTo>
                    <a:pt x="2231" y="1499"/>
                  </a:lnTo>
                  <a:lnTo>
                    <a:pt x="2231" y="1502"/>
                  </a:lnTo>
                  <a:lnTo>
                    <a:pt x="2233" y="1504"/>
                  </a:lnTo>
                  <a:lnTo>
                    <a:pt x="2238" y="1506"/>
                  </a:lnTo>
                  <a:lnTo>
                    <a:pt x="2242" y="1509"/>
                  </a:lnTo>
                  <a:lnTo>
                    <a:pt x="2243" y="1511"/>
                  </a:lnTo>
                  <a:lnTo>
                    <a:pt x="2245" y="1513"/>
                  </a:lnTo>
                  <a:lnTo>
                    <a:pt x="2247" y="1518"/>
                  </a:lnTo>
                  <a:lnTo>
                    <a:pt x="2249" y="1520"/>
                  </a:lnTo>
                  <a:lnTo>
                    <a:pt x="2252" y="1520"/>
                  </a:lnTo>
                  <a:lnTo>
                    <a:pt x="2254" y="1513"/>
                  </a:lnTo>
                  <a:lnTo>
                    <a:pt x="2252" y="1508"/>
                  </a:lnTo>
                  <a:lnTo>
                    <a:pt x="2250" y="1502"/>
                  </a:lnTo>
                  <a:lnTo>
                    <a:pt x="2249" y="1499"/>
                  </a:lnTo>
                  <a:lnTo>
                    <a:pt x="2242" y="1494"/>
                  </a:lnTo>
                  <a:lnTo>
                    <a:pt x="2240" y="1491"/>
                  </a:lnTo>
                  <a:lnTo>
                    <a:pt x="2238" y="1485"/>
                  </a:lnTo>
                  <a:close/>
                  <a:moveTo>
                    <a:pt x="2211" y="1540"/>
                  </a:moveTo>
                  <a:lnTo>
                    <a:pt x="2209" y="1537"/>
                  </a:lnTo>
                  <a:lnTo>
                    <a:pt x="2206" y="1535"/>
                  </a:lnTo>
                  <a:lnTo>
                    <a:pt x="2202" y="1533"/>
                  </a:lnTo>
                  <a:lnTo>
                    <a:pt x="2197" y="1533"/>
                  </a:lnTo>
                  <a:lnTo>
                    <a:pt x="2194" y="1538"/>
                  </a:lnTo>
                  <a:lnTo>
                    <a:pt x="2190" y="1548"/>
                  </a:lnTo>
                  <a:lnTo>
                    <a:pt x="2189" y="1552"/>
                  </a:lnTo>
                  <a:lnTo>
                    <a:pt x="2190" y="1557"/>
                  </a:lnTo>
                  <a:lnTo>
                    <a:pt x="2192" y="1559"/>
                  </a:lnTo>
                  <a:lnTo>
                    <a:pt x="2197" y="1560"/>
                  </a:lnTo>
                  <a:lnTo>
                    <a:pt x="2197" y="1557"/>
                  </a:lnTo>
                  <a:lnTo>
                    <a:pt x="2201" y="1555"/>
                  </a:lnTo>
                  <a:lnTo>
                    <a:pt x="2208" y="1554"/>
                  </a:lnTo>
                  <a:lnTo>
                    <a:pt x="2214" y="1552"/>
                  </a:lnTo>
                  <a:lnTo>
                    <a:pt x="2216" y="1550"/>
                  </a:lnTo>
                  <a:lnTo>
                    <a:pt x="2218" y="1547"/>
                  </a:lnTo>
                  <a:lnTo>
                    <a:pt x="2213" y="1545"/>
                  </a:lnTo>
                  <a:lnTo>
                    <a:pt x="2211" y="1543"/>
                  </a:lnTo>
                  <a:lnTo>
                    <a:pt x="2211" y="1540"/>
                  </a:lnTo>
                  <a:close/>
                  <a:moveTo>
                    <a:pt x="2293" y="1404"/>
                  </a:moveTo>
                  <a:lnTo>
                    <a:pt x="2276" y="1404"/>
                  </a:lnTo>
                  <a:lnTo>
                    <a:pt x="2272" y="1404"/>
                  </a:lnTo>
                  <a:lnTo>
                    <a:pt x="2274" y="1409"/>
                  </a:lnTo>
                  <a:lnTo>
                    <a:pt x="2278" y="1416"/>
                  </a:lnTo>
                  <a:lnTo>
                    <a:pt x="2279" y="1417"/>
                  </a:lnTo>
                  <a:lnTo>
                    <a:pt x="2286" y="1417"/>
                  </a:lnTo>
                  <a:lnTo>
                    <a:pt x="2286" y="1424"/>
                  </a:lnTo>
                  <a:lnTo>
                    <a:pt x="2289" y="1427"/>
                  </a:lnTo>
                  <a:lnTo>
                    <a:pt x="2293" y="1431"/>
                  </a:lnTo>
                  <a:lnTo>
                    <a:pt x="2300" y="1431"/>
                  </a:lnTo>
                  <a:lnTo>
                    <a:pt x="2300" y="1410"/>
                  </a:lnTo>
                  <a:lnTo>
                    <a:pt x="2295" y="1409"/>
                  </a:lnTo>
                  <a:lnTo>
                    <a:pt x="2293" y="1407"/>
                  </a:lnTo>
                  <a:lnTo>
                    <a:pt x="2293" y="1404"/>
                  </a:lnTo>
                  <a:close/>
                  <a:moveTo>
                    <a:pt x="2313" y="1410"/>
                  </a:moveTo>
                  <a:lnTo>
                    <a:pt x="2327" y="1410"/>
                  </a:lnTo>
                  <a:lnTo>
                    <a:pt x="2327" y="1404"/>
                  </a:lnTo>
                  <a:lnTo>
                    <a:pt x="2322" y="1404"/>
                  </a:lnTo>
                  <a:lnTo>
                    <a:pt x="2318" y="1405"/>
                  </a:lnTo>
                  <a:lnTo>
                    <a:pt x="2315" y="1407"/>
                  </a:lnTo>
                  <a:lnTo>
                    <a:pt x="2313" y="1410"/>
                  </a:lnTo>
                  <a:close/>
                  <a:moveTo>
                    <a:pt x="2443" y="1397"/>
                  </a:moveTo>
                  <a:lnTo>
                    <a:pt x="2443" y="1383"/>
                  </a:lnTo>
                  <a:lnTo>
                    <a:pt x="2441" y="1378"/>
                  </a:lnTo>
                  <a:lnTo>
                    <a:pt x="2440" y="1376"/>
                  </a:lnTo>
                  <a:lnTo>
                    <a:pt x="2436" y="1376"/>
                  </a:lnTo>
                  <a:lnTo>
                    <a:pt x="2431" y="1378"/>
                  </a:lnTo>
                  <a:lnTo>
                    <a:pt x="2424" y="1383"/>
                  </a:lnTo>
                  <a:lnTo>
                    <a:pt x="2422" y="1387"/>
                  </a:lnTo>
                  <a:lnTo>
                    <a:pt x="2422" y="1390"/>
                  </a:lnTo>
                  <a:lnTo>
                    <a:pt x="2428" y="1392"/>
                  </a:lnTo>
                  <a:lnTo>
                    <a:pt x="2431" y="1395"/>
                  </a:lnTo>
                  <a:lnTo>
                    <a:pt x="2436" y="1397"/>
                  </a:lnTo>
                  <a:lnTo>
                    <a:pt x="2443" y="1397"/>
                  </a:lnTo>
                  <a:close/>
                  <a:moveTo>
                    <a:pt x="2443" y="1438"/>
                  </a:moveTo>
                  <a:lnTo>
                    <a:pt x="2441" y="1438"/>
                  </a:lnTo>
                  <a:lnTo>
                    <a:pt x="2438" y="1439"/>
                  </a:lnTo>
                  <a:lnTo>
                    <a:pt x="2436" y="1441"/>
                  </a:lnTo>
                  <a:lnTo>
                    <a:pt x="2436" y="1444"/>
                  </a:lnTo>
                  <a:lnTo>
                    <a:pt x="2438" y="1444"/>
                  </a:lnTo>
                  <a:lnTo>
                    <a:pt x="2441" y="1443"/>
                  </a:lnTo>
                  <a:lnTo>
                    <a:pt x="2443" y="1441"/>
                  </a:lnTo>
                  <a:lnTo>
                    <a:pt x="2443" y="1438"/>
                  </a:lnTo>
                  <a:close/>
                  <a:moveTo>
                    <a:pt x="2267" y="1409"/>
                  </a:moveTo>
                  <a:lnTo>
                    <a:pt x="2267" y="1405"/>
                  </a:lnTo>
                  <a:lnTo>
                    <a:pt x="2266" y="1404"/>
                  </a:lnTo>
                  <a:lnTo>
                    <a:pt x="2259" y="1404"/>
                  </a:lnTo>
                  <a:lnTo>
                    <a:pt x="2252" y="1405"/>
                  </a:lnTo>
                  <a:lnTo>
                    <a:pt x="2249" y="1405"/>
                  </a:lnTo>
                  <a:lnTo>
                    <a:pt x="2245" y="1405"/>
                  </a:lnTo>
                  <a:lnTo>
                    <a:pt x="2245" y="1409"/>
                  </a:lnTo>
                  <a:lnTo>
                    <a:pt x="2247" y="1414"/>
                  </a:lnTo>
                  <a:lnTo>
                    <a:pt x="2247" y="1419"/>
                  </a:lnTo>
                  <a:lnTo>
                    <a:pt x="2247" y="1421"/>
                  </a:lnTo>
                  <a:lnTo>
                    <a:pt x="2249" y="1422"/>
                  </a:lnTo>
                  <a:lnTo>
                    <a:pt x="2250" y="1422"/>
                  </a:lnTo>
                  <a:lnTo>
                    <a:pt x="2252" y="1424"/>
                  </a:lnTo>
                  <a:lnTo>
                    <a:pt x="2255" y="1429"/>
                  </a:lnTo>
                  <a:lnTo>
                    <a:pt x="2259" y="1431"/>
                  </a:lnTo>
                  <a:lnTo>
                    <a:pt x="2262" y="1429"/>
                  </a:lnTo>
                  <a:lnTo>
                    <a:pt x="2266" y="1426"/>
                  </a:lnTo>
                  <a:lnTo>
                    <a:pt x="2269" y="1421"/>
                  </a:lnTo>
                  <a:lnTo>
                    <a:pt x="2269" y="1417"/>
                  </a:lnTo>
                  <a:lnTo>
                    <a:pt x="2269" y="1412"/>
                  </a:lnTo>
                  <a:lnTo>
                    <a:pt x="2267" y="1409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4E0E9A0-016C-402E-8C03-93E9CEB7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1025" y="5310188"/>
              <a:ext cx="1528763" cy="1382712"/>
            </a:xfrm>
            <a:custGeom>
              <a:avLst/>
              <a:gdLst>
                <a:gd name="T0" fmla="*/ 3854 w 4245"/>
                <a:gd name="T1" fmla="*/ 2434 h 3839"/>
                <a:gd name="T2" fmla="*/ 3685 w 4245"/>
                <a:gd name="T3" fmla="*/ 2458 h 3839"/>
                <a:gd name="T4" fmla="*/ 3678 w 4245"/>
                <a:gd name="T5" fmla="*/ 2583 h 3839"/>
                <a:gd name="T6" fmla="*/ 3862 w 4245"/>
                <a:gd name="T7" fmla="*/ 2682 h 3839"/>
                <a:gd name="T8" fmla="*/ 4002 w 4245"/>
                <a:gd name="T9" fmla="*/ 1336 h 3839"/>
                <a:gd name="T10" fmla="*/ 3705 w 4245"/>
                <a:gd name="T11" fmla="*/ 1256 h 3839"/>
                <a:gd name="T12" fmla="*/ 3466 w 4245"/>
                <a:gd name="T13" fmla="*/ 1215 h 3839"/>
                <a:gd name="T14" fmla="*/ 3171 w 4245"/>
                <a:gd name="T15" fmla="*/ 1013 h 3839"/>
                <a:gd name="T16" fmla="*/ 2920 w 4245"/>
                <a:gd name="T17" fmla="*/ 983 h 3839"/>
                <a:gd name="T18" fmla="*/ 2641 w 4245"/>
                <a:gd name="T19" fmla="*/ 826 h 3839"/>
                <a:gd name="T20" fmla="*/ 2535 w 4245"/>
                <a:gd name="T21" fmla="*/ 698 h 3839"/>
                <a:gd name="T22" fmla="*/ 2240 w 4245"/>
                <a:gd name="T23" fmla="*/ 601 h 3839"/>
                <a:gd name="T24" fmla="*/ 1960 w 4245"/>
                <a:gd name="T25" fmla="*/ 507 h 3839"/>
                <a:gd name="T26" fmla="*/ 1730 w 4245"/>
                <a:gd name="T27" fmla="*/ 451 h 3839"/>
                <a:gd name="T28" fmla="*/ 1409 w 4245"/>
                <a:gd name="T29" fmla="*/ 348 h 3839"/>
                <a:gd name="T30" fmla="*/ 1155 w 4245"/>
                <a:gd name="T31" fmla="*/ 222 h 3839"/>
                <a:gd name="T32" fmla="*/ 812 w 4245"/>
                <a:gd name="T33" fmla="*/ 164 h 3839"/>
                <a:gd name="T34" fmla="*/ 630 w 4245"/>
                <a:gd name="T35" fmla="*/ 14 h 3839"/>
                <a:gd name="T36" fmla="*/ 409 w 4245"/>
                <a:gd name="T37" fmla="*/ 62 h 3839"/>
                <a:gd name="T38" fmla="*/ 273 w 4245"/>
                <a:gd name="T39" fmla="*/ 137 h 3839"/>
                <a:gd name="T40" fmla="*/ 75 w 4245"/>
                <a:gd name="T41" fmla="*/ 184 h 3839"/>
                <a:gd name="T42" fmla="*/ 123 w 4245"/>
                <a:gd name="T43" fmla="*/ 348 h 3839"/>
                <a:gd name="T44" fmla="*/ 128 w 4245"/>
                <a:gd name="T45" fmla="*/ 476 h 3839"/>
                <a:gd name="T46" fmla="*/ 166 w 4245"/>
                <a:gd name="T47" fmla="*/ 573 h 3839"/>
                <a:gd name="T48" fmla="*/ 80 w 4245"/>
                <a:gd name="T49" fmla="*/ 718 h 3839"/>
                <a:gd name="T50" fmla="*/ 297 w 4245"/>
                <a:gd name="T51" fmla="*/ 696 h 3839"/>
                <a:gd name="T52" fmla="*/ 551 w 4245"/>
                <a:gd name="T53" fmla="*/ 874 h 3839"/>
                <a:gd name="T54" fmla="*/ 792 w 4245"/>
                <a:gd name="T55" fmla="*/ 921 h 3839"/>
                <a:gd name="T56" fmla="*/ 832 w 4245"/>
                <a:gd name="T57" fmla="*/ 1146 h 3839"/>
                <a:gd name="T58" fmla="*/ 599 w 4245"/>
                <a:gd name="T59" fmla="*/ 1319 h 3839"/>
                <a:gd name="T60" fmla="*/ 563 w 4245"/>
                <a:gd name="T61" fmla="*/ 1566 h 3839"/>
                <a:gd name="T62" fmla="*/ 491 w 4245"/>
                <a:gd name="T63" fmla="*/ 1742 h 3839"/>
                <a:gd name="T64" fmla="*/ 239 w 4245"/>
                <a:gd name="T65" fmla="*/ 1887 h 3839"/>
                <a:gd name="T66" fmla="*/ 345 w 4245"/>
                <a:gd name="T67" fmla="*/ 2117 h 3839"/>
                <a:gd name="T68" fmla="*/ 230 w 4245"/>
                <a:gd name="T69" fmla="*/ 2252 h 3839"/>
                <a:gd name="T70" fmla="*/ 195 w 4245"/>
                <a:gd name="T71" fmla="*/ 2433 h 3839"/>
                <a:gd name="T72" fmla="*/ 164 w 4245"/>
                <a:gd name="T73" fmla="*/ 2600 h 3839"/>
                <a:gd name="T74" fmla="*/ 29 w 4245"/>
                <a:gd name="T75" fmla="*/ 2878 h 3839"/>
                <a:gd name="T76" fmla="*/ 208 w 4245"/>
                <a:gd name="T77" fmla="*/ 2960 h 3839"/>
                <a:gd name="T78" fmla="*/ 326 w 4245"/>
                <a:gd name="T79" fmla="*/ 3188 h 3839"/>
                <a:gd name="T80" fmla="*/ 362 w 4245"/>
                <a:gd name="T81" fmla="*/ 3413 h 3839"/>
                <a:gd name="T82" fmla="*/ 597 w 4245"/>
                <a:gd name="T83" fmla="*/ 3581 h 3839"/>
                <a:gd name="T84" fmla="*/ 925 w 4245"/>
                <a:gd name="T85" fmla="*/ 3460 h 3839"/>
                <a:gd name="T86" fmla="*/ 1327 w 4245"/>
                <a:gd name="T87" fmla="*/ 3461 h 3839"/>
                <a:gd name="T88" fmla="*/ 1774 w 4245"/>
                <a:gd name="T89" fmla="*/ 3511 h 3839"/>
                <a:gd name="T90" fmla="*/ 1969 w 4245"/>
                <a:gd name="T91" fmla="*/ 3413 h 3839"/>
                <a:gd name="T92" fmla="*/ 2179 w 4245"/>
                <a:gd name="T93" fmla="*/ 3248 h 3839"/>
                <a:gd name="T94" fmla="*/ 2398 w 4245"/>
                <a:gd name="T95" fmla="*/ 3188 h 3839"/>
                <a:gd name="T96" fmla="*/ 2487 w 4245"/>
                <a:gd name="T97" fmla="*/ 3013 h 3839"/>
                <a:gd name="T98" fmla="*/ 2745 w 4245"/>
                <a:gd name="T99" fmla="*/ 2835 h 3839"/>
                <a:gd name="T100" fmla="*/ 2675 w 4245"/>
                <a:gd name="T101" fmla="*/ 2665 h 3839"/>
                <a:gd name="T102" fmla="*/ 2704 w 4245"/>
                <a:gd name="T103" fmla="*/ 2366 h 3839"/>
                <a:gd name="T104" fmla="*/ 2845 w 4245"/>
                <a:gd name="T105" fmla="*/ 2170 h 3839"/>
                <a:gd name="T106" fmla="*/ 3086 w 4245"/>
                <a:gd name="T107" fmla="*/ 1998 h 3839"/>
                <a:gd name="T108" fmla="*/ 3185 w 4245"/>
                <a:gd name="T109" fmla="*/ 1829 h 3839"/>
                <a:gd name="T110" fmla="*/ 3623 w 4245"/>
                <a:gd name="T111" fmla="*/ 1720 h 3839"/>
                <a:gd name="T112" fmla="*/ 3930 w 4245"/>
                <a:gd name="T113" fmla="*/ 1573 h 3839"/>
                <a:gd name="T114" fmla="*/ 4011 w 4245"/>
                <a:gd name="T115" fmla="*/ 1373 h 3839"/>
                <a:gd name="T116" fmla="*/ 4065 w 4245"/>
                <a:gd name="T117" fmla="*/ 2421 h 3839"/>
                <a:gd name="T118" fmla="*/ 1484 w 4245"/>
                <a:gd name="T119" fmla="*/ 3838 h 3839"/>
                <a:gd name="T120" fmla="*/ 3200 w 4245"/>
                <a:gd name="T121" fmla="*/ 2869 h 3839"/>
                <a:gd name="T122" fmla="*/ 3279 w 4245"/>
                <a:gd name="T123" fmla="*/ 2711 h 3839"/>
                <a:gd name="T124" fmla="*/ 3228 w 4245"/>
                <a:gd name="T125" fmla="*/ 2805 h 3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45" h="3839">
                  <a:moveTo>
                    <a:pt x="3951" y="2511"/>
                  </a:moveTo>
                  <a:lnTo>
                    <a:pt x="3942" y="2508"/>
                  </a:lnTo>
                  <a:lnTo>
                    <a:pt x="3934" y="2504"/>
                  </a:lnTo>
                  <a:lnTo>
                    <a:pt x="3927" y="2499"/>
                  </a:lnTo>
                  <a:lnTo>
                    <a:pt x="3925" y="2496"/>
                  </a:lnTo>
                  <a:lnTo>
                    <a:pt x="3924" y="2491"/>
                  </a:lnTo>
                  <a:lnTo>
                    <a:pt x="3920" y="2491"/>
                  </a:lnTo>
                  <a:lnTo>
                    <a:pt x="3917" y="2491"/>
                  </a:lnTo>
                  <a:lnTo>
                    <a:pt x="3912" y="2491"/>
                  </a:lnTo>
                  <a:lnTo>
                    <a:pt x="3910" y="2491"/>
                  </a:lnTo>
                  <a:lnTo>
                    <a:pt x="3910" y="2494"/>
                  </a:lnTo>
                  <a:lnTo>
                    <a:pt x="3910" y="2498"/>
                  </a:lnTo>
                  <a:lnTo>
                    <a:pt x="3907" y="2498"/>
                  </a:lnTo>
                  <a:lnTo>
                    <a:pt x="3903" y="2498"/>
                  </a:lnTo>
                  <a:lnTo>
                    <a:pt x="3903" y="2501"/>
                  </a:lnTo>
                  <a:lnTo>
                    <a:pt x="3903" y="2504"/>
                  </a:lnTo>
                  <a:lnTo>
                    <a:pt x="3900" y="2504"/>
                  </a:lnTo>
                  <a:lnTo>
                    <a:pt x="3896" y="2504"/>
                  </a:lnTo>
                  <a:lnTo>
                    <a:pt x="3891" y="2504"/>
                  </a:lnTo>
                  <a:lnTo>
                    <a:pt x="3889" y="2504"/>
                  </a:lnTo>
                  <a:lnTo>
                    <a:pt x="3889" y="2508"/>
                  </a:lnTo>
                  <a:lnTo>
                    <a:pt x="3889" y="2511"/>
                  </a:lnTo>
                  <a:lnTo>
                    <a:pt x="3883" y="2511"/>
                  </a:lnTo>
                  <a:lnTo>
                    <a:pt x="3876" y="2511"/>
                  </a:lnTo>
                  <a:lnTo>
                    <a:pt x="3866" y="2504"/>
                  </a:lnTo>
                  <a:lnTo>
                    <a:pt x="3857" y="2496"/>
                  </a:lnTo>
                  <a:lnTo>
                    <a:pt x="3849" y="2487"/>
                  </a:lnTo>
                  <a:lnTo>
                    <a:pt x="3842" y="2477"/>
                  </a:lnTo>
                  <a:lnTo>
                    <a:pt x="3847" y="2474"/>
                  </a:lnTo>
                  <a:lnTo>
                    <a:pt x="3852" y="2470"/>
                  </a:lnTo>
                  <a:lnTo>
                    <a:pt x="3855" y="2465"/>
                  </a:lnTo>
                  <a:lnTo>
                    <a:pt x="3862" y="2463"/>
                  </a:lnTo>
                  <a:lnTo>
                    <a:pt x="3864" y="2458"/>
                  </a:lnTo>
                  <a:lnTo>
                    <a:pt x="3866" y="2457"/>
                  </a:lnTo>
                  <a:lnTo>
                    <a:pt x="3869" y="2457"/>
                  </a:lnTo>
                  <a:lnTo>
                    <a:pt x="3871" y="2445"/>
                  </a:lnTo>
                  <a:lnTo>
                    <a:pt x="3869" y="2439"/>
                  </a:lnTo>
                  <a:lnTo>
                    <a:pt x="3866" y="2439"/>
                  </a:lnTo>
                  <a:lnTo>
                    <a:pt x="3862" y="2439"/>
                  </a:lnTo>
                  <a:lnTo>
                    <a:pt x="3855" y="2443"/>
                  </a:lnTo>
                  <a:lnTo>
                    <a:pt x="3850" y="2443"/>
                  </a:lnTo>
                  <a:lnTo>
                    <a:pt x="3845" y="2441"/>
                  </a:lnTo>
                  <a:lnTo>
                    <a:pt x="3843" y="2439"/>
                  </a:lnTo>
                  <a:lnTo>
                    <a:pt x="3842" y="2436"/>
                  </a:lnTo>
                  <a:lnTo>
                    <a:pt x="3854" y="2434"/>
                  </a:lnTo>
                  <a:lnTo>
                    <a:pt x="3862" y="2429"/>
                  </a:lnTo>
                  <a:lnTo>
                    <a:pt x="3871" y="2424"/>
                  </a:lnTo>
                  <a:lnTo>
                    <a:pt x="3874" y="2421"/>
                  </a:lnTo>
                  <a:lnTo>
                    <a:pt x="3876" y="2416"/>
                  </a:lnTo>
                  <a:lnTo>
                    <a:pt x="3871" y="2416"/>
                  </a:lnTo>
                  <a:lnTo>
                    <a:pt x="3866" y="2416"/>
                  </a:lnTo>
                  <a:lnTo>
                    <a:pt x="3860" y="2410"/>
                  </a:lnTo>
                  <a:lnTo>
                    <a:pt x="3852" y="2407"/>
                  </a:lnTo>
                  <a:lnTo>
                    <a:pt x="3849" y="2407"/>
                  </a:lnTo>
                  <a:lnTo>
                    <a:pt x="3842" y="2409"/>
                  </a:lnTo>
                  <a:lnTo>
                    <a:pt x="3833" y="2412"/>
                  </a:lnTo>
                  <a:lnTo>
                    <a:pt x="3825" y="2416"/>
                  </a:lnTo>
                  <a:lnTo>
                    <a:pt x="3821" y="2417"/>
                  </a:lnTo>
                  <a:lnTo>
                    <a:pt x="3818" y="2416"/>
                  </a:lnTo>
                  <a:lnTo>
                    <a:pt x="3816" y="2414"/>
                  </a:lnTo>
                  <a:lnTo>
                    <a:pt x="3814" y="2409"/>
                  </a:lnTo>
                  <a:lnTo>
                    <a:pt x="3816" y="2409"/>
                  </a:lnTo>
                  <a:lnTo>
                    <a:pt x="3820" y="2407"/>
                  </a:lnTo>
                  <a:lnTo>
                    <a:pt x="3821" y="2405"/>
                  </a:lnTo>
                  <a:lnTo>
                    <a:pt x="3821" y="2404"/>
                  </a:lnTo>
                  <a:lnTo>
                    <a:pt x="3821" y="2402"/>
                  </a:lnTo>
                  <a:lnTo>
                    <a:pt x="3813" y="2404"/>
                  </a:lnTo>
                  <a:lnTo>
                    <a:pt x="3808" y="2405"/>
                  </a:lnTo>
                  <a:lnTo>
                    <a:pt x="3804" y="2410"/>
                  </a:lnTo>
                  <a:lnTo>
                    <a:pt x="3801" y="2416"/>
                  </a:lnTo>
                  <a:lnTo>
                    <a:pt x="3792" y="2417"/>
                  </a:lnTo>
                  <a:lnTo>
                    <a:pt x="3787" y="2419"/>
                  </a:lnTo>
                  <a:lnTo>
                    <a:pt x="3775" y="2424"/>
                  </a:lnTo>
                  <a:lnTo>
                    <a:pt x="3762" y="2428"/>
                  </a:lnTo>
                  <a:lnTo>
                    <a:pt x="3755" y="2429"/>
                  </a:lnTo>
                  <a:lnTo>
                    <a:pt x="3746" y="2429"/>
                  </a:lnTo>
                  <a:lnTo>
                    <a:pt x="3745" y="2434"/>
                  </a:lnTo>
                  <a:lnTo>
                    <a:pt x="3743" y="2436"/>
                  </a:lnTo>
                  <a:lnTo>
                    <a:pt x="3739" y="2436"/>
                  </a:lnTo>
                  <a:lnTo>
                    <a:pt x="3719" y="2436"/>
                  </a:lnTo>
                  <a:lnTo>
                    <a:pt x="3717" y="2439"/>
                  </a:lnTo>
                  <a:lnTo>
                    <a:pt x="3715" y="2443"/>
                  </a:lnTo>
                  <a:lnTo>
                    <a:pt x="3707" y="2445"/>
                  </a:lnTo>
                  <a:lnTo>
                    <a:pt x="3704" y="2446"/>
                  </a:lnTo>
                  <a:lnTo>
                    <a:pt x="3700" y="2448"/>
                  </a:lnTo>
                  <a:lnTo>
                    <a:pt x="3698" y="2451"/>
                  </a:lnTo>
                  <a:lnTo>
                    <a:pt x="3698" y="2457"/>
                  </a:lnTo>
                  <a:lnTo>
                    <a:pt x="3692" y="2457"/>
                  </a:lnTo>
                  <a:lnTo>
                    <a:pt x="3688" y="2457"/>
                  </a:lnTo>
                  <a:lnTo>
                    <a:pt x="3685" y="2458"/>
                  </a:lnTo>
                  <a:lnTo>
                    <a:pt x="3683" y="2462"/>
                  </a:lnTo>
                  <a:lnTo>
                    <a:pt x="3678" y="2467"/>
                  </a:lnTo>
                  <a:lnTo>
                    <a:pt x="3674" y="2470"/>
                  </a:lnTo>
                  <a:lnTo>
                    <a:pt x="3671" y="2470"/>
                  </a:lnTo>
                  <a:lnTo>
                    <a:pt x="3657" y="2477"/>
                  </a:lnTo>
                  <a:lnTo>
                    <a:pt x="3647" y="2484"/>
                  </a:lnTo>
                  <a:lnTo>
                    <a:pt x="3635" y="2491"/>
                  </a:lnTo>
                  <a:lnTo>
                    <a:pt x="3623" y="2498"/>
                  </a:lnTo>
                  <a:lnTo>
                    <a:pt x="3622" y="2503"/>
                  </a:lnTo>
                  <a:lnTo>
                    <a:pt x="3620" y="2504"/>
                  </a:lnTo>
                  <a:lnTo>
                    <a:pt x="3616" y="2504"/>
                  </a:lnTo>
                  <a:lnTo>
                    <a:pt x="3608" y="2510"/>
                  </a:lnTo>
                  <a:lnTo>
                    <a:pt x="3599" y="2516"/>
                  </a:lnTo>
                  <a:lnTo>
                    <a:pt x="3593" y="2521"/>
                  </a:lnTo>
                  <a:lnTo>
                    <a:pt x="3582" y="2525"/>
                  </a:lnTo>
                  <a:lnTo>
                    <a:pt x="3581" y="2527"/>
                  </a:lnTo>
                  <a:lnTo>
                    <a:pt x="3579" y="2528"/>
                  </a:lnTo>
                  <a:lnTo>
                    <a:pt x="3575" y="2532"/>
                  </a:lnTo>
                  <a:lnTo>
                    <a:pt x="3570" y="2533"/>
                  </a:lnTo>
                  <a:lnTo>
                    <a:pt x="3569" y="2535"/>
                  </a:lnTo>
                  <a:lnTo>
                    <a:pt x="3569" y="2539"/>
                  </a:lnTo>
                  <a:lnTo>
                    <a:pt x="3564" y="2547"/>
                  </a:lnTo>
                  <a:lnTo>
                    <a:pt x="3562" y="2552"/>
                  </a:lnTo>
                  <a:lnTo>
                    <a:pt x="3562" y="2559"/>
                  </a:lnTo>
                  <a:lnTo>
                    <a:pt x="3569" y="2568"/>
                  </a:lnTo>
                  <a:lnTo>
                    <a:pt x="3574" y="2578"/>
                  </a:lnTo>
                  <a:lnTo>
                    <a:pt x="3579" y="2581"/>
                  </a:lnTo>
                  <a:lnTo>
                    <a:pt x="3584" y="2583"/>
                  </a:lnTo>
                  <a:lnTo>
                    <a:pt x="3589" y="2586"/>
                  </a:lnTo>
                  <a:lnTo>
                    <a:pt x="3596" y="2586"/>
                  </a:lnTo>
                  <a:lnTo>
                    <a:pt x="3603" y="2595"/>
                  </a:lnTo>
                  <a:lnTo>
                    <a:pt x="3608" y="2605"/>
                  </a:lnTo>
                  <a:lnTo>
                    <a:pt x="3613" y="2608"/>
                  </a:lnTo>
                  <a:lnTo>
                    <a:pt x="3618" y="2610"/>
                  </a:lnTo>
                  <a:lnTo>
                    <a:pt x="3623" y="2614"/>
                  </a:lnTo>
                  <a:lnTo>
                    <a:pt x="3630" y="2614"/>
                  </a:lnTo>
                  <a:lnTo>
                    <a:pt x="3632" y="2605"/>
                  </a:lnTo>
                  <a:lnTo>
                    <a:pt x="3633" y="2598"/>
                  </a:lnTo>
                  <a:lnTo>
                    <a:pt x="3637" y="2593"/>
                  </a:lnTo>
                  <a:lnTo>
                    <a:pt x="3642" y="2588"/>
                  </a:lnTo>
                  <a:lnTo>
                    <a:pt x="3647" y="2583"/>
                  </a:lnTo>
                  <a:lnTo>
                    <a:pt x="3654" y="2581"/>
                  </a:lnTo>
                  <a:lnTo>
                    <a:pt x="3663" y="2579"/>
                  </a:lnTo>
                  <a:lnTo>
                    <a:pt x="3671" y="2579"/>
                  </a:lnTo>
                  <a:lnTo>
                    <a:pt x="3678" y="2583"/>
                  </a:lnTo>
                  <a:lnTo>
                    <a:pt x="3683" y="2588"/>
                  </a:lnTo>
                  <a:lnTo>
                    <a:pt x="3688" y="2593"/>
                  </a:lnTo>
                  <a:lnTo>
                    <a:pt x="3692" y="2600"/>
                  </a:lnTo>
                  <a:lnTo>
                    <a:pt x="3688" y="2602"/>
                  </a:lnTo>
                  <a:lnTo>
                    <a:pt x="3686" y="2605"/>
                  </a:lnTo>
                  <a:lnTo>
                    <a:pt x="3685" y="2614"/>
                  </a:lnTo>
                  <a:lnTo>
                    <a:pt x="3688" y="2615"/>
                  </a:lnTo>
                  <a:lnTo>
                    <a:pt x="3690" y="2619"/>
                  </a:lnTo>
                  <a:lnTo>
                    <a:pt x="3692" y="2627"/>
                  </a:lnTo>
                  <a:lnTo>
                    <a:pt x="3692" y="2641"/>
                  </a:lnTo>
                  <a:lnTo>
                    <a:pt x="3692" y="2654"/>
                  </a:lnTo>
                  <a:lnTo>
                    <a:pt x="3697" y="2658"/>
                  </a:lnTo>
                  <a:lnTo>
                    <a:pt x="3702" y="2661"/>
                  </a:lnTo>
                  <a:lnTo>
                    <a:pt x="3705" y="2666"/>
                  </a:lnTo>
                  <a:lnTo>
                    <a:pt x="3709" y="2668"/>
                  </a:lnTo>
                  <a:lnTo>
                    <a:pt x="3712" y="2668"/>
                  </a:lnTo>
                  <a:lnTo>
                    <a:pt x="3719" y="2670"/>
                  </a:lnTo>
                  <a:lnTo>
                    <a:pt x="3727" y="2673"/>
                  </a:lnTo>
                  <a:lnTo>
                    <a:pt x="3739" y="2675"/>
                  </a:lnTo>
                  <a:lnTo>
                    <a:pt x="3753" y="2675"/>
                  </a:lnTo>
                  <a:lnTo>
                    <a:pt x="3762" y="2690"/>
                  </a:lnTo>
                  <a:lnTo>
                    <a:pt x="3768" y="2707"/>
                  </a:lnTo>
                  <a:lnTo>
                    <a:pt x="3774" y="2714"/>
                  </a:lnTo>
                  <a:lnTo>
                    <a:pt x="3780" y="2719"/>
                  </a:lnTo>
                  <a:lnTo>
                    <a:pt x="3785" y="2726"/>
                  </a:lnTo>
                  <a:lnTo>
                    <a:pt x="3794" y="2729"/>
                  </a:lnTo>
                  <a:lnTo>
                    <a:pt x="3797" y="2724"/>
                  </a:lnTo>
                  <a:lnTo>
                    <a:pt x="3804" y="2719"/>
                  </a:lnTo>
                  <a:lnTo>
                    <a:pt x="3813" y="2718"/>
                  </a:lnTo>
                  <a:lnTo>
                    <a:pt x="3821" y="2716"/>
                  </a:lnTo>
                  <a:lnTo>
                    <a:pt x="3823" y="2712"/>
                  </a:lnTo>
                  <a:lnTo>
                    <a:pt x="3826" y="2711"/>
                  </a:lnTo>
                  <a:lnTo>
                    <a:pt x="3835" y="2709"/>
                  </a:lnTo>
                  <a:lnTo>
                    <a:pt x="3835" y="2706"/>
                  </a:lnTo>
                  <a:lnTo>
                    <a:pt x="3837" y="2704"/>
                  </a:lnTo>
                  <a:lnTo>
                    <a:pt x="3842" y="2702"/>
                  </a:lnTo>
                  <a:lnTo>
                    <a:pt x="3842" y="2701"/>
                  </a:lnTo>
                  <a:lnTo>
                    <a:pt x="3843" y="2699"/>
                  </a:lnTo>
                  <a:lnTo>
                    <a:pt x="3847" y="2697"/>
                  </a:lnTo>
                  <a:lnTo>
                    <a:pt x="3852" y="2697"/>
                  </a:lnTo>
                  <a:lnTo>
                    <a:pt x="3855" y="2695"/>
                  </a:lnTo>
                  <a:lnTo>
                    <a:pt x="3857" y="2692"/>
                  </a:lnTo>
                  <a:lnTo>
                    <a:pt x="3859" y="2689"/>
                  </a:lnTo>
                  <a:lnTo>
                    <a:pt x="3860" y="2685"/>
                  </a:lnTo>
                  <a:lnTo>
                    <a:pt x="3862" y="2682"/>
                  </a:lnTo>
                  <a:lnTo>
                    <a:pt x="3869" y="2678"/>
                  </a:lnTo>
                  <a:lnTo>
                    <a:pt x="3876" y="2675"/>
                  </a:lnTo>
                  <a:lnTo>
                    <a:pt x="3878" y="2673"/>
                  </a:lnTo>
                  <a:lnTo>
                    <a:pt x="3878" y="2670"/>
                  </a:lnTo>
                  <a:lnTo>
                    <a:pt x="3879" y="2668"/>
                  </a:lnTo>
                  <a:lnTo>
                    <a:pt x="3883" y="2668"/>
                  </a:lnTo>
                  <a:lnTo>
                    <a:pt x="3881" y="2661"/>
                  </a:lnTo>
                  <a:lnTo>
                    <a:pt x="3881" y="2656"/>
                  </a:lnTo>
                  <a:lnTo>
                    <a:pt x="3884" y="2649"/>
                  </a:lnTo>
                  <a:lnTo>
                    <a:pt x="3889" y="2644"/>
                  </a:lnTo>
                  <a:lnTo>
                    <a:pt x="3889" y="2639"/>
                  </a:lnTo>
                  <a:lnTo>
                    <a:pt x="3889" y="2634"/>
                  </a:lnTo>
                  <a:lnTo>
                    <a:pt x="3891" y="2629"/>
                  </a:lnTo>
                  <a:lnTo>
                    <a:pt x="3893" y="2627"/>
                  </a:lnTo>
                  <a:lnTo>
                    <a:pt x="3896" y="2627"/>
                  </a:lnTo>
                  <a:lnTo>
                    <a:pt x="3896" y="2620"/>
                  </a:lnTo>
                  <a:lnTo>
                    <a:pt x="3898" y="2615"/>
                  </a:lnTo>
                  <a:lnTo>
                    <a:pt x="3900" y="2614"/>
                  </a:lnTo>
                  <a:lnTo>
                    <a:pt x="3903" y="2614"/>
                  </a:lnTo>
                  <a:lnTo>
                    <a:pt x="3903" y="2610"/>
                  </a:lnTo>
                  <a:lnTo>
                    <a:pt x="3905" y="2607"/>
                  </a:lnTo>
                  <a:lnTo>
                    <a:pt x="3912" y="2602"/>
                  </a:lnTo>
                  <a:lnTo>
                    <a:pt x="3924" y="2593"/>
                  </a:lnTo>
                  <a:lnTo>
                    <a:pt x="3927" y="2586"/>
                  </a:lnTo>
                  <a:lnTo>
                    <a:pt x="3930" y="2579"/>
                  </a:lnTo>
                  <a:lnTo>
                    <a:pt x="3934" y="2579"/>
                  </a:lnTo>
                  <a:lnTo>
                    <a:pt x="3937" y="2579"/>
                  </a:lnTo>
                  <a:lnTo>
                    <a:pt x="3941" y="2579"/>
                  </a:lnTo>
                  <a:lnTo>
                    <a:pt x="3944" y="2579"/>
                  </a:lnTo>
                  <a:lnTo>
                    <a:pt x="3944" y="2573"/>
                  </a:lnTo>
                  <a:lnTo>
                    <a:pt x="3946" y="2566"/>
                  </a:lnTo>
                  <a:lnTo>
                    <a:pt x="3953" y="2557"/>
                  </a:lnTo>
                  <a:lnTo>
                    <a:pt x="3954" y="2552"/>
                  </a:lnTo>
                  <a:lnTo>
                    <a:pt x="3958" y="2547"/>
                  </a:lnTo>
                  <a:lnTo>
                    <a:pt x="3958" y="2540"/>
                  </a:lnTo>
                  <a:lnTo>
                    <a:pt x="3958" y="2532"/>
                  </a:lnTo>
                  <a:lnTo>
                    <a:pt x="3953" y="2523"/>
                  </a:lnTo>
                  <a:lnTo>
                    <a:pt x="3951" y="2518"/>
                  </a:lnTo>
                  <a:lnTo>
                    <a:pt x="3951" y="2511"/>
                  </a:lnTo>
                  <a:close/>
                  <a:moveTo>
                    <a:pt x="4019" y="1349"/>
                  </a:moveTo>
                  <a:lnTo>
                    <a:pt x="4017" y="1348"/>
                  </a:lnTo>
                  <a:lnTo>
                    <a:pt x="4017" y="1344"/>
                  </a:lnTo>
                  <a:lnTo>
                    <a:pt x="4016" y="1341"/>
                  </a:lnTo>
                  <a:lnTo>
                    <a:pt x="4007" y="1337"/>
                  </a:lnTo>
                  <a:lnTo>
                    <a:pt x="4002" y="1336"/>
                  </a:lnTo>
                  <a:lnTo>
                    <a:pt x="3999" y="1332"/>
                  </a:lnTo>
                  <a:lnTo>
                    <a:pt x="3997" y="1327"/>
                  </a:lnTo>
                  <a:lnTo>
                    <a:pt x="3997" y="1320"/>
                  </a:lnTo>
                  <a:lnTo>
                    <a:pt x="3995" y="1319"/>
                  </a:lnTo>
                  <a:lnTo>
                    <a:pt x="3992" y="1317"/>
                  </a:lnTo>
                  <a:lnTo>
                    <a:pt x="3992" y="1290"/>
                  </a:lnTo>
                  <a:lnTo>
                    <a:pt x="3982" y="1291"/>
                  </a:lnTo>
                  <a:lnTo>
                    <a:pt x="3973" y="1290"/>
                  </a:lnTo>
                  <a:lnTo>
                    <a:pt x="3966" y="1286"/>
                  </a:lnTo>
                  <a:lnTo>
                    <a:pt x="3961" y="1283"/>
                  </a:lnTo>
                  <a:lnTo>
                    <a:pt x="3949" y="1274"/>
                  </a:lnTo>
                  <a:lnTo>
                    <a:pt x="3944" y="1271"/>
                  </a:lnTo>
                  <a:lnTo>
                    <a:pt x="3937" y="1269"/>
                  </a:lnTo>
                  <a:lnTo>
                    <a:pt x="3930" y="1269"/>
                  </a:lnTo>
                  <a:lnTo>
                    <a:pt x="3924" y="1269"/>
                  </a:lnTo>
                  <a:lnTo>
                    <a:pt x="3918" y="1267"/>
                  </a:lnTo>
                  <a:lnTo>
                    <a:pt x="3917" y="1262"/>
                  </a:lnTo>
                  <a:lnTo>
                    <a:pt x="3905" y="1266"/>
                  </a:lnTo>
                  <a:lnTo>
                    <a:pt x="3895" y="1267"/>
                  </a:lnTo>
                  <a:lnTo>
                    <a:pt x="3883" y="1271"/>
                  </a:lnTo>
                  <a:lnTo>
                    <a:pt x="3869" y="1269"/>
                  </a:lnTo>
                  <a:lnTo>
                    <a:pt x="3859" y="1274"/>
                  </a:lnTo>
                  <a:lnTo>
                    <a:pt x="3849" y="1279"/>
                  </a:lnTo>
                  <a:lnTo>
                    <a:pt x="3837" y="1283"/>
                  </a:lnTo>
                  <a:lnTo>
                    <a:pt x="3830" y="1285"/>
                  </a:lnTo>
                  <a:lnTo>
                    <a:pt x="3821" y="1283"/>
                  </a:lnTo>
                  <a:lnTo>
                    <a:pt x="3816" y="1285"/>
                  </a:lnTo>
                  <a:lnTo>
                    <a:pt x="3813" y="1288"/>
                  </a:lnTo>
                  <a:lnTo>
                    <a:pt x="3806" y="1295"/>
                  </a:lnTo>
                  <a:lnTo>
                    <a:pt x="3803" y="1298"/>
                  </a:lnTo>
                  <a:lnTo>
                    <a:pt x="3799" y="1302"/>
                  </a:lnTo>
                  <a:lnTo>
                    <a:pt x="3794" y="1303"/>
                  </a:lnTo>
                  <a:lnTo>
                    <a:pt x="3787" y="1303"/>
                  </a:lnTo>
                  <a:lnTo>
                    <a:pt x="3780" y="1303"/>
                  </a:lnTo>
                  <a:lnTo>
                    <a:pt x="3774" y="1303"/>
                  </a:lnTo>
                  <a:lnTo>
                    <a:pt x="3770" y="1302"/>
                  </a:lnTo>
                  <a:lnTo>
                    <a:pt x="3768" y="1300"/>
                  </a:lnTo>
                  <a:lnTo>
                    <a:pt x="3768" y="1298"/>
                  </a:lnTo>
                  <a:lnTo>
                    <a:pt x="3767" y="1296"/>
                  </a:lnTo>
                  <a:lnTo>
                    <a:pt x="3760" y="1296"/>
                  </a:lnTo>
                  <a:lnTo>
                    <a:pt x="3746" y="1285"/>
                  </a:lnTo>
                  <a:lnTo>
                    <a:pt x="3734" y="1273"/>
                  </a:lnTo>
                  <a:lnTo>
                    <a:pt x="3721" y="1262"/>
                  </a:lnTo>
                  <a:lnTo>
                    <a:pt x="3714" y="1259"/>
                  </a:lnTo>
                  <a:lnTo>
                    <a:pt x="3705" y="1256"/>
                  </a:lnTo>
                  <a:lnTo>
                    <a:pt x="3700" y="1254"/>
                  </a:lnTo>
                  <a:lnTo>
                    <a:pt x="3686" y="1250"/>
                  </a:lnTo>
                  <a:lnTo>
                    <a:pt x="3674" y="1245"/>
                  </a:lnTo>
                  <a:lnTo>
                    <a:pt x="3673" y="1245"/>
                  </a:lnTo>
                  <a:lnTo>
                    <a:pt x="3671" y="1242"/>
                  </a:lnTo>
                  <a:lnTo>
                    <a:pt x="3664" y="1242"/>
                  </a:lnTo>
                  <a:lnTo>
                    <a:pt x="3657" y="1242"/>
                  </a:lnTo>
                  <a:lnTo>
                    <a:pt x="3652" y="1244"/>
                  </a:lnTo>
                  <a:lnTo>
                    <a:pt x="3651" y="1249"/>
                  </a:lnTo>
                  <a:lnTo>
                    <a:pt x="3644" y="1249"/>
                  </a:lnTo>
                  <a:lnTo>
                    <a:pt x="3637" y="1249"/>
                  </a:lnTo>
                  <a:lnTo>
                    <a:pt x="3632" y="1250"/>
                  </a:lnTo>
                  <a:lnTo>
                    <a:pt x="3630" y="1256"/>
                  </a:lnTo>
                  <a:lnTo>
                    <a:pt x="3625" y="1252"/>
                  </a:lnTo>
                  <a:lnTo>
                    <a:pt x="3620" y="1249"/>
                  </a:lnTo>
                  <a:lnTo>
                    <a:pt x="3616" y="1244"/>
                  </a:lnTo>
                  <a:lnTo>
                    <a:pt x="3616" y="1235"/>
                  </a:lnTo>
                  <a:lnTo>
                    <a:pt x="3616" y="1228"/>
                  </a:lnTo>
                  <a:lnTo>
                    <a:pt x="3613" y="1225"/>
                  </a:lnTo>
                  <a:lnTo>
                    <a:pt x="3611" y="1220"/>
                  </a:lnTo>
                  <a:lnTo>
                    <a:pt x="3610" y="1215"/>
                  </a:lnTo>
                  <a:lnTo>
                    <a:pt x="3601" y="1213"/>
                  </a:lnTo>
                  <a:lnTo>
                    <a:pt x="3593" y="1213"/>
                  </a:lnTo>
                  <a:lnTo>
                    <a:pt x="3581" y="1216"/>
                  </a:lnTo>
                  <a:lnTo>
                    <a:pt x="3569" y="1220"/>
                  </a:lnTo>
                  <a:lnTo>
                    <a:pt x="3562" y="1221"/>
                  </a:lnTo>
                  <a:lnTo>
                    <a:pt x="3555" y="1221"/>
                  </a:lnTo>
                  <a:lnTo>
                    <a:pt x="3552" y="1215"/>
                  </a:lnTo>
                  <a:lnTo>
                    <a:pt x="3547" y="1210"/>
                  </a:lnTo>
                  <a:lnTo>
                    <a:pt x="3538" y="1208"/>
                  </a:lnTo>
                  <a:lnTo>
                    <a:pt x="3528" y="1208"/>
                  </a:lnTo>
                  <a:lnTo>
                    <a:pt x="3528" y="1201"/>
                  </a:lnTo>
                  <a:lnTo>
                    <a:pt x="3524" y="1198"/>
                  </a:lnTo>
                  <a:lnTo>
                    <a:pt x="3523" y="1192"/>
                  </a:lnTo>
                  <a:lnTo>
                    <a:pt x="3521" y="1187"/>
                  </a:lnTo>
                  <a:lnTo>
                    <a:pt x="3507" y="1187"/>
                  </a:lnTo>
                  <a:lnTo>
                    <a:pt x="3506" y="1192"/>
                  </a:lnTo>
                  <a:lnTo>
                    <a:pt x="3500" y="1194"/>
                  </a:lnTo>
                  <a:lnTo>
                    <a:pt x="3494" y="1194"/>
                  </a:lnTo>
                  <a:lnTo>
                    <a:pt x="3487" y="1194"/>
                  </a:lnTo>
                  <a:lnTo>
                    <a:pt x="3485" y="1199"/>
                  </a:lnTo>
                  <a:lnTo>
                    <a:pt x="3482" y="1203"/>
                  </a:lnTo>
                  <a:lnTo>
                    <a:pt x="3473" y="1208"/>
                  </a:lnTo>
                  <a:lnTo>
                    <a:pt x="3471" y="1213"/>
                  </a:lnTo>
                  <a:lnTo>
                    <a:pt x="3466" y="1215"/>
                  </a:lnTo>
                  <a:lnTo>
                    <a:pt x="3460" y="1216"/>
                  </a:lnTo>
                  <a:lnTo>
                    <a:pt x="3453" y="1215"/>
                  </a:lnTo>
                  <a:lnTo>
                    <a:pt x="3439" y="1215"/>
                  </a:lnTo>
                  <a:lnTo>
                    <a:pt x="3431" y="1215"/>
                  </a:lnTo>
                  <a:lnTo>
                    <a:pt x="3425" y="1215"/>
                  </a:lnTo>
                  <a:lnTo>
                    <a:pt x="3422" y="1208"/>
                  </a:lnTo>
                  <a:lnTo>
                    <a:pt x="3419" y="1204"/>
                  </a:lnTo>
                  <a:lnTo>
                    <a:pt x="3415" y="1199"/>
                  </a:lnTo>
                  <a:lnTo>
                    <a:pt x="3412" y="1194"/>
                  </a:lnTo>
                  <a:lnTo>
                    <a:pt x="3412" y="1106"/>
                  </a:lnTo>
                  <a:lnTo>
                    <a:pt x="3414" y="1099"/>
                  </a:lnTo>
                  <a:lnTo>
                    <a:pt x="3412" y="1094"/>
                  </a:lnTo>
                  <a:lnTo>
                    <a:pt x="3410" y="1087"/>
                  </a:lnTo>
                  <a:lnTo>
                    <a:pt x="3405" y="1082"/>
                  </a:lnTo>
                  <a:lnTo>
                    <a:pt x="3405" y="1077"/>
                  </a:lnTo>
                  <a:lnTo>
                    <a:pt x="3405" y="1071"/>
                  </a:lnTo>
                  <a:lnTo>
                    <a:pt x="3396" y="1071"/>
                  </a:lnTo>
                  <a:lnTo>
                    <a:pt x="3388" y="1071"/>
                  </a:lnTo>
                  <a:lnTo>
                    <a:pt x="3374" y="1068"/>
                  </a:lnTo>
                  <a:lnTo>
                    <a:pt x="3361" y="1065"/>
                  </a:lnTo>
                  <a:lnTo>
                    <a:pt x="3354" y="1063"/>
                  </a:lnTo>
                  <a:lnTo>
                    <a:pt x="3344" y="1065"/>
                  </a:lnTo>
                  <a:lnTo>
                    <a:pt x="3337" y="1051"/>
                  </a:lnTo>
                  <a:lnTo>
                    <a:pt x="3330" y="1037"/>
                  </a:lnTo>
                  <a:lnTo>
                    <a:pt x="3323" y="1037"/>
                  </a:lnTo>
                  <a:lnTo>
                    <a:pt x="3318" y="1036"/>
                  </a:lnTo>
                  <a:lnTo>
                    <a:pt x="3308" y="1030"/>
                  </a:lnTo>
                  <a:lnTo>
                    <a:pt x="3299" y="1024"/>
                  </a:lnTo>
                  <a:lnTo>
                    <a:pt x="3289" y="1017"/>
                  </a:lnTo>
                  <a:lnTo>
                    <a:pt x="3281" y="1013"/>
                  </a:lnTo>
                  <a:lnTo>
                    <a:pt x="3269" y="1010"/>
                  </a:lnTo>
                  <a:lnTo>
                    <a:pt x="3265" y="1008"/>
                  </a:lnTo>
                  <a:lnTo>
                    <a:pt x="3260" y="1005"/>
                  </a:lnTo>
                  <a:lnTo>
                    <a:pt x="3257" y="1002"/>
                  </a:lnTo>
                  <a:lnTo>
                    <a:pt x="3255" y="996"/>
                  </a:lnTo>
                  <a:lnTo>
                    <a:pt x="3245" y="996"/>
                  </a:lnTo>
                  <a:lnTo>
                    <a:pt x="3236" y="995"/>
                  </a:lnTo>
                  <a:lnTo>
                    <a:pt x="3219" y="991"/>
                  </a:lnTo>
                  <a:lnTo>
                    <a:pt x="3200" y="988"/>
                  </a:lnTo>
                  <a:lnTo>
                    <a:pt x="3192" y="988"/>
                  </a:lnTo>
                  <a:lnTo>
                    <a:pt x="3180" y="990"/>
                  </a:lnTo>
                  <a:lnTo>
                    <a:pt x="3175" y="993"/>
                  </a:lnTo>
                  <a:lnTo>
                    <a:pt x="3173" y="998"/>
                  </a:lnTo>
                  <a:lnTo>
                    <a:pt x="3171" y="1005"/>
                  </a:lnTo>
                  <a:lnTo>
                    <a:pt x="3171" y="1013"/>
                  </a:lnTo>
                  <a:lnTo>
                    <a:pt x="3173" y="1029"/>
                  </a:lnTo>
                  <a:lnTo>
                    <a:pt x="3173" y="1037"/>
                  </a:lnTo>
                  <a:lnTo>
                    <a:pt x="3173" y="1044"/>
                  </a:lnTo>
                  <a:lnTo>
                    <a:pt x="3146" y="1044"/>
                  </a:lnTo>
                  <a:lnTo>
                    <a:pt x="3134" y="1042"/>
                  </a:lnTo>
                  <a:lnTo>
                    <a:pt x="3129" y="1041"/>
                  </a:lnTo>
                  <a:lnTo>
                    <a:pt x="3125" y="1037"/>
                  </a:lnTo>
                  <a:lnTo>
                    <a:pt x="3118" y="1037"/>
                  </a:lnTo>
                  <a:lnTo>
                    <a:pt x="3111" y="1037"/>
                  </a:lnTo>
                  <a:lnTo>
                    <a:pt x="3106" y="1036"/>
                  </a:lnTo>
                  <a:lnTo>
                    <a:pt x="3105" y="1030"/>
                  </a:lnTo>
                  <a:lnTo>
                    <a:pt x="3100" y="1030"/>
                  </a:lnTo>
                  <a:lnTo>
                    <a:pt x="3096" y="1029"/>
                  </a:lnTo>
                  <a:lnTo>
                    <a:pt x="3093" y="1027"/>
                  </a:lnTo>
                  <a:lnTo>
                    <a:pt x="3091" y="1024"/>
                  </a:lnTo>
                  <a:lnTo>
                    <a:pt x="3074" y="1024"/>
                  </a:lnTo>
                  <a:lnTo>
                    <a:pt x="3067" y="1025"/>
                  </a:lnTo>
                  <a:lnTo>
                    <a:pt x="3065" y="1027"/>
                  </a:lnTo>
                  <a:lnTo>
                    <a:pt x="3064" y="1030"/>
                  </a:lnTo>
                  <a:lnTo>
                    <a:pt x="3059" y="1027"/>
                  </a:lnTo>
                  <a:lnTo>
                    <a:pt x="3053" y="1024"/>
                  </a:lnTo>
                  <a:lnTo>
                    <a:pt x="3048" y="1019"/>
                  </a:lnTo>
                  <a:lnTo>
                    <a:pt x="3043" y="1017"/>
                  </a:lnTo>
                  <a:lnTo>
                    <a:pt x="3042" y="1013"/>
                  </a:lnTo>
                  <a:lnTo>
                    <a:pt x="3040" y="1012"/>
                  </a:lnTo>
                  <a:lnTo>
                    <a:pt x="3033" y="1010"/>
                  </a:lnTo>
                  <a:lnTo>
                    <a:pt x="3026" y="1008"/>
                  </a:lnTo>
                  <a:lnTo>
                    <a:pt x="3023" y="1007"/>
                  </a:lnTo>
                  <a:lnTo>
                    <a:pt x="3023" y="1003"/>
                  </a:lnTo>
                  <a:lnTo>
                    <a:pt x="2989" y="1003"/>
                  </a:lnTo>
                  <a:lnTo>
                    <a:pt x="2982" y="1003"/>
                  </a:lnTo>
                  <a:lnTo>
                    <a:pt x="2978" y="1000"/>
                  </a:lnTo>
                  <a:lnTo>
                    <a:pt x="2975" y="996"/>
                  </a:lnTo>
                  <a:lnTo>
                    <a:pt x="2975" y="990"/>
                  </a:lnTo>
                  <a:lnTo>
                    <a:pt x="2967" y="995"/>
                  </a:lnTo>
                  <a:lnTo>
                    <a:pt x="2963" y="998"/>
                  </a:lnTo>
                  <a:lnTo>
                    <a:pt x="2961" y="1003"/>
                  </a:lnTo>
                  <a:lnTo>
                    <a:pt x="2956" y="1000"/>
                  </a:lnTo>
                  <a:lnTo>
                    <a:pt x="2949" y="998"/>
                  </a:lnTo>
                  <a:lnTo>
                    <a:pt x="2944" y="995"/>
                  </a:lnTo>
                  <a:lnTo>
                    <a:pt x="2943" y="993"/>
                  </a:lnTo>
                  <a:lnTo>
                    <a:pt x="2941" y="990"/>
                  </a:lnTo>
                  <a:lnTo>
                    <a:pt x="2932" y="984"/>
                  </a:lnTo>
                  <a:lnTo>
                    <a:pt x="2927" y="983"/>
                  </a:lnTo>
                  <a:lnTo>
                    <a:pt x="2920" y="983"/>
                  </a:lnTo>
                  <a:lnTo>
                    <a:pt x="2915" y="974"/>
                  </a:lnTo>
                  <a:lnTo>
                    <a:pt x="2909" y="967"/>
                  </a:lnTo>
                  <a:lnTo>
                    <a:pt x="2902" y="961"/>
                  </a:lnTo>
                  <a:lnTo>
                    <a:pt x="2893" y="955"/>
                  </a:lnTo>
                  <a:lnTo>
                    <a:pt x="2892" y="949"/>
                  </a:lnTo>
                  <a:lnTo>
                    <a:pt x="2890" y="942"/>
                  </a:lnTo>
                  <a:lnTo>
                    <a:pt x="2885" y="938"/>
                  </a:lnTo>
                  <a:lnTo>
                    <a:pt x="2880" y="935"/>
                  </a:lnTo>
                  <a:lnTo>
                    <a:pt x="2871" y="940"/>
                  </a:lnTo>
                  <a:lnTo>
                    <a:pt x="2868" y="944"/>
                  </a:lnTo>
                  <a:lnTo>
                    <a:pt x="2866" y="949"/>
                  </a:lnTo>
                  <a:lnTo>
                    <a:pt x="2859" y="947"/>
                  </a:lnTo>
                  <a:lnTo>
                    <a:pt x="2851" y="947"/>
                  </a:lnTo>
                  <a:lnTo>
                    <a:pt x="2830" y="950"/>
                  </a:lnTo>
                  <a:lnTo>
                    <a:pt x="2810" y="952"/>
                  </a:lnTo>
                  <a:lnTo>
                    <a:pt x="2803" y="952"/>
                  </a:lnTo>
                  <a:lnTo>
                    <a:pt x="2798" y="949"/>
                  </a:lnTo>
                  <a:lnTo>
                    <a:pt x="2798" y="945"/>
                  </a:lnTo>
                  <a:lnTo>
                    <a:pt x="2798" y="942"/>
                  </a:lnTo>
                  <a:lnTo>
                    <a:pt x="2791" y="942"/>
                  </a:lnTo>
                  <a:lnTo>
                    <a:pt x="2786" y="942"/>
                  </a:lnTo>
                  <a:lnTo>
                    <a:pt x="2784" y="942"/>
                  </a:lnTo>
                  <a:lnTo>
                    <a:pt x="2784" y="938"/>
                  </a:lnTo>
                  <a:lnTo>
                    <a:pt x="2784" y="935"/>
                  </a:lnTo>
                  <a:lnTo>
                    <a:pt x="2774" y="933"/>
                  </a:lnTo>
                  <a:lnTo>
                    <a:pt x="2765" y="932"/>
                  </a:lnTo>
                  <a:lnTo>
                    <a:pt x="2757" y="930"/>
                  </a:lnTo>
                  <a:lnTo>
                    <a:pt x="2750" y="928"/>
                  </a:lnTo>
                  <a:lnTo>
                    <a:pt x="2750" y="925"/>
                  </a:lnTo>
                  <a:lnTo>
                    <a:pt x="2750" y="921"/>
                  </a:lnTo>
                  <a:lnTo>
                    <a:pt x="2748" y="920"/>
                  </a:lnTo>
                  <a:lnTo>
                    <a:pt x="2745" y="920"/>
                  </a:lnTo>
                  <a:lnTo>
                    <a:pt x="2743" y="918"/>
                  </a:lnTo>
                  <a:lnTo>
                    <a:pt x="2743" y="915"/>
                  </a:lnTo>
                  <a:lnTo>
                    <a:pt x="2741" y="911"/>
                  </a:lnTo>
                  <a:lnTo>
                    <a:pt x="2738" y="909"/>
                  </a:lnTo>
                  <a:lnTo>
                    <a:pt x="2730" y="908"/>
                  </a:lnTo>
                  <a:lnTo>
                    <a:pt x="2730" y="880"/>
                  </a:lnTo>
                  <a:lnTo>
                    <a:pt x="2716" y="875"/>
                  </a:lnTo>
                  <a:lnTo>
                    <a:pt x="2702" y="870"/>
                  </a:lnTo>
                  <a:lnTo>
                    <a:pt x="2685" y="868"/>
                  </a:lnTo>
                  <a:lnTo>
                    <a:pt x="2668" y="867"/>
                  </a:lnTo>
                  <a:lnTo>
                    <a:pt x="2648" y="826"/>
                  </a:lnTo>
                  <a:lnTo>
                    <a:pt x="2644" y="826"/>
                  </a:lnTo>
                  <a:lnTo>
                    <a:pt x="2641" y="826"/>
                  </a:lnTo>
                  <a:lnTo>
                    <a:pt x="2636" y="826"/>
                  </a:lnTo>
                  <a:lnTo>
                    <a:pt x="2634" y="826"/>
                  </a:lnTo>
                  <a:lnTo>
                    <a:pt x="2634" y="822"/>
                  </a:lnTo>
                  <a:lnTo>
                    <a:pt x="2634" y="819"/>
                  </a:lnTo>
                  <a:lnTo>
                    <a:pt x="2631" y="819"/>
                  </a:lnTo>
                  <a:lnTo>
                    <a:pt x="2627" y="819"/>
                  </a:lnTo>
                  <a:lnTo>
                    <a:pt x="2624" y="819"/>
                  </a:lnTo>
                  <a:lnTo>
                    <a:pt x="2620" y="819"/>
                  </a:lnTo>
                  <a:lnTo>
                    <a:pt x="2613" y="815"/>
                  </a:lnTo>
                  <a:lnTo>
                    <a:pt x="2607" y="812"/>
                  </a:lnTo>
                  <a:lnTo>
                    <a:pt x="2607" y="809"/>
                  </a:lnTo>
                  <a:lnTo>
                    <a:pt x="2607" y="805"/>
                  </a:lnTo>
                  <a:lnTo>
                    <a:pt x="2600" y="805"/>
                  </a:lnTo>
                  <a:lnTo>
                    <a:pt x="2593" y="805"/>
                  </a:lnTo>
                  <a:lnTo>
                    <a:pt x="2584" y="807"/>
                  </a:lnTo>
                  <a:lnTo>
                    <a:pt x="2581" y="807"/>
                  </a:lnTo>
                  <a:lnTo>
                    <a:pt x="2579" y="805"/>
                  </a:lnTo>
                  <a:lnTo>
                    <a:pt x="2579" y="802"/>
                  </a:lnTo>
                  <a:lnTo>
                    <a:pt x="2579" y="798"/>
                  </a:lnTo>
                  <a:lnTo>
                    <a:pt x="2571" y="793"/>
                  </a:lnTo>
                  <a:lnTo>
                    <a:pt x="2567" y="790"/>
                  </a:lnTo>
                  <a:lnTo>
                    <a:pt x="2566" y="785"/>
                  </a:lnTo>
                  <a:lnTo>
                    <a:pt x="2560" y="786"/>
                  </a:lnTo>
                  <a:lnTo>
                    <a:pt x="2559" y="788"/>
                  </a:lnTo>
                  <a:lnTo>
                    <a:pt x="2554" y="793"/>
                  </a:lnTo>
                  <a:lnTo>
                    <a:pt x="2552" y="797"/>
                  </a:lnTo>
                  <a:lnTo>
                    <a:pt x="2549" y="798"/>
                  </a:lnTo>
                  <a:lnTo>
                    <a:pt x="2543" y="800"/>
                  </a:lnTo>
                  <a:lnTo>
                    <a:pt x="2538" y="798"/>
                  </a:lnTo>
                  <a:lnTo>
                    <a:pt x="2525" y="792"/>
                  </a:lnTo>
                  <a:lnTo>
                    <a:pt x="2511" y="785"/>
                  </a:lnTo>
                  <a:lnTo>
                    <a:pt x="2509" y="778"/>
                  </a:lnTo>
                  <a:lnTo>
                    <a:pt x="2511" y="771"/>
                  </a:lnTo>
                  <a:lnTo>
                    <a:pt x="2511" y="764"/>
                  </a:lnTo>
                  <a:lnTo>
                    <a:pt x="2513" y="761"/>
                  </a:lnTo>
                  <a:lnTo>
                    <a:pt x="2520" y="752"/>
                  </a:lnTo>
                  <a:lnTo>
                    <a:pt x="2526" y="745"/>
                  </a:lnTo>
                  <a:lnTo>
                    <a:pt x="2533" y="739"/>
                  </a:lnTo>
                  <a:lnTo>
                    <a:pt x="2538" y="730"/>
                  </a:lnTo>
                  <a:lnTo>
                    <a:pt x="2540" y="725"/>
                  </a:lnTo>
                  <a:lnTo>
                    <a:pt x="2540" y="718"/>
                  </a:lnTo>
                  <a:lnTo>
                    <a:pt x="2540" y="711"/>
                  </a:lnTo>
                  <a:lnTo>
                    <a:pt x="2538" y="703"/>
                  </a:lnTo>
                  <a:lnTo>
                    <a:pt x="2537" y="699"/>
                  </a:lnTo>
                  <a:lnTo>
                    <a:pt x="2535" y="698"/>
                  </a:lnTo>
                  <a:lnTo>
                    <a:pt x="2528" y="696"/>
                  </a:lnTo>
                  <a:lnTo>
                    <a:pt x="2511" y="696"/>
                  </a:lnTo>
                  <a:lnTo>
                    <a:pt x="2477" y="696"/>
                  </a:lnTo>
                  <a:lnTo>
                    <a:pt x="2475" y="689"/>
                  </a:lnTo>
                  <a:lnTo>
                    <a:pt x="2474" y="684"/>
                  </a:lnTo>
                  <a:lnTo>
                    <a:pt x="2472" y="679"/>
                  </a:lnTo>
                  <a:lnTo>
                    <a:pt x="2467" y="676"/>
                  </a:lnTo>
                  <a:lnTo>
                    <a:pt x="2458" y="669"/>
                  </a:lnTo>
                  <a:lnTo>
                    <a:pt x="2450" y="662"/>
                  </a:lnTo>
                  <a:lnTo>
                    <a:pt x="2451" y="647"/>
                  </a:lnTo>
                  <a:lnTo>
                    <a:pt x="2453" y="636"/>
                  </a:lnTo>
                  <a:lnTo>
                    <a:pt x="2450" y="626"/>
                  </a:lnTo>
                  <a:lnTo>
                    <a:pt x="2443" y="614"/>
                  </a:lnTo>
                  <a:lnTo>
                    <a:pt x="2434" y="609"/>
                  </a:lnTo>
                  <a:lnTo>
                    <a:pt x="2429" y="607"/>
                  </a:lnTo>
                  <a:lnTo>
                    <a:pt x="2422" y="607"/>
                  </a:lnTo>
                  <a:lnTo>
                    <a:pt x="2414" y="609"/>
                  </a:lnTo>
                  <a:lnTo>
                    <a:pt x="2409" y="611"/>
                  </a:lnTo>
                  <a:lnTo>
                    <a:pt x="2404" y="614"/>
                  </a:lnTo>
                  <a:lnTo>
                    <a:pt x="2395" y="614"/>
                  </a:lnTo>
                  <a:lnTo>
                    <a:pt x="2393" y="616"/>
                  </a:lnTo>
                  <a:lnTo>
                    <a:pt x="2392" y="618"/>
                  </a:lnTo>
                  <a:lnTo>
                    <a:pt x="2388" y="621"/>
                  </a:lnTo>
                  <a:lnTo>
                    <a:pt x="2383" y="623"/>
                  </a:lnTo>
                  <a:lnTo>
                    <a:pt x="2381" y="624"/>
                  </a:lnTo>
                  <a:lnTo>
                    <a:pt x="2381" y="628"/>
                  </a:lnTo>
                  <a:lnTo>
                    <a:pt x="2341" y="628"/>
                  </a:lnTo>
                  <a:lnTo>
                    <a:pt x="2341" y="633"/>
                  </a:lnTo>
                  <a:lnTo>
                    <a:pt x="2339" y="635"/>
                  </a:lnTo>
                  <a:lnTo>
                    <a:pt x="2335" y="633"/>
                  </a:lnTo>
                  <a:lnTo>
                    <a:pt x="2332" y="630"/>
                  </a:lnTo>
                  <a:lnTo>
                    <a:pt x="2327" y="628"/>
                  </a:lnTo>
                  <a:lnTo>
                    <a:pt x="2323" y="626"/>
                  </a:lnTo>
                  <a:lnTo>
                    <a:pt x="2322" y="628"/>
                  </a:lnTo>
                  <a:lnTo>
                    <a:pt x="2320" y="635"/>
                  </a:lnTo>
                  <a:lnTo>
                    <a:pt x="2308" y="630"/>
                  </a:lnTo>
                  <a:lnTo>
                    <a:pt x="2298" y="623"/>
                  </a:lnTo>
                  <a:lnTo>
                    <a:pt x="2283" y="621"/>
                  </a:lnTo>
                  <a:lnTo>
                    <a:pt x="2274" y="621"/>
                  </a:lnTo>
                  <a:lnTo>
                    <a:pt x="2265" y="621"/>
                  </a:lnTo>
                  <a:lnTo>
                    <a:pt x="2260" y="611"/>
                  </a:lnTo>
                  <a:lnTo>
                    <a:pt x="2257" y="607"/>
                  </a:lnTo>
                  <a:lnTo>
                    <a:pt x="2252" y="604"/>
                  </a:lnTo>
                  <a:lnTo>
                    <a:pt x="2247" y="602"/>
                  </a:lnTo>
                  <a:lnTo>
                    <a:pt x="2240" y="601"/>
                  </a:lnTo>
                  <a:lnTo>
                    <a:pt x="2233" y="601"/>
                  </a:lnTo>
                  <a:lnTo>
                    <a:pt x="2225" y="601"/>
                  </a:lnTo>
                  <a:lnTo>
                    <a:pt x="2223" y="595"/>
                  </a:lnTo>
                  <a:lnTo>
                    <a:pt x="2219" y="592"/>
                  </a:lnTo>
                  <a:lnTo>
                    <a:pt x="2214" y="589"/>
                  </a:lnTo>
                  <a:lnTo>
                    <a:pt x="2211" y="585"/>
                  </a:lnTo>
                  <a:lnTo>
                    <a:pt x="2211" y="582"/>
                  </a:lnTo>
                  <a:lnTo>
                    <a:pt x="2211" y="577"/>
                  </a:lnTo>
                  <a:lnTo>
                    <a:pt x="2208" y="572"/>
                  </a:lnTo>
                  <a:lnTo>
                    <a:pt x="2206" y="570"/>
                  </a:lnTo>
                  <a:lnTo>
                    <a:pt x="2201" y="566"/>
                  </a:lnTo>
                  <a:lnTo>
                    <a:pt x="2192" y="563"/>
                  </a:lnTo>
                  <a:lnTo>
                    <a:pt x="2187" y="560"/>
                  </a:lnTo>
                  <a:lnTo>
                    <a:pt x="2184" y="560"/>
                  </a:lnTo>
                  <a:lnTo>
                    <a:pt x="2175" y="556"/>
                  </a:lnTo>
                  <a:lnTo>
                    <a:pt x="2168" y="553"/>
                  </a:lnTo>
                  <a:lnTo>
                    <a:pt x="2160" y="551"/>
                  </a:lnTo>
                  <a:lnTo>
                    <a:pt x="2150" y="553"/>
                  </a:lnTo>
                  <a:lnTo>
                    <a:pt x="2148" y="548"/>
                  </a:lnTo>
                  <a:lnTo>
                    <a:pt x="2144" y="543"/>
                  </a:lnTo>
                  <a:lnTo>
                    <a:pt x="2136" y="536"/>
                  </a:lnTo>
                  <a:lnTo>
                    <a:pt x="2126" y="531"/>
                  </a:lnTo>
                  <a:lnTo>
                    <a:pt x="2115" y="526"/>
                  </a:lnTo>
                  <a:lnTo>
                    <a:pt x="2093" y="527"/>
                  </a:lnTo>
                  <a:lnTo>
                    <a:pt x="2074" y="532"/>
                  </a:lnTo>
                  <a:lnTo>
                    <a:pt x="2056" y="537"/>
                  </a:lnTo>
                  <a:lnTo>
                    <a:pt x="2040" y="546"/>
                  </a:lnTo>
                  <a:lnTo>
                    <a:pt x="2038" y="549"/>
                  </a:lnTo>
                  <a:lnTo>
                    <a:pt x="2037" y="551"/>
                  </a:lnTo>
                  <a:lnTo>
                    <a:pt x="2035" y="549"/>
                  </a:lnTo>
                  <a:lnTo>
                    <a:pt x="2033" y="546"/>
                  </a:lnTo>
                  <a:lnTo>
                    <a:pt x="2028" y="543"/>
                  </a:lnTo>
                  <a:lnTo>
                    <a:pt x="2021" y="541"/>
                  </a:lnTo>
                  <a:lnTo>
                    <a:pt x="2015" y="539"/>
                  </a:lnTo>
                  <a:lnTo>
                    <a:pt x="2006" y="539"/>
                  </a:lnTo>
                  <a:lnTo>
                    <a:pt x="2004" y="537"/>
                  </a:lnTo>
                  <a:lnTo>
                    <a:pt x="2003" y="536"/>
                  </a:lnTo>
                  <a:lnTo>
                    <a:pt x="1998" y="534"/>
                  </a:lnTo>
                  <a:lnTo>
                    <a:pt x="1986" y="532"/>
                  </a:lnTo>
                  <a:lnTo>
                    <a:pt x="1982" y="526"/>
                  </a:lnTo>
                  <a:lnTo>
                    <a:pt x="1977" y="520"/>
                  </a:lnTo>
                  <a:lnTo>
                    <a:pt x="1972" y="515"/>
                  </a:lnTo>
                  <a:lnTo>
                    <a:pt x="1965" y="512"/>
                  </a:lnTo>
                  <a:lnTo>
                    <a:pt x="1963" y="508"/>
                  </a:lnTo>
                  <a:lnTo>
                    <a:pt x="1960" y="507"/>
                  </a:lnTo>
                  <a:lnTo>
                    <a:pt x="1952" y="505"/>
                  </a:lnTo>
                  <a:lnTo>
                    <a:pt x="1948" y="503"/>
                  </a:lnTo>
                  <a:lnTo>
                    <a:pt x="1945" y="502"/>
                  </a:lnTo>
                  <a:lnTo>
                    <a:pt x="1941" y="500"/>
                  </a:lnTo>
                  <a:lnTo>
                    <a:pt x="1938" y="498"/>
                  </a:lnTo>
                  <a:lnTo>
                    <a:pt x="1917" y="457"/>
                  </a:lnTo>
                  <a:lnTo>
                    <a:pt x="1911" y="457"/>
                  </a:lnTo>
                  <a:lnTo>
                    <a:pt x="1905" y="456"/>
                  </a:lnTo>
                  <a:lnTo>
                    <a:pt x="1897" y="451"/>
                  </a:lnTo>
                  <a:lnTo>
                    <a:pt x="1892" y="447"/>
                  </a:lnTo>
                  <a:lnTo>
                    <a:pt x="1885" y="444"/>
                  </a:lnTo>
                  <a:lnTo>
                    <a:pt x="1875" y="442"/>
                  </a:lnTo>
                  <a:lnTo>
                    <a:pt x="1870" y="442"/>
                  </a:lnTo>
                  <a:lnTo>
                    <a:pt x="1863" y="444"/>
                  </a:lnTo>
                  <a:lnTo>
                    <a:pt x="1861" y="445"/>
                  </a:lnTo>
                  <a:lnTo>
                    <a:pt x="1861" y="447"/>
                  </a:lnTo>
                  <a:lnTo>
                    <a:pt x="1859" y="449"/>
                  </a:lnTo>
                  <a:lnTo>
                    <a:pt x="1856" y="451"/>
                  </a:lnTo>
                  <a:lnTo>
                    <a:pt x="1851" y="451"/>
                  </a:lnTo>
                  <a:lnTo>
                    <a:pt x="1842" y="454"/>
                  </a:lnTo>
                  <a:lnTo>
                    <a:pt x="1839" y="456"/>
                  </a:lnTo>
                  <a:lnTo>
                    <a:pt x="1836" y="459"/>
                  </a:lnTo>
                  <a:lnTo>
                    <a:pt x="1836" y="464"/>
                  </a:lnTo>
                  <a:lnTo>
                    <a:pt x="1836" y="471"/>
                  </a:lnTo>
                  <a:lnTo>
                    <a:pt x="1829" y="471"/>
                  </a:lnTo>
                  <a:lnTo>
                    <a:pt x="1825" y="471"/>
                  </a:lnTo>
                  <a:lnTo>
                    <a:pt x="1824" y="468"/>
                  </a:lnTo>
                  <a:lnTo>
                    <a:pt x="1825" y="466"/>
                  </a:lnTo>
                  <a:lnTo>
                    <a:pt x="1829" y="464"/>
                  </a:lnTo>
                  <a:lnTo>
                    <a:pt x="1829" y="451"/>
                  </a:lnTo>
                  <a:lnTo>
                    <a:pt x="1819" y="451"/>
                  </a:lnTo>
                  <a:lnTo>
                    <a:pt x="1808" y="451"/>
                  </a:lnTo>
                  <a:lnTo>
                    <a:pt x="1801" y="447"/>
                  </a:lnTo>
                  <a:lnTo>
                    <a:pt x="1795" y="444"/>
                  </a:lnTo>
                  <a:lnTo>
                    <a:pt x="1790" y="444"/>
                  </a:lnTo>
                  <a:lnTo>
                    <a:pt x="1784" y="444"/>
                  </a:lnTo>
                  <a:lnTo>
                    <a:pt x="1779" y="444"/>
                  </a:lnTo>
                  <a:lnTo>
                    <a:pt x="1774" y="444"/>
                  </a:lnTo>
                  <a:lnTo>
                    <a:pt x="1769" y="447"/>
                  </a:lnTo>
                  <a:lnTo>
                    <a:pt x="1767" y="451"/>
                  </a:lnTo>
                  <a:lnTo>
                    <a:pt x="1759" y="451"/>
                  </a:lnTo>
                  <a:lnTo>
                    <a:pt x="1752" y="449"/>
                  </a:lnTo>
                  <a:lnTo>
                    <a:pt x="1740" y="444"/>
                  </a:lnTo>
                  <a:lnTo>
                    <a:pt x="1735" y="447"/>
                  </a:lnTo>
                  <a:lnTo>
                    <a:pt x="1730" y="451"/>
                  </a:lnTo>
                  <a:lnTo>
                    <a:pt x="1725" y="456"/>
                  </a:lnTo>
                  <a:lnTo>
                    <a:pt x="1720" y="457"/>
                  </a:lnTo>
                  <a:lnTo>
                    <a:pt x="1708" y="454"/>
                  </a:lnTo>
                  <a:lnTo>
                    <a:pt x="1694" y="452"/>
                  </a:lnTo>
                  <a:lnTo>
                    <a:pt x="1665" y="451"/>
                  </a:lnTo>
                  <a:lnTo>
                    <a:pt x="1651" y="449"/>
                  </a:lnTo>
                  <a:lnTo>
                    <a:pt x="1639" y="445"/>
                  </a:lnTo>
                  <a:lnTo>
                    <a:pt x="1628" y="442"/>
                  </a:lnTo>
                  <a:lnTo>
                    <a:pt x="1617" y="437"/>
                  </a:lnTo>
                  <a:lnTo>
                    <a:pt x="1569" y="437"/>
                  </a:lnTo>
                  <a:lnTo>
                    <a:pt x="1568" y="433"/>
                  </a:lnTo>
                  <a:lnTo>
                    <a:pt x="1564" y="432"/>
                  </a:lnTo>
                  <a:lnTo>
                    <a:pt x="1556" y="430"/>
                  </a:lnTo>
                  <a:lnTo>
                    <a:pt x="1556" y="427"/>
                  </a:lnTo>
                  <a:lnTo>
                    <a:pt x="1554" y="425"/>
                  </a:lnTo>
                  <a:lnTo>
                    <a:pt x="1549" y="423"/>
                  </a:lnTo>
                  <a:lnTo>
                    <a:pt x="1549" y="420"/>
                  </a:lnTo>
                  <a:lnTo>
                    <a:pt x="1549" y="416"/>
                  </a:lnTo>
                  <a:lnTo>
                    <a:pt x="1544" y="410"/>
                  </a:lnTo>
                  <a:lnTo>
                    <a:pt x="1539" y="404"/>
                  </a:lnTo>
                  <a:lnTo>
                    <a:pt x="1537" y="401"/>
                  </a:lnTo>
                  <a:lnTo>
                    <a:pt x="1534" y="401"/>
                  </a:lnTo>
                  <a:lnTo>
                    <a:pt x="1528" y="401"/>
                  </a:lnTo>
                  <a:lnTo>
                    <a:pt x="1525" y="403"/>
                  </a:lnTo>
                  <a:lnTo>
                    <a:pt x="1522" y="403"/>
                  </a:lnTo>
                  <a:lnTo>
                    <a:pt x="1518" y="403"/>
                  </a:lnTo>
                  <a:lnTo>
                    <a:pt x="1511" y="398"/>
                  </a:lnTo>
                  <a:lnTo>
                    <a:pt x="1503" y="394"/>
                  </a:lnTo>
                  <a:lnTo>
                    <a:pt x="1499" y="394"/>
                  </a:lnTo>
                  <a:lnTo>
                    <a:pt x="1493" y="389"/>
                  </a:lnTo>
                  <a:lnTo>
                    <a:pt x="1486" y="382"/>
                  </a:lnTo>
                  <a:lnTo>
                    <a:pt x="1479" y="379"/>
                  </a:lnTo>
                  <a:lnTo>
                    <a:pt x="1476" y="377"/>
                  </a:lnTo>
                  <a:lnTo>
                    <a:pt x="1470" y="379"/>
                  </a:lnTo>
                  <a:lnTo>
                    <a:pt x="1467" y="377"/>
                  </a:lnTo>
                  <a:lnTo>
                    <a:pt x="1457" y="369"/>
                  </a:lnTo>
                  <a:lnTo>
                    <a:pt x="1452" y="365"/>
                  </a:lnTo>
                  <a:lnTo>
                    <a:pt x="1447" y="362"/>
                  </a:lnTo>
                  <a:lnTo>
                    <a:pt x="1441" y="362"/>
                  </a:lnTo>
                  <a:lnTo>
                    <a:pt x="1438" y="360"/>
                  </a:lnTo>
                  <a:lnTo>
                    <a:pt x="1435" y="358"/>
                  </a:lnTo>
                  <a:lnTo>
                    <a:pt x="1433" y="355"/>
                  </a:lnTo>
                  <a:lnTo>
                    <a:pt x="1428" y="352"/>
                  </a:lnTo>
                  <a:lnTo>
                    <a:pt x="1423" y="350"/>
                  </a:lnTo>
                  <a:lnTo>
                    <a:pt x="1409" y="348"/>
                  </a:lnTo>
                  <a:lnTo>
                    <a:pt x="1406" y="348"/>
                  </a:lnTo>
                  <a:lnTo>
                    <a:pt x="1404" y="346"/>
                  </a:lnTo>
                  <a:lnTo>
                    <a:pt x="1401" y="345"/>
                  </a:lnTo>
                  <a:lnTo>
                    <a:pt x="1394" y="343"/>
                  </a:lnTo>
                  <a:lnTo>
                    <a:pt x="1389" y="341"/>
                  </a:lnTo>
                  <a:lnTo>
                    <a:pt x="1387" y="338"/>
                  </a:lnTo>
                  <a:lnTo>
                    <a:pt x="1387" y="334"/>
                  </a:lnTo>
                  <a:lnTo>
                    <a:pt x="1385" y="331"/>
                  </a:lnTo>
                  <a:lnTo>
                    <a:pt x="1387" y="331"/>
                  </a:lnTo>
                  <a:lnTo>
                    <a:pt x="1387" y="329"/>
                  </a:lnTo>
                  <a:lnTo>
                    <a:pt x="1385" y="328"/>
                  </a:lnTo>
                  <a:lnTo>
                    <a:pt x="1383" y="326"/>
                  </a:lnTo>
                  <a:lnTo>
                    <a:pt x="1382" y="324"/>
                  </a:lnTo>
                  <a:lnTo>
                    <a:pt x="1380" y="319"/>
                  </a:lnTo>
                  <a:lnTo>
                    <a:pt x="1378" y="314"/>
                  </a:lnTo>
                  <a:lnTo>
                    <a:pt x="1365" y="312"/>
                  </a:lnTo>
                  <a:lnTo>
                    <a:pt x="1361" y="311"/>
                  </a:lnTo>
                  <a:lnTo>
                    <a:pt x="1360" y="305"/>
                  </a:lnTo>
                  <a:lnTo>
                    <a:pt x="1354" y="304"/>
                  </a:lnTo>
                  <a:lnTo>
                    <a:pt x="1341" y="300"/>
                  </a:lnTo>
                  <a:lnTo>
                    <a:pt x="1337" y="299"/>
                  </a:lnTo>
                  <a:lnTo>
                    <a:pt x="1336" y="292"/>
                  </a:lnTo>
                  <a:lnTo>
                    <a:pt x="1332" y="288"/>
                  </a:lnTo>
                  <a:lnTo>
                    <a:pt x="1329" y="287"/>
                  </a:lnTo>
                  <a:lnTo>
                    <a:pt x="1324" y="285"/>
                  </a:lnTo>
                  <a:lnTo>
                    <a:pt x="1315" y="285"/>
                  </a:lnTo>
                  <a:lnTo>
                    <a:pt x="1305" y="287"/>
                  </a:lnTo>
                  <a:lnTo>
                    <a:pt x="1300" y="287"/>
                  </a:lnTo>
                  <a:lnTo>
                    <a:pt x="1288" y="283"/>
                  </a:lnTo>
                  <a:lnTo>
                    <a:pt x="1276" y="278"/>
                  </a:lnTo>
                  <a:lnTo>
                    <a:pt x="1262" y="275"/>
                  </a:lnTo>
                  <a:lnTo>
                    <a:pt x="1249" y="273"/>
                  </a:lnTo>
                  <a:lnTo>
                    <a:pt x="1239" y="252"/>
                  </a:lnTo>
                  <a:lnTo>
                    <a:pt x="1227" y="234"/>
                  </a:lnTo>
                  <a:lnTo>
                    <a:pt x="1211" y="218"/>
                  </a:lnTo>
                  <a:lnTo>
                    <a:pt x="1194" y="205"/>
                  </a:lnTo>
                  <a:lnTo>
                    <a:pt x="1193" y="206"/>
                  </a:lnTo>
                  <a:lnTo>
                    <a:pt x="1191" y="208"/>
                  </a:lnTo>
                  <a:lnTo>
                    <a:pt x="1187" y="212"/>
                  </a:lnTo>
                  <a:lnTo>
                    <a:pt x="1186" y="217"/>
                  </a:lnTo>
                  <a:lnTo>
                    <a:pt x="1184" y="218"/>
                  </a:lnTo>
                  <a:lnTo>
                    <a:pt x="1181" y="218"/>
                  </a:lnTo>
                  <a:lnTo>
                    <a:pt x="1170" y="217"/>
                  </a:lnTo>
                  <a:lnTo>
                    <a:pt x="1162" y="218"/>
                  </a:lnTo>
                  <a:lnTo>
                    <a:pt x="1155" y="222"/>
                  </a:lnTo>
                  <a:lnTo>
                    <a:pt x="1150" y="225"/>
                  </a:lnTo>
                  <a:lnTo>
                    <a:pt x="1145" y="229"/>
                  </a:lnTo>
                  <a:lnTo>
                    <a:pt x="1138" y="232"/>
                  </a:lnTo>
                  <a:lnTo>
                    <a:pt x="1129" y="234"/>
                  </a:lnTo>
                  <a:lnTo>
                    <a:pt x="1119" y="232"/>
                  </a:lnTo>
                  <a:lnTo>
                    <a:pt x="1111" y="234"/>
                  </a:lnTo>
                  <a:lnTo>
                    <a:pt x="1104" y="232"/>
                  </a:lnTo>
                  <a:lnTo>
                    <a:pt x="1099" y="229"/>
                  </a:lnTo>
                  <a:lnTo>
                    <a:pt x="1095" y="225"/>
                  </a:lnTo>
                  <a:lnTo>
                    <a:pt x="1088" y="217"/>
                  </a:lnTo>
                  <a:lnTo>
                    <a:pt x="1083" y="213"/>
                  </a:lnTo>
                  <a:lnTo>
                    <a:pt x="1078" y="212"/>
                  </a:lnTo>
                  <a:lnTo>
                    <a:pt x="1066" y="213"/>
                  </a:lnTo>
                  <a:lnTo>
                    <a:pt x="1054" y="213"/>
                  </a:lnTo>
                  <a:lnTo>
                    <a:pt x="1036" y="210"/>
                  </a:lnTo>
                  <a:lnTo>
                    <a:pt x="1018" y="205"/>
                  </a:lnTo>
                  <a:lnTo>
                    <a:pt x="1008" y="205"/>
                  </a:lnTo>
                  <a:lnTo>
                    <a:pt x="996" y="205"/>
                  </a:lnTo>
                  <a:lnTo>
                    <a:pt x="989" y="205"/>
                  </a:lnTo>
                  <a:lnTo>
                    <a:pt x="983" y="203"/>
                  </a:lnTo>
                  <a:lnTo>
                    <a:pt x="977" y="198"/>
                  </a:lnTo>
                  <a:lnTo>
                    <a:pt x="972" y="195"/>
                  </a:lnTo>
                  <a:lnTo>
                    <a:pt x="965" y="191"/>
                  </a:lnTo>
                  <a:lnTo>
                    <a:pt x="955" y="191"/>
                  </a:lnTo>
                  <a:lnTo>
                    <a:pt x="947" y="191"/>
                  </a:lnTo>
                  <a:lnTo>
                    <a:pt x="943" y="191"/>
                  </a:lnTo>
                  <a:lnTo>
                    <a:pt x="940" y="193"/>
                  </a:lnTo>
                  <a:lnTo>
                    <a:pt x="933" y="189"/>
                  </a:lnTo>
                  <a:lnTo>
                    <a:pt x="926" y="186"/>
                  </a:lnTo>
                  <a:lnTo>
                    <a:pt x="908" y="177"/>
                  </a:lnTo>
                  <a:lnTo>
                    <a:pt x="904" y="177"/>
                  </a:lnTo>
                  <a:lnTo>
                    <a:pt x="897" y="179"/>
                  </a:lnTo>
                  <a:lnTo>
                    <a:pt x="896" y="181"/>
                  </a:lnTo>
                  <a:lnTo>
                    <a:pt x="894" y="184"/>
                  </a:lnTo>
                  <a:lnTo>
                    <a:pt x="884" y="181"/>
                  </a:lnTo>
                  <a:lnTo>
                    <a:pt x="875" y="176"/>
                  </a:lnTo>
                  <a:lnTo>
                    <a:pt x="868" y="169"/>
                  </a:lnTo>
                  <a:lnTo>
                    <a:pt x="860" y="164"/>
                  </a:lnTo>
                  <a:lnTo>
                    <a:pt x="850" y="164"/>
                  </a:lnTo>
                  <a:lnTo>
                    <a:pt x="839" y="164"/>
                  </a:lnTo>
                  <a:lnTo>
                    <a:pt x="832" y="167"/>
                  </a:lnTo>
                  <a:lnTo>
                    <a:pt x="826" y="171"/>
                  </a:lnTo>
                  <a:lnTo>
                    <a:pt x="812" y="171"/>
                  </a:lnTo>
                  <a:lnTo>
                    <a:pt x="812" y="167"/>
                  </a:lnTo>
                  <a:lnTo>
                    <a:pt x="812" y="164"/>
                  </a:lnTo>
                  <a:lnTo>
                    <a:pt x="807" y="159"/>
                  </a:lnTo>
                  <a:lnTo>
                    <a:pt x="802" y="154"/>
                  </a:lnTo>
                  <a:lnTo>
                    <a:pt x="795" y="150"/>
                  </a:lnTo>
                  <a:lnTo>
                    <a:pt x="785" y="150"/>
                  </a:lnTo>
                  <a:lnTo>
                    <a:pt x="781" y="150"/>
                  </a:lnTo>
                  <a:lnTo>
                    <a:pt x="764" y="150"/>
                  </a:lnTo>
                  <a:lnTo>
                    <a:pt x="761" y="145"/>
                  </a:lnTo>
                  <a:lnTo>
                    <a:pt x="757" y="140"/>
                  </a:lnTo>
                  <a:lnTo>
                    <a:pt x="752" y="137"/>
                  </a:lnTo>
                  <a:lnTo>
                    <a:pt x="751" y="130"/>
                  </a:lnTo>
                  <a:lnTo>
                    <a:pt x="746" y="121"/>
                  </a:lnTo>
                  <a:lnTo>
                    <a:pt x="742" y="118"/>
                  </a:lnTo>
                  <a:lnTo>
                    <a:pt x="737" y="116"/>
                  </a:lnTo>
                  <a:lnTo>
                    <a:pt x="737" y="104"/>
                  </a:lnTo>
                  <a:lnTo>
                    <a:pt x="737" y="92"/>
                  </a:lnTo>
                  <a:lnTo>
                    <a:pt x="735" y="82"/>
                  </a:lnTo>
                  <a:lnTo>
                    <a:pt x="730" y="75"/>
                  </a:lnTo>
                  <a:lnTo>
                    <a:pt x="728" y="70"/>
                  </a:lnTo>
                  <a:lnTo>
                    <a:pt x="725" y="67"/>
                  </a:lnTo>
                  <a:lnTo>
                    <a:pt x="722" y="63"/>
                  </a:lnTo>
                  <a:lnTo>
                    <a:pt x="717" y="62"/>
                  </a:lnTo>
                  <a:lnTo>
                    <a:pt x="711" y="60"/>
                  </a:lnTo>
                  <a:lnTo>
                    <a:pt x="708" y="56"/>
                  </a:lnTo>
                  <a:lnTo>
                    <a:pt x="705" y="53"/>
                  </a:lnTo>
                  <a:lnTo>
                    <a:pt x="703" y="48"/>
                  </a:lnTo>
                  <a:lnTo>
                    <a:pt x="682" y="48"/>
                  </a:lnTo>
                  <a:lnTo>
                    <a:pt x="677" y="48"/>
                  </a:lnTo>
                  <a:lnTo>
                    <a:pt x="674" y="50"/>
                  </a:lnTo>
                  <a:lnTo>
                    <a:pt x="671" y="51"/>
                  </a:lnTo>
                  <a:lnTo>
                    <a:pt x="669" y="55"/>
                  </a:lnTo>
                  <a:lnTo>
                    <a:pt x="665" y="53"/>
                  </a:lnTo>
                  <a:lnTo>
                    <a:pt x="664" y="50"/>
                  </a:lnTo>
                  <a:lnTo>
                    <a:pt x="662" y="41"/>
                  </a:lnTo>
                  <a:lnTo>
                    <a:pt x="648" y="41"/>
                  </a:lnTo>
                  <a:lnTo>
                    <a:pt x="643" y="33"/>
                  </a:lnTo>
                  <a:lnTo>
                    <a:pt x="642" y="27"/>
                  </a:lnTo>
                  <a:lnTo>
                    <a:pt x="642" y="21"/>
                  </a:lnTo>
                  <a:lnTo>
                    <a:pt x="645" y="19"/>
                  </a:lnTo>
                  <a:lnTo>
                    <a:pt x="647" y="15"/>
                  </a:lnTo>
                  <a:lnTo>
                    <a:pt x="648" y="7"/>
                  </a:lnTo>
                  <a:lnTo>
                    <a:pt x="642" y="7"/>
                  </a:lnTo>
                  <a:lnTo>
                    <a:pt x="635" y="7"/>
                  </a:lnTo>
                  <a:lnTo>
                    <a:pt x="633" y="7"/>
                  </a:lnTo>
                  <a:lnTo>
                    <a:pt x="631" y="9"/>
                  </a:lnTo>
                  <a:lnTo>
                    <a:pt x="630" y="14"/>
                  </a:lnTo>
                  <a:lnTo>
                    <a:pt x="626" y="17"/>
                  </a:lnTo>
                  <a:lnTo>
                    <a:pt x="621" y="19"/>
                  </a:lnTo>
                  <a:lnTo>
                    <a:pt x="616" y="19"/>
                  </a:lnTo>
                  <a:lnTo>
                    <a:pt x="606" y="19"/>
                  </a:lnTo>
                  <a:lnTo>
                    <a:pt x="602" y="21"/>
                  </a:lnTo>
                  <a:lnTo>
                    <a:pt x="602" y="24"/>
                  </a:lnTo>
                  <a:lnTo>
                    <a:pt x="599" y="26"/>
                  </a:lnTo>
                  <a:lnTo>
                    <a:pt x="594" y="31"/>
                  </a:lnTo>
                  <a:lnTo>
                    <a:pt x="589" y="34"/>
                  </a:lnTo>
                  <a:lnTo>
                    <a:pt x="582" y="36"/>
                  </a:lnTo>
                  <a:lnTo>
                    <a:pt x="573" y="34"/>
                  </a:lnTo>
                  <a:lnTo>
                    <a:pt x="577" y="24"/>
                  </a:lnTo>
                  <a:lnTo>
                    <a:pt x="582" y="17"/>
                  </a:lnTo>
                  <a:lnTo>
                    <a:pt x="589" y="9"/>
                  </a:lnTo>
                  <a:lnTo>
                    <a:pt x="594" y="0"/>
                  </a:lnTo>
                  <a:lnTo>
                    <a:pt x="582" y="0"/>
                  </a:lnTo>
                  <a:lnTo>
                    <a:pt x="572" y="0"/>
                  </a:lnTo>
                  <a:lnTo>
                    <a:pt x="563" y="0"/>
                  </a:lnTo>
                  <a:lnTo>
                    <a:pt x="555" y="4"/>
                  </a:lnTo>
                  <a:lnTo>
                    <a:pt x="551" y="4"/>
                  </a:lnTo>
                  <a:lnTo>
                    <a:pt x="548" y="4"/>
                  </a:lnTo>
                  <a:lnTo>
                    <a:pt x="543" y="4"/>
                  </a:lnTo>
                  <a:lnTo>
                    <a:pt x="534" y="9"/>
                  </a:lnTo>
                  <a:lnTo>
                    <a:pt x="525" y="15"/>
                  </a:lnTo>
                  <a:lnTo>
                    <a:pt x="520" y="15"/>
                  </a:lnTo>
                  <a:lnTo>
                    <a:pt x="517" y="15"/>
                  </a:lnTo>
                  <a:lnTo>
                    <a:pt x="514" y="17"/>
                  </a:lnTo>
                  <a:lnTo>
                    <a:pt x="505" y="21"/>
                  </a:lnTo>
                  <a:lnTo>
                    <a:pt x="503" y="24"/>
                  </a:lnTo>
                  <a:lnTo>
                    <a:pt x="502" y="26"/>
                  </a:lnTo>
                  <a:lnTo>
                    <a:pt x="495" y="26"/>
                  </a:lnTo>
                  <a:lnTo>
                    <a:pt x="491" y="26"/>
                  </a:lnTo>
                  <a:lnTo>
                    <a:pt x="478" y="36"/>
                  </a:lnTo>
                  <a:lnTo>
                    <a:pt x="471" y="38"/>
                  </a:lnTo>
                  <a:lnTo>
                    <a:pt x="462" y="41"/>
                  </a:lnTo>
                  <a:lnTo>
                    <a:pt x="459" y="41"/>
                  </a:lnTo>
                  <a:lnTo>
                    <a:pt x="455" y="44"/>
                  </a:lnTo>
                  <a:lnTo>
                    <a:pt x="452" y="48"/>
                  </a:lnTo>
                  <a:lnTo>
                    <a:pt x="445" y="50"/>
                  </a:lnTo>
                  <a:lnTo>
                    <a:pt x="437" y="51"/>
                  </a:lnTo>
                  <a:lnTo>
                    <a:pt x="432" y="51"/>
                  </a:lnTo>
                  <a:lnTo>
                    <a:pt x="428" y="55"/>
                  </a:lnTo>
                  <a:lnTo>
                    <a:pt x="425" y="55"/>
                  </a:lnTo>
                  <a:lnTo>
                    <a:pt x="416" y="58"/>
                  </a:lnTo>
                  <a:lnTo>
                    <a:pt x="409" y="62"/>
                  </a:lnTo>
                  <a:lnTo>
                    <a:pt x="406" y="67"/>
                  </a:lnTo>
                  <a:lnTo>
                    <a:pt x="404" y="73"/>
                  </a:lnTo>
                  <a:lnTo>
                    <a:pt x="401" y="79"/>
                  </a:lnTo>
                  <a:lnTo>
                    <a:pt x="399" y="80"/>
                  </a:lnTo>
                  <a:lnTo>
                    <a:pt x="396" y="82"/>
                  </a:lnTo>
                  <a:lnTo>
                    <a:pt x="406" y="99"/>
                  </a:lnTo>
                  <a:lnTo>
                    <a:pt x="420" y="118"/>
                  </a:lnTo>
                  <a:lnTo>
                    <a:pt x="425" y="128"/>
                  </a:lnTo>
                  <a:lnTo>
                    <a:pt x="426" y="137"/>
                  </a:lnTo>
                  <a:lnTo>
                    <a:pt x="426" y="147"/>
                  </a:lnTo>
                  <a:lnTo>
                    <a:pt x="423" y="157"/>
                  </a:lnTo>
                  <a:lnTo>
                    <a:pt x="420" y="157"/>
                  </a:lnTo>
                  <a:lnTo>
                    <a:pt x="418" y="155"/>
                  </a:lnTo>
                  <a:lnTo>
                    <a:pt x="418" y="148"/>
                  </a:lnTo>
                  <a:lnTo>
                    <a:pt x="418" y="142"/>
                  </a:lnTo>
                  <a:lnTo>
                    <a:pt x="418" y="138"/>
                  </a:lnTo>
                  <a:lnTo>
                    <a:pt x="416" y="137"/>
                  </a:lnTo>
                  <a:lnTo>
                    <a:pt x="413" y="137"/>
                  </a:lnTo>
                  <a:lnTo>
                    <a:pt x="409" y="137"/>
                  </a:lnTo>
                  <a:lnTo>
                    <a:pt x="404" y="128"/>
                  </a:lnTo>
                  <a:lnTo>
                    <a:pt x="401" y="125"/>
                  </a:lnTo>
                  <a:lnTo>
                    <a:pt x="396" y="123"/>
                  </a:lnTo>
                  <a:lnTo>
                    <a:pt x="389" y="123"/>
                  </a:lnTo>
                  <a:lnTo>
                    <a:pt x="387" y="128"/>
                  </a:lnTo>
                  <a:lnTo>
                    <a:pt x="386" y="130"/>
                  </a:lnTo>
                  <a:lnTo>
                    <a:pt x="382" y="130"/>
                  </a:lnTo>
                  <a:lnTo>
                    <a:pt x="380" y="133"/>
                  </a:lnTo>
                  <a:lnTo>
                    <a:pt x="379" y="137"/>
                  </a:lnTo>
                  <a:lnTo>
                    <a:pt x="375" y="140"/>
                  </a:lnTo>
                  <a:lnTo>
                    <a:pt x="375" y="143"/>
                  </a:lnTo>
                  <a:lnTo>
                    <a:pt x="370" y="140"/>
                  </a:lnTo>
                  <a:lnTo>
                    <a:pt x="365" y="137"/>
                  </a:lnTo>
                  <a:lnTo>
                    <a:pt x="362" y="131"/>
                  </a:lnTo>
                  <a:lnTo>
                    <a:pt x="362" y="123"/>
                  </a:lnTo>
                  <a:lnTo>
                    <a:pt x="358" y="126"/>
                  </a:lnTo>
                  <a:lnTo>
                    <a:pt x="353" y="128"/>
                  </a:lnTo>
                  <a:lnTo>
                    <a:pt x="350" y="128"/>
                  </a:lnTo>
                  <a:lnTo>
                    <a:pt x="343" y="133"/>
                  </a:lnTo>
                  <a:lnTo>
                    <a:pt x="333" y="135"/>
                  </a:lnTo>
                  <a:lnTo>
                    <a:pt x="322" y="138"/>
                  </a:lnTo>
                  <a:lnTo>
                    <a:pt x="314" y="142"/>
                  </a:lnTo>
                  <a:lnTo>
                    <a:pt x="310" y="140"/>
                  </a:lnTo>
                  <a:lnTo>
                    <a:pt x="299" y="138"/>
                  </a:lnTo>
                  <a:lnTo>
                    <a:pt x="287" y="137"/>
                  </a:lnTo>
                  <a:lnTo>
                    <a:pt x="273" y="137"/>
                  </a:lnTo>
                  <a:lnTo>
                    <a:pt x="259" y="137"/>
                  </a:lnTo>
                  <a:lnTo>
                    <a:pt x="258" y="133"/>
                  </a:lnTo>
                  <a:lnTo>
                    <a:pt x="256" y="131"/>
                  </a:lnTo>
                  <a:lnTo>
                    <a:pt x="249" y="130"/>
                  </a:lnTo>
                  <a:lnTo>
                    <a:pt x="242" y="128"/>
                  </a:lnTo>
                  <a:lnTo>
                    <a:pt x="239" y="126"/>
                  </a:lnTo>
                  <a:lnTo>
                    <a:pt x="239" y="123"/>
                  </a:lnTo>
                  <a:lnTo>
                    <a:pt x="230" y="123"/>
                  </a:lnTo>
                  <a:lnTo>
                    <a:pt x="225" y="119"/>
                  </a:lnTo>
                  <a:lnTo>
                    <a:pt x="222" y="114"/>
                  </a:lnTo>
                  <a:lnTo>
                    <a:pt x="218" y="109"/>
                  </a:lnTo>
                  <a:lnTo>
                    <a:pt x="213" y="111"/>
                  </a:lnTo>
                  <a:lnTo>
                    <a:pt x="212" y="113"/>
                  </a:lnTo>
                  <a:lnTo>
                    <a:pt x="206" y="118"/>
                  </a:lnTo>
                  <a:lnTo>
                    <a:pt x="205" y="121"/>
                  </a:lnTo>
                  <a:lnTo>
                    <a:pt x="201" y="123"/>
                  </a:lnTo>
                  <a:lnTo>
                    <a:pt x="196" y="125"/>
                  </a:lnTo>
                  <a:lnTo>
                    <a:pt x="191" y="123"/>
                  </a:lnTo>
                  <a:lnTo>
                    <a:pt x="183" y="123"/>
                  </a:lnTo>
                  <a:lnTo>
                    <a:pt x="178" y="126"/>
                  </a:lnTo>
                  <a:lnTo>
                    <a:pt x="172" y="130"/>
                  </a:lnTo>
                  <a:lnTo>
                    <a:pt x="169" y="135"/>
                  </a:lnTo>
                  <a:lnTo>
                    <a:pt x="160" y="143"/>
                  </a:lnTo>
                  <a:lnTo>
                    <a:pt x="155" y="148"/>
                  </a:lnTo>
                  <a:lnTo>
                    <a:pt x="150" y="150"/>
                  </a:lnTo>
                  <a:lnTo>
                    <a:pt x="143" y="152"/>
                  </a:lnTo>
                  <a:lnTo>
                    <a:pt x="137" y="152"/>
                  </a:lnTo>
                  <a:lnTo>
                    <a:pt x="128" y="148"/>
                  </a:lnTo>
                  <a:lnTo>
                    <a:pt x="120" y="145"/>
                  </a:lnTo>
                  <a:lnTo>
                    <a:pt x="114" y="143"/>
                  </a:lnTo>
                  <a:lnTo>
                    <a:pt x="109" y="143"/>
                  </a:lnTo>
                  <a:lnTo>
                    <a:pt x="106" y="143"/>
                  </a:lnTo>
                  <a:lnTo>
                    <a:pt x="104" y="145"/>
                  </a:lnTo>
                  <a:lnTo>
                    <a:pt x="102" y="152"/>
                  </a:lnTo>
                  <a:lnTo>
                    <a:pt x="102" y="157"/>
                  </a:lnTo>
                  <a:lnTo>
                    <a:pt x="102" y="164"/>
                  </a:lnTo>
                  <a:lnTo>
                    <a:pt x="101" y="166"/>
                  </a:lnTo>
                  <a:lnTo>
                    <a:pt x="99" y="166"/>
                  </a:lnTo>
                  <a:lnTo>
                    <a:pt x="97" y="167"/>
                  </a:lnTo>
                  <a:lnTo>
                    <a:pt x="96" y="171"/>
                  </a:lnTo>
                  <a:lnTo>
                    <a:pt x="96" y="177"/>
                  </a:lnTo>
                  <a:lnTo>
                    <a:pt x="89" y="177"/>
                  </a:lnTo>
                  <a:lnTo>
                    <a:pt x="84" y="181"/>
                  </a:lnTo>
                  <a:lnTo>
                    <a:pt x="80" y="183"/>
                  </a:lnTo>
                  <a:lnTo>
                    <a:pt x="75" y="184"/>
                  </a:lnTo>
                  <a:lnTo>
                    <a:pt x="72" y="183"/>
                  </a:lnTo>
                  <a:lnTo>
                    <a:pt x="68" y="181"/>
                  </a:lnTo>
                  <a:lnTo>
                    <a:pt x="65" y="177"/>
                  </a:lnTo>
                  <a:lnTo>
                    <a:pt x="62" y="177"/>
                  </a:lnTo>
                  <a:lnTo>
                    <a:pt x="62" y="188"/>
                  </a:lnTo>
                  <a:lnTo>
                    <a:pt x="60" y="196"/>
                  </a:lnTo>
                  <a:lnTo>
                    <a:pt x="55" y="201"/>
                  </a:lnTo>
                  <a:lnTo>
                    <a:pt x="48" y="205"/>
                  </a:lnTo>
                  <a:lnTo>
                    <a:pt x="48" y="239"/>
                  </a:lnTo>
                  <a:lnTo>
                    <a:pt x="43" y="241"/>
                  </a:lnTo>
                  <a:lnTo>
                    <a:pt x="41" y="244"/>
                  </a:lnTo>
                  <a:lnTo>
                    <a:pt x="38" y="252"/>
                  </a:lnTo>
                  <a:lnTo>
                    <a:pt x="34" y="261"/>
                  </a:lnTo>
                  <a:lnTo>
                    <a:pt x="31" y="264"/>
                  </a:lnTo>
                  <a:lnTo>
                    <a:pt x="27" y="266"/>
                  </a:lnTo>
                  <a:lnTo>
                    <a:pt x="31" y="271"/>
                  </a:lnTo>
                  <a:lnTo>
                    <a:pt x="36" y="273"/>
                  </a:lnTo>
                  <a:lnTo>
                    <a:pt x="39" y="271"/>
                  </a:lnTo>
                  <a:lnTo>
                    <a:pt x="43" y="268"/>
                  </a:lnTo>
                  <a:lnTo>
                    <a:pt x="48" y="263"/>
                  </a:lnTo>
                  <a:lnTo>
                    <a:pt x="53" y="259"/>
                  </a:lnTo>
                  <a:lnTo>
                    <a:pt x="60" y="258"/>
                  </a:lnTo>
                  <a:lnTo>
                    <a:pt x="68" y="259"/>
                  </a:lnTo>
                  <a:lnTo>
                    <a:pt x="72" y="273"/>
                  </a:lnTo>
                  <a:lnTo>
                    <a:pt x="73" y="288"/>
                  </a:lnTo>
                  <a:lnTo>
                    <a:pt x="77" y="302"/>
                  </a:lnTo>
                  <a:lnTo>
                    <a:pt x="79" y="309"/>
                  </a:lnTo>
                  <a:lnTo>
                    <a:pt x="82" y="314"/>
                  </a:lnTo>
                  <a:lnTo>
                    <a:pt x="75" y="316"/>
                  </a:lnTo>
                  <a:lnTo>
                    <a:pt x="72" y="319"/>
                  </a:lnTo>
                  <a:lnTo>
                    <a:pt x="70" y="323"/>
                  </a:lnTo>
                  <a:lnTo>
                    <a:pt x="72" y="328"/>
                  </a:lnTo>
                  <a:lnTo>
                    <a:pt x="75" y="340"/>
                  </a:lnTo>
                  <a:lnTo>
                    <a:pt x="77" y="346"/>
                  </a:lnTo>
                  <a:lnTo>
                    <a:pt x="75" y="355"/>
                  </a:lnTo>
                  <a:lnTo>
                    <a:pt x="84" y="355"/>
                  </a:lnTo>
                  <a:lnTo>
                    <a:pt x="91" y="353"/>
                  </a:lnTo>
                  <a:lnTo>
                    <a:pt x="96" y="350"/>
                  </a:lnTo>
                  <a:lnTo>
                    <a:pt x="102" y="348"/>
                  </a:lnTo>
                  <a:lnTo>
                    <a:pt x="108" y="345"/>
                  </a:lnTo>
                  <a:lnTo>
                    <a:pt x="114" y="343"/>
                  </a:lnTo>
                  <a:lnTo>
                    <a:pt x="118" y="343"/>
                  </a:lnTo>
                  <a:lnTo>
                    <a:pt x="120" y="343"/>
                  </a:lnTo>
                  <a:lnTo>
                    <a:pt x="121" y="345"/>
                  </a:lnTo>
                  <a:lnTo>
                    <a:pt x="123" y="348"/>
                  </a:lnTo>
                  <a:lnTo>
                    <a:pt x="123" y="357"/>
                  </a:lnTo>
                  <a:lnTo>
                    <a:pt x="121" y="364"/>
                  </a:lnTo>
                  <a:lnTo>
                    <a:pt x="116" y="369"/>
                  </a:lnTo>
                  <a:lnTo>
                    <a:pt x="109" y="369"/>
                  </a:lnTo>
                  <a:lnTo>
                    <a:pt x="106" y="374"/>
                  </a:lnTo>
                  <a:lnTo>
                    <a:pt x="104" y="381"/>
                  </a:lnTo>
                  <a:lnTo>
                    <a:pt x="101" y="386"/>
                  </a:lnTo>
                  <a:lnTo>
                    <a:pt x="99" y="387"/>
                  </a:lnTo>
                  <a:lnTo>
                    <a:pt x="96" y="389"/>
                  </a:lnTo>
                  <a:lnTo>
                    <a:pt x="89" y="401"/>
                  </a:lnTo>
                  <a:lnTo>
                    <a:pt x="84" y="411"/>
                  </a:lnTo>
                  <a:lnTo>
                    <a:pt x="82" y="427"/>
                  </a:lnTo>
                  <a:lnTo>
                    <a:pt x="80" y="435"/>
                  </a:lnTo>
                  <a:lnTo>
                    <a:pt x="82" y="444"/>
                  </a:lnTo>
                  <a:lnTo>
                    <a:pt x="89" y="442"/>
                  </a:lnTo>
                  <a:lnTo>
                    <a:pt x="96" y="440"/>
                  </a:lnTo>
                  <a:lnTo>
                    <a:pt x="101" y="437"/>
                  </a:lnTo>
                  <a:lnTo>
                    <a:pt x="109" y="437"/>
                  </a:lnTo>
                  <a:lnTo>
                    <a:pt x="109" y="433"/>
                  </a:lnTo>
                  <a:lnTo>
                    <a:pt x="111" y="432"/>
                  </a:lnTo>
                  <a:lnTo>
                    <a:pt x="118" y="435"/>
                  </a:lnTo>
                  <a:lnTo>
                    <a:pt x="123" y="435"/>
                  </a:lnTo>
                  <a:lnTo>
                    <a:pt x="126" y="433"/>
                  </a:lnTo>
                  <a:lnTo>
                    <a:pt x="130" y="430"/>
                  </a:lnTo>
                  <a:lnTo>
                    <a:pt x="137" y="422"/>
                  </a:lnTo>
                  <a:lnTo>
                    <a:pt x="140" y="418"/>
                  </a:lnTo>
                  <a:lnTo>
                    <a:pt x="143" y="415"/>
                  </a:lnTo>
                  <a:lnTo>
                    <a:pt x="149" y="413"/>
                  </a:lnTo>
                  <a:lnTo>
                    <a:pt x="150" y="413"/>
                  </a:lnTo>
                  <a:lnTo>
                    <a:pt x="164" y="416"/>
                  </a:lnTo>
                  <a:lnTo>
                    <a:pt x="167" y="418"/>
                  </a:lnTo>
                  <a:lnTo>
                    <a:pt x="169" y="420"/>
                  </a:lnTo>
                  <a:lnTo>
                    <a:pt x="169" y="423"/>
                  </a:lnTo>
                  <a:lnTo>
                    <a:pt x="169" y="425"/>
                  </a:lnTo>
                  <a:lnTo>
                    <a:pt x="164" y="433"/>
                  </a:lnTo>
                  <a:lnTo>
                    <a:pt x="160" y="435"/>
                  </a:lnTo>
                  <a:lnTo>
                    <a:pt x="157" y="439"/>
                  </a:lnTo>
                  <a:lnTo>
                    <a:pt x="157" y="444"/>
                  </a:lnTo>
                  <a:lnTo>
                    <a:pt x="150" y="444"/>
                  </a:lnTo>
                  <a:lnTo>
                    <a:pt x="147" y="445"/>
                  </a:lnTo>
                  <a:lnTo>
                    <a:pt x="143" y="449"/>
                  </a:lnTo>
                  <a:lnTo>
                    <a:pt x="142" y="452"/>
                  </a:lnTo>
                  <a:lnTo>
                    <a:pt x="138" y="461"/>
                  </a:lnTo>
                  <a:lnTo>
                    <a:pt x="137" y="471"/>
                  </a:lnTo>
                  <a:lnTo>
                    <a:pt x="128" y="476"/>
                  </a:lnTo>
                  <a:lnTo>
                    <a:pt x="118" y="480"/>
                  </a:lnTo>
                  <a:lnTo>
                    <a:pt x="109" y="485"/>
                  </a:lnTo>
                  <a:lnTo>
                    <a:pt x="106" y="488"/>
                  </a:lnTo>
                  <a:lnTo>
                    <a:pt x="102" y="491"/>
                  </a:lnTo>
                  <a:lnTo>
                    <a:pt x="104" y="493"/>
                  </a:lnTo>
                  <a:lnTo>
                    <a:pt x="106" y="495"/>
                  </a:lnTo>
                  <a:lnTo>
                    <a:pt x="109" y="498"/>
                  </a:lnTo>
                  <a:lnTo>
                    <a:pt x="114" y="500"/>
                  </a:lnTo>
                  <a:lnTo>
                    <a:pt x="116" y="502"/>
                  </a:lnTo>
                  <a:lnTo>
                    <a:pt x="116" y="505"/>
                  </a:lnTo>
                  <a:lnTo>
                    <a:pt x="118" y="508"/>
                  </a:lnTo>
                  <a:lnTo>
                    <a:pt x="120" y="512"/>
                  </a:lnTo>
                  <a:lnTo>
                    <a:pt x="121" y="515"/>
                  </a:lnTo>
                  <a:lnTo>
                    <a:pt x="123" y="519"/>
                  </a:lnTo>
                  <a:lnTo>
                    <a:pt x="133" y="519"/>
                  </a:lnTo>
                  <a:lnTo>
                    <a:pt x="142" y="520"/>
                  </a:lnTo>
                  <a:lnTo>
                    <a:pt x="147" y="526"/>
                  </a:lnTo>
                  <a:lnTo>
                    <a:pt x="150" y="532"/>
                  </a:lnTo>
                  <a:lnTo>
                    <a:pt x="152" y="539"/>
                  </a:lnTo>
                  <a:lnTo>
                    <a:pt x="150" y="544"/>
                  </a:lnTo>
                  <a:lnTo>
                    <a:pt x="145" y="546"/>
                  </a:lnTo>
                  <a:lnTo>
                    <a:pt x="140" y="546"/>
                  </a:lnTo>
                  <a:lnTo>
                    <a:pt x="128" y="546"/>
                  </a:lnTo>
                  <a:lnTo>
                    <a:pt x="121" y="546"/>
                  </a:lnTo>
                  <a:lnTo>
                    <a:pt x="116" y="546"/>
                  </a:lnTo>
                  <a:lnTo>
                    <a:pt x="108" y="551"/>
                  </a:lnTo>
                  <a:lnTo>
                    <a:pt x="101" y="556"/>
                  </a:lnTo>
                  <a:lnTo>
                    <a:pt x="99" y="558"/>
                  </a:lnTo>
                  <a:lnTo>
                    <a:pt x="97" y="563"/>
                  </a:lnTo>
                  <a:lnTo>
                    <a:pt x="96" y="568"/>
                  </a:lnTo>
                  <a:lnTo>
                    <a:pt x="96" y="573"/>
                  </a:lnTo>
                  <a:lnTo>
                    <a:pt x="97" y="578"/>
                  </a:lnTo>
                  <a:lnTo>
                    <a:pt x="101" y="580"/>
                  </a:lnTo>
                  <a:lnTo>
                    <a:pt x="106" y="582"/>
                  </a:lnTo>
                  <a:lnTo>
                    <a:pt x="111" y="580"/>
                  </a:lnTo>
                  <a:lnTo>
                    <a:pt x="125" y="580"/>
                  </a:lnTo>
                  <a:lnTo>
                    <a:pt x="131" y="580"/>
                  </a:lnTo>
                  <a:lnTo>
                    <a:pt x="137" y="580"/>
                  </a:lnTo>
                  <a:lnTo>
                    <a:pt x="137" y="577"/>
                  </a:lnTo>
                  <a:lnTo>
                    <a:pt x="137" y="575"/>
                  </a:lnTo>
                  <a:lnTo>
                    <a:pt x="142" y="573"/>
                  </a:lnTo>
                  <a:lnTo>
                    <a:pt x="147" y="573"/>
                  </a:lnTo>
                  <a:lnTo>
                    <a:pt x="154" y="573"/>
                  </a:lnTo>
                  <a:lnTo>
                    <a:pt x="160" y="575"/>
                  </a:lnTo>
                  <a:lnTo>
                    <a:pt x="166" y="573"/>
                  </a:lnTo>
                  <a:lnTo>
                    <a:pt x="171" y="572"/>
                  </a:lnTo>
                  <a:lnTo>
                    <a:pt x="171" y="570"/>
                  </a:lnTo>
                  <a:lnTo>
                    <a:pt x="171" y="566"/>
                  </a:lnTo>
                  <a:lnTo>
                    <a:pt x="174" y="568"/>
                  </a:lnTo>
                  <a:lnTo>
                    <a:pt x="176" y="570"/>
                  </a:lnTo>
                  <a:lnTo>
                    <a:pt x="176" y="573"/>
                  </a:lnTo>
                  <a:lnTo>
                    <a:pt x="174" y="578"/>
                  </a:lnTo>
                  <a:lnTo>
                    <a:pt x="172" y="580"/>
                  </a:lnTo>
                  <a:lnTo>
                    <a:pt x="171" y="580"/>
                  </a:lnTo>
                  <a:lnTo>
                    <a:pt x="169" y="584"/>
                  </a:lnTo>
                  <a:lnTo>
                    <a:pt x="166" y="585"/>
                  </a:lnTo>
                  <a:lnTo>
                    <a:pt x="157" y="587"/>
                  </a:lnTo>
                  <a:lnTo>
                    <a:pt x="152" y="592"/>
                  </a:lnTo>
                  <a:lnTo>
                    <a:pt x="147" y="597"/>
                  </a:lnTo>
                  <a:lnTo>
                    <a:pt x="138" y="599"/>
                  </a:lnTo>
                  <a:lnTo>
                    <a:pt x="130" y="601"/>
                  </a:lnTo>
                  <a:lnTo>
                    <a:pt x="118" y="607"/>
                  </a:lnTo>
                  <a:lnTo>
                    <a:pt x="109" y="618"/>
                  </a:lnTo>
                  <a:lnTo>
                    <a:pt x="102" y="630"/>
                  </a:lnTo>
                  <a:lnTo>
                    <a:pt x="96" y="641"/>
                  </a:lnTo>
                  <a:lnTo>
                    <a:pt x="91" y="641"/>
                  </a:lnTo>
                  <a:lnTo>
                    <a:pt x="85" y="641"/>
                  </a:lnTo>
                  <a:lnTo>
                    <a:pt x="80" y="647"/>
                  </a:lnTo>
                  <a:lnTo>
                    <a:pt x="72" y="650"/>
                  </a:lnTo>
                  <a:lnTo>
                    <a:pt x="68" y="650"/>
                  </a:lnTo>
                  <a:lnTo>
                    <a:pt x="62" y="648"/>
                  </a:lnTo>
                  <a:lnTo>
                    <a:pt x="60" y="652"/>
                  </a:lnTo>
                  <a:lnTo>
                    <a:pt x="60" y="655"/>
                  </a:lnTo>
                  <a:lnTo>
                    <a:pt x="55" y="672"/>
                  </a:lnTo>
                  <a:lnTo>
                    <a:pt x="53" y="679"/>
                  </a:lnTo>
                  <a:lnTo>
                    <a:pt x="55" y="689"/>
                  </a:lnTo>
                  <a:lnTo>
                    <a:pt x="53" y="691"/>
                  </a:lnTo>
                  <a:lnTo>
                    <a:pt x="51" y="694"/>
                  </a:lnTo>
                  <a:lnTo>
                    <a:pt x="48" y="696"/>
                  </a:lnTo>
                  <a:lnTo>
                    <a:pt x="48" y="711"/>
                  </a:lnTo>
                  <a:lnTo>
                    <a:pt x="46" y="722"/>
                  </a:lnTo>
                  <a:lnTo>
                    <a:pt x="43" y="734"/>
                  </a:lnTo>
                  <a:lnTo>
                    <a:pt x="41" y="744"/>
                  </a:lnTo>
                  <a:lnTo>
                    <a:pt x="46" y="742"/>
                  </a:lnTo>
                  <a:lnTo>
                    <a:pt x="51" y="739"/>
                  </a:lnTo>
                  <a:lnTo>
                    <a:pt x="58" y="730"/>
                  </a:lnTo>
                  <a:lnTo>
                    <a:pt x="65" y="722"/>
                  </a:lnTo>
                  <a:lnTo>
                    <a:pt x="70" y="718"/>
                  </a:lnTo>
                  <a:lnTo>
                    <a:pt x="75" y="717"/>
                  </a:lnTo>
                  <a:lnTo>
                    <a:pt x="80" y="718"/>
                  </a:lnTo>
                  <a:lnTo>
                    <a:pt x="85" y="717"/>
                  </a:lnTo>
                  <a:lnTo>
                    <a:pt x="89" y="715"/>
                  </a:lnTo>
                  <a:lnTo>
                    <a:pt x="91" y="711"/>
                  </a:lnTo>
                  <a:lnTo>
                    <a:pt x="96" y="706"/>
                  </a:lnTo>
                  <a:lnTo>
                    <a:pt x="97" y="705"/>
                  </a:lnTo>
                  <a:lnTo>
                    <a:pt x="102" y="703"/>
                  </a:lnTo>
                  <a:lnTo>
                    <a:pt x="104" y="698"/>
                  </a:lnTo>
                  <a:lnTo>
                    <a:pt x="106" y="696"/>
                  </a:lnTo>
                  <a:lnTo>
                    <a:pt x="109" y="696"/>
                  </a:lnTo>
                  <a:lnTo>
                    <a:pt x="116" y="693"/>
                  </a:lnTo>
                  <a:lnTo>
                    <a:pt x="123" y="689"/>
                  </a:lnTo>
                  <a:lnTo>
                    <a:pt x="130" y="686"/>
                  </a:lnTo>
                  <a:lnTo>
                    <a:pt x="137" y="682"/>
                  </a:lnTo>
                  <a:lnTo>
                    <a:pt x="145" y="682"/>
                  </a:lnTo>
                  <a:lnTo>
                    <a:pt x="155" y="682"/>
                  </a:lnTo>
                  <a:lnTo>
                    <a:pt x="166" y="682"/>
                  </a:lnTo>
                  <a:lnTo>
                    <a:pt x="178" y="682"/>
                  </a:lnTo>
                  <a:lnTo>
                    <a:pt x="183" y="681"/>
                  </a:lnTo>
                  <a:lnTo>
                    <a:pt x="186" y="679"/>
                  </a:lnTo>
                  <a:lnTo>
                    <a:pt x="191" y="676"/>
                  </a:lnTo>
                  <a:lnTo>
                    <a:pt x="198" y="676"/>
                  </a:lnTo>
                  <a:lnTo>
                    <a:pt x="201" y="677"/>
                  </a:lnTo>
                  <a:lnTo>
                    <a:pt x="203" y="679"/>
                  </a:lnTo>
                  <a:lnTo>
                    <a:pt x="203" y="681"/>
                  </a:lnTo>
                  <a:lnTo>
                    <a:pt x="205" y="682"/>
                  </a:lnTo>
                  <a:lnTo>
                    <a:pt x="210" y="684"/>
                  </a:lnTo>
                  <a:lnTo>
                    <a:pt x="215" y="684"/>
                  </a:lnTo>
                  <a:lnTo>
                    <a:pt x="227" y="682"/>
                  </a:lnTo>
                  <a:lnTo>
                    <a:pt x="237" y="681"/>
                  </a:lnTo>
                  <a:lnTo>
                    <a:pt x="241" y="681"/>
                  </a:lnTo>
                  <a:lnTo>
                    <a:pt x="246" y="682"/>
                  </a:lnTo>
                  <a:lnTo>
                    <a:pt x="249" y="681"/>
                  </a:lnTo>
                  <a:lnTo>
                    <a:pt x="253" y="679"/>
                  </a:lnTo>
                  <a:lnTo>
                    <a:pt x="259" y="672"/>
                  </a:lnTo>
                  <a:lnTo>
                    <a:pt x="263" y="670"/>
                  </a:lnTo>
                  <a:lnTo>
                    <a:pt x="266" y="669"/>
                  </a:lnTo>
                  <a:lnTo>
                    <a:pt x="273" y="667"/>
                  </a:lnTo>
                  <a:lnTo>
                    <a:pt x="280" y="669"/>
                  </a:lnTo>
                  <a:lnTo>
                    <a:pt x="282" y="672"/>
                  </a:lnTo>
                  <a:lnTo>
                    <a:pt x="285" y="674"/>
                  </a:lnTo>
                  <a:lnTo>
                    <a:pt x="288" y="676"/>
                  </a:lnTo>
                  <a:lnTo>
                    <a:pt x="293" y="676"/>
                  </a:lnTo>
                  <a:lnTo>
                    <a:pt x="293" y="689"/>
                  </a:lnTo>
                  <a:lnTo>
                    <a:pt x="295" y="694"/>
                  </a:lnTo>
                  <a:lnTo>
                    <a:pt x="297" y="696"/>
                  </a:lnTo>
                  <a:lnTo>
                    <a:pt x="300" y="696"/>
                  </a:lnTo>
                  <a:lnTo>
                    <a:pt x="304" y="698"/>
                  </a:lnTo>
                  <a:lnTo>
                    <a:pt x="307" y="699"/>
                  </a:lnTo>
                  <a:lnTo>
                    <a:pt x="314" y="705"/>
                  </a:lnTo>
                  <a:lnTo>
                    <a:pt x="321" y="717"/>
                  </a:lnTo>
                  <a:lnTo>
                    <a:pt x="321" y="757"/>
                  </a:lnTo>
                  <a:lnTo>
                    <a:pt x="317" y="761"/>
                  </a:lnTo>
                  <a:lnTo>
                    <a:pt x="312" y="763"/>
                  </a:lnTo>
                  <a:lnTo>
                    <a:pt x="300" y="764"/>
                  </a:lnTo>
                  <a:lnTo>
                    <a:pt x="288" y="766"/>
                  </a:lnTo>
                  <a:lnTo>
                    <a:pt x="283" y="768"/>
                  </a:lnTo>
                  <a:lnTo>
                    <a:pt x="280" y="771"/>
                  </a:lnTo>
                  <a:lnTo>
                    <a:pt x="280" y="826"/>
                  </a:lnTo>
                  <a:lnTo>
                    <a:pt x="293" y="826"/>
                  </a:lnTo>
                  <a:lnTo>
                    <a:pt x="302" y="821"/>
                  </a:lnTo>
                  <a:lnTo>
                    <a:pt x="309" y="815"/>
                  </a:lnTo>
                  <a:lnTo>
                    <a:pt x="321" y="802"/>
                  </a:lnTo>
                  <a:lnTo>
                    <a:pt x="328" y="797"/>
                  </a:lnTo>
                  <a:lnTo>
                    <a:pt x="336" y="792"/>
                  </a:lnTo>
                  <a:lnTo>
                    <a:pt x="348" y="790"/>
                  </a:lnTo>
                  <a:lnTo>
                    <a:pt x="362" y="792"/>
                  </a:lnTo>
                  <a:lnTo>
                    <a:pt x="365" y="798"/>
                  </a:lnTo>
                  <a:lnTo>
                    <a:pt x="368" y="805"/>
                  </a:lnTo>
                  <a:lnTo>
                    <a:pt x="368" y="815"/>
                  </a:lnTo>
                  <a:lnTo>
                    <a:pt x="368" y="826"/>
                  </a:lnTo>
                  <a:lnTo>
                    <a:pt x="391" y="826"/>
                  </a:lnTo>
                  <a:lnTo>
                    <a:pt x="413" y="826"/>
                  </a:lnTo>
                  <a:lnTo>
                    <a:pt x="450" y="833"/>
                  </a:lnTo>
                  <a:lnTo>
                    <a:pt x="449" y="839"/>
                  </a:lnTo>
                  <a:lnTo>
                    <a:pt x="450" y="843"/>
                  </a:lnTo>
                  <a:lnTo>
                    <a:pt x="452" y="846"/>
                  </a:lnTo>
                  <a:lnTo>
                    <a:pt x="455" y="848"/>
                  </a:lnTo>
                  <a:lnTo>
                    <a:pt x="461" y="853"/>
                  </a:lnTo>
                  <a:lnTo>
                    <a:pt x="462" y="856"/>
                  </a:lnTo>
                  <a:lnTo>
                    <a:pt x="464" y="860"/>
                  </a:lnTo>
                  <a:lnTo>
                    <a:pt x="498" y="860"/>
                  </a:lnTo>
                  <a:lnTo>
                    <a:pt x="498" y="870"/>
                  </a:lnTo>
                  <a:lnTo>
                    <a:pt x="500" y="874"/>
                  </a:lnTo>
                  <a:lnTo>
                    <a:pt x="502" y="877"/>
                  </a:lnTo>
                  <a:lnTo>
                    <a:pt x="505" y="879"/>
                  </a:lnTo>
                  <a:lnTo>
                    <a:pt x="508" y="880"/>
                  </a:lnTo>
                  <a:lnTo>
                    <a:pt x="519" y="880"/>
                  </a:lnTo>
                  <a:lnTo>
                    <a:pt x="529" y="879"/>
                  </a:lnTo>
                  <a:lnTo>
                    <a:pt x="541" y="875"/>
                  </a:lnTo>
                  <a:lnTo>
                    <a:pt x="551" y="874"/>
                  </a:lnTo>
                  <a:lnTo>
                    <a:pt x="566" y="874"/>
                  </a:lnTo>
                  <a:lnTo>
                    <a:pt x="566" y="846"/>
                  </a:lnTo>
                  <a:lnTo>
                    <a:pt x="568" y="841"/>
                  </a:lnTo>
                  <a:lnTo>
                    <a:pt x="570" y="839"/>
                  </a:lnTo>
                  <a:lnTo>
                    <a:pt x="573" y="839"/>
                  </a:lnTo>
                  <a:lnTo>
                    <a:pt x="575" y="831"/>
                  </a:lnTo>
                  <a:lnTo>
                    <a:pt x="577" y="827"/>
                  </a:lnTo>
                  <a:lnTo>
                    <a:pt x="580" y="826"/>
                  </a:lnTo>
                  <a:lnTo>
                    <a:pt x="602" y="831"/>
                  </a:lnTo>
                  <a:lnTo>
                    <a:pt x="623" y="838"/>
                  </a:lnTo>
                  <a:lnTo>
                    <a:pt x="662" y="853"/>
                  </a:lnTo>
                  <a:lnTo>
                    <a:pt x="665" y="855"/>
                  </a:lnTo>
                  <a:lnTo>
                    <a:pt x="667" y="856"/>
                  </a:lnTo>
                  <a:lnTo>
                    <a:pt x="671" y="862"/>
                  </a:lnTo>
                  <a:lnTo>
                    <a:pt x="672" y="868"/>
                  </a:lnTo>
                  <a:lnTo>
                    <a:pt x="676" y="874"/>
                  </a:lnTo>
                  <a:lnTo>
                    <a:pt x="682" y="874"/>
                  </a:lnTo>
                  <a:lnTo>
                    <a:pt x="688" y="872"/>
                  </a:lnTo>
                  <a:lnTo>
                    <a:pt x="691" y="868"/>
                  </a:lnTo>
                  <a:lnTo>
                    <a:pt x="694" y="865"/>
                  </a:lnTo>
                  <a:lnTo>
                    <a:pt x="698" y="862"/>
                  </a:lnTo>
                  <a:lnTo>
                    <a:pt x="703" y="860"/>
                  </a:lnTo>
                  <a:lnTo>
                    <a:pt x="708" y="858"/>
                  </a:lnTo>
                  <a:lnTo>
                    <a:pt x="717" y="860"/>
                  </a:lnTo>
                  <a:lnTo>
                    <a:pt x="718" y="863"/>
                  </a:lnTo>
                  <a:lnTo>
                    <a:pt x="722" y="865"/>
                  </a:lnTo>
                  <a:lnTo>
                    <a:pt x="725" y="867"/>
                  </a:lnTo>
                  <a:lnTo>
                    <a:pt x="730" y="867"/>
                  </a:lnTo>
                  <a:lnTo>
                    <a:pt x="730" y="874"/>
                  </a:lnTo>
                  <a:lnTo>
                    <a:pt x="732" y="879"/>
                  </a:lnTo>
                  <a:lnTo>
                    <a:pt x="737" y="887"/>
                  </a:lnTo>
                  <a:lnTo>
                    <a:pt x="746" y="887"/>
                  </a:lnTo>
                  <a:lnTo>
                    <a:pt x="749" y="887"/>
                  </a:lnTo>
                  <a:lnTo>
                    <a:pt x="759" y="884"/>
                  </a:lnTo>
                  <a:lnTo>
                    <a:pt x="769" y="882"/>
                  </a:lnTo>
                  <a:lnTo>
                    <a:pt x="788" y="882"/>
                  </a:lnTo>
                  <a:lnTo>
                    <a:pt x="792" y="880"/>
                  </a:lnTo>
                  <a:lnTo>
                    <a:pt x="795" y="880"/>
                  </a:lnTo>
                  <a:lnTo>
                    <a:pt x="797" y="882"/>
                  </a:lnTo>
                  <a:lnTo>
                    <a:pt x="798" y="884"/>
                  </a:lnTo>
                  <a:lnTo>
                    <a:pt x="798" y="885"/>
                  </a:lnTo>
                  <a:lnTo>
                    <a:pt x="795" y="901"/>
                  </a:lnTo>
                  <a:lnTo>
                    <a:pt x="792" y="908"/>
                  </a:lnTo>
                  <a:lnTo>
                    <a:pt x="792" y="915"/>
                  </a:lnTo>
                  <a:lnTo>
                    <a:pt x="792" y="921"/>
                  </a:lnTo>
                  <a:lnTo>
                    <a:pt x="793" y="928"/>
                  </a:lnTo>
                  <a:lnTo>
                    <a:pt x="797" y="935"/>
                  </a:lnTo>
                  <a:lnTo>
                    <a:pt x="798" y="942"/>
                  </a:lnTo>
                  <a:lnTo>
                    <a:pt x="798" y="949"/>
                  </a:lnTo>
                  <a:lnTo>
                    <a:pt x="798" y="952"/>
                  </a:lnTo>
                  <a:lnTo>
                    <a:pt x="795" y="961"/>
                  </a:lnTo>
                  <a:lnTo>
                    <a:pt x="792" y="967"/>
                  </a:lnTo>
                  <a:lnTo>
                    <a:pt x="788" y="976"/>
                  </a:lnTo>
                  <a:lnTo>
                    <a:pt x="788" y="981"/>
                  </a:lnTo>
                  <a:lnTo>
                    <a:pt x="790" y="988"/>
                  </a:lnTo>
                  <a:lnTo>
                    <a:pt x="790" y="991"/>
                  </a:lnTo>
                  <a:lnTo>
                    <a:pt x="790" y="995"/>
                  </a:lnTo>
                  <a:lnTo>
                    <a:pt x="788" y="998"/>
                  </a:lnTo>
                  <a:lnTo>
                    <a:pt x="785" y="1002"/>
                  </a:lnTo>
                  <a:lnTo>
                    <a:pt x="778" y="1005"/>
                  </a:lnTo>
                  <a:lnTo>
                    <a:pt x="780" y="1008"/>
                  </a:lnTo>
                  <a:lnTo>
                    <a:pt x="785" y="1013"/>
                  </a:lnTo>
                  <a:lnTo>
                    <a:pt x="785" y="1019"/>
                  </a:lnTo>
                  <a:lnTo>
                    <a:pt x="785" y="1024"/>
                  </a:lnTo>
                  <a:lnTo>
                    <a:pt x="819" y="1024"/>
                  </a:lnTo>
                  <a:lnTo>
                    <a:pt x="821" y="1029"/>
                  </a:lnTo>
                  <a:lnTo>
                    <a:pt x="824" y="1032"/>
                  </a:lnTo>
                  <a:lnTo>
                    <a:pt x="831" y="1037"/>
                  </a:lnTo>
                  <a:lnTo>
                    <a:pt x="841" y="1042"/>
                  </a:lnTo>
                  <a:lnTo>
                    <a:pt x="853" y="1044"/>
                  </a:lnTo>
                  <a:lnTo>
                    <a:pt x="856" y="1051"/>
                  </a:lnTo>
                  <a:lnTo>
                    <a:pt x="861" y="1058"/>
                  </a:lnTo>
                  <a:lnTo>
                    <a:pt x="872" y="1070"/>
                  </a:lnTo>
                  <a:lnTo>
                    <a:pt x="877" y="1077"/>
                  </a:lnTo>
                  <a:lnTo>
                    <a:pt x="880" y="1083"/>
                  </a:lnTo>
                  <a:lnTo>
                    <a:pt x="880" y="1094"/>
                  </a:lnTo>
                  <a:lnTo>
                    <a:pt x="880" y="1106"/>
                  </a:lnTo>
                  <a:lnTo>
                    <a:pt x="880" y="1111"/>
                  </a:lnTo>
                  <a:lnTo>
                    <a:pt x="879" y="1114"/>
                  </a:lnTo>
                  <a:lnTo>
                    <a:pt x="875" y="1116"/>
                  </a:lnTo>
                  <a:lnTo>
                    <a:pt x="872" y="1117"/>
                  </a:lnTo>
                  <a:lnTo>
                    <a:pt x="863" y="1119"/>
                  </a:lnTo>
                  <a:lnTo>
                    <a:pt x="861" y="1123"/>
                  </a:lnTo>
                  <a:lnTo>
                    <a:pt x="860" y="1126"/>
                  </a:lnTo>
                  <a:lnTo>
                    <a:pt x="855" y="1128"/>
                  </a:lnTo>
                  <a:lnTo>
                    <a:pt x="851" y="1129"/>
                  </a:lnTo>
                  <a:lnTo>
                    <a:pt x="846" y="1136"/>
                  </a:lnTo>
                  <a:lnTo>
                    <a:pt x="841" y="1143"/>
                  </a:lnTo>
                  <a:lnTo>
                    <a:pt x="838" y="1145"/>
                  </a:lnTo>
                  <a:lnTo>
                    <a:pt x="832" y="1146"/>
                  </a:lnTo>
                  <a:lnTo>
                    <a:pt x="822" y="1160"/>
                  </a:lnTo>
                  <a:lnTo>
                    <a:pt x="810" y="1172"/>
                  </a:lnTo>
                  <a:lnTo>
                    <a:pt x="798" y="1184"/>
                  </a:lnTo>
                  <a:lnTo>
                    <a:pt x="785" y="1194"/>
                  </a:lnTo>
                  <a:lnTo>
                    <a:pt x="775" y="1199"/>
                  </a:lnTo>
                  <a:lnTo>
                    <a:pt x="769" y="1203"/>
                  </a:lnTo>
                  <a:lnTo>
                    <a:pt x="766" y="1203"/>
                  </a:lnTo>
                  <a:lnTo>
                    <a:pt x="761" y="1206"/>
                  </a:lnTo>
                  <a:lnTo>
                    <a:pt x="757" y="1206"/>
                  </a:lnTo>
                  <a:lnTo>
                    <a:pt x="749" y="1210"/>
                  </a:lnTo>
                  <a:lnTo>
                    <a:pt x="740" y="1213"/>
                  </a:lnTo>
                  <a:lnTo>
                    <a:pt x="737" y="1213"/>
                  </a:lnTo>
                  <a:lnTo>
                    <a:pt x="730" y="1215"/>
                  </a:lnTo>
                  <a:lnTo>
                    <a:pt x="727" y="1215"/>
                  </a:lnTo>
                  <a:lnTo>
                    <a:pt x="723" y="1215"/>
                  </a:lnTo>
                  <a:lnTo>
                    <a:pt x="722" y="1215"/>
                  </a:lnTo>
                  <a:lnTo>
                    <a:pt x="717" y="1216"/>
                  </a:lnTo>
                  <a:lnTo>
                    <a:pt x="711" y="1218"/>
                  </a:lnTo>
                  <a:lnTo>
                    <a:pt x="701" y="1225"/>
                  </a:lnTo>
                  <a:lnTo>
                    <a:pt x="698" y="1225"/>
                  </a:lnTo>
                  <a:lnTo>
                    <a:pt x="691" y="1230"/>
                  </a:lnTo>
                  <a:lnTo>
                    <a:pt x="684" y="1237"/>
                  </a:lnTo>
                  <a:lnTo>
                    <a:pt x="677" y="1244"/>
                  </a:lnTo>
                  <a:lnTo>
                    <a:pt x="671" y="1247"/>
                  </a:lnTo>
                  <a:lnTo>
                    <a:pt x="667" y="1250"/>
                  </a:lnTo>
                  <a:lnTo>
                    <a:pt x="667" y="1252"/>
                  </a:lnTo>
                  <a:lnTo>
                    <a:pt x="664" y="1256"/>
                  </a:lnTo>
                  <a:lnTo>
                    <a:pt x="660" y="1262"/>
                  </a:lnTo>
                  <a:lnTo>
                    <a:pt x="657" y="1269"/>
                  </a:lnTo>
                  <a:lnTo>
                    <a:pt x="655" y="1271"/>
                  </a:lnTo>
                  <a:lnTo>
                    <a:pt x="653" y="1274"/>
                  </a:lnTo>
                  <a:lnTo>
                    <a:pt x="652" y="1278"/>
                  </a:lnTo>
                  <a:lnTo>
                    <a:pt x="650" y="1281"/>
                  </a:lnTo>
                  <a:lnTo>
                    <a:pt x="643" y="1288"/>
                  </a:lnTo>
                  <a:lnTo>
                    <a:pt x="636" y="1296"/>
                  </a:lnTo>
                  <a:lnTo>
                    <a:pt x="633" y="1298"/>
                  </a:lnTo>
                  <a:lnTo>
                    <a:pt x="630" y="1300"/>
                  </a:lnTo>
                  <a:lnTo>
                    <a:pt x="626" y="1298"/>
                  </a:lnTo>
                  <a:lnTo>
                    <a:pt x="623" y="1296"/>
                  </a:lnTo>
                  <a:lnTo>
                    <a:pt x="619" y="1298"/>
                  </a:lnTo>
                  <a:lnTo>
                    <a:pt x="602" y="1298"/>
                  </a:lnTo>
                  <a:lnTo>
                    <a:pt x="597" y="1303"/>
                  </a:lnTo>
                  <a:lnTo>
                    <a:pt x="595" y="1307"/>
                  </a:lnTo>
                  <a:lnTo>
                    <a:pt x="597" y="1314"/>
                  </a:lnTo>
                  <a:lnTo>
                    <a:pt x="599" y="1319"/>
                  </a:lnTo>
                  <a:lnTo>
                    <a:pt x="599" y="1332"/>
                  </a:lnTo>
                  <a:lnTo>
                    <a:pt x="599" y="1336"/>
                  </a:lnTo>
                  <a:lnTo>
                    <a:pt x="604" y="1351"/>
                  </a:lnTo>
                  <a:lnTo>
                    <a:pt x="606" y="1353"/>
                  </a:lnTo>
                  <a:lnTo>
                    <a:pt x="609" y="1360"/>
                  </a:lnTo>
                  <a:lnTo>
                    <a:pt x="611" y="1363"/>
                  </a:lnTo>
                  <a:lnTo>
                    <a:pt x="611" y="1368"/>
                  </a:lnTo>
                  <a:lnTo>
                    <a:pt x="607" y="1375"/>
                  </a:lnTo>
                  <a:lnTo>
                    <a:pt x="607" y="1378"/>
                  </a:lnTo>
                  <a:lnTo>
                    <a:pt x="606" y="1382"/>
                  </a:lnTo>
                  <a:lnTo>
                    <a:pt x="601" y="1384"/>
                  </a:lnTo>
                  <a:lnTo>
                    <a:pt x="599" y="1389"/>
                  </a:lnTo>
                  <a:lnTo>
                    <a:pt x="599" y="1397"/>
                  </a:lnTo>
                  <a:lnTo>
                    <a:pt x="599" y="1407"/>
                  </a:lnTo>
                  <a:lnTo>
                    <a:pt x="597" y="1413"/>
                  </a:lnTo>
                  <a:lnTo>
                    <a:pt x="594" y="1416"/>
                  </a:lnTo>
                  <a:lnTo>
                    <a:pt x="594" y="1418"/>
                  </a:lnTo>
                  <a:lnTo>
                    <a:pt x="594" y="1419"/>
                  </a:lnTo>
                  <a:lnTo>
                    <a:pt x="594" y="1421"/>
                  </a:lnTo>
                  <a:lnTo>
                    <a:pt x="592" y="1428"/>
                  </a:lnTo>
                  <a:lnTo>
                    <a:pt x="592" y="1430"/>
                  </a:lnTo>
                  <a:lnTo>
                    <a:pt x="590" y="1437"/>
                  </a:lnTo>
                  <a:lnTo>
                    <a:pt x="590" y="1440"/>
                  </a:lnTo>
                  <a:lnTo>
                    <a:pt x="592" y="1459"/>
                  </a:lnTo>
                  <a:lnTo>
                    <a:pt x="590" y="1466"/>
                  </a:lnTo>
                  <a:lnTo>
                    <a:pt x="589" y="1476"/>
                  </a:lnTo>
                  <a:lnTo>
                    <a:pt x="589" y="1477"/>
                  </a:lnTo>
                  <a:lnTo>
                    <a:pt x="587" y="1483"/>
                  </a:lnTo>
                  <a:lnTo>
                    <a:pt x="585" y="1488"/>
                  </a:lnTo>
                  <a:lnTo>
                    <a:pt x="584" y="1491"/>
                  </a:lnTo>
                  <a:lnTo>
                    <a:pt x="582" y="1493"/>
                  </a:lnTo>
                  <a:lnTo>
                    <a:pt x="580" y="1496"/>
                  </a:lnTo>
                  <a:lnTo>
                    <a:pt x="575" y="1503"/>
                  </a:lnTo>
                  <a:lnTo>
                    <a:pt x="575" y="1508"/>
                  </a:lnTo>
                  <a:lnTo>
                    <a:pt x="575" y="1513"/>
                  </a:lnTo>
                  <a:lnTo>
                    <a:pt x="575" y="1517"/>
                  </a:lnTo>
                  <a:lnTo>
                    <a:pt x="577" y="1524"/>
                  </a:lnTo>
                  <a:lnTo>
                    <a:pt x="577" y="1529"/>
                  </a:lnTo>
                  <a:lnTo>
                    <a:pt x="575" y="1535"/>
                  </a:lnTo>
                  <a:lnTo>
                    <a:pt x="570" y="1542"/>
                  </a:lnTo>
                  <a:lnTo>
                    <a:pt x="568" y="1544"/>
                  </a:lnTo>
                  <a:lnTo>
                    <a:pt x="561" y="1551"/>
                  </a:lnTo>
                  <a:lnTo>
                    <a:pt x="560" y="1554"/>
                  </a:lnTo>
                  <a:lnTo>
                    <a:pt x="561" y="1559"/>
                  </a:lnTo>
                  <a:lnTo>
                    <a:pt x="563" y="1566"/>
                  </a:lnTo>
                  <a:lnTo>
                    <a:pt x="565" y="1568"/>
                  </a:lnTo>
                  <a:lnTo>
                    <a:pt x="568" y="1576"/>
                  </a:lnTo>
                  <a:lnTo>
                    <a:pt x="570" y="1585"/>
                  </a:lnTo>
                  <a:lnTo>
                    <a:pt x="568" y="1593"/>
                  </a:lnTo>
                  <a:lnTo>
                    <a:pt x="565" y="1600"/>
                  </a:lnTo>
                  <a:lnTo>
                    <a:pt x="563" y="1602"/>
                  </a:lnTo>
                  <a:lnTo>
                    <a:pt x="563" y="1604"/>
                  </a:lnTo>
                  <a:lnTo>
                    <a:pt x="561" y="1604"/>
                  </a:lnTo>
                  <a:lnTo>
                    <a:pt x="558" y="1609"/>
                  </a:lnTo>
                  <a:lnTo>
                    <a:pt x="553" y="1612"/>
                  </a:lnTo>
                  <a:lnTo>
                    <a:pt x="551" y="1612"/>
                  </a:lnTo>
                  <a:lnTo>
                    <a:pt x="546" y="1614"/>
                  </a:lnTo>
                  <a:lnTo>
                    <a:pt x="546" y="1616"/>
                  </a:lnTo>
                  <a:lnTo>
                    <a:pt x="539" y="1617"/>
                  </a:lnTo>
                  <a:lnTo>
                    <a:pt x="537" y="1614"/>
                  </a:lnTo>
                  <a:lnTo>
                    <a:pt x="534" y="1612"/>
                  </a:lnTo>
                  <a:lnTo>
                    <a:pt x="525" y="1610"/>
                  </a:lnTo>
                  <a:lnTo>
                    <a:pt x="525" y="1605"/>
                  </a:lnTo>
                  <a:lnTo>
                    <a:pt x="522" y="1604"/>
                  </a:lnTo>
                  <a:lnTo>
                    <a:pt x="517" y="1604"/>
                  </a:lnTo>
                  <a:lnTo>
                    <a:pt x="512" y="1604"/>
                  </a:lnTo>
                  <a:lnTo>
                    <a:pt x="502" y="1604"/>
                  </a:lnTo>
                  <a:lnTo>
                    <a:pt x="495" y="1604"/>
                  </a:lnTo>
                  <a:lnTo>
                    <a:pt x="491" y="1604"/>
                  </a:lnTo>
                  <a:lnTo>
                    <a:pt x="491" y="1624"/>
                  </a:lnTo>
                  <a:lnTo>
                    <a:pt x="486" y="1626"/>
                  </a:lnTo>
                  <a:lnTo>
                    <a:pt x="481" y="1629"/>
                  </a:lnTo>
                  <a:lnTo>
                    <a:pt x="474" y="1638"/>
                  </a:lnTo>
                  <a:lnTo>
                    <a:pt x="469" y="1648"/>
                  </a:lnTo>
                  <a:lnTo>
                    <a:pt x="464" y="1658"/>
                  </a:lnTo>
                  <a:lnTo>
                    <a:pt x="464" y="1665"/>
                  </a:lnTo>
                  <a:lnTo>
                    <a:pt x="467" y="1672"/>
                  </a:lnTo>
                  <a:lnTo>
                    <a:pt x="471" y="1677"/>
                  </a:lnTo>
                  <a:lnTo>
                    <a:pt x="471" y="1685"/>
                  </a:lnTo>
                  <a:lnTo>
                    <a:pt x="474" y="1687"/>
                  </a:lnTo>
                  <a:lnTo>
                    <a:pt x="476" y="1689"/>
                  </a:lnTo>
                  <a:lnTo>
                    <a:pt x="478" y="1696"/>
                  </a:lnTo>
                  <a:lnTo>
                    <a:pt x="479" y="1703"/>
                  </a:lnTo>
                  <a:lnTo>
                    <a:pt x="481" y="1706"/>
                  </a:lnTo>
                  <a:lnTo>
                    <a:pt x="484" y="1706"/>
                  </a:lnTo>
                  <a:lnTo>
                    <a:pt x="483" y="1713"/>
                  </a:lnTo>
                  <a:lnTo>
                    <a:pt x="483" y="1720"/>
                  </a:lnTo>
                  <a:lnTo>
                    <a:pt x="486" y="1728"/>
                  </a:lnTo>
                  <a:lnTo>
                    <a:pt x="490" y="1737"/>
                  </a:lnTo>
                  <a:lnTo>
                    <a:pt x="491" y="1742"/>
                  </a:lnTo>
                  <a:lnTo>
                    <a:pt x="491" y="1747"/>
                  </a:lnTo>
                  <a:lnTo>
                    <a:pt x="484" y="1747"/>
                  </a:lnTo>
                  <a:lnTo>
                    <a:pt x="481" y="1749"/>
                  </a:lnTo>
                  <a:lnTo>
                    <a:pt x="478" y="1752"/>
                  </a:lnTo>
                  <a:lnTo>
                    <a:pt x="476" y="1755"/>
                  </a:lnTo>
                  <a:lnTo>
                    <a:pt x="473" y="1764"/>
                  </a:lnTo>
                  <a:lnTo>
                    <a:pt x="471" y="1774"/>
                  </a:lnTo>
                  <a:lnTo>
                    <a:pt x="462" y="1779"/>
                  </a:lnTo>
                  <a:lnTo>
                    <a:pt x="457" y="1781"/>
                  </a:lnTo>
                  <a:lnTo>
                    <a:pt x="450" y="1781"/>
                  </a:lnTo>
                  <a:lnTo>
                    <a:pt x="445" y="1791"/>
                  </a:lnTo>
                  <a:lnTo>
                    <a:pt x="442" y="1800"/>
                  </a:lnTo>
                  <a:lnTo>
                    <a:pt x="430" y="1815"/>
                  </a:lnTo>
                  <a:lnTo>
                    <a:pt x="426" y="1815"/>
                  </a:lnTo>
                  <a:lnTo>
                    <a:pt x="423" y="1815"/>
                  </a:lnTo>
                  <a:lnTo>
                    <a:pt x="423" y="1818"/>
                  </a:lnTo>
                  <a:lnTo>
                    <a:pt x="423" y="1822"/>
                  </a:lnTo>
                  <a:lnTo>
                    <a:pt x="420" y="1822"/>
                  </a:lnTo>
                  <a:lnTo>
                    <a:pt x="416" y="1822"/>
                  </a:lnTo>
                  <a:lnTo>
                    <a:pt x="416" y="1824"/>
                  </a:lnTo>
                  <a:lnTo>
                    <a:pt x="416" y="1825"/>
                  </a:lnTo>
                  <a:lnTo>
                    <a:pt x="416" y="1829"/>
                  </a:lnTo>
                  <a:lnTo>
                    <a:pt x="411" y="1837"/>
                  </a:lnTo>
                  <a:lnTo>
                    <a:pt x="409" y="1842"/>
                  </a:lnTo>
                  <a:lnTo>
                    <a:pt x="409" y="1847"/>
                  </a:lnTo>
                  <a:lnTo>
                    <a:pt x="401" y="1853"/>
                  </a:lnTo>
                  <a:lnTo>
                    <a:pt x="392" y="1856"/>
                  </a:lnTo>
                  <a:lnTo>
                    <a:pt x="382" y="1858"/>
                  </a:lnTo>
                  <a:lnTo>
                    <a:pt x="374" y="1858"/>
                  </a:lnTo>
                  <a:lnTo>
                    <a:pt x="353" y="1856"/>
                  </a:lnTo>
                  <a:lnTo>
                    <a:pt x="331" y="1853"/>
                  </a:lnTo>
                  <a:lnTo>
                    <a:pt x="310" y="1851"/>
                  </a:lnTo>
                  <a:lnTo>
                    <a:pt x="300" y="1851"/>
                  </a:lnTo>
                  <a:lnTo>
                    <a:pt x="290" y="1847"/>
                  </a:lnTo>
                  <a:lnTo>
                    <a:pt x="282" y="1842"/>
                  </a:lnTo>
                  <a:lnTo>
                    <a:pt x="271" y="1839"/>
                  </a:lnTo>
                  <a:lnTo>
                    <a:pt x="261" y="1839"/>
                  </a:lnTo>
                  <a:lnTo>
                    <a:pt x="251" y="1841"/>
                  </a:lnTo>
                  <a:lnTo>
                    <a:pt x="242" y="1846"/>
                  </a:lnTo>
                  <a:lnTo>
                    <a:pt x="235" y="1853"/>
                  </a:lnTo>
                  <a:lnTo>
                    <a:pt x="237" y="1854"/>
                  </a:lnTo>
                  <a:lnTo>
                    <a:pt x="232" y="1856"/>
                  </a:lnTo>
                  <a:lnTo>
                    <a:pt x="232" y="1876"/>
                  </a:lnTo>
                  <a:lnTo>
                    <a:pt x="235" y="1882"/>
                  </a:lnTo>
                  <a:lnTo>
                    <a:pt x="239" y="1887"/>
                  </a:lnTo>
                  <a:lnTo>
                    <a:pt x="242" y="1890"/>
                  </a:lnTo>
                  <a:lnTo>
                    <a:pt x="246" y="1897"/>
                  </a:lnTo>
                  <a:lnTo>
                    <a:pt x="247" y="1904"/>
                  </a:lnTo>
                  <a:lnTo>
                    <a:pt x="251" y="1909"/>
                  </a:lnTo>
                  <a:lnTo>
                    <a:pt x="256" y="1912"/>
                  </a:lnTo>
                  <a:lnTo>
                    <a:pt x="263" y="1914"/>
                  </a:lnTo>
                  <a:lnTo>
                    <a:pt x="273" y="1921"/>
                  </a:lnTo>
                  <a:lnTo>
                    <a:pt x="276" y="1926"/>
                  </a:lnTo>
                  <a:lnTo>
                    <a:pt x="280" y="1931"/>
                  </a:lnTo>
                  <a:lnTo>
                    <a:pt x="280" y="1936"/>
                  </a:lnTo>
                  <a:lnTo>
                    <a:pt x="282" y="1940"/>
                  </a:lnTo>
                  <a:lnTo>
                    <a:pt x="283" y="1943"/>
                  </a:lnTo>
                  <a:lnTo>
                    <a:pt x="287" y="1945"/>
                  </a:lnTo>
                  <a:lnTo>
                    <a:pt x="287" y="1952"/>
                  </a:lnTo>
                  <a:lnTo>
                    <a:pt x="287" y="1958"/>
                  </a:lnTo>
                  <a:lnTo>
                    <a:pt x="282" y="1969"/>
                  </a:lnTo>
                  <a:lnTo>
                    <a:pt x="278" y="1979"/>
                  </a:lnTo>
                  <a:lnTo>
                    <a:pt x="278" y="1984"/>
                  </a:lnTo>
                  <a:lnTo>
                    <a:pt x="280" y="1993"/>
                  </a:lnTo>
                  <a:lnTo>
                    <a:pt x="280" y="2005"/>
                  </a:lnTo>
                  <a:lnTo>
                    <a:pt x="280" y="2017"/>
                  </a:lnTo>
                  <a:lnTo>
                    <a:pt x="282" y="2020"/>
                  </a:lnTo>
                  <a:lnTo>
                    <a:pt x="285" y="2023"/>
                  </a:lnTo>
                  <a:lnTo>
                    <a:pt x="288" y="2025"/>
                  </a:lnTo>
                  <a:lnTo>
                    <a:pt x="293" y="2027"/>
                  </a:lnTo>
                  <a:lnTo>
                    <a:pt x="290" y="2034"/>
                  </a:lnTo>
                  <a:lnTo>
                    <a:pt x="287" y="2040"/>
                  </a:lnTo>
                  <a:lnTo>
                    <a:pt x="287" y="2051"/>
                  </a:lnTo>
                  <a:lnTo>
                    <a:pt x="287" y="2061"/>
                  </a:lnTo>
                  <a:lnTo>
                    <a:pt x="285" y="2066"/>
                  </a:lnTo>
                  <a:lnTo>
                    <a:pt x="287" y="2069"/>
                  </a:lnTo>
                  <a:lnTo>
                    <a:pt x="287" y="2073"/>
                  </a:lnTo>
                  <a:lnTo>
                    <a:pt x="288" y="2074"/>
                  </a:lnTo>
                  <a:lnTo>
                    <a:pt x="290" y="2074"/>
                  </a:lnTo>
                  <a:lnTo>
                    <a:pt x="292" y="2076"/>
                  </a:lnTo>
                  <a:lnTo>
                    <a:pt x="299" y="2080"/>
                  </a:lnTo>
                  <a:lnTo>
                    <a:pt x="305" y="2085"/>
                  </a:lnTo>
                  <a:lnTo>
                    <a:pt x="310" y="2092"/>
                  </a:lnTo>
                  <a:lnTo>
                    <a:pt x="314" y="2102"/>
                  </a:lnTo>
                  <a:lnTo>
                    <a:pt x="317" y="2103"/>
                  </a:lnTo>
                  <a:lnTo>
                    <a:pt x="321" y="2109"/>
                  </a:lnTo>
                  <a:lnTo>
                    <a:pt x="322" y="2110"/>
                  </a:lnTo>
                  <a:lnTo>
                    <a:pt x="336" y="2115"/>
                  </a:lnTo>
                  <a:lnTo>
                    <a:pt x="339" y="2117"/>
                  </a:lnTo>
                  <a:lnTo>
                    <a:pt x="345" y="2117"/>
                  </a:lnTo>
                  <a:lnTo>
                    <a:pt x="350" y="2119"/>
                  </a:lnTo>
                  <a:lnTo>
                    <a:pt x="353" y="2122"/>
                  </a:lnTo>
                  <a:lnTo>
                    <a:pt x="355" y="2126"/>
                  </a:lnTo>
                  <a:lnTo>
                    <a:pt x="358" y="2136"/>
                  </a:lnTo>
                  <a:lnTo>
                    <a:pt x="363" y="2146"/>
                  </a:lnTo>
                  <a:lnTo>
                    <a:pt x="365" y="2148"/>
                  </a:lnTo>
                  <a:lnTo>
                    <a:pt x="367" y="2148"/>
                  </a:lnTo>
                  <a:lnTo>
                    <a:pt x="367" y="2153"/>
                  </a:lnTo>
                  <a:lnTo>
                    <a:pt x="365" y="2160"/>
                  </a:lnTo>
                  <a:lnTo>
                    <a:pt x="367" y="2161"/>
                  </a:lnTo>
                  <a:lnTo>
                    <a:pt x="368" y="2161"/>
                  </a:lnTo>
                  <a:lnTo>
                    <a:pt x="372" y="2160"/>
                  </a:lnTo>
                  <a:lnTo>
                    <a:pt x="374" y="2160"/>
                  </a:lnTo>
                  <a:lnTo>
                    <a:pt x="377" y="2161"/>
                  </a:lnTo>
                  <a:lnTo>
                    <a:pt x="372" y="2165"/>
                  </a:lnTo>
                  <a:lnTo>
                    <a:pt x="367" y="2170"/>
                  </a:lnTo>
                  <a:lnTo>
                    <a:pt x="362" y="2175"/>
                  </a:lnTo>
                  <a:lnTo>
                    <a:pt x="357" y="2177"/>
                  </a:lnTo>
                  <a:lnTo>
                    <a:pt x="355" y="2184"/>
                  </a:lnTo>
                  <a:lnTo>
                    <a:pt x="353" y="2185"/>
                  </a:lnTo>
                  <a:lnTo>
                    <a:pt x="351" y="2187"/>
                  </a:lnTo>
                  <a:lnTo>
                    <a:pt x="348" y="2190"/>
                  </a:lnTo>
                  <a:lnTo>
                    <a:pt x="343" y="2192"/>
                  </a:lnTo>
                  <a:lnTo>
                    <a:pt x="341" y="2194"/>
                  </a:lnTo>
                  <a:lnTo>
                    <a:pt x="341" y="2197"/>
                  </a:lnTo>
                  <a:lnTo>
                    <a:pt x="333" y="2202"/>
                  </a:lnTo>
                  <a:lnTo>
                    <a:pt x="324" y="2209"/>
                  </a:lnTo>
                  <a:lnTo>
                    <a:pt x="317" y="2214"/>
                  </a:lnTo>
                  <a:lnTo>
                    <a:pt x="307" y="2218"/>
                  </a:lnTo>
                  <a:lnTo>
                    <a:pt x="305" y="2223"/>
                  </a:lnTo>
                  <a:lnTo>
                    <a:pt x="304" y="2225"/>
                  </a:lnTo>
                  <a:lnTo>
                    <a:pt x="300" y="2225"/>
                  </a:lnTo>
                  <a:lnTo>
                    <a:pt x="288" y="2230"/>
                  </a:lnTo>
                  <a:lnTo>
                    <a:pt x="285" y="2231"/>
                  </a:lnTo>
                  <a:lnTo>
                    <a:pt x="271" y="2231"/>
                  </a:lnTo>
                  <a:lnTo>
                    <a:pt x="270" y="2231"/>
                  </a:lnTo>
                  <a:lnTo>
                    <a:pt x="266" y="2231"/>
                  </a:lnTo>
                  <a:lnTo>
                    <a:pt x="264" y="2231"/>
                  </a:lnTo>
                  <a:lnTo>
                    <a:pt x="261" y="2231"/>
                  </a:lnTo>
                  <a:lnTo>
                    <a:pt x="259" y="2233"/>
                  </a:lnTo>
                  <a:lnTo>
                    <a:pt x="256" y="2235"/>
                  </a:lnTo>
                  <a:lnTo>
                    <a:pt x="254" y="2236"/>
                  </a:lnTo>
                  <a:lnTo>
                    <a:pt x="246" y="2243"/>
                  </a:lnTo>
                  <a:lnTo>
                    <a:pt x="237" y="2248"/>
                  </a:lnTo>
                  <a:lnTo>
                    <a:pt x="230" y="2252"/>
                  </a:lnTo>
                  <a:lnTo>
                    <a:pt x="227" y="2254"/>
                  </a:lnTo>
                  <a:lnTo>
                    <a:pt x="222" y="2252"/>
                  </a:lnTo>
                  <a:lnTo>
                    <a:pt x="218" y="2255"/>
                  </a:lnTo>
                  <a:lnTo>
                    <a:pt x="215" y="2257"/>
                  </a:lnTo>
                  <a:lnTo>
                    <a:pt x="210" y="2259"/>
                  </a:lnTo>
                  <a:lnTo>
                    <a:pt x="205" y="2259"/>
                  </a:lnTo>
                  <a:lnTo>
                    <a:pt x="205" y="2265"/>
                  </a:lnTo>
                  <a:lnTo>
                    <a:pt x="206" y="2271"/>
                  </a:lnTo>
                  <a:lnTo>
                    <a:pt x="212" y="2279"/>
                  </a:lnTo>
                  <a:lnTo>
                    <a:pt x="208" y="2281"/>
                  </a:lnTo>
                  <a:lnTo>
                    <a:pt x="206" y="2283"/>
                  </a:lnTo>
                  <a:lnTo>
                    <a:pt x="205" y="2284"/>
                  </a:lnTo>
                  <a:lnTo>
                    <a:pt x="205" y="2286"/>
                  </a:lnTo>
                  <a:lnTo>
                    <a:pt x="205" y="2288"/>
                  </a:lnTo>
                  <a:lnTo>
                    <a:pt x="205" y="2289"/>
                  </a:lnTo>
                  <a:lnTo>
                    <a:pt x="205" y="2293"/>
                  </a:lnTo>
                  <a:lnTo>
                    <a:pt x="205" y="2298"/>
                  </a:lnTo>
                  <a:lnTo>
                    <a:pt x="205" y="2300"/>
                  </a:lnTo>
                  <a:lnTo>
                    <a:pt x="203" y="2306"/>
                  </a:lnTo>
                  <a:lnTo>
                    <a:pt x="200" y="2311"/>
                  </a:lnTo>
                  <a:lnTo>
                    <a:pt x="189" y="2322"/>
                  </a:lnTo>
                  <a:lnTo>
                    <a:pt x="188" y="2325"/>
                  </a:lnTo>
                  <a:lnTo>
                    <a:pt x="186" y="2329"/>
                  </a:lnTo>
                  <a:lnTo>
                    <a:pt x="183" y="2332"/>
                  </a:lnTo>
                  <a:lnTo>
                    <a:pt x="179" y="2334"/>
                  </a:lnTo>
                  <a:lnTo>
                    <a:pt x="172" y="2332"/>
                  </a:lnTo>
                  <a:lnTo>
                    <a:pt x="171" y="2334"/>
                  </a:lnTo>
                  <a:lnTo>
                    <a:pt x="167" y="2337"/>
                  </a:lnTo>
                  <a:lnTo>
                    <a:pt x="166" y="2342"/>
                  </a:lnTo>
                  <a:lnTo>
                    <a:pt x="164" y="2354"/>
                  </a:lnTo>
                  <a:lnTo>
                    <a:pt x="164" y="2395"/>
                  </a:lnTo>
                  <a:lnTo>
                    <a:pt x="164" y="2398"/>
                  </a:lnTo>
                  <a:lnTo>
                    <a:pt x="166" y="2400"/>
                  </a:lnTo>
                  <a:lnTo>
                    <a:pt x="169" y="2400"/>
                  </a:lnTo>
                  <a:lnTo>
                    <a:pt x="171" y="2402"/>
                  </a:lnTo>
                  <a:lnTo>
                    <a:pt x="172" y="2405"/>
                  </a:lnTo>
                  <a:lnTo>
                    <a:pt x="172" y="2407"/>
                  </a:lnTo>
                  <a:lnTo>
                    <a:pt x="174" y="2409"/>
                  </a:lnTo>
                  <a:lnTo>
                    <a:pt x="183" y="2412"/>
                  </a:lnTo>
                  <a:lnTo>
                    <a:pt x="188" y="2416"/>
                  </a:lnTo>
                  <a:lnTo>
                    <a:pt x="189" y="2417"/>
                  </a:lnTo>
                  <a:lnTo>
                    <a:pt x="195" y="2421"/>
                  </a:lnTo>
                  <a:lnTo>
                    <a:pt x="196" y="2424"/>
                  </a:lnTo>
                  <a:lnTo>
                    <a:pt x="196" y="2428"/>
                  </a:lnTo>
                  <a:lnTo>
                    <a:pt x="195" y="2433"/>
                  </a:lnTo>
                  <a:lnTo>
                    <a:pt x="201" y="2450"/>
                  </a:lnTo>
                  <a:lnTo>
                    <a:pt x="205" y="2458"/>
                  </a:lnTo>
                  <a:lnTo>
                    <a:pt x="205" y="2467"/>
                  </a:lnTo>
                  <a:lnTo>
                    <a:pt x="205" y="2470"/>
                  </a:lnTo>
                  <a:lnTo>
                    <a:pt x="203" y="2475"/>
                  </a:lnTo>
                  <a:lnTo>
                    <a:pt x="201" y="2479"/>
                  </a:lnTo>
                  <a:lnTo>
                    <a:pt x="200" y="2480"/>
                  </a:lnTo>
                  <a:lnTo>
                    <a:pt x="198" y="2484"/>
                  </a:lnTo>
                  <a:lnTo>
                    <a:pt x="200" y="2489"/>
                  </a:lnTo>
                  <a:lnTo>
                    <a:pt x="201" y="2492"/>
                  </a:lnTo>
                  <a:lnTo>
                    <a:pt x="208" y="2498"/>
                  </a:lnTo>
                  <a:lnTo>
                    <a:pt x="210" y="2501"/>
                  </a:lnTo>
                  <a:lnTo>
                    <a:pt x="212" y="2506"/>
                  </a:lnTo>
                  <a:lnTo>
                    <a:pt x="213" y="2511"/>
                  </a:lnTo>
                  <a:lnTo>
                    <a:pt x="212" y="2518"/>
                  </a:lnTo>
                  <a:lnTo>
                    <a:pt x="217" y="2518"/>
                  </a:lnTo>
                  <a:lnTo>
                    <a:pt x="222" y="2518"/>
                  </a:lnTo>
                  <a:lnTo>
                    <a:pt x="227" y="2523"/>
                  </a:lnTo>
                  <a:lnTo>
                    <a:pt x="234" y="2527"/>
                  </a:lnTo>
                  <a:lnTo>
                    <a:pt x="239" y="2527"/>
                  </a:lnTo>
                  <a:lnTo>
                    <a:pt x="246" y="2525"/>
                  </a:lnTo>
                  <a:lnTo>
                    <a:pt x="246" y="2530"/>
                  </a:lnTo>
                  <a:lnTo>
                    <a:pt x="249" y="2532"/>
                  </a:lnTo>
                  <a:lnTo>
                    <a:pt x="253" y="2532"/>
                  </a:lnTo>
                  <a:lnTo>
                    <a:pt x="259" y="2532"/>
                  </a:lnTo>
                  <a:lnTo>
                    <a:pt x="264" y="2532"/>
                  </a:lnTo>
                  <a:lnTo>
                    <a:pt x="270" y="2532"/>
                  </a:lnTo>
                  <a:lnTo>
                    <a:pt x="273" y="2533"/>
                  </a:lnTo>
                  <a:lnTo>
                    <a:pt x="273" y="2539"/>
                  </a:lnTo>
                  <a:lnTo>
                    <a:pt x="273" y="2545"/>
                  </a:lnTo>
                  <a:lnTo>
                    <a:pt x="273" y="2549"/>
                  </a:lnTo>
                  <a:lnTo>
                    <a:pt x="271" y="2552"/>
                  </a:lnTo>
                  <a:lnTo>
                    <a:pt x="268" y="2554"/>
                  </a:lnTo>
                  <a:lnTo>
                    <a:pt x="263" y="2559"/>
                  </a:lnTo>
                  <a:lnTo>
                    <a:pt x="259" y="2562"/>
                  </a:lnTo>
                  <a:lnTo>
                    <a:pt x="259" y="2566"/>
                  </a:lnTo>
                  <a:lnTo>
                    <a:pt x="258" y="2573"/>
                  </a:lnTo>
                  <a:lnTo>
                    <a:pt x="256" y="2579"/>
                  </a:lnTo>
                  <a:lnTo>
                    <a:pt x="253" y="2585"/>
                  </a:lnTo>
                  <a:lnTo>
                    <a:pt x="253" y="2593"/>
                  </a:lnTo>
                  <a:lnTo>
                    <a:pt x="178" y="2593"/>
                  </a:lnTo>
                  <a:lnTo>
                    <a:pt x="174" y="2595"/>
                  </a:lnTo>
                  <a:lnTo>
                    <a:pt x="171" y="2596"/>
                  </a:lnTo>
                  <a:lnTo>
                    <a:pt x="167" y="2600"/>
                  </a:lnTo>
                  <a:lnTo>
                    <a:pt x="164" y="2600"/>
                  </a:lnTo>
                  <a:lnTo>
                    <a:pt x="159" y="2602"/>
                  </a:lnTo>
                  <a:lnTo>
                    <a:pt x="154" y="2605"/>
                  </a:lnTo>
                  <a:lnTo>
                    <a:pt x="150" y="2610"/>
                  </a:lnTo>
                  <a:lnTo>
                    <a:pt x="149" y="2615"/>
                  </a:lnTo>
                  <a:lnTo>
                    <a:pt x="145" y="2627"/>
                  </a:lnTo>
                  <a:lnTo>
                    <a:pt x="142" y="2631"/>
                  </a:lnTo>
                  <a:lnTo>
                    <a:pt x="137" y="2634"/>
                  </a:lnTo>
                  <a:lnTo>
                    <a:pt x="135" y="2639"/>
                  </a:lnTo>
                  <a:lnTo>
                    <a:pt x="131" y="2644"/>
                  </a:lnTo>
                  <a:lnTo>
                    <a:pt x="123" y="2651"/>
                  </a:lnTo>
                  <a:lnTo>
                    <a:pt x="114" y="2658"/>
                  </a:lnTo>
                  <a:lnTo>
                    <a:pt x="111" y="2663"/>
                  </a:lnTo>
                  <a:lnTo>
                    <a:pt x="109" y="2668"/>
                  </a:lnTo>
                  <a:lnTo>
                    <a:pt x="104" y="2668"/>
                  </a:lnTo>
                  <a:lnTo>
                    <a:pt x="99" y="2668"/>
                  </a:lnTo>
                  <a:lnTo>
                    <a:pt x="94" y="2673"/>
                  </a:lnTo>
                  <a:lnTo>
                    <a:pt x="85" y="2677"/>
                  </a:lnTo>
                  <a:lnTo>
                    <a:pt x="82" y="2677"/>
                  </a:lnTo>
                  <a:lnTo>
                    <a:pt x="75" y="2675"/>
                  </a:lnTo>
                  <a:lnTo>
                    <a:pt x="58" y="2702"/>
                  </a:lnTo>
                  <a:lnTo>
                    <a:pt x="48" y="2714"/>
                  </a:lnTo>
                  <a:lnTo>
                    <a:pt x="41" y="2719"/>
                  </a:lnTo>
                  <a:lnTo>
                    <a:pt x="34" y="2723"/>
                  </a:lnTo>
                  <a:lnTo>
                    <a:pt x="34" y="2728"/>
                  </a:lnTo>
                  <a:lnTo>
                    <a:pt x="33" y="2733"/>
                  </a:lnTo>
                  <a:lnTo>
                    <a:pt x="29" y="2741"/>
                  </a:lnTo>
                  <a:lnTo>
                    <a:pt x="26" y="2750"/>
                  </a:lnTo>
                  <a:lnTo>
                    <a:pt x="26" y="2757"/>
                  </a:lnTo>
                  <a:lnTo>
                    <a:pt x="27" y="2764"/>
                  </a:lnTo>
                  <a:lnTo>
                    <a:pt x="27" y="2787"/>
                  </a:lnTo>
                  <a:lnTo>
                    <a:pt x="27" y="2798"/>
                  </a:lnTo>
                  <a:lnTo>
                    <a:pt x="27" y="2805"/>
                  </a:lnTo>
                  <a:lnTo>
                    <a:pt x="29" y="2808"/>
                  </a:lnTo>
                  <a:lnTo>
                    <a:pt x="31" y="2811"/>
                  </a:lnTo>
                  <a:lnTo>
                    <a:pt x="33" y="2815"/>
                  </a:lnTo>
                  <a:lnTo>
                    <a:pt x="34" y="2818"/>
                  </a:lnTo>
                  <a:lnTo>
                    <a:pt x="33" y="2822"/>
                  </a:lnTo>
                  <a:lnTo>
                    <a:pt x="31" y="2823"/>
                  </a:lnTo>
                  <a:lnTo>
                    <a:pt x="29" y="2823"/>
                  </a:lnTo>
                  <a:lnTo>
                    <a:pt x="27" y="2825"/>
                  </a:lnTo>
                  <a:lnTo>
                    <a:pt x="26" y="2833"/>
                  </a:lnTo>
                  <a:lnTo>
                    <a:pt x="24" y="2840"/>
                  </a:lnTo>
                  <a:lnTo>
                    <a:pt x="26" y="2856"/>
                  </a:lnTo>
                  <a:lnTo>
                    <a:pt x="29" y="2871"/>
                  </a:lnTo>
                  <a:lnTo>
                    <a:pt x="29" y="2878"/>
                  </a:lnTo>
                  <a:lnTo>
                    <a:pt x="27" y="2886"/>
                  </a:lnTo>
                  <a:lnTo>
                    <a:pt x="22" y="2897"/>
                  </a:lnTo>
                  <a:lnTo>
                    <a:pt x="17" y="2907"/>
                  </a:lnTo>
                  <a:lnTo>
                    <a:pt x="10" y="2915"/>
                  </a:lnTo>
                  <a:lnTo>
                    <a:pt x="5" y="2919"/>
                  </a:lnTo>
                  <a:lnTo>
                    <a:pt x="0" y="2920"/>
                  </a:lnTo>
                  <a:lnTo>
                    <a:pt x="0" y="2927"/>
                  </a:lnTo>
                  <a:lnTo>
                    <a:pt x="5" y="2931"/>
                  </a:lnTo>
                  <a:lnTo>
                    <a:pt x="10" y="2934"/>
                  </a:lnTo>
                  <a:lnTo>
                    <a:pt x="14" y="2939"/>
                  </a:lnTo>
                  <a:lnTo>
                    <a:pt x="21" y="2941"/>
                  </a:lnTo>
                  <a:lnTo>
                    <a:pt x="34" y="2941"/>
                  </a:lnTo>
                  <a:lnTo>
                    <a:pt x="46" y="2943"/>
                  </a:lnTo>
                  <a:lnTo>
                    <a:pt x="70" y="2946"/>
                  </a:lnTo>
                  <a:lnTo>
                    <a:pt x="94" y="2949"/>
                  </a:lnTo>
                  <a:lnTo>
                    <a:pt x="108" y="2949"/>
                  </a:lnTo>
                  <a:lnTo>
                    <a:pt x="123" y="2948"/>
                  </a:lnTo>
                  <a:lnTo>
                    <a:pt x="131" y="2948"/>
                  </a:lnTo>
                  <a:lnTo>
                    <a:pt x="137" y="2951"/>
                  </a:lnTo>
                  <a:lnTo>
                    <a:pt x="142" y="2955"/>
                  </a:lnTo>
                  <a:lnTo>
                    <a:pt x="145" y="2960"/>
                  </a:lnTo>
                  <a:lnTo>
                    <a:pt x="154" y="2968"/>
                  </a:lnTo>
                  <a:lnTo>
                    <a:pt x="157" y="2973"/>
                  </a:lnTo>
                  <a:lnTo>
                    <a:pt x="164" y="2975"/>
                  </a:lnTo>
                  <a:lnTo>
                    <a:pt x="169" y="2941"/>
                  </a:lnTo>
                  <a:lnTo>
                    <a:pt x="171" y="2922"/>
                  </a:lnTo>
                  <a:lnTo>
                    <a:pt x="171" y="2900"/>
                  </a:lnTo>
                  <a:lnTo>
                    <a:pt x="176" y="2902"/>
                  </a:lnTo>
                  <a:lnTo>
                    <a:pt x="179" y="2903"/>
                  </a:lnTo>
                  <a:lnTo>
                    <a:pt x="183" y="2909"/>
                  </a:lnTo>
                  <a:lnTo>
                    <a:pt x="184" y="2914"/>
                  </a:lnTo>
                  <a:lnTo>
                    <a:pt x="184" y="2927"/>
                  </a:lnTo>
                  <a:lnTo>
                    <a:pt x="184" y="2941"/>
                  </a:lnTo>
                  <a:lnTo>
                    <a:pt x="189" y="2941"/>
                  </a:lnTo>
                  <a:lnTo>
                    <a:pt x="195" y="2939"/>
                  </a:lnTo>
                  <a:lnTo>
                    <a:pt x="203" y="2936"/>
                  </a:lnTo>
                  <a:lnTo>
                    <a:pt x="212" y="2932"/>
                  </a:lnTo>
                  <a:lnTo>
                    <a:pt x="218" y="2932"/>
                  </a:lnTo>
                  <a:lnTo>
                    <a:pt x="225" y="2934"/>
                  </a:lnTo>
                  <a:lnTo>
                    <a:pt x="220" y="2943"/>
                  </a:lnTo>
                  <a:lnTo>
                    <a:pt x="217" y="2946"/>
                  </a:lnTo>
                  <a:lnTo>
                    <a:pt x="212" y="2948"/>
                  </a:lnTo>
                  <a:lnTo>
                    <a:pt x="212" y="2953"/>
                  </a:lnTo>
                  <a:lnTo>
                    <a:pt x="210" y="2956"/>
                  </a:lnTo>
                  <a:lnTo>
                    <a:pt x="208" y="2960"/>
                  </a:lnTo>
                  <a:lnTo>
                    <a:pt x="205" y="2961"/>
                  </a:lnTo>
                  <a:lnTo>
                    <a:pt x="201" y="2963"/>
                  </a:lnTo>
                  <a:lnTo>
                    <a:pt x="200" y="2967"/>
                  </a:lnTo>
                  <a:lnTo>
                    <a:pt x="198" y="2975"/>
                  </a:lnTo>
                  <a:lnTo>
                    <a:pt x="196" y="2979"/>
                  </a:lnTo>
                  <a:lnTo>
                    <a:pt x="195" y="2982"/>
                  </a:lnTo>
                  <a:lnTo>
                    <a:pt x="191" y="2985"/>
                  </a:lnTo>
                  <a:lnTo>
                    <a:pt x="191" y="2989"/>
                  </a:lnTo>
                  <a:lnTo>
                    <a:pt x="191" y="2990"/>
                  </a:lnTo>
                  <a:lnTo>
                    <a:pt x="193" y="2992"/>
                  </a:lnTo>
                  <a:lnTo>
                    <a:pt x="196" y="2994"/>
                  </a:lnTo>
                  <a:lnTo>
                    <a:pt x="200" y="2994"/>
                  </a:lnTo>
                  <a:lnTo>
                    <a:pt x="205" y="2996"/>
                  </a:lnTo>
                  <a:lnTo>
                    <a:pt x="206" y="3001"/>
                  </a:lnTo>
                  <a:lnTo>
                    <a:pt x="208" y="3002"/>
                  </a:lnTo>
                  <a:lnTo>
                    <a:pt x="212" y="3002"/>
                  </a:lnTo>
                  <a:lnTo>
                    <a:pt x="217" y="3014"/>
                  </a:lnTo>
                  <a:lnTo>
                    <a:pt x="224" y="3025"/>
                  </a:lnTo>
                  <a:lnTo>
                    <a:pt x="227" y="3030"/>
                  </a:lnTo>
                  <a:lnTo>
                    <a:pt x="232" y="3033"/>
                  </a:lnTo>
                  <a:lnTo>
                    <a:pt x="237" y="3037"/>
                  </a:lnTo>
                  <a:lnTo>
                    <a:pt x="246" y="3037"/>
                  </a:lnTo>
                  <a:lnTo>
                    <a:pt x="246" y="3045"/>
                  </a:lnTo>
                  <a:lnTo>
                    <a:pt x="249" y="3050"/>
                  </a:lnTo>
                  <a:lnTo>
                    <a:pt x="254" y="3054"/>
                  </a:lnTo>
                  <a:lnTo>
                    <a:pt x="259" y="3057"/>
                  </a:lnTo>
                  <a:lnTo>
                    <a:pt x="266" y="3067"/>
                  </a:lnTo>
                  <a:lnTo>
                    <a:pt x="275" y="3076"/>
                  </a:lnTo>
                  <a:lnTo>
                    <a:pt x="282" y="3086"/>
                  </a:lnTo>
                  <a:lnTo>
                    <a:pt x="285" y="3091"/>
                  </a:lnTo>
                  <a:lnTo>
                    <a:pt x="287" y="3098"/>
                  </a:lnTo>
                  <a:lnTo>
                    <a:pt x="292" y="3100"/>
                  </a:lnTo>
                  <a:lnTo>
                    <a:pt x="297" y="3103"/>
                  </a:lnTo>
                  <a:lnTo>
                    <a:pt x="304" y="3112"/>
                  </a:lnTo>
                  <a:lnTo>
                    <a:pt x="310" y="3120"/>
                  </a:lnTo>
                  <a:lnTo>
                    <a:pt x="316" y="3124"/>
                  </a:lnTo>
                  <a:lnTo>
                    <a:pt x="321" y="3125"/>
                  </a:lnTo>
                  <a:lnTo>
                    <a:pt x="319" y="3134"/>
                  </a:lnTo>
                  <a:lnTo>
                    <a:pt x="319" y="3142"/>
                  </a:lnTo>
                  <a:lnTo>
                    <a:pt x="322" y="3154"/>
                  </a:lnTo>
                  <a:lnTo>
                    <a:pt x="326" y="3166"/>
                  </a:lnTo>
                  <a:lnTo>
                    <a:pt x="328" y="3173"/>
                  </a:lnTo>
                  <a:lnTo>
                    <a:pt x="328" y="3180"/>
                  </a:lnTo>
                  <a:lnTo>
                    <a:pt x="328" y="3185"/>
                  </a:lnTo>
                  <a:lnTo>
                    <a:pt x="326" y="3188"/>
                  </a:lnTo>
                  <a:lnTo>
                    <a:pt x="324" y="3192"/>
                  </a:lnTo>
                  <a:lnTo>
                    <a:pt x="321" y="3194"/>
                  </a:lnTo>
                  <a:lnTo>
                    <a:pt x="319" y="3199"/>
                  </a:lnTo>
                  <a:lnTo>
                    <a:pt x="317" y="3200"/>
                  </a:lnTo>
                  <a:lnTo>
                    <a:pt x="314" y="3200"/>
                  </a:lnTo>
                  <a:lnTo>
                    <a:pt x="310" y="3200"/>
                  </a:lnTo>
                  <a:lnTo>
                    <a:pt x="309" y="3202"/>
                  </a:lnTo>
                  <a:lnTo>
                    <a:pt x="307" y="3207"/>
                  </a:lnTo>
                  <a:lnTo>
                    <a:pt x="305" y="3217"/>
                  </a:lnTo>
                  <a:lnTo>
                    <a:pt x="305" y="3226"/>
                  </a:lnTo>
                  <a:lnTo>
                    <a:pt x="309" y="3240"/>
                  </a:lnTo>
                  <a:lnTo>
                    <a:pt x="312" y="3253"/>
                  </a:lnTo>
                  <a:lnTo>
                    <a:pt x="314" y="3269"/>
                  </a:lnTo>
                  <a:lnTo>
                    <a:pt x="316" y="3272"/>
                  </a:lnTo>
                  <a:lnTo>
                    <a:pt x="317" y="3274"/>
                  </a:lnTo>
                  <a:lnTo>
                    <a:pt x="324" y="3275"/>
                  </a:lnTo>
                  <a:lnTo>
                    <a:pt x="341" y="3275"/>
                  </a:lnTo>
                  <a:lnTo>
                    <a:pt x="341" y="3282"/>
                  </a:lnTo>
                  <a:lnTo>
                    <a:pt x="341" y="3287"/>
                  </a:lnTo>
                  <a:lnTo>
                    <a:pt x="345" y="3291"/>
                  </a:lnTo>
                  <a:lnTo>
                    <a:pt x="348" y="3292"/>
                  </a:lnTo>
                  <a:lnTo>
                    <a:pt x="351" y="3296"/>
                  </a:lnTo>
                  <a:lnTo>
                    <a:pt x="355" y="3298"/>
                  </a:lnTo>
                  <a:lnTo>
                    <a:pt x="355" y="3303"/>
                  </a:lnTo>
                  <a:lnTo>
                    <a:pt x="355" y="3309"/>
                  </a:lnTo>
                  <a:lnTo>
                    <a:pt x="355" y="3315"/>
                  </a:lnTo>
                  <a:lnTo>
                    <a:pt x="353" y="3318"/>
                  </a:lnTo>
                  <a:lnTo>
                    <a:pt x="351" y="3321"/>
                  </a:lnTo>
                  <a:lnTo>
                    <a:pt x="348" y="3323"/>
                  </a:lnTo>
                  <a:lnTo>
                    <a:pt x="348" y="3320"/>
                  </a:lnTo>
                  <a:lnTo>
                    <a:pt x="346" y="3318"/>
                  </a:lnTo>
                  <a:lnTo>
                    <a:pt x="341" y="3316"/>
                  </a:lnTo>
                  <a:lnTo>
                    <a:pt x="341" y="3335"/>
                  </a:lnTo>
                  <a:lnTo>
                    <a:pt x="341" y="3354"/>
                  </a:lnTo>
                  <a:lnTo>
                    <a:pt x="341" y="3371"/>
                  </a:lnTo>
                  <a:lnTo>
                    <a:pt x="345" y="3379"/>
                  </a:lnTo>
                  <a:lnTo>
                    <a:pt x="348" y="3384"/>
                  </a:lnTo>
                  <a:lnTo>
                    <a:pt x="353" y="3386"/>
                  </a:lnTo>
                  <a:lnTo>
                    <a:pt x="355" y="3388"/>
                  </a:lnTo>
                  <a:lnTo>
                    <a:pt x="355" y="3391"/>
                  </a:lnTo>
                  <a:lnTo>
                    <a:pt x="353" y="3396"/>
                  </a:lnTo>
                  <a:lnTo>
                    <a:pt x="355" y="3400"/>
                  </a:lnTo>
                  <a:lnTo>
                    <a:pt x="360" y="3408"/>
                  </a:lnTo>
                  <a:lnTo>
                    <a:pt x="362" y="3412"/>
                  </a:lnTo>
                  <a:lnTo>
                    <a:pt x="362" y="3413"/>
                  </a:lnTo>
                  <a:lnTo>
                    <a:pt x="360" y="3417"/>
                  </a:lnTo>
                  <a:lnTo>
                    <a:pt x="355" y="3419"/>
                  </a:lnTo>
                  <a:lnTo>
                    <a:pt x="374" y="3449"/>
                  </a:lnTo>
                  <a:lnTo>
                    <a:pt x="382" y="3468"/>
                  </a:lnTo>
                  <a:lnTo>
                    <a:pt x="389" y="3487"/>
                  </a:lnTo>
                  <a:lnTo>
                    <a:pt x="394" y="3489"/>
                  </a:lnTo>
                  <a:lnTo>
                    <a:pt x="396" y="3490"/>
                  </a:lnTo>
                  <a:lnTo>
                    <a:pt x="396" y="3494"/>
                  </a:lnTo>
                  <a:lnTo>
                    <a:pt x="396" y="3497"/>
                  </a:lnTo>
                  <a:lnTo>
                    <a:pt x="397" y="3499"/>
                  </a:lnTo>
                  <a:lnTo>
                    <a:pt x="403" y="3500"/>
                  </a:lnTo>
                  <a:lnTo>
                    <a:pt x="416" y="3500"/>
                  </a:lnTo>
                  <a:lnTo>
                    <a:pt x="416" y="3504"/>
                  </a:lnTo>
                  <a:lnTo>
                    <a:pt x="418" y="3506"/>
                  </a:lnTo>
                  <a:lnTo>
                    <a:pt x="423" y="3507"/>
                  </a:lnTo>
                  <a:lnTo>
                    <a:pt x="437" y="3507"/>
                  </a:lnTo>
                  <a:lnTo>
                    <a:pt x="442" y="3509"/>
                  </a:lnTo>
                  <a:lnTo>
                    <a:pt x="443" y="3511"/>
                  </a:lnTo>
                  <a:lnTo>
                    <a:pt x="443" y="3514"/>
                  </a:lnTo>
                  <a:lnTo>
                    <a:pt x="449" y="3516"/>
                  </a:lnTo>
                  <a:lnTo>
                    <a:pt x="450" y="3518"/>
                  </a:lnTo>
                  <a:lnTo>
                    <a:pt x="450" y="3521"/>
                  </a:lnTo>
                  <a:lnTo>
                    <a:pt x="450" y="3542"/>
                  </a:lnTo>
                  <a:lnTo>
                    <a:pt x="457" y="3545"/>
                  </a:lnTo>
                  <a:lnTo>
                    <a:pt x="462" y="3550"/>
                  </a:lnTo>
                  <a:lnTo>
                    <a:pt x="467" y="3555"/>
                  </a:lnTo>
                  <a:lnTo>
                    <a:pt x="471" y="3562"/>
                  </a:lnTo>
                  <a:lnTo>
                    <a:pt x="476" y="3565"/>
                  </a:lnTo>
                  <a:lnTo>
                    <a:pt x="483" y="3567"/>
                  </a:lnTo>
                  <a:lnTo>
                    <a:pt x="488" y="3571"/>
                  </a:lnTo>
                  <a:lnTo>
                    <a:pt x="490" y="3572"/>
                  </a:lnTo>
                  <a:lnTo>
                    <a:pt x="491" y="3576"/>
                  </a:lnTo>
                  <a:lnTo>
                    <a:pt x="496" y="3579"/>
                  </a:lnTo>
                  <a:lnTo>
                    <a:pt x="503" y="3581"/>
                  </a:lnTo>
                  <a:lnTo>
                    <a:pt x="508" y="3584"/>
                  </a:lnTo>
                  <a:lnTo>
                    <a:pt x="510" y="3586"/>
                  </a:lnTo>
                  <a:lnTo>
                    <a:pt x="512" y="3589"/>
                  </a:lnTo>
                  <a:lnTo>
                    <a:pt x="531" y="3589"/>
                  </a:lnTo>
                  <a:lnTo>
                    <a:pt x="549" y="3589"/>
                  </a:lnTo>
                  <a:lnTo>
                    <a:pt x="566" y="3588"/>
                  </a:lnTo>
                  <a:lnTo>
                    <a:pt x="575" y="3586"/>
                  </a:lnTo>
                  <a:lnTo>
                    <a:pt x="580" y="3583"/>
                  </a:lnTo>
                  <a:lnTo>
                    <a:pt x="587" y="3583"/>
                  </a:lnTo>
                  <a:lnTo>
                    <a:pt x="594" y="3583"/>
                  </a:lnTo>
                  <a:lnTo>
                    <a:pt x="597" y="3581"/>
                  </a:lnTo>
                  <a:lnTo>
                    <a:pt x="599" y="3577"/>
                  </a:lnTo>
                  <a:lnTo>
                    <a:pt x="601" y="3569"/>
                  </a:lnTo>
                  <a:lnTo>
                    <a:pt x="604" y="3569"/>
                  </a:lnTo>
                  <a:lnTo>
                    <a:pt x="606" y="3567"/>
                  </a:lnTo>
                  <a:lnTo>
                    <a:pt x="607" y="3562"/>
                  </a:lnTo>
                  <a:lnTo>
                    <a:pt x="607" y="3528"/>
                  </a:lnTo>
                  <a:lnTo>
                    <a:pt x="613" y="3530"/>
                  </a:lnTo>
                  <a:lnTo>
                    <a:pt x="618" y="3533"/>
                  </a:lnTo>
                  <a:lnTo>
                    <a:pt x="624" y="3542"/>
                  </a:lnTo>
                  <a:lnTo>
                    <a:pt x="628" y="3545"/>
                  </a:lnTo>
                  <a:lnTo>
                    <a:pt x="633" y="3548"/>
                  </a:lnTo>
                  <a:lnTo>
                    <a:pt x="640" y="3550"/>
                  </a:lnTo>
                  <a:lnTo>
                    <a:pt x="648" y="3548"/>
                  </a:lnTo>
                  <a:lnTo>
                    <a:pt x="655" y="3545"/>
                  </a:lnTo>
                  <a:lnTo>
                    <a:pt x="660" y="3540"/>
                  </a:lnTo>
                  <a:lnTo>
                    <a:pt x="665" y="3535"/>
                  </a:lnTo>
                  <a:lnTo>
                    <a:pt x="667" y="3526"/>
                  </a:lnTo>
                  <a:lnTo>
                    <a:pt x="672" y="3511"/>
                  </a:lnTo>
                  <a:lnTo>
                    <a:pt x="676" y="3494"/>
                  </a:lnTo>
                  <a:lnTo>
                    <a:pt x="684" y="3490"/>
                  </a:lnTo>
                  <a:lnTo>
                    <a:pt x="691" y="3487"/>
                  </a:lnTo>
                  <a:lnTo>
                    <a:pt x="705" y="3475"/>
                  </a:lnTo>
                  <a:lnTo>
                    <a:pt x="717" y="3463"/>
                  </a:lnTo>
                  <a:lnTo>
                    <a:pt x="723" y="3458"/>
                  </a:lnTo>
                  <a:lnTo>
                    <a:pt x="730" y="3453"/>
                  </a:lnTo>
                  <a:lnTo>
                    <a:pt x="764" y="3453"/>
                  </a:lnTo>
                  <a:lnTo>
                    <a:pt x="766" y="3448"/>
                  </a:lnTo>
                  <a:lnTo>
                    <a:pt x="768" y="3446"/>
                  </a:lnTo>
                  <a:lnTo>
                    <a:pt x="771" y="3446"/>
                  </a:lnTo>
                  <a:lnTo>
                    <a:pt x="778" y="3446"/>
                  </a:lnTo>
                  <a:lnTo>
                    <a:pt x="781" y="3449"/>
                  </a:lnTo>
                  <a:lnTo>
                    <a:pt x="786" y="3451"/>
                  </a:lnTo>
                  <a:lnTo>
                    <a:pt x="792" y="3453"/>
                  </a:lnTo>
                  <a:lnTo>
                    <a:pt x="815" y="3446"/>
                  </a:lnTo>
                  <a:lnTo>
                    <a:pt x="829" y="3446"/>
                  </a:lnTo>
                  <a:lnTo>
                    <a:pt x="846" y="3446"/>
                  </a:lnTo>
                  <a:lnTo>
                    <a:pt x="855" y="3448"/>
                  </a:lnTo>
                  <a:lnTo>
                    <a:pt x="863" y="3449"/>
                  </a:lnTo>
                  <a:lnTo>
                    <a:pt x="877" y="3456"/>
                  </a:lnTo>
                  <a:lnTo>
                    <a:pt x="885" y="3458"/>
                  </a:lnTo>
                  <a:lnTo>
                    <a:pt x="894" y="3460"/>
                  </a:lnTo>
                  <a:lnTo>
                    <a:pt x="902" y="3461"/>
                  </a:lnTo>
                  <a:lnTo>
                    <a:pt x="914" y="3460"/>
                  </a:lnTo>
                  <a:lnTo>
                    <a:pt x="919" y="3461"/>
                  </a:lnTo>
                  <a:lnTo>
                    <a:pt x="925" y="3460"/>
                  </a:lnTo>
                  <a:lnTo>
                    <a:pt x="928" y="3458"/>
                  </a:lnTo>
                  <a:lnTo>
                    <a:pt x="930" y="3454"/>
                  </a:lnTo>
                  <a:lnTo>
                    <a:pt x="935" y="3449"/>
                  </a:lnTo>
                  <a:lnTo>
                    <a:pt x="937" y="3448"/>
                  </a:lnTo>
                  <a:lnTo>
                    <a:pt x="942" y="3446"/>
                  </a:lnTo>
                  <a:lnTo>
                    <a:pt x="943" y="3442"/>
                  </a:lnTo>
                  <a:lnTo>
                    <a:pt x="947" y="3441"/>
                  </a:lnTo>
                  <a:lnTo>
                    <a:pt x="955" y="3439"/>
                  </a:lnTo>
                  <a:lnTo>
                    <a:pt x="959" y="3437"/>
                  </a:lnTo>
                  <a:lnTo>
                    <a:pt x="962" y="3436"/>
                  </a:lnTo>
                  <a:lnTo>
                    <a:pt x="964" y="3434"/>
                  </a:lnTo>
                  <a:lnTo>
                    <a:pt x="969" y="3432"/>
                  </a:lnTo>
                  <a:lnTo>
                    <a:pt x="983" y="3422"/>
                  </a:lnTo>
                  <a:lnTo>
                    <a:pt x="994" y="3410"/>
                  </a:lnTo>
                  <a:lnTo>
                    <a:pt x="1006" y="3398"/>
                  </a:lnTo>
                  <a:lnTo>
                    <a:pt x="1017" y="3384"/>
                  </a:lnTo>
                  <a:lnTo>
                    <a:pt x="1029" y="3391"/>
                  </a:lnTo>
                  <a:lnTo>
                    <a:pt x="1042" y="3395"/>
                  </a:lnTo>
                  <a:lnTo>
                    <a:pt x="1058" y="3396"/>
                  </a:lnTo>
                  <a:lnTo>
                    <a:pt x="1075" y="3398"/>
                  </a:lnTo>
                  <a:lnTo>
                    <a:pt x="1111" y="3398"/>
                  </a:lnTo>
                  <a:lnTo>
                    <a:pt x="1146" y="3398"/>
                  </a:lnTo>
                  <a:lnTo>
                    <a:pt x="1152" y="3400"/>
                  </a:lnTo>
                  <a:lnTo>
                    <a:pt x="1153" y="3402"/>
                  </a:lnTo>
                  <a:lnTo>
                    <a:pt x="1153" y="3405"/>
                  </a:lnTo>
                  <a:lnTo>
                    <a:pt x="1170" y="3408"/>
                  </a:lnTo>
                  <a:lnTo>
                    <a:pt x="1186" y="3413"/>
                  </a:lnTo>
                  <a:lnTo>
                    <a:pt x="1203" y="3417"/>
                  </a:lnTo>
                  <a:lnTo>
                    <a:pt x="1211" y="3419"/>
                  </a:lnTo>
                  <a:lnTo>
                    <a:pt x="1222" y="3419"/>
                  </a:lnTo>
                  <a:lnTo>
                    <a:pt x="1223" y="3424"/>
                  </a:lnTo>
                  <a:lnTo>
                    <a:pt x="1227" y="3425"/>
                  </a:lnTo>
                  <a:lnTo>
                    <a:pt x="1235" y="3429"/>
                  </a:lnTo>
                  <a:lnTo>
                    <a:pt x="1244" y="3432"/>
                  </a:lnTo>
                  <a:lnTo>
                    <a:pt x="1247" y="3434"/>
                  </a:lnTo>
                  <a:lnTo>
                    <a:pt x="1249" y="3439"/>
                  </a:lnTo>
                  <a:lnTo>
                    <a:pt x="1290" y="3439"/>
                  </a:lnTo>
                  <a:lnTo>
                    <a:pt x="1295" y="3439"/>
                  </a:lnTo>
                  <a:lnTo>
                    <a:pt x="1300" y="3441"/>
                  </a:lnTo>
                  <a:lnTo>
                    <a:pt x="1303" y="3442"/>
                  </a:lnTo>
                  <a:lnTo>
                    <a:pt x="1307" y="3446"/>
                  </a:lnTo>
                  <a:lnTo>
                    <a:pt x="1312" y="3453"/>
                  </a:lnTo>
                  <a:lnTo>
                    <a:pt x="1317" y="3460"/>
                  </a:lnTo>
                  <a:lnTo>
                    <a:pt x="1322" y="3460"/>
                  </a:lnTo>
                  <a:lnTo>
                    <a:pt x="1327" y="3461"/>
                  </a:lnTo>
                  <a:lnTo>
                    <a:pt x="1336" y="3465"/>
                  </a:lnTo>
                  <a:lnTo>
                    <a:pt x="1343" y="3470"/>
                  </a:lnTo>
                  <a:lnTo>
                    <a:pt x="1351" y="3473"/>
                  </a:lnTo>
                  <a:lnTo>
                    <a:pt x="1363" y="3473"/>
                  </a:lnTo>
                  <a:lnTo>
                    <a:pt x="1373" y="3471"/>
                  </a:lnTo>
                  <a:lnTo>
                    <a:pt x="1392" y="3466"/>
                  </a:lnTo>
                  <a:lnTo>
                    <a:pt x="1411" y="3461"/>
                  </a:lnTo>
                  <a:lnTo>
                    <a:pt x="1421" y="3460"/>
                  </a:lnTo>
                  <a:lnTo>
                    <a:pt x="1433" y="3460"/>
                  </a:lnTo>
                  <a:lnTo>
                    <a:pt x="1440" y="3458"/>
                  </a:lnTo>
                  <a:lnTo>
                    <a:pt x="1445" y="3460"/>
                  </a:lnTo>
                  <a:lnTo>
                    <a:pt x="1450" y="3461"/>
                  </a:lnTo>
                  <a:lnTo>
                    <a:pt x="1453" y="3463"/>
                  </a:lnTo>
                  <a:lnTo>
                    <a:pt x="1459" y="3470"/>
                  </a:lnTo>
                  <a:lnTo>
                    <a:pt x="1462" y="3471"/>
                  </a:lnTo>
                  <a:lnTo>
                    <a:pt x="1467" y="3473"/>
                  </a:lnTo>
                  <a:lnTo>
                    <a:pt x="1484" y="3473"/>
                  </a:lnTo>
                  <a:lnTo>
                    <a:pt x="1499" y="3475"/>
                  </a:lnTo>
                  <a:lnTo>
                    <a:pt x="1511" y="3480"/>
                  </a:lnTo>
                  <a:lnTo>
                    <a:pt x="1523" y="3485"/>
                  </a:lnTo>
                  <a:lnTo>
                    <a:pt x="1547" y="3495"/>
                  </a:lnTo>
                  <a:lnTo>
                    <a:pt x="1561" y="3499"/>
                  </a:lnTo>
                  <a:lnTo>
                    <a:pt x="1576" y="3500"/>
                  </a:lnTo>
                  <a:lnTo>
                    <a:pt x="1578" y="3504"/>
                  </a:lnTo>
                  <a:lnTo>
                    <a:pt x="1581" y="3506"/>
                  </a:lnTo>
                  <a:lnTo>
                    <a:pt x="1590" y="3507"/>
                  </a:lnTo>
                  <a:lnTo>
                    <a:pt x="1590" y="3511"/>
                  </a:lnTo>
                  <a:lnTo>
                    <a:pt x="1592" y="3512"/>
                  </a:lnTo>
                  <a:lnTo>
                    <a:pt x="1597" y="3514"/>
                  </a:lnTo>
                  <a:lnTo>
                    <a:pt x="1602" y="3518"/>
                  </a:lnTo>
                  <a:lnTo>
                    <a:pt x="1607" y="3521"/>
                  </a:lnTo>
                  <a:lnTo>
                    <a:pt x="1610" y="3526"/>
                  </a:lnTo>
                  <a:lnTo>
                    <a:pt x="1617" y="3528"/>
                  </a:lnTo>
                  <a:lnTo>
                    <a:pt x="1636" y="3519"/>
                  </a:lnTo>
                  <a:lnTo>
                    <a:pt x="1653" y="3509"/>
                  </a:lnTo>
                  <a:lnTo>
                    <a:pt x="1686" y="3487"/>
                  </a:lnTo>
                  <a:lnTo>
                    <a:pt x="1747" y="3487"/>
                  </a:lnTo>
                  <a:lnTo>
                    <a:pt x="1749" y="3490"/>
                  </a:lnTo>
                  <a:lnTo>
                    <a:pt x="1752" y="3492"/>
                  </a:lnTo>
                  <a:lnTo>
                    <a:pt x="1761" y="3494"/>
                  </a:lnTo>
                  <a:lnTo>
                    <a:pt x="1761" y="3497"/>
                  </a:lnTo>
                  <a:lnTo>
                    <a:pt x="1762" y="3499"/>
                  </a:lnTo>
                  <a:lnTo>
                    <a:pt x="1767" y="3500"/>
                  </a:lnTo>
                  <a:lnTo>
                    <a:pt x="1771" y="3506"/>
                  </a:lnTo>
                  <a:lnTo>
                    <a:pt x="1774" y="3511"/>
                  </a:lnTo>
                  <a:lnTo>
                    <a:pt x="1779" y="3514"/>
                  </a:lnTo>
                  <a:lnTo>
                    <a:pt x="1788" y="3514"/>
                  </a:lnTo>
                  <a:lnTo>
                    <a:pt x="1795" y="3526"/>
                  </a:lnTo>
                  <a:lnTo>
                    <a:pt x="1801" y="3538"/>
                  </a:lnTo>
                  <a:lnTo>
                    <a:pt x="1810" y="3548"/>
                  </a:lnTo>
                  <a:lnTo>
                    <a:pt x="1822" y="3555"/>
                  </a:lnTo>
                  <a:lnTo>
                    <a:pt x="1829" y="3557"/>
                  </a:lnTo>
                  <a:lnTo>
                    <a:pt x="1832" y="3557"/>
                  </a:lnTo>
                  <a:lnTo>
                    <a:pt x="1841" y="3553"/>
                  </a:lnTo>
                  <a:lnTo>
                    <a:pt x="1846" y="3548"/>
                  </a:lnTo>
                  <a:lnTo>
                    <a:pt x="1851" y="3548"/>
                  </a:lnTo>
                  <a:lnTo>
                    <a:pt x="1856" y="3548"/>
                  </a:lnTo>
                  <a:lnTo>
                    <a:pt x="1858" y="3548"/>
                  </a:lnTo>
                  <a:lnTo>
                    <a:pt x="1859" y="3547"/>
                  </a:lnTo>
                  <a:lnTo>
                    <a:pt x="1861" y="3543"/>
                  </a:lnTo>
                  <a:lnTo>
                    <a:pt x="1861" y="3538"/>
                  </a:lnTo>
                  <a:lnTo>
                    <a:pt x="1863" y="3535"/>
                  </a:lnTo>
                  <a:lnTo>
                    <a:pt x="1868" y="3533"/>
                  </a:lnTo>
                  <a:lnTo>
                    <a:pt x="1870" y="3531"/>
                  </a:lnTo>
                  <a:lnTo>
                    <a:pt x="1870" y="3528"/>
                  </a:lnTo>
                  <a:lnTo>
                    <a:pt x="1878" y="3523"/>
                  </a:lnTo>
                  <a:lnTo>
                    <a:pt x="1882" y="3519"/>
                  </a:lnTo>
                  <a:lnTo>
                    <a:pt x="1883" y="3514"/>
                  </a:lnTo>
                  <a:lnTo>
                    <a:pt x="1885" y="3512"/>
                  </a:lnTo>
                  <a:lnTo>
                    <a:pt x="1887" y="3511"/>
                  </a:lnTo>
                  <a:lnTo>
                    <a:pt x="1890" y="3507"/>
                  </a:lnTo>
                  <a:lnTo>
                    <a:pt x="1892" y="3502"/>
                  </a:lnTo>
                  <a:lnTo>
                    <a:pt x="1894" y="3500"/>
                  </a:lnTo>
                  <a:lnTo>
                    <a:pt x="1897" y="3500"/>
                  </a:lnTo>
                  <a:lnTo>
                    <a:pt x="1897" y="3494"/>
                  </a:lnTo>
                  <a:lnTo>
                    <a:pt x="1899" y="3490"/>
                  </a:lnTo>
                  <a:lnTo>
                    <a:pt x="1902" y="3485"/>
                  </a:lnTo>
                  <a:lnTo>
                    <a:pt x="1904" y="3480"/>
                  </a:lnTo>
                  <a:lnTo>
                    <a:pt x="1912" y="3475"/>
                  </a:lnTo>
                  <a:lnTo>
                    <a:pt x="1919" y="3470"/>
                  </a:lnTo>
                  <a:lnTo>
                    <a:pt x="1928" y="3463"/>
                  </a:lnTo>
                  <a:lnTo>
                    <a:pt x="1938" y="3460"/>
                  </a:lnTo>
                  <a:lnTo>
                    <a:pt x="1943" y="3449"/>
                  </a:lnTo>
                  <a:lnTo>
                    <a:pt x="1948" y="3439"/>
                  </a:lnTo>
                  <a:lnTo>
                    <a:pt x="1955" y="3431"/>
                  </a:lnTo>
                  <a:lnTo>
                    <a:pt x="1960" y="3427"/>
                  </a:lnTo>
                  <a:lnTo>
                    <a:pt x="1965" y="3425"/>
                  </a:lnTo>
                  <a:lnTo>
                    <a:pt x="1965" y="3420"/>
                  </a:lnTo>
                  <a:lnTo>
                    <a:pt x="1967" y="3417"/>
                  </a:lnTo>
                  <a:lnTo>
                    <a:pt x="1969" y="3413"/>
                  </a:lnTo>
                  <a:lnTo>
                    <a:pt x="1972" y="3412"/>
                  </a:lnTo>
                  <a:lnTo>
                    <a:pt x="1970" y="3402"/>
                  </a:lnTo>
                  <a:lnTo>
                    <a:pt x="1972" y="3395"/>
                  </a:lnTo>
                  <a:lnTo>
                    <a:pt x="1974" y="3388"/>
                  </a:lnTo>
                  <a:lnTo>
                    <a:pt x="1977" y="3383"/>
                  </a:lnTo>
                  <a:lnTo>
                    <a:pt x="1982" y="3371"/>
                  </a:lnTo>
                  <a:lnTo>
                    <a:pt x="1984" y="3364"/>
                  </a:lnTo>
                  <a:lnTo>
                    <a:pt x="1986" y="3357"/>
                  </a:lnTo>
                  <a:lnTo>
                    <a:pt x="1996" y="3350"/>
                  </a:lnTo>
                  <a:lnTo>
                    <a:pt x="2004" y="3342"/>
                  </a:lnTo>
                  <a:lnTo>
                    <a:pt x="2013" y="3333"/>
                  </a:lnTo>
                  <a:lnTo>
                    <a:pt x="2020" y="3323"/>
                  </a:lnTo>
                  <a:lnTo>
                    <a:pt x="2025" y="3320"/>
                  </a:lnTo>
                  <a:lnTo>
                    <a:pt x="2030" y="3316"/>
                  </a:lnTo>
                  <a:lnTo>
                    <a:pt x="2033" y="3311"/>
                  </a:lnTo>
                  <a:lnTo>
                    <a:pt x="2040" y="3309"/>
                  </a:lnTo>
                  <a:lnTo>
                    <a:pt x="2042" y="3304"/>
                  </a:lnTo>
                  <a:lnTo>
                    <a:pt x="2045" y="3303"/>
                  </a:lnTo>
                  <a:lnTo>
                    <a:pt x="2054" y="3299"/>
                  </a:lnTo>
                  <a:lnTo>
                    <a:pt x="2062" y="3296"/>
                  </a:lnTo>
                  <a:lnTo>
                    <a:pt x="2066" y="3294"/>
                  </a:lnTo>
                  <a:lnTo>
                    <a:pt x="2068" y="3289"/>
                  </a:lnTo>
                  <a:lnTo>
                    <a:pt x="2071" y="3291"/>
                  </a:lnTo>
                  <a:lnTo>
                    <a:pt x="2074" y="3292"/>
                  </a:lnTo>
                  <a:lnTo>
                    <a:pt x="2076" y="3296"/>
                  </a:lnTo>
                  <a:lnTo>
                    <a:pt x="2081" y="3296"/>
                  </a:lnTo>
                  <a:lnTo>
                    <a:pt x="2086" y="3294"/>
                  </a:lnTo>
                  <a:lnTo>
                    <a:pt x="2093" y="3291"/>
                  </a:lnTo>
                  <a:lnTo>
                    <a:pt x="2102" y="3287"/>
                  </a:lnTo>
                  <a:lnTo>
                    <a:pt x="2109" y="3287"/>
                  </a:lnTo>
                  <a:lnTo>
                    <a:pt x="2115" y="3289"/>
                  </a:lnTo>
                  <a:lnTo>
                    <a:pt x="2120" y="3286"/>
                  </a:lnTo>
                  <a:lnTo>
                    <a:pt x="2126" y="3282"/>
                  </a:lnTo>
                  <a:lnTo>
                    <a:pt x="2127" y="3277"/>
                  </a:lnTo>
                  <a:lnTo>
                    <a:pt x="2129" y="3269"/>
                  </a:lnTo>
                  <a:lnTo>
                    <a:pt x="2138" y="3263"/>
                  </a:lnTo>
                  <a:lnTo>
                    <a:pt x="2141" y="3260"/>
                  </a:lnTo>
                  <a:lnTo>
                    <a:pt x="2143" y="3255"/>
                  </a:lnTo>
                  <a:lnTo>
                    <a:pt x="2150" y="3255"/>
                  </a:lnTo>
                  <a:lnTo>
                    <a:pt x="2156" y="3255"/>
                  </a:lnTo>
                  <a:lnTo>
                    <a:pt x="2161" y="3253"/>
                  </a:lnTo>
                  <a:lnTo>
                    <a:pt x="2163" y="3248"/>
                  </a:lnTo>
                  <a:lnTo>
                    <a:pt x="2168" y="3248"/>
                  </a:lnTo>
                  <a:lnTo>
                    <a:pt x="2173" y="3248"/>
                  </a:lnTo>
                  <a:lnTo>
                    <a:pt x="2179" y="3248"/>
                  </a:lnTo>
                  <a:lnTo>
                    <a:pt x="2184" y="3248"/>
                  </a:lnTo>
                  <a:lnTo>
                    <a:pt x="2189" y="3251"/>
                  </a:lnTo>
                  <a:lnTo>
                    <a:pt x="2190" y="3253"/>
                  </a:lnTo>
                  <a:lnTo>
                    <a:pt x="2190" y="3255"/>
                  </a:lnTo>
                  <a:lnTo>
                    <a:pt x="2197" y="3253"/>
                  </a:lnTo>
                  <a:lnTo>
                    <a:pt x="2204" y="3251"/>
                  </a:lnTo>
                  <a:lnTo>
                    <a:pt x="2209" y="3248"/>
                  </a:lnTo>
                  <a:lnTo>
                    <a:pt x="2218" y="3248"/>
                  </a:lnTo>
                  <a:lnTo>
                    <a:pt x="2218" y="3257"/>
                  </a:lnTo>
                  <a:lnTo>
                    <a:pt x="2221" y="3262"/>
                  </a:lnTo>
                  <a:lnTo>
                    <a:pt x="2226" y="3265"/>
                  </a:lnTo>
                  <a:lnTo>
                    <a:pt x="2231" y="3269"/>
                  </a:lnTo>
                  <a:lnTo>
                    <a:pt x="2242" y="3270"/>
                  </a:lnTo>
                  <a:lnTo>
                    <a:pt x="2248" y="3270"/>
                  </a:lnTo>
                  <a:lnTo>
                    <a:pt x="2264" y="3267"/>
                  </a:lnTo>
                  <a:lnTo>
                    <a:pt x="2277" y="3263"/>
                  </a:lnTo>
                  <a:lnTo>
                    <a:pt x="2293" y="3262"/>
                  </a:lnTo>
                  <a:lnTo>
                    <a:pt x="2298" y="3263"/>
                  </a:lnTo>
                  <a:lnTo>
                    <a:pt x="2300" y="3265"/>
                  </a:lnTo>
                  <a:lnTo>
                    <a:pt x="2300" y="3269"/>
                  </a:lnTo>
                  <a:lnTo>
                    <a:pt x="2305" y="3270"/>
                  </a:lnTo>
                  <a:lnTo>
                    <a:pt x="2306" y="3272"/>
                  </a:lnTo>
                  <a:lnTo>
                    <a:pt x="2306" y="3275"/>
                  </a:lnTo>
                  <a:lnTo>
                    <a:pt x="2306" y="3282"/>
                  </a:lnTo>
                  <a:lnTo>
                    <a:pt x="2325" y="3277"/>
                  </a:lnTo>
                  <a:lnTo>
                    <a:pt x="2344" y="3272"/>
                  </a:lnTo>
                  <a:lnTo>
                    <a:pt x="2364" y="3269"/>
                  </a:lnTo>
                  <a:lnTo>
                    <a:pt x="2375" y="3267"/>
                  </a:lnTo>
                  <a:lnTo>
                    <a:pt x="2388" y="3269"/>
                  </a:lnTo>
                  <a:lnTo>
                    <a:pt x="2392" y="3269"/>
                  </a:lnTo>
                  <a:lnTo>
                    <a:pt x="2395" y="3265"/>
                  </a:lnTo>
                  <a:lnTo>
                    <a:pt x="2400" y="3260"/>
                  </a:lnTo>
                  <a:lnTo>
                    <a:pt x="2402" y="3257"/>
                  </a:lnTo>
                  <a:lnTo>
                    <a:pt x="2405" y="3255"/>
                  </a:lnTo>
                  <a:lnTo>
                    <a:pt x="2409" y="3255"/>
                  </a:lnTo>
                  <a:lnTo>
                    <a:pt x="2416" y="3255"/>
                  </a:lnTo>
                  <a:lnTo>
                    <a:pt x="2412" y="3240"/>
                  </a:lnTo>
                  <a:lnTo>
                    <a:pt x="2409" y="3221"/>
                  </a:lnTo>
                  <a:lnTo>
                    <a:pt x="2409" y="3211"/>
                  </a:lnTo>
                  <a:lnTo>
                    <a:pt x="2409" y="3200"/>
                  </a:lnTo>
                  <a:lnTo>
                    <a:pt x="2407" y="3197"/>
                  </a:lnTo>
                  <a:lnTo>
                    <a:pt x="2405" y="3194"/>
                  </a:lnTo>
                  <a:lnTo>
                    <a:pt x="2402" y="3192"/>
                  </a:lnTo>
                  <a:lnTo>
                    <a:pt x="2402" y="3187"/>
                  </a:lnTo>
                  <a:lnTo>
                    <a:pt x="2398" y="3188"/>
                  </a:lnTo>
                  <a:lnTo>
                    <a:pt x="2397" y="3192"/>
                  </a:lnTo>
                  <a:lnTo>
                    <a:pt x="2395" y="3200"/>
                  </a:lnTo>
                  <a:lnTo>
                    <a:pt x="2392" y="3202"/>
                  </a:lnTo>
                  <a:lnTo>
                    <a:pt x="2390" y="3204"/>
                  </a:lnTo>
                  <a:lnTo>
                    <a:pt x="2392" y="3207"/>
                  </a:lnTo>
                  <a:lnTo>
                    <a:pt x="2395" y="3207"/>
                  </a:lnTo>
                  <a:lnTo>
                    <a:pt x="2392" y="3212"/>
                  </a:lnTo>
                  <a:lnTo>
                    <a:pt x="2390" y="3219"/>
                  </a:lnTo>
                  <a:lnTo>
                    <a:pt x="2388" y="3226"/>
                  </a:lnTo>
                  <a:lnTo>
                    <a:pt x="2388" y="3234"/>
                  </a:lnTo>
                  <a:lnTo>
                    <a:pt x="2381" y="3231"/>
                  </a:lnTo>
                  <a:lnTo>
                    <a:pt x="2376" y="3226"/>
                  </a:lnTo>
                  <a:lnTo>
                    <a:pt x="2371" y="3221"/>
                  </a:lnTo>
                  <a:lnTo>
                    <a:pt x="2368" y="3214"/>
                  </a:lnTo>
                  <a:lnTo>
                    <a:pt x="2368" y="3197"/>
                  </a:lnTo>
                  <a:lnTo>
                    <a:pt x="2370" y="3190"/>
                  </a:lnTo>
                  <a:lnTo>
                    <a:pt x="2371" y="3188"/>
                  </a:lnTo>
                  <a:lnTo>
                    <a:pt x="2375" y="3187"/>
                  </a:lnTo>
                  <a:lnTo>
                    <a:pt x="2378" y="3182"/>
                  </a:lnTo>
                  <a:lnTo>
                    <a:pt x="2381" y="3176"/>
                  </a:lnTo>
                  <a:lnTo>
                    <a:pt x="2385" y="3173"/>
                  </a:lnTo>
                  <a:lnTo>
                    <a:pt x="2388" y="3166"/>
                  </a:lnTo>
                  <a:lnTo>
                    <a:pt x="2388" y="3159"/>
                  </a:lnTo>
                  <a:lnTo>
                    <a:pt x="2392" y="3153"/>
                  </a:lnTo>
                  <a:lnTo>
                    <a:pt x="2395" y="3147"/>
                  </a:lnTo>
                  <a:lnTo>
                    <a:pt x="2395" y="3139"/>
                  </a:lnTo>
                  <a:lnTo>
                    <a:pt x="2402" y="3139"/>
                  </a:lnTo>
                  <a:lnTo>
                    <a:pt x="2404" y="3134"/>
                  </a:lnTo>
                  <a:lnTo>
                    <a:pt x="2405" y="3132"/>
                  </a:lnTo>
                  <a:lnTo>
                    <a:pt x="2409" y="3132"/>
                  </a:lnTo>
                  <a:lnTo>
                    <a:pt x="2409" y="3125"/>
                  </a:lnTo>
                  <a:lnTo>
                    <a:pt x="2416" y="3125"/>
                  </a:lnTo>
                  <a:lnTo>
                    <a:pt x="2422" y="3124"/>
                  </a:lnTo>
                  <a:lnTo>
                    <a:pt x="2431" y="3117"/>
                  </a:lnTo>
                  <a:lnTo>
                    <a:pt x="2439" y="3110"/>
                  </a:lnTo>
                  <a:lnTo>
                    <a:pt x="2450" y="3105"/>
                  </a:lnTo>
                  <a:lnTo>
                    <a:pt x="2453" y="3091"/>
                  </a:lnTo>
                  <a:lnTo>
                    <a:pt x="2456" y="3074"/>
                  </a:lnTo>
                  <a:lnTo>
                    <a:pt x="2456" y="3055"/>
                  </a:lnTo>
                  <a:lnTo>
                    <a:pt x="2456" y="3037"/>
                  </a:lnTo>
                  <a:lnTo>
                    <a:pt x="2460" y="3035"/>
                  </a:lnTo>
                  <a:lnTo>
                    <a:pt x="2462" y="3031"/>
                  </a:lnTo>
                  <a:lnTo>
                    <a:pt x="2463" y="3023"/>
                  </a:lnTo>
                  <a:lnTo>
                    <a:pt x="2474" y="3018"/>
                  </a:lnTo>
                  <a:lnTo>
                    <a:pt x="2487" y="3013"/>
                  </a:lnTo>
                  <a:lnTo>
                    <a:pt x="2499" y="3008"/>
                  </a:lnTo>
                  <a:lnTo>
                    <a:pt x="2511" y="3002"/>
                  </a:lnTo>
                  <a:lnTo>
                    <a:pt x="2509" y="2994"/>
                  </a:lnTo>
                  <a:lnTo>
                    <a:pt x="2511" y="2987"/>
                  </a:lnTo>
                  <a:lnTo>
                    <a:pt x="2514" y="2975"/>
                  </a:lnTo>
                  <a:lnTo>
                    <a:pt x="2518" y="2963"/>
                  </a:lnTo>
                  <a:lnTo>
                    <a:pt x="2518" y="2956"/>
                  </a:lnTo>
                  <a:lnTo>
                    <a:pt x="2518" y="2948"/>
                  </a:lnTo>
                  <a:lnTo>
                    <a:pt x="2525" y="2944"/>
                  </a:lnTo>
                  <a:lnTo>
                    <a:pt x="2531" y="2941"/>
                  </a:lnTo>
                  <a:lnTo>
                    <a:pt x="2542" y="2941"/>
                  </a:lnTo>
                  <a:lnTo>
                    <a:pt x="2552" y="2941"/>
                  </a:lnTo>
                  <a:lnTo>
                    <a:pt x="2555" y="2939"/>
                  </a:lnTo>
                  <a:lnTo>
                    <a:pt x="2557" y="2936"/>
                  </a:lnTo>
                  <a:lnTo>
                    <a:pt x="2559" y="2927"/>
                  </a:lnTo>
                  <a:lnTo>
                    <a:pt x="2572" y="2927"/>
                  </a:lnTo>
                  <a:lnTo>
                    <a:pt x="2578" y="2919"/>
                  </a:lnTo>
                  <a:lnTo>
                    <a:pt x="2579" y="2914"/>
                  </a:lnTo>
                  <a:lnTo>
                    <a:pt x="2579" y="2907"/>
                  </a:lnTo>
                  <a:lnTo>
                    <a:pt x="2588" y="2905"/>
                  </a:lnTo>
                  <a:lnTo>
                    <a:pt x="2596" y="2903"/>
                  </a:lnTo>
                  <a:lnTo>
                    <a:pt x="2601" y="2898"/>
                  </a:lnTo>
                  <a:lnTo>
                    <a:pt x="2607" y="2893"/>
                  </a:lnTo>
                  <a:lnTo>
                    <a:pt x="2617" y="2893"/>
                  </a:lnTo>
                  <a:lnTo>
                    <a:pt x="2627" y="2893"/>
                  </a:lnTo>
                  <a:lnTo>
                    <a:pt x="2634" y="2890"/>
                  </a:lnTo>
                  <a:lnTo>
                    <a:pt x="2641" y="2886"/>
                  </a:lnTo>
                  <a:lnTo>
                    <a:pt x="2649" y="2886"/>
                  </a:lnTo>
                  <a:lnTo>
                    <a:pt x="2656" y="2888"/>
                  </a:lnTo>
                  <a:lnTo>
                    <a:pt x="2661" y="2891"/>
                  </a:lnTo>
                  <a:lnTo>
                    <a:pt x="2668" y="2893"/>
                  </a:lnTo>
                  <a:lnTo>
                    <a:pt x="2682" y="2886"/>
                  </a:lnTo>
                  <a:lnTo>
                    <a:pt x="2695" y="2880"/>
                  </a:lnTo>
                  <a:lnTo>
                    <a:pt x="2697" y="2878"/>
                  </a:lnTo>
                  <a:lnTo>
                    <a:pt x="2699" y="2876"/>
                  </a:lnTo>
                  <a:lnTo>
                    <a:pt x="2702" y="2873"/>
                  </a:lnTo>
                  <a:lnTo>
                    <a:pt x="2704" y="2868"/>
                  </a:lnTo>
                  <a:lnTo>
                    <a:pt x="2706" y="2866"/>
                  </a:lnTo>
                  <a:lnTo>
                    <a:pt x="2709" y="2866"/>
                  </a:lnTo>
                  <a:lnTo>
                    <a:pt x="2709" y="2845"/>
                  </a:lnTo>
                  <a:lnTo>
                    <a:pt x="2736" y="2845"/>
                  </a:lnTo>
                  <a:lnTo>
                    <a:pt x="2738" y="2840"/>
                  </a:lnTo>
                  <a:lnTo>
                    <a:pt x="2740" y="2839"/>
                  </a:lnTo>
                  <a:lnTo>
                    <a:pt x="2743" y="2839"/>
                  </a:lnTo>
                  <a:lnTo>
                    <a:pt x="2745" y="2835"/>
                  </a:lnTo>
                  <a:lnTo>
                    <a:pt x="2747" y="2833"/>
                  </a:lnTo>
                  <a:lnTo>
                    <a:pt x="2753" y="2832"/>
                  </a:lnTo>
                  <a:lnTo>
                    <a:pt x="2770" y="2832"/>
                  </a:lnTo>
                  <a:lnTo>
                    <a:pt x="2772" y="2830"/>
                  </a:lnTo>
                  <a:lnTo>
                    <a:pt x="2774" y="2828"/>
                  </a:lnTo>
                  <a:lnTo>
                    <a:pt x="2777" y="2825"/>
                  </a:lnTo>
                  <a:lnTo>
                    <a:pt x="2779" y="2820"/>
                  </a:lnTo>
                  <a:lnTo>
                    <a:pt x="2781" y="2818"/>
                  </a:lnTo>
                  <a:lnTo>
                    <a:pt x="2784" y="2818"/>
                  </a:lnTo>
                  <a:lnTo>
                    <a:pt x="2787" y="2816"/>
                  </a:lnTo>
                  <a:lnTo>
                    <a:pt x="2791" y="2815"/>
                  </a:lnTo>
                  <a:lnTo>
                    <a:pt x="2793" y="2813"/>
                  </a:lnTo>
                  <a:lnTo>
                    <a:pt x="2798" y="2811"/>
                  </a:lnTo>
                  <a:lnTo>
                    <a:pt x="2798" y="2805"/>
                  </a:lnTo>
                  <a:lnTo>
                    <a:pt x="2798" y="2799"/>
                  </a:lnTo>
                  <a:lnTo>
                    <a:pt x="2794" y="2791"/>
                  </a:lnTo>
                  <a:lnTo>
                    <a:pt x="2791" y="2782"/>
                  </a:lnTo>
                  <a:lnTo>
                    <a:pt x="2789" y="2777"/>
                  </a:lnTo>
                  <a:lnTo>
                    <a:pt x="2791" y="2770"/>
                  </a:lnTo>
                  <a:lnTo>
                    <a:pt x="2786" y="2769"/>
                  </a:lnTo>
                  <a:lnTo>
                    <a:pt x="2784" y="2767"/>
                  </a:lnTo>
                  <a:lnTo>
                    <a:pt x="2784" y="2764"/>
                  </a:lnTo>
                  <a:lnTo>
                    <a:pt x="2779" y="2755"/>
                  </a:lnTo>
                  <a:lnTo>
                    <a:pt x="2776" y="2752"/>
                  </a:lnTo>
                  <a:lnTo>
                    <a:pt x="2770" y="2750"/>
                  </a:lnTo>
                  <a:lnTo>
                    <a:pt x="2765" y="2748"/>
                  </a:lnTo>
                  <a:lnTo>
                    <a:pt x="2764" y="2747"/>
                  </a:lnTo>
                  <a:lnTo>
                    <a:pt x="2764" y="2743"/>
                  </a:lnTo>
                  <a:lnTo>
                    <a:pt x="2753" y="2736"/>
                  </a:lnTo>
                  <a:lnTo>
                    <a:pt x="2743" y="2729"/>
                  </a:lnTo>
                  <a:lnTo>
                    <a:pt x="2738" y="2726"/>
                  </a:lnTo>
                  <a:lnTo>
                    <a:pt x="2731" y="2724"/>
                  </a:lnTo>
                  <a:lnTo>
                    <a:pt x="2724" y="2723"/>
                  </a:lnTo>
                  <a:lnTo>
                    <a:pt x="2716" y="2723"/>
                  </a:lnTo>
                  <a:lnTo>
                    <a:pt x="2714" y="2716"/>
                  </a:lnTo>
                  <a:lnTo>
                    <a:pt x="2711" y="2711"/>
                  </a:lnTo>
                  <a:lnTo>
                    <a:pt x="2704" y="2701"/>
                  </a:lnTo>
                  <a:lnTo>
                    <a:pt x="2695" y="2692"/>
                  </a:lnTo>
                  <a:lnTo>
                    <a:pt x="2689" y="2682"/>
                  </a:lnTo>
                  <a:lnTo>
                    <a:pt x="2683" y="2680"/>
                  </a:lnTo>
                  <a:lnTo>
                    <a:pt x="2682" y="2678"/>
                  </a:lnTo>
                  <a:lnTo>
                    <a:pt x="2682" y="2675"/>
                  </a:lnTo>
                  <a:lnTo>
                    <a:pt x="2682" y="2668"/>
                  </a:lnTo>
                  <a:lnTo>
                    <a:pt x="2677" y="2666"/>
                  </a:lnTo>
                  <a:lnTo>
                    <a:pt x="2675" y="2665"/>
                  </a:lnTo>
                  <a:lnTo>
                    <a:pt x="2675" y="2661"/>
                  </a:lnTo>
                  <a:lnTo>
                    <a:pt x="2670" y="2615"/>
                  </a:lnTo>
                  <a:lnTo>
                    <a:pt x="2666" y="2593"/>
                  </a:lnTo>
                  <a:lnTo>
                    <a:pt x="2668" y="2566"/>
                  </a:lnTo>
                  <a:lnTo>
                    <a:pt x="2663" y="2564"/>
                  </a:lnTo>
                  <a:lnTo>
                    <a:pt x="2661" y="2562"/>
                  </a:lnTo>
                  <a:lnTo>
                    <a:pt x="2661" y="2559"/>
                  </a:lnTo>
                  <a:lnTo>
                    <a:pt x="2661" y="2552"/>
                  </a:lnTo>
                  <a:lnTo>
                    <a:pt x="2661" y="2545"/>
                  </a:lnTo>
                  <a:lnTo>
                    <a:pt x="2661" y="2539"/>
                  </a:lnTo>
                  <a:lnTo>
                    <a:pt x="2661" y="2532"/>
                  </a:lnTo>
                  <a:lnTo>
                    <a:pt x="2660" y="2528"/>
                  </a:lnTo>
                  <a:lnTo>
                    <a:pt x="2658" y="2525"/>
                  </a:lnTo>
                  <a:lnTo>
                    <a:pt x="2656" y="2521"/>
                  </a:lnTo>
                  <a:lnTo>
                    <a:pt x="2654" y="2518"/>
                  </a:lnTo>
                  <a:lnTo>
                    <a:pt x="2654" y="2513"/>
                  </a:lnTo>
                  <a:lnTo>
                    <a:pt x="2654" y="2508"/>
                  </a:lnTo>
                  <a:lnTo>
                    <a:pt x="2654" y="2503"/>
                  </a:lnTo>
                  <a:lnTo>
                    <a:pt x="2654" y="2498"/>
                  </a:lnTo>
                  <a:lnTo>
                    <a:pt x="2653" y="2496"/>
                  </a:lnTo>
                  <a:lnTo>
                    <a:pt x="2651" y="2496"/>
                  </a:lnTo>
                  <a:lnTo>
                    <a:pt x="2649" y="2494"/>
                  </a:lnTo>
                  <a:lnTo>
                    <a:pt x="2648" y="2491"/>
                  </a:lnTo>
                  <a:lnTo>
                    <a:pt x="2648" y="2479"/>
                  </a:lnTo>
                  <a:lnTo>
                    <a:pt x="2649" y="2463"/>
                  </a:lnTo>
                  <a:lnTo>
                    <a:pt x="2653" y="2446"/>
                  </a:lnTo>
                  <a:lnTo>
                    <a:pt x="2654" y="2429"/>
                  </a:lnTo>
                  <a:lnTo>
                    <a:pt x="2660" y="2424"/>
                  </a:lnTo>
                  <a:lnTo>
                    <a:pt x="2665" y="2419"/>
                  </a:lnTo>
                  <a:lnTo>
                    <a:pt x="2666" y="2410"/>
                  </a:lnTo>
                  <a:lnTo>
                    <a:pt x="2668" y="2402"/>
                  </a:lnTo>
                  <a:lnTo>
                    <a:pt x="2675" y="2404"/>
                  </a:lnTo>
                  <a:lnTo>
                    <a:pt x="2678" y="2402"/>
                  </a:lnTo>
                  <a:lnTo>
                    <a:pt x="2680" y="2398"/>
                  </a:lnTo>
                  <a:lnTo>
                    <a:pt x="2682" y="2395"/>
                  </a:lnTo>
                  <a:lnTo>
                    <a:pt x="2683" y="2392"/>
                  </a:lnTo>
                  <a:lnTo>
                    <a:pt x="2685" y="2388"/>
                  </a:lnTo>
                  <a:lnTo>
                    <a:pt x="2689" y="2387"/>
                  </a:lnTo>
                  <a:lnTo>
                    <a:pt x="2695" y="2388"/>
                  </a:lnTo>
                  <a:lnTo>
                    <a:pt x="2697" y="2385"/>
                  </a:lnTo>
                  <a:lnTo>
                    <a:pt x="2699" y="2381"/>
                  </a:lnTo>
                  <a:lnTo>
                    <a:pt x="2701" y="2380"/>
                  </a:lnTo>
                  <a:lnTo>
                    <a:pt x="2702" y="2375"/>
                  </a:lnTo>
                  <a:lnTo>
                    <a:pt x="2702" y="2369"/>
                  </a:lnTo>
                  <a:lnTo>
                    <a:pt x="2704" y="2366"/>
                  </a:lnTo>
                  <a:lnTo>
                    <a:pt x="2706" y="2363"/>
                  </a:lnTo>
                  <a:lnTo>
                    <a:pt x="2709" y="2361"/>
                  </a:lnTo>
                  <a:lnTo>
                    <a:pt x="2712" y="2354"/>
                  </a:lnTo>
                  <a:lnTo>
                    <a:pt x="2718" y="2349"/>
                  </a:lnTo>
                  <a:lnTo>
                    <a:pt x="2723" y="2344"/>
                  </a:lnTo>
                  <a:lnTo>
                    <a:pt x="2730" y="2340"/>
                  </a:lnTo>
                  <a:lnTo>
                    <a:pt x="2731" y="2327"/>
                  </a:lnTo>
                  <a:lnTo>
                    <a:pt x="2736" y="2317"/>
                  </a:lnTo>
                  <a:lnTo>
                    <a:pt x="2740" y="2306"/>
                  </a:lnTo>
                  <a:lnTo>
                    <a:pt x="2743" y="2293"/>
                  </a:lnTo>
                  <a:lnTo>
                    <a:pt x="2750" y="2293"/>
                  </a:lnTo>
                  <a:lnTo>
                    <a:pt x="2755" y="2289"/>
                  </a:lnTo>
                  <a:lnTo>
                    <a:pt x="2760" y="2288"/>
                  </a:lnTo>
                  <a:lnTo>
                    <a:pt x="2764" y="2284"/>
                  </a:lnTo>
                  <a:lnTo>
                    <a:pt x="2770" y="2274"/>
                  </a:lnTo>
                  <a:lnTo>
                    <a:pt x="2777" y="2265"/>
                  </a:lnTo>
                  <a:lnTo>
                    <a:pt x="2779" y="2264"/>
                  </a:lnTo>
                  <a:lnTo>
                    <a:pt x="2781" y="2262"/>
                  </a:lnTo>
                  <a:lnTo>
                    <a:pt x="2784" y="2259"/>
                  </a:lnTo>
                  <a:lnTo>
                    <a:pt x="2786" y="2254"/>
                  </a:lnTo>
                  <a:lnTo>
                    <a:pt x="2787" y="2252"/>
                  </a:lnTo>
                  <a:lnTo>
                    <a:pt x="2791" y="2252"/>
                  </a:lnTo>
                  <a:lnTo>
                    <a:pt x="2793" y="2248"/>
                  </a:lnTo>
                  <a:lnTo>
                    <a:pt x="2794" y="2245"/>
                  </a:lnTo>
                  <a:lnTo>
                    <a:pt x="2796" y="2242"/>
                  </a:lnTo>
                  <a:lnTo>
                    <a:pt x="2798" y="2238"/>
                  </a:lnTo>
                  <a:lnTo>
                    <a:pt x="2805" y="2235"/>
                  </a:lnTo>
                  <a:lnTo>
                    <a:pt x="2808" y="2233"/>
                  </a:lnTo>
                  <a:lnTo>
                    <a:pt x="2811" y="2231"/>
                  </a:lnTo>
                  <a:lnTo>
                    <a:pt x="2811" y="2228"/>
                  </a:lnTo>
                  <a:lnTo>
                    <a:pt x="2811" y="2225"/>
                  </a:lnTo>
                  <a:lnTo>
                    <a:pt x="2811" y="2221"/>
                  </a:lnTo>
                  <a:lnTo>
                    <a:pt x="2811" y="2218"/>
                  </a:lnTo>
                  <a:lnTo>
                    <a:pt x="2820" y="2213"/>
                  </a:lnTo>
                  <a:lnTo>
                    <a:pt x="2823" y="2209"/>
                  </a:lnTo>
                  <a:lnTo>
                    <a:pt x="2825" y="2204"/>
                  </a:lnTo>
                  <a:lnTo>
                    <a:pt x="2827" y="2202"/>
                  </a:lnTo>
                  <a:lnTo>
                    <a:pt x="2828" y="2201"/>
                  </a:lnTo>
                  <a:lnTo>
                    <a:pt x="2832" y="2197"/>
                  </a:lnTo>
                  <a:lnTo>
                    <a:pt x="2834" y="2192"/>
                  </a:lnTo>
                  <a:lnTo>
                    <a:pt x="2835" y="2190"/>
                  </a:lnTo>
                  <a:lnTo>
                    <a:pt x="2839" y="2190"/>
                  </a:lnTo>
                  <a:lnTo>
                    <a:pt x="2844" y="2182"/>
                  </a:lnTo>
                  <a:lnTo>
                    <a:pt x="2845" y="2177"/>
                  </a:lnTo>
                  <a:lnTo>
                    <a:pt x="2845" y="2170"/>
                  </a:lnTo>
                  <a:lnTo>
                    <a:pt x="2861" y="2163"/>
                  </a:lnTo>
                  <a:lnTo>
                    <a:pt x="2873" y="2153"/>
                  </a:lnTo>
                  <a:lnTo>
                    <a:pt x="2885" y="2143"/>
                  </a:lnTo>
                  <a:lnTo>
                    <a:pt x="2893" y="2129"/>
                  </a:lnTo>
                  <a:lnTo>
                    <a:pt x="2898" y="2129"/>
                  </a:lnTo>
                  <a:lnTo>
                    <a:pt x="2903" y="2127"/>
                  </a:lnTo>
                  <a:lnTo>
                    <a:pt x="2907" y="2126"/>
                  </a:lnTo>
                  <a:lnTo>
                    <a:pt x="2910" y="2122"/>
                  </a:lnTo>
                  <a:lnTo>
                    <a:pt x="2915" y="2115"/>
                  </a:lnTo>
                  <a:lnTo>
                    <a:pt x="2920" y="2109"/>
                  </a:lnTo>
                  <a:lnTo>
                    <a:pt x="2934" y="2102"/>
                  </a:lnTo>
                  <a:lnTo>
                    <a:pt x="2948" y="2095"/>
                  </a:lnTo>
                  <a:lnTo>
                    <a:pt x="2951" y="2086"/>
                  </a:lnTo>
                  <a:lnTo>
                    <a:pt x="2955" y="2078"/>
                  </a:lnTo>
                  <a:lnTo>
                    <a:pt x="2960" y="2071"/>
                  </a:lnTo>
                  <a:lnTo>
                    <a:pt x="2963" y="2069"/>
                  </a:lnTo>
                  <a:lnTo>
                    <a:pt x="2968" y="2068"/>
                  </a:lnTo>
                  <a:lnTo>
                    <a:pt x="2968" y="2064"/>
                  </a:lnTo>
                  <a:lnTo>
                    <a:pt x="2972" y="2061"/>
                  </a:lnTo>
                  <a:lnTo>
                    <a:pt x="2977" y="2056"/>
                  </a:lnTo>
                  <a:lnTo>
                    <a:pt x="2980" y="2054"/>
                  </a:lnTo>
                  <a:lnTo>
                    <a:pt x="2982" y="2051"/>
                  </a:lnTo>
                  <a:lnTo>
                    <a:pt x="2982" y="2047"/>
                  </a:lnTo>
                  <a:lnTo>
                    <a:pt x="2982" y="2040"/>
                  </a:lnTo>
                  <a:lnTo>
                    <a:pt x="2990" y="2035"/>
                  </a:lnTo>
                  <a:lnTo>
                    <a:pt x="2994" y="2032"/>
                  </a:lnTo>
                  <a:lnTo>
                    <a:pt x="2996" y="2027"/>
                  </a:lnTo>
                  <a:lnTo>
                    <a:pt x="3002" y="2027"/>
                  </a:lnTo>
                  <a:lnTo>
                    <a:pt x="3006" y="2023"/>
                  </a:lnTo>
                  <a:lnTo>
                    <a:pt x="3007" y="2020"/>
                  </a:lnTo>
                  <a:lnTo>
                    <a:pt x="3009" y="2013"/>
                  </a:lnTo>
                  <a:lnTo>
                    <a:pt x="3016" y="2011"/>
                  </a:lnTo>
                  <a:lnTo>
                    <a:pt x="3023" y="2011"/>
                  </a:lnTo>
                  <a:lnTo>
                    <a:pt x="3031" y="2015"/>
                  </a:lnTo>
                  <a:lnTo>
                    <a:pt x="3040" y="2018"/>
                  </a:lnTo>
                  <a:lnTo>
                    <a:pt x="3045" y="2020"/>
                  </a:lnTo>
                  <a:lnTo>
                    <a:pt x="3050" y="2020"/>
                  </a:lnTo>
                  <a:lnTo>
                    <a:pt x="3057" y="2017"/>
                  </a:lnTo>
                  <a:lnTo>
                    <a:pt x="3064" y="2013"/>
                  </a:lnTo>
                  <a:lnTo>
                    <a:pt x="3067" y="2013"/>
                  </a:lnTo>
                  <a:lnTo>
                    <a:pt x="3071" y="2013"/>
                  </a:lnTo>
                  <a:lnTo>
                    <a:pt x="3072" y="2010"/>
                  </a:lnTo>
                  <a:lnTo>
                    <a:pt x="3077" y="2003"/>
                  </a:lnTo>
                  <a:lnTo>
                    <a:pt x="3081" y="2001"/>
                  </a:lnTo>
                  <a:lnTo>
                    <a:pt x="3086" y="1998"/>
                  </a:lnTo>
                  <a:lnTo>
                    <a:pt x="3091" y="1998"/>
                  </a:lnTo>
                  <a:lnTo>
                    <a:pt x="3098" y="1999"/>
                  </a:lnTo>
                  <a:lnTo>
                    <a:pt x="3101" y="1994"/>
                  </a:lnTo>
                  <a:lnTo>
                    <a:pt x="3105" y="1989"/>
                  </a:lnTo>
                  <a:lnTo>
                    <a:pt x="3115" y="1982"/>
                  </a:lnTo>
                  <a:lnTo>
                    <a:pt x="3122" y="1981"/>
                  </a:lnTo>
                  <a:lnTo>
                    <a:pt x="3125" y="1977"/>
                  </a:lnTo>
                  <a:lnTo>
                    <a:pt x="3130" y="1972"/>
                  </a:lnTo>
                  <a:lnTo>
                    <a:pt x="3132" y="1965"/>
                  </a:lnTo>
                  <a:lnTo>
                    <a:pt x="3132" y="1957"/>
                  </a:lnTo>
                  <a:lnTo>
                    <a:pt x="3130" y="1952"/>
                  </a:lnTo>
                  <a:lnTo>
                    <a:pt x="3125" y="1948"/>
                  </a:lnTo>
                  <a:lnTo>
                    <a:pt x="3120" y="1947"/>
                  </a:lnTo>
                  <a:lnTo>
                    <a:pt x="3108" y="1943"/>
                  </a:lnTo>
                  <a:lnTo>
                    <a:pt x="3103" y="1941"/>
                  </a:lnTo>
                  <a:lnTo>
                    <a:pt x="3098" y="1938"/>
                  </a:lnTo>
                  <a:lnTo>
                    <a:pt x="3101" y="1931"/>
                  </a:lnTo>
                  <a:lnTo>
                    <a:pt x="3105" y="1924"/>
                  </a:lnTo>
                  <a:lnTo>
                    <a:pt x="3105" y="1921"/>
                  </a:lnTo>
                  <a:lnTo>
                    <a:pt x="3100" y="1916"/>
                  </a:lnTo>
                  <a:lnTo>
                    <a:pt x="3098" y="1911"/>
                  </a:lnTo>
                  <a:lnTo>
                    <a:pt x="3100" y="1907"/>
                  </a:lnTo>
                  <a:lnTo>
                    <a:pt x="3103" y="1904"/>
                  </a:lnTo>
                  <a:lnTo>
                    <a:pt x="3111" y="1899"/>
                  </a:lnTo>
                  <a:lnTo>
                    <a:pt x="3117" y="1895"/>
                  </a:lnTo>
                  <a:lnTo>
                    <a:pt x="3118" y="1892"/>
                  </a:lnTo>
                  <a:lnTo>
                    <a:pt x="3122" y="1890"/>
                  </a:lnTo>
                  <a:lnTo>
                    <a:pt x="3130" y="1887"/>
                  </a:lnTo>
                  <a:lnTo>
                    <a:pt x="3139" y="1883"/>
                  </a:lnTo>
                  <a:lnTo>
                    <a:pt x="3139" y="1875"/>
                  </a:lnTo>
                  <a:lnTo>
                    <a:pt x="3141" y="1871"/>
                  </a:lnTo>
                  <a:lnTo>
                    <a:pt x="3144" y="1870"/>
                  </a:lnTo>
                  <a:lnTo>
                    <a:pt x="3149" y="1868"/>
                  </a:lnTo>
                  <a:lnTo>
                    <a:pt x="3153" y="1866"/>
                  </a:lnTo>
                  <a:lnTo>
                    <a:pt x="3158" y="1859"/>
                  </a:lnTo>
                  <a:lnTo>
                    <a:pt x="3161" y="1851"/>
                  </a:lnTo>
                  <a:lnTo>
                    <a:pt x="3164" y="1849"/>
                  </a:lnTo>
                  <a:lnTo>
                    <a:pt x="3170" y="1847"/>
                  </a:lnTo>
                  <a:lnTo>
                    <a:pt x="3171" y="1846"/>
                  </a:lnTo>
                  <a:lnTo>
                    <a:pt x="3173" y="1842"/>
                  </a:lnTo>
                  <a:lnTo>
                    <a:pt x="3175" y="1839"/>
                  </a:lnTo>
                  <a:lnTo>
                    <a:pt x="3176" y="1836"/>
                  </a:lnTo>
                  <a:lnTo>
                    <a:pt x="3178" y="1834"/>
                  </a:lnTo>
                  <a:lnTo>
                    <a:pt x="3180" y="1829"/>
                  </a:lnTo>
                  <a:lnTo>
                    <a:pt x="3185" y="1829"/>
                  </a:lnTo>
                  <a:lnTo>
                    <a:pt x="3188" y="1827"/>
                  </a:lnTo>
                  <a:lnTo>
                    <a:pt x="3192" y="1825"/>
                  </a:lnTo>
                  <a:lnTo>
                    <a:pt x="3194" y="1822"/>
                  </a:lnTo>
                  <a:lnTo>
                    <a:pt x="3204" y="1824"/>
                  </a:lnTo>
                  <a:lnTo>
                    <a:pt x="3212" y="1824"/>
                  </a:lnTo>
                  <a:lnTo>
                    <a:pt x="3229" y="1820"/>
                  </a:lnTo>
                  <a:lnTo>
                    <a:pt x="3243" y="1817"/>
                  </a:lnTo>
                  <a:lnTo>
                    <a:pt x="3252" y="1815"/>
                  </a:lnTo>
                  <a:lnTo>
                    <a:pt x="3262" y="1815"/>
                  </a:lnTo>
                  <a:lnTo>
                    <a:pt x="3270" y="1810"/>
                  </a:lnTo>
                  <a:lnTo>
                    <a:pt x="3281" y="1807"/>
                  </a:lnTo>
                  <a:lnTo>
                    <a:pt x="3289" y="1801"/>
                  </a:lnTo>
                  <a:lnTo>
                    <a:pt x="3292" y="1798"/>
                  </a:lnTo>
                  <a:lnTo>
                    <a:pt x="3296" y="1795"/>
                  </a:lnTo>
                  <a:lnTo>
                    <a:pt x="3315" y="1795"/>
                  </a:lnTo>
                  <a:lnTo>
                    <a:pt x="3330" y="1791"/>
                  </a:lnTo>
                  <a:lnTo>
                    <a:pt x="3344" y="1786"/>
                  </a:lnTo>
                  <a:lnTo>
                    <a:pt x="3357" y="1781"/>
                  </a:lnTo>
                  <a:lnTo>
                    <a:pt x="3364" y="1779"/>
                  </a:lnTo>
                  <a:lnTo>
                    <a:pt x="3369" y="1781"/>
                  </a:lnTo>
                  <a:lnTo>
                    <a:pt x="3378" y="1784"/>
                  </a:lnTo>
                  <a:lnTo>
                    <a:pt x="3386" y="1788"/>
                  </a:lnTo>
                  <a:lnTo>
                    <a:pt x="3391" y="1789"/>
                  </a:lnTo>
                  <a:lnTo>
                    <a:pt x="3398" y="1788"/>
                  </a:lnTo>
                  <a:lnTo>
                    <a:pt x="3441" y="1779"/>
                  </a:lnTo>
                  <a:lnTo>
                    <a:pt x="3483" y="1772"/>
                  </a:lnTo>
                  <a:lnTo>
                    <a:pt x="3507" y="1769"/>
                  </a:lnTo>
                  <a:lnTo>
                    <a:pt x="3531" y="1767"/>
                  </a:lnTo>
                  <a:lnTo>
                    <a:pt x="3555" y="1766"/>
                  </a:lnTo>
                  <a:lnTo>
                    <a:pt x="3582" y="1767"/>
                  </a:lnTo>
                  <a:lnTo>
                    <a:pt x="3584" y="1766"/>
                  </a:lnTo>
                  <a:lnTo>
                    <a:pt x="3586" y="1764"/>
                  </a:lnTo>
                  <a:lnTo>
                    <a:pt x="3589" y="1761"/>
                  </a:lnTo>
                  <a:lnTo>
                    <a:pt x="3591" y="1755"/>
                  </a:lnTo>
                  <a:lnTo>
                    <a:pt x="3593" y="1754"/>
                  </a:lnTo>
                  <a:lnTo>
                    <a:pt x="3596" y="1754"/>
                  </a:lnTo>
                  <a:lnTo>
                    <a:pt x="3598" y="1750"/>
                  </a:lnTo>
                  <a:lnTo>
                    <a:pt x="3599" y="1747"/>
                  </a:lnTo>
                  <a:lnTo>
                    <a:pt x="3601" y="1743"/>
                  </a:lnTo>
                  <a:lnTo>
                    <a:pt x="3603" y="1740"/>
                  </a:lnTo>
                  <a:lnTo>
                    <a:pt x="3610" y="1737"/>
                  </a:lnTo>
                  <a:lnTo>
                    <a:pt x="3613" y="1735"/>
                  </a:lnTo>
                  <a:lnTo>
                    <a:pt x="3616" y="1733"/>
                  </a:lnTo>
                  <a:lnTo>
                    <a:pt x="3620" y="1726"/>
                  </a:lnTo>
                  <a:lnTo>
                    <a:pt x="3623" y="1720"/>
                  </a:lnTo>
                  <a:lnTo>
                    <a:pt x="3625" y="1718"/>
                  </a:lnTo>
                  <a:lnTo>
                    <a:pt x="3625" y="1711"/>
                  </a:lnTo>
                  <a:lnTo>
                    <a:pt x="3628" y="1708"/>
                  </a:lnTo>
                  <a:lnTo>
                    <a:pt x="3632" y="1704"/>
                  </a:lnTo>
                  <a:lnTo>
                    <a:pt x="3637" y="1703"/>
                  </a:lnTo>
                  <a:lnTo>
                    <a:pt x="3649" y="1701"/>
                  </a:lnTo>
                  <a:lnTo>
                    <a:pt x="3654" y="1699"/>
                  </a:lnTo>
                  <a:lnTo>
                    <a:pt x="3661" y="1696"/>
                  </a:lnTo>
                  <a:lnTo>
                    <a:pt x="3663" y="1694"/>
                  </a:lnTo>
                  <a:lnTo>
                    <a:pt x="3669" y="1694"/>
                  </a:lnTo>
                  <a:lnTo>
                    <a:pt x="3676" y="1691"/>
                  </a:lnTo>
                  <a:lnTo>
                    <a:pt x="3683" y="1685"/>
                  </a:lnTo>
                  <a:lnTo>
                    <a:pt x="3688" y="1679"/>
                  </a:lnTo>
                  <a:lnTo>
                    <a:pt x="3692" y="1679"/>
                  </a:lnTo>
                  <a:lnTo>
                    <a:pt x="3702" y="1682"/>
                  </a:lnTo>
                  <a:lnTo>
                    <a:pt x="3707" y="1682"/>
                  </a:lnTo>
                  <a:lnTo>
                    <a:pt x="3712" y="1682"/>
                  </a:lnTo>
                  <a:lnTo>
                    <a:pt x="3715" y="1680"/>
                  </a:lnTo>
                  <a:lnTo>
                    <a:pt x="3717" y="1677"/>
                  </a:lnTo>
                  <a:lnTo>
                    <a:pt x="3719" y="1672"/>
                  </a:lnTo>
                  <a:lnTo>
                    <a:pt x="3719" y="1665"/>
                  </a:lnTo>
                  <a:lnTo>
                    <a:pt x="3722" y="1665"/>
                  </a:lnTo>
                  <a:lnTo>
                    <a:pt x="3731" y="1665"/>
                  </a:lnTo>
                  <a:lnTo>
                    <a:pt x="3734" y="1665"/>
                  </a:lnTo>
                  <a:lnTo>
                    <a:pt x="3762" y="1655"/>
                  </a:lnTo>
                  <a:lnTo>
                    <a:pt x="3787" y="1645"/>
                  </a:lnTo>
                  <a:lnTo>
                    <a:pt x="3791" y="1643"/>
                  </a:lnTo>
                  <a:lnTo>
                    <a:pt x="3814" y="1631"/>
                  </a:lnTo>
                  <a:lnTo>
                    <a:pt x="3816" y="1626"/>
                  </a:lnTo>
                  <a:lnTo>
                    <a:pt x="3818" y="1624"/>
                  </a:lnTo>
                  <a:lnTo>
                    <a:pt x="3821" y="1624"/>
                  </a:lnTo>
                  <a:lnTo>
                    <a:pt x="3838" y="1621"/>
                  </a:lnTo>
                  <a:lnTo>
                    <a:pt x="3855" y="1616"/>
                  </a:lnTo>
                  <a:lnTo>
                    <a:pt x="3871" y="1609"/>
                  </a:lnTo>
                  <a:lnTo>
                    <a:pt x="3886" y="1602"/>
                  </a:lnTo>
                  <a:lnTo>
                    <a:pt x="3889" y="1600"/>
                  </a:lnTo>
                  <a:lnTo>
                    <a:pt x="3893" y="1593"/>
                  </a:lnTo>
                  <a:lnTo>
                    <a:pt x="3898" y="1588"/>
                  </a:lnTo>
                  <a:lnTo>
                    <a:pt x="3905" y="1587"/>
                  </a:lnTo>
                  <a:lnTo>
                    <a:pt x="3912" y="1587"/>
                  </a:lnTo>
                  <a:lnTo>
                    <a:pt x="3917" y="1587"/>
                  </a:lnTo>
                  <a:lnTo>
                    <a:pt x="3922" y="1585"/>
                  </a:lnTo>
                  <a:lnTo>
                    <a:pt x="3927" y="1581"/>
                  </a:lnTo>
                  <a:lnTo>
                    <a:pt x="3929" y="1575"/>
                  </a:lnTo>
                  <a:lnTo>
                    <a:pt x="3930" y="1573"/>
                  </a:lnTo>
                  <a:lnTo>
                    <a:pt x="3930" y="1570"/>
                  </a:lnTo>
                  <a:lnTo>
                    <a:pt x="3944" y="1570"/>
                  </a:lnTo>
                  <a:lnTo>
                    <a:pt x="3956" y="1552"/>
                  </a:lnTo>
                  <a:lnTo>
                    <a:pt x="3961" y="1544"/>
                  </a:lnTo>
                  <a:lnTo>
                    <a:pt x="3964" y="1534"/>
                  </a:lnTo>
                  <a:lnTo>
                    <a:pt x="3966" y="1530"/>
                  </a:lnTo>
                  <a:lnTo>
                    <a:pt x="3966" y="1524"/>
                  </a:lnTo>
                  <a:lnTo>
                    <a:pt x="3970" y="1520"/>
                  </a:lnTo>
                  <a:lnTo>
                    <a:pt x="3975" y="1510"/>
                  </a:lnTo>
                  <a:lnTo>
                    <a:pt x="3976" y="1506"/>
                  </a:lnTo>
                  <a:lnTo>
                    <a:pt x="3978" y="1501"/>
                  </a:lnTo>
                  <a:lnTo>
                    <a:pt x="3976" y="1498"/>
                  </a:lnTo>
                  <a:lnTo>
                    <a:pt x="3973" y="1493"/>
                  </a:lnTo>
                  <a:lnTo>
                    <a:pt x="3971" y="1489"/>
                  </a:lnTo>
                  <a:lnTo>
                    <a:pt x="3970" y="1479"/>
                  </a:lnTo>
                  <a:lnTo>
                    <a:pt x="3970" y="1471"/>
                  </a:lnTo>
                  <a:lnTo>
                    <a:pt x="3971" y="1462"/>
                  </a:lnTo>
                  <a:lnTo>
                    <a:pt x="3971" y="1454"/>
                  </a:lnTo>
                  <a:lnTo>
                    <a:pt x="3971" y="1452"/>
                  </a:lnTo>
                  <a:lnTo>
                    <a:pt x="3970" y="1448"/>
                  </a:lnTo>
                  <a:lnTo>
                    <a:pt x="3968" y="1448"/>
                  </a:lnTo>
                  <a:lnTo>
                    <a:pt x="3966" y="1448"/>
                  </a:lnTo>
                  <a:lnTo>
                    <a:pt x="3964" y="1447"/>
                  </a:lnTo>
                  <a:lnTo>
                    <a:pt x="3964" y="1442"/>
                  </a:lnTo>
                  <a:lnTo>
                    <a:pt x="3964" y="1440"/>
                  </a:lnTo>
                  <a:lnTo>
                    <a:pt x="3964" y="1435"/>
                  </a:lnTo>
                  <a:lnTo>
                    <a:pt x="3963" y="1430"/>
                  </a:lnTo>
                  <a:lnTo>
                    <a:pt x="3958" y="1423"/>
                  </a:lnTo>
                  <a:lnTo>
                    <a:pt x="3953" y="1416"/>
                  </a:lnTo>
                  <a:lnTo>
                    <a:pt x="3946" y="1409"/>
                  </a:lnTo>
                  <a:lnTo>
                    <a:pt x="3947" y="1406"/>
                  </a:lnTo>
                  <a:lnTo>
                    <a:pt x="3951" y="1401"/>
                  </a:lnTo>
                  <a:lnTo>
                    <a:pt x="3951" y="1392"/>
                  </a:lnTo>
                  <a:lnTo>
                    <a:pt x="3958" y="1387"/>
                  </a:lnTo>
                  <a:lnTo>
                    <a:pt x="3968" y="1385"/>
                  </a:lnTo>
                  <a:lnTo>
                    <a:pt x="3971" y="1385"/>
                  </a:lnTo>
                  <a:lnTo>
                    <a:pt x="3978" y="1389"/>
                  </a:lnTo>
                  <a:lnTo>
                    <a:pt x="3987" y="1392"/>
                  </a:lnTo>
                  <a:lnTo>
                    <a:pt x="3993" y="1394"/>
                  </a:lnTo>
                  <a:lnTo>
                    <a:pt x="4000" y="1397"/>
                  </a:lnTo>
                  <a:lnTo>
                    <a:pt x="4000" y="1389"/>
                  </a:lnTo>
                  <a:lnTo>
                    <a:pt x="4002" y="1378"/>
                  </a:lnTo>
                  <a:lnTo>
                    <a:pt x="4005" y="1378"/>
                  </a:lnTo>
                  <a:lnTo>
                    <a:pt x="4007" y="1375"/>
                  </a:lnTo>
                  <a:lnTo>
                    <a:pt x="4011" y="1373"/>
                  </a:lnTo>
                  <a:lnTo>
                    <a:pt x="4014" y="1373"/>
                  </a:lnTo>
                  <a:lnTo>
                    <a:pt x="4014" y="1372"/>
                  </a:lnTo>
                  <a:lnTo>
                    <a:pt x="4017" y="1372"/>
                  </a:lnTo>
                  <a:lnTo>
                    <a:pt x="4021" y="1370"/>
                  </a:lnTo>
                  <a:lnTo>
                    <a:pt x="4019" y="1366"/>
                  </a:lnTo>
                  <a:lnTo>
                    <a:pt x="4019" y="1361"/>
                  </a:lnTo>
                  <a:lnTo>
                    <a:pt x="4019" y="1356"/>
                  </a:lnTo>
                  <a:lnTo>
                    <a:pt x="4019" y="1349"/>
                  </a:lnTo>
                  <a:close/>
                  <a:moveTo>
                    <a:pt x="4244" y="2477"/>
                  </a:moveTo>
                  <a:lnTo>
                    <a:pt x="4241" y="2477"/>
                  </a:lnTo>
                  <a:lnTo>
                    <a:pt x="4239" y="2475"/>
                  </a:lnTo>
                  <a:lnTo>
                    <a:pt x="4239" y="2469"/>
                  </a:lnTo>
                  <a:lnTo>
                    <a:pt x="4239" y="2462"/>
                  </a:lnTo>
                  <a:lnTo>
                    <a:pt x="4239" y="2458"/>
                  </a:lnTo>
                  <a:lnTo>
                    <a:pt x="4237" y="2457"/>
                  </a:lnTo>
                  <a:lnTo>
                    <a:pt x="4234" y="2453"/>
                  </a:lnTo>
                  <a:lnTo>
                    <a:pt x="4229" y="2451"/>
                  </a:lnTo>
                  <a:lnTo>
                    <a:pt x="4226" y="2448"/>
                  </a:lnTo>
                  <a:lnTo>
                    <a:pt x="4224" y="2443"/>
                  </a:lnTo>
                  <a:lnTo>
                    <a:pt x="4224" y="2436"/>
                  </a:lnTo>
                  <a:lnTo>
                    <a:pt x="4224" y="2433"/>
                  </a:lnTo>
                  <a:lnTo>
                    <a:pt x="4224" y="2429"/>
                  </a:lnTo>
                  <a:lnTo>
                    <a:pt x="4220" y="2429"/>
                  </a:lnTo>
                  <a:lnTo>
                    <a:pt x="4217" y="2429"/>
                  </a:lnTo>
                  <a:lnTo>
                    <a:pt x="4214" y="2429"/>
                  </a:lnTo>
                  <a:lnTo>
                    <a:pt x="4210" y="2429"/>
                  </a:lnTo>
                  <a:lnTo>
                    <a:pt x="4210" y="2426"/>
                  </a:lnTo>
                  <a:lnTo>
                    <a:pt x="4210" y="2422"/>
                  </a:lnTo>
                  <a:lnTo>
                    <a:pt x="4210" y="2419"/>
                  </a:lnTo>
                  <a:lnTo>
                    <a:pt x="4210" y="2416"/>
                  </a:lnTo>
                  <a:lnTo>
                    <a:pt x="4202" y="2410"/>
                  </a:lnTo>
                  <a:lnTo>
                    <a:pt x="4198" y="2407"/>
                  </a:lnTo>
                  <a:lnTo>
                    <a:pt x="4196" y="2402"/>
                  </a:lnTo>
                  <a:lnTo>
                    <a:pt x="4181" y="2402"/>
                  </a:lnTo>
                  <a:lnTo>
                    <a:pt x="4166" y="2402"/>
                  </a:lnTo>
                  <a:lnTo>
                    <a:pt x="4138" y="2398"/>
                  </a:lnTo>
                  <a:lnTo>
                    <a:pt x="4111" y="2395"/>
                  </a:lnTo>
                  <a:lnTo>
                    <a:pt x="4097" y="2393"/>
                  </a:lnTo>
                  <a:lnTo>
                    <a:pt x="4080" y="2395"/>
                  </a:lnTo>
                  <a:lnTo>
                    <a:pt x="4080" y="2398"/>
                  </a:lnTo>
                  <a:lnTo>
                    <a:pt x="4079" y="2400"/>
                  </a:lnTo>
                  <a:lnTo>
                    <a:pt x="4074" y="2402"/>
                  </a:lnTo>
                  <a:lnTo>
                    <a:pt x="4069" y="2410"/>
                  </a:lnTo>
                  <a:lnTo>
                    <a:pt x="4065" y="2417"/>
                  </a:lnTo>
                  <a:lnTo>
                    <a:pt x="4065" y="2421"/>
                  </a:lnTo>
                  <a:lnTo>
                    <a:pt x="4067" y="2422"/>
                  </a:lnTo>
                  <a:lnTo>
                    <a:pt x="4070" y="2422"/>
                  </a:lnTo>
                  <a:lnTo>
                    <a:pt x="4074" y="2422"/>
                  </a:lnTo>
                  <a:lnTo>
                    <a:pt x="4074" y="2426"/>
                  </a:lnTo>
                  <a:lnTo>
                    <a:pt x="4074" y="2429"/>
                  </a:lnTo>
                  <a:lnTo>
                    <a:pt x="4077" y="2429"/>
                  </a:lnTo>
                  <a:lnTo>
                    <a:pt x="4080" y="2429"/>
                  </a:lnTo>
                  <a:lnTo>
                    <a:pt x="4080" y="2436"/>
                  </a:lnTo>
                  <a:lnTo>
                    <a:pt x="4080" y="2443"/>
                  </a:lnTo>
                  <a:lnTo>
                    <a:pt x="4080" y="2450"/>
                  </a:lnTo>
                  <a:lnTo>
                    <a:pt x="4080" y="2457"/>
                  </a:lnTo>
                  <a:lnTo>
                    <a:pt x="4096" y="2460"/>
                  </a:lnTo>
                  <a:lnTo>
                    <a:pt x="4109" y="2465"/>
                  </a:lnTo>
                  <a:lnTo>
                    <a:pt x="4125" y="2469"/>
                  </a:lnTo>
                  <a:lnTo>
                    <a:pt x="4142" y="2470"/>
                  </a:lnTo>
                  <a:lnTo>
                    <a:pt x="4145" y="2477"/>
                  </a:lnTo>
                  <a:lnTo>
                    <a:pt x="4150" y="2482"/>
                  </a:lnTo>
                  <a:lnTo>
                    <a:pt x="4159" y="2484"/>
                  </a:lnTo>
                  <a:lnTo>
                    <a:pt x="4169" y="2484"/>
                  </a:lnTo>
                  <a:lnTo>
                    <a:pt x="4174" y="2492"/>
                  </a:lnTo>
                  <a:lnTo>
                    <a:pt x="4181" y="2499"/>
                  </a:lnTo>
                  <a:lnTo>
                    <a:pt x="4188" y="2506"/>
                  </a:lnTo>
                  <a:lnTo>
                    <a:pt x="4196" y="2511"/>
                  </a:lnTo>
                  <a:lnTo>
                    <a:pt x="4198" y="2516"/>
                  </a:lnTo>
                  <a:lnTo>
                    <a:pt x="4202" y="2520"/>
                  </a:lnTo>
                  <a:lnTo>
                    <a:pt x="4208" y="2525"/>
                  </a:lnTo>
                  <a:lnTo>
                    <a:pt x="4219" y="2530"/>
                  </a:lnTo>
                  <a:lnTo>
                    <a:pt x="4231" y="2532"/>
                  </a:lnTo>
                  <a:lnTo>
                    <a:pt x="4241" y="2508"/>
                  </a:lnTo>
                  <a:lnTo>
                    <a:pt x="4244" y="2494"/>
                  </a:lnTo>
                  <a:lnTo>
                    <a:pt x="4244" y="2486"/>
                  </a:lnTo>
                  <a:lnTo>
                    <a:pt x="4244" y="2477"/>
                  </a:lnTo>
                  <a:close/>
                  <a:moveTo>
                    <a:pt x="1498" y="3813"/>
                  </a:moveTo>
                  <a:lnTo>
                    <a:pt x="1498" y="3811"/>
                  </a:lnTo>
                  <a:lnTo>
                    <a:pt x="1494" y="3809"/>
                  </a:lnTo>
                  <a:lnTo>
                    <a:pt x="1489" y="3809"/>
                  </a:lnTo>
                  <a:lnTo>
                    <a:pt x="1481" y="3811"/>
                  </a:lnTo>
                  <a:lnTo>
                    <a:pt x="1472" y="3814"/>
                  </a:lnTo>
                  <a:lnTo>
                    <a:pt x="1467" y="3820"/>
                  </a:lnTo>
                  <a:lnTo>
                    <a:pt x="1465" y="3821"/>
                  </a:lnTo>
                  <a:lnTo>
                    <a:pt x="1464" y="3825"/>
                  </a:lnTo>
                  <a:lnTo>
                    <a:pt x="1465" y="3830"/>
                  </a:lnTo>
                  <a:lnTo>
                    <a:pt x="1467" y="3831"/>
                  </a:lnTo>
                  <a:lnTo>
                    <a:pt x="1476" y="3837"/>
                  </a:lnTo>
                  <a:lnTo>
                    <a:pt x="1484" y="3838"/>
                  </a:lnTo>
                  <a:lnTo>
                    <a:pt x="1493" y="3838"/>
                  </a:lnTo>
                  <a:lnTo>
                    <a:pt x="1499" y="3838"/>
                  </a:lnTo>
                  <a:lnTo>
                    <a:pt x="1506" y="3835"/>
                  </a:lnTo>
                  <a:lnTo>
                    <a:pt x="1510" y="3831"/>
                  </a:lnTo>
                  <a:lnTo>
                    <a:pt x="1511" y="3828"/>
                  </a:lnTo>
                  <a:lnTo>
                    <a:pt x="1510" y="3825"/>
                  </a:lnTo>
                  <a:lnTo>
                    <a:pt x="1508" y="3821"/>
                  </a:lnTo>
                  <a:lnTo>
                    <a:pt x="1498" y="3813"/>
                  </a:lnTo>
                  <a:close/>
                  <a:moveTo>
                    <a:pt x="3753" y="2757"/>
                  </a:moveTo>
                  <a:lnTo>
                    <a:pt x="3753" y="2769"/>
                  </a:lnTo>
                  <a:lnTo>
                    <a:pt x="3751" y="2769"/>
                  </a:lnTo>
                  <a:lnTo>
                    <a:pt x="3748" y="2769"/>
                  </a:lnTo>
                  <a:lnTo>
                    <a:pt x="3743" y="2764"/>
                  </a:lnTo>
                  <a:lnTo>
                    <a:pt x="3738" y="2764"/>
                  </a:lnTo>
                  <a:lnTo>
                    <a:pt x="3733" y="2764"/>
                  </a:lnTo>
                  <a:lnTo>
                    <a:pt x="3733" y="2781"/>
                  </a:lnTo>
                  <a:lnTo>
                    <a:pt x="3734" y="2787"/>
                  </a:lnTo>
                  <a:lnTo>
                    <a:pt x="3736" y="2789"/>
                  </a:lnTo>
                  <a:lnTo>
                    <a:pt x="3739" y="2791"/>
                  </a:lnTo>
                  <a:lnTo>
                    <a:pt x="3745" y="2793"/>
                  </a:lnTo>
                  <a:lnTo>
                    <a:pt x="3746" y="2794"/>
                  </a:lnTo>
                  <a:lnTo>
                    <a:pt x="3746" y="2798"/>
                  </a:lnTo>
                  <a:lnTo>
                    <a:pt x="3753" y="2798"/>
                  </a:lnTo>
                  <a:lnTo>
                    <a:pt x="3758" y="2789"/>
                  </a:lnTo>
                  <a:lnTo>
                    <a:pt x="3760" y="2777"/>
                  </a:lnTo>
                  <a:lnTo>
                    <a:pt x="3762" y="2770"/>
                  </a:lnTo>
                  <a:lnTo>
                    <a:pt x="3760" y="2764"/>
                  </a:lnTo>
                  <a:lnTo>
                    <a:pt x="3758" y="2758"/>
                  </a:lnTo>
                  <a:lnTo>
                    <a:pt x="3753" y="2757"/>
                  </a:lnTo>
                  <a:close/>
                  <a:moveTo>
                    <a:pt x="3241" y="2893"/>
                  </a:moveTo>
                  <a:lnTo>
                    <a:pt x="3233" y="2893"/>
                  </a:lnTo>
                  <a:lnTo>
                    <a:pt x="3228" y="2890"/>
                  </a:lnTo>
                  <a:lnTo>
                    <a:pt x="3224" y="2885"/>
                  </a:lnTo>
                  <a:lnTo>
                    <a:pt x="3221" y="2880"/>
                  </a:lnTo>
                  <a:lnTo>
                    <a:pt x="3219" y="2876"/>
                  </a:lnTo>
                  <a:lnTo>
                    <a:pt x="3217" y="2873"/>
                  </a:lnTo>
                  <a:lnTo>
                    <a:pt x="3214" y="2871"/>
                  </a:lnTo>
                  <a:lnTo>
                    <a:pt x="3214" y="2866"/>
                  </a:lnTo>
                  <a:lnTo>
                    <a:pt x="3214" y="2859"/>
                  </a:lnTo>
                  <a:lnTo>
                    <a:pt x="3214" y="2852"/>
                  </a:lnTo>
                  <a:lnTo>
                    <a:pt x="3212" y="2847"/>
                  </a:lnTo>
                  <a:lnTo>
                    <a:pt x="3207" y="2845"/>
                  </a:lnTo>
                  <a:lnTo>
                    <a:pt x="3207" y="2866"/>
                  </a:lnTo>
                  <a:lnTo>
                    <a:pt x="3204" y="2868"/>
                  </a:lnTo>
                  <a:lnTo>
                    <a:pt x="3200" y="2869"/>
                  </a:lnTo>
                  <a:lnTo>
                    <a:pt x="3197" y="2873"/>
                  </a:lnTo>
                  <a:lnTo>
                    <a:pt x="3194" y="2873"/>
                  </a:lnTo>
                  <a:lnTo>
                    <a:pt x="3194" y="2880"/>
                  </a:lnTo>
                  <a:lnTo>
                    <a:pt x="3192" y="2886"/>
                  </a:lnTo>
                  <a:lnTo>
                    <a:pt x="3188" y="2898"/>
                  </a:lnTo>
                  <a:lnTo>
                    <a:pt x="3185" y="2910"/>
                  </a:lnTo>
                  <a:lnTo>
                    <a:pt x="3185" y="2919"/>
                  </a:lnTo>
                  <a:lnTo>
                    <a:pt x="3187" y="2927"/>
                  </a:lnTo>
                  <a:lnTo>
                    <a:pt x="3194" y="2929"/>
                  </a:lnTo>
                  <a:lnTo>
                    <a:pt x="3197" y="2927"/>
                  </a:lnTo>
                  <a:lnTo>
                    <a:pt x="3199" y="2924"/>
                  </a:lnTo>
                  <a:lnTo>
                    <a:pt x="3200" y="2920"/>
                  </a:lnTo>
                  <a:lnTo>
                    <a:pt x="3202" y="2917"/>
                  </a:lnTo>
                  <a:lnTo>
                    <a:pt x="3204" y="2914"/>
                  </a:lnTo>
                  <a:lnTo>
                    <a:pt x="3207" y="2912"/>
                  </a:lnTo>
                  <a:lnTo>
                    <a:pt x="3214" y="2914"/>
                  </a:lnTo>
                  <a:lnTo>
                    <a:pt x="3214" y="2910"/>
                  </a:lnTo>
                  <a:lnTo>
                    <a:pt x="3217" y="2909"/>
                  </a:lnTo>
                  <a:lnTo>
                    <a:pt x="3219" y="2910"/>
                  </a:lnTo>
                  <a:lnTo>
                    <a:pt x="3221" y="2914"/>
                  </a:lnTo>
                  <a:lnTo>
                    <a:pt x="3224" y="2915"/>
                  </a:lnTo>
                  <a:lnTo>
                    <a:pt x="3228" y="2917"/>
                  </a:lnTo>
                  <a:lnTo>
                    <a:pt x="3233" y="2922"/>
                  </a:lnTo>
                  <a:lnTo>
                    <a:pt x="3234" y="2926"/>
                  </a:lnTo>
                  <a:lnTo>
                    <a:pt x="3238" y="2927"/>
                  </a:lnTo>
                  <a:lnTo>
                    <a:pt x="3241" y="2929"/>
                  </a:lnTo>
                  <a:lnTo>
                    <a:pt x="3248" y="2927"/>
                  </a:lnTo>
                  <a:lnTo>
                    <a:pt x="3248" y="2924"/>
                  </a:lnTo>
                  <a:lnTo>
                    <a:pt x="3250" y="2922"/>
                  </a:lnTo>
                  <a:lnTo>
                    <a:pt x="3255" y="2920"/>
                  </a:lnTo>
                  <a:lnTo>
                    <a:pt x="3258" y="2919"/>
                  </a:lnTo>
                  <a:lnTo>
                    <a:pt x="3260" y="2915"/>
                  </a:lnTo>
                  <a:lnTo>
                    <a:pt x="3262" y="2907"/>
                  </a:lnTo>
                  <a:lnTo>
                    <a:pt x="3260" y="2903"/>
                  </a:lnTo>
                  <a:lnTo>
                    <a:pt x="3258" y="2902"/>
                  </a:lnTo>
                  <a:lnTo>
                    <a:pt x="3252" y="2900"/>
                  </a:lnTo>
                  <a:lnTo>
                    <a:pt x="3245" y="2898"/>
                  </a:lnTo>
                  <a:lnTo>
                    <a:pt x="3241" y="2897"/>
                  </a:lnTo>
                  <a:lnTo>
                    <a:pt x="3241" y="2893"/>
                  </a:lnTo>
                  <a:close/>
                  <a:moveTo>
                    <a:pt x="3289" y="2736"/>
                  </a:moveTo>
                  <a:lnTo>
                    <a:pt x="3291" y="2729"/>
                  </a:lnTo>
                  <a:lnTo>
                    <a:pt x="3289" y="2724"/>
                  </a:lnTo>
                  <a:lnTo>
                    <a:pt x="3287" y="2719"/>
                  </a:lnTo>
                  <a:lnTo>
                    <a:pt x="3286" y="2716"/>
                  </a:lnTo>
                  <a:lnTo>
                    <a:pt x="3279" y="2711"/>
                  </a:lnTo>
                  <a:lnTo>
                    <a:pt x="3277" y="2707"/>
                  </a:lnTo>
                  <a:lnTo>
                    <a:pt x="3275" y="2702"/>
                  </a:lnTo>
                  <a:lnTo>
                    <a:pt x="3263" y="2702"/>
                  </a:lnTo>
                  <a:lnTo>
                    <a:pt x="3252" y="2702"/>
                  </a:lnTo>
                  <a:lnTo>
                    <a:pt x="3241" y="2704"/>
                  </a:lnTo>
                  <a:lnTo>
                    <a:pt x="3234" y="2709"/>
                  </a:lnTo>
                  <a:lnTo>
                    <a:pt x="3226" y="2709"/>
                  </a:lnTo>
                  <a:lnTo>
                    <a:pt x="3219" y="2709"/>
                  </a:lnTo>
                  <a:lnTo>
                    <a:pt x="3214" y="2712"/>
                  </a:lnTo>
                  <a:lnTo>
                    <a:pt x="3209" y="2714"/>
                  </a:lnTo>
                  <a:lnTo>
                    <a:pt x="3200" y="2721"/>
                  </a:lnTo>
                  <a:lnTo>
                    <a:pt x="3194" y="2723"/>
                  </a:lnTo>
                  <a:lnTo>
                    <a:pt x="3187" y="2723"/>
                  </a:lnTo>
                  <a:lnTo>
                    <a:pt x="3185" y="2728"/>
                  </a:lnTo>
                  <a:lnTo>
                    <a:pt x="3182" y="2733"/>
                  </a:lnTo>
                  <a:lnTo>
                    <a:pt x="3173" y="2740"/>
                  </a:lnTo>
                  <a:lnTo>
                    <a:pt x="3164" y="2747"/>
                  </a:lnTo>
                  <a:lnTo>
                    <a:pt x="3161" y="2752"/>
                  </a:lnTo>
                  <a:lnTo>
                    <a:pt x="3159" y="2757"/>
                  </a:lnTo>
                  <a:lnTo>
                    <a:pt x="3159" y="2760"/>
                  </a:lnTo>
                  <a:lnTo>
                    <a:pt x="3158" y="2762"/>
                  </a:lnTo>
                  <a:lnTo>
                    <a:pt x="3153" y="2764"/>
                  </a:lnTo>
                  <a:lnTo>
                    <a:pt x="3149" y="2767"/>
                  </a:lnTo>
                  <a:lnTo>
                    <a:pt x="3147" y="2769"/>
                  </a:lnTo>
                  <a:lnTo>
                    <a:pt x="3146" y="2770"/>
                  </a:lnTo>
                  <a:lnTo>
                    <a:pt x="3142" y="2772"/>
                  </a:lnTo>
                  <a:lnTo>
                    <a:pt x="3141" y="2774"/>
                  </a:lnTo>
                  <a:lnTo>
                    <a:pt x="3139" y="2781"/>
                  </a:lnTo>
                  <a:lnTo>
                    <a:pt x="3139" y="2798"/>
                  </a:lnTo>
                  <a:lnTo>
                    <a:pt x="3142" y="2799"/>
                  </a:lnTo>
                  <a:lnTo>
                    <a:pt x="3144" y="2803"/>
                  </a:lnTo>
                  <a:lnTo>
                    <a:pt x="3146" y="2806"/>
                  </a:lnTo>
                  <a:lnTo>
                    <a:pt x="3146" y="2811"/>
                  </a:lnTo>
                  <a:lnTo>
                    <a:pt x="3180" y="2811"/>
                  </a:lnTo>
                  <a:lnTo>
                    <a:pt x="3180" y="2825"/>
                  </a:lnTo>
                  <a:lnTo>
                    <a:pt x="3188" y="2827"/>
                  </a:lnTo>
                  <a:lnTo>
                    <a:pt x="3192" y="2828"/>
                  </a:lnTo>
                  <a:lnTo>
                    <a:pt x="3194" y="2832"/>
                  </a:lnTo>
                  <a:lnTo>
                    <a:pt x="3202" y="2832"/>
                  </a:lnTo>
                  <a:lnTo>
                    <a:pt x="3207" y="2830"/>
                  </a:lnTo>
                  <a:lnTo>
                    <a:pt x="3211" y="2825"/>
                  </a:lnTo>
                  <a:lnTo>
                    <a:pt x="3212" y="2820"/>
                  </a:lnTo>
                  <a:lnTo>
                    <a:pt x="3217" y="2810"/>
                  </a:lnTo>
                  <a:lnTo>
                    <a:pt x="3221" y="2806"/>
                  </a:lnTo>
                  <a:lnTo>
                    <a:pt x="3228" y="2805"/>
                  </a:lnTo>
                  <a:lnTo>
                    <a:pt x="3233" y="2805"/>
                  </a:lnTo>
                  <a:lnTo>
                    <a:pt x="3238" y="2803"/>
                  </a:lnTo>
                  <a:lnTo>
                    <a:pt x="3241" y="2801"/>
                  </a:lnTo>
                  <a:lnTo>
                    <a:pt x="3245" y="2798"/>
                  </a:lnTo>
                  <a:lnTo>
                    <a:pt x="3250" y="2791"/>
                  </a:lnTo>
                  <a:lnTo>
                    <a:pt x="3255" y="2784"/>
                  </a:lnTo>
                  <a:lnTo>
                    <a:pt x="3262" y="2784"/>
                  </a:lnTo>
                  <a:lnTo>
                    <a:pt x="3267" y="2782"/>
                  </a:lnTo>
                  <a:lnTo>
                    <a:pt x="3275" y="2777"/>
                  </a:lnTo>
                  <a:lnTo>
                    <a:pt x="3284" y="2772"/>
                  </a:lnTo>
                  <a:lnTo>
                    <a:pt x="3289" y="2770"/>
                  </a:lnTo>
                  <a:lnTo>
                    <a:pt x="3296" y="2770"/>
                  </a:lnTo>
                  <a:lnTo>
                    <a:pt x="3296" y="2765"/>
                  </a:lnTo>
                  <a:lnTo>
                    <a:pt x="3296" y="2760"/>
                  </a:lnTo>
                  <a:lnTo>
                    <a:pt x="3291" y="2755"/>
                  </a:lnTo>
                  <a:lnTo>
                    <a:pt x="3287" y="2748"/>
                  </a:lnTo>
                  <a:lnTo>
                    <a:pt x="3287" y="2743"/>
                  </a:lnTo>
                  <a:lnTo>
                    <a:pt x="3289" y="273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DBB46B0-630E-405D-8052-EBEBB8ED9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3575" y="5126038"/>
              <a:ext cx="361950" cy="244475"/>
            </a:xfrm>
            <a:custGeom>
              <a:avLst/>
              <a:gdLst>
                <a:gd name="T0" fmla="*/ 963 w 1005"/>
                <a:gd name="T1" fmla="*/ 55 h 677"/>
                <a:gd name="T2" fmla="*/ 935 w 1005"/>
                <a:gd name="T3" fmla="*/ 21 h 677"/>
                <a:gd name="T4" fmla="*/ 917 w 1005"/>
                <a:gd name="T5" fmla="*/ 5 h 677"/>
                <a:gd name="T6" fmla="*/ 857 w 1005"/>
                <a:gd name="T7" fmla="*/ 16 h 677"/>
                <a:gd name="T8" fmla="*/ 811 w 1005"/>
                <a:gd name="T9" fmla="*/ 50 h 677"/>
                <a:gd name="T10" fmla="*/ 749 w 1005"/>
                <a:gd name="T11" fmla="*/ 58 h 677"/>
                <a:gd name="T12" fmla="*/ 700 w 1005"/>
                <a:gd name="T13" fmla="*/ 75 h 677"/>
                <a:gd name="T14" fmla="*/ 526 w 1005"/>
                <a:gd name="T15" fmla="*/ 89 h 677"/>
                <a:gd name="T16" fmla="*/ 485 w 1005"/>
                <a:gd name="T17" fmla="*/ 116 h 677"/>
                <a:gd name="T18" fmla="*/ 463 w 1005"/>
                <a:gd name="T19" fmla="*/ 133 h 677"/>
                <a:gd name="T20" fmla="*/ 444 w 1005"/>
                <a:gd name="T21" fmla="*/ 147 h 677"/>
                <a:gd name="T22" fmla="*/ 401 w 1005"/>
                <a:gd name="T23" fmla="*/ 183 h 677"/>
                <a:gd name="T24" fmla="*/ 369 w 1005"/>
                <a:gd name="T25" fmla="*/ 178 h 677"/>
                <a:gd name="T26" fmla="*/ 248 w 1005"/>
                <a:gd name="T27" fmla="*/ 166 h 677"/>
                <a:gd name="T28" fmla="*/ 190 w 1005"/>
                <a:gd name="T29" fmla="*/ 150 h 677"/>
                <a:gd name="T30" fmla="*/ 103 w 1005"/>
                <a:gd name="T31" fmla="*/ 174 h 677"/>
                <a:gd name="T32" fmla="*/ 96 w 1005"/>
                <a:gd name="T33" fmla="*/ 185 h 677"/>
                <a:gd name="T34" fmla="*/ 53 w 1005"/>
                <a:gd name="T35" fmla="*/ 217 h 677"/>
                <a:gd name="T36" fmla="*/ 45 w 1005"/>
                <a:gd name="T37" fmla="*/ 219 h 677"/>
                <a:gd name="T38" fmla="*/ 26 w 1005"/>
                <a:gd name="T39" fmla="*/ 224 h 677"/>
                <a:gd name="T40" fmla="*/ 9 w 1005"/>
                <a:gd name="T41" fmla="*/ 307 h 677"/>
                <a:gd name="T42" fmla="*/ 38 w 1005"/>
                <a:gd name="T43" fmla="*/ 301 h 677"/>
                <a:gd name="T44" fmla="*/ 77 w 1005"/>
                <a:gd name="T45" fmla="*/ 313 h 677"/>
                <a:gd name="T46" fmla="*/ 60 w 1005"/>
                <a:gd name="T47" fmla="*/ 372 h 677"/>
                <a:gd name="T48" fmla="*/ 103 w 1005"/>
                <a:gd name="T49" fmla="*/ 417 h 677"/>
                <a:gd name="T50" fmla="*/ 99 w 1005"/>
                <a:gd name="T51" fmla="*/ 478 h 677"/>
                <a:gd name="T52" fmla="*/ 132 w 1005"/>
                <a:gd name="T53" fmla="*/ 522 h 677"/>
                <a:gd name="T54" fmla="*/ 147 w 1005"/>
                <a:gd name="T55" fmla="*/ 568 h 677"/>
                <a:gd name="T56" fmla="*/ 118 w 1005"/>
                <a:gd name="T57" fmla="*/ 606 h 677"/>
                <a:gd name="T58" fmla="*/ 96 w 1005"/>
                <a:gd name="T59" fmla="*/ 630 h 677"/>
                <a:gd name="T60" fmla="*/ 110 w 1005"/>
                <a:gd name="T61" fmla="*/ 655 h 677"/>
                <a:gd name="T62" fmla="*/ 176 w 1005"/>
                <a:gd name="T63" fmla="*/ 671 h 677"/>
                <a:gd name="T64" fmla="*/ 214 w 1005"/>
                <a:gd name="T65" fmla="*/ 664 h 677"/>
                <a:gd name="T66" fmla="*/ 260 w 1005"/>
                <a:gd name="T67" fmla="*/ 642 h 677"/>
                <a:gd name="T68" fmla="*/ 314 w 1005"/>
                <a:gd name="T69" fmla="*/ 614 h 677"/>
                <a:gd name="T70" fmla="*/ 359 w 1005"/>
                <a:gd name="T71" fmla="*/ 602 h 677"/>
                <a:gd name="T72" fmla="*/ 383 w 1005"/>
                <a:gd name="T73" fmla="*/ 550 h 677"/>
                <a:gd name="T74" fmla="*/ 417 w 1005"/>
                <a:gd name="T75" fmla="*/ 533 h 677"/>
                <a:gd name="T76" fmla="*/ 442 w 1005"/>
                <a:gd name="T77" fmla="*/ 577 h 677"/>
                <a:gd name="T78" fmla="*/ 458 w 1005"/>
                <a:gd name="T79" fmla="*/ 587 h 677"/>
                <a:gd name="T80" fmla="*/ 492 w 1005"/>
                <a:gd name="T81" fmla="*/ 614 h 677"/>
                <a:gd name="T82" fmla="*/ 580 w 1005"/>
                <a:gd name="T83" fmla="*/ 614 h 677"/>
                <a:gd name="T84" fmla="*/ 613 w 1005"/>
                <a:gd name="T85" fmla="*/ 631 h 677"/>
                <a:gd name="T86" fmla="*/ 640 w 1005"/>
                <a:gd name="T87" fmla="*/ 618 h 677"/>
                <a:gd name="T88" fmla="*/ 681 w 1005"/>
                <a:gd name="T89" fmla="*/ 616 h 677"/>
                <a:gd name="T90" fmla="*/ 656 w 1005"/>
                <a:gd name="T91" fmla="*/ 567 h 677"/>
                <a:gd name="T92" fmla="*/ 686 w 1005"/>
                <a:gd name="T93" fmla="*/ 538 h 677"/>
                <a:gd name="T94" fmla="*/ 683 w 1005"/>
                <a:gd name="T95" fmla="*/ 498 h 677"/>
                <a:gd name="T96" fmla="*/ 744 w 1005"/>
                <a:gd name="T97" fmla="*/ 464 h 677"/>
                <a:gd name="T98" fmla="*/ 756 w 1005"/>
                <a:gd name="T99" fmla="*/ 451 h 677"/>
                <a:gd name="T100" fmla="*/ 760 w 1005"/>
                <a:gd name="T101" fmla="*/ 427 h 677"/>
                <a:gd name="T102" fmla="*/ 768 w 1005"/>
                <a:gd name="T103" fmla="*/ 410 h 677"/>
                <a:gd name="T104" fmla="*/ 758 w 1005"/>
                <a:gd name="T105" fmla="*/ 335 h 677"/>
                <a:gd name="T106" fmla="*/ 751 w 1005"/>
                <a:gd name="T107" fmla="*/ 297 h 677"/>
                <a:gd name="T108" fmla="*/ 778 w 1005"/>
                <a:gd name="T109" fmla="*/ 273 h 677"/>
                <a:gd name="T110" fmla="*/ 826 w 1005"/>
                <a:gd name="T111" fmla="*/ 246 h 677"/>
                <a:gd name="T112" fmla="*/ 853 w 1005"/>
                <a:gd name="T113" fmla="*/ 225 h 677"/>
                <a:gd name="T114" fmla="*/ 874 w 1005"/>
                <a:gd name="T115" fmla="*/ 205 h 677"/>
                <a:gd name="T116" fmla="*/ 925 w 1005"/>
                <a:gd name="T117" fmla="*/ 219 h 677"/>
                <a:gd name="T118" fmla="*/ 934 w 1005"/>
                <a:gd name="T119" fmla="*/ 193 h 677"/>
                <a:gd name="T120" fmla="*/ 929 w 1005"/>
                <a:gd name="T121" fmla="*/ 152 h 677"/>
                <a:gd name="T122" fmla="*/ 978 w 1005"/>
                <a:gd name="T123" fmla="*/ 142 h 677"/>
                <a:gd name="T124" fmla="*/ 990 w 1005"/>
                <a:gd name="T125" fmla="*/ 99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5" h="677">
                  <a:moveTo>
                    <a:pt x="990" y="96"/>
                  </a:moveTo>
                  <a:lnTo>
                    <a:pt x="990" y="96"/>
                  </a:lnTo>
                  <a:lnTo>
                    <a:pt x="985" y="87"/>
                  </a:lnTo>
                  <a:lnTo>
                    <a:pt x="983" y="82"/>
                  </a:lnTo>
                  <a:lnTo>
                    <a:pt x="983" y="75"/>
                  </a:lnTo>
                  <a:lnTo>
                    <a:pt x="983" y="75"/>
                  </a:lnTo>
                  <a:lnTo>
                    <a:pt x="978" y="74"/>
                  </a:lnTo>
                  <a:lnTo>
                    <a:pt x="973" y="72"/>
                  </a:lnTo>
                  <a:lnTo>
                    <a:pt x="968" y="63"/>
                  </a:lnTo>
                  <a:lnTo>
                    <a:pt x="963" y="55"/>
                  </a:lnTo>
                  <a:lnTo>
                    <a:pt x="959" y="52"/>
                  </a:lnTo>
                  <a:lnTo>
                    <a:pt x="956" y="48"/>
                  </a:lnTo>
                  <a:lnTo>
                    <a:pt x="956" y="34"/>
                  </a:lnTo>
                  <a:lnTo>
                    <a:pt x="956" y="34"/>
                  </a:lnTo>
                  <a:lnTo>
                    <a:pt x="947" y="29"/>
                  </a:lnTo>
                  <a:lnTo>
                    <a:pt x="944" y="26"/>
                  </a:lnTo>
                  <a:lnTo>
                    <a:pt x="942" y="21"/>
                  </a:lnTo>
                  <a:lnTo>
                    <a:pt x="942" y="21"/>
                  </a:lnTo>
                  <a:lnTo>
                    <a:pt x="939" y="21"/>
                  </a:lnTo>
                  <a:lnTo>
                    <a:pt x="935" y="21"/>
                  </a:lnTo>
                  <a:lnTo>
                    <a:pt x="930" y="21"/>
                  </a:lnTo>
                  <a:lnTo>
                    <a:pt x="929" y="21"/>
                  </a:lnTo>
                  <a:lnTo>
                    <a:pt x="929" y="21"/>
                  </a:lnTo>
                  <a:lnTo>
                    <a:pt x="927" y="16"/>
                  </a:lnTo>
                  <a:lnTo>
                    <a:pt x="927" y="12"/>
                  </a:lnTo>
                  <a:lnTo>
                    <a:pt x="927" y="9"/>
                  </a:lnTo>
                  <a:lnTo>
                    <a:pt x="922" y="7"/>
                  </a:lnTo>
                  <a:lnTo>
                    <a:pt x="922" y="7"/>
                  </a:lnTo>
                  <a:lnTo>
                    <a:pt x="918" y="7"/>
                  </a:lnTo>
                  <a:lnTo>
                    <a:pt x="917" y="5"/>
                  </a:lnTo>
                  <a:lnTo>
                    <a:pt x="915" y="0"/>
                  </a:lnTo>
                  <a:lnTo>
                    <a:pt x="915" y="0"/>
                  </a:lnTo>
                  <a:lnTo>
                    <a:pt x="911" y="0"/>
                  </a:lnTo>
                  <a:lnTo>
                    <a:pt x="910" y="2"/>
                  </a:lnTo>
                  <a:lnTo>
                    <a:pt x="908" y="7"/>
                  </a:lnTo>
                  <a:lnTo>
                    <a:pt x="881" y="7"/>
                  </a:lnTo>
                  <a:lnTo>
                    <a:pt x="881" y="7"/>
                  </a:lnTo>
                  <a:lnTo>
                    <a:pt x="872" y="9"/>
                  </a:lnTo>
                  <a:lnTo>
                    <a:pt x="864" y="11"/>
                  </a:lnTo>
                  <a:lnTo>
                    <a:pt x="857" y="16"/>
                  </a:lnTo>
                  <a:lnTo>
                    <a:pt x="853" y="21"/>
                  </a:lnTo>
                  <a:lnTo>
                    <a:pt x="840" y="21"/>
                  </a:lnTo>
                  <a:lnTo>
                    <a:pt x="840" y="34"/>
                  </a:lnTo>
                  <a:lnTo>
                    <a:pt x="840" y="34"/>
                  </a:lnTo>
                  <a:lnTo>
                    <a:pt x="835" y="38"/>
                  </a:lnTo>
                  <a:lnTo>
                    <a:pt x="830" y="41"/>
                  </a:lnTo>
                  <a:lnTo>
                    <a:pt x="825" y="45"/>
                  </a:lnTo>
                  <a:lnTo>
                    <a:pt x="819" y="48"/>
                  </a:lnTo>
                  <a:lnTo>
                    <a:pt x="819" y="48"/>
                  </a:lnTo>
                  <a:lnTo>
                    <a:pt x="811" y="50"/>
                  </a:lnTo>
                  <a:lnTo>
                    <a:pt x="802" y="48"/>
                  </a:lnTo>
                  <a:lnTo>
                    <a:pt x="794" y="48"/>
                  </a:lnTo>
                  <a:lnTo>
                    <a:pt x="785" y="48"/>
                  </a:lnTo>
                  <a:lnTo>
                    <a:pt x="785" y="48"/>
                  </a:lnTo>
                  <a:lnTo>
                    <a:pt x="778" y="52"/>
                  </a:lnTo>
                  <a:lnTo>
                    <a:pt x="772" y="55"/>
                  </a:lnTo>
                  <a:lnTo>
                    <a:pt x="761" y="55"/>
                  </a:lnTo>
                  <a:lnTo>
                    <a:pt x="751" y="55"/>
                  </a:lnTo>
                  <a:lnTo>
                    <a:pt x="751" y="55"/>
                  </a:lnTo>
                  <a:lnTo>
                    <a:pt x="749" y="58"/>
                  </a:lnTo>
                  <a:lnTo>
                    <a:pt x="748" y="60"/>
                  </a:lnTo>
                  <a:lnTo>
                    <a:pt x="741" y="62"/>
                  </a:lnTo>
                  <a:lnTo>
                    <a:pt x="734" y="63"/>
                  </a:lnTo>
                  <a:lnTo>
                    <a:pt x="731" y="65"/>
                  </a:lnTo>
                  <a:lnTo>
                    <a:pt x="731" y="69"/>
                  </a:lnTo>
                  <a:lnTo>
                    <a:pt x="731" y="69"/>
                  </a:lnTo>
                  <a:lnTo>
                    <a:pt x="722" y="69"/>
                  </a:lnTo>
                  <a:lnTo>
                    <a:pt x="714" y="70"/>
                  </a:lnTo>
                  <a:lnTo>
                    <a:pt x="707" y="74"/>
                  </a:lnTo>
                  <a:lnTo>
                    <a:pt x="700" y="75"/>
                  </a:lnTo>
                  <a:lnTo>
                    <a:pt x="688" y="84"/>
                  </a:lnTo>
                  <a:lnTo>
                    <a:pt x="676" y="89"/>
                  </a:lnTo>
                  <a:lnTo>
                    <a:pt x="676" y="89"/>
                  </a:lnTo>
                  <a:lnTo>
                    <a:pt x="659" y="86"/>
                  </a:lnTo>
                  <a:lnTo>
                    <a:pt x="640" y="84"/>
                  </a:lnTo>
                  <a:lnTo>
                    <a:pt x="601" y="82"/>
                  </a:lnTo>
                  <a:lnTo>
                    <a:pt x="562" y="84"/>
                  </a:lnTo>
                  <a:lnTo>
                    <a:pt x="543" y="86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9" y="92"/>
                  </a:lnTo>
                  <a:lnTo>
                    <a:pt x="512" y="96"/>
                  </a:lnTo>
                  <a:lnTo>
                    <a:pt x="512" y="96"/>
                  </a:lnTo>
                  <a:lnTo>
                    <a:pt x="509" y="96"/>
                  </a:lnTo>
                  <a:lnTo>
                    <a:pt x="505" y="96"/>
                  </a:lnTo>
                  <a:lnTo>
                    <a:pt x="505" y="96"/>
                  </a:lnTo>
                  <a:lnTo>
                    <a:pt x="505" y="99"/>
                  </a:lnTo>
                  <a:lnTo>
                    <a:pt x="505" y="103"/>
                  </a:lnTo>
                  <a:lnTo>
                    <a:pt x="505" y="103"/>
                  </a:lnTo>
                  <a:lnTo>
                    <a:pt x="485" y="116"/>
                  </a:lnTo>
                  <a:lnTo>
                    <a:pt x="485" y="116"/>
                  </a:lnTo>
                  <a:lnTo>
                    <a:pt x="482" y="123"/>
                  </a:lnTo>
                  <a:lnTo>
                    <a:pt x="478" y="130"/>
                  </a:lnTo>
                  <a:lnTo>
                    <a:pt x="478" y="130"/>
                  </a:lnTo>
                  <a:lnTo>
                    <a:pt x="475" y="130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4" y="130"/>
                  </a:lnTo>
                  <a:lnTo>
                    <a:pt x="464" y="130"/>
                  </a:lnTo>
                  <a:lnTo>
                    <a:pt x="463" y="133"/>
                  </a:lnTo>
                  <a:lnTo>
                    <a:pt x="461" y="137"/>
                  </a:lnTo>
                  <a:lnTo>
                    <a:pt x="459" y="142"/>
                  </a:lnTo>
                  <a:lnTo>
                    <a:pt x="458" y="144"/>
                  </a:lnTo>
                  <a:lnTo>
                    <a:pt x="458" y="144"/>
                  </a:lnTo>
                  <a:lnTo>
                    <a:pt x="454" y="144"/>
                  </a:lnTo>
                  <a:lnTo>
                    <a:pt x="451" y="144"/>
                  </a:lnTo>
                  <a:lnTo>
                    <a:pt x="447" y="144"/>
                  </a:lnTo>
                  <a:lnTo>
                    <a:pt x="444" y="144"/>
                  </a:lnTo>
                  <a:lnTo>
                    <a:pt x="444" y="144"/>
                  </a:lnTo>
                  <a:lnTo>
                    <a:pt x="444" y="147"/>
                  </a:lnTo>
                  <a:lnTo>
                    <a:pt x="442" y="149"/>
                  </a:lnTo>
                  <a:lnTo>
                    <a:pt x="437" y="150"/>
                  </a:lnTo>
                  <a:lnTo>
                    <a:pt x="437" y="150"/>
                  </a:lnTo>
                  <a:lnTo>
                    <a:pt x="427" y="166"/>
                  </a:lnTo>
                  <a:lnTo>
                    <a:pt x="418" y="174"/>
                  </a:lnTo>
                  <a:lnTo>
                    <a:pt x="415" y="176"/>
                  </a:lnTo>
                  <a:lnTo>
                    <a:pt x="410" y="178"/>
                  </a:lnTo>
                  <a:lnTo>
                    <a:pt x="410" y="178"/>
                  </a:lnTo>
                  <a:lnTo>
                    <a:pt x="405" y="179"/>
                  </a:lnTo>
                  <a:lnTo>
                    <a:pt x="401" y="183"/>
                  </a:lnTo>
                  <a:lnTo>
                    <a:pt x="398" y="186"/>
                  </a:lnTo>
                  <a:lnTo>
                    <a:pt x="396" y="191"/>
                  </a:lnTo>
                  <a:lnTo>
                    <a:pt x="396" y="191"/>
                  </a:lnTo>
                  <a:lnTo>
                    <a:pt x="389" y="191"/>
                  </a:lnTo>
                  <a:lnTo>
                    <a:pt x="384" y="191"/>
                  </a:lnTo>
                  <a:lnTo>
                    <a:pt x="381" y="188"/>
                  </a:lnTo>
                  <a:lnTo>
                    <a:pt x="379" y="185"/>
                  </a:lnTo>
                  <a:lnTo>
                    <a:pt x="376" y="181"/>
                  </a:lnTo>
                  <a:lnTo>
                    <a:pt x="374" y="178"/>
                  </a:lnTo>
                  <a:lnTo>
                    <a:pt x="369" y="178"/>
                  </a:lnTo>
                  <a:lnTo>
                    <a:pt x="362" y="178"/>
                  </a:lnTo>
                  <a:lnTo>
                    <a:pt x="287" y="178"/>
                  </a:lnTo>
                  <a:lnTo>
                    <a:pt x="287" y="178"/>
                  </a:lnTo>
                  <a:lnTo>
                    <a:pt x="279" y="176"/>
                  </a:lnTo>
                  <a:lnTo>
                    <a:pt x="274" y="174"/>
                  </a:lnTo>
                  <a:lnTo>
                    <a:pt x="268" y="171"/>
                  </a:lnTo>
                  <a:lnTo>
                    <a:pt x="260" y="171"/>
                  </a:lnTo>
                  <a:lnTo>
                    <a:pt x="260" y="171"/>
                  </a:lnTo>
                  <a:lnTo>
                    <a:pt x="255" y="167"/>
                  </a:lnTo>
                  <a:lnTo>
                    <a:pt x="248" y="166"/>
                  </a:lnTo>
                  <a:lnTo>
                    <a:pt x="243" y="162"/>
                  </a:lnTo>
                  <a:lnTo>
                    <a:pt x="241" y="161"/>
                  </a:lnTo>
                  <a:lnTo>
                    <a:pt x="239" y="157"/>
                  </a:lnTo>
                  <a:lnTo>
                    <a:pt x="239" y="157"/>
                  </a:lnTo>
                  <a:lnTo>
                    <a:pt x="229" y="157"/>
                  </a:lnTo>
                  <a:lnTo>
                    <a:pt x="219" y="157"/>
                  </a:lnTo>
                  <a:lnTo>
                    <a:pt x="212" y="154"/>
                  </a:lnTo>
                  <a:lnTo>
                    <a:pt x="205" y="150"/>
                  </a:lnTo>
                  <a:lnTo>
                    <a:pt x="205" y="150"/>
                  </a:lnTo>
                  <a:lnTo>
                    <a:pt x="190" y="150"/>
                  </a:lnTo>
                  <a:lnTo>
                    <a:pt x="176" y="150"/>
                  </a:lnTo>
                  <a:lnTo>
                    <a:pt x="163" y="150"/>
                  </a:lnTo>
                  <a:lnTo>
                    <a:pt x="151" y="150"/>
                  </a:lnTo>
                  <a:lnTo>
                    <a:pt x="151" y="150"/>
                  </a:lnTo>
                  <a:lnTo>
                    <a:pt x="137" y="154"/>
                  </a:lnTo>
                  <a:lnTo>
                    <a:pt x="125" y="159"/>
                  </a:lnTo>
                  <a:lnTo>
                    <a:pt x="113" y="166"/>
                  </a:lnTo>
                  <a:lnTo>
                    <a:pt x="103" y="171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3" y="174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101" y="176"/>
                  </a:lnTo>
                  <a:lnTo>
                    <a:pt x="98" y="179"/>
                  </a:lnTo>
                  <a:lnTo>
                    <a:pt x="96" y="185"/>
                  </a:lnTo>
                  <a:lnTo>
                    <a:pt x="96" y="185"/>
                  </a:lnTo>
                  <a:lnTo>
                    <a:pt x="91" y="185"/>
                  </a:lnTo>
                  <a:lnTo>
                    <a:pt x="88" y="186"/>
                  </a:lnTo>
                  <a:lnTo>
                    <a:pt x="84" y="188"/>
                  </a:lnTo>
                  <a:lnTo>
                    <a:pt x="82" y="191"/>
                  </a:lnTo>
                  <a:lnTo>
                    <a:pt x="82" y="191"/>
                  </a:lnTo>
                  <a:lnTo>
                    <a:pt x="77" y="193"/>
                  </a:lnTo>
                  <a:lnTo>
                    <a:pt x="74" y="196"/>
                  </a:lnTo>
                  <a:lnTo>
                    <a:pt x="67" y="203"/>
                  </a:lnTo>
                  <a:lnTo>
                    <a:pt x="60" y="210"/>
                  </a:lnTo>
                  <a:lnTo>
                    <a:pt x="53" y="217"/>
                  </a:lnTo>
                  <a:lnTo>
                    <a:pt x="53" y="217"/>
                  </a:lnTo>
                  <a:lnTo>
                    <a:pt x="52" y="217"/>
                  </a:lnTo>
                  <a:lnTo>
                    <a:pt x="52" y="217"/>
                  </a:lnTo>
                  <a:lnTo>
                    <a:pt x="50" y="217"/>
                  </a:lnTo>
                  <a:lnTo>
                    <a:pt x="50" y="217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8" y="219"/>
                  </a:lnTo>
                  <a:lnTo>
                    <a:pt x="45" y="219"/>
                  </a:lnTo>
                  <a:lnTo>
                    <a:pt x="45" y="219"/>
                  </a:lnTo>
                  <a:lnTo>
                    <a:pt x="43" y="219"/>
                  </a:lnTo>
                  <a:lnTo>
                    <a:pt x="43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40" y="219"/>
                  </a:lnTo>
                  <a:lnTo>
                    <a:pt x="40" y="219"/>
                  </a:lnTo>
                  <a:lnTo>
                    <a:pt x="35" y="219"/>
                  </a:lnTo>
                  <a:lnTo>
                    <a:pt x="35" y="219"/>
                  </a:lnTo>
                  <a:lnTo>
                    <a:pt x="26" y="224"/>
                  </a:lnTo>
                  <a:lnTo>
                    <a:pt x="19" y="232"/>
                  </a:lnTo>
                  <a:lnTo>
                    <a:pt x="12" y="241"/>
                  </a:lnTo>
                  <a:lnTo>
                    <a:pt x="9" y="251"/>
                  </a:lnTo>
                  <a:lnTo>
                    <a:pt x="6" y="263"/>
                  </a:lnTo>
                  <a:lnTo>
                    <a:pt x="4" y="275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4" y="302"/>
                  </a:lnTo>
                  <a:lnTo>
                    <a:pt x="7" y="304"/>
                  </a:lnTo>
                  <a:lnTo>
                    <a:pt x="9" y="307"/>
                  </a:lnTo>
                  <a:lnTo>
                    <a:pt x="14" y="307"/>
                  </a:lnTo>
                  <a:lnTo>
                    <a:pt x="14" y="307"/>
                  </a:lnTo>
                  <a:lnTo>
                    <a:pt x="16" y="304"/>
                  </a:lnTo>
                  <a:lnTo>
                    <a:pt x="18" y="302"/>
                  </a:lnTo>
                  <a:lnTo>
                    <a:pt x="21" y="301"/>
                  </a:lnTo>
                  <a:lnTo>
                    <a:pt x="21" y="301"/>
                  </a:lnTo>
                  <a:lnTo>
                    <a:pt x="28" y="301"/>
                  </a:lnTo>
                  <a:lnTo>
                    <a:pt x="28" y="301"/>
                  </a:lnTo>
                  <a:lnTo>
                    <a:pt x="31" y="301"/>
                  </a:lnTo>
                  <a:lnTo>
                    <a:pt x="38" y="301"/>
                  </a:lnTo>
                  <a:lnTo>
                    <a:pt x="48" y="301"/>
                  </a:lnTo>
                  <a:lnTo>
                    <a:pt x="53" y="301"/>
                  </a:lnTo>
                  <a:lnTo>
                    <a:pt x="58" y="301"/>
                  </a:lnTo>
                  <a:lnTo>
                    <a:pt x="62" y="302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7" y="307"/>
                  </a:lnTo>
                  <a:lnTo>
                    <a:pt x="72" y="307"/>
                  </a:lnTo>
                  <a:lnTo>
                    <a:pt x="76" y="309"/>
                  </a:lnTo>
                  <a:lnTo>
                    <a:pt x="77" y="313"/>
                  </a:lnTo>
                  <a:lnTo>
                    <a:pt x="82" y="318"/>
                  </a:lnTo>
                  <a:lnTo>
                    <a:pt x="84" y="321"/>
                  </a:lnTo>
                  <a:lnTo>
                    <a:pt x="89" y="321"/>
                  </a:lnTo>
                  <a:lnTo>
                    <a:pt x="89" y="321"/>
                  </a:lnTo>
                  <a:lnTo>
                    <a:pt x="88" y="333"/>
                  </a:lnTo>
                  <a:lnTo>
                    <a:pt x="84" y="343"/>
                  </a:lnTo>
                  <a:lnTo>
                    <a:pt x="76" y="362"/>
                  </a:lnTo>
                  <a:lnTo>
                    <a:pt x="76" y="362"/>
                  </a:lnTo>
                  <a:lnTo>
                    <a:pt x="67" y="367"/>
                  </a:lnTo>
                  <a:lnTo>
                    <a:pt x="60" y="372"/>
                  </a:lnTo>
                  <a:lnTo>
                    <a:pt x="58" y="374"/>
                  </a:lnTo>
                  <a:lnTo>
                    <a:pt x="57" y="379"/>
                  </a:lnTo>
                  <a:lnTo>
                    <a:pt x="55" y="384"/>
                  </a:lnTo>
                  <a:lnTo>
                    <a:pt x="55" y="389"/>
                  </a:lnTo>
                  <a:lnTo>
                    <a:pt x="55" y="389"/>
                  </a:lnTo>
                  <a:lnTo>
                    <a:pt x="55" y="396"/>
                  </a:lnTo>
                  <a:lnTo>
                    <a:pt x="58" y="403"/>
                  </a:lnTo>
                  <a:lnTo>
                    <a:pt x="62" y="408"/>
                  </a:lnTo>
                  <a:lnTo>
                    <a:pt x="62" y="417"/>
                  </a:lnTo>
                  <a:lnTo>
                    <a:pt x="103" y="417"/>
                  </a:lnTo>
                  <a:lnTo>
                    <a:pt x="103" y="417"/>
                  </a:lnTo>
                  <a:lnTo>
                    <a:pt x="99" y="425"/>
                  </a:lnTo>
                  <a:lnTo>
                    <a:pt x="96" y="434"/>
                  </a:lnTo>
                  <a:lnTo>
                    <a:pt x="93" y="442"/>
                  </a:lnTo>
                  <a:lnTo>
                    <a:pt x="89" y="451"/>
                  </a:lnTo>
                  <a:lnTo>
                    <a:pt x="89" y="451"/>
                  </a:lnTo>
                  <a:lnTo>
                    <a:pt x="89" y="458"/>
                  </a:lnTo>
                  <a:lnTo>
                    <a:pt x="91" y="464"/>
                  </a:lnTo>
                  <a:lnTo>
                    <a:pt x="98" y="473"/>
                  </a:lnTo>
                  <a:lnTo>
                    <a:pt x="99" y="478"/>
                  </a:lnTo>
                  <a:lnTo>
                    <a:pt x="103" y="483"/>
                  </a:lnTo>
                  <a:lnTo>
                    <a:pt x="103" y="490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10" y="498"/>
                  </a:lnTo>
                  <a:lnTo>
                    <a:pt x="117" y="500"/>
                  </a:lnTo>
                  <a:lnTo>
                    <a:pt x="120" y="504"/>
                  </a:lnTo>
                  <a:lnTo>
                    <a:pt x="123" y="509"/>
                  </a:lnTo>
                  <a:lnTo>
                    <a:pt x="129" y="519"/>
                  </a:lnTo>
                  <a:lnTo>
                    <a:pt x="132" y="522"/>
                  </a:lnTo>
                  <a:lnTo>
                    <a:pt x="137" y="526"/>
                  </a:lnTo>
                  <a:lnTo>
                    <a:pt x="137" y="526"/>
                  </a:lnTo>
                  <a:lnTo>
                    <a:pt x="137" y="533"/>
                  </a:lnTo>
                  <a:lnTo>
                    <a:pt x="139" y="538"/>
                  </a:lnTo>
                  <a:lnTo>
                    <a:pt x="144" y="546"/>
                  </a:lnTo>
                  <a:lnTo>
                    <a:pt x="149" y="555"/>
                  </a:lnTo>
                  <a:lnTo>
                    <a:pt x="151" y="560"/>
                  </a:lnTo>
                  <a:lnTo>
                    <a:pt x="151" y="567"/>
                  </a:lnTo>
                  <a:lnTo>
                    <a:pt x="151" y="567"/>
                  </a:lnTo>
                  <a:lnTo>
                    <a:pt x="147" y="568"/>
                  </a:lnTo>
                  <a:lnTo>
                    <a:pt x="146" y="570"/>
                  </a:lnTo>
                  <a:lnTo>
                    <a:pt x="144" y="577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35" y="599"/>
                  </a:lnTo>
                  <a:lnTo>
                    <a:pt x="130" y="601"/>
                  </a:lnTo>
                  <a:lnTo>
                    <a:pt x="123" y="601"/>
                  </a:lnTo>
                  <a:lnTo>
                    <a:pt x="123" y="601"/>
                  </a:lnTo>
                  <a:lnTo>
                    <a:pt x="120" y="602"/>
                  </a:lnTo>
                  <a:lnTo>
                    <a:pt x="118" y="606"/>
                  </a:lnTo>
                  <a:lnTo>
                    <a:pt x="117" y="614"/>
                  </a:lnTo>
                  <a:lnTo>
                    <a:pt x="117" y="614"/>
                  </a:lnTo>
                  <a:lnTo>
                    <a:pt x="99" y="614"/>
                  </a:lnTo>
                  <a:lnTo>
                    <a:pt x="93" y="616"/>
                  </a:lnTo>
                  <a:lnTo>
                    <a:pt x="91" y="618"/>
                  </a:lnTo>
                  <a:lnTo>
                    <a:pt x="89" y="621"/>
                  </a:lnTo>
                  <a:lnTo>
                    <a:pt x="89" y="621"/>
                  </a:lnTo>
                  <a:lnTo>
                    <a:pt x="93" y="623"/>
                  </a:lnTo>
                  <a:lnTo>
                    <a:pt x="94" y="626"/>
                  </a:lnTo>
                  <a:lnTo>
                    <a:pt x="96" y="630"/>
                  </a:lnTo>
                  <a:lnTo>
                    <a:pt x="96" y="635"/>
                  </a:lnTo>
                  <a:lnTo>
                    <a:pt x="96" y="635"/>
                  </a:lnTo>
                  <a:lnTo>
                    <a:pt x="96" y="640"/>
                  </a:lnTo>
                  <a:lnTo>
                    <a:pt x="99" y="642"/>
                  </a:lnTo>
                  <a:lnTo>
                    <a:pt x="101" y="645"/>
                  </a:lnTo>
                  <a:lnTo>
                    <a:pt x="103" y="649"/>
                  </a:lnTo>
                  <a:lnTo>
                    <a:pt x="103" y="649"/>
                  </a:lnTo>
                  <a:lnTo>
                    <a:pt x="108" y="650"/>
                  </a:lnTo>
                  <a:lnTo>
                    <a:pt x="110" y="652"/>
                  </a:lnTo>
                  <a:lnTo>
                    <a:pt x="110" y="655"/>
                  </a:lnTo>
                  <a:lnTo>
                    <a:pt x="158" y="655"/>
                  </a:lnTo>
                  <a:lnTo>
                    <a:pt x="158" y="655"/>
                  </a:lnTo>
                  <a:lnTo>
                    <a:pt x="158" y="659"/>
                  </a:lnTo>
                  <a:lnTo>
                    <a:pt x="159" y="660"/>
                  </a:lnTo>
                  <a:lnTo>
                    <a:pt x="164" y="662"/>
                  </a:lnTo>
                  <a:lnTo>
                    <a:pt x="168" y="666"/>
                  </a:lnTo>
                  <a:lnTo>
                    <a:pt x="170" y="667"/>
                  </a:lnTo>
                  <a:lnTo>
                    <a:pt x="171" y="669"/>
                  </a:lnTo>
                  <a:lnTo>
                    <a:pt x="171" y="669"/>
                  </a:lnTo>
                  <a:lnTo>
                    <a:pt x="176" y="671"/>
                  </a:lnTo>
                  <a:lnTo>
                    <a:pt x="180" y="674"/>
                  </a:lnTo>
                  <a:lnTo>
                    <a:pt x="185" y="676"/>
                  </a:lnTo>
                  <a:lnTo>
                    <a:pt x="192" y="676"/>
                  </a:lnTo>
                  <a:lnTo>
                    <a:pt x="192" y="676"/>
                  </a:lnTo>
                  <a:lnTo>
                    <a:pt x="193" y="671"/>
                  </a:lnTo>
                  <a:lnTo>
                    <a:pt x="198" y="669"/>
                  </a:lnTo>
                  <a:lnTo>
                    <a:pt x="205" y="669"/>
                  </a:lnTo>
                  <a:lnTo>
                    <a:pt x="212" y="669"/>
                  </a:lnTo>
                  <a:lnTo>
                    <a:pt x="212" y="669"/>
                  </a:lnTo>
                  <a:lnTo>
                    <a:pt x="214" y="664"/>
                  </a:lnTo>
                  <a:lnTo>
                    <a:pt x="219" y="662"/>
                  </a:lnTo>
                  <a:lnTo>
                    <a:pt x="226" y="662"/>
                  </a:lnTo>
                  <a:lnTo>
                    <a:pt x="233" y="662"/>
                  </a:lnTo>
                  <a:lnTo>
                    <a:pt x="233" y="662"/>
                  </a:lnTo>
                  <a:lnTo>
                    <a:pt x="236" y="655"/>
                  </a:lnTo>
                  <a:lnTo>
                    <a:pt x="241" y="649"/>
                  </a:lnTo>
                  <a:lnTo>
                    <a:pt x="245" y="645"/>
                  </a:lnTo>
                  <a:lnTo>
                    <a:pt x="250" y="643"/>
                  </a:lnTo>
                  <a:lnTo>
                    <a:pt x="255" y="642"/>
                  </a:lnTo>
                  <a:lnTo>
                    <a:pt x="260" y="642"/>
                  </a:lnTo>
                  <a:lnTo>
                    <a:pt x="301" y="642"/>
                  </a:lnTo>
                  <a:lnTo>
                    <a:pt x="301" y="642"/>
                  </a:lnTo>
                  <a:lnTo>
                    <a:pt x="301" y="638"/>
                  </a:lnTo>
                  <a:lnTo>
                    <a:pt x="304" y="635"/>
                  </a:lnTo>
                  <a:lnTo>
                    <a:pt x="306" y="631"/>
                  </a:lnTo>
                  <a:lnTo>
                    <a:pt x="308" y="628"/>
                  </a:lnTo>
                  <a:lnTo>
                    <a:pt x="308" y="628"/>
                  </a:lnTo>
                  <a:lnTo>
                    <a:pt x="309" y="620"/>
                  </a:lnTo>
                  <a:lnTo>
                    <a:pt x="311" y="616"/>
                  </a:lnTo>
                  <a:lnTo>
                    <a:pt x="314" y="614"/>
                  </a:lnTo>
                  <a:lnTo>
                    <a:pt x="314" y="614"/>
                  </a:lnTo>
                  <a:lnTo>
                    <a:pt x="323" y="614"/>
                  </a:lnTo>
                  <a:lnTo>
                    <a:pt x="328" y="618"/>
                  </a:lnTo>
                  <a:lnTo>
                    <a:pt x="333" y="620"/>
                  </a:lnTo>
                  <a:lnTo>
                    <a:pt x="342" y="621"/>
                  </a:lnTo>
                  <a:lnTo>
                    <a:pt x="342" y="621"/>
                  </a:lnTo>
                  <a:lnTo>
                    <a:pt x="345" y="614"/>
                  </a:lnTo>
                  <a:lnTo>
                    <a:pt x="350" y="608"/>
                  </a:lnTo>
                  <a:lnTo>
                    <a:pt x="354" y="604"/>
                  </a:lnTo>
                  <a:lnTo>
                    <a:pt x="359" y="602"/>
                  </a:lnTo>
                  <a:lnTo>
                    <a:pt x="364" y="601"/>
                  </a:lnTo>
                  <a:lnTo>
                    <a:pt x="369" y="601"/>
                  </a:lnTo>
                  <a:lnTo>
                    <a:pt x="369" y="560"/>
                  </a:lnTo>
                  <a:lnTo>
                    <a:pt x="369" y="560"/>
                  </a:lnTo>
                  <a:lnTo>
                    <a:pt x="372" y="560"/>
                  </a:lnTo>
                  <a:lnTo>
                    <a:pt x="376" y="556"/>
                  </a:lnTo>
                  <a:lnTo>
                    <a:pt x="379" y="555"/>
                  </a:lnTo>
                  <a:lnTo>
                    <a:pt x="383" y="553"/>
                  </a:lnTo>
                  <a:lnTo>
                    <a:pt x="383" y="553"/>
                  </a:lnTo>
                  <a:lnTo>
                    <a:pt x="383" y="550"/>
                  </a:lnTo>
                  <a:lnTo>
                    <a:pt x="384" y="548"/>
                  </a:lnTo>
                  <a:lnTo>
                    <a:pt x="389" y="546"/>
                  </a:lnTo>
                  <a:lnTo>
                    <a:pt x="393" y="543"/>
                  </a:lnTo>
                  <a:lnTo>
                    <a:pt x="395" y="541"/>
                  </a:lnTo>
                  <a:lnTo>
                    <a:pt x="396" y="539"/>
                  </a:lnTo>
                  <a:lnTo>
                    <a:pt x="396" y="539"/>
                  </a:lnTo>
                  <a:lnTo>
                    <a:pt x="401" y="538"/>
                  </a:lnTo>
                  <a:lnTo>
                    <a:pt x="405" y="536"/>
                  </a:lnTo>
                  <a:lnTo>
                    <a:pt x="410" y="533"/>
                  </a:lnTo>
                  <a:lnTo>
                    <a:pt x="417" y="533"/>
                  </a:lnTo>
                  <a:lnTo>
                    <a:pt x="417" y="533"/>
                  </a:lnTo>
                  <a:lnTo>
                    <a:pt x="422" y="541"/>
                  </a:lnTo>
                  <a:lnTo>
                    <a:pt x="427" y="550"/>
                  </a:lnTo>
                  <a:lnTo>
                    <a:pt x="434" y="556"/>
                  </a:lnTo>
                  <a:lnTo>
                    <a:pt x="437" y="567"/>
                  </a:lnTo>
                  <a:lnTo>
                    <a:pt x="437" y="567"/>
                  </a:lnTo>
                  <a:lnTo>
                    <a:pt x="441" y="567"/>
                  </a:lnTo>
                  <a:lnTo>
                    <a:pt x="441" y="567"/>
                  </a:lnTo>
                  <a:lnTo>
                    <a:pt x="442" y="572"/>
                  </a:lnTo>
                  <a:lnTo>
                    <a:pt x="442" y="577"/>
                  </a:lnTo>
                  <a:lnTo>
                    <a:pt x="444" y="580"/>
                  </a:lnTo>
                  <a:lnTo>
                    <a:pt x="444" y="580"/>
                  </a:lnTo>
                  <a:lnTo>
                    <a:pt x="447" y="580"/>
                  </a:lnTo>
                  <a:lnTo>
                    <a:pt x="451" y="580"/>
                  </a:lnTo>
                  <a:lnTo>
                    <a:pt x="454" y="580"/>
                  </a:lnTo>
                  <a:lnTo>
                    <a:pt x="458" y="580"/>
                  </a:lnTo>
                  <a:lnTo>
                    <a:pt x="458" y="580"/>
                  </a:lnTo>
                  <a:lnTo>
                    <a:pt x="458" y="584"/>
                  </a:lnTo>
                  <a:lnTo>
                    <a:pt x="458" y="587"/>
                  </a:lnTo>
                  <a:lnTo>
                    <a:pt x="458" y="587"/>
                  </a:lnTo>
                  <a:lnTo>
                    <a:pt x="461" y="594"/>
                  </a:lnTo>
                  <a:lnTo>
                    <a:pt x="464" y="601"/>
                  </a:lnTo>
                  <a:lnTo>
                    <a:pt x="464" y="601"/>
                  </a:lnTo>
                  <a:lnTo>
                    <a:pt x="471" y="601"/>
                  </a:lnTo>
                  <a:lnTo>
                    <a:pt x="476" y="601"/>
                  </a:lnTo>
                  <a:lnTo>
                    <a:pt x="478" y="604"/>
                  </a:lnTo>
                  <a:lnTo>
                    <a:pt x="482" y="608"/>
                  </a:lnTo>
                  <a:lnTo>
                    <a:pt x="483" y="611"/>
                  </a:lnTo>
                  <a:lnTo>
                    <a:pt x="487" y="614"/>
                  </a:lnTo>
                  <a:lnTo>
                    <a:pt x="492" y="614"/>
                  </a:lnTo>
                  <a:lnTo>
                    <a:pt x="499" y="614"/>
                  </a:lnTo>
                  <a:lnTo>
                    <a:pt x="499" y="614"/>
                  </a:lnTo>
                  <a:lnTo>
                    <a:pt x="504" y="613"/>
                  </a:lnTo>
                  <a:lnTo>
                    <a:pt x="509" y="608"/>
                  </a:lnTo>
                  <a:lnTo>
                    <a:pt x="514" y="604"/>
                  </a:lnTo>
                  <a:lnTo>
                    <a:pt x="519" y="601"/>
                  </a:lnTo>
                  <a:lnTo>
                    <a:pt x="553" y="601"/>
                  </a:lnTo>
                  <a:lnTo>
                    <a:pt x="553" y="601"/>
                  </a:lnTo>
                  <a:lnTo>
                    <a:pt x="567" y="608"/>
                  </a:lnTo>
                  <a:lnTo>
                    <a:pt x="580" y="614"/>
                  </a:lnTo>
                  <a:lnTo>
                    <a:pt x="580" y="614"/>
                  </a:lnTo>
                  <a:lnTo>
                    <a:pt x="584" y="621"/>
                  </a:lnTo>
                  <a:lnTo>
                    <a:pt x="589" y="628"/>
                  </a:lnTo>
                  <a:lnTo>
                    <a:pt x="592" y="631"/>
                  </a:lnTo>
                  <a:lnTo>
                    <a:pt x="598" y="633"/>
                  </a:lnTo>
                  <a:lnTo>
                    <a:pt x="603" y="635"/>
                  </a:lnTo>
                  <a:lnTo>
                    <a:pt x="608" y="635"/>
                  </a:lnTo>
                  <a:lnTo>
                    <a:pt x="608" y="635"/>
                  </a:lnTo>
                  <a:lnTo>
                    <a:pt x="611" y="635"/>
                  </a:lnTo>
                  <a:lnTo>
                    <a:pt x="613" y="631"/>
                  </a:lnTo>
                  <a:lnTo>
                    <a:pt x="615" y="625"/>
                  </a:lnTo>
                  <a:lnTo>
                    <a:pt x="616" y="618"/>
                  </a:lnTo>
                  <a:lnTo>
                    <a:pt x="618" y="616"/>
                  </a:lnTo>
                  <a:lnTo>
                    <a:pt x="621" y="614"/>
                  </a:lnTo>
                  <a:lnTo>
                    <a:pt x="621" y="614"/>
                  </a:lnTo>
                  <a:lnTo>
                    <a:pt x="625" y="614"/>
                  </a:lnTo>
                  <a:lnTo>
                    <a:pt x="628" y="614"/>
                  </a:lnTo>
                  <a:lnTo>
                    <a:pt x="635" y="618"/>
                  </a:lnTo>
                  <a:lnTo>
                    <a:pt x="639" y="618"/>
                  </a:lnTo>
                  <a:lnTo>
                    <a:pt x="640" y="618"/>
                  </a:lnTo>
                  <a:lnTo>
                    <a:pt x="642" y="614"/>
                  </a:lnTo>
                  <a:lnTo>
                    <a:pt x="642" y="614"/>
                  </a:lnTo>
                  <a:lnTo>
                    <a:pt x="652" y="614"/>
                  </a:lnTo>
                  <a:lnTo>
                    <a:pt x="662" y="614"/>
                  </a:lnTo>
                  <a:lnTo>
                    <a:pt x="669" y="618"/>
                  </a:lnTo>
                  <a:lnTo>
                    <a:pt x="676" y="621"/>
                  </a:lnTo>
                  <a:lnTo>
                    <a:pt x="683" y="621"/>
                  </a:lnTo>
                  <a:lnTo>
                    <a:pt x="683" y="621"/>
                  </a:lnTo>
                  <a:lnTo>
                    <a:pt x="683" y="618"/>
                  </a:lnTo>
                  <a:lnTo>
                    <a:pt x="681" y="616"/>
                  </a:lnTo>
                  <a:lnTo>
                    <a:pt x="676" y="614"/>
                  </a:lnTo>
                  <a:lnTo>
                    <a:pt x="676" y="614"/>
                  </a:lnTo>
                  <a:lnTo>
                    <a:pt x="673" y="609"/>
                  </a:lnTo>
                  <a:lnTo>
                    <a:pt x="669" y="604"/>
                  </a:lnTo>
                  <a:lnTo>
                    <a:pt x="661" y="596"/>
                  </a:lnTo>
                  <a:lnTo>
                    <a:pt x="657" y="591"/>
                  </a:lnTo>
                  <a:lnTo>
                    <a:pt x="656" y="584"/>
                  </a:lnTo>
                  <a:lnTo>
                    <a:pt x="654" y="577"/>
                  </a:lnTo>
                  <a:lnTo>
                    <a:pt x="656" y="567"/>
                  </a:lnTo>
                  <a:lnTo>
                    <a:pt x="656" y="567"/>
                  </a:lnTo>
                  <a:lnTo>
                    <a:pt x="661" y="567"/>
                  </a:lnTo>
                  <a:lnTo>
                    <a:pt x="666" y="567"/>
                  </a:lnTo>
                  <a:lnTo>
                    <a:pt x="671" y="562"/>
                  </a:lnTo>
                  <a:lnTo>
                    <a:pt x="678" y="558"/>
                  </a:lnTo>
                  <a:lnTo>
                    <a:pt x="683" y="558"/>
                  </a:lnTo>
                  <a:lnTo>
                    <a:pt x="690" y="560"/>
                  </a:lnTo>
                  <a:lnTo>
                    <a:pt x="690" y="560"/>
                  </a:lnTo>
                  <a:lnTo>
                    <a:pt x="692" y="550"/>
                  </a:lnTo>
                  <a:lnTo>
                    <a:pt x="690" y="543"/>
                  </a:lnTo>
                  <a:lnTo>
                    <a:pt x="686" y="538"/>
                  </a:lnTo>
                  <a:lnTo>
                    <a:pt x="681" y="534"/>
                  </a:lnTo>
                  <a:lnTo>
                    <a:pt x="676" y="531"/>
                  </a:lnTo>
                  <a:lnTo>
                    <a:pt x="673" y="526"/>
                  </a:lnTo>
                  <a:lnTo>
                    <a:pt x="669" y="521"/>
                  </a:lnTo>
                  <a:lnTo>
                    <a:pt x="669" y="512"/>
                  </a:lnTo>
                  <a:lnTo>
                    <a:pt x="669" y="512"/>
                  </a:lnTo>
                  <a:lnTo>
                    <a:pt x="671" y="507"/>
                  </a:lnTo>
                  <a:lnTo>
                    <a:pt x="674" y="504"/>
                  </a:lnTo>
                  <a:lnTo>
                    <a:pt x="683" y="498"/>
                  </a:lnTo>
                  <a:lnTo>
                    <a:pt x="683" y="498"/>
                  </a:lnTo>
                  <a:lnTo>
                    <a:pt x="683" y="487"/>
                  </a:lnTo>
                  <a:lnTo>
                    <a:pt x="685" y="481"/>
                  </a:lnTo>
                  <a:lnTo>
                    <a:pt x="686" y="480"/>
                  </a:lnTo>
                  <a:lnTo>
                    <a:pt x="690" y="478"/>
                  </a:lnTo>
                  <a:lnTo>
                    <a:pt x="690" y="478"/>
                  </a:lnTo>
                  <a:lnTo>
                    <a:pt x="698" y="475"/>
                  </a:lnTo>
                  <a:lnTo>
                    <a:pt x="707" y="471"/>
                  </a:lnTo>
                  <a:lnTo>
                    <a:pt x="715" y="468"/>
                  </a:lnTo>
                  <a:lnTo>
                    <a:pt x="724" y="464"/>
                  </a:lnTo>
                  <a:lnTo>
                    <a:pt x="744" y="464"/>
                  </a:lnTo>
                  <a:lnTo>
                    <a:pt x="744" y="464"/>
                  </a:lnTo>
                  <a:lnTo>
                    <a:pt x="744" y="461"/>
                  </a:lnTo>
                  <a:lnTo>
                    <a:pt x="746" y="459"/>
                  </a:lnTo>
                  <a:lnTo>
                    <a:pt x="751" y="458"/>
                  </a:lnTo>
                  <a:lnTo>
                    <a:pt x="755" y="454"/>
                  </a:lnTo>
                  <a:lnTo>
                    <a:pt x="756" y="452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56" y="451"/>
                  </a:lnTo>
                  <a:lnTo>
                    <a:pt x="756" y="451"/>
                  </a:lnTo>
                  <a:lnTo>
                    <a:pt x="758" y="447"/>
                  </a:lnTo>
                  <a:lnTo>
                    <a:pt x="760" y="444"/>
                  </a:lnTo>
                  <a:lnTo>
                    <a:pt x="760" y="444"/>
                  </a:lnTo>
                  <a:lnTo>
                    <a:pt x="758" y="441"/>
                  </a:lnTo>
                  <a:lnTo>
                    <a:pt x="758" y="441"/>
                  </a:lnTo>
                  <a:lnTo>
                    <a:pt x="758" y="435"/>
                  </a:lnTo>
                  <a:lnTo>
                    <a:pt x="758" y="435"/>
                  </a:lnTo>
                  <a:lnTo>
                    <a:pt x="758" y="434"/>
                  </a:lnTo>
                  <a:lnTo>
                    <a:pt x="758" y="434"/>
                  </a:lnTo>
                  <a:lnTo>
                    <a:pt x="760" y="427"/>
                  </a:lnTo>
                  <a:lnTo>
                    <a:pt x="761" y="422"/>
                  </a:lnTo>
                  <a:lnTo>
                    <a:pt x="761" y="422"/>
                  </a:lnTo>
                  <a:lnTo>
                    <a:pt x="763" y="420"/>
                  </a:lnTo>
                  <a:lnTo>
                    <a:pt x="763" y="420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7" y="413"/>
                  </a:lnTo>
                  <a:lnTo>
                    <a:pt x="768" y="410"/>
                  </a:lnTo>
                  <a:lnTo>
                    <a:pt x="768" y="410"/>
                  </a:lnTo>
                  <a:lnTo>
                    <a:pt x="770" y="408"/>
                  </a:lnTo>
                  <a:lnTo>
                    <a:pt x="770" y="408"/>
                  </a:lnTo>
                  <a:lnTo>
                    <a:pt x="772" y="403"/>
                  </a:lnTo>
                  <a:lnTo>
                    <a:pt x="772" y="355"/>
                  </a:lnTo>
                  <a:lnTo>
                    <a:pt x="772" y="355"/>
                  </a:lnTo>
                  <a:lnTo>
                    <a:pt x="767" y="352"/>
                  </a:lnTo>
                  <a:lnTo>
                    <a:pt x="761" y="348"/>
                  </a:lnTo>
                  <a:lnTo>
                    <a:pt x="758" y="343"/>
                  </a:lnTo>
                  <a:lnTo>
                    <a:pt x="758" y="335"/>
                  </a:lnTo>
                  <a:lnTo>
                    <a:pt x="758" y="335"/>
                  </a:lnTo>
                  <a:lnTo>
                    <a:pt x="748" y="335"/>
                  </a:lnTo>
                  <a:lnTo>
                    <a:pt x="744" y="333"/>
                  </a:lnTo>
                  <a:lnTo>
                    <a:pt x="741" y="331"/>
                  </a:lnTo>
                  <a:lnTo>
                    <a:pt x="739" y="328"/>
                  </a:lnTo>
                  <a:lnTo>
                    <a:pt x="738" y="324"/>
                  </a:lnTo>
                  <a:lnTo>
                    <a:pt x="738" y="314"/>
                  </a:lnTo>
                  <a:lnTo>
                    <a:pt x="738" y="314"/>
                  </a:lnTo>
                  <a:lnTo>
                    <a:pt x="741" y="307"/>
                  </a:lnTo>
                  <a:lnTo>
                    <a:pt x="746" y="302"/>
                  </a:lnTo>
                  <a:lnTo>
                    <a:pt x="751" y="297"/>
                  </a:lnTo>
                  <a:lnTo>
                    <a:pt x="758" y="294"/>
                  </a:lnTo>
                  <a:lnTo>
                    <a:pt x="758" y="294"/>
                  </a:lnTo>
                  <a:lnTo>
                    <a:pt x="758" y="289"/>
                  </a:lnTo>
                  <a:lnTo>
                    <a:pt x="760" y="285"/>
                  </a:lnTo>
                  <a:lnTo>
                    <a:pt x="763" y="283"/>
                  </a:lnTo>
                  <a:lnTo>
                    <a:pt x="767" y="282"/>
                  </a:lnTo>
                  <a:lnTo>
                    <a:pt x="775" y="280"/>
                  </a:lnTo>
                  <a:lnTo>
                    <a:pt x="777" y="277"/>
                  </a:lnTo>
                  <a:lnTo>
                    <a:pt x="778" y="273"/>
                  </a:lnTo>
                  <a:lnTo>
                    <a:pt x="778" y="273"/>
                  </a:lnTo>
                  <a:lnTo>
                    <a:pt x="787" y="272"/>
                  </a:lnTo>
                  <a:lnTo>
                    <a:pt x="796" y="270"/>
                  </a:lnTo>
                  <a:lnTo>
                    <a:pt x="801" y="265"/>
                  </a:lnTo>
                  <a:lnTo>
                    <a:pt x="806" y="260"/>
                  </a:lnTo>
                  <a:lnTo>
                    <a:pt x="806" y="260"/>
                  </a:lnTo>
                  <a:lnTo>
                    <a:pt x="809" y="258"/>
                  </a:lnTo>
                  <a:lnTo>
                    <a:pt x="813" y="256"/>
                  </a:lnTo>
                  <a:lnTo>
                    <a:pt x="819" y="249"/>
                  </a:lnTo>
                  <a:lnTo>
                    <a:pt x="823" y="248"/>
                  </a:lnTo>
                  <a:lnTo>
                    <a:pt x="826" y="246"/>
                  </a:lnTo>
                  <a:lnTo>
                    <a:pt x="833" y="244"/>
                  </a:lnTo>
                  <a:lnTo>
                    <a:pt x="840" y="246"/>
                  </a:lnTo>
                  <a:lnTo>
                    <a:pt x="840" y="246"/>
                  </a:lnTo>
                  <a:lnTo>
                    <a:pt x="842" y="241"/>
                  </a:lnTo>
                  <a:lnTo>
                    <a:pt x="843" y="239"/>
                  </a:lnTo>
                  <a:lnTo>
                    <a:pt x="847" y="239"/>
                  </a:lnTo>
                  <a:lnTo>
                    <a:pt x="847" y="239"/>
                  </a:lnTo>
                  <a:lnTo>
                    <a:pt x="848" y="231"/>
                  </a:lnTo>
                  <a:lnTo>
                    <a:pt x="850" y="227"/>
                  </a:lnTo>
                  <a:lnTo>
                    <a:pt x="853" y="225"/>
                  </a:lnTo>
                  <a:lnTo>
                    <a:pt x="853" y="225"/>
                  </a:lnTo>
                  <a:lnTo>
                    <a:pt x="855" y="222"/>
                  </a:lnTo>
                  <a:lnTo>
                    <a:pt x="859" y="220"/>
                  </a:lnTo>
                  <a:lnTo>
                    <a:pt x="862" y="219"/>
                  </a:lnTo>
                  <a:lnTo>
                    <a:pt x="867" y="219"/>
                  </a:lnTo>
                  <a:lnTo>
                    <a:pt x="867" y="219"/>
                  </a:lnTo>
                  <a:lnTo>
                    <a:pt x="869" y="210"/>
                  </a:lnTo>
                  <a:lnTo>
                    <a:pt x="871" y="207"/>
                  </a:lnTo>
                  <a:lnTo>
                    <a:pt x="874" y="205"/>
                  </a:lnTo>
                  <a:lnTo>
                    <a:pt x="874" y="205"/>
                  </a:lnTo>
                  <a:lnTo>
                    <a:pt x="882" y="205"/>
                  </a:lnTo>
                  <a:lnTo>
                    <a:pt x="889" y="207"/>
                  </a:lnTo>
                  <a:lnTo>
                    <a:pt x="896" y="208"/>
                  </a:lnTo>
                  <a:lnTo>
                    <a:pt x="901" y="212"/>
                  </a:lnTo>
                  <a:lnTo>
                    <a:pt x="901" y="212"/>
                  </a:lnTo>
                  <a:lnTo>
                    <a:pt x="901" y="217"/>
                  </a:lnTo>
                  <a:lnTo>
                    <a:pt x="905" y="219"/>
                  </a:lnTo>
                  <a:lnTo>
                    <a:pt x="908" y="220"/>
                  </a:lnTo>
                  <a:lnTo>
                    <a:pt x="913" y="219"/>
                  </a:lnTo>
                  <a:lnTo>
                    <a:pt x="925" y="219"/>
                  </a:lnTo>
                  <a:lnTo>
                    <a:pt x="930" y="219"/>
                  </a:lnTo>
                  <a:lnTo>
                    <a:pt x="935" y="219"/>
                  </a:lnTo>
                  <a:lnTo>
                    <a:pt x="935" y="219"/>
                  </a:lnTo>
                  <a:lnTo>
                    <a:pt x="939" y="213"/>
                  </a:lnTo>
                  <a:lnTo>
                    <a:pt x="940" y="210"/>
                  </a:lnTo>
                  <a:lnTo>
                    <a:pt x="942" y="205"/>
                  </a:lnTo>
                  <a:lnTo>
                    <a:pt x="940" y="202"/>
                  </a:lnTo>
                  <a:lnTo>
                    <a:pt x="939" y="198"/>
                  </a:lnTo>
                  <a:lnTo>
                    <a:pt x="937" y="195"/>
                  </a:lnTo>
                  <a:lnTo>
                    <a:pt x="934" y="193"/>
                  </a:lnTo>
                  <a:lnTo>
                    <a:pt x="929" y="191"/>
                  </a:lnTo>
                  <a:lnTo>
                    <a:pt x="929" y="191"/>
                  </a:lnTo>
                  <a:lnTo>
                    <a:pt x="930" y="185"/>
                  </a:lnTo>
                  <a:lnTo>
                    <a:pt x="930" y="178"/>
                  </a:lnTo>
                  <a:lnTo>
                    <a:pt x="927" y="169"/>
                  </a:lnTo>
                  <a:lnTo>
                    <a:pt x="923" y="161"/>
                  </a:lnTo>
                  <a:lnTo>
                    <a:pt x="922" y="156"/>
                  </a:lnTo>
                  <a:lnTo>
                    <a:pt x="922" y="150"/>
                  </a:lnTo>
                  <a:lnTo>
                    <a:pt x="922" y="150"/>
                  </a:lnTo>
                  <a:lnTo>
                    <a:pt x="929" y="152"/>
                  </a:lnTo>
                  <a:lnTo>
                    <a:pt x="934" y="150"/>
                  </a:lnTo>
                  <a:lnTo>
                    <a:pt x="939" y="149"/>
                  </a:lnTo>
                  <a:lnTo>
                    <a:pt x="942" y="147"/>
                  </a:lnTo>
                  <a:lnTo>
                    <a:pt x="947" y="140"/>
                  </a:lnTo>
                  <a:lnTo>
                    <a:pt x="951" y="138"/>
                  </a:lnTo>
                  <a:lnTo>
                    <a:pt x="956" y="137"/>
                  </a:lnTo>
                  <a:lnTo>
                    <a:pt x="956" y="137"/>
                  </a:lnTo>
                  <a:lnTo>
                    <a:pt x="963" y="137"/>
                  </a:lnTo>
                  <a:lnTo>
                    <a:pt x="969" y="137"/>
                  </a:lnTo>
                  <a:lnTo>
                    <a:pt x="978" y="142"/>
                  </a:lnTo>
                  <a:lnTo>
                    <a:pt x="988" y="144"/>
                  </a:lnTo>
                  <a:lnTo>
                    <a:pt x="995" y="145"/>
                  </a:lnTo>
                  <a:lnTo>
                    <a:pt x="1004" y="144"/>
                  </a:lnTo>
                  <a:lnTo>
                    <a:pt x="1004" y="109"/>
                  </a:lnTo>
                  <a:lnTo>
                    <a:pt x="1004" y="109"/>
                  </a:lnTo>
                  <a:lnTo>
                    <a:pt x="1002" y="108"/>
                  </a:lnTo>
                  <a:lnTo>
                    <a:pt x="1000" y="106"/>
                  </a:lnTo>
                  <a:lnTo>
                    <a:pt x="997" y="103"/>
                  </a:lnTo>
                  <a:lnTo>
                    <a:pt x="992" y="101"/>
                  </a:lnTo>
                  <a:lnTo>
                    <a:pt x="990" y="99"/>
                  </a:lnTo>
                  <a:lnTo>
                    <a:pt x="990" y="96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A3391091-8323-4A3D-8078-B3533F19D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7A1664-5F92-4C53-A72A-58A139E5A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463" y="4657725"/>
              <a:ext cx="615950" cy="311150"/>
            </a:xfrm>
            <a:custGeom>
              <a:avLst/>
              <a:gdLst>
                <a:gd name="T0" fmla="*/ 855 w 1709"/>
                <a:gd name="T1" fmla="*/ 80 h 864"/>
                <a:gd name="T2" fmla="*/ 802 w 1709"/>
                <a:gd name="T3" fmla="*/ 41 h 864"/>
                <a:gd name="T4" fmla="*/ 761 w 1709"/>
                <a:gd name="T5" fmla="*/ 21 h 864"/>
                <a:gd name="T6" fmla="*/ 718 w 1709"/>
                <a:gd name="T7" fmla="*/ 46 h 864"/>
                <a:gd name="T8" fmla="*/ 695 w 1709"/>
                <a:gd name="T9" fmla="*/ 70 h 864"/>
                <a:gd name="T10" fmla="*/ 589 w 1709"/>
                <a:gd name="T11" fmla="*/ 79 h 864"/>
                <a:gd name="T12" fmla="*/ 520 w 1709"/>
                <a:gd name="T13" fmla="*/ 84 h 864"/>
                <a:gd name="T14" fmla="*/ 479 w 1709"/>
                <a:gd name="T15" fmla="*/ 104 h 864"/>
                <a:gd name="T16" fmla="*/ 447 w 1709"/>
                <a:gd name="T17" fmla="*/ 150 h 864"/>
                <a:gd name="T18" fmla="*/ 404 w 1709"/>
                <a:gd name="T19" fmla="*/ 166 h 864"/>
                <a:gd name="T20" fmla="*/ 377 w 1709"/>
                <a:gd name="T21" fmla="*/ 285 h 864"/>
                <a:gd name="T22" fmla="*/ 329 w 1709"/>
                <a:gd name="T23" fmla="*/ 309 h 864"/>
                <a:gd name="T24" fmla="*/ 273 w 1709"/>
                <a:gd name="T25" fmla="*/ 372 h 864"/>
                <a:gd name="T26" fmla="*/ 152 w 1709"/>
                <a:gd name="T27" fmla="*/ 404 h 864"/>
                <a:gd name="T28" fmla="*/ 85 w 1709"/>
                <a:gd name="T29" fmla="*/ 421 h 864"/>
                <a:gd name="T30" fmla="*/ 43 w 1709"/>
                <a:gd name="T31" fmla="*/ 459 h 864"/>
                <a:gd name="T32" fmla="*/ 26 w 1709"/>
                <a:gd name="T33" fmla="*/ 478 h 864"/>
                <a:gd name="T34" fmla="*/ 2 w 1709"/>
                <a:gd name="T35" fmla="*/ 594 h 864"/>
                <a:gd name="T36" fmla="*/ 43 w 1709"/>
                <a:gd name="T37" fmla="*/ 677 h 864"/>
                <a:gd name="T38" fmla="*/ 63 w 1709"/>
                <a:gd name="T39" fmla="*/ 691 h 864"/>
                <a:gd name="T40" fmla="*/ 89 w 1709"/>
                <a:gd name="T41" fmla="*/ 713 h 864"/>
                <a:gd name="T42" fmla="*/ 138 w 1709"/>
                <a:gd name="T43" fmla="*/ 759 h 864"/>
                <a:gd name="T44" fmla="*/ 213 w 1709"/>
                <a:gd name="T45" fmla="*/ 821 h 864"/>
                <a:gd name="T46" fmla="*/ 253 w 1709"/>
                <a:gd name="T47" fmla="*/ 843 h 864"/>
                <a:gd name="T48" fmla="*/ 357 w 1709"/>
                <a:gd name="T49" fmla="*/ 862 h 864"/>
                <a:gd name="T50" fmla="*/ 495 w 1709"/>
                <a:gd name="T51" fmla="*/ 855 h 864"/>
                <a:gd name="T52" fmla="*/ 548 w 1709"/>
                <a:gd name="T53" fmla="*/ 841 h 864"/>
                <a:gd name="T54" fmla="*/ 595 w 1709"/>
                <a:gd name="T55" fmla="*/ 821 h 864"/>
                <a:gd name="T56" fmla="*/ 618 w 1709"/>
                <a:gd name="T57" fmla="*/ 810 h 864"/>
                <a:gd name="T58" fmla="*/ 650 w 1709"/>
                <a:gd name="T59" fmla="*/ 712 h 864"/>
                <a:gd name="T60" fmla="*/ 732 w 1709"/>
                <a:gd name="T61" fmla="*/ 701 h 864"/>
                <a:gd name="T62" fmla="*/ 807 w 1709"/>
                <a:gd name="T63" fmla="*/ 684 h 864"/>
                <a:gd name="T64" fmla="*/ 834 w 1709"/>
                <a:gd name="T65" fmla="*/ 640 h 864"/>
                <a:gd name="T66" fmla="*/ 877 w 1709"/>
                <a:gd name="T67" fmla="*/ 633 h 864"/>
                <a:gd name="T68" fmla="*/ 920 w 1709"/>
                <a:gd name="T69" fmla="*/ 650 h 864"/>
                <a:gd name="T70" fmla="*/ 964 w 1709"/>
                <a:gd name="T71" fmla="*/ 650 h 864"/>
                <a:gd name="T72" fmla="*/ 1000 w 1709"/>
                <a:gd name="T73" fmla="*/ 614 h 864"/>
                <a:gd name="T74" fmla="*/ 1066 w 1709"/>
                <a:gd name="T75" fmla="*/ 575 h 864"/>
                <a:gd name="T76" fmla="*/ 1094 w 1709"/>
                <a:gd name="T77" fmla="*/ 493 h 864"/>
                <a:gd name="T78" fmla="*/ 1155 w 1709"/>
                <a:gd name="T79" fmla="*/ 452 h 864"/>
                <a:gd name="T80" fmla="*/ 1298 w 1709"/>
                <a:gd name="T81" fmla="*/ 452 h 864"/>
                <a:gd name="T82" fmla="*/ 1418 w 1709"/>
                <a:gd name="T83" fmla="*/ 452 h 864"/>
                <a:gd name="T84" fmla="*/ 1500 w 1709"/>
                <a:gd name="T85" fmla="*/ 505 h 864"/>
                <a:gd name="T86" fmla="*/ 1587 w 1709"/>
                <a:gd name="T87" fmla="*/ 483 h 864"/>
                <a:gd name="T88" fmla="*/ 1599 w 1709"/>
                <a:gd name="T89" fmla="*/ 442 h 864"/>
                <a:gd name="T90" fmla="*/ 1624 w 1709"/>
                <a:gd name="T91" fmla="*/ 355 h 864"/>
                <a:gd name="T92" fmla="*/ 1660 w 1709"/>
                <a:gd name="T93" fmla="*/ 287 h 864"/>
                <a:gd name="T94" fmla="*/ 1662 w 1709"/>
                <a:gd name="T95" fmla="*/ 227 h 864"/>
                <a:gd name="T96" fmla="*/ 1680 w 1709"/>
                <a:gd name="T97" fmla="*/ 203 h 864"/>
                <a:gd name="T98" fmla="*/ 1708 w 1709"/>
                <a:gd name="T99" fmla="*/ 132 h 864"/>
                <a:gd name="T100" fmla="*/ 1653 w 1709"/>
                <a:gd name="T101" fmla="*/ 104 h 864"/>
                <a:gd name="T102" fmla="*/ 1585 w 1709"/>
                <a:gd name="T103" fmla="*/ 84 h 864"/>
                <a:gd name="T104" fmla="*/ 1542 w 1709"/>
                <a:gd name="T105" fmla="*/ 63 h 864"/>
                <a:gd name="T106" fmla="*/ 1508 w 1709"/>
                <a:gd name="T107" fmla="*/ 28 h 864"/>
                <a:gd name="T108" fmla="*/ 1479 w 1709"/>
                <a:gd name="T109" fmla="*/ 24 h 864"/>
                <a:gd name="T110" fmla="*/ 1452 w 1709"/>
                <a:gd name="T111" fmla="*/ 14 h 864"/>
                <a:gd name="T112" fmla="*/ 1360 w 1709"/>
                <a:gd name="T113" fmla="*/ 4 h 864"/>
                <a:gd name="T114" fmla="*/ 1286 w 1709"/>
                <a:gd name="T115" fmla="*/ 10 h 864"/>
                <a:gd name="T116" fmla="*/ 1264 w 1709"/>
                <a:gd name="T117" fmla="*/ 33 h 864"/>
                <a:gd name="T118" fmla="*/ 1213 w 1709"/>
                <a:gd name="T119" fmla="*/ 58 h 864"/>
                <a:gd name="T120" fmla="*/ 1152 w 1709"/>
                <a:gd name="T121" fmla="*/ 67 h 864"/>
                <a:gd name="T122" fmla="*/ 1053 w 1709"/>
                <a:gd name="T123" fmla="*/ 63 h 864"/>
                <a:gd name="T124" fmla="*/ 971 w 1709"/>
                <a:gd name="T125" fmla="*/ 101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09" h="864">
                  <a:moveTo>
                    <a:pt x="875" y="159"/>
                  </a:moveTo>
                  <a:lnTo>
                    <a:pt x="875" y="159"/>
                  </a:lnTo>
                  <a:lnTo>
                    <a:pt x="874" y="152"/>
                  </a:lnTo>
                  <a:lnTo>
                    <a:pt x="875" y="147"/>
                  </a:lnTo>
                  <a:lnTo>
                    <a:pt x="879" y="138"/>
                  </a:lnTo>
                  <a:lnTo>
                    <a:pt x="882" y="130"/>
                  </a:lnTo>
                  <a:lnTo>
                    <a:pt x="882" y="125"/>
                  </a:lnTo>
                  <a:lnTo>
                    <a:pt x="882" y="118"/>
                  </a:lnTo>
                  <a:lnTo>
                    <a:pt x="882" y="118"/>
                  </a:lnTo>
                  <a:lnTo>
                    <a:pt x="874" y="101"/>
                  </a:lnTo>
                  <a:lnTo>
                    <a:pt x="868" y="94"/>
                  </a:lnTo>
                  <a:lnTo>
                    <a:pt x="862" y="87"/>
                  </a:lnTo>
                  <a:lnTo>
                    <a:pt x="855" y="80"/>
                  </a:lnTo>
                  <a:lnTo>
                    <a:pt x="846" y="77"/>
                  </a:lnTo>
                  <a:lnTo>
                    <a:pt x="834" y="75"/>
                  </a:lnTo>
                  <a:lnTo>
                    <a:pt x="821" y="77"/>
                  </a:lnTo>
                  <a:lnTo>
                    <a:pt x="821" y="77"/>
                  </a:lnTo>
                  <a:lnTo>
                    <a:pt x="819" y="74"/>
                  </a:lnTo>
                  <a:lnTo>
                    <a:pt x="816" y="69"/>
                  </a:lnTo>
                  <a:lnTo>
                    <a:pt x="811" y="63"/>
                  </a:lnTo>
                  <a:lnTo>
                    <a:pt x="809" y="60"/>
                  </a:lnTo>
                  <a:lnTo>
                    <a:pt x="805" y="55"/>
                  </a:lnTo>
                  <a:lnTo>
                    <a:pt x="805" y="50"/>
                  </a:lnTo>
                  <a:lnTo>
                    <a:pt x="807" y="43"/>
                  </a:lnTo>
                  <a:lnTo>
                    <a:pt x="807" y="43"/>
                  </a:lnTo>
                  <a:lnTo>
                    <a:pt x="802" y="41"/>
                  </a:lnTo>
                  <a:lnTo>
                    <a:pt x="799" y="39"/>
                  </a:lnTo>
                  <a:lnTo>
                    <a:pt x="793" y="33"/>
                  </a:lnTo>
                  <a:lnTo>
                    <a:pt x="790" y="24"/>
                  </a:lnTo>
                  <a:lnTo>
                    <a:pt x="787" y="16"/>
                  </a:lnTo>
                  <a:lnTo>
                    <a:pt x="787" y="16"/>
                  </a:lnTo>
                  <a:lnTo>
                    <a:pt x="783" y="10"/>
                  </a:lnTo>
                  <a:lnTo>
                    <a:pt x="780" y="5"/>
                  </a:lnTo>
                  <a:lnTo>
                    <a:pt x="773" y="4"/>
                  </a:lnTo>
                  <a:lnTo>
                    <a:pt x="766" y="2"/>
                  </a:lnTo>
                  <a:lnTo>
                    <a:pt x="766" y="16"/>
                  </a:lnTo>
                  <a:lnTo>
                    <a:pt x="766" y="16"/>
                  </a:lnTo>
                  <a:lnTo>
                    <a:pt x="763" y="17"/>
                  </a:lnTo>
                  <a:lnTo>
                    <a:pt x="761" y="21"/>
                  </a:lnTo>
                  <a:lnTo>
                    <a:pt x="759" y="29"/>
                  </a:lnTo>
                  <a:lnTo>
                    <a:pt x="759" y="29"/>
                  </a:lnTo>
                  <a:lnTo>
                    <a:pt x="751" y="29"/>
                  </a:lnTo>
                  <a:lnTo>
                    <a:pt x="744" y="31"/>
                  </a:lnTo>
                  <a:lnTo>
                    <a:pt x="739" y="34"/>
                  </a:lnTo>
                  <a:lnTo>
                    <a:pt x="732" y="36"/>
                  </a:lnTo>
                  <a:lnTo>
                    <a:pt x="732" y="36"/>
                  </a:lnTo>
                  <a:lnTo>
                    <a:pt x="729" y="38"/>
                  </a:lnTo>
                  <a:lnTo>
                    <a:pt x="725" y="39"/>
                  </a:lnTo>
                  <a:lnTo>
                    <a:pt x="722" y="41"/>
                  </a:lnTo>
                  <a:lnTo>
                    <a:pt x="718" y="43"/>
                  </a:lnTo>
                  <a:lnTo>
                    <a:pt x="718" y="43"/>
                  </a:lnTo>
                  <a:lnTo>
                    <a:pt x="718" y="46"/>
                  </a:lnTo>
                  <a:lnTo>
                    <a:pt x="718" y="50"/>
                  </a:lnTo>
                  <a:lnTo>
                    <a:pt x="718" y="55"/>
                  </a:lnTo>
                  <a:lnTo>
                    <a:pt x="718" y="57"/>
                  </a:lnTo>
                  <a:lnTo>
                    <a:pt x="718" y="57"/>
                  </a:lnTo>
                  <a:lnTo>
                    <a:pt x="715" y="57"/>
                  </a:lnTo>
                  <a:lnTo>
                    <a:pt x="712" y="57"/>
                  </a:lnTo>
                  <a:lnTo>
                    <a:pt x="712" y="57"/>
                  </a:lnTo>
                  <a:lnTo>
                    <a:pt x="705" y="60"/>
                  </a:lnTo>
                  <a:lnTo>
                    <a:pt x="698" y="63"/>
                  </a:lnTo>
                  <a:lnTo>
                    <a:pt x="698" y="63"/>
                  </a:lnTo>
                  <a:lnTo>
                    <a:pt x="696" y="65"/>
                  </a:lnTo>
                  <a:lnTo>
                    <a:pt x="696" y="69"/>
                  </a:lnTo>
                  <a:lnTo>
                    <a:pt x="695" y="70"/>
                  </a:lnTo>
                  <a:lnTo>
                    <a:pt x="691" y="70"/>
                  </a:lnTo>
                  <a:lnTo>
                    <a:pt x="691" y="70"/>
                  </a:lnTo>
                  <a:lnTo>
                    <a:pt x="688" y="86"/>
                  </a:lnTo>
                  <a:lnTo>
                    <a:pt x="683" y="99"/>
                  </a:lnTo>
                  <a:lnTo>
                    <a:pt x="671" y="125"/>
                  </a:lnTo>
                  <a:lnTo>
                    <a:pt x="671" y="125"/>
                  </a:lnTo>
                  <a:lnTo>
                    <a:pt x="652" y="126"/>
                  </a:lnTo>
                  <a:lnTo>
                    <a:pt x="638" y="128"/>
                  </a:lnTo>
                  <a:lnTo>
                    <a:pt x="626" y="128"/>
                  </a:lnTo>
                  <a:lnTo>
                    <a:pt x="609" y="125"/>
                  </a:lnTo>
                  <a:lnTo>
                    <a:pt x="609" y="125"/>
                  </a:lnTo>
                  <a:lnTo>
                    <a:pt x="595" y="92"/>
                  </a:lnTo>
                  <a:lnTo>
                    <a:pt x="589" y="79"/>
                  </a:lnTo>
                  <a:lnTo>
                    <a:pt x="582" y="63"/>
                  </a:lnTo>
                  <a:lnTo>
                    <a:pt x="555" y="63"/>
                  </a:lnTo>
                  <a:lnTo>
                    <a:pt x="555" y="63"/>
                  </a:lnTo>
                  <a:lnTo>
                    <a:pt x="553" y="69"/>
                  </a:lnTo>
                  <a:lnTo>
                    <a:pt x="551" y="70"/>
                  </a:lnTo>
                  <a:lnTo>
                    <a:pt x="548" y="70"/>
                  </a:lnTo>
                  <a:lnTo>
                    <a:pt x="548" y="70"/>
                  </a:lnTo>
                  <a:lnTo>
                    <a:pt x="539" y="70"/>
                  </a:lnTo>
                  <a:lnTo>
                    <a:pt x="532" y="72"/>
                  </a:lnTo>
                  <a:lnTo>
                    <a:pt x="527" y="77"/>
                  </a:lnTo>
                  <a:lnTo>
                    <a:pt x="527" y="84"/>
                  </a:lnTo>
                  <a:lnTo>
                    <a:pt x="527" y="84"/>
                  </a:lnTo>
                  <a:lnTo>
                    <a:pt x="520" y="84"/>
                  </a:lnTo>
                  <a:lnTo>
                    <a:pt x="514" y="84"/>
                  </a:lnTo>
                  <a:lnTo>
                    <a:pt x="508" y="82"/>
                  </a:lnTo>
                  <a:lnTo>
                    <a:pt x="507" y="77"/>
                  </a:lnTo>
                  <a:lnTo>
                    <a:pt x="507" y="77"/>
                  </a:lnTo>
                  <a:lnTo>
                    <a:pt x="502" y="79"/>
                  </a:lnTo>
                  <a:lnTo>
                    <a:pt x="498" y="82"/>
                  </a:lnTo>
                  <a:lnTo>
                    <a:pt x="495" y="86"/>
                  </a:lnTo>
                  <a:lnTo>
                    <a:pt x="493" y="91"/>
                  </a:lnTo>
                  <a:lnTo>
                    <a:pt x="491" y="96"/>
                  </a:lnTo>
                  <a:lnTo>
                    <a:pt x="488" y="99"/>
                  </a:lnTo>
                  <a:lnTo>
                    <a:pt x="485" y="103"/>
                  </a:lnTo>
                  <a:lnTo>
                    <a:pt x="479" y="104"/>
                  </a:lnTo>
                  <a:lnTo>
                    <a:pt x="479" y="104"/>
                  </a:lnTo>
                  <a:lnTo>
                    <a:pt x="479" y="111"/>
                  </a:lnTo>
                  <a:lnTo>
                    <a:pt x="479" y="118"/>
                  </a:lnTo>
                  <a:lnTo>
                    <a:pt x="478" y="123"/>
                  </a:lnTo>
                  <a:lnTo>
                    <a:pt x="474" y="126"/>
                  </a:lnTo>
                  <a:lnTo>
                    <a:pt x="468" y="133"/>
                  </a:lnTo>
                  <a:lnTo>
                    <a:pt x="459" y="138"/>
                  </a:lnTo>
                  <a:lnTo>
                    <a:pt x="459" y="138"/>
                  </a:lnTo>
                  <a:lnTo>
                    <a:pt x="457" y="144"/>
                  </a:lnTo>
                  <a:lnTo>
                    <a:pt x="456" y="145"/>
                  </a:lnTo>
                  <a:lnTo>
                    <a:pt x="452" y="145"/>
                  </a:lnTo>
                  <a:lnTo>
                    <a:pt x="452" y="145"/>
                  </a:lnTo>
                  <a:lnTo>
                    <a:pt x="450" y="149"/>
                  </a:lnTo>
                  <a:lnTo>
                    <a:pt x="447" y="150"/>
                  </a:lnTo>
                  <a:lnTo>
                    <a:pt x="444" y="152"/>
                  </a:lnTo>
                  <a:lnTo>
                    <a:pt x="439" y="152"/>
                  </a:lnTo>
                  <a:lnTo>
                    <a:pt x="439" y="152"/>
                  </a:lnTo>
                  <a:lnTo>
                    <a:pt x="433" y="154"/>
                  </a:lnTo>
                  <a:lnTo>
                    <a:pt x="432" y="155"/>
                  </a:lnTo>
                  <a:lnTo>
                    <a:pt x="428" y="157"/>
                  </a:lnTo>
                  <a:lnTo>
                    <a:pt x="425" y="159"/>
                  </a:lnTo>
                  <a:lnTo>
                    <a:pt x="425" y="159"/>
                  </a:lnTo>
                  <a:lnTo>
                    <a:pt x="418" y="159"/>
                  </a:lnTo>
                  <a:lnTo>
                    <a:pt x="413" y="162"/>
                  </a:lnTo>
                  <a:lnTo>
                    <a:pt x="410" y="164"/>
                  </a:lnTo>
                  <a:lnTo>
                    <a:pt x="404" y="166"/>
                  </a:lnTo>
                  <a:lnTo>
                    <a:pt x="404" y="166"/>
                  </a:lnTo>
                  <a:lnTo>
                    <a:pt x="404" y="171"/>
                  </a:lnTo>
                  <a:lnTo>
                    <a:pt x="403" y="174"/>
                  </a:lnTo>
                  <a:lnTo>
                    <a:pt x="401" y="178"/>
                  </a:lnTo>
                  <a:lnTo>
                    <a:pt x="398" y="179"/>
                  </a:lnTo>
                  <a:lnTo>
                    <a:pt x="398" y="179"/>
                  </a:lnTo>
                  <a:lnTo>
                    <a:pt x="398" y="195"/>
                  </a:lnTo>
                  <a:lnTo>
                    <a:pt x="398" y="208"/>
                  </a:lnTo>
                  <a:lnTo>
                    <a:pt x="396" y="236"/>
                  </a:lnTo>
                  <a:lnTo>
                    <a:pt x="391" y="259"/>
                  </a:lnTo>
                  <a:lnTo>
                    <a:pt x="384" y="282"/>
                  </a:lnTo>
                  <a:lnTo>
                    <a:pt x="384" y="282"/>
                  </a:lnTo>
                  <a:lnTo>
                    <a:pt x="379" y="283"/>
                  </a:lnTo>
                  <a:lnTo>
                    <a:pt x="377" y="285"/>
                  </a:lnTo>
                  <a:lnTo>
                    <a:pt x="372" y="290"/>
                  </a:lnTo>
                  <a:lnTo>
                    <a:pt x="370" y="294"/>
                  </a:lnTo>
                  <a:lnTo>
                    <a:pt x="367" y="295"/>
                  </a:lnTo>
                  <a:lnTo>
                    <a:pt x="362" y="297"/>
                  </a:lnTo>
                  <a:lnTo>
                    <a:pt x="357" y="295"/>
                  </a:lnTo>
                  <a:lnTo>
                    <a:pt x="357" y="295"/>
                  </a:lnTo>
                  <a:lnTo>
                    <a:pt x="350" y="295"/>
                  </a:lnTo>
                  <a:lnTo>
                    <a:pt x="346" y="295"/>
                  </a:lnTo>
                  <a:lnTo>
                    <a:pt x="343" y="297"/>
                  </a:lnTo>
                  <a:lnTo>
                    <a:pt x="341" y="300"/>
                  </a:lnTo>
                  <a:lnTo>
                    <a:pt x="336" y="306"/>
                  </a:lnTo>
                  <a:lnTo>
                    <a:pt x="333" y="309"/>
                  </a:lnTo>
                  <a:lnTo>
                    <a:pt x="329" y="309"/>
                  </a:lnTo>
                  <a:lnTo>
                    <a:pt x="329" y="343"/>
                  </a:lnTo>
                  <a:lnTo>
                    <a:pt x="329" y="343"/>
                  </a:lnTo>
                  <a:lnTo>
                    <a:pt x="323" y="343"/>
                  </a:lnTo>
                  <a:lnTo>
                    <a:pt x="316" y="343"/>
                  </a:lnTo>
                  <a:lnTo>
                    <a:pt x="306" y="346"/>
                  </a:lnTo>
                  <a:lnTo>
                    <a:pt x="297" y="353"/>
                  </a:lnTo>
                  <a:lnTo>
                    <a:pt x="289" y="357"/>
                  </a:lnTo>
                  <a:lnTo>
                    <a:pt x="289" y="357"/>
                  </a:lnTo>
                  <a:lnTo>
                    <a:pt x="280" y="362"/>
                  </a:lnTo>
                  <a:lnTo>
                    <a:pt x="277" y="365"/>
                  </a:lnTo>
                  <a:lnTo>
                    <a:pt x="275" y="370"/>
                  </a:lnTo>
                  <a:lnTo>
                    <a:pt x="275" y="370"/>
                  </a:lnTo>
                  <a:lnTo>
                    <a:pt x="273" y="372"/>
                  </a:lnTo>
                  <a:lnTo>
                    <a:pt x="271" y="374"/>
                  </a:lnTo>
                  <a:lnTo>
                    <a:pt x="268" y="377"/>
                  </a:lnTo>
                  <a:lnTo>
                    <a:pt x="263" y="379"/>
                  </a:lnTo>
                  <a:lnTo>
                    <a:pt x="261" y="381"/>
                  </a:lnTo>
                  <a:lnTo>
                    <a:pt x="261" y="384"/>
                  </a:lnTo>
                  <a:lnTo>
                    <a:pt x="248" y="384"/>
                  </a:lnTo>
                  <a:lnTo>
                    <a:pt x="248" y="384"/>
                  </a:lnTo>
                  <a:lnTo>
                    <a:pt x="229" y="391"/>
                  </a:lnTo>
                  <a:lnTo>
                    <a:pt x="208" y="396"/>
                  </a:lnTo>
                  <a:lnTo>
                    <a:pt x="166" y="404"/>
                  </a:lnTo>
                  <a:lnTo>
                    <a:pt x="166" y="404"/>
                  </a:lnTo>
                  <a:lnTo>
                    <a:pt x="159" y="404"/>
                  </a:lnTo>
                  <a:lnTo>
                    <a:pt x="152" y="404"/>
                  </a:lnTo>
                  <a:lnTo>
                    <a:pt x="152" y="404"/>
                  </a:lnTo>
                  <a:lnTo>
                    <a:pt x="150" y="399"/>
                  </a:lnTo>
                  <a:lnTo>
                    <a:pt x="149" y="396"/>
                  </a:lnTo>
                  <a:lnTo>
                    <a:pt x="142" y="391"/>
                  </a:lnTo>
                  <a:lnTo>
                    <a:pt x="133" y="387"/>
                  </a:lnTo>
                  <a:lnTo>
                    <a:pt x="125" y="384"/>
                  </a:lnTo>
                  <a:lnTo>
                    <a:pt x="125" y="384"/>
                  </a:lnTo>
                  <a:lnTo>
                    <a:pt x="109" y="391"/>
                  </a:lnTo>
                  <a:lnTo>
                    <a:pt x="103" y="396"/>
                  </a:lnTo>
                  <a:lnTo>
                    <a:pt x="97" y="401"/>
                  </a:lnTo>
                  <a:lnTo>
                    <a:pt x="92" y="408"/>
                  </a:lnTo>
                  <a:lnTo>
                    <a:pt x="89" y="415"/>
                  </a:lnTo>
                  <a:lnTo>
                    <a:pt x="85" y="421"/>
                  </a:lnTo>
                  <a:lnTo>
                    <a:pt x="84" y="432"/>
                  </a:lnTo>
                  <a:lnTo>
                    <a:pt x="84" y="432"/>
                  </a:lnTo>
                  <a:lnTo>
                    <a:pt x="80" y="432"/>
                  </a:lnTo>
                  <a:lnTo>
                    <a:pt x="79" y="433"/>
                  </a:lnTo>
                  <a:lnTo>
                    <a:pt x="77" y="439"/>
                  </a:lnTo>
                  <a:lnTo>
                    <a:pt x="77" y="439"/>
                  </a:lnTo>
                  <a:lnTo>
                    <a:pt x="68" y="444"/>
                  </a:lnTo>
                  <a:lnTo>
                    <a:pt x="65" y="447"/>
                  </a:lnTo>
                  <a:lnTo>
                    <a:pt x="63" y="452"/>
                  </a:lnTo>
                  <a:lnTo>
                    <a:pt x="63" y="452"/>
                  </a:lnTo>
                  <a:lnTo>
                    <a:pt x="56" y="452"/>
                  </a:lnTo>
                  <a:lnTo>
                    <a:pt x="56" y="452"/>
                  </a:lnTo>
                  <a:lnTo>
                    <a:pt x="43" y="459"/>
                  </a:lnTo>
                  <a:lnTo>
                    <a:pt x="43" y="459"/>
                  </a:lnTo>
                  <a:lnTo>
                    <a:pt x="43" y="466"/>
                  </a:lnTo>
                  <a:lnTo>
                    <a:pt x="43" y="466"/>
                  </a:lnTo>
                  <a:lnTo>
                    <a:pt x="38" y="464"/>
                  </a:lnTo>
                  <a:lnTo>
                    <a:pt x="31" y="461"/>
                  </a:lnTo>
                  <a:lnTo>
                    <a:pt x="27" y="459"/>
                  </a:lnTo>
                  <a:lnTo>
                    <a:pt x="26" y="459"/>
                  </a:lnTo>
                  <a:lnTo>
                    <a:pt x="22" y="462"/>
                  </a:lnTo>
                  <a:lnTo>
                    <a:pt x="22" y="466"/>
                  </a:lnTo>
                  <a:lnTo>
                    <a:pt x="22" y="466"/>
                  </a:lnTo>
                  <a:lnTo>
                    <a:pt x="22" y="471"/>
                  </a:lnTo>
                  <a:lnTo>
                    <a:pt x="24" y="474"/>
                  </a:lnTo>
                  <a:lnTo>
                    <a:pt x="26" y="478"/>
                  </a:lnTo>
                  <a:lnTo>
                    <a:pt x="29" y="479"/>
                  </a:lnTo>
                  <a:lnTo>
                    <a:pt x="29" y="479"/>
                  </a:lnTo>
                  <a:lnTo>
                    <a:pt x="29" y="495"/>
                  </a:lnTo>
                  <a:lnTo>
                    <a:pt x="27" y="505"/>
                  </a:lnTo>
                  <a:lnTo>
                    <a:pt x="24" y="517"/>
                  </a:lnTo>
                  <a:lnTo>
                    <a:pt x="22" y="527"/>
                  </a:lnTo>
                  <a:lnTo>
                    <a:pt x="22" y="527"/>
                  </a:lnTo>
                  <a:lnTo>
                    <a:pt x="10" y="553"/>
                  </a:lnTo>
                  <a:lnTo>
                    <a:pt x="5" y="567"/>
                  </a:lnTo>
                  <a:lnTo>
                    <a:pt x="2" y="582"/>
                  </a:lnTo>
                  <a:lnTo>
                    <a:pt x="2" y="582"/>
                  </a:lnTo>
                  <a:lnTo>
                    <a:pt x="0" y="589"/>
                  </a:lnTo>
                  <a:lnTo>
                    <a:pt x="2" y="594"/>
                  </a:lnTo>
                  <a:lnTo>
                    <a:pt x="5" y="602"/>
                  </a:lnTo>
                  <a:lnTo>
                    <a:pt x="9" y="611"/>
                  </a:lnTo>
                  <a:lnTo>
                    <a:pt x="9" y="616"/>
                  </a:lnTo>
                  <a:lnTo>
                    <a:pt x="9" y="623"/>
                  </a:lnTo>
                  <a:lnTo>
                    <a:pt x="9" y="623"/>
                  </a:lnTo>
                  <a:lnTo>
                    <a:pt x="15" y="631"/>
                  </a:lnTo>
                  <a:lnTo>
                    <a:pt x="21" y="642"/>
                  </a:lnTo>
                  <a:lnTo>
                    <a:pt x="26" y="645"/>
                  </a:lnTo>
                  <a:lnTo>
                    <a:pt x="31" y="647"/>
                  </a:lnTo>
                  <a:lnTo>
                    <a:pt x="36" y="650"/>
                  </a:lnTo>
                  <a:lnTo>
                    <a:pt x="43" y="650"/>
                  </a:lnTo>
                  <a:lnTo>
                    <a:pt x="43" y="677"/>
                  </a:lnTo>
                  <a:lnTo>
                    <a:pt x="43" y="677"/>
                  </a:lnTo>
                  <a:lnTo>
                    <a:pt x="50" y="679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56" y="681"/>
                  </a:lnTo>
                  <a:lnTo>
                    <a:pt x="60" y="686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3" y="691"/>
                  </a:lnTo>
                  <a:lnTo>
                    <a:pt x="67" y="695"/>
                  </a:lnTo>
                  <a:lnTo>
                    <a:pt x="67" y="695"/>
                  </a:lnTo>
                  <a:lnTo>
                    <a:pt x="73" y="700"/>
                  </a:lnTo>
                  <a:lnTo>
                    <a:pt x="73" y="700"/>
                  </a:lnTo>
                  <a:lnTo>
                    <a:pt x="77" y="701"/>
                  </a:lnTo>
                  <a:lnTo>
                    <a:pt x="80" y="705"/>
                  </a:lnTo>
                  <a:lnTo>
                    <a:pt x="80" y="705"/>
                  </a:lnTo>
                  <a:lnTo>
                    <a:pt x="82" y="706"/>
                  </a:lnTo>
                  <a:lnTo>
                    <a:pt x="82" y="706"/>
                  </a:lnTo>
                  <a:lnTo>
                    <a:pt x="84" y="708"/>
                  </a:lnTo>
                  <a:lnTo>
                    <a:pt x="84" y="712"/>
                  </a:lnTo>
                  <a:lnTo>
                    <a:pt x="84" y="712"/>
                  </a:lnTo>
                  <a:lnTo>
                    <a:pt x="89" y="713"/>
                  </a:lnTo>
                  <a:lnTo>
                    <a:pt x="92" y="715"/>
                  </a:lnTo>
                  <a:lnTo>
                    <a:pt x="97" y="722"/>
                  </a:lnTo>
                  <a:lnTo>
                    <a:pt x="103" y="729"/>
                  </a:lnTo>
                  <a:lnTo>
                    <a:pt x="106" y="730"/>
                  </a:lnTo>
                  <a:lnTo>
                    <a:pt x="111" y="732"/>
                  </a:lnTo>
                  <a:lnTo>
                    <a:pt x="111" y="732"/>
                  </a:lnTo>
                  <a:lnTo>
                    <a:pt x="123" y="741"/>
                  </a:lnTo>
                  <a:lnTo>
                    <a:pt x="133" y="751"/>
                  </a:lnTo>
                  <a:lnTo>
                    <a:pt x="133" y="751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38" y="759"/>
                  </a:lnTo>
                  <a:lnTo>
                    <a:pt x="152" y="770"/>
                  </a:lnTo>
                  <a:lnTo>
                    <a:pt x="164" y="781"/>
                  </a:lnTo>
                  <a:lnTo>
                    <a:pt x="176" y="793"/>
                  </a:lnTo>
                  <a:lnTo>
                    <a:pt x="186" y="807"/>
                  </a:lnTo>
                  <a:lnTo>
                    <a:pt x="186" y="807"/>
                  </a:lnTo>
                  <a:lnTo>
                    <a:pt x="191" y="807"/>
                  </a:lnTo>
                  <a:lnTo>
                    <a:pt x="196" y="807"/>
                  </a:lnTo>
                  <a:lnTo>
                    <a:pt x="200" y="809"/>
                  </a:lnTo>
                  <a:lnTo>
                    <a:pt x="202" y="812"/>
                  </a:lnTo>
                  <a:lnTo>
                    <a:pt x="207" y="817"/>
                  </a:lnTo>
                  <a:lnTo>
                    <a:pt x="208" y="821"/>
                  </a:lnTo>
                  <a:lnTo>
                    <a:pt x="213" y="821"/>
                  </a:lnTo>
                  <a:lnTo>
                    <a:pt x="213" y="821"/>
                  </a:lnTo>
                  <a:lnTo>
                    <a:pt x="219" y="822"/>
                  </a:lnTo>
                  <a:lnTo>
                    <a:pt x="220" y="824"/>
                  </a:lnTo>
                  <a:lnTo>
                    <a:pt x="220" y="828"/>
                  </a:lnTo>
                  <a:lnTo>
                    <a:pt x="220" y="828"/>
                  </a:lnTo>
                  <a:lnTo>
                    <a:pt x="222" y="831"/>
                  </a:lnTo>
                  <a:lnTo>
                    <a:pt x="225" y="833"/>
                  </a:lnTo>
                  <a:lnTo>
                    <a:pt x="234" y="834"/>
                  </a:lnTo>
                  <a:lnTo>
                    <a:pt x="234" y="834"/>
                  </a:lnTo>
                  <a:lnTo>
                    <a:pt x="237" y="836"/>
                  </a:lnTo>
                  <a:lnTo>
                    <a:pt x="241" y="838"/>
                  </a:lnTo>
                  <a:lnTo>
                    <a:pt x="248" y="841"/>
                  </a:lnTo>
                  <a:lnTo>
                    <a:pt x="248" y="841"/>
                  </a:lnTo>
                  <a:lnTo>
                    <a:pt x="253" y="843"/>
                  </a:lnTo>
                  <a:lnTo>
                    <a:pt x="254" y="845"/>
                  </a:lnTo>
                  <a:lnTo>
                    <a:pt x="254" y="848"/>
                  </a:lnTo>
                  <a:lnTo>
                    <a:pt x="268" y="848"/>
                  </a:lnTo>
                  <a:lnTo>
                    <a:pt x="268" y="848"/>
                  </a:lnTo>
                  <a:lnTo>
                    <a:pt x="275" y="851"/>
                  </a:lnTo>
                  <a:lnTo>
                    <a:pt x="283" y="853"/>
                  </a:lnTo>
                  <a:lnTo>
                    <a:pt x="283" y="853"/>
                  </a:lnTo>
                  <a:lnTo>
                    <a:pt x="295" y="855"/>
                  </a:lnTo>
                  <a:lnTo>
                    <a:pt x="295" y="855"/>
                  </a:lnTo>
                  <a:lnTo>
                    <a:pt x="326" y="862"/>
                  </a:lnTo>
                  <a:lnTo>
                    <a:pt x="341" y="863"/>
                  </a:lnTo>
                  <a:lnTo>
                    <a:pt x="357" y="862"/>
                  </a:lnTo>
                  <a:lnTo>
                    <a:pt x="357" y="862"/>
                  </a:lnTo>
                  <a:lnTo>
                    <a:pt x="364" y="862"/>
                  </a:lnTo>
                  <a:lnTo>
                    <a:pt x="364" y="862"/>
                  </a:lnTo>
                  <a:lnTo>
                    <a:pt x="389" y="862"/>
                  </a:lnTo>
                  <a:lnTo>
                    <a:pt x="413" y="862"/>
                  </a:lnTo>
                  <a:lnTo>
                    <a:pt x="437" y="862"/>
                  </a:lnTo>
                  <a:lnTo>
                    <a:pt x="459" y="862"/>
                  </a:lnTo>
                  <a:lnTo>
                    <a:pt x="459" y="862"/>
                  </a:lnTo>
                  <a:lnTo>
                    <a:pt x="468" y="860"/>
                  </a:lnTo>
                  <a:lnTo>
                    <a:pt x="473" y="858"/>
                  </a:lnTo>
                  <a:lnTo>
                    <a:pt x="479" y="856"/>
                  </a:lnTo>
                  <a:lnTo>
                    <a:pt x="486" y="855"/>
                  </a:lnTo>
                  <a:lnTo>
                    <a:pt x="486" y="855"/>
                  </a:lnTo>
                  <a:lnTo>
                    <a:pt x="495" y="855"/>
                  </a:lnTo>
                  <a:lnTo>
                    <a:pt x="503" y="855"/>
                  </a:lnTo>
                  <a:lnTo>
                    <a:pt x="512" y="855"/>
                  </a:lnTo>
                  <a:lnTo>
                    <a:pt x="520" y="855"/>
                  </a:lnTo>
                  <a:lnTo>
                    <a:pt x="520" y="855"/>
                  </a:lnTo>
                  <a:lnTo>
                    <a:pt x="520" y="848"/>
                  </a:lnTo>
                  <a:lnTo>
                    <a:pt x="520" y="848"/>
                  </a:lnTo>
                  <a:lnTo>
                    <a:pt x="526" y="846"/>
                  </a:lnTo>
                  <a:lnTo>
                    <a:pt x="534" y="848"/>
                  </a:lnTo>
                  <a:lnTo>
                    <a:pt x="541" y="848"/>
                  </a:lnTo>
                  <a:lnTo>
                    <a:pt x="548" y="848"/>
                  </a:lnTo>
                  <a:lnTo>
                    <a:pt x="548" y="848"/>
                  </a:lnTo>
                  <a:lnTo>
                    <a:pt x="548" y="841"/>
                  </a:lnTo>
                  <a:lnTo>
                    <a:pt x="548" y="841"/>
                  </a:lnTo>
                  <a:lnTo>
                    <a:pt x="549" y="839"/>
                  </a:lnTo>
                  <a:lnTo>
                    <a:pt x="553" y="839"/>
                  </a:lnTo>
                  <a:lnTo>
                    <a:pt x="561" y="841"/>
                  </a:lnTo>
                  <a:lnTo>
                    <a:pt x="568" y="843"/>
                  </a:lnTo>
                  <a:lnTo>
                    <a:pt x="575" y="841"/>
                  </a:lnTo>
                  <a:lnTo>
                    <a:pt x="575" y="841"/>
                  </a:lnTo>
                  <a:lnTo>
                    <a:pt x="577" y="838"/>
                  </a:lnTo>
                  <a:lnTo>
                    <a:pt x="578" y="834"/>
                  </a:lnTo>
                  <a:lnTo>
                    <a:pt x="587" y="833"/>
                  </a:lnTo>
                  <a:lnTo>
                    <a:pt x="590" y="831"/>
                  </a:lnTo>
                  <a:lnTo>
                    <a:pt x="594" y="829"/>
                  </a:lnTo>
                  <a:lnTo>
                    <a:pt x="595" y="826"/>
                  </a:lnTo>
                  <a:lnTo>
                    <a:pt x="595" y="821"/>
                  </a:lnTo>
                  <a:lnTo>
                    <a:pt x="595" y="821"/>
                  </a:lnTo>
                  <a:lnTo>
                    <a:pt x="601" y="821"/>
                  </a:lnTo>
                  <a:lnTo>
                    <a:pt x="606" y="821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3" y="816"/>
                  </a:lnTo>
                  <a:lnTo>
                    <a:pt x="614" y="814"/>
                  </a:lnTo>
                  <a:lnTo>
                    <a:pt x="614" y="814"/>
                  </a:lnTo>
                  <a:lnTo>
                    <a:pt x="618" y="814"/>
                  </a:lnTo>
                  <a:lnTo>
                    <a:pt x="618" y="814"/>
                  </a:lnTo>
                  <a:lnTo>
                    <a:pt x="618" y="810"/>
                  </a:lnTo>
                  <a:lnTo>
                    <a:pt x="618" y="81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4" y="800"/>
                  </a:lnTo>
                  <a:lnTo>
                    <a:pt x="616" y="800"/>
                  </a:lnTo>
                  <a:lnTo>
                    <a:pt x="616" y="739"/>
                  </a:lnTo>
                  <a:lnTo>
                    <a:pt x="616" y="739"/>
                  </a:lnTo>
                  <a:lnTo>
                    <a:pt x="621" y="737"/>
                  </a:lnTo>
                  <a:lnTo>
                    <a:pt x="626" y="734"/>
                  </a:lnTo>
                  <a:lnTo>
                    <a:pt x="633" y="725"/>
                  </a:lnTo>
                  <a:lnTo>
                    <a:pt x="640" y="717"/>
                  </a:lnTo>
                  <a:lnTo>
                    <a:pt x="645" y="713"/>
                  </a:lnTo>
                  <a:lnTo>
                    <a:pt x="650" y="712"/>
                  </a:lnTo>
                  <a:lnTo>
                    <a:pt x="650" y="712"/>
                  </a:lnTo>
                  <a:lnTo>
                    <a:pt x="655" y="712"/>
                  </a:lnTo>
                  <a:lnTo>
                    <a:pt x="660" y="712"/>
                  </a:lnTo>
                  <a:lnTo>
                    <a:pt x="666" y="706"/>
                  </a:lnTo>
                  <a:lnTo>
                    <a:pt x="672" y="703"/>
                  </a:lnTo>
                  <a:lnTo>
                    <a:pt x="677" y="703"/>
                  </a:lnTo>
                  <a:lnTo>
                    <a:pt x="684" y="705"/>
                  </a:lnTo>
                  <a:lnTo>
                    <a:pt x="705" y="705"/>
                  </a:lnTo>
                  <a:lnTo>
                    <a:pt x="718" y="705"/>
                  </a:lnTo>
                  <a:lnTo>
                    <a:pt x="718" y="705"/>
                  </a:lnTo>
                  <a:lnTo>
                    <a:pt x="725" y="705"/>
                  </a:lnTo>
                  <a:lnTo>
                    <a:pt x="730" y="705"/>
                  </a:lnTo>
                  <a:lnTo>
                    <a:pt x="732" y="701"/>
                  </a:lnTo>
                  <a:lnTo>
                    <a:pt x="735" y="698"/>
                  </a:lnTo>
                  <a:lnTo>
                    <a:pt x="737" y="695"/>
                  </a:lnTo>
                  <a:lnTo>
                    <a:pt x="741" y="691"/>
                  </a:lnTo>
                  <a:lnTo>
                    <a:pt x="746" y="691"/>
                  </a:lnTo>
                  <a:lnTo>
                    <a:pt x="753" y="691"/>
                  </a:lnTo>
                  <a:lnTo>
                    <a:pt x="753" y="691"/>
                  </a:lnTo>
                  <a:lnTo>
                    <a:pt x="759" y="691"/>
                  </a:lnTo>
                  <a:lnTo>
                    <a:pt x="766" y="689"/>
                  </a:lnTo>
                  <a:lnTo>
                    <a:pt x="778" y="686"/>
                  </a:lnTo>
                  <a:lnTo>
                    <a:pt x="790" y="683"/>
                  </a:lnTo>
                  <a:lnTo>
                    <a:pt x="799" y="683"/>
                  </a:lnTo>
                  <a:lnTo>
                    <a:pt x="807" y="684"/>
                  </a:lnTo>
                  <a:lnTo>
                    <a:pt x="807" y="684"/>
                  </a:lnTo>
                  <a:lnTo>
                    <a:pt x="807" y="681"/>
                  </a:lnTo>
                  <a:lnTo>
                    <a:pt x="811" y="677"/>
                  </a:lnTo>
                  <a:lnTo>
                    <a:pt x="812" y="674"/>
                  </a:lnTo>
                  <a:lnTo>
                    <a:pt x="814" y="671"/>
                  </a:lnTo>
                  <a:lnTo>
                    <a:pt x="814" y="671"/>
                  </a:lnTo>
                  <a:lnTo>
                    <a:pt x="817" y="669"/>
                  </a:lnTo>
                  <a:lnTo>
                    <a:pt x="821" y="667"/>
                  </a:lnTo>
                  <a:lnTo>
                    <a:pt x="822" y="664"/>
                  </a:lnTo>
                  <a:lnTo>
                    <a:pt x="824" y="659"/>
                  </a:lnTo>
                  <a:lnTo>
                    <a:pt x="826" y="650"/>
                  </a:lnTo>
                  <a:lnTo>
                    <a:pt x="828" y="643"/>
                  </a:lnTo>
                  <a:lnTo>
                    <a:pt x="828" y="643"/>
                  </a:lnTo>
                  <a:lnTo>
                    <a:pt x="834" y="640"/>
                  </a:lnTo>
                  <a:lnTo>
                    <a:pt x="841" y="637"/>
                  </a:lnTo>
                  <a:lnTo>
                    <a:pt x="841" y="637"/>
                  </a:lnTo>
                  <a:lnTo>
                    <a:pt x="841" y="633"/>
                  </a:lnTo>
                  <a:lnTo>
                    <a:pt x="841" y="630"/>
                  </a:lnTo>
                  <a:lnTo>
                    <a:pt x="841" y="630"/>
                  </a:lnTo>
                  <a:lnTo>
                    <a:pt x="843" y="630"/>
                  </a:lnTo>
                  <a:lnTo>
                    <a:pt x="848" y="630"/>
                  </a:lnTo>
                  <a:lnTo>
                    <a:pt x="851" y="630"/>
                  </a:lnTo>
                  <a:lnTo>
                    <a:pt x="855" y="630"/>
                  </a:lnTo>
                  <a:lnTo>
                    <a:pt x="855" y="630"/>
                  </a:lnTo>
                  <a:lnTo>
                    <a:pt x="860" y="630"/>
                  </a:lnTo>
                  <a:lnTo>
                    <a:pt x="867" y="630"/>
                  </a:lnTo>
                  <a:lnTo>
                    <a:pt x="877" y="633"/>
                  </a:lnTo>
                  <a:lnTo>
                    <a:pt x="887" y="638"/>
                  </a:lnTo>
                  <a:lnTo>
                    <a:pt x="896" y="643"/>
                  </a:lnTo>
                  <a:lnTo>
                    <a:pt x="896" y="643"/>
                  </a:lnTo>
                  <a:lnTo>
                    <a:pt x="899" y="643"/>
                  </a:lnTo>
                  <a:lnTo>
                    <a:pt x="903" y="643"/>
                  </a:lnTo>
                  <a:lnTo>
                    <a:pt x="906" y="643"/>
                  </a:lnTo>
                  <a:lnTo>
                    <a:pt x="909" y="643"/>
                  </a:lnTo>
                  <a:lnTo>
                    <a:pt x="909" y="643"/>
                  </a:lnTo>
                  <a:lnTo>
                    <a:pt x="909" y="647"/>
                  </a:lnTo>
                  <a:lnTo>
                    <a:pt x="909" y="650"/>
                  </a:lnTo>
                  <a:lnTo>
                    <a:pt x="909" y="650"/>
                  </a:lnTo>
                  <a:lnTo>
                    <a:pt x="913" y="652"/>
                  </a:lnTo>
                  <a:lnTo>
                    <a:pt x="920" y="650"/>
                  </a:lnTo>
                  <a:lnTo>
                    <a:pt x="925" y="650"/>
                  </a:lnTo>
                  <a:lnTo>
                    <a:pt x="930" y="650"/>
                  </a:lnTo>
                  <a:lnTo>
                    <a:pt x="930" y="650"/>
                  </a:lnTo>
                  <a:lnTo>
                    <a:pt x="930" y="654"/>
                  </a:lnTo>
                  <a:lnTo>
                    <a:pt x="930" y="657"/>
                  </a:lnTo>
                  <a:lnTo>
                    <a:pt x="930" y="657"/>
                  </a:lnTo>
                  <a:lnTo>
                    <a:pt x="935" y="660"/>
                  </a:lnTo>
                  <a:lnTo>
                    <a:pt x="938" y="660"/>
                  </a:lnTo>
                  <a:lnTo>
                    <a:pt x="944" y="659"/>
                  </a:lnTo>
                  <a:lnTo>
                    <a:pt x="949" y="655"/>
                  </a:lnTo>
                  <a:lnTo>
                    <a:pt x="957" y="648"/>
                  </a:lnTo>
                  <a:lnTo>
                    <a:pt x="961" y="648"/>
                  </a:lnTo>
                  <a:lnTo>
                    <a:pt x="964" y="650"/>
                  </a:lnTo>
                  <a:lnTo>
                    <a:pt x="964" y="650"/>
                  </a:lnTo>
                  <a:lnTo>
                    <a:pt x="966" y="645"/>
                  </a:lnTo>
                  <a:lnTo>
                    <a:pt x="969" y="643"/>
                  </a:lnTo>
                  <a:lnTo>
                    <a:pt x="978" y="640"/>
                  </a:lnTo>
                  <a:lnTo>
                    <a:pt x="986" y="637"/>
                  </a:lnTo>
                  <a:lnTo>
                    <a:pt x="990" y="635"/>
                  </a:lnTo>
                  <a:lnTo>
                    <a:pt x="991" y="630"/>
                  </a:lnTo>
                  <a:lnTo>
                    <a:pt x="991" y="630"/>
                  </a:lnTo>
                  <a:lnTo>
                    <a:pt x="993" y="625"/>
                  </a:lnTo>
                  <a:lnTo>
                    <a:pt x="995" y="623"/>
                  </a:lnTo>
                  <a:lnTo>
                    <a:pt x="998" y="623"/>
                  </a:lnTo>
                  <a:lnTo>
                    <a:pt x="998" y="623"/>
                  </a:lnTo>
                  <a:lnTo>
                    <a:pt x="1000" y="614"/>
                  </a:lnTo>
                  <a:lnTo>
                    <a:pt x="1001" y="611"/>
                  </a:lnTo>
                  <a:lnTo>
                    <a:pt x="1005" y="609"/>
                  </a:lnTo>
                  <a:lnTo>
                    <a:pt x="1005" y="609"/>
                  </a:lnTo>
                  <a:lnTo>
                    <a:pt x="1010" y="608"/>
                  </a:lnTo>
                  <a:lnTo>
                    <a:pt x="1015" y="602"/>
                  </a:lnTo>
                  <a:lnTo>
                    <a:pt x="1020" y="599"/>
                  </a:lnTo>
                  <a:lnTo>
                    <a:pt x="1025" y="596"/>
                  </a:lnTo>
                  <a:lnTo>
                    <a:pt x="1025" y="596"/>
                  </a:lnTo>
                  <a:lnTo>
                    <a:pt x="1044" y="587"/>
                  </a:lnTo>
                  <a:lnTo>
                    <a:pt x="1054" y="584"/>
                  </a:lnTo>
                  <a:lnTo>
                    <a:pt x="1066" y="582"/>
                  </a:lnTo>
                  <a:lnTo>
                    <a:pt x="1066" y="582"/>
                  </a:lnTo>
                  <a:lnTo>
                    <a:pt x="1066" y="575"/>
                  </a:lnTo>
                  <a:lnTo>
                    <a:pt x="1068" y="570"/>
                  </a:lnTo>
                  <a:lnTo>
                    <a:pt x="1073" y="561"/>
                  </a:lnTo>
                  <a:lnTo>
                    <a:pt x="1078" y="553"/>
                  </a:lnTo>
                  <a:lnTo>
                    <a:pt x="1080" y="548"/>
                  </a:lnTo>
                  <a:lnTo>
                    <a:pt x="1080" y="541"/>
                  </a:lnTo>
                  <a:lnTo>
                    <a:pt x="1080" y="541"/>
                  </a:lnTo>
                  <a:lnTo>
                    <a:pt x="1080" y="534"/>
                  </a:lnTo>
                  <a:lnTo>
                    <a:pt x="1082" y="527"/>
                  </a:lnTo>
                  <a:lnTo>
                    <a:pt x="1088" y="519"/>
                  </a:lnTo>
                  <a:lnTo>
                    <a:pt x="1090" y="514"/>
                  </a:lnTo>
                  <a:lnTo>
                    <a:pt x="1094" y="508"/>
                  </a:lnTo>
                  <a:lnTo>
                    <a:pt x="1094" y="502"/>
                  </a:lnTo>
                  <a:lnTo>
                    <a:pt x="1094" y="493"/>
                  </a:lnTo>
                  <a:lnTo>
                    <a:pt x="1094" y="493"/>
                  </a:lnTo>
                  <a:lnTo>
                    <a:pt x="1097" y="485"/>
                  </a:lnTo>
                  <a:lnTo>
                    <a:pt x="1100" y="476"/>
                  </a:lnTo>
                  <a:lnTo>
                    <a:pt x="1105" y="469"/>
                  </a:lnTo>
                  <a:lnTo>
                    <a:pt x="1109" y="467"/>
                  </a:lnTo>
                  <a:lnTo>
                    <a:pt x="1114" y="466"/>
                  </a:lnTo>
                  <a:lnTo>
                    <a:pt x="1114" y="466"/>
                  </a:lnTo>
                  <a:lnTo>
                    <a:pt x="1121" y="466"/>
                  </a:lnTo>
                  <a:lnTo>
                    <a:pt x="1126" y="464"/>
                  </a:lnTo>
                  <a:lnTo>
                    <a:pt x="1135" y="459"/>
                  </a:lnTo>
                  <a:lnTo>
                    <a:pt x="1143" y="454"/>
                  </a:lnTo>
                  <a:lnTo>
                    <a:pt x="1148" y="452"/>
                  </a:lnTo>
                  <a:lnTo>
                    <a:pt x="1155" y="452"/>
                  </a:lnTo>
                  <a:lnTo>
                    <a:pt x="1155" y="452"/>
                  </a:lnTo>
                  <a:lnTo>
                    <a:pt x="1165" y="447"/>
                  </a:lnTo>
                  <a:lnTo>
                    <a:pt x="1177" y="444"/>
                  </a:lnTo>
                  <a:lnTo>
                    <a:pt x="1203" y="439"/>
                  </a:lnTo>
                  <a:lnTo>
                    <a:pt x="1203" y="439"/>
                  </a:lnTo>
                  <a:lnTo>
                    <a:pt x="1218" y="447"/>
                  </a:lnTo>
                  <a:lnTo>
                    <a:pt x="1227" y="450"/>
                  </a:lnTo>
                  <a:lnTo>
                    <a:pt x="1237" y="452"/>
                  </a:lnTo>
                  <a:lnTo>
                    <a:pt x="1237" y="452"/>
                  </a:lnTo>
                  <a:lnTo>
                    <a:pt x="1252" y="454"/>
                  </a:lnTo>
                  <a:lnTo>
                    <a:pt x="1268" y="452"/>
                  </a:lnTo>
                  <a:lnTo>
                    <a:pt x="1283" y="452"/>
                  </a:lnTo>
                  <a:lnTo>
                    <a:pt x="1298" y="452"/>
                  </a:lnTo>
                  <a:lnTo>
                    <a:pt x="1298" y="452"/>
                  </a:lnTo>
                  <a:lnTo>
                    <a:pt x="1319" y="442"/>
                  </a:lnTo>
                  <a:lnTo>
                    <a:pt x="1343" y="435"/>
                  </a:lnTo>
                  <a:lnTo>
                    <a:pt x="1368" y="430"/>
                  </a:lnTo>
                  <a:lnTo>
                    <a:pt x="1394" y="425"/>
                  </a:lnTo>
                  <a:lnTo>
                    <a:pt x="1394" y="425"/>
                  </a:lnTo>
                  <a:lnTo>
                    <a:pt x="1397" y="430"/>
                  </a:lnTo>
                  <a:lnTo>
                    <a:pt x="1401" y="435"/>
                  </a:lnTo>
                  <a:lnTo>
                    <a:pt x="1406" y="439"/>
                  </a:lnTo>
                  <a:lnTo>
                    <a:pt x="1414" y="439"/>
                  </a:lnTo>
                  <a:lnTo>
                    <a:pt x="1414" y="439"/>
                  </a:lnTo>
                  <a:lnTo>
                    <a:pt x="1414" y="447"/>
                  </a:lnTo>
                  <a:lnTo>
                    <a:pt x="1418" y="452"/>
                  </a:lnTo>
                  <a:lnTo>
                    <a:pt x="1419" y="459"/>
                  </a:lnTo>
                  <a:lnTo>
                    <a:pt x="1421" y="466"/>
                  </a:lnTo>
                  <a:lnTo>
                    <a:pt x="1421" y="466"/>
                  </a:lnTo>
                  <a:lnTo>
                    <a:pt x="1426" y="469"/>
                  </a:lnTo>
                  <a:lnTo>
                    <a:pt x="1431" y="473"/>
                  </a:lnTo>
                  <a:lnTo>
                    <a:pt x="1433" y="479"/>
                  </a:lnTo>
                  <a:lnTo>
                    <a:pt x="1435" y="486"/>
                  </a:lnTo>
                  <a:lnTo>
                    <a:pt x="1435" y="486"/>
                  </a:lnTo>
                  <a:lnTo>
                    <a:pt x="1445" y="488"/>
                  </a:lnTo>
                  <a:lnTo>
                    <a:pt x="1454" y="491"/>
                  </a:lnTo>
                  <a:lnTo>
                    <a:pt x="1471" y="498"/>
                  </a:lnTo>
                  <a:lnTo>
                    <a:pt x="1489" y="503"/>
                  </a:lnTo>
                  <a:lnTo>
                    <a:pt x="1500" y="505"/>
                  </a:lnTo>
                  <a:lnTo>
                    <a:pt x="1510" y="507"/>
                  </a:lnTo>
                  <a:lnTo>
                    <a:pt x="1510" y="507"/>
                  </a:lnTo>
                  <a:lnTo>
                    <a:pt x="1522" y="505"/>
                  </a:lnTo>
                  <a:lnTo>
                    <a:pt x="1534" y="500"/>
                  </a:lnTo>
                  <a:lnTo>
                    <a:pt x="1544" y="495"/>
                  </a:lnTo>
                  <a:lnTo>
                    <a:pt x="1558" y="493"/>
                  </a:lnTo>
                  <a:lnTo>
                    <a:pt x="1558" y="493"/>
                  </a:lnTo>
                  <a:lnTo>
                    <a:pt x="1561" y="493"/>
                  </a:lnTo>
                  <a:lnTo>
                    <a:pt x="1563" y="491"/>
                  </a:lnTo>
                  <a:lnTo>
                    <a:pt x="1564" y="486"/>
                  </a:lnTo>
                  <a:lnTo>
                    <a:pt x="1585" y="486"/>
                  </a:lnTo>
                  <a:lnTo>
                    <a:pt x="1585" y="486"/>
                  </a:lnTo>
                  <a:lnTo>
                    <a:pt x="1587" y="483"/>
                  </a:lnTo>
                  <a:lnTo>
                    <a:pt x="1588" y="481"/>
                  </a:lnTo>
                  <a:lnTo>
                    <a:pt x="1593" y="478"/>
                  </a:lnTo>
                  <a:lnTo>
                    <a:pt x="1600" y="476"/>
                  </a:lnTo>
                  <a:lnTo>
                    <a:pt x="1605" y="473"/>
                  </a:lnTo>
                  <a:lnTo>
                    <a:pt x="1605" y="473"/>
                  </a:lnTo>
                  <a:lnTo>
                    <a:pt x="1610" y="471"/>
                  </a:lnTo>
                  <a:lnTo>
                    <a:pt x="1612" y="469"/>
                  </a:lnTo>
                  <a:lnTo>
                    <a:pt x="1612" y="466"/>
                  </a:lnTo>
                  <a:lnTo>
                    <a:pt x="1605" y="466"/>
                  </a:lnTo>
                  <a:lnTo>
                    <a:pt x="1605" y="466"/>
                  </a:lnTo>
                  <a:lnTo>
                    <a:pt x="1602" y="459"/>
                  </a:lnTo>
                  <a:lnTo>
                    <a:pt x="1599" y="452"/>
                  </a:lnTo>
                  <a:lnTo>
                    <a:pt x="1599" y="442"/>
                  </a:lnTo>
                  <a:lnTo>
                    <a:pt x="1599" y="432"/>
                  </a:lnTo>
                  <a:lnTo>
                    <a:pt x="1599" y="411"/>
                  </a:lnTo>
                  <a:lnTo>
                    <a:pt x="1599" y="391"/>
                  </a:lnTo>
                  <a:lnTo>
                    <a:pt x="1599" y="391"/>
                  </a:lnTo>
                  <a:lnTo>
                    <a:pt x="1599" y="384"/>
                  </a:lnTo>
                  <a:lnTo>
                    <a:pt x="1600" y="379"/>
                  </a:lnTo>
                  <a:lnTo>
                    <a:pt x="1604" y="375"/>
                  </a:lnTo>
                  <a:lnTo>
                    <a:pt x="1607" y="372"/>
                  </a:lnTo>
                  <a:lnTo>
                    <a:pt x="1614" y="365"/>
                  </a:lnTo>
                  <a:lnTo>
                    <a:pt x="1617" y="362"/>
                  </a:lnTo>
                  <a:lnTo>
                    <a:pt x="1619" y="357"/>
                  </a:lnTo>
                  <a:lnTo>
                    <a:pt x="1619" y="357"/>
                  </a:lnTo>
                  <a:lnTo>
                    <a:pt x="1624" y="355"/>
                  </a:lnTo>
                  <a:lnTo>
                    <a:pt x="1627" y="353"/>
                  </a:lnTo>
                  <a:lnTo>
                    <a:pt x="1633" y="346"/>
                  </a:lnTo>
                  <a:lnTo>
                    <a:pt x="1638" y="340"/>
                  </a:lnTo>
                  <a:lnTo>
                    <a:pt x="1641" y="338"/>
                  </a:lnTo>
                  <a:lnTo>
                    <a:pt x="1646" y="336"/>
                  </a:lnTo>
                  <a:lnTo>
                    <a:pt x="1646" y="336"/>
                  </a:lnTo>
                  <a:lnTo>
                    <a:pt x="1646" y="331"/>
                  </a:lnTo>
                  <a:lnTo>
                    <a:pt x="1648" y="326"/>
                  </a:lnTo>
                  <a:lnTo>
                    <a:pt x="1651" y="317"/>
                  </a:lnTo>
                  <a:lnTo>
                    <a:pt x="1657" y="311"/>
                  </a:lnTo>
                  <a:lnTo>
                    <a:pt x="1660" y="302"/>
                  </a:lnTo>
                  <a:lnTo>
                    <a:pt x="1660" y="302"/>
                  </a:lnTo>
                  <a:lnTo>
                    <a:pt x="1660" y="287"/>
                  </a:lnTo>
                  <a:lnTo>
                    <a:pt x="1660" y="271"/>
                  </a:lnTo>
                  <a:lnTo>
                    <a:pt x="1658" y="265"/>
                  </a:lnTo>
                  <a:lnTo>
                    <a:pt x="1657" y="259"/>
                  </a:lnTo>
                  <a:lnTo>
                    <a:pt x="1653" y="256"/>
                  </a:lnTo>
                  <a:lnTo>
                    <a:pt x="1646" y="254"/>
                  </a:lnTo>
                  <a:lnTo>
                    <a:pt x="1646" y="248"/>
                  </a:lnTo>
                  <a:lnTo>
                    <a:pt x="1646" y="248"/>
                  </a:lnTo>
                  <a:lnTo>
                    <a:pt x="1650" y="246"/>
                  </a:lnTo>
                  <a:lnTo>
                    <a:pt x="1653" y="244"/>
                  </a:lnTo>
                  <a:lnTo>
                    <a:pt x="1655" y="236"/>
                  </a:lnTo>
                  <a:lnTo>
                    <a:pt x="1657" y="232"/>
                  </a:lnTo>
                  <a:lnTo>
                    <a:pt x="1658" y="229"/>
                  </a:lnTo>
                  <a:lnTo>
                    <a:pt x="1662" y="227"/>
                  </a:lnTo>
                  <a:lnTo>
                    <a:pt x="1667" y="227"/>
                  </a:lnTo>
                  <a:lnTo>
                    <a:pt x="1667" y="227"/>
                  </a:lnTo>
                  <a:lnTo>
                    <a:pt x="1667" y="224"/>
                  </a:lnTo>
                  <a:lnTo>
                    <a:pt x="1670" y="220"/>
                  </a:lnTo>
                  <a:lnTo>
                    <a:pt x="1672" y="217"/>
                  </a:lnTo>
                  <a:lnTo>
                    <a:pt x="1674" y="213"/>
                  </a:lnTo>
                  <a:lnTo>
                    <a:pt x="1674" y="213"/>
                  </a:lnTo>
                  <a:lnTo>
                    <a:pt x="1675" y="210"/>
                  </a:lnTo>
                  <a:lnTo>
                    <a:pt x="1677" y="208"/>
                  </a:lnTo>
                  <a:lnTo>
                    <a:pt x="1679" y="208"/>
                  </a:lnTo>
                  <a:lnTo>
                    <a:pt x="1680" y="207"/>
                  </a:lnTo>
                  <a:lnTo>
                    <a:pt x="1680" y="207"/>
                  </a:lnTo>
                  <a:lnTo>
                    <a:pt x="1680" y="203"/>
                  </a:lnTo>
                  <a:lnTo>
                    <a:pt x="1680" y="200"/>
                  </a:lnTo>
                  <a:lnTo>
                    <a:pt x="1680" y="193"/>
                  </a:lnTo>
                  <a:lnTo>
                    <a:pt x="1680" y="193"/>
                  </a:lnTo>
                  <a:lnTo>
                    <a:pt x="1682" y="190"/>
                  </a:lnTo>
                  <a:lnTo>
                    <a:pt x="1684" y="186"/>
                  </a:lnTo>
                  <a:lnTo>
                    <a:pt x="1687" y="179"/>
                  </a:lnTo>
                  <a:lnTo>
                    <a:pt x="1687" y="179"/>
                  </a:lnTo>
                  <a:lnTo>
                    <a:pt x="1691" y="166"/>
                  </a:lnTo>
                  <a:lnTo>
                    <a:pt x="1692" y="152"/>
                  </a:lnTo>
                  <a:lnTo>
                    <a:pt x="1694" y="145"/>
                  </a:lnTo>
                  <a:lnTo>
                    <a:pt x="1698" y="140"/>
                  </a:lnTo>
                  <a:lnTo>
                    <a:pt x="1701" y="135"/>
                  </a:lnTo>
                  <a:lnTo>
                    <a:pt x="1708" y="132"/>
                  </a:lnTo>
                  <a:lnTo>
                    <a:pt x="1708" y="125"/>
                  </a:lnTo>
                  <a:lnTo>
                    <a:pt x="1708" y="125"/>
                  </a:lnTo>
                  <a:lnTo>
                    <a:pt x="1703" y="125"/>
                  </a:lnTo>
                  <a:lnTo>
                    <a:pt x="1698" y="125"/>
                  </a:lnTo>
                  <a:lnTo>
                    <a:pt x="1692" y="120"/>
                  </a:lnTo>
                  <a:lnTo>
                    <a:pt x="1684" y="116"/>
                  </a:lnTo>
                  <a:lnTo>
                    <a:pt x="1680" y="116"/>
                  </a:lnTo>
                  <a:lnTo>
                    <a:pt x="1674" y="118"/>
                  </a:lnTo>
                  <a:lnTo>
                    <a:pt x="1674" y="118"/>
                  </a:lnTo>
                  <a:lnTo>
                    <a:pt x="1668" y="115"/>
                  </a:lnTo>
                  <a:lnTo>
                    <a:pt x="1663" y="111"/>
                  </a:lnTo>
                  <a:lnTo>
                    <a:pt x="1658" y="106"/>
                  </a:lnTo>
                  <a:lnTo>
                    <a:pt x="1653" y="104"/>
                  </a:lnTo>
                  <a:lnTo>
                    <a:pt x="1622" y="104"/>
                  </a:lnTo>
                  <a:lnTo>
                    <a:pt x="1622" y="104"/>
                  </a:lnTo>
                  <a:lnTo>
                    <a:pt x="1619" y="104"/>
                  </a:lnTo>
                  <a:lnTo>
                    <a:pt x="1619" y="104"/>
                  </a:lnTo>
                  <a:lnTo>
                    <a:pt x="1614" y="99"/>
                  </a:lnTo>
                  <a:lnTo>
                    <a:pt x="1607" y="94"/>
                  </a:lnTo>
                  <a:lnTo>
                    <a:pt x="1599" y="91"/>
                  </a:lnTo>
                  <a:lnTo>
                    <a:pt x="1592" y="89"/>
                  </a:lnTo>
                  <a:lnTo>
                    <a:pt x="1592" y="89"/>
                  </a:lnTo>
                  <a:lnTo>
                    <a:pt x="1588" y="87"/>
                  </a:lnTo>
                  <a:lnTo>
                    <a:pt x="1588" y="87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85" y="84"/>
                  </a:lnTo>
                  <a:lnTo>
                    <a:pt x="1575" y="80"/>
                  </a:lnTo>
                  <a:lnTo>
                    <a:pt x="1571" y="80"/>
                  </a:lnTo>
                  <a:lnTo>
                    <a:pt x="1566" y="82"/>
                  </a:lnTo>
                  <a:lnTo>
                    <a:pt x="1566" y="82"/>
                  </a:lnTo>
                  <a:lnTo>
                    <a:pt x="1563" y="82"/>
                  </a:lnTo>
                  <a:lnTo>
                    <a:pt x="1563" y="82"/>
                  </a:lnTo>
                  <a:lnTo>
                    <a:pt x="1558" y="79"/>
                  </a:lnTo>
                  <a:lnTo>
                    <a:pt x="1552" y="75"/>
                  </a:lnTo>
                  <a:lnTo>
                    <a:pt x="1544" y="67"/>
                  </a:lnTo>
                  <a:lnTo>
                    <a:pt x="1544" y="67"/>
                  </a:lnTo>
                  <a:lnTo>
                    <a:pt x="1542" y="63"/>
                  </a:lnTo>
                  <a:lnTo>
                    <a:pt x="1542" y="63"/>
                  </a:lnTo>
                  <a:lnTo>
                    <a:pt x="1537" y="57"/>
                  </a:lnTo>
                  <a:lnTo>
                    <a:pt x="1527" y="53"/>
                  </a:lnTo>
                  <a:lnTo>
                    <a:pt x="1527" y="53"/>
                  </a:lnTo>
                  <a:lnTo>
                    <a:pt x="1525" y="50"/>
                  </a:lnTo>
                  <a:lnTo>
                    <a:pt x="1525" y="50"/>
                  </a:lnTo>
                  <a:lnTo>
                    <a:pt x="1520" y="43"/>
                  </a:lnTo>
                  <a:lnTo>
                    <a:pt x="1520" y="43"/>
                  </a:lnTo>
                  <a:lnTo>
                    <a:pt x="1517" y="39"/>
                  </a:lnTo>
                  <a:lnTo>
                    <a:pt x="1517" y="39"/>
                  </a:lnTo>
                  <a:lnTo>
                    <a:pt x="1515" y="34"/>
                  </a:lnTo>
                  <a:lnTo>
                    <a:pt x="1512" y="31"/>
                  </a:lnTo>
                  <a:lnTo>
                    <a:pt x="1508" y="28"/>
                  </a:lnTo>
                  <a:lnTo>
                    <a:pt x="1503" y="28"/>
                  </a:lnTo>
                  <a:lnTo>
                    <a:pt x="149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4" y="28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81" y="26"/>
                  </a:lnTo>
                  <a:lnTo>
                    <a:pt x="1479" y="24"/>
                  </a:lnTo>
                  <a:lnTo>
                    <a:pt x="1479" y="24"/>
                  </a:lnTo>
                  <a:lnTo>
                    <a:pt x="1477" y="22"/>
                  </a:lnTo>
                  <a:lnTo>
                    <a:pt x="1477" y="22"/>
                  </a:lnTo>
                  <a:lnTo>
                    <a:pt x="1477" y="21"/>
                  </a:lnTo>
                  <a:lnTo>
                    <a:pt x="1477" y="21"/>
                  </a:lnTo>
                  <a:lnTo>
                    <a:pt x="1476" y="19"/>
                  </a:lnTo>
                  <a:lnTo>
                    <a:pt x="1476" y="19"/>
                  </a:lnTo>
                  <a:lnTo>
                    <a:pt x="1476" y="16"/>
                  </a:lnTo>
                  <a:lnTo>
                    <a:pt x="1476" y="16"/>
                  </a:lnTo>
                  <a:lnTo>
                    <a:pt x="1466" y="16"/>
                  </a:lnTo>
                  <a:lnTo>
                    <a:pt x="1455" y="16"/>
                  </a:lnTo>
                  <a:lnTo>
                    <a:pt x="1455" y="16"/>
                  </a:lnTo>
                  <a:lnTo>
                    <a:pt x="1452" y="14"/>
                  </a:lnTo>
                  <a:lnTo>
                    <a:pt x="1448" y="12"/>
                  </a:lnTo>
                  <a:lnTo>
                    <a:pt x="1445" y="10"/>
                  </a:lnTo>
                  <a:lnTo>
                    <a:pt x="1442" y="9"/>
                  </a:lnTo>
                  <a:lnTo>
                    <a:pt x="1442" y="9"/>
                  </a:lnTo>
                  <a:lnTo>
                    <a:pt x="1431" y="9"/>
                  </a:lnTo>
                  <a:lnTo>
                    <a:pt x="1423" y="9"/>
                  </a:lnTo>
                  <a:lnTo>
                    <a:pt x="1414" y="7"/>
                  </a:lnTo>
                  <a:lnTo>
                    <a:pt x="1411" y="5"/>
                  </a:lnTo>
                  <a:lnTo>
                    <a:pt x="1408" y="2"/>
                  </a:lnTo>
                  <a:lnTo>
                    <a:pt x="1408" y="2"/>
                  </a:lnTo>
                  <a:lnTo>
                    <a:pt x="1396" y="0"/>
                  </a:lnTo>
                  <a:lnTo>
                    <a:pt x="1384" y="0"/>
                  </a:lnTo>
                  <a:lnTo>
                    <a:pt x="1360" y="4"/>
                  </a:lnTo>
                  <a:lnTo>
                    <a:pt x="1341" y="5"/>
                  </a:lnTo>
                  <a:lnTo>
                    <a:pt x="1333" y="5"/>
                  </a:lnTo>
                  <a:lnTo>
                    <a:pt x="1326" y="2"/>
                  </a:lnTo>
                  <a:lnTo>
                    <a:pt x="1326" y="2"/>
                  </a:lnTo>
                  <a:lnTo>
                    <a:pt x="1321" y="2"/>
                  </a:lnTo>
                  <a:lnTo>
                    <a:pt x="1315" y="2"/>
                  </a:lnTo>
                  <a:lnTo>
                    <a:pt x="1310" y="7"/>
                  </a:lnTo>
                  <a:lnTo>
                    <a:pt x="1302" y="10"/>
                  </a:lnTo>
                  <a:lnTo>
                    <a:pt x="1298" y="10"/>
                  </a:lnTo>
                  <a:lnTo>
                    <a:pt x="1292" y="9"/>
                  </a:lnTo>
                  <a:lnTo>
                    <a:pt x="1292" y="9"/>
                  </a:lnTo>
                  <a:lnTo>
                    <a:pt x="1288" y="9"/>
                  </a:lnTo>
                  <a:lnTo>
                    <a:pt x="1286" y="10"/>
                  </a:lnTo>
                  <a:lnTo>
                    <a:pt x="1285" y="14"/>
                  </a:lnTo>
                  <a:lnTo>
                    <a:pt x="1285" y="16"/>
                  </a:lnTo>
                  <a:lnTo>
                    <a:pt x="1285" y="16"/>
                  </a:lnTo>
                  <a:lnTo>
                    <a:pt x="1278" y="16"/>
                  </a:lnTo>
                  <a:lnTo>
                    <a:pt x="1273" y="16"/>
                  </a:lnTo>
                  <a:lnTo>
                    <a:pt x="1271" y="16"/>
                  </a:lnTo>
                  <a:lnTo>
                    <a:pt x="1271" y="16"/>
                  </a:lnTo>
                  <a:lnTo>
                    <a:pt x="1271" y="19"/>
                  </a:lnTo>
                  <a:lnTo>
                    <a:pt x="1271" y="22"/>
                  </a:lnTo>
                  <a:lnTo>
                    <a:pt x="1271" y="29"/>
                  </a:lnTo>
                  <a:lnTo>
                    <a:pt x="1271" y="29"/>
                  </a:lnTo>
                  <a:lnTo>
                    <a:pt x="1266" y="31"/>
                  </a:lnTo>
                  <a:lnTo>
                    <a:pt x="1264" y="33"/>
                  </a:lnTo>
                  <a:lnTo>
                    <a:pt x="1264" y="36"/>
                  </a:lnTo>
                  <a:lnTo>
                    <a:pt x="1264" y="36"/>
                  </a:lnTo>
                  <a:lnTo>
                    <a:pt x="1254" y="36"/>
                  </a:lnTo>
                  <a:lnTo>
                    <a:pt x="1244" y="36"/>
                  </a:lnTo>
                  <a:lnTo>
                    <a:pt x="1237" y="33"/>
                  </a:lnTo>
                  <a:lnTo>
                    <a:pt x="1230" y="29"/>
                  </a:lnTo>
                  <a:lnTo>
                    <a:pt x="1230" y="29"/>
                  </a:lnTo>
                  <a:lnTo>
                    <a:pt x="1223" y="33"/>
                  </a:lnTo>
                  <a:lnTo>
                    <a:pt x="1218" y="38"/>
                  </a:lnTo>
                  <a:lnTo>
                    <a:pt x="1217" y="46"/>
                  </a:lnTo>
                  <a:lnTo>
                    <a:pt x="1217" y="57"/>
                  </a:lnTo>
                  <a:lnTo>
                    <a:pt x="1217" y="57"/>
                  </a:lnTo>
                  <a:lnTo>
                    <a:pt x="1213" y="58"/>
                  </a:lnTo>
                  <a:lnTo>
                    <a:pt x="1211" y="62"/>
                  </a:lnTo>
                  <a:lnTo>
                    <a:pt x="1210" y="70"/>
                  </a:lnTo>
                  <a:lnTo>
                    <a:pt x="1210" y="70"/>
                  </a:lnTo>
                  <a:lnTo>
                    <a:pt x="1206" y="70"/>
                  </a:lnTo>
                  <a:lnTo>
                    <a:pt x="1205" y="72"/>
                  </a:lnTo>
                  <a:lnTo>
                    <a:pt x="1203" y="77"/>
                  </a:lnTo>
                  <a:lnTo>
                    <a:pt x="1203" y="77"/>
                  </a:lnTo>
                  <a:lnTo>
                    <a:pt x="1176" y="77"/>
                  </a:lnTo>
                  <a:lnTo>
                    <a:pt x="1164" y="75"/>
                  </a:lnTo>
                  <a:lnTo>
                    <a:pt x="1158" y="74"/>
                  </a:lnTo>
                  <a:lnTo>
                    <a:pt x="1155" y="70"/>
                  </a:lnTo>
                  <a:lnTo>
                    <a:pt x="1155" y="70"/>
                  </a:lnTo>
                  <a:lnTo>
                    <a:pt x="1152" y="67"/>
                  </a:lnTo>
                  <a:lnTo>
                    <a:pt x="1148" y="63"/>
                  </a:lnTo>
                  <a:lnTo>
                    <a:pt x="1140" y="58"/>
                  </a:lnTo>
                  <a:lnTo>
                    <a:pt x="1129" y="55"/>
                  </a:lnTo>
                  <a:lnTo>
                    <a:pt x="1121" y="50"/>
                  </a:lnTo>
                  <a:lnTo>
                    <a:pt x="1121" y="50"/>
                  </a:lnTo>
                  <a:lnTo>
                    <a:pt x="1109" y="50"/>
                  </a:lnTo>
                  <a:lnTo>
                    <a:pt x="1100" y="50"/>
                  </a:lnTo>
                  <a:lnTo>
                    <a:pt x="1094" y="53"/>
                  </a:lnTo>
                  <a:lnTo>
                    <a:pt x="1087" y="57"/>
                  </a:lnTo>
                  <a:lnTo>
                    <a:pt x="1080" y="60"/>
                  </a:lnTo>
                  <a:lnTo>
                    <a:pt x="1073" y="63"/>
                  </a:lnTo>
                  <a:lnTo>
                    <a:pt x="1063" y="65"/>
                  </a:lnTo>
                  <a:lnTo>
                    <a:pt x="1053" y="63"/>
                  </a:lnTo>
                  <a:lnTo>
                    <a:pt x="1053" y="63"/>
                  </a:lnTo>
                  <a:lnTo>
                    <a:pt x="1042" y="70"/>
                  </a:lnTo>
                  <a:lnTo>
                    <a:pt x="1032" y="77"/>
                  </a:lnTo>
                  <a:lnTo>
                    <a:pt x="1019" y="80"/>
                  </a:lnTo>
                  <a:lnTo>
                    <a:pt x="1005" y="84"/>
                  </a:lnTo>
                  <a:lnTo>
                    <a:pt x="1005" y="84"/>
                  </a:lnTo>
                  <a:lnTo>
                    <a:pt x="1000" y="87"/>
                  </a:lnTo>
                  <a:lnTo>
                    <a:pt x="993" y="89"/>
                  </a:lnTo>
                  <a:lnTo>
                    <a:pt x="986" y="91"/>
                  </a:lnTo>
                  <a:lnTo>
                    <a:pt x="978" y="91"/>
                  </a:lnTo>
                  <a:lnTo>
                    <a:pt x="978" y="91"/>
                  </a:lnTo>
                  <a:lnTo>
                    <a:pt x="974" y="96"/>
                  </a:lnTo>
                  <a:lnTo>
                    <a:pt x="971" y="101"/>
                  </a:lnTo>
                  <a:lnTo>
                    <a:pt x="964" y="104"/>
                  </a:lnTo>
                  <a:lnTo>
                    <a:pt x="957" y="104"/>
                  </a:lnTo>
                  <a:lnTo>
                    <a:pt x="957" y="104"/>
                  </a:lnTo>
                  <a:lnTo>
                    <a:pt x="957" y="115"/>
                  </a:lnTo>
                  <a:lnTo>
                    <a:pt x="957" y="121"/>
                  </a:lnTo>
                  <a:lnTo>
                    <a:pt x="955" y="137"/>
                  </a:lnTo>
                  <a:lnTo>
                    <a:pt x="949" y="149"/>
                  </a:lnTo>
                  <a:lnTo>
                    <a:pt x="944" y="159"/>
                  </a:lnTo>
                  <a:lnTo>
                    <a:pt x="944" y="159"/>
                  </a:lnTo>
                  <a:lnTo>
                    <a:pt x="908" y="155"/>
                  </a:lnTo>
                  <a:lnTo>
                    <a:pt x="894" y="155"/>
                  </a:lnTo>
                  <a:lnTo>
                    <a:pt x="875" y="1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169198E9-E821-47E6-A4C5-1B9BE80E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5199063"/>
              <a:ext cx="523875" cy="606425"/>
            </a:xfrm>
            <a:custGeom>
              <a:avLst/>
              <a:gdLst>
                <a:gd name="T0" fmla="*/ 1310 w 1454"/>
                <a:gd name="T1" fmla="*/ 1136 h 1686"/>
                <a:gd name="T2" fmla="*/ 1262 w 1454"/>
                <a:gd name="T3" fmla="*/ 1058 h 1686"/>
                <a:gd name="T4" fmla="*/ 1211 w 1454"/>
                <a:gd name="T5" fmla="*/ 908 h 1686"/>
                <a:gd name="T6" fmla="*/ 1259 w 1454"/>
                <a:gd name="T7" fmla="*/ 844 h 1686"/>
                <a:gd name="T8" fmla="*/ 1255 w 1454"/>
                <a:gd name="T9" fmla="*/ 758 h 1686"/>
                <a:gd name="T10" fmla="*/ 1265 w 1454"/>
                <a:gd name="T11" fmla="*/ 645 h 1686"/>
                <a:gd name="T12" fmla="*/ 1218 w 1454"/>
                <a:gd name="T13" fmla="*/ 594 h 1686"/>
                <a:gd name="T14" fmla="*/ 1134 w 1454"/>
                <a:gd name="T15" fmla="*/ 664 h 1686"/>
                <a:gd name="T16" fmla="*/ 1078 w 1454"/>
                <a:gd name="T17" fmla="*/ 655 h 1686"/>
                <a:gd name="T18" fmla="*/ 957 w 1454"/>
                <a:gd name="T19" fmla="*/ 619 h 1686"/>
                <a:gd name="T20" fmla="*/ 890 w 1454"/>
                <a:gd name="T21" fmla="*/ 594 h 1686"/>
                <a:gd name="T22" fmla="*/ 899 w 1454"/>
                <a:gd name="T23" fmla="*/ 502 h 1686"/>
                <a:gd name="T24" fmla="*/ 880 w 1454"/>
                <a:gd name="T25" fmla="*/ 418 h 1686"/>
                <a:gd name="T26" fmla="*/ 783 w 1454"/>
                <a:gd name="T27" fmla="*/ 382 h 1686"/>
                <a:gd name="T28" fmla="*/ 674 w 1454"/>
                <a:gd name="T29" fmla="*/ 338 h 1686"/>
                <a:gd name="T30" fmla="*/ 607 w 1454"/>
                <a:gd name="T31" fmla="*/ 256 h 1686"/>
                <a:gd name="T32" fmla="*/ 537 w 1454"/>
                <a:gd name="T33" fmla="*/ 138 h 1686"/>
                <a:gd name="T34" fmla="*/ 443 w 1454"/>
                <a:gd name="T35" fmla="*/ 61 h 1686"/>
                <a:gd name="T36" fmla="*/ 302 w 1454"/>
                <a:gd name="T37" fmla="*/ 14 h 1686"/>
                <a:gd name="T38" fmla="*/ 203 w 1454"/>
                <a:gd name="T39" fmla="*/ 22 h 1686"/>
                <a:gd name="T40" fmla="*/ 70 w 1454"/>
                <a:gd name="T41" fmla="*/ 94 h 1686"/>
                <a:gd name="T42" fmla="*/ 13 w 1454"/>
                <a:gd name="T43" fmla="*/ 164 h 1686"/>
                <a:gd name="T44" fmla="*/ 61 w 1454"/>
                <a:gd name="T45" fmla="*/ 244 h 1686"/>
                <a:gd name="T46" fmla="*/ 83 w 1454"/>
                <a:gd name="T47" fmla="*/ 334 h 1686"/>
                <a:gd name="T48" fmla="*/ 85 w 1454"/>
                <a:gd name="T49" fmla="*/ 369 h 1686"/>
                <a:gd name="T50" fmla="*/ 116 w 1454"/>
                <a:gd name="T51" fmla="*/ 437 h 1686"/>
                <a:gd name="T52" fmla="*/ 216 w 1454"/>
                <a:gd name="T53" fmla="*/ 495 h 1686"/>
                <a:gd name="T54" fmla="*/ 123 w 1454"/>
                <a:gd name="T55" fmla="*/ 519 h 1686"/>
                <a:gd name="T56" fmla="*/ 143 w 1454"/>
                <a:gd name="T57" fmla="*/ 614 h 1686"/>
                <a:gd name="T58" fmla="*/ 216 w 1454"/>
                <a:gd name="T59" fmla="*/ 711 h 1686"/>
                <a:gd name="T60" fmla="*/ 177 w 1454"/>
                <a:gd name="T61" fmla="*/ 839 h 1686"/>
                <a:gd name="T62" fmla="*/ 239 w 1454"/>
                <a:gd name="T63" fmla="*/ 897 h 1686"/>
                <a:gd name="T64" fmla="*/ 319 w 1454"/>
                <a:gd name="T65" fmla="*/ 966 h 1686"/>
                <a:gd name="T66" fmla="*/ 317 w 1454"/>
                <a:gd name="T67" fmla="*/ 1032 h 1686"/>
                <a:gd name="T68" fmla="*/ 250 w 1454"/>
                <a:gd name="T69" fmla="*/ 1049 h 1686"/>
                <a:gd name="T70" fmla="*/ 314 w 1454"/>
                <a:gd name="T71" fmla="*/ 1126 h 1686"/>
                <a:gd name="T72" fmla="*/ 259 w 1454"/>
                <a:gd name="T73" fmla="*/ 1242 h 1686"/>
                <a:gd name="T74" fmla="*/ 341 w 1454"/>
                <a:gd name="T75" fmla="*/ 1315 h 1686"/>
                <a:gd name="T76" fmla="*/ 414 w 1454"/>
                <a:gd name="T77" fmla="*/ 1355 h 1686"/>
                <a:gd name="T78" fmla="*/ 503 w 1454"/>
                <a:gd name="T79" fmla="*/ 1407 h 1686"/>
                <a:gd name="T80" fmla="*/ 609 w 1454"/>
                <a:gd name="T81" fmla="*/ 1447 h 1686"/>
                <a:gd name="T82" fmla="*/ 645 w 1454"/>
                <a:gd name="T83" fmla="*/ 1414 h 1686"/>
                <a:gd name="T84" fmla="*/ 687 w 1454"/>
                <a:gd name="T85" fmla="*/ 1382 h 1686"/>
                <a:gd name="T86" fmla="*/ 668 w 1454"/>
                <a:gd name="T87" fmla="*/ 1341 h 1686"/>
                <a:gd name="T88" fmla="*/ 677 w 1454"/>
                <a:gd name="T89" fmla="*/ 1307 h 1686"/>
                <a:gd name="T90" fmla="*/ 738 w 1454"/>
                <a:gd name="T91" fmla="*/ 1283 h 1686"/>
                <a:gd name="T92" fmla="*/ 830 w 1454"/>
                <a:gd name="T93" fmla="*/ 1331 h 1686"/>
                <a:gd name="T94" fmla="*/ 887 w 1454"/>
                <a:gd name="T95" fmla="*/ 1375 h 1686"/>
                <a:gd name="T96" fmla="*/ 958 w 1454"/>
                <a:gd name="T97" fmla="*/ 1421 h 1686"/>
                <a:gd name="T98" fmla="*/ 993 w 1454"/>
                <a:gd name="T99" fmla="*/ 1484 h 1686"/>
                <a:gd name="T100" fmla="*/ 1092 w 1454"/>
                <a:gd name="T101" fmla="*/ 1539 h 1686"/>
                <a:gd name="T102" fmla="*/ 1059 w 1454"/>
                <a:gd name="T103" fmla="*/ 1610 h 1686"/>
                <a:gd name="T104" fmla="*/ 1037 w 1454"/>
                <a:gd name="T105" fmla="*/ 1658 h 1686"/>
                <a:gd name="T106" fmla="*/ 1083 w 1454"/>
                <a:gd name="T107" fmla="*/ 1660 h 1686"/>
                <a:gd name="T108" fmla="*/ 1167 w 1454"/>
                <a:gd name="T109" fmla="*/ 1644 h 1686"/>
                <a:gd name="T110" fmla="*/ 1276 w 1454"/>
                <a:gd name="T111" fmla="*/ 1603 h 1686"/>
                <a:gd name="T112" fmla="*/ 1335 w 1454"/>
                <a:gd name="T113" fmla="*/ 1585 h 1686"/>
                <a:gd name="T114" fmla="*/ 1310 w 1454"/>
                <a:gd name="T115" fmla="*/ 1528 h 1686"/>
                <a:gd name="T116" fmla="*/ 1344 w 1454"/>
                <a:gd name="T117" fmla="*/ 1361 h 1686"/>
                <a:gd name="T118" fmla="*/ 1397 w 1454"/>
                <a:gd name="T119" fmla="*/ 1293 h 1686"/>
                <a:gd name="T120" fmla="*/ 1439 w 1454"/>
                <a:gd name="T121" fmla="*/ 1228 h 1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4" h="1686">
                  <a:moveTo>
                    <a:pt x="1419" y="1228"/>
                  </a:moveTo>
                  <a:lnTo>
                    <a:pt x="1412" y="1218"/>
                  </a:lnTo>
                  <a:lnTo>
                    <a:pt x="1405" y="1210"/>
                  </a:lnTo>
                  <a:lnTo>
                    <a:pt x="1388" y="1194"/>
                  </a:lnTo>
                  <a:lnTo>
                    <a:pt x="1371" y="1179"/>
                  </a:lnTo>
                  <a:lnTo>
                    <a:pt x="1364" y="1170"/>
                  </a:lnTo>
                  <a:lnTo>
                    <a:pt x="1358" y="1160"/>
                  </a:lnTo>
                  <a:lnTo>
                    <a:pt x="1349" y="1158"/>
                  </a:lnTo>
                  <a:lnTo>
                    <a:pt x="1346" y="1157"/>
                  </a:lnTo>
                  <a:lnTo>
                    <a:pt x="1344" y="1153"/>
                  </a:lnTo>
                  <a:lnTo>
                    <a:pt x="1323" y="1153"/>
                  </a:lnTo>
                  <a:lnTo>
                    <a:pt x="1323" y="1148"/>
                  </a:lnTo>
                  <a:lnTo>
                    <a:pt x="1323" y="1143"/>
                  </a:lnTo>
                  <a:lnTo>
                    <a:pt x="1320" y="1141"/>
                  </a:lnTo>
                  <a:lnTo>
                    <a:pt x="1317" y="1140"/>
                  </a:lnTo>
                  <a:lnTo>
                    <a:pt x="1310" y="1136"/>
                  </a:lnTo>
                  <a:lnTo>
                    <a:pt x="1306" y="1134"/>
                  </a:lnTo>
                  <a:lnTo>
                    <a:pt x="1303" y="1133"/>
                  </a:lnTo>
                  <a:lnTo>
                    <a:pt x="1301" y="1129"/>
                  </a:lnTo>
                  <a:lnTo>
                    <a:pt x="1298" y="1126"/>
                  </a:lnTo>
                  <a:lnTo>
                    <a:pt x="1288" y="1124"/>
                  </a:lnTo>
                  <a:lnTo>
                    <a:pt x="1283" y="1124"/>
                  </a:lnTo>
                  <a:lnTo>
                    <a:pt x="1279" y="1121"/>
                  </a:lnTo>
                  <a:lnTo>
                    <a:pt x="1276" y="1117"/>
                  </a:lnTo>
                  <a:lnTo>
                    <a:pt x="1276" y="1112"/>
                  </a:lnTo>
                  <a:lnTo>
                    <a:pt x="1274" y="1105"/>
                  </a:lnTo>
                  <a:lnTo>
                    <a:pt x="1272" y="1099"/>
                  </a:lnTo>
                  <a:lnTo>
                    <a:pt x="1267" y="1087"/>
                  </a:lnTo>
                  <a:lnTo>
                    <a:pt x="1264" y="1081"/>
                  </a:lnTo>
                  <a:lnTo>
                    <a:pt x="1262" y="1075"/>
                  </a:lnTo>
                  <a:lnTo>
                    <a:pt x="1260" y="1068"/>
                  </a:lnTo>
                  <a:lnTo>
                    <a:pt x="1262" y="1058"/>
                  </a:lnTo>
                  <a:lnTo>
                    <a:pt x="1259" y="1058"/>
                  </a:lnTo>
                  <a:lnTo>
                    <a:pt x="1257" y="1056"/>
                  </a:lnTo>
                  <a:lnTo>
                    <a:pt x="1257" y="1052"/>
                  </a:lnTo>
                  <a:lnTo>
                    <a:pt x="1255" y="1051"/>
                  </a:lnTo>
                  <a:lnTo>
                    <a:pt x="1245" y="1044"/>
                  </a:lnTo>
                  <a:lnTo>
                    <a:pt x="1235" y="1039"/>
                  </a:lnTo>
                  <a:lnTo>
                    <a:pt x="1230" y="1037"/>
                  </a:lnTo>
                  <a:lnTo>
                    <a:pt x="1226" y="1034"/>
                  </a:lnTo>
                  <a:lnTo>
                    <a:pt x="1223" y="1029"/>
                  </a:lnTo>
                  <a:lnTo>
                    <a:pt x="1221" y="1024"/>
                  </a:lnTo>
                  <a:lnTo>
                    <a:pt x="1214" y="1010"/>
                  </a:lnTo>
                  <a:lnTo>
                    <a:pt x="1207" y="996"/>
                  </a:lnTo>
                  <a:lnTo>
                    <a:pt x="1207" y="979"/>
                  </a:lnTo>
                  <a:lnTo>
                    <a:pt x="1207" y="962"/>
                  </a:lnTo>
                  <a:lnTo>
                    <a:pt x="1209" y="935"/>
                  </a:lnTo>
                  <a:lnTo>
                    <a:pt x="1211" y="908"/>
                  </a:lnTo>
                  <a:lnTo>
                    <a:pt x="1211" y="896"/>
                  </a:lnTo>
                  <a:lnTo>
                    <a:pt x="1207" y="880"/>
                  </a:lnTo>
                  <a:lnTo>
                    <a:pt x="1214" y="877"/>
                  </a:lnTo>
                  <a:lnTo>
                    <a:pt x="1221" y="873"/>
                  </a:lnTo>
                  <a:lnTo>
                    <a:pt x="1231" y="873"/>
                  </a:lnTo>
                  <a:lnTo>
                    <a:pt x="1242" y="873"/>
                  </a:lnTo>
                  <a:lnTo>
                    <a:pt x="1242" y="870"/>
                  </a:lnTo>
                  <a:lnTo>
                    <a:pt x="1245" y="867"/>
                  </a:lnTo>
                  <a:lnTo>
                    <a:pt x="1247" y="863"/>
                  </a:lnTo>
                  <a:lnTo>
                    <a:pt x="1248" y="860"/>
                  </a:lnTo>
                  <a:lnTo>
                    <a:pt x="1252" y="860"/>
                  </a:lnTo>
                  <a:lnTo>
                    <a:pt x="1252" y="858"/>
                  </a:lnTo>
                  <a:lnTo>
                    <a:pt x="1254" y="855"/>
                  </a:lnTo>
                  <a:lnTo>
                    <a:pt x="1254" y="851"/>
                  </a:lnTo>
                  <a:lnTo>
                    <a:pt x="1255" y="846"/>
                  </a:lnTo>
                  <a:lnTo>
                    <a:pt x="1259" y="844"/>
                  </a:lnTo>
                  <a:lnTo>
                    <a:pt x="1262" y="843"/>
                  </a:lnTo>
                  <a:lnTo>
                    <a:pt x="1265" y="841"/>
                  </a:lnTo>
                  <a:lnTo>
                    <a:pt x="1269" y="839"/>
                  </a:lnTo>
                  <a:lnTo>
                    <a:pt x="1272" y="833"/>
                  </a:lnTo>
                  <a:lnTo>
                    <a:pt x="1276" y="826"/>
                  </a:lnTo>
                  <a:lnTo>
                    <a:pt x="1279" y="826"/>
                  </a:lnTo>
                  <a:lnTo>
                    <a:pt x="1283" y="826"/>
                  </a:lnTo>
                  <a:lnTo>
                    <a:pt x="1283" y="824"/>
                  </a:lnTo>
                  <a:lnTo>
                    <a:pt x="1283" y="819"/>
                  </a:lnTo>
                  <a:lnTo>
                    <a:pt x="1283" y="815"/>
                  </a:lnTo>
                  <a:lnTo>
                    <a:pt x="1283" y="812"/>
                  </a:lnTo>
                  <a:lnTo>
                    <a:pt x="1283" y="771"/>
                  </a:lnTo>
                  <a:lnTo>
                    <a:pt x="1281" y="771"/>
                  </a:lnTo>
                  <a:lnTo>
                    <a:pt x="1277" y="768"/>
                  </a:lnTo>
                  <a:lnTo>
                    <a:pt x="1265" y="763"/>
                  </a:lnTo>
                  <a:lnTo>
                    <a:pt x="1255" y="758"/>
                  </a:lnTo>
                  <a:lnTo>
                    <a:pt x="1252" y="746"/>
                  </a:lnTo>
                  <a:lnTo>
                    <a:pt x="1248" y="734"/>
                  </a:lnTo>
                  <a:lnTo>
                    <a:pt x="1247" y="727"/>
                  </a:lnTo>
                  <a:lnTo>
                    <a:pt x="1243" y="723"/>
                  </a:lnTo>
                  <a:lnTo>
                    <a:pt x="1240" y="718"/>
                  </a:lnTo>
                  <a:lnTo>
                    <a:pt x="1235" y="717"/>
                  </a:lnTo>
                  <a:lnTo>
                    <a:pt x="1226" y="694"/>
                  </a:lnTo>
                  <a:lnTo>
                    <a:pt x="1223" y="682"/>
                  </a:lnTo>
                  <a:lnTo>
                    <a:pt x="1221" y="669"/>
                  </a:lnTo>
                  <a:lnTo>
                    <a:pt x="1226" y="665"/>
                  </a:lnTo>
                  <a:lnTo>
                    <a:pt x="1231" y="662"/>
                  </a:lnTo>
                  <a:lnTo>
                    <a:pt x="1233" y="657"/>
                  </a:lnTo>
                  <a:lnTo>
                    <a:pt x="1235" y="648"/>
                  </a:lnTo>
                  <a:lnTo>
                    <a:pt x="1245" y="650"/>
                  </a:lnTo>
                  <a:lnTo>
                    <a:pt x="1252" y="648"/>
                  </a:lnTo>
                  <a:lnTo>
                    <a:pt x="1265" y="645"/>
                  </a:lnTo>
                  <a:lnTo>
                    <a:pt x="1279" y="641"/>
                  </a:lnTo>
                  <a:lnTo>
                    <a:pt x="1288" y="641"/>
                  </a:lnTo>
                  <a:lnTo>
                    <a:pt x="1296" y="641"/>
                  </a:lnTo>
                  <a:lnTo>
                    <a:pt x="1296" y="631"/>
                  </a:lnTo>
                  <a:lnTo>
                    <a:pt x="1294" y="630"/>
                  </a:lnTo>
                  <a:lnTo>
                    <a:pt x="1293" y="626"/>
                  </a:lnTo>
                  <a:lnTo>
                    <a:pt x="1288" y="623"/>
                  </a:lnTo>
                  <a:lnTo>
                    <a:pt x="1281" y="621"/>
                  </a:lnTo>
                  <a:lnTo>
                    <a:pt x="1264" y="621"/>
                  </a:lnTo>
                  <a:lnTo>
                    <a:pt x="1255" y="618"/>
                  </a:lnTo>
                  <a:lnTo>
                    <a:pt x="1248" y="614"/>
                  </a:lnTo>
                  <a:lnTo>
                    <a:pt x="1240" y="614"/>
                  </a:lnTo>
                  <a:lnTo>
                    <a:pt x="1235" y="611"/>
                  </a:lnTo>
                  <a:lnTo>
                    <a:pt x="1230" y="607"/>
                  </a:lnTo>
                  <a:lnTo>
                    <a:pt x="1226" y="602"/>
                  </a:lnTo>
                  <a:lnTo>
                    <a:pt x="1218" y="594"/>
                  </a:lnTo>
                  <a:lnTo>
                    <a:pt x="1213" y="589"/>
                  </a:lnTo>
                  <a:lnTo>
                    <a:pt x="1207" y="587"/>
                  </a:lnTo>
                  <a:lnTo>
                    <a:pt x="1204" y="589"/>
                  </a:lnTo>
                  <a:lnTo>
                    <a:pt x="1201" y="590"/>
                  </a:lnTo>
                  <a:lnTo>
                    <a:pt x="1192" y="594"/>
                  </a:lnTo>
                  <a:lnTo>
                    <a:pt x="1190" y="595"/>
                  </a:lnTo>
                  <a:lnTo>
                    <a:pt x="1187" y="597"/>
                  </a:lnTo>
                  <a:lnTo>
                    <a:pt x="1187" y="602"/>
                  </a:lnTo>
                  <a:lnTo>
                    <a:pt x="1187" y="607"/>
                  </a:lnTo>
                  <a:lnTo>
                    <a:pt x="1173" y="614"/>
                  </a:lnTo>
                  <a:lnTo>
                    <a:pt x="1160" y="621"/>
                  </a:lnTo>
                  <a:lnTo>
                    <a:pt x="1156" y="631"/>
                  </a:lnTo>
                  <a:lnTo>
                    <a:pt x="1150" y="640"/>
                  </a:lnTo>
                  <a:lnTo>
                    <a:pt x="1144" y="647"/>
                  </a:lnTo>
                  <a:lnTo>
                    <a:pt x="1139" y="655"/>
                  </a:lnTo>
                  <a:lnTo>
                    <a:pt x="1134" y="664"/>
                  </a:lnTo>
                  <a:lnTo>
                    <a:pt x="1127" y="671"/>
                  </a:lnTo>
                  <a:lnTo>
                    <a:pt x="1121" y="677"/>
                  </a:lnTo>
                  <a:lnTo>
                    <a:pt x="1112" y="682"/>
                  </a:lnTo>
                  <a:lnTo>
                    <a:pt x="1102" y="681"/>
                  </a:lnTo>
                  <a:lnTo>
                    <a:pt x="1093" y="676"/>
                  </a:lnTo>
                  <a:lnTo>
                    <a:pt x="1092" y="676"/>
                  </a:lnTo>
                  <a:lnTo>
                    <a:pt x="1092" y="672"/>
                  </a:lnTo>
                  <a:lnTo>
                    <a:pt x="1092" y="669"/>
                  </a:lnTo>
                  <a:lnTo>
                    <a:pt x="1088" y="669"/>
                  </a:lnTo>
                  <a:lnTo>
                    <a:pt x="1085" y="669"/>
                  </a:lnTo>
                  <a:lnTo>
                    <a:pt x="1085" y="665"/>
                  </a:lnTo>
                  <a:lnTo>
                    <a:pt x="1085" y="662"/>
                  </a:lnTo>
                  <a:lnTo>
                    <a:pt x="1081" y="662"/>
                  </a:lnTo>
                  <a:lnTo>
                    <a:pt x="1078" y="662"/>
                  </a:lnTo>
                  <a:lnTo>
                    <a:pt x="1078" y="659"/>
                  </a:lnTo>
                  <a:lnTo>
                    <a:pt x="1078" y="655"/>
                  </a:lnTo>
                  <a:lnTo>
                    <a:pt x="1074" y="655"/>
                  </a:lnTo>
                  <a:lnTo>
                    <a:pt x="1071" y="655"/>
                  </a:lnTo>
                  <a:lnTo>
                    <a:pt x="1071" y="652"/>
                  </a:lnTo>
                  <a:lnTo>
                    <a:pt x="1071" y="648"/>
                  </a:lnTo>
                  <a:lnTo>
                    <a:pt x="1068" y="645"/>
                  </a:lnTo>
                  <a:lnTo>
                    <a:pt x="1063" y="643"/>
                  </a:lnTo>
                  <a:lnTo>
                    <a:pt x="1059" y="640"/>
                  </a:lnTo>
                  <a:lnTo>
                    <a:pt x="1057" y="635"/>
                  </a:lnTo>
                  <a:lnTo>
                    <a:pt x="1037" y="633"/>
                  </a:lnTo>
                  <a:lnTo>
                    <a:pt x="1004" y="628"/>
                  </a:lnTo>
                  <a:lnTo>
                    <a:pt x="987" y="626"/>
                  </a:lnTo>
                  <a:lnTo>
                    <a:pt x="969" y="628"/>
                  </a:lnTo>
                  <a:lnTo>
                    <a:pt x="967" y="626"/>
                  </a:lnTo>
                  <a:lnTo>
                    <a:pt x="965" y="624"/>
                  </a:lnTo>
                  <a:lnTo>
                    <a:pt x="962" y="621"/>
                  </a:lnTo>
                  <a:lnTo>
                    <a:pt x="957" y="619"/>
                  </a:lnTo>
                  <a:lnTo>
                    <a:pt x="955" y="618"/>
                  </a:lnTo>
                  <a:lnTo>
                    <a:pt x="955" y="614"/>
                  </a:lnTo>
                  <a:lnTo>
                    <a:pt x="952" y="612"/>
                  </a:lnTo>
                  <a:lnTo>
                    <a:pt x="948" y="611"/>
                  </a:lnTo>
                  <a:lnTo>
                    <a:pt x="945" y="609"/>
                  </a:lnTo>
                  <a:lnTo>
                    <a:pt x="941" y="607"/>
                  </a:lnTo>
                  <a:lnTo>
                    <a:pt x="940" y="602"/>
                  </a:lnTo>
                  <a:lnTo>
                    <a:pt x="936" y="600"/>
                  </a:lnTo>
                  <a:lnTo>
                    <a:pt x="928" y="597"/>
                  </a:lnTo>
                  <a:lnTo>
                    <a:pt x="919" y="594"/>
                  </a:lnTo>
                  <a:lnTo>
                    <a:pt x="916" y="592"/>
                  </a:lnTo>
                  <a:lnTo>
                    <a:pt x="914" y="587"/>
                  </a:lnTo>
                  <a:lnTo>
                    <a:pt x="907" y="585"/>
                  </a:lnTo>
                  <a:lnTo>
                    <a:pt x="902" y="585"/>
                  </a:lnTo>
                  <a:lnTo>
                    <a:pt x="895" y="589"/>
                  </a:lnTo>
                  <a:lnTo>
                    <a:pt x="890" y="594"/>
                  </a:lnTo>
                  <a:lnTo>
                    <a:pt x="885" y="594"/>
                  </a:lnTo>
                  <a:lnTo>
                    <a:pt x="880" y="594"/>
                  </a:lnTo>
                  <a:lnTo>
                    <a:pt x="871" y="592"/>
                  </a:lnTo>
                  <a:lnTo>
                    <a:pt x="863" y="590"/>
                  </a:lnTo>
                  <a:lnTo>
                    <a:pt x="856" y="585"/>
                  </a:lnTo>
                  <a:lnTo>
                    <a:pt x="853" y="580"/>
                  </a:lnTo>
                  <a:lnTo>
                    <a:pt x="858" y="571"/>
                  </a:lnTo>
                  <a:lnTo>
                    <a:pt x="861" y="568"/>
                  </a:lnTo>
                  <a:lnTo>
                    <a:pt x="866" y="566"/>
                  </a:lnTo>
                  <a:lnTo>
                    <a:pt x="870" y="563"/>
                  </a:lnTo>
                  <a:lnTo>
                    <a:pt x="873" y="559"/>
                  </a:lnTo>
                  <a:lnTo>
                    <a:pt x="882" y="554"/>
                  </a:lnTo>
                  <a:lnTo>
                    <a:pt x="892" y="551"/>
                  </a:lnTo>
                  <a:lnTo>
                    <a:pt x="900" y="546"/>
                  </a:lnTo>
                  <a:lnTo>
                    <a:pt x="900" y="505"/>
                  </a:lnTo>
                  <a:lnTo>
                    <a:pt x="899" y="502"/>
                  </a:lnTo>
                  <a:lnTo>
                    <a:pt x="897" y="500"/>
                  </a:lnTo>
                  <a:lnTo>
                    <a:pt x="892" y="496"/>
                  </a:lnTo>
                  <a:lnTo>
                    <a:pt x="885" y="495"/>
                  </a:lnTo>
                  <a:lnTo>
                    <a:pt x="880" y="491"/>
                  </a:lnTo>
                  <a:lnTo>
                    <a:pt x="878" y="486"/>
                  </a:lnTo>
                  <a:lnTo>
                    <a:pt x="876" y="484"/>
                  </a:lnTo>
                  <a:lnTo>
                    <a:pt x="873" y="484"/>
                  </a:lnTo>
                  <a:lnTo>
                    <a:pt x="870" y="483"/>
                  </a:lnTo>
                  <a:lnTo>
                    <a:pt x="868" y="479"/>
                  </a:lnTo>
                  <a:lnTo>
                    <a:pt x="866" y="476"/>
                  </a:lnTo>
                  <a:lnTo>
                    <a:pt x="866" y="471"/>
                  </a:lnTo>
                  <a:lnTo>
                    <a:pt x="866" y="462"/>
                  </a:lnTo>
                  <a:lnTo>
                    <a:pt x="870" y="454"/>
                  </a:lnTo>
                  <a:lnTo>
                    <a:pt x="875" y="440"/>
                  </a:lnTo>
                  <a:lnTo>
                    <a:pt x="880" y="426"/>
                  </a:lnTo>
                  <a:lnTo>
                    <a:pt x="880" y="418"/>
                  </a:lnTo>
                  <a:lnTo>
                    <a:pt x="880" y="409"/>
                  </a:lnTo>
                  <a:lnTo>
                    <a:pt x="875" y="408"/>
                  </a:lnTo>
                  <a:lnTo>
                    <a:pt x="871" y="406"/>
                  </a:lnTo>
                  <a:lnTo>
                    <a:pt x="871" y="404"/>
                  </a:lnTo>
                  <a:lnTo>
                    <a:pt x="873" y="403"/>
                  </a:lnTo>
                  <a:lnTo>
                    <a:pt x="863" y="403"/>
                  </a:lnTo>
                  <a:lnTo>
                    <a:pt x="853" y="399"/>
                  </a:lnTo>
                  <a:lnTo>
                    <a:pt x="836" y="396"/>
                  </a:lnTo>
                  <a:lnTo>
                    <a:pt x="829" y="392"/>
                  </a:lnTo>
                  <a:lnTo>
                    <a:pt x="820" y="392"/>
                  </a:lnTo>
                  <a:lnTo>
                    <a:pt x="813" y="392"/>
                  </a:lnTo>
                  <a:lnTo>
                    <a:pt x="805" y="396"/>
                  </a:lnTo>
                  <a:lnTo>
                    <a:pt x="803" y="391"/>
                  </a:lnTo>
                  <a:lnTo>
                    <a:pt x="800" y="389"/>
                  </a:lnTo>
                  <a:lnTo>
                    <a:pt x="791" y="386"/>
                  </a:lnTo>
                  <a:lnTo>
                    <a:pt x="783" y="382"/>
                  </a:lnTo>
                  <a:lnTo>
                    <a:pt x="779" y="380"/>
                  </a:lnTo>
                  <a:lnTo>
                    <a:pt x="778" y="375"/>
                  </a:lnTo>
                  <a:lnTo>
                    <a:pt x="737" y="375"/>
                  </a:lnTo>
                  <a:lnTo>
                    <a:pt x="732" y="375"/>
                  </a:lnTo>
                  <a:lnTo>
                    <a:pt x="726" y="374"/>
                  </a:lnTo>
                  <a:lnTo>
                    <a:pt x="721" y="372"/>
                  </a:lnTo>
                  <a:lnTo>
                    <a:pt x="718" y="369"/>
                  </a:lnTo>
                  <a:lnTo>
                    <a:pt x="713" y="362"/>
                  </a:lnTo>
                  <a:lnTo>
                    <a:pt x="709" y="355"/>
                  </a:lnTo>
                  <a:lnTo>
                    <a:pt x="703" y="357"/>
                  </a:lnTo>
                  <a:lnTo>
                    <a:pt x="697" y="357"/>
                  </a:lnTo>
                  <a:lnTo>
                    <a:pt x="691" y="353"/>
                  </a:lnTo>
                  <a:lnTo>
                    <a:pt x="685" y="348"/>
                  </a:lnTo>
                  <a:lnTo>
                    <a:pt x="680" y="348"/>
                  </a:lnTo>
                  <a:lnTo>
                    <a:pt x="675" y="348"/>
                  </a:lnTo>
                  <a:lnTo>
                    <a:pt x="674" y="338"/>
                  </a:lnTo>
                  <a:lnTo>
                    <a:pt x="670" y="331"/>
                  </a:lnTo>
                  <a:lnTo>
                    <a:pt x="665" y="326"/>
                  </a:lnTo>
                  <a:lnTo>
                    <a:pt x="658" y="321"/>
                  </a:lnTo>
                  <a:lnTo>
                    <a:pt x="651" y="316"/>
                  </a:lnTo>
                  <a:lnTo>
                    <a:pt x="646" y="311"/>
                  </a:lnTo>
                  <a:lnTo>
                    <a:pt x="643" y="304"/>
                  </a:lnTo>
                  <a:lnTo>
                    <a:pt x="641" y="293"/>
                  </a:lnTo>
                  <a:lnTo>
                    <a:pt x="634" y="290"/>
                  </a:lnTo>
                  <a:lnTo>
                    <a:pt x="629" y="285"/>
                  </a:lnTo>
                  <a:lnTo>
                    <a:pt x="624" y="280"/>
                  </a:lnTo>
                  <a:lnTo>
                    <a:pt x="621" y="273"/>
                  </a:lnTo>
                  <a:lnTo>
                    <a:pt x="616" y="273"/>
                  </a:lnTo>
                  <a:lnTo>
                    <a:pt x="612" y="271"/>
                  </a:lnTo>
                  <a:lnTo>
                    <a:pt x="610" y="268"/>
                  </a:lnTo>
                  <a:lnTo>
                    <a:pt x="609" y="265"/>
                  </a:lnTo>
                  <a:lnTo>
                    <a:pt x="607" y="256"/>
                  </a:lnTo>
                  <a:lnTo>
                    <a:pt x="604" y="254"/>
                  </a:lnTo>
                  <a:lnTo>
                    <a:pt x="600" y="253"/>
                  </a:lnTo>
                  <a:lnTo>
                    <a:pt x="600" y="191"/>
                  </a:lnTo>
                  <a:lnTo>
                    <a:pt x="599" y="189"/>
                  </a:lnTo>
                  <a:lnTo>
                    <a:pt x="597" y="188"/>
                  </a:lnTo>
                  <a:lnTo>
                    <a:pt x="593" y="184"/>
                  </a:lnTo>
                  <a:lnTo>
                    <a:pt x="588" y="183"/>
                  </a:lnTo>
                  <a:lnTo>
                    <a:pt x="587" y="181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75" y="176"/>
                  </a:lnTo>
                  <a:lnTo>
                    <a:pt x="571" y="172"/>
                  </a:lnTo>
                  <a:lnTo>
                    <a:pt x="566" y="171"/>
                  </a:lnTo>
                  <a:lnTo>
                    <a:pt x="558" y="159"/>
                  </a:lnTo>
                  <a:lnTo>
                    <a:pt x="547" y="149"/>
                  </a:lnTo>
                  <a:lnTo>
                    <a:pt x="537" y="138"/>
                  </a:lnTo>
                  <a:lnTo>
                    <a:pt x="525" y="130"/>
                  </a:lnTo>
                  <a:lnTo>
                    <a:pt x="518" y="118"/>
                  </a:lnTo>
                  <a:lnTo>
                    <a:pt x="508" y="109"/>
                  </a:lnTo>
                  <a:lnTo>
                    <a:pt x="496" y="102"/>
                  </a:lnTo>
                  <a:lnTo>
                    <a:pt x="484" y="96"/>
                  </a:lnTo>
                  <a:lnTo>
                    <a:pt x="482" y="92"/>
                  </a:lnTo>
                  <a:lnTo>
                    <a:pt x="481" y="89"/>
                  </a:lnTo>
                  <a:lnTo>
                    <a:pt x="476" y="84"/>
                  </a:lnTo>
                  <a:lnTo>
                    <a:pt x="472" y="82"/>
                  </a:lnTo>
                  <a:lnTo>
                    <a:pt x="471" y="78"/>
                  </a:lnTo>
                  <a:lnTo>
                    <a:pt x="469" y="75"/>
                  </a:lnTo>
                  <a:lnTo>
                    <a:pt x="471" y="68"/>
                  </a:lnTo>
                  <a:lnTo>
                    <a:pt x="465" y="65"/>
                  </a:lnTo>
                  <a:lnTo>
                    <a:pt x="459" y="63"/>
                  </a:lnTo>
                  <a:lnTo>
                    <a:pt x="452" y="61"/>
                  </a:lnTo>
                  <a:lnTo>
                    <a:pt x="443" y="61"/>
                  </a:lnTo>
                  <a:lnTo>
                    <a:pt x="445" y="53"/>
                  </a:lnTo>
                  <a:lnTo>
                    <a:pt x="443" y="44"/>
                  </a:lnTo>
                  <a:lnTo>
                    <a:pt x="441" y="32"/>
                  </a:lnTo>
                  <a:lnTo>
                    <a:pt x="438" y="20"/>
                  </a:lnTo>
                  <a:lnTo>
                    <a:pt x="436" y="14"/>
                  </a:lnTo>
                  <a:lnTo>
                    <a:pt x="436" y="7"/>
                  </a:lnTo>
                  <a:lnTo>
                    <a:pt x="428" y="3"/>
                  </a:lnTo>
                  <a:lnTo>
                    <a:pt x="419" y="2"/>
                  </a:lnTo>
                  <a:lnTo>
                    <a:pt x="397" y="0"/>
                  </a:lnTo>
                  <a:lnTo>
                    <a:pt x="348" y="0"/>
                  </a:lnTo>
                  <a:lnTo>
                    <a:pt x="337" y="2"/>
                  </a:lnTo>
                  <a:lnTo>
                    <a:pt x="329" y="5"/>
                  </a:lnTo>
                  <a:lnTo>
                    <a:pt x="322" y="10"/>
                  </a:lnTo>
                  <a:lnTo>
                    <a:pt x="314" y="14"/>
                  </a:lnTo>
                  <a:lnTo>
                    <a:pt x="307" y="14"/>
                  </a:lnTo>
                  <a:lnTo>
                    <a:pt x="302" y="14"/>
                  </a:lnTo>
                  <a:lnTo>
                    <a:pt x="300" y="14"/>
                  </a:lnTo>
                  <a:lnTo>
                    <a:pt x="300" y="20"/>
                  </a:lnTo>
                  <a:lnTo>
                    <a:pt x="295" y="20"/>
                  </a:lnTo>
                  <a:lnTo>
                    <a:pt x="290" y="20"/>
                  </a:lnTo>
                  <a:lnTo>
                    <a:pt x="285" y="20"/>
                  </a:lnTo>
                  <a:lnTo>
                    <a:pt x="279" y="20"/>
                  </a:lnTo>
                  <a:lnTo>
                    <a:pt x="273" y="20"/>
                  </a:lnTo>
                  <a:lnTo>
                    <a:pt x="267" y="19"/>
                  </a:lnTo>
                  <a:lnTo>
                    <a:pt x="259" y="14"/>
                  </a:lnTo>
                  <a:lnTo>
                    <a:pt x="250" y="8"/>
                  </a:lnTo>
                  <a:lnTo>
                    <a:pt x="245" y="7"/>
                  </a:lnTo>
                  <a:lnTo>
                    <a:pt x="239" y="7"/>
                  </a:lnTo>
                  <a:lnTo>
                    <a:pt x="232" y="8"/>
                  </a:lnTo>
                  <a:lnTo>
                    <a:pt x="225" y="10"/>
                  </a:lnTo>
                  <a:lnTo>
                    <a:pt x="213" y="15"/>
                  </a:lnTo>
                  <a:lnTo>
                    <a:pt x="203" y="22"/>
                  </a:lnTo>
                  <a:lnTo>
                    <a:pt x="191" y="27"/>
                  </a:lnTo>
                  <a:lnTo>
                    <a:pt x="182" y="32"/>
                  </a:lnTo>
                  <a:lnTo>
                    <a:pt x="175" y="37"/>
                  </a:lnTo>
                  <a:lnTo>
                    <a:pt x="163" y="51"/>
                  </a:lnTo>
                  <a:lnTo>
                    <a:pt x="152" y="65"/>
                  </a:lnTo>
                  <a:lnTo>
                    <a:pt x="145" y="70"/>
                  </a:lnTo>
                  <a:lnTo>
                    <a:pt x="136" y="75"/>
                  </a:lnTo>
                  <a:lnTo>
                    <a:pt x="135" y="77"/>
                  </a:lnTo>
                  <a:lnTo>
                    <a:pt x="133" y="78"/>
                  </a:lnTo>
                  <a:lnTo>
                    <a:pt x="129" y="82"/>
                  </a:lnTo>
                  <a:lnTo>
                    <a:pt x="124" y="84"/>
                  </a:lnTo>
                  <a:lnTo>
                    <a:pt x="123" y="85"/>
                  </a:lnTo>
                  <a:lnTo>
                    <a:pt x="123" y="89"/>
                  </a:lnTo>
                  <a:lnTo>
                    <a:pt x="75" y="89"/>
                  </a:lnTo>
                  <a:lnTo>
                    <a:pt x="71" y="90"/>
                  </a:lnTo>
                  <a:lnTo>
                    <a:pt x="70" y="94"/>
                  </a:lnTo>
                  <a:lnTo>
                    <a:pt x="68" y="102"/>
                  </a:lnTo>
                  <a:lnTo>
                    <a:pt x="65" y="102"/>
                  </a:lnTo>
                  <a:lnTo>
                    <a:pt x="63" y="104"/>
                  </a:lnTo>
                  <a:lnTo>
                    <a:pt x="61" y="109"/>
                  </a:lnTo>
                  <a:lnTo>
                    <a:pt x="53" y="114"/>
                  </a:lnTo>
                  <a:lnTo>
                    <a:pt x="49" y="118"/>
                  </a:lnTo>
                  <a:lnTo>
                    <a:pt x="48" y="123"/>
                  </a:lnTo>
                  <a:lnTo>
                    <a:pt x="29" y="131"/>
                  </a:lnTo>
                  <a:lnTo>
                    <a:pt x="19" y="135"/>
                  </a:lnTo>
                  <a:lnTo>
                    <a:pt x="7" y="137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52"/>
                  </a:lnTo>
                  <a:lnTo>
                    <a:pt x="3" y="157"/>
                  </a:lnTo>
                  <a:lnTo>
                    <a:pt x="8" y="160"/>
                  </a:lnTo>
                  <a:lnTo>
                    <a:pt x="13" y="164"/>
                  </a:lnTo>
                  <a:lnTo>
                    <a:pt x="13" y="171"/>
                  </a:lnTo>
                  <a:lnTo>
                    <a:pt x="15" y="176"/>
                  </a:lnTo>
                  <a:lnTo>
                    <a:pt x="20" y="184"/>
                  </a:lnTo>
                  <a:lnTo>
                    <a:pt x="25" y="193"/>
                  </a:lnTo>
                  <a:lnTo>
                    <a:pt x="27" y="198"/>
                  </a:lnTo>
                  <a:lnTo>
                    <a:pt x="27" y="205"/>
                  </a:lnTo>
                  <a:lnTo>
                    <a:pt x="29" y="210"/>
                  </a:lnTo>
                  <a:lnTo>
                    <a:pt x="32" y="213"/>
                  </a:lnTo>
                  <a:lnTo>
                    <a:pt x="39" y="220"/>
                  </a:lnTo>
                  <a:lnTo>
                    <a:pt x="42" y="224"/>
                  </a:lnTo>
                  <a:lnTo>
                    <a:pt x="46" y="227"/>
                  </a:lnTo>
                  <a:lnTo>
                    <a:pt x="48" y="232"/>
                  </a:lnTo>
                  <a:lnTo>
                    <a:pt x="48" y="239"/>
                  </a:lnTo>
                  <a:lnTo>
                    <a:pt x="54" y="239"/>
                  </a:lnTo>
                  <a:lnTo>
                    <a:pt x="58" y="241"/>
                  </a:lnTo>
                  <a:lnTo>
                    <a:pt x="61" y="244"/>
                  </a:lnTo>
                  <a:lnTo>
                    <a:pt x="63" y="247"/>
                  </a:lnTo>
                  <a:lnTo>
                    <a:pt x="65" y="253"/>
                  </a:lnTo>
                  <a:lnTo>
                    <a:pt x="66" y="256"/>
                  </a:lnTo>
                  <a:lnTo>
                    <a:pt x="70" y="259"/>
                  </a:lnTo>
                  <a:lnTo>
                    <a:pt x="75" y="259"/>
                  </a:lnTo>
                  <a:lnTo>
                    <a:pt x="73" y="266"/>
                  </a:lnTo>
                  <a:lnTo>
                    <a:pt x="71" y="273"/>
                  </a:lnTo>
                  <a:lnTo>
                    <a:pt x="66" y="285"/>
                  </a:lnTo>
                  <a:lnTo>
                    <a:pt x="63" y="299"/>
                  </a:lnTo>
                  <a:lnTo>
                    <a:pt x="61" y="305"/>
                  </a:lnTo>
                  <a:lnTo>
                    <a:pt x="61" y="314"/>
                  </a:lnTo>
                  <a:lnTo>
                    <a:pt x="65" y="321"/>
                  </a:lnTo>
                  <a:lnTo>
                    <a:pt x="70" y="328"/>
                  </a:lnTo>
                  <a:lnTo>
                    <a:pt x="73" y="331"/>
                  </a:lnTo>
                  <a:lnTo>
                    <a:pt x="78" y="333"/>
                  </a:lnTo>
                  <a:lnTo>
                    <a:pt x="83" y="334"/>
                  </a:lnTo>
                  <a:lnTo>
                    <a:pt x="88" y="334"/>
                  </a:lnTo>
                  <a:lnTo>
                    <a:pt x="99" y="334"/>
                  </a:lnTo>
                  <a:lnTo>
                    <a:pt x="107" y="336"/>
                  </a:lnTo>
                  <a:lnTo>
                    <a:pt x="112" y="341"/>
                  </a:lnTo>
                  <a:lnTo>
                    <a:pt x="116" y="348"/>
                  </a:lnTo>
                  <a:lnTo>
                    <a:pt x="116" y="350"/>
                  </a:lnTo>
                  <a:lnTo>
                    <a:pt x="117" y="355"/>
                  </a:lnTo>
                  <a:lnTo>
                    <a:pt x="117" y="360"/>
                  </a:lnTo>
                  <a:lnTo>
                    <a:pt x="116" y="363"/>
                  </a:lnTo>
                  <a:lnTo>
                    <a:pt x="114" y="365"/>
                  </a:lnTo>
                  <a:lnTo>
                    <a:pt x="107" y="369"/>
                  </a:lnTo>
                  <a:lnTo>
                    <a:pt x="100" y="370"/>
                  </a:lnTo>
                  <a:lnTo>
                    <a:pt x="99" y="367"/>
                  </a:lnTo>
                  <a:lnTo>
                    <a:pt x="92" y="362"/>
                  </a:lnTo>
                  <a:lnTo>
                    <a:pt x="88" y="362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6"/>
                  </a:lnTo>
                  <a:lnTo>
                    <a:pt x="82" y="396"/>
                  </a:lnTo>
                  <a:lnTo>
                    <a:pt x="83" y="401"/>
                  </a:lnTo>
                  <a:lnTo>
                    <a:pt x="85" y="406"/>
                  </a:lnTo>
                  <a:lnTo>
                    <a:pt x="88" y="409"/>
                  </a:lnTo>
                  <a:lnTo>
                    <a:pt x="88" y="416"/>
                  </a:lnTo>
                  <a:lnTo>
                    <a:pt x="94" y="418"/>
                  </a:lnTo>
                  <a:lnTo>
                    <a:pt x="95" y="420"/>
                  </a:lnTo>
                  <a:lnTo>
                    <a:pt x="95" y="423"/>
                  </a:lnTo>
                  <a:lnTo>
                    <a:pt x="104" y="425"/>
                  </a:lnTo>
                  <a:lnTo>
                    <a:pt x="107" y="426"/>
                  </a:lnTo>
                  <a:lnTo>
                    <a:pt x="109" y="430"/>
                  </a:lnTo>
                  <a:lnTo>
                    <a:pt x="114" y="432"/>
                  </a:lnTo>
                  <a:lnTo>
                    <a:pt x="116" y="433"/>
                  </a:lnTo>
                  <a:lnTo>
                    <a:pt x="116" y="437"/>
                  </a:lnTo>
                  <a:lnTo>
                    <a:pt x="157" y="437"/>
                  </a:lnTo>
                  <a:lnTo>
                    <a:pt x="158" y="440"/>
                  </a:lnTo>
                  <a:lnTo>
                    <a:pt x="160" y="442"/>
                  </a:lnTo>
                  <a:lnTo>
                    <a:pt x="165" y="445"/>
                  </a:lnTo>
                  <a:lnTo>
                    <a:pt x="172" y="447"/>
                  </a:lnTo>
                  <a:lnTo>
                    <a:pt x="177" y="450"/>
                  </a:lnTo>
                  <a:lnTo>
                    <a:pt x="181" y="455"/>
                  </a:lnTo>
                  <a:lnTo>
                    <a:pt x="184" y="461"/>
                  </a:lnTo>
                  <a:lnTo>
                    <a:pt x="189" y="464"/>
                  </a:lnTo>
                  <a:lnTo>
                    <a:pt x="198" y="464"/>
                  </a:lnTo>
                  <a:lnTo>
                    <a:pt x="211" y="464"/>
                  </a:lnTo>
                  <a:lnTo>
                    <a:pt x="211" y="481"/>
                  </a:lnTo>
                  <a:lnTo>
                    <a:pt x="213" y="488"/>
                  </a:lnTo>
                  <a:lnTo>
                    <a:pt x="215" y="490"/>
                  </a:lnTo>
                  <a:lnTo>
                    <a:pt x="218" y="491"/>
                  </a:lnTo>
                  <a:lnTo>
                    <a:pt x="216" y="495"/>
                  </a:lnTo>
                  <a:lnTo>
                    <a:pt x="213" y="496"/>
                  </a:lnTo>
                  <a:lnTo>
                    <a:pt x="204" y="498"/>
                  </a:lnTo>
                  <a:lnTo>
                    <a:pt x="204" y="502"/>
                  </a:lnTo>
                  <a:lnTo>
                    <a:pt x="203" y="503"/>
                  </a:lnTo>
                  <a:lnTo>
                    <a:pt x="198" y="505"/>
                  </a:lnTo>
                  <a:lnTo>
                    <a:pt x="163" y="505"/>
                  </a:lnTo>
                  <a:lnTo>
                    <a:pt x="162" y="502"/>
                  </a:lnTo>
                  <a:lnTo>
                    <a:pt x="160" y="502"/>
                  </a:lnTo>
                  <a:lnTo>
                    <a:pt x="157" y="502"/>
                  </a:lnTo>
                  <a:lnTo>
                    <a:pt x="150" y="505"/>
                  </a:lnTo>
                  <a:lnTo>
                    <a:pt x="146" y="505"/>
                  </a:lnTo>
                  <a:lnTo>
                    <a:pt x="143" y="505"/>
                  </a:lnTo>
                  <a:lnTo>
                    <a:pt x="138" y="508"/>
                  </a:lnTo>
                  <a:lnTo>
                    <a:pt x="133" y="512"/>
                  </a:lnTo>
                  <a:lnTo>
                    <a:pt x="128" y="517"/>
                  </a:lnTo>
                  <a:lnTo>
                    <a:pt x="123" y="519"/>
                  </a:lnTo>
                  <a:lnTo>
                    <a:pt x="123" y="527"/>
                  </a:lnTo>
                  <a:lnTo>
                    <a:pt x="124" y="532"/>
                  </a:lnTo>
                  <a:lnTo>
                    <a:pt x="128" y="536"/>
                  </a:lnTo>
                  <a:lnTo>
                    <a:pt x="133" y="539"/>
                  </a:lnTo>
                  <a:lnTo>
                    <a:pt x="138" y="542"/>
                  </a:lnTo>
                  <a:lnTo>
                    <a:pt x="141" y="546"/>
                  </a:lnTo>
                  <a:lnTo>
                    <a:pt x="143" y="553"/>
                  </a:lnTo>
                  <a:lnTo>
                    <a:pt x="143" y="559"/>
                  </a:lnTo>
                  <a:lnTo>
                    <a:pt x="146" y="565"/>
                  </a:lnTo>
                  <a:lnTo>
                    <a:pt x="148" y="571"/>
                  </a:lnTo>
                  <a:lnTo>
                    <a:pt x="150" y="578"/>
                  </a:lnTo>
                  <a:lnTo>
                    <a:pt x="150" y="587"/>
                  </a:lnTo>
                  <a:lnTo>
                    <a:pt x="150" y="595"/>
                  </a:lnTo>
                  <a:lnTo>
                    <a:pt x="148" y="602"/>
                  </a:lnTo>
                  <a:lnTo>
                    <a:pt x="146" y="609"/>
                  </a:lnTo>
                  <a:lnTo>
                    <a:pt x="143" y="614"/>
                  </a:lnTo>
                  <a:lnTo>
                    <a:pt x="143" y="619"/>
                  </a:lnTo>
                  <a:lnTo>
                    <a:pt x="143" y="624"/>
                  </a:lnTo>
                  <a:lnTo>
                    <a:pt x="145" y="626"/>
                  </a:lnTo>
                  <a:lnTo>
                    <a:pt x="146" y="628"/>
                  </a:lnTo>
                  <a:lnTo>
                    <a:pt x="153" y="630"/>
                  </a:lnTo>
                  <a:lnTo>
                    <a:pt x="162" y="628"/>
                  </a:lnTo>
                  <a:lnTo>
                    <a:pt x="181" y="621"/>
                  </a:lnTo>
                  <a:lnTo>
                    <a:pt x="191" y="619"/>
                  </a:lnTo>
                  <a:lnTo>
                    <a:pt x="194" y="619"/>
                  </a:lnTo>
                  <a:lnTo>
                    <a:pt x="198" y="621"/>
                  </a:lnTo>
                  <a:lnTo>
                    <a:pt x="225" y="621"/>
                  </a:lnTo>
                  <a:lnTo>
                    <a:pt x="225" y="635"/>
                  </a:lnTo>
                  <a:lnTo>
                    <a:pt x="225" y="648"/>
                  </a:lnTo>
                  <a:lnTo>
                    <a:pt x="223" y="669"/>
                  </a:lnTo>
                  <a:lnTo>
                    <a:pt x="220" y="691"/>
                  </a:lnTo>
                  <a:lnTo>
                    <a:pt x="216" y="711"/>
                  </a:lnTo>
                  <a:lnTo>
                    <a:pt x="218" y="737"/>
                  </a:lnTo>
                  <a:lnTo>
                    <a:pt x="211" y="742"/>
                  </a:lnTo>
                  <a:lnTo>
                    <a:pt x="208" y="747"/>
                  </a:lnTo>
                  <a:lnTo>
                    <a:pt x="206" y="756"/>
                  </a:lnTo>
                  <a:lnTo>
                    <a:pt x="204" y="764"/>
                  </a:lnTo>
                  <a:lnTo>
                    <a:pt x="201" y="766"/>
                  </a:lnTo>
                  <a:lnTo>
                    <a:pt x="198" y="768"/>
                  </a:lnTo>
                  <a:lnTo>
                    <a:pt x="194" y="776"/>
                  </a:lnTo>
                  <a:lnTo>
                    <a:pt x="191" y="792"/>
                  </a:lnTo>
                  <a:lnTo>
                    <a:pt x="184" y="807"/>
                  </a:lnTo>
                  <a:lnTo>
                    <a:pt x="182" y="815"/>
                  </a:lnTo>
                  <a:lnTo>
                    <a:pt x="184" y="826"/>
                  </a:lnTo>
                  <a:lnTo>
                    <a:pt x="181" y="827"/>
                  </a:lnTo>
                  <a:lnTo>
                    <a:pt x="179" y="831"/>
                  </a:lnTo>
                  <a:lnTo>
                    <a:pt x="177" y="834"/>
                  </a:lnTo>
                  <a:lnTo>
                    <a:pt x="177" y="839"/>
                  </a:lnTo>
                  <a:lnTo>
                    <a:pt x="172" y="841"/>
                  </a:lnTo>
                  <a:lnTo>
                    <a:pt x="170" y="846"/>
                  </a:lnTo>
                  <a:lnTo>
                    <a:pt x="170" y="853"/>
                  </a:lnTo>
                  <a:lnTo>
                    <a:pt x="170" y="860"/>
                  </a:lnTo>
                  <a:lnTo>
                    <a:pt x="177" y="863"/>
                  </a:lnTo>
                  <a:lnTo>
                    <a:pt x="182" y="868"/>
                  </a:lnTo>
                  <a:lnTo>
                    <a:pt x="187" y="873"/>
                  </a:lnTo>
                  <a:lnTo>
                    <a:pt x="191" y="880"/>
                  </a:lnTo>
                  <a:lnTo>
                    <a:pt x="198" y="879"/>
                  </a:lnTo>
                  <a:lnTo>
                    <a:pt x="204" y="879"/>
                  </a:lnTo>
                  <a:lnTo>
                    <a:pt x="213" y="882"/>
                  </a:lnTo>
                  <a:lnTo>
                    <a:pt x="221" y="885"/>
                  </a:lnTo>
                  <a:lnTo>
                    <a:pt x="227" y="887"/>
                  </a:lnTo>
                  <a:lnTo>
                    <a:pt x="232" y="887"/>
                  </a:lnTo>
                  <a:lnTo>
                    <a:pt x="235" y="892"/>
                  </a:lnTo>
                  <a:lnTo>
                    <a:pt x="239" y="897"/>
                  </a:lnTo>
                  <a:lnTo>
                    <a:pt x="244" y="901"/>
                  </a:lnTo>
                  <a:lnTo>
                    <a:pt x="252" y="901"/>
                  </a:lnTo>
                  <a:lnTo>
                    <a:pt x="252" y="908"/>
                  </a:lnTo>
                  <a:lnTo>
                    <a:pt x="254" y="913"/>
                  </a:lnTo>
                  <a:lnTo>
                    <a:pt x="259" y="921"/>
                  </a:lnTo>
                  <a:lnTo>
                    <a:pt x="262" y="923"/>
                  </a:lnTo>
                  <a:lnTo>
                    <a:pt x="264" y="925"/>
                  </a:lnTo>
                  <a:lnTo>
                    <a:pt x="267" y="930"/>
                  </a:lnTo>
                  <a:lnTo>
                    <a:pt x="269" y="937"/>
                  </a:lnTo>
                  <a:lnTo>
                    <a:pt x="273" y="942"/>
                  </a:lnTo>
                  <a:lnTo>
                    <a:pt x="285" y="943"/>
                  </a:lnTo>
                  <a:lnTo>
                    <a:pt x="293" y="948"/>
                  </a:lnTo>
                  <a:lnTo>
                    <a:pt x="302" y="954"/>
                  </a:lnTo>
                  <a:lnTo>
                    <a:pt x="305" y="957"/>
                  </a:lnTo>
                  <a:lnTo>
                    <a:pt x="307" y="962"/>
                  </a:lnTo>
                  <a:lnTo>
                    <a:pt x="319" y="966"/>
                  </a:lnTo>
                  <a:lnTo>
                    <a:pt x="331" y="969"/>
                  </a:lnTo>
                  <a:lnTo>
                    <a:pt x="334" y="972"/>
                  </a:lnTo>
                  <a:lnTo>
                    <a:pt x="337" y="977"/>
                  </a:lnTo>
                  <a:lnTo>
                    <a:pt x="341" y="983"/>
                  </a:lnTo>
                  <a:lnTo>
                    <a:pt x="341" y="989"/>
                  </a:lnTo>
                  <a:lnTo>
                    <a:pt x="341" y="996"/>
                  </a:lnTo>
                  <a:lnTo>
                    <a:pt x="341" y="1000"/>
                  </a:lnTo>
                  <a:lnTo>
                    <a:pt x="339" y="1003"/>
                  </a:lnTo>
                  <a:lnTo>
                    <a:pt x="336" y="1005"/>
                  </a:lnTo>
                  <a:lnTo>
                    <a:pt x="331" y="1010"/>
                  </a:lnTo>
                  <a:lnTo>
                    <a:pt x="327" y="1013"/>
                  </a:lnTo>
                  <a:lnTo>
                    <a:pt x="327" y="1017"/>
                  </a:lnTo>
                  <a:lnTo>
                    <a:pt x="324" y="1018"/>
                  </a:lnTo>
                  <a:lnTo>
                    <a:pt x="320" y="1020"/>
                  </a:lnTo>
                  <a:lnTo>
                    <a:pt x="319" y="1029"/>
                  </a:lnTo>
                  <a:lnTo>
                    <a:pt x="317" y="1032"/>
                  </a:lnTo>
                  <a:lnTo>
                    <a:pt x="315" y="1035"/>
                  </a:lnTo>
                  <a:lnTo>
                    <a:pt x="312" y="1037"/>
                  </a:lnTo>
                  <a:lnTo>
                    <a:pt x="307" y="1037"/>
                  </a:lnTo>
                  <a:lnTo>
                    <a:pt x="266" y="1037"/>
                  </a:lnTo>
                  <a:lnTo>
                    <a:pt x="261" y="1039"/>
                  </a:lnTo>
                  <a:lnTo>
                    <a:pt x="257" y="1037"/>
                  </a:lnTo>
                  <a:lnTo>
                    <a:pt x="249" y="1032"/>
                  </a:lnTo>
                  <a:lnTo>
                    <a:pt x="245" y="1030"/>
                  </a:lnTo>
                  <a:lnTo>
                    <a:pt x="242" y="1030"/>
                  </a:lnTo>
                  <a:lnTo>
                    <a:pt x="240" y="1032"/>
                  </a:lnTo>
                  <a:lnTo>
                    <a:pt x="239" y="1037"/>
                  </a:lnTo>
                  <a:lnTo>
                    <a:pt x="242" y="1037"/>
                  </a:lnTo>
                  <a:lnTo>
                    <a:pt x="244" y="1039"/>
                  </a:lnTo>
                  <a:lnTo>
                    <a:pt x="245" y="1044"/>
                  </a:lnTo>
                  <a:lnTo>
                    <a:pt x="249" y="1047"/>
                  </a:lnTo>
                  <a:lnTo>
                    <a:pt x="250" y="1049"/>
                  </a:lnTo>
                  <a:lnTo>
                    <a:pt x="252" y="1051"/>
                  </a:lnTo>
                  <a:lnTo>
                    <a:pt x="254" y="1056"/>
                  </a:lnTo>
                  <a:lnTo>
                    <a:pt x="257" y="1059"/>
                  </a:lnTo>
                  <a:lnTo>
                    <a:pt x="266" y="1064"/>
                  </a:lnTo>
                  <a:lnTo>
                    <a:pt x="267" y="1070"/>
                  </a:lnTo>
                  <a:lnTo>
                    <a:pt x="271" y="1073"/>
                  </a:lnTo>
                  <a:lnTo>
                    <a:pt x="274" y="1076"/>
                  </a:lnTo>
                  <a:lnTo>
                    <a:pt x="279" y="1078"/>
                  </a:lnTo>
                  <a:lnTo>
                    <a:pt x="285" y="1080"/>
                  </a:lnTo>
                  <a:lnTo>
                    <a:pt x="288" y="1083"/>
                  </a:lnTo>
                  <a:lnTo>
                    <a:pt x="291" y="1087"/>
                  </a:lnTo>
                  <a:lnTo>
                    <a:pt x="293" y="1092"/>
                  </a:lnTo>
                  <a:lnTo>
                    <a:pt x="298" y="1100"/>
                  </a:lnTo>
                  <a:lnTo>
                    <a:pt x="303" y="1107"/>
                  </a:lnTo>
                  <a:lnTo>
                    <a:pt x="308" y="1116"/>
                  </a:lnTo>
                  <a:lnTo>
                    <a:pt x="314" y="1126"/>
                  </a:lnTo>
                  <a:lnTo>
                    <a:pt x="315" y="1134"/>
                  </a:lnTo>
                  <a:lnTo>
                    <a:pt x="314" y="1143"/>
                  </a:lnTo>
                  <a:lnTo>
                    <a:pt x="314" y="1160"/>
                  </a:lnTo>
                  <a:lnTo>
                    <a:pt x="317" y="1177"/>
                  </a:lnTo>
                  <a:lnTo>
                    <a:pt x="320" y="1194"/>
                  </a:lnTo>
                  <a:lnTo>
                    <a:pt x="308" y="1199"/>
                  </a:lnTo>
                  <a:lnTo>
                    <a:pt x="296" y="1204"/>
                  </a:lnTo>
                  <a:lnTo>
                    <a:pt x="283" y="1210"/>
                  </a:lnTo>
                  <a:lnTo>
                    <a:pt x="273" y="1215"/>
                  </a:lnTo>
                  <a:lnTo>
                    <a:pt x="239" y="1215"/>
                  </a:lnTo>
                  <a:lnTo>
                    <a:pt x="237" y="1220"/>
                  </a:lnTo>
                  <a:lnTo>
                    <a:pt x="235" y="1222"/>
                  </a:lnTo>
                  <a:lnTo>
                    <a:pt x="233" y="1225"/>
                  </a:lnTo>
                  <a:lnTo>
                    <a:pt x="232" y="1228"/>
                  </a:lnTo>
                  <a:lnTo>
                    <a:pt x="245" y="1235"/>
                  </a:lnTo>
                  <a:lnTo>
                    <a:pt x="259" y="1242"/>
                  </a:lnTo>
                  <a:lnTo>
                    <a:pt x="261" y="1245"/>
                  </a:lnTo>
                  <a:lnTo>
                    <a:pt x="264" y="1247"/>
                  </a:lnTo>
                  <a:lnTo>
                    <a:pt x="267" y="1247"/>
                  </a:lnTo>
                  <a:lnTo>
                    <a:pt x="273" y="1249"/>
                  </a:lnTo>
                  <a:lnTo>
                    <a:pt x="281" y="1254"/>
                  </a:lnTo>
                  <a:lnTo>
                    <a:pt x="286" y="1256"/>
                  </a:lnTo>
                  <a:lnTo>
                    <a:pt x="293" y="1256"/>
                  </a:lnTo>
                  <a:lnTo>
                    <a:pt x="300" y="1266"/>
                  </a:lnTo>
                  <a:lnTo>
                    <a:pt x="308" y="1274"/>
                  </a:lnTo>
                  <a:lnTo>
                    <a:pt x="317" y="1283"/>
                  </a:lnTo>
                  <a:lnTo>
                    <a:pt x="327" y="1290"/>
                  </a:lnTo>
                  <a:lnTo>
                    <a:pt x="327" y="1298"/>
                  </a:lnTo>
                  <a:lnTo>
                    <a:pt x="329" y="1305"/>
                  </a:lnTo>
                  <a:lnTo>
                    <a:pt x="331" y="1312"/>
                  </a:lnTo>
                  <a:lnTo>
                    <a:pt x="334" y="1317"/>
                  </a:lnTo>
                  <a:lnTo>
                    <a:pt x="341" y="1315"/>
                  </a:lnTo>
                  <a:lnTo>
                    <a:pt x="346" y="1315"/>
                  </a:lnTo>
                  <a:lnTo>
                    <a:pt x="351" y="1319"/>
                  </a:lnTo>
                  <a:lnTo>
                    <a:pt x="354" y="1320"/>
                  </a:lnTo>
                  <a:lnTo>
                    <a:pt x="360" y="1327"/>
                  </a:lnTo>
                  <a:lnTo>
                    <a:pt x="361" y="1331"/>
                  </a:lnTo>
                  <a:lnTo>
                    <a:pt x="365" y="1331"/>
                  </a:lnTo>
                  <a:lnTo>
                    <a:pt x="368" y="1331"/>
                  </a:lnTo>
                  <a:lnTo>
                    <a:pt x="375" y="1334"/>
                  </a:lnTo>
                  <a:lnTo>
                    <a:pt x="382" y="1337"/>
                  </a:lnTo>
                  <a:lnTo>
                    <a:pt x="390" y="1337"/>
                  </a:lnTo>
                  <a:lnTo>
                    <a:pt x="395" y="1341"/>
                  </a:lnTo>
                  <a:lnTo>
                    <a:pt x="400" y="1343"/>
                  </a:lnTo>
                  <a:lnTo>
                    <a:pt x="409" y="1344"/>
                  </a:lnTo>
                  <a:lnTo>
                    <a:pt x="409" y="1349"/>
                  </a:lnTo>
                  <a:lnTo>
                    <a:pt x="411" y="1353"/>
                  </a:lnTo>
                  <a:lnTo>
                    <a:pt x="414" y="1355"/>
                  </a:lnTo>
                  <a:lnTo>
                    <a:pt x="418" y="1356"/>
                  </a:lnTo>
                  <a:lnTo>
                    <a:pt x="426" y="1358"/>
                  </a:lnTo>
                  <a:lnTo>
                    <a:pt x="428" y="1361"/>
                  </a:lnTo>
                  <a:lnTo>
                    <a:pt x="430" y="1365"/>
                  </a:lnTo>
                  <a:lnTo>
                    <a:pt x="438" y="1363"/>
                  </a:lnTo>
                  <a:lnTo>
                    <a:pt x="443" y="1365"/>
                  </a:lnTo>
                  <a:lnTo>
                    <a:pt x="453" y="1368"/>
                  </a:lnTo>
                  <a:lnTo>
                    <a:pt x="464" y="1372"/>
                  </a:lnTo>
                  <a:lnTo>
                    <a:pt x="471" y="1372"/>
                  </a:lnTo>
                  <a:lnTo>
                    <a:pt x="477" y="1372"/>
                  </a:lnTo>
                  <a:lnTo>
                    <a:pt x="481" y="1380"/>
                  </a:lnTo>
                  <a:lnTo>
                    <a:pt x="486" y="1387"/>
                  </a:lnTo>
                  <a:lnTo>
                    <a:pt x="489" y="1395"/>
                  </a:lnTo>
                  <a:lnTo>
                    <a:pt x="491" y="1401"/>
                  </a:lnTo>
                  <a:lnTo>
                    <a:pt x="491" y="1406"/>
                  </a:lnTo>
                  <a:lnTo>
                    <a:pt x="503" y="1407"/>
                  </a:lnTo>
                  <a:lnTo>
                    <a:pt x="508" y="1409"/>
                  </a:lnTo>
                  <a:lnTo>
                    <a:pt x="510" y="1411"/>
                  </a:lnTo>
                  <a:lnTo>
                    <a:pt x="512" y="1413"/>
                  </a:lnTo>
                  <a:lnTo>
                    <a:pt x="517" y="1414"/>
                  </a:lnTo>
                  <a:lnTo>
                    <a:pt x="518" y="1416"/>
                  </a:lnTo>
                  <a:lnTo>
                    <a:pt x="518" y="1419"/>
                  </a:lnTo>
                  <a:lnTo>
                    <a:pt x="527" y="1421"/>
                  </a:lnTo>
                  <a:lnTo>
                    <a:pt x="530" y="1423"/>
                  </a:lnTo>
                  <a:lnTo>
                    <a:pt x="532" y="1426"/>
                  </a:lnTo>
                  <a:lnTo>
                    <a:pt x="542" y="1426"/>
                  </a:lnTo>
                  <a:lnTo>
                    <a:pt x="551" y="1428"/>
                  </a:lnTo>
                  <a:lnTo>
                    <a:pt x="568" y="1435"/>
                  </a:lnTo>
                  <a:lnTo>
                    <a:pt x="587" y="1438"/>
                  </a:lnTo>
                  <a:lnTo>
                    <a:pt x="595" y="1440"/>
                  </a:lnTo>
                  <a:lnTo>
                    <a:pt x="607" y="1440"/>
                  </a:lnTo>
                  <a:lnTo>
                    <a:pt x="609" y="1447"/>
                  </a:lnTo>
                  <a:lnTo>
                    <a:pt x="612" y="1452"/>
                  </a:lnTo>
                  <a:lnTo>
                    <a:pt x="614" y="1459"/>
                  </a:lnTo>
                  <a:lnTo>
                    <a:pt x="614" y="1467"/>
                  </a:lnTo>
                  <a:lnTo>
                    <a:pt x="621" y="1467"/>
                  </a:lnTo>
                  <a:lnTo>
                    <a:pt x="626" y="1464"/>
                  </a:lnTo>
                  <a:lnTo>
                    <a:pt x="628" y="1462"/>
                  </a:lnTo>
                  <a:lnTo>
                    <a:pt x="631" y="1460"/>
                  </a:lnTo>
                  <a:lnTo>
                    <a:pt x="633" y="1459"/>
                  </a:lnTo>
                  <a:lnTo>
                    <a:pt x="636" y="1455"/>
                  </a:lnTo>
                  <a:lnTo>
                    <a:pt x="638" y="1453"/>
                  </a:lnTo>
                  <a:lnTo>
                    <a:pt x="639" y="1452"/>
                  </a:lnTo>
                  <a:lnTo>
                    <a:pt x="641" y="1448"/>
                  </a:lnTo>
                  <a:lnTo>
                    <a:pt x="641" y="1436"/>
                  </a:lnTo>
                  <a:lnTo>
                    <a:pt x="641" y="1426"/>
                  </a:lnTo>
                  <a:lnTo>
                    <a:pt x="641" y="1418"/>
                  </a:lnTo>
                  <a:lnTo>
                    <a:pt x="645" y="1414"/>
                  </a:lnTo>
                  <a:lnTo>
                    <a:pt x="648" y="1413"/>
                  </a:lnTo>
                  <a:lnTo>
                    <a:pt x="650" y="1409"/>
                  </a:lnTo>
                  <a:lnTo>
                    <a:pt x="653" y="1404"/>
                  </a:lnTo>
                  <a:lnTo>
                    <a:pt x="655" y="1402"/>
                  </a:lnTo>
                  <a:lnTo>
                    <a:pt x="660" y="1399"/>
                  </a:lnTo>
                  <a:lnTo>
                    <a:pt x="663" y="1397"/>
                  </a:lnTo>
                  <a:lnTo>
                    <a:pt x="674" y="1395"/>
                  </a:lnTo>
                  <a:lnTo>
                    <a:pt x="675" y="1395"/>
                  </a:lnTo>
                  <a:lnTo>
                    <a:pt x="677" y="1394"/>
                  </a:lnTo>
                  <a:lnTo>
                    <a:pt x="679" y="1392"/>
                  </a:lnTo>
                  <a:lnTo>
                    <a:pt x="680" y="1392"/>
                  </a:lnTo>
                  <a:lnTo>
                    <a:pt x="682" y="1390"/>
                  </a:lnTo>
                  <a:lnTo>
                    <a:pt x="684" y="1389"/>
                  </a:lnTo>
                  <a:lnTo>
                    <a:pt x="685" y="1387"/>
                  </a:lnTo>
                  <a:lnTo>
                    <a:pt x="685" y="1385"/>
                  </a:lnTo>
                  <a:lnTo>
                    <a:pt x="687" y="1382"/>
                  </a:lnTo>
                  <a:lnTo>
                    <a:pt x="689" y="1378"/>
                  </a:lnTo>
                  <a:lnTo>
                    <a:pt x="689" y="1377"/>
                  </a:lnTo>
                  <a:lnTo>
                    <a:pt x="689" y="1372"/>
                  </a:lnTo>
                  <a:lnTo>
                    <a:pt x="689" y="1366"/>
                  </a:lnTo>
                  <a:lnTo>
                    <a:pt x="689" y="1361"/>
                  </a:lnTo>
                  <a:lnTo>
                    <a:pt x="687" y="1358"/>
                  </a:lnTo>
                  <a:lnTo>
                    <a:pt x="684" y="1356"/>
                  </a:lnTo>
                  <a:lnTo>
                    <a:pt x="679" y="1351"/>
                  </a:lnTo>
                  <a:lnTo>
                    <a:pt x="675" y="1349"/>
                  </a:lnTo>
                  <a:lnTo>
                    <a:pt x="675" y="1344"/>
                  </a:lnTo>
                  <a:lnTo>
                    <a:pt x="674" y="1344"/>
                  </a:lnTo>
                  <a:lnTo>
                    <a:pt x="672" y="1344"/>
                  </a:lnTo>
                  <a:lnTo>
                    <a:pt x="670" y="1344"/>
                  </a:lnTo>
                  <a:lnTo>
                    <a:pt x="670" y="1343"/>
                  </a:lnTo>
                  <a:lnTo>
                    <a:pt x="668" y="1343"/>
                  </a:lnTo>
                  <a:lnTo>
                    <a:pt x="668" y="1341"/>
                  </a:lnTo>
                  <a:lnTo>
                    <a:pt x="668" y="1339"/>
                  </a:lnTo>
                  <a:lnTo>
                    <a:pt x="667" y="1337"/>
                  </a:lnTo>
                  <a:lnTo>
                    <a:pt x="667" y="1336"/>
                  </a:lnTo>
                  <a:lnTo>
                    <a:pt x="667" y="1334"/>
                  </a:lnTo>
                  <a:lnTo>
                    <a:pt x="667" y="1332"/>
                  </a:lnTo>
                  <a:lnTo>
                    <a:pt x="668" y="1331"/>
                  </a:lnTo>
                  <a:lnTo>
                    <a:pt x="668" y="1329"/>
                  </a:lnTo>
                  <a:lnTo>
                    <a:pt x="668" y="1322"/>
                  </a:lnTo>
                  <a:lnTo>
                    <a:pt x="668" y="1320"/>
                  </a:lnTo>
                  <a:lnTo>
                    <a:pt x="668" y="1319"/>
                  </a:lnTo>
                  <a:lnTo>
                    <a:pt x="668" y="1317"/>
                  </a:lnTo>
                  <a:lnTo>
                    <a:pt x="668" y="1315"/>
                  </a:lnTo>
                  <a:lnTo>
                    <a:pt x="668" y="1314"/>
                  </a:lnTo>
                  <a:lnTo>
                    <a:pt x="668" y="1310"/>
                  </a:lnTo>
                  <a:lnTo>
                    <a:pt x="675" y="1307"/>
                  </a:lnTo>
                  <a:lnTo>
                    <a:pt x="677" y="1307"/>
                  </a:lnTo>
                  <a:lnTo>
                    <a:pt x="679" y="1303"/>
                  </a:lnTo>
                  <a:lnTo>
                    <a:pt x="684" y="1302"/>
                  </a:lnTo>
                  <a:lnTo>
                    <a:pt x="691" y="1300"/>
                  </a:lnTo>
                  <a:lnTo>
                    <a:pt x="699" y="1298"/>
                  </a:lnTo>
                  <a:lnTo>
                    <a:pt x="704" y="1297"/>
                  </a:lnTo>
                  <a:lnTo>
                    <a:pt x="709" y="1293"/>
                  </a:lnTo>
                  <a:lnTo>
                    <a:pt x="711" y="1291"/>
                  </a:lnTo>
                  <a:lnTo>
                    <a:pt x="716" y="1288"/>
                  </a:lnTo>
                  <a:lnTo>
                    <a:pt x="720" y="1286"/>
                  </a:lnTo>
                  <a:lnTo>
                    <a:pt x="723" y="1288"/>
                  </a:lnTo>
                  <a:lnTo>
                    <a:pt x="726" y="1286"/>
                  </a:lnTo>
                  <a:lnTo>
                    <a:pt x="732" y="1288"/>
                  </a:lnTo>
                  <a:lnTo>
                    <a:pt x="732" y="1286"/>
                  </a:lnTo>
                  <a:lnTo>
                    <a:pt x="732" y="1285"/>
                  </a:lnTo>
                  <a:lnTo>
                    <a:pt x="735" y="1285"/>
                  </a:lnTo>
                  <a:lnTo>
                    <a:pt x="738" y="1283"/>
                  </a:lnTo>
                  <a:lnTo>
                    <a:pt x="743" y="1283"/>
                  </a:lnTo>
                  <a:lnTo>
                    <a:pt x="743" y="1290"/>
                  </a:lnTo>
                  <a:lnTo>
                    <a:pt x="750" y="1290"/>
                  </a:lnTo>
                  <a:lnTo>
                    <a:pt x="755" y="1291"/>
                  </a:lnTo>
                  <a:lnTo>
                    <a:pt x="759" y="1295"/>
                  </a:lnTo>
                  <a:lnTo>
                    <a:pt x="762" y="1298"/>
                  </a:lnTo>
                  <a:lnTo>
                    <a:pt x="764" y="1303"/>
                  </a:lnTo>
                  <a:lnTo>
                    <a:pt x="764" y="1310"/>
                  </a:lnTo>
                  <a:lnTo>
                    <a:pt x="764" y="1324"/>
                  </a:lnTo>
                  <a:lnTo>
                    <a:pt x="778" y="1324"/>
                  </a:lnTo>
                  <a:lnTo>
                    <a:pt x="783" y="1326"/>
                  </a:lnTo>
                  <a:lnTo>
                    <a:pt x="784" y="1327"/>
                  </a:lnTo>
                  <a:lnTo>
                    <a:pt x="784" y="1331"/>
                  </a:lnTo>
                  <a:lnTo>
                    <a:pt x="807" y="1331"/>
                  </a:lnTo>
                  <a:lnTo>
                    <a:pt x="810" y="1331"/>
                  </a:lnTo>
                  <a:lnTo>
                    <a:pt x="830" y="1331"/>
                  </a:lnTo>
                  <a:lnTo>
                    <a:pt x="847" y="1334"/>
                  </a:lnTo>
                  <a:lnTo>
                    <a:pt x="851" y="1334"/>
                  </a:lnTo>
                  <a:lnTo>
                    <a:pt x="858" y="1334"/>
                  </a:lnTo>
                  <a:lnTo>
                    <a:pt x="865" y="1337"/>
                  </a:lnTo>
                  <a:lnTo>
                    <a:pt x="866" y="1337"/>
                  </a:lnTo>
                  <a:lnTo>
                    <a:pt x="868" y="1337"/>
                  </a:lnTo>
                  <a:lnTo>
                    <a:pt x="870" y="1341"/>
                  </a:lnTo>
                  <a:lnTo>
                    <a:pt x="871" y="1344"/>
                  </a:lnTo>
                  <a:lnTo>
                    <a:pt x="870" y="1351"/>
                  </a:lnTo>
                  <a:lnTo>
                    <a:pt x="871" y="1360"/>
                  </a:lnTo>
                  <a:lnTo>
                    <a:pt x="873" y="1363"/>
                  </a:lnTo>
                  <a:lnTo>
                    <a:pt x="878" y="1366"/>
                  </a:lnTo>
                  <a:lnTo>
                    <a:pt x="880" y="1368"/>
                  </a:lnTo>
                  <a:lnTo>
                    <a:pt x="882" y="1368"/>
                  </a:lnTo>
                  <a:lnTo>
                    <a:pt x="885" y="1373"/>
                  </a:lnTo>
                  <a:lnTo>
                    <a:pt x="887" y="1375"/>
                  </a:lnTo>
                  <a:lnTo>
                    <a:pt x="888" y="1377"/>
                  </a:lnTo>
                  <a:lnTo>
                    <a:pt x="890" y="1380"/>
                  </a:lnTo>
                  <a:lnTo>
                    <a:pt x="894" y="1382"/>
                  </a:lnTo>
                  <a:lnTo>
                    <a:pt x="894" y="1384"/>
                  </a:lnTo>
                  <a:lnTo>
                    <a:pt x="897" y="1385"/>
                  </a:lnTo>
                  <a:lnTo>
                    <a:pt x="900" y="1385"/>
                  </a:lnTo>
                  <a:lnTo>
                    <a:pt x="902" y="1385"/>
                  </a:lnTo>
                  <a:lnTo>
                    <a:pt x="907" y="1385"/>
                  </a:lnTo>
                  <a:lnTo>
                    <a:pt x="909" y="1390"/>
                  </a:lnTo>
                  <a:lnTo>
                    <a:pt x="912" y="1395"/>
                  </a:lnTo>
                  <a:lnTo>
                    <a:pt x="921" y="1402"/>
                  </a:lnTo>
                  <a:lnTo>
                    <a:pt x="929" y="1409"/>
                  </a:lnTo>
                  <a:lnTo>
                    <a:pt x="933" y="1414"/>
                  </a:lnTo>
                  <a:lnTo>
                    <a:pt x="934" y="1419"/>
                  </a:lnTo>
                  <a:lnTo>
                    <a:pt x="952" y="1419"/>
                  </a:lnTo>
                  <a:lnTo>
                    <a:pt x="958" y="1421"/>
                  </a:lnTo>
                  <a:lnTo>
                    <a:pt x="960" y="1423"/>
                  </a:lnTo>
                  <a:lnTo>
                    <a:pt x="962" y="1426"/>
                  </a:lnTo>
                  <a:lnTo>
                    <a:pt x="962" y="1433"/>
                  </a:lnTo>
                  <a:lnTo>
                    <a:pt x="963" y="1433"/>
                  </a:lnTo>
                  <a:lnTo>
                    <a:pt x="965" y="1435"/>
                  </a:lnTo>
                  <a:lnTo>
                    <a:pt x="967" y="1440"/>
                  </a:lnTo>
                  <a:lnTo>
                    <a:pt x="967" y="1443"/>
                  </a:lnTo>
                  <a:lnTo>
                    <a:pt x="965" y="1445"/>
                  </a:lnTo>
                  <a:lnTo>
                    <a:pt x="962" y="1447"/>
                  </a:lnTo>
                  <a:lnTo>
                    <a:pt x="963" y="1452"/>
                  </a:lnTo>
                  <a:lnTo>
                    <a:pt x="965" y="1457"/>
                  </a:lnTo>
                  <a:lnTo>
                    <a:pt x="969" y="1460"/>
                  </a:lnTo>
                  <a:lnTo>
                    <a:pt x="969" y="1467"/>
                  </a:lnTo>
                  <a:lnTo>
                    <a:pt x="977" y="1472"/>
                  </a:lnTo>
                  <a:lnTo>
                    <a:pt x="984" y="1479"/>
                  </a:lnTo>
                  <a:lnTo>
                    <a:pt x="993" y="1484"/>
                  </a:lnTo>
                  <a:lnTo>
                    <a:pt x="1003" y="1488"/>
                  </a:lnTo>
                  <a:lnTo>
                    <a:pt x="1011" y="1489"/>
                  </a:lnTo>
                  <a:lnTo>
                    <a:pt x="1015" y="1491"/>
                  </a:lnTo>
                  <a:lnTo>
                    <a:pt x="1016" y="1494"/>
                  </a:lnTo>
                  <a:lnTo>
                    <a:pt x="1071" y="1494"/>
                  </a:lnTo>
                  <a:lnTo>
                    <a:pt x="1071" y="1498"/>
                  </a:lnTo>
                  <a:lnTo>
                    <a:pt x="1074" y="1499"/>
                  </a:lnTo>
                  <a:lnTo>
                    <a:pt x="1081" y="1501"/>
                  </a:lnTo>
                  <a:lnTo>
                    <a:pt x="1088" y="1503"/>
                  </a:lnTo>
                  <a:lnTo>
                    <a:pt x="1090" y="1505"/>
                  </a:lnTo>
                  <a:lnTo>
                    <a:pt x="1092" y="1508"/>
                  </a:lnTo>
                  <a:lnTo>
                    <a:pt x="1090" y="1513"/>
                  </a:lnTo>
                  <a:lnTo>
                    <a:pt x="1092" y="1518"/>
                  </a:lnTo>
                  <a:lnTo>
                    <a:pt x="1092" y="1528"/>
                  </a:lnTo>
                  <a:lnTo>
                    <a:pt x="1092" y="1535"/>
                  </a:lnTo>
                  <a:lnTo>
                    <a:pt x="1092" y="1539"/>
                  </a:lnTo>
                  <a:lnTo>
                    <a:pt x="1090" y="1542"/>
                  </a:lnTo>
                  <a:lnTo>
                    <a:pt x="1085" y="1542"/>
                  </a:lnTo>
                  <a:lnTo>
                    <a:pt x="1083" y="1547"/>
                  </a:lnTo>
                  <a:lnTo>
                    <a:pt x="1081" y="1549"/>
                  </a:lnTo>
                  <a:lnTo>
                    <a:pt x="1080" y="1552"/>
                  </a:lnTo>
                  <a:lnTo>
                    <a:pt x="1078" y="1556"/>
                  </a:lnTo>
                  <a:lnTo>
                    <a:pt x="1074" y="1556"/>
                  </a:lnTo>
                  <a:lnTo>
                    <a:pt x="1073" y="1557"/>
                  </a:lnTo>
                  <a:lnTo>
                    <a:pt x="1071" y="1563"/>
                  </a:lnTo>
                  <a:lnTo>
                    <a:pt x="1068" y="1566"/>
                  </a:lnTo>
                  <a:lnTo>
                    <a:pt x="1066" y="1568"/>
                  </a:lnTo>
                  <a:lnTo>
                    <a:pt x="1064" y="1569"/>
                  </a:lnTo>
                  <a:lnTo>
                    <a:pt x="1066" y="1578"/>
                  </a:lnTo>
                  <a:lnTo>
                    <a:pt x="1064" y="1586"/>
                  </a:lnTo>
                  <a:lnTo>
                    <a:pt x="1063" y="1598"/>
                  </a:lnTo>
                  <a:lnTo>
                    <a:pt x="1059" y="1610"/>
                  </a:lnTo>
                  <a:lnTo>
                    <a:pt x="1057" y="1617"/>
                  </a:lnTo>
                  <a:lnTo>
                    <a:pt x="1057" y="1624"/>
                  </a:lnTo>
                  <a:lnTo>
                    <a:pt x="1054" y="1624"/>
                  </a:lnTo>
                  <a:lnTo>
                    <a:pt x="1052" y="1626"/>
                  </a:lnTo>
                  <a:lnTo>
                    <a:pt x="1051" y="1631"/>
                  </a:lnTo>
                  <a:lnTo>
                    <a:pt x="1047" y="1634"/>
                  </a:lnTo>
                  <a:lnTo>
                    <a:pt x="1045" y="1636"/>
                  </a:lnTo>
                  <a:lnTo>
                    <a:pt x="1044" y="1638"/>
                  </a:lnTo>
                  <a:lnTo>
                    <a:pt x="1044" y="1641"/>
                  </a:lnTo>
                  <a:lnTo>
                    <a:pt x="1042" y="1643"/>
                  </a:lnTo>
                  <a:lnTo>
                    <a:pt x="1037" y="1644"/>
                  </a:lnTo>
                  <a:lnTo>
                    <a:pt x="1034" y="1648"/>
                  </a:lnTo>
                  <a:lnTo>
                    <a:pt x="1032" y="1650"/>
                  </a:lnTo>
                  <a:lnTo>
                    <a:pt x="1030" y="1651"/>
                  </a:lnTo>
                  <a:lnTo>
                    <a:pt x="1035" y="1653"/>
                  </a:lnTo>
                  <a:lnTo>
                    <a:pt x="1037" y="1658"/>
                  </a:lnTo>
                  <a:lnTo>
                    <a:pt x="1037" y="1665"/>
                  </a:lnTo>
                  <a:lnTo>
                    <a:pt x="1037" y="1672"/>
                  </a:lnTo>
                  <a:lnTo>
                    <a:pt x="1042" y="1673"/>
                  </a:lnTo>
                  <a:lnTo>
                    <a:pt x="1044" y="1675"/>
                  </a:lnTo>
                  <a:lnTo>
                    <a:pt x="1044" y="1679"/>
                  </a:lnTo>
                  <a:lnTo>
                    <a:pt x="1044" y="1685"/>
                  </a:lnTo>
                  <a:lnTo>
                    <a:pt x="1051" y="1685"/>
                  </a:lnTo>
                  <a:lnTo>
                    <a:pt x="1052" y="1682"/>
                  </a:lnTo>
                  <a:lnTo>
                    <a:pt x="1056" y="1680"/>
                  </a:lnTo>
                  <a:lnTo>
                    <a:pt x="1059" y="1679"/>
                  </a:lnTo>
                  <a:lnTo>
                    <a:pt x="1064" y="1679"/>
                  </a:lnTo>
                  <a:lnTo>
                    <a:pt x="1066" y="1673"/>
                  </a:lnTo>
                  <a:lnTo>
                    <a:pt x="1069" y="1670"/>
                  </a:lnTo>
                  <a:lnTo>
                    <a:pt x="1078" y="1665"/>
                  </a:lnTo>
                  <a:lnTo>
                    <a:pt x="1080" y="1662"/>
                  </a:lnTo>
                  <a:lnTo>
                    <a:pt x="1083" y="1660"/>
                  </a:lnTo>
                  <a:lnTo>
                    <a:pt x="1086" y="1658"/>
                  </a:lnTo>
                  <a:lnTo>
                    <a:pt x="1092" y="1658"/>
                  </a:lnTo>
                  <a:lnTo>
                    <a:pt x="1093" y="1653"/>
                  </a:lnTo>
                  <a:lnTo>
                    <a:pt x="1097" y="1650"/>
                  </a:lnTo>
                  <a:lnTo>
                    <a:pt x="1105" y="1644"/>
                  </a:lnTo>
                  <a:lnTo>
                    <a:pt x="1109" y="1644"/>
                  </a:lnTo>
                  <a:lnTo>
                    <a:pt x="1110" y="1643"/>
                  </a:lnTo>
                  <a:lnTo>
                    <a:pt x="1112" y="1638"/>
                  </a:lnTo>
                  <a:lnTo>
                    <a:pt x="1119" y="1638"/>
                  </a:lnTo>
                  <a:lnTo>
                    <a:pt x="1124" y="1636"/>
                  </a:lnTo>
                  <a:lnTo>
                    <a:pt x="1132" y="1631"/>
                  </a:lnTo>
                  <a:lnTo>
                    <a:pt x="1139" y="1631"/>
                  </a:lnTo>
                  <a:lnTo>
                    <a:pt x="1144" y="1632"/>
                  </a:lnTo>
                  <a:lnTo>
                    <a:pt x="1153" y="1638"/>
                  </a:lnTo>
                  <a:lnTo>
                    <a:pt x="1161" y="1643"/>
                  </a:lnTo>
                  <a:lnTo>
                    <a:pt x="1167" y="1644"/>
                  </a:lnTo>
                  <a:lnTo>
                    <a:pt x="1173" y="1644"/>
                  </a:lnTo>
                  <a:lnTo>
                    <a:pt x="1175" y="1641"/>
                  </a:lnTo>
                  <a:lnTo>
                    <a:pt x="1177" y="1639"/>
                  </a:lnTo>
                  <a:lnTo>
                    <a:pt x="1182" y="1636"/>
                  </a:lnTo>
                  <a:lnTo>
                    <a:pt x="1189" y="1634"/>
                  </a:lnTo>
                  <a:lnTo>
                    <a:pt x="1194" y="1631"/>
                  </a:lnTo>
                  <a:lnTo>
                    <a:pt x="1201" y="1629"/>
                  </a:lnTo>
                  <a:lnTo>
                    <a:pt x="1207" y="1627"/>
                  </a:lnTo>
                  <a:lnTo>
                    <a:pt x="1219" y="1622"/>
                  </a:lnTo>
                  <a:lnTo>
                    <a:pt x="1230" y="1615"/>
                  </a:lnTo>
                  <a:lnTo>
                    <a:pt x="1242" y="1610"/>
                  </a:lnTo>
                  <a:lnTo>
                    <a:pt x="1248" y="1609"/>
                  </a:lnTo>
                  <a:lnTo>
                    <a:pt x="1254" y="1605"/>
                  </a:lnTo>
                  <a:lnTo>
                    <a:pt x="1260" y="1603"/>
                  </a:lnTo>
                  <a:lnTo>
                    <a:pt x="1269" y="1603"/>
                  </a:lnTo>
                  <a:lnTo>
                    <a:pt x="1276" y="1603"/>
                  </a:lnTo>
                  <a:lnTo>
                    <a:pt x="1281" y="1605"/>
                  </a:lnTo>
                  <a:lnTo>
                    <a:pt x="1284" y="1609"/>
                  </a:lnTo>
                  <a:lnTo>
                    <a:pt x="1288" y="1612"/>
                  </a:lnTo>
                  <a:lnTo>
                    <a:pt x="1291" y="1615"/>
                  </a:lnTo>
                  <a:lnTo>
                    <a:pt x="1296" y="1617"/>
                  </a:lnTo>
                  <a:lnTo>
                    <a:pt x="1301" y="1619"/>
                  </a:lnTo>
                  <a:lnTo>
                    <a:pt x="1310" y="1617"/>
                  </a:lnTo>
                  <a:lnTo>
                    <a:pt x="1317" y="1617"/>
                  </a:lnTo>
                  <a:lnTo>
                    <a:pt x="1315" y="1612"/>
                  </a:lnTo>
                  <a:lnTo>
                    <a:pt x="1317" y="1607"/>
                  </a:lnTo>
                  <a:lnTo>
                    <a:pt x="1318" y="1603"/>
                  </a:lnTo>
                  <a:lnTo>
                    <a:pt x="1322" y="1602"/>
                  </a:lnTo>
                  <a:lnTo>
                    <a:pt x="1327" y="1597"/>
                  </a:lnTo>
                  <a:lnTo>
                    <a:pt x="1329" y="1595"/>
                  </a:lnTo>
                  <a:lnTo>
                    <a:pt x="1330" y="1590"/>
                  </a:lnTo>
                  <a:lnTo>
                    <a:pt x="1335" y="1585"/>
                  </a:lnTo>
                  <a:lnTo>
                    <a:pt x="1340" y="1580"/>
                  </a:lnTo>
                  <a:lnTo>
                    <a:pt x="1342" y="1571"/>
                  </a:lnTo>
                  <a:lnTo>
                    <a:pt x="1344" y="1563"/>
                  </a:lnTo>
                  <a:lnTo>
                    <a:pt x="1340" y="1563"/>
                  </a:lnTo>
                  <a:lnTo>
                    <a:pt x="1339" y="1561"/>
                  </a:lnTo>
                  <a:lnTo>
                    <a:pt x="1339" y="1557"/>
                  </a:lnTo>
                  <a:lnTo>
                    <a:pt x="1339" y="1554"/>
                  </a:lnTo>
                  <a:lnTo>
                    <a:pt x="1337" y="1549"/>
                  </a:lnTo>
                  <a:lnTo>
                    <a:pt x="1334" y="1547"/>
                  </a:lnTo>
                  <a:lnTo>
                    <a:pt x="1330" y="1546"/>
                  </a:lnTo>
                  <a:lnTo>
                    <a:pt x="1327" y="1544"/>
                  </a:lnTo>
                  <a:lnTo>
                    <a:pt x="1323" y="1542"/>
                  </a:lnTo>
                  <a:lnTo>
                    <a:pt x="1320" y="1535"/>
                  </a:lnTo>
                  <a:lnTo>
                    <a:pt x="1317" y="1528"/>
                  </a:lnTo>
                  <a:lnTo>
                    <a:pt x="1313" y="1528"/>
                  </a:lnTo>
                  <a:lnTo>
                    <a:pt x="1310" y="1528"/>
                  </a:lnTo>
                  <a:lnTo>
                    <a:pt x="1310" y="1527"/>
                  </a:lnTo>
                  <a:lnTo>
                    <a:pt x="1310" y="1522"/>
                  </a:lnTo>
                  <a:lnTo>
                    <a:pt x="1310" y="1518"/>
                  </a:lnTo>
                  <a:lnTo>
                    <a:pt x="1310" y="1515"/>
                  </a:lnTo>
                  <a:lnTo>
                    <a:pt x="1310" y="1488"/>
                  </a:lnTo>
                  <a:lnTo>
                    <a:pt x="1308" y="1474"/>
                  </a:lnTo>
                  <a:lnTo>
                    <a:pt x="1306" y="1462"/>
                  </a:lnTo>
                  <a:lnTo>
                    <a:pt x="1303" y="1436"/>
                  </a:lnTo>
                  <a:lnTo>
                    <a:pt x="1298" y="1413"/>
                  </a:lnTo>
                  <a:lnTo>
                    <a:pt x="1296" y="1399"/>
                  </a:lnTo>
                  <a:lnTo>
                    <a:pt x="1296" y="1385"/>
                  </a:lnTo>
                  <a:lnTo>
                    <a:pt x="1305" y="1382"/>
                  </a:lnTo>
                  <a:lnTo>
                    <a:pt x="1313" y="1378"/>
                  </a:lnTo>
                  <a:lnTo>
                    <a:pt x="1327" y="1368"/>
                  </a:lnTo>
                  <a:lnTo>
                    <a:pt x="1335" y="1365"/>
                  </a:lnTo>
                  <a:lnTo>
                    <a:pt x="1344" y="1361"/>
                  </a:lnTo>
                  <a:lnTo>
                    <a:pt x="1354" y="1360"/>
                  </a:lnTo>
                  <a:lnTo>
                    <a:pt x="1364" y="1358"/>
                  </a:lnTo>
                  <a:lnTo>
                    <a:pt x="1371" y="1358"/>
                  </a:lnTo>
                  <a:lnTo>
                    <a:pt x="1371" y="1337"/>
                  </a:lnTo>
                  <a:lnTo>
                    <a:pt x="1371" y="1332"/>
                  </a:lnTo>
                  <a:lnTo>
                    <a:pt x="1371" y="1327"/>
                  </a:lnTo>
                  <a:lnTo>
                    <a:pt x="1376" y="1322"/>
                  </a:lnTo>
                  <a:lnTo>
                    <a:pt x="1378" y="1315"/>
                  </a:lnTo>
                  <a:lnTo>
                    <a:pt x="1380" y="1310"/>
                  </a:lnTo>
                  <a:lnTo>
                    <a:pt x="1378" y="1303"/>
                  </a:lnTo>
                  <a:lnTo>
                    <a:pt x="1381" y="1303"/>
                  </a:lnTo>
                  <a:lnTo>
                    <a:pt x="1383" y="1302"/>
                  </a:lnTo>
                  <a:lnTo>
                    <a:pt x="1385" y="1297"/>
                  </a:lnTo>
                  <a:lnTo>
                    <a:pt x="1388" y="1295"/>
                  </a:lnTo>
                  <a:lnTo>
                    <a:pt x="1393" y="1295"/>
                  </a:lnTo>
                  <a:lnTo>
                    <a:pt x="1397" y="1293"/>
                  </a:lnTo>
                  <a:lnTo>
                    <a:pt x="1398" y="1291"/>
                  </a:lnTo>
                  <a:lnTo>
                    <a:pt x="1398" y="1290"/>
                  </a:lnTo>
                  <a:lnTo>
                    <a:pt x="1400" y="1283"/>
                  </a:lnTo>
                  <a:lnTo>
                    <a:pt x="1405" y="1280"/>
                  </a:lnTo>
                  <a:lnTo>
                    <a:pt x="1409" y="1274"/>
                  </a:lnTo>
                  <a:lnTo>
                    <a:pt x="1412" y="1269"/>
                  </a:lnTo>
                  <a:lnTo>
                    <a:pt x="1417" y="1268"/>
                  </a:lnTo>
                  <a:lnTo>
                    <a:pt x="1422" y="1262"/>
                  </a:lnTo>
                  <a:lnTo>
                    <a:pt x="1427" y="1259"/>
                  </a:lnTo>
                  <a:lnTo>
                    <a:pt x="1433" y="1256"/>
                  </a:lnTo>
                  <a:lnTo>
                    <a:pt x="1439" y="1252"/>
                  </a:lnTo>
                  <a:lnTo>
                    <a:pt x="1444" y="1247"/>
                  </a:lnTo>
                  <a:lnTo>
                    <a:pt x="1450" y="1242"/>
                  </a:lnTo>
                  <a:lnTo>
                    <a:pt x="1453" y="1235"/>
                  </a:lnTo>
                  <a:lnTo>
                    <a:pt x="1446" y="1232"/>
                  </a:lnTo>
                  <a:lnTo>
                    <a:pt x="1439" y="1228"/>
                  </a:lnTo>
                  <a:lnTo>
                    <a:pt x="1429" y="1228"/>
                  </a:lnTo>
                  <a:lnTo>
                    <a:pt x="1419" y="1228"/>
                  </a:lnTo>
                  <a:close/>
                  <a:moveTo>
                    <a:pt x="825" y="594"/>
                  </a:moveTo>
                  <a:lnTo>
                    <a:pt x="825" y="594"/>
                  </a:lnTo>
                  <a:close/>
                  <a:moveTo>
                    <a:pt x="827" y="594"/>
                  </a:moveTo>
                  <a:lnTo>
                    <a:pt x="830" y="594"/>
                  </a:lnTo>
                  <a:lnTo>
                    <a:pt x="827" y="594"/>
                  </a:lnTo>
                  <a:close/>
                  <a:moveTo>
                    <a:pt x="827" y="594"/>
                  </a:moveTo>
                  <a:lnTo>
                    <a:pt x="827" y="594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3846BCCB-FD8C-4DC8-AF8D-12B72DB14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412" y="421043"/>
              <a:ext cx="2982911" cy="4757739"/>
            </a:xfrm>
            <a:custGeom>
              <a:avLst/>
              <a:gdLst>
                <a:gd name="T0" fmla="*/ 328 w 8285"/>
                <a:gd name="T1" fmla="*/ 9256 h 13217"/>
                <a:gd name="T2" fmla="*/ 68 w 8285"/>
                <a:gd name="T3" fmla="*/ 9468 h 13217"/>
                <a:gd name="T4" fmla="*/ 5686 w 8285"/>
                <a:gd name="T5" fmla="*/ 11877 h 13217"/>
                <a:gd name="T6" fmla="*/ 7946 w 8285"/>
                <a:gd name="T7" fmla="*/ 8029 h 13217"/>
                <a:gd name="T8" fmla="*/ 6798 w 8285"/>
                <a:gd name="T9" fmla="*/ 8016 h 13217"/>
                <a:gd name="T10" fmla="*/ 6685 w 8285"/>
                <a:gd name="T11" fmla="*/ 7548 h 13217"/>
                <a:gd name="T12" fmla="*/ 6709 w 8285"/>
                <a:gd name="T13" fmla="*/ 7013 h 13217"/>
                <a:gd name="T14" fmla="*/ 7071 w 8285"/>
                <a:gd name="T15" fmla="*/ 6383 h 13217"/>
                <a:gd name="T16" fmla="*/ 7091 w 8285"/>
                <a:gd name="T17" fmla="*/ 5383 h 13217"/>
                <a:gd name="T18" fmla="*/ 6399 w 8285"/>
                <a:gd name="T19" fmla="*/ 4595 h 13217"/>
                <a:gd name="T20" fmla="*/ 6906 w 8285"/>
                <a:gd name="T21" fmla="*/ 2536 h 13217"/>
                <a:gd name="T22" fmla="*/ 6346 w 8285"/>
                <a:gd name="T23" fmla="*/ 223 h 13217"/>
                <a:gd name="T24" fmla="*/ 4328 w 8285"/>
                <a:gd name="T25" fmla="*/ 1707 h 13217"/>
                <a:gd name="T26" fmla="*/ 4046 w 8285"/>
                <a:gd name="T27" fmla="*/ 2424 h 13217"/>
                <a:gd name="T28" fmla="*/ 3645 w 8285"/>
                <a:gd name="T29" fmla="*/ 2475 h 13217"/>
                <a:gd name="T30" fmla="*/ 3110 w 8285"/>
                <a:gd name="T31" fmla="*/ 2248 h 13217"/>
                <a:gd name="T32" fmla="*/ 3541 w 8285"/>
                <a:gd name="T33" fmla="*/ 2820 h 13217"/>
                <a:gd name="T34" fmla="*/ 3645 w 8285"/>
                <a:gd name="T35" fmla="*/ 3232 h 13217"/>
                <a:gd name="T36" fmla="*/ 3144 w 8285"/>
                <a:gd name="T37" fmla="*/ 3708 h 13217"/>
                <a:gd name="T38" fmla="*/ 3350 w 8285"/>
                <a:gd name="T39" fmla="*/ 4061 h 13217"/>
                <a:gd name="T40" fmla="*/ 2967 w 8285"/>
                <a:gd name="T41" fmla="*/ 4217 h 13217"/>
                <a:gd name="T42" fmla="*/ 2890 w 8285"/>
                <a:gd name="T43" fmla="*/ 4418 h 13217"/>
                <a:gd name="T44" fmla="*/ 2716 w 8285"/>
                <a:gd name="T45" fmla="*/ 4583 h 13217"/>
                <a:gd name="T46" fmla="*/ 2322 w 8285"/>
                <a:gd name="T47" fmla="*/ 4304 h 13217"/>
                <a:gd name="T48" fmla="*/ 2008 w 8285"/>
                <a:gd name="T49" fmla="*/ 3836 h 13217"/>
                <a:gd name="T50" fmla="*/ 1699 w 8285"/>
                <a:gd name="T51" fmla="*/ 3666 h 13217"/>
                <a:gd name="T52" fmla="*/ 2047 w 8285"/>
                <a:gd name="T53" fmla="*/ 3638 h 13217"/>
                <a:gd name="T54" fmla="*/ 3069 w 8285"/>
                <a:gd name="T55" fmla="*/ 3415 h 13217"/>
                <a:gd name="T56" fmla="*/ 2828 w 8285"/>
                <a:gd name="T57" fmla="*/ 2784 h 13217"/>
                <a:gd name="T58" fmla="*/ 2371 w 8285"/>
                <a:gd name="T59" fmla="*/ 2651 h 13217"/>
                <a:gd name="T60" fmla="*/ 1518 w 8285"/>
                <a:gd name="T61" fmla="*/ 2656 h 13217"/>
                <a:gd name="T62" fmla="*/ 1256 w 8285"/>
                <a:gd name="T63" fmla="*/ 2349 h 13217"/>
                <a:gd name="T64" fmla="*/ 904 w 8285"/>
                <a:gd name="T65" fmla="*/ 2826 h 13217"/>
                <a:gd name="T66" fmla="*/ 1126 w 8285"/>
                <a:gd name="T67" fmla="*/ 3570 h 13217"/>
                <a:gd name="T68" fmla="*/ 1423 w 8285"/>
                <a:gd name="T69" fmla="*/ 4486 h 13217"/>
                <a:gd name="T70" fmla="*/ 1624 w 8285"/>
                <a:gd name="T71" fmla="*/ 5139 h 13217"/>
                <a:gd name="T72" fmla="*/ 1858 w 8285"/>
                <a:gd name="T73" fmla="*/ 5847 h 13217"/>
                <a:gd name="T74" fmla="*/ 1626 w 8285"/>
                <a:gd name="T75" fmla="*/ 6354 h 13217"/>
                <a:gd name="T76" fmla="*/ 1638 w 8285"/>
                <a:gd name="T77" fmla="*/ 6567 h 13217"/>
                <a:gd name="T78" fmla="*/ 1851 w 8285"/>
                <a:gd name="T79" fmla="*/ 6763 h 13217"/>
                <a:gd name="T80" fmla="*/ 1595 w 8285"/>
                <a:gd name="T81" fmla="*/ 7263 h 13217"/>
                <a:gd name="T82" fmla="*/ 1686 w 8285"/>
                <a:gd name="T83" fmla="*/ 7869 h 13217"/>
                <a:gd name="T84" fmla="*/ 2117 w 8285"/>
                <a:gd name="T85" fmla="*/ 8497 h 13217"/>
                <a:gd name="T86" fmla="*/ 2791 w 8285"/>
                <a:gd name="T87" fmla="*/ 8766 h 13217"/>
                <a:gd name="T88" fmla="*/ 3391 w 8285"/>
                <a:gd name="T89" fmla="*/ 9362 h 13217"/>
                <a:gd name="T90" fmla="*/ 3214 w 8285"/>
                <a:gd name="T91" fmla="*/ 9799 h 13217"/>
                <a:gd name="T92" fmla="*/ 3903 w 8285"/>
                <a:gd name="T93" fmla="*/ 9782 h 13217"/>
                <a:gd name="T94" fmla="*/ 4367 w 8285"/>
                <a:gd name="T95" fmla="*/ 10161 h 13217"/>
                <a:gd name="T96" fmla="*/ 5063 w 8285"/>
                <a:gd name="T97" fmla="*/ 10297 h 13217"/>
                <a:gd name="T98" fmla="*/ 5785 w 8285"/>
                <a:gd name="T99" fmla="*/ 10428 h 13217"/>
                <a:gd name="T100" fmla="*/ 5978 w 8285"/>
                <a:gd name="T101" fmla="*/ 10875 h 13217"/>
                <a:gd name="T102" fmla="*/ 5761 w 8285"/>
                <a:gd name="T103" fmla="*/ 11645 h 13217"/>
                <a:gd name="T104" fmla="*/ 5931 w 8285"/>
                <a:gd name="T105" fmla="*/ 11677 h 13217"/>
                <a:gd name="T106" fmla="*/ 5851 w 8285"/>
                <a:gd name="T107" fmla="*/ 11994 h 13217"/>
                <a:gd name="T108" fmla="*/ 5739 w 8285"/>
                <a:gd name="T109" fmla="*/ 12494 h 13217"/>
                <a:gd name="T110" fmla="*/ 5998 w 8285"/>
                <a:gd name="T111" fmla="*/ 12752 h 13217"/>
                <a:gd name="T112" fmla="*/ 6953 w 8285"/>
                <a:gd name="T113" fmla="*/ 13040 h 13217"/>
                <a:gd name="T114" fmla="*/ 7189 w 8285"/>
                <a:gd name="T115" fmla="*/ 12259 h 13217"/>
                <a:gd name="T116" fmla="*/ 7076 w 8285"/>
                <a:gd name="T117" fmla="*/ 11552 h 13217"/>
                <a:gd name="T118" fmla="*/ 7383 w 8285"/>
                <a:gd name="T119" fmla="*/ 10949 h 13217"/>
                <a:gd name="T120" fmla="*/ 7625 w 8285"/>
                <a:gd name="T121" fmla="*/ 10044 h 13217"/>
                <a:gd name="T122" fmla="*/ 8129 w 8285"/>
                <a:gd name="T123" fmla="*/ 9152 h 13217"/>
                <a:gd name="T124" fmla="*/ 2438 w 8285"/>
                <a:gd name="T125" fmla="*/ 4230 h 13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85" h="13217">
                  <a:moveTo>
                    <a:pt x="2572" y="4191"/>
                  </a:moveTo>
                  <a:lnTo>
                    <a:pt x="2578" y="4182"/>
                  </a:lnTo>
                  <a:lnTo>
                    <a:pt x="2584" y="4174"/>
                  </a:lnTo>
                  <a:lnTo>
                    <a:pt x="2590" y="4167"/>
                  </a:lnTo>
                  <a:lnTo>
                    <a:pt x="2593" y="4157"/>
                  </a:lnTo>
                  <a:lnTo>
                    <a:pt x="2586" y="4157"/>
                  </a:lnTo>
                  <a:lnTo>
                    <a:pt x="2576" y="4157"/>
                  </a:lnTo>
                  <a:lnTo>
                    <a:pt x="2567" y="4155"/>
                  </a:lnTo>
                  <a:lnTo>
                    <a:pt x="2559" y="4157"/>
                  </a:lnTo>
                  <a:lnTo>
                    <a:pt x="2559" y="4160"/>
                  </a:lnTo>
                  <a:lnTo>
                    <a:pt x="2559" y="4164"/>
                  </a:lnTo>
                  <a:lnTo>
                    <a:pt x="2552" y="4167"/>
                  </a:lnTo>
                  <a:lnTo>
                    <a:pt x="2545" y="4170"/>
                  </a:lnTo>
                  <a:lnTo>
                    <a:pt x="2538" y="4170"/>
                  </a:lnTo>
                  <a:lnTo>
                    <a:pt x="2532" y="4170"/>
                  </a:lnTo>
                  <a:lnTo>
                    <a:pt x="2525" y="4170"/>
                  </a:lnTo>
                  <a:lnTo>
                    <a:pt x="2518" y="4170"/>
                  </a:lnTo>
                  <a:lnTo>
                    <a:pt x="2518" y="4184"/>
                  </a:lnTo>
                  <a:lnTo>
                    <a:pt x="2520" y="4188"/>
                  </a:lnTo>
                  <a:lnTo>
                    <a:pt x="2521" y="4191"/>
                  </a:lnTo>
                  <a:lnTo>
                    <a:pt x="2525" y="4194"/>
                  </a:lnTo>
                  <a:lnTo>
                    <a:pt x="2526" y="4196"/>
                  </a:lnTo>
                  <a:lnTo>
                    <a:pt x="2535" y="4196"/>
                  </a:lnTo>
                  <a:lnTo>
                    <a:pt x="2552" y="4193"/>
                  </a:lnTo>
                  <a:lnTo>
                    <a:pt x="2562" y="4191"/>
                  </a:lnTo>
                  <a:lnTo>
                    <a:pt x="2572" y="4191"/>
                  </a:lnTo>
                  <a:close/>
                  <a:moveTo>
                    <a:pt x="1829" y="3741"/>
                  </a:moveTo>
                  <a:lnTo>
                    <a:pt x="1834" y="3744"/>
                  </a:lnTo>
                  <a:lnTo>
                    <a:pt x="1839" y="3746"/>
                  </a:lnTo>
                  <a:lnTo>
                    <a:pt x="1849" y="3748"/>
                  </a:lnTo>
                  <a:lnTo>
                    <a:pt x="1861" y="3746"/>
                  </a:lnTo>
                  <a:lnTo>
                    <a:pt x="1866" y="3744"/>
                  </a:lnTo>
                  <a:lnTo>
                    <a:pt x="1870" y="3741"/>
                  </a:lnTo>
                  <a:lnTo>
                    <a:pt x="1877" y="3737"/>
                  </a:lnTo>
                  <a:lnTo>
                    <a:pt x="1880" y="3734"/>
                  </a:lnTo>
                  <a:lnTo>
                    <a:pt x="1883" y="3729"/>
                  </a:lnTo>
                  <a:lnTo>
                    <a:pt x="1883" y="3720"/>
                  </a:lnTo>
                  <a:lnTo>
                    <a:pt x="1865" y="3720"/>
                  </a:lnTo>
                  <a:lnTo>
                    <a:pt x="1846" y="3720"/>
                  </a:lnTo>
                  <a:lnTo>
                    <a:pt x="1839" y="3722"/>
                  </a:lnTo>
                  <a:lnTo>
                    <a:pt x="1832" y="3725"/>
                  </a:lnTo>
                  <a:lnTo>
                    <a:pt x="1829" y="3732"/>
                  </a:lnTo>
                  <a:lnTo>
                    <a:pt x="1829" y="3741"/>
                  </a:lnTo>
                  <a:close/>
                  <a:moveTo>
                    <a:pt x="1979" y="3816"/>
                  </a:moveTo>
                  <a:lnTo>
                    <a:pt x="1993" y="3823"/>
                  </a:lnTo>
                  <a:lnTo>
                    <a:pt x="2006" y="3829"/>
                  </a:lnTo>
                  <a:lnTo>
                    <a:pt x="2008" y="3823"/>
                  </a:lnTo>
                  <a:lnTo>
                    <a:pt x="2006" y="3818"/>
                  </a:lnTo>
                  <a:lnTo>
                    <a:pt x="2003" y="3812"/>
                  </a:lnTo>
                  <a:lnTo>
                    <a:pt x="1998" y="3811"/>
                  </a:lnTo>
                  <a:lnTo>
                    <a:pt x="1993" y="3809"/>
                  </a:lnTo>
                  <a:lnTo>
                    <a:pt x="1987" y="3809"/>
                  </a:lnTo>
                  <a:lnTo>
                    <a:pt x="1982" y="3811"/>
                  </a:lnTo>
                  <a:lnTo>
                    <a:pt x="1979" y="3816"/>
                  </a:lnTo>
                  <a:close/>
                  <a:moveTo>
                    <a:pt x="751" y="9253"/>
                  </a:moveTo>
                  <a:lnTo>
                    <a:pt x="746" y="9251"/>
                  </a:lnTo>
                  <a:lnTo>
                    <a:pt x="740" y="9246"/>
                  </a:lnTo>
                  <a:lnTo>
                    <a:pt x="737" y="9243"/>
                  </a:lnTo>
                  <a:lnTo>
                    <a:pt x="730" y="9239"/>
                  </a:lnTo>
                  <a:lnTo>
                    <a:pt x="729" y="9236"/>
                  </a:lnTo>
                  <a:lnTo>
                    <a:pt x="727" y="9233"/>
                  </a:lnTo>
                  <a:lnTo>
                    <a:pt x="725" y="9226"/>
                  </a:lnTo>
                  <a:lnTo>
                    <a:pt x="723" y="9222"/>
                  </a:lnTo>
                  <a:lnTo>
                    <a:pt x="720" y="9219"/>
                  </a:lnTo>
                  <a:lnTo>
                    <a:pt x="717" y="9219"/>
                  </a:lnTo>
                  <a:lnTo>
                    <a:pt x="710" y="9219"/>
                  </a:lnTo>
                  <a:lnTo>
                    <a:pt x="587" y="9219"/>
                  </a:lnTo>
                  <a:lnTo>
                    <a:pt x="577" y="9221"/>
                  </a:lnTo>
                  <a:lnTo>
                    <a:pt x="568" y="9219"/>
                  </a:lnTo>
                  <a:lnTo>
                    <a:pt x="561" y="9216"/>
                  </a:lnTo>
                  <a:lnTo>
                    <a:pt x="556" y="9212"/>
                  </a:lnTo>
                  <a:lnTo>
                    <a:pt x="546" y="9204"/>
                  </a:lnTo>
                  <a:lnTo>
                    <a:pt x="539" y="9200"/>
                  </a:lnTo>
                  <a:lnTo>
                    <a:pt x="532" y="9199"/>
                  </a:lnTo>
                  <a:lnTo>
                    <a:pt x="498" y="9199"/>
                  </a:lnTo>
                  <a:lnTo>
                    <a:pt x="495" y="9199"/>
                  </a:lnTo>
                  <a:lnTo>
                    <a:pt x="491" y="9199"/>
                  </a:lnTo>
                  <a:lnTo>
                    <a:pt x="485" y="9195"/>
                  </a:lnTo>
                  <a:lnTo>
                    <a:pt x="471" y="9185"/>
                  </a:lnTo>
                  <a:lnTo>
                    <a:pt x="464" y="9183"/>
                  </a:lnTo>
                  <a:lnTo>
                    <a:pt x="459" y="9181"/>
                  </a:lnTo>
                  <a:lnTo>
                    <a:pt x="454" y="9178"/>
                  </a:lnTo>
                  <a:lnTo>
                    <a:pt x="452" y="9175"/>
                  </a:lnTo>
                  <a:lnTo>
                    <a:pt x="450" y="9171"/>
                  </a:lnTo>
                  <a:lnTo>
                    <a:pt x="409" y="9171"/>
                  </a:lnTo>
                  <a:lnTo>
                    <a:pt x="408" y="9166"/>
                  </a:lnTo>
                  <a:lnTo>
                    <a:pt x="403" y="9161"/>
                  </a:lnTo>
                  <a:lnTo>
                    <a:pt x="398" y="9158"/>
                  </a:lnTo>
                  <a:lnTo>
                    <a:pt x="392" y="9156"/>
                  </a:lnTo>
                  <a:lnTo>
                    <a:pt x="380" y="9154"/>
                  </a:lnTo>
                  <a:lnTo>
                    <a:pt x="369" y="9151"/>
                  </a:lnTo>
                  <a:lnTo>
                    <a:pt x="369" y="9147"/>
                  </a:lnTo>
                  <a:lnTo>
                    <a:pt x="369" y="9144"/>
                  </a:lnTo>
                  <a:lnTo>
                    <a:pt x="367" y="9144"/>
                  </a:lnTo>
                  <a:lnTo>
                    <a:pt x="362" y="9144"/>
                  </a:lnTo>
                  <a:lnTo>
                    <a:pt x="358" y="9144"/>
                  </a:lnTo>
                  <a:lnTo>
                    <a:pt x="355" y="9144"/>
                  </a:lnTo>
                  <a:lnTo>
                    <a:pt x="355" y="9141"/>
                  </a:lnTo>
                  <a:lnTo>
                    <a:pt x="355" y="9137"/>
                  </a:lnTo>
                  <a:lnTo>
                    <a:pt x="350" y="9137"/>
                  </a:lnTo>
                  <a:lnTo>
                    <a:pt x="341" y="9137"/>
                  </a:lnTo>
                  <a:lnTo>
                    <a:pt x="334" y="9137"/>
                  </a:lnTo>
                  <a:lnTo>
                    <a:pt x="328" y="9137"/>
                  </a:lnTo>
                  <a:lnTo>
                    <a:pt x="328" y="9142"/>
                  </a:lnTo>
                  <a:lnTo>
                    <a:pt x="328" y="9147"/>
                  </a:lnTo>
                  <a:lnTo>
                    <a:pt x="329" y="9158"/>
                  </a:lnTo>
                  <a:lnTo>
                    <a:pt x="329" y="9164"/>
                  </a:lnTo>
                  <a:lnTo>
                    <a:pt x="328" y="9168"/>
                  </a:lnTo>
                  <a:lnTo>
                    <a:pt x="326" y="9171"/>
                  </a:lnTo>
                  <a:lnTo>
                    <a:pt x="321" y="9171"/>
                  </a:lnTo>
                  <a:lnTo>
                    <a:pt x="319" y="9176"/>
                  </a:lnTo>
                  <a:lnTo>
                    <a:pt x="314" y="9181"/>
                  </a:lnTo>
                  <a:lnTo>
                    <a:pt x="311" y="9185"/>
                  </a:lnTo>
                  <a:lnTo>
                    <a:pt x="307" y="9192"/>
                  </a:lnTo>
                  <a:lnTo>
                    <a:pt x="312" y="9199"/>
                  </a:lnTo>
                  <a:lnTo>
                    <a:pt x="314" y="9205"/>
                  </a:lnTo>
                  <a:lnTo>
                    <a:pt x="316" y="9216"/>
                  </a:lnTo>
                  <a:lnTo>
                    <a:pt x="314" y="9226"/>
                  </a:lnTo>
                  <a:lnTo>
                    <a:pt x="319" y="9231"/>
                  </a:lnTo>
                  <a:lnTo>
                    <a:pt x="319" y="9236"/>
                  </a:lnTo>
                  <a:lnTo>
                    <a:pt x="314" y="9246"/>
                  </a:lnTo>
                  <a:lnTo>
                    <a:pt x="316" y="9248"/>
                  </a:lnTo>
                  <a:lnTo>
                    <a:pt x="317" y="9250"/>
                  </a:lnTo>
                  <a:lnTo>
                    <a:pt x="322" y="9253"/>
                  </a:lnTo>
                  <a:lnTo>
                    <a:pt x="326" y="9255"/>
                  </a:lnTo>
                  <a:lnTo>
                    <a:pt x="328" y="9256"/>
                  </a:lnTo>
                  <a:lnTo>
                    <a:pt x="328" y="9260"/>
                  </a:lnTo>
                  <a:lnTo>
                    <a:pt x="328" y="9301"/>
                  </a:lnTo>
                  <a:lnTo>
                    <a:pt x="322" y="9301"/>
                  </a:lnTo>
                  <a:lnTo>
                    <a:pt x="319" y="9301"/>
                  </a:lnTo>
                  <a:lnTo>
                    <a:pt x="316" y="9304"/>
                  </a:lnTo>
                  <a:lnTo>
                    <a:pt x="314" y="9308"/>
                  </a:lnTo>
                  <a:lnTo>
                    <a:pt x="312" y="9314"/>
                  </a:lnTo>
                  <a:lnTo>
                    <a:pt x="311" y="9318"/>
                  </a:lnTo>
                  <a:lnTo>
                    <a:pt x="307" y="9321"/>
                  </a:lnTo>
                  <a:lnTo>
                    <a:pt x="232" y="9321"/>
                  </a:lnTo>
                  <a:lnTo>
                    <a:pt x="224" y="9323"/>
                  </a:lnTo>
                  <a:lnTo>
                    <a:pt x="215" y="9321"/>
                  </a:lnTo>
                  <a:lnTo>
                    <a:pt x="208" y="9320"/>
                  </a:lnTo>
                  <a:lnTo>
                    <a:pt x="203" y="9316"/>
                  </a:lnTo>
                  <a:lnTo>
                    <a:pt x="193" y="9311"/>
                  </a:lnTo>
                  <a:lnTo>
                    <a:pt x="186" y="9309"/>
                  </a:lnTo>
                  <a:lnTo>
                    <a:pt x="178" y="9308"/>
                  </a:lnTo>
                  <a:lnTo>
                    <a:pt x="181" y="9303"/>
                  </a:lnTo>
                  <a:lnTo>
                    <a:pt x="186" y="9297"/>
                  </a:lnTo>
                  <a:lnTo>
                    <a:pt x="190" y="9294"/>
                  </a:lnTo>
                  <a:lnTo>
                    <a:pt x="191" y="9287"/>
                  </a:lnTo>
                  <a:lnTo>
                    <a:pt x="195" y="9285"/>
                  </a:lnTo>
                  <a:lnTo>
                    <a:pt x="196" y="9284"/>
                  </a:lnTo>
                  <a:lnTo>
                    <a:pt x="198" y="9280"/>
                  </a:lnTo>
                  <a:lnTo>
                    <a:pt x="200" y="9275"/>
                  </a:lnTo>
                  <a:lnTo>
                    <a:pt x="203" y="9274"/>
                  </a:lnTo>
                  <a:lnTo>
                    <a:pt x="205" y="9274"/>
                  </a:lnTo>
                  <a:lnTo>
                    <a:pt x="210" y="9263"/>
                  </a:lnTo>
                  <a:lnTo>
                    <a:pt x="215" y="9256"/>
                  </a:lnTo>
                  <a:lnTo>
                    <a:pt x="220" y="9248"/>
                  </a:lnTo>
                  <a:lnTo>
                    <a:pt x="225" y="9239"/>
                  </a:lnTo>
                  <a:lnTo>
                    <a:pt x="229" y="9236"/>
                  </a:lnTo>
                  <a:lnTo>
                    <a:pt x="229" y="9233"/>
                  </a:lnTo>
                  <a:lnTo>
                    <a:pt x="230" y="9229"/>
                  </a:lnTo>
                  <a:lnTo>
                    <a:pt x="232" y="9226"/>
                  </a:lnTo>
                  <a:lnTo>
                    <a:pt x="236" y="9226"/>
                  </a:lnTo>
                  <a:lnTo>
                    <a:pt x="239" y="9226"/>
                  </a:lnTo>
                  <a:lnTo>
                    <a:pt x="241" y="9222"/>
                  </a:lnTo>
                  <a:lnTo>
                    <a:pt x="239" y="9219"/>
                  </a:lnTo>
                  <a:lnTo>
                    <a:pt x="239" y="9216"/>
                  </a:lnTo>
                  <a:lnTo>
                    <a:pt x="239" y="9212"/>
                  </a:lnTo>
                  <a:lnTo>
                    <a:pt x="242" y="9212"/>
                  </a:lnTo>
                  <a:lnTo>
                    <a:pt x="246" y="9212"/>
                  </a:lnTo>
                  <a:lnTo>
                    <a:pt x="249" y="9205"/>
                  </a:lnTo>
                  <a:lnTo>
                    <a:pt x="251" y="9197"/>
                  </a:lnTo>
                  <a:lnTo>
                    <a:pt x="253" y="9188"/>
                  </a:lnTo>
                  <a:lnTo>
                    <a:pt x="256" y="9187"/>
                  </a:lnTo>
                  <a:lnTo>
                    <a:pt x="259" y="9185"/>
                  </a:lnTo>
                  <a:lnTo>
                    <a:pt x="259" y="9158"/>
                  </a:lnTo>
                  <a:lnTo>
                    <a:pt x="256" y="9156"/>
                  </a:lnTo>
                  <a:lnTo>
                    <a:pt x="254" y="9154"/>
                  </a:lnTo>
                  <a:lnTo>
                    <a:pt x="251" y="9152"/>
                  </a:lnTo>
                  <a:lnTo>
                    <a:pt x="246" y="9151"/>
                  </a:lnTo>
                  <a:lnTo>
                    <a:pt x="246" y="9156"/>
                  </a:lnTo>
                  <a:lnTo>
                    <a:pt x="242" y="9158"/>
                  </a:lnTo>
                  <a:lnTo>
                    <a:pt x="239" y="9158"/>
                  </a:lnTo>
                  <a:lnTo>
                    <a:pt x="191" y="9253"/>
                  </a:lnTo>
                  <a:lnTo>
                    <a:pt x="191" y="9258"/>
                  </a:lnTo>
                  <a:lnTo>
                    <a:pt x="188" y="9260"/>
                  </a:lnTo>
                  <a:lnTo>
                    <a:pt x="184" y="9260"/>
                  </a:lnTo>
                  <a:lnTo>
                    <a:pt x="179" y="9268"/>
                  </a:lnTo>
                  <a:lnTo>
                    <a:pt x="174" y="9275"/>
                  </a:lnTo>
                  <a:lnTo>
                    <a:pt x="166" y="9282"/>
                  </a:lnTo>
                  <a:lnTo>
                    <a:pt x="157" y="9287"/>
                  </a:lnTo>
                  <a:lnTo>
                    <a:pt x="159" y="9294"/>
                  </a:lnTo>
                  <a:lnTo>
                    <a:pt x="157" y="9299"/>
                  </a:lnTo>
                  <a:lnTo>
                    <a:pt x="154" y="9303"/>
                  </a:lnTo>
                  <a:lnTo>
                    <a:pt x="150" y="9304"/>
                  </a:lnTo>
                  <a:lnTo>
                    <a:pt x="147" y="9308"/>
                  </a:lnTo>
                  <a:lnTo>
                    <a:pt x="145" y="9309"/>
                  </a:lnTo>
                  <a:lnTo>
                    <a:pt x="143" y="9314"/>
                  </a:lnTo>
                  <a:lnTo>
                    <a:pt x="143" y="9321"/>
                  </a:lnTo>
                  <a:lnTo>
                    <a:pt x="137" y="9321"/>
                  </a:lnTo>
                  <a:lnTo>
                    <a:pt x="130" y="9321"/>
                  </a:lnTo>
                  <a:lnTo>
                    <a:pt x="126" y="9323"/>
                  </a:lnTo>
                  <a:lnTo>
                    <a:pt x="123" y="9328"/>
                  </a:lnTo>
                  <a:lnTo>
                    <a:pt x="89" y="9328"/>
                  </a:lnTo>
                  <a:lnTo>
                    <a:pt x="72" y="9328"/>
                  </a:lnTo>
                  <a:lnTo>
                    <a:pt x="65" y="9326"/>
                  </a:lnTo>
                  <a:lnTo>
                    <a:pt x="63" y="9325"/>
                  </a:lnTo>
                  <a:lnTo>
                    <a:pt x="62" y="9321"/>
                  </a:lnTo>
                  <a:lnTo>
                    <a:pt x="57" y="9325"/>
                  </a:lnTo>
                  <a:lnTo>
                    <a:pt x="53" y="9326"/>
                  </a:lnTo>
                  <a:lnTo>
                    <a:pt x="48" y="9328"/>
                  </a:lnTo>
                  <a:lnTo>
                    <a:pt x="41" y="9328"/>
                  </a:lnTo>
                  <a:lnTo>
                    <a:pt x="34" y="9328"/>
                  </a:lnTo>
                  <a:lnTo>
                    <a:pt x="24" y="9332"/>
                  </a:lnTo>
                  <a:lnTo>
                    <a:pt x="14" y="9335"/>
                  </a:lnTo>
                  <a:lnTo>
                    <a:pt x="10" y="9337"/>
                  </a:lnTo>
                  <a:lnTo>
                    <a:pt x="9" y="9340"/>
                  </a:lnTo>
                  <a:lnTo>
                    <a:pt x="7" y="9349"/>
                  </a:lnTo>
                  <a:lnTo>
                    <a:pt x="4" y="9357"/>
                  </a:lnTo>
                  <a:lnTo>
                    <a:pt x="2" y="9362"/>
                  </a:lnTo>
                  <a:lnTo>
                    <a:pt x="0" y="9369"/>
                  </a:lnTo>
                  <a:lnTo>
                    <a:pt x="0" y="9376"/>
                  </a:lnTo>
                  <a:lnTo>
                    <a:pt x="0" y="9381"/>
                  </a:lnTo>
                  <a:lnTo>
                    <a:pt x="2" y="9386"/>
                  </a:lnTo>
                  <a:lnTo>
                    <a:pt x="4" y="9389"/>
                  </a:lnTo>
                  <a:lnTo>
                    <a:pt x="10" y="9395"/>
                  </a:lnTo>
                  <a:lnTo>
                    <a:pt x="12" y="9398"/>
                  </a:lnTo>
                  <a:lnTo>
                    <a:pt x="14" y="9403"/>
                  </a:lnTo>
                  <a:lnTo>
                    <a:pt x="14" y="9410"/>
                  </a:lnTo>
                  <a:lnTo>
                    <a:pt x="14" y="9413"/>
                  </a:lnTo>
                  <a:lnTo>
                    <a:pt x="17" y="9417"/>
                  </a:lnTo>
                  <a:lnTo>
                    <a:pt x="19" y="9418"/>
                  </a:lnTo>
                  <a:lnTo>
                    <a:pt x="26" y="9424"/>
                  </a:lnTo>
                  <a:lnTo>
                    <a:pt x="27" y="9425"/>
                  </a:lnTo>
                  <a:lnTo>
                    <a:pt x="27" y="9430"/>
                  </a:lnTo>
                  <a:lnTo>
                    <a:pt x="26" y="9442"/>
                  </a:lnTo>
                  <a:lnTo>
                    <a:pt x="22" y="9453"/>
                  </a:lnTo>
                  <a:lnTo>
                    <a:pt x="21" y="9463"/>
                  </a:lnTo>
                  <a:lnTo>
                    <a:pt x="21" y="9478"/>
                  </a:lnTo>
                  <a:lnTo>
                    <a:pt x="29" y="9478"/>
                  </a:lnTo>
                  <a:lnTo>
                    <a:pt x="34" y="9478"/>
                  </a:lnTo>
                  <a:lnTo>
                    <a:pt x="39" y="9476"/>
                  </a:lnTo>
                  <a:lnTo>
                    <a:pt x="41" y="9471"/>
                  </a:lnTo>
                  <a:lnTo>
                    <a:pt x="46" y="9463"/>
                  </a:lnTo>
                  <a:lnTo>
                    <a:pt x="48" y="9458"/>
                  </a:lnTo>
                  <a:lnTo>
                    <a:pt x="48" y="9451"/>
                  </a:lnTo>
                  <a:lnTo>
                    <a:pt x="53" y="9451"/>
                  </a:lnTo>
                  <a:lnTo>
                    <a:pt x="58" y="9453"/>
                  </a:lnTo>
                  <a:lnTo>
                    <a:pt x="60" y="9454"/>
                  </a:lnTo>
                  <a:lnTo>
                    <a:pt x="62" y="9458"/>
                  </a:lnTo>
                  <a:lnTo>
                    <a:pt x="63" y="9461"/>
                  </a:lnTo>
                  <a:lnTo>
                    <a:pt x="67" y="9464"/>
                  </a:lnTo>
                  <a:lnTo>
                    <a:pt x="68" y="9468"/>
                  </a:lnTo>
                  <a:lnTo>
                    <a:pt x="68" y="9471"/>
                  </a:lnTo>
                  <a:lnTo>
                    <a:pt x="109" y="9461"/>
                  </a:lnTo>
                  <a:lnTo>
                    <a:pt x="150" y="9451"/>
                  </a:lnTo>
                  <a:lnTo>
                    <a:pt x="150" y="9458"/>
                  </a:lnTo>
                  <a:lnTo>
                    <a:pt x="145" y="9461"/>
                  </a:lnTo>
                  <a:lnTo>
                    <a:pt x="140" y="9463"/>
                  </a:lnTo>
                  <a:lnTo>
                    <a:pt x="133" y="9464"/>
                  </a:lnTo>
                  <a:lnTo>
                    <a:pt x="128" y="9466"/>
                  </a:lnTo>
                  <a:lnTo>
                    <a:pt x="121" y="9468"/>
                  </a:lnTo>
                  <a:lnTo>
                    <a:pt x="118" y="9471"/>
                  </a:lnTo>
                  <a:lnTo>
                    <a:pt x="116" y="9478"/>
                  </a:lnTo>
                  <a:lnTo>
                    <a:pt x="111" y="9478"/>
                  </a:lnTo>
                  <a:lnTo>
                    <a:pt x="108" y="9480"/>
                  </a:lnTo>
                  <a:lnTo>
                    <a:pt x="104" y="9482"/>
                  </a:lnTo>
                  <a:lnTo>
                    <a:pt x="103" y="9485"/>
                  </a:lnTo>
                  <a:lnTo>
                    <a:pt x="103" y="9488"/>
                  </a:lnTo>
                  <a:lnTo>
                    <a:pt x="103" y="9490"/>
                  </a:lnTo>
                  <a:lnTo>
                    <a:pt x="96" y="9492"/>
                  </a:lnTo>
                  <a:lnTo>
                    <a:pt x="87" y="9497"/>
                  </a:lnTo>
                  <a:lnTo>
                    <a:pt x="84" y="9500"/>
                  </a:lnTo>
                  <a:lnTo>
                    <a:pt x="82" y="9505"/>
                  </a:lnTo>
                  <a:lnTo>
                    <a:pt x="75" y="9507"/>
                  </a:lnTo>
                  <a:lnTo>
                    <a:pt x="70" y="9509"/>
                  </a:lnTo>
                  <a:lnTo>
                    <a:pt x="63" y="9512"/>
                  </a:lnTo>
                  <a:lnTo>
                    <a:pt x="55" y="9512"/>
                  </a:lnTo>
                  <a:lnTo>
                    <a:pt x="51" y="9514"/>
                  </a:lnTo>
                  <a:lnTo>
                    <a:pt x="48" y="9516"/>
                  </a:lnTo>
                  <a:lnTo>
                    <a:pt x="43" y="9522"/>
                  </a:lnTo>
                  <a:lnTo>
                    <a:pt x="39" y="9531"/>
                  </a:lnTo>
                  <a:lnTo>
                    <a:pt x="34" y="9540"/>
                  </a:lnTo>
                  <a:lnTo>
                    <a:pt x="75" y="9540"/>
                  </a:lnTo>
                  <a:lnTo>
                    <a:pt x="120" y="9540"/>
                  </a:lnTo>
                  <a:lnTo>
                    <a:pt x="140" y="9540"/>
                  </a:lnTo>
                  <a:lnTo>
                    <a:pt x="159" y="9540"/>
                  </a:lnTo>
                  <a:lnTo>
                    <a:pt x="174" y="9543"/>
                  </a:lnTo>
                  <a:lnTo>
                    <a:pt x="184" y="9546"/>
                  </a:lnTo>
                  <a:lnTo>
                    <a:pt x="246" y="9546"/>
                  </a:lnTo>
                  <a:lnTo>
                    <a:pt x="246" y="9550"/>
                  </a:lnTo>
                  <a:lnTo>
                    <a:pt x="247" y="9551"/>
                  </a:lnTo>
                  <a:lnTo>
                    <a:pt x="253" y="9553"/>
                  </a:lnTo>
                  <a:lnTo>
                    <a:pt x="263" y="9551"/>
                  </a:lnTo>
                  <a:lnTo>
                    <a:pt x="273" y="9551"/>
                  </a:lnTo>
                  <a:lnTo>
                    <a:pt x="288" y="9555"/>
                  </a:lnTo>
                  <a:lnTo>
                    <a:pt x="302" y="9558"/>
                  </a:lnTo>
                  <a:lnTo>
                    <a:pt x="314" y="9560"/>
                  </a:lnTo>
                  <a:lnTo>
                    <a:pt x="345" y="9562"/>
                  </a:lnTo>
                  <a:lnTo>
                    <a:pt x="374" y="9562"/>
                  </a:lnTo>
                  <a:lnTo>
                    <a:pt x="432" y="9560"/>
                  </a:lnTo>
                  <a:lnTo>
                    <a:pt x="546" y="9553"/>
                  </a:lnTo>
                  <a:lnTo>
                    <a:pt x="555" y="9550"/>
                  </a:lnTo>
                  <a:lnTo>
                    <a:pt x="563" y="9546"/>
                  </a:lnTo>
                  <a:lnTo>
                    <a:pt x="580" y="9543"/>
                  </a:lnTo>
                  <a:lnTo>
                    <a:pt x="599" y="9540"/>
                  </a:lnTo>
                  <a:lnTo>
                    <a:pt x="607" y="9536"/>
                  </a:lnTo>
                  <a:lnTo>
                    <a:pt x="614" y="9533"/>
                  </a:lnTo>
                  <a:lnTo>
                    <a:pt x="626" y="9533"/>
                  </a:lnTo>
                  <a:lnTo>
                    <a:pt x="636" y="9531"/>
                  </a:lnTo>
                  <a:lnTo>
                    <a:pt x="655" y="9526"/>
                  </a:lnTo>
                  <a:lnTo>
                    <a:pt x="674" y="9521"/>
                  </a:lnTo>
                  <a:lnTo>
                    <a:pt x="684" y="9519"/>
                  </a:lnTo>
                  <a:lnTo>
                    <a:pt x="696" y="9519"/>
                  </a:lnTo>
                  <a:lnTo>
                    <a:pt x="700" y="9519"/>
                  </a:lnTo>
                  <a:lnTo>
                    <a:pt x="703" y="9517"/>
                  </a:lnTo>
                  <a:lnTo>
                    <a:pt x="703" y="9512"/>
                  </a:lnTo>
                  <a:lnTo>
                    <a:pt x="723" y="9512"/>
                  </a:lnTo>
                  <a:lnTo>
                    <a:pt x="740" y="9509"/>
                  </a:lnTo>
                  <a:lnTo>
                    <a:pt x="758" y="9504"/>
                  </a:lnTo>
                  <a:lnTo>
                    <a:pt x="771" y="9499"/>
                  </a:lnTo>
                  <a:lnTo>
                    <a:pt x="771" y="9478"/>
                  </a:lnTo>
                  <a:lnTo>
                    <a:pt x="769" y="9473"/>
                  </a:lnTo>
                  <a:lnTo>
                    <a:pt x="766" y="9470"/>
                  </a:lnTo>
                  <a:lnTo>
                    <a:pt x="758" y="9464"/>
                  </a:lnTo>
                  <a:lnTo>
                    <a:pt x="756" y="9463"/>
                  </a:lnTo>
                  <a:lnTo>
                    <a:pt x="752" y="9461"/>
                  </a:lnTo>
                  <a:lnTo>
                    <a:pt x="751" y="9456"/>
                  </a:lnTo>
                  <a:lnTo>
                    <a:pt x="747" y="9449"/>
                  </a:lnTo>
                  <a:lnTo>
                    <a:pt x="744" y="9444"/>
                  </a:lnTo>
                  <a:lnTo>
                    <a:pt x="744" y="9355"/>
                  </a:lnTo>
                  <a:lnTo>
                    <a:pt x="747" y="9354"/>
                  </a:lnTo>
                  <a:lnTo>
                    <a:pt x="751" y="9350"/>
                  </a:lnTo>
                  <a:lnTo>
                    <a:pt x="751" y="9347"/>
                  </a:lnTo>
                  <a:lnTo>
                    <a:pt x="751" y="9342"/>
                  </a:lnTo>
                  <a:lnTo>
                    <a:pt x="754" y="9340"/>
                  </a:lnTo>
                  <a:lnTo>
                    <a:pt x="758" y="9337"/>
                  </a:lnTo>
                  <a:lnTo>
                    <a:pt x="758" y="9333"/>
                  </a:lnTo>
                  <a:lnTo>
                    <a:pt x="758" y="9328"/>
                  </a:lnTo>
                  <a:lnTo>
                    <a:pt x="766" y="9323"/>
                  </a:lnTo>
                  <a:lnTo>
                    <a:pt x="773" y="9318"/>
                  </a:lnTo>
                  <a:lnTo>
                    <a:pt x="775" y="9316"/>
                  </a:lnTo>
                  <a:lnTo>
                    <a:pt x="778" y="9311"/>
                  </a:lnTo>
                  <a:lnTo>
                    <a:pt x="778" y="9306"/>
                  </a:lnTo>
                  <a:lnTo>
                    <a:pt x="778" y="9301"/>
                  </a:lnTo>
                  <a:lnTo>
                    <a:pt x="775" y="9294"/>
                  </a:lnTo>
                  <a:lnTo>
                    <a:pt x="773" y="9287"/>
                  </a:lnTo>
                  <a:lnTo>
                    <a:pt x="768" y="9274"/>
                  </a:lnTo>
                  <a:lnTo>
                    <a:pt x="766" y="9267"/>
                  </a:lnTo>
                  <a:lnTo>
                    <a:pt x="763" y="9260"/>
                  </a:lnTo>
                  <a:lnTo>
                    <a:pt x="758" y="9256"/>
                  </a:lnTo>
                  <a:lnTo>
                    <a:pt x="751" y="9253"/>
                  </a:lnTo>
                  <a:close/>
                  <a:moveTo>
                    <a:pt x="5548" y="12596"/>
                  </a:moveTo>
                  <a:lnTo>
                    <a:pt x="5527" y="12596"/>
                  </a:lnTo>
                  <a:lnTo>
                    <a:pt x="5527" y="12603"/>
                  </a:lnTo>
                  <a:lnTo>
                    <a:pt x="5529" y="12607"/>
                  </a:lnTo>
                  <a:lnTo>
                    <a:pt x="5531" y="12612"/>
                  </a:lnTo>
                  <a:lnTo>
                    <a:pt x="5534" y="12614"/>
                  </a:lnTo>
                  <a:lnTo>
                    <a:pt x="5537" y="12615"/>
                  </a:lnTo>
                  <a:lnTo>
                    <a:pt x="5542" y="12617"/>
                  </a:lnTo>
                  <a:lnTo>
                    <a:pt x="5554" y="12617"/>
                  </a:lnTo>
                  <a:lnTo>
                    <a:pt x="5554" y="12603"/>
                  </a:lnTo>
                  <a:lnTo>
                    <a:pt x="5549" y="12602"/>
                  </a:lnTo>
                  <a:lnTo>
                    <a:pt x="5548" y="12600"/>
                  </a:lnTo>
                  <a:lnTo>
                    <a:pt x="5548" y="12596"/>
                  </a:lnTo>
                  <a:close/>
                  <a:moveTo>
                    <a:pt x="5657" y="11873"/>
                  </a:moveTo>
                  <a:lnTo>
                    <a:pt x="5657" y="11878"/>
                  </a:lnTo>
                  <a:lnTo>
                    <a:pt x="5658" y="11882"/>
                  </a:lnTo>
                  <a:lnTo>
                    <a:pt x="5660" y="11885"/>
                  </a:lnTo>
                  <a:lnTo>
                    <a:pt x="5664" y="11887"/>
                  </a:lnTo>
                  <a:lnTo>
                    <a:pt x="5670" y="11889"/>
                  </a:lnTo>
                  <a:lnTo>
                    <a:pt x="5670" y="11890"/>
                  </a:lnTo>
                  <a:lnTo>
                    <a:pt x="5670" y="11894"/>
                  </a:lnTo>
                  <a:lnTo>
                    <a:pt x="5674" y="11892"/>
                  </a:lnTo>
                  <a:lnTo>
                    <a:pt x="5677" y="11890"/>
                  </a:lnTo>
                  <a:lnTo>
                    <a:pt x="5681" y="11889"/>
                  </a:lnTo>
                  <a:lnTo>
                    <a:pt x="5684" y="11887"/>
                  </a:lnTo>
                  <a:lnTo>
                    <a:pt x="5686" y="11880"/>
                  </a:lnTo>
                  <a:lnTo>
                    <a:pt x="5686" y="11877"/>
                  </a:lnTo>
                  <a:lnTo>
                    <a:pt x="5682" y="11873"/>
                  </a:lnTo>
                  <a:lnTo>
                    <a:pt x="5679" y="11873"/>
                  </a:lnTo>
                  <a:lnTo>
                    <a:pt x="5667" y="11873"/>
                  </a:lnTo>
                  <a:lnTo>
                    <a:pt x="5657" y="11873"/>
                  </a:lnTo>
                  <a:close/>
                  <a:moveTo>
                    <a:pt x="1917" y="6722"/>
                  </a:moveTo>
                  <a:lnTo>
                    <a:pt x="1917" y="6728"/>
                  </a:lnTo>
                  <a:lnTo>
                    <a:pt x="1919" y="6731"/>
                  </a:lnTo>
                  <a:lnTo>
                    <a:pt x="1921" y="6733"/>
                  </a:lnTo>
                  <a:lnTo>
                    <a:pt x="1923" y="6734"/>
                  </a:lnTo>
                  <a:lnTo>
                    <a:pt x="1931" y="6736"/>
                  </a:lnTo>
                  <a:lnTo>
                    <a:pt x="1938" y="6736"/>
                  </a:lnTo>
                  <a:lnTo>
                    <a:pt x="1936" y="6731"/>
                  </a:lnTo>
                  <a:lnTo>
                    <a:pt x="1931" y="6726"/>
                  </a:lnTo>
                  <a:lnTo>
                    <a:pt x="1926" y="6722"/>
                  </a:lnTo>
                  <a:lnTo>
                    <a:pt x="1917" y="6722"/>
                  </a:lnTo>
                  <a:close/>
                  <a:moveTo>
                    <a:pt x="2518" y="4539"/>
                  </a:moveTo>
                  <a:lnTo>
                    <a:pt x="2513" y="4537"/>
                  </a:lnTo>
                  <a:lnTo>
                    <a:pt x="2506" y="4534"/>
                  </a:lnTo>
                  <a:lnTo>
                    <a:pt x="2501" y="4532"/>
                  </a:lnTo>
                  <a:lnTo>
                    <a:pt x="2491" y="4532"/>
                  </a:lnTo>
                  <a:lnTo>
                    <a:pt x="2491" y="4541"/>
                  </a:lnTo>
                  <a:lnTo>
                    <a:pt x="2492" y="4546"/>
                  </a:lnTo>
                  <a:lnTo>
                    <a:pt x="2497" y="4549"/>
                  </a:lnTo>
                  <a:lnTo>
                    <a:pt x="2503" y="4551"/>
                  </a:lnTo>
                  <a:lnTo>
                    <a:pt x="2508" y="4551"/>
                  </a:lnTo>
                  <a:lnTo>
                    <a:pt x="2513" y="4549"/>
                  </a:lnTo>
                  <a:lnTo>
                    <a:pt x="2516" y="4546"/>
                  </a:lnTo>
                  <a:lnTo>
                    <a:pt x="2518" y="4539"/>
                  </a:lnTo>
                  <a:close/>
                  <a:moveTo>
                    <a:pt x="1658" y="6675"/>
                  </a:moveTo>
                  <a:lnTo>
                    <a:pt x="1662" y="6675"/>
                  </a:lnTo>
                  <a:lnTo>
                    <a:pt x="1665" y="6675"/>
                  </a:lnTo>
                  <a:lnTo>
                    <a:pt x="1677" y="6680"/>
                  </a:lnTo>
                  <a:lnTo>
                    <a:pt x="1687" y="6682"/>
                  </a:lnTo>
                  <a:lnTo>
                    <a:pt x="1698" y="6680"/>
                  </a:lnTo>
                  <a:lnTo>
                    <a:pt x="1703" y="6678"/>
                  </a:lnTo>
                  <a:lnTo>
                    <a:pt x="1706" y="6675"/>
                  </a:lnTo>
                  <a:lnTo>
                    <a:pt x="1706" y="6668"/>
                  </a:lnTo>
                  <a:lnTo>
                    <a:pt x="1704" y="6663"/>
                  </a:lnTo>
                  <a:lnTo>
                    <a:pt x="1699" y="6654"/>
                  </a:lnTo>
                  <a:lnTo>
                    <a:pt x="1687" y="6654"/>
                  </a:lnTo>
                  <a:lnTo>
                    <a:pt x="1682" y="6653"/>
                  </a:lnTo>
                  <a:lnTo>
                    <a:pt x="1680" y="6651"/>
                  </a:lnTo>
                  <a:lnTo>
                    <a:pt x="1679" y="6647"/>
                  </a:lnTo>
                  <a:lnTo>
                    <a:pt x="1624" y="6647"/>
                  </a:lnTo>
                  <a:lnTo>
                    <a:pt x="1619" y="6649"/>
                  </a:lnTo>
                  <a:lnTo>
                    <a:pt x="1617" y="6651"/>
                  </a:lnTo>
                  <a:lnTo>
                    <a:pt x="1617" y="6654"/>
                  </a:lnTo>
                  <a:lnTo>
                    <a:pt x="1628" y="6654"/>
                  </a:lnTo>
                  <a:lnTo>
                    <a:pt x="1631" y="6656"/>
                  </a:lnTo>
                  <a:lnTo>
                    <a:pt x="1634" y="6658"/>
                  </a:lnTo>
                  <a:lnTo>
                    <a:pt x="1636" y="6661"/>
                  </a:lnTo>
                  <a:lnTo>
                    <a:pt x="1638" y="6665"/>
                  </a:lnTo>
                  <a:lnTo>
                    <a:pt x="1638" y="6675"/>
                  </a:lnTo>
                  <a:lnTo>
                    <a:pt x="1641" y="6675"/>
                  </a:lnTo>
                  <a:lnTo>
                    <a:pt x="1645" y="6675"/>
                  </a:lnTo>
                  <a:lnTo>
                    <a:pt x="1650" y="6673"/>
                  </a:lnTo>
                  <a:lnTo>
                    <a:pt x="1655" y="6670"/>
                  </a:lnTo>
                  <a:lnTo>
                    <a:pt x="1658" y="6668"/>
                  </a:lnTo>
                  <a:lnTo>
                    <a:pt x="1658" y="6675"/>
                  </a:lnTo>
                  <a:close/>
                  <a:moveTo>
                    <a:pt x="1651" y="6559"/>
                  </a:moveTo>
                  <a:lnTo>
                    <a:pt x="1651" y="6550"/>
                  </a:lnTo>
                  <a:lnTo>
                    <a:pt x="1651" y="6543"/>
                  </a:lnTo>
                  <a:lnTo>
                    <a:pt x="1650" y="6538"/>
                  </a:lnTo>
                  <a:lnTo>
                    <a:pt x="1646" y="6533"/>
                  </a:lnTo>
                  <a:lnTo>
                    <a:pt x="1643" y="6530"/>
                  </a:lnTo>
                  <a:lnTo>
                    <a:pt x="1638" y="6528"/>
                  </a:lnTo>
                  <a:lnTo>
                    <a:pt x="1631" y="6526"/>
                  </a:lnTo>
                  <a:lnTo>
                    <a:pt x="1624" y="6525"/>
                  </a:lnTo>
                  <a:lnTo>
                    <a:pt x="1628" y="6537"/>
                  </a:lnTo>
                  <a:lnTo>
                    <a:pt x="1631" y="6549"/>
                  </a:lnTo>
                  <a:lnTo>
                    <a:pt x="1634" y="6554"/>
                  </a:lnTo>
                  <a:lnTo>
                    <a:pt x="1640" y="6557"/>
                  </a:lnTo>
                  <a:lnTo>
                    <a:pt x="1645" y="6559"/>
                  </a:lnTo>
                  <a:lnTo>
                    <a:pt x="1651" y="6559"/>
                  </a:lnTo>
                  <a:close/>
                  <a:moveTo>
                    <a:pt x="1617" y="6600"/>
                  </a:moveTo>
                  <a:lnTo>
                    <a:pt x="1614" y="6607"/>
                  </a:lnTo>
                  <a:lnTo>
                    <a:pt x="1612" y="6613"/>
                  </a:lnTo>
                  <a:lnTo>
                    <a:pt x="1614" y="6620"/>
                  </a:lnTo>
                  <a:lnTo>
                    <a:pt x="1617" y="6627"/>
                  </a:lnTo>
                  <a:lnTo>
                    <a:pt x="1624" y="6630"/>
                  </a:lnTo>
                  <a:lnTo>
                    <a:pt x="1633" y="6634"/>
                  </a:lnTo>
                  <a:lnTo>
                    <a:pt x="1638" y="6636"/>
                  </a:lnTo>
                  <a:lnTo>
                    <a:pt x="1641" y="6634"/>
                  </a:lnTo>
                  <a:lnTo>
                    <a:pt x="1645" y="6632"/>
                  </a:lnTo>
                  <a:lnTo>
                    <a:pt x="1645" y="6627"/>
                  </a:lnTo>
                  <a:lnTo>
                    <a:pt x="1640" y="6625"/>
                  </a:lnTo>
                  <a:lnTo>
                    <a:pt x="1636" y="6622"/>
                  </a:lnTo>
                  <a:lnTo>
                    <a:pt x="1633" y="6618"/>
                  </a:lnTo>
                  <a:lnTo>
                    <a:pt x="1631" y="6613"/>
                  </a:lnTo>
                  <a:lnTo>
                    <a:pt x="1629" y="6608"/>
                  </a:lnTo>
                  <a:lnTo>
                    <a:pt x="1628" y="6605"/>
                  </a:lnTo>
                  <a:lnTo>
                    <a:pt x="1624" y="6601"/>
                  </a:lnTo>
                  <a:lnTo>
                    <a:pt x="1617" y="6600"/>
                  </a:lnTo>
                  <a:close/>
                  <a:moveTo>
                    <a:pt x="8284" y="8190"/>
                  </a:moveTo>
                  <a:lnTo>
                    <a:pt x="8275" y="8183"/>
                  </a:lnTo>
                  <a:lnTo>
                    <a:pt x="8268" y="8174"/>
                  </a:lnTo>
                  <a:lnTo>
                    <a:pt x="8256" y="8157"/>
                  </a:lnTo>
                  <a:lnTo>
                    <a:pt x="8243" y="8138"/>
                  </a:lnTo>
                  <a:lnTo>
                    <a:pt x="8236" y="8130"/>
                  </a:lnTo>
                  <a:lnTo>
                    <a:pt x="8229" y="8121"/>
                  </a:lnTo>
                  <a:lnTo>
                    <a:pt x="8214" y="8109"/>
                  </a:lnTo>
                  <a:lnTo>
                    <a:pt x="8197" y="8099"/>
                  </a:lnTo>
                  <a:lnTo>
                    <a:pt x="8180" y="8091"/>
                  </a:lnTo>
                  <a:lnTo>
                    <a:pt x="8163" y="8080"/>
                  </a:lnTo>
                  <a:lnTo>
                    <a:pt x="8154" y="8074"/>
                  </a:lnTo>
                  <a:lnTo>
                    <a:pt x="8147" y="8069"/>
                  </a:lnTo>
                  <a:lnTo>
                    <a:pt x="8137" y="8057"/>
                  </a:lnTo>
                  <a:lnTo>
                    <a:pt x="8130" y="8051"/>
                  </a:lnTo>
                  <a:lnTo>
                    <a:pt x="8124" y="8046"/>
                  </a:lnTo>
                  <a:lnTo>
                    <a:pt x="8113" y="8043"/>
                  </a:lnTo>
                  <a:lnTo>
                    <a:pt x="8101" y="8041"/>
                  </a:lnTo>
                  <a:lnTo>
                    <a:pt x="8088" y="8041"/>
                  </a:lnTo>
                  <a:lnTo>
                    <a:pt x="8076" y="8045"/>
                  </a:lnTo>
                  <a:lnTo>
                    <a:pt x="8066" y="8048"/>
                  </a:lnTo>
                  <a:lnTo>
                    <a:pt x="8055" y="8053"/>
                  </a:lnTo>
                  <a:lnTo>
                    <a:pt x="8045" y="8058"/>
                  </a:lnTo>
                  <a:lnTo>
                    <a:pt x="8035" y="8062"/>
                  </a:lnTo>
                  <a:lnTo>
                    <a:pt x="8023" y="8065"/>
                  </a:lnTo>
                  <a:lnTo>
                    <a:pt x="8011" y="8065"/>
                  </a:lnTo>
                  <a:lnTo>
                    <a:pt x="7999" y="8062"/>
                  </a:lnTo>
                  <a:lnTo>
                    <a:pt x="7991" y="8058"/>
                  </a:lnTo>
                  <a:lnTo>
                    <a:pt x="7984" y="8053"/>
                  </a:lnTo>
                  <a:lnTo>
                    <a:pt x="7977" y="8048"/>
                  </a:lnTo>
                  <a:lnTo>
                    <a:pt x="7963" y="8036"/>
                  </a:lnTo>
                  <a:lnTo>
                    <a:pt x="7956" y="8033"/>
                  </a:lnTo>
                  <a:lnTo>
                    <a:pt x="7946" y="8029"/>
                  </a:lnTo>
                  <a:lnTo>
                    <a:pt x="7934" y="8028"/>
                  </a:lnTo>
                  <a:lnTo>
                    <a:pt x="7926" y="8028"/>
                  </a:lnTo>
                  <a:lnTo>
                    <a:pt x="7919" y="8031"/>
                  </a:lnTo>
                  <a:lnTo>
                    <a:pt x="7912" y="8034"/>
                  </a:lnTo>
                  <a:lnTo>
                    <a:pt x="7900" y="8043"/>
                  </a:lnTo>
                  <a:lnTo>
                    <a:pt x="7891" y="8046"/>
                  </a:lnTo>
                  <a:lnTo>
                    <a:pt x="7881" y="8048"/>
                  </a:lnTo>
                  <a:lnTo>
                    <a:pt x="7864" y="8050"/>
                  </a:lnTo>
                  <a:lnTo>
                    <a:pt x="7844" y="8046"/>
                  </a:lnTo>
                  <a:lnTo>
                    <a:pt x="7801" y="8041"/>
                  </a:lnTo>
                  <a:lnTo>
                    <a:pt x="7781" y="8040"/>
                  </a:lnTo>
                  <a:lnTo>
                    <a:pt x="7770" y="8040"/>
                  </a:lnTo>
                  <a:lnTo>
                    <a:pt x="7762" y="8041"/>
                  </a:lnTo>
                  <a:lnTo>
                    <a:pt x="7752" y="8043"/>
                  </a:lnTo>
                  <a:lnTo>
                    <a:pt x="7745" y="8046"/>
                  </a:lnTo>
                  <a:lnTo>
                    <a:pt x="7736" y="8051"/>
                  </a:lnTo>
                  <a:lnTo>
                    <a:pt x="7729" y="8058"/>
                  </a:lnTo>
                  <a:lnTo>
                    <a:pt x="7721" y="8043"/>
                  </a:lnTo>
                  <a:lnTo>
                    <a:pt x="7714" y="8036"/>
                  </a:lnTo>
                  <a:lnTo>
                    <a:pt x="7707" y="8029"/>
                  </a:lnTo>
                  <a:lnTo>
                    <a:pt x="7700" y="8024"/>
                  </a:lnTo>
                  <a:lnTo>
                    <a:pt x="7692" y="8021"/>
                  </a:lnTo>
                  <a:lnTo>
                    <a:pt x="7682" y="8019"/>
                  </a:lnTo>
                  <a:lnTo>
                    <a:pt x="7673" y="8019"/>
                  </a:lnTo>
                  <a:lnTo>
                    <a:pt x="7665" y="8022"/>
                  </a:lnTo>
                  <a:lnTo>
                    <a:pt x="7658" y="8026"/>
                  </a:lnTo>
                  <a:lnTo>
                    <a:pt x="7653" y="8031"/>
                  </a:lnTo>
                  <a:lnTo>
                    <a:pt x="7649" y="8038"/>
                  </a:lnTo>
                  <a:lnTo>
                    <a:pt x="7642" y="8051"/>
                  </a:lnTo>
                  <a:lnTo>
                    <a:pt x="7637" y="8058"/>
                  </a:lnTo>
                  <a:lnTo>
                    <a:pt x="7632" y="8065"/>
                  </a:lnTo>
                  <a:lnTo>
                    <a:pt x="7622" y="8070"/>
                  </a:lnTo>
                  <a:lnTo>
                    <a:pt x="7613" y="8075"/>
                  </a:lnTo>
                  <a:lnTo>
                    <a:pt x="7605" y="8077"/>
                  </a:lnTo>
                  <a:lnTo>
                    <a:pt x="7598" y="8079"/>
                  </a:lnTo>
                  <a:lnTo>
                    <a:pt x="7590" y="8079"/>
                  </a:lnTo>
                  <a:lnTo>
                    <a:pt x="7583" y="8079"/>
                  </a:lnTo>
                  <a:lnTo>
                    <a:pt x="7569" y="8075"/>
                  </a:lnTo>
                  <a:lnTo>
                    <a:pt x="7555" y="8070"/>
                  </a:lnTo>
                  <a:lnTo>
                    <a:pt x="7540" y="8063"/>
                  </a:lnTo>
                  <a:lnTo>
                    <a:pt x="7525" y="8057"/>
                  </a:lnTo>
                  <a:lnTo>
                    <a:pt x="7508" y="8053"/>
                  </a:lnTo>
                  <a:lnTo>
                    <a:pt x="7497" y="8051"/>
                  </a:lnTo>
                  <a:lnTo>
                    <a:pt x="7487" y="8053"/>
                  </a:lnTo>
                  <a:lnTo>
                    <a:pt x="7469" y="8057"/>
                  </a:lnTo>
                  <a:lnTo>
                    <a:pt x="7450" y="8058"/>
                  </a:lnTo>
                  <a:lnTo>
                    <a:pt x="7440" y="8060"/>
                  </a:lnTo>
                  <a:lnTo>
                    <a:pt x="7429" y="8058"/>
                  </a:lnTo>
                  <a:lnTo>
                    <a:pt x="7424" y="8055"/>
                  </a:lnTo>
                  <a:lnTo>
                    <a:pt x="7419" y="8051"/>
                  </a:lnTo>
                  <a:lnTo>
                    <a:pt x="7407" y="8041"/>
                  </a:lnTo>
                  <a:lnTo>
                    <a:pt x="7397" y="8031"/>
                  </a:lnTo>
                  <a:lnTo>
                    <a:pt x="7390" y="8026"/>
                  </a:lnTo>
                  <a:lnTo>
                    <a:pt x="7383" y="8024"/>
                  </a:lnTo>
                  <a:lnTo>
                    <a:pt x="7369" y="8024"/>
                  </a:lnTo>
                  <a:lnTo>
                    <a:pt x="7359" y="8024"/>
                  </a:lnTo>
                  <a:lnTo>
                    <a:pt x="7351" y="8028"/>
                  </a:lnTo>
                  <a:lnTo>
                    <a:pt x="7344" y="8031"/>
                  </a:lnTo>
                  <a:lnTo>
                    <a:pt x="7337" y="8036"/>
                  </a:lnTo>
                  <a:lnTo>
                    <a:pt x="7332" y="8043"/>
                  </a:lnTo>
                  <a:lnTo>
                    <a:pt x="7328" y="8051"/>
                  </a:lnTo>
                  <a:lnTo>
                    <a:pt x="7325" y="8060"/>
                  </a:lnTo>
                  <a:lnTo>
                    <a:pt x="7322" y="8077"/>
                  </a:lnTo>
                  <a:lnTo>
                    <a:pt x="7320" y="8098"/>
                  </a:lnTo>
                  <a:lnTo>
                    <a:pt x="7320" y="8135"/>
                  </a:lnTo>
                  <a:lnTo>
                    <a:pt x="7303" y="8132"/>
                  </a:lnTo>
                  <a:lnTo>
                    <a:pt x="7291" y="8130"/>
                  </a:lnTo>
                  <a:lnTo>
                    <a:pt x="7282" y="8130"/>
                  </a:lnTo>
                  <a:lnTo>
                    <a:pt x="7276" y="8132"/>
                  </a:lnTo>
                  <a:lnTo>
                    <a:pt x="7270" y="8135"/>
                  </a:lnTo>
                  <a:lnTo>
                    <a:pt x="7269" y="8138"/>
                  </a:lnTo>
                  <a:lnTo>
                    <a:pt x="7269" y="8145"/>
                  </a:lnTo>
                  <a:lnTo>
                    <a:pt x="7269" y="8150"/>
                  </a:lnTo>
                  <a:lnTo>
                    <a:pt x="7277" y="8181"/>
                  </a:lnTo>
                  <a:lnTo>
                    <a:pt x="7279" y="8190"/>
                  </a:lnTo>
                  <a:lnTo>
                    <a:pt x="7279" y="8198"/>
                  </a:lnTo>
                  <a:lnTo>
                    <a:pt x="7277" y="8207"/>
                  </a:lnTo>
                  <a:lnTo>
                    <a:pt x="7274" y="8213"/>
                  </a:lnTo>
                  <a:lnTo>
                    <a:pt x="7260" y="8210"/>
                  </a:lnTo>
                  <a:lnTo>
                    <a:pt x="7248" y="8210"/>
                  </a:lnTo>
                  <a:lnTo>
                    <a:pt x="7241" y="8213"/>
                  </a:lnTo>
                  <a:lnTo>
                    <a:pt x="7235" y="8217"/>
                  </a:lnTo>
                  <a:lnTo>
                    <a:pt x="7224" y="8229"/>
                  </a:lnTo>
                  <a:lnTo>
                    <a:pt x="7219" y="8236"/>
                  </a:lnTo>
                  <a:lnTo>
                    <a:pt x="7211" y="8241"/>
                  </a:lnTo>
                  <a:lnTo>
                    <a:pt x="7180" y="8261"/>
                  </a:lnTo>
                  <a:lnTo>
                    <a:pt x="7161" y="8271"/>
                  </a:lnTo>
                  <a:lnTo>
                    <a:pt x="7141" y="8278"/>
                  </a:lnTo>
                  <a:lnTo>
                    <a:pt x="7126" y="8280"/>
                  </a:lnTo>
                  <a:lnTo>
                    <a:pt x="7107" y="8282"/>
                  </a:lnTo>
                  <a:lnTo>
                    <a:pt x="7086" y="8282"/>
                  </a:lnTo>
                  <a:lnTo>
                    <a:pt x="7068" y="8282"/>
                  </a:lnTo>
                  <a:lnTo>
                    <a:pt x="7051" y="8285"/>
                  </a:lnTo>
                  <a:lnTo>
                    <a:pt x="7042" y="8287"/>
                  </a:lnTo>
                  <a:lnTo>
                    <a:pt x="7035" y="8290"/>
                  </a:lnTo>
                  <a:lnTo>
                    <a:pt x="7028" y="8295"/>
                  </a:lnTo>
                  <a:lnTo>
                    <a:pt x="7023" y="8300"/>
                  </a:lnTo>
                  <a:lnTo>
                    <a:pt x="7020" y="8309"/>
                  </a:lnTo>
                  <a:lnTo>
                    <a:pt x="7018" y="8317"/>
                  </a:lnTo>
                  <a:lnTo>
                    <a:pt x="7010" y="8316"/>
                  </a:lnTo>
                  <a:lnTo>
                    <a:pt x="7004" y="8292"/>
                  </a:lnTo>
                  <a:lnTo>
                    <a:pt x="6999" y="8270"/>
                  </a:lnTo>
                  <a:lnTo>
                    <a:pt x="6993" y="8251"/>
                  </a:lnTo>
                  <a:lnTo>
                    <a:pt x="6986" y="8236"/>
                  </a:lnTo>
                  <a:lnTo>
                    <a:pt x="6977" y="8219"/>
                  </a:lnTo>
                  <a:lnTo>
                    <a:pt x="6969" y="8200"/>
                  </a:lnTo>
                  <a:lnTo>
                    <a:pt x="6953" y="8162"/>
                  </a:lnTo>
                  <a:lnTo>
                    <a:pt x="6945" y="8144"/>
                  </a:lnTo>
                  <a:lnTo>
                    <a:pt x="6936" y="8125"/>
                  </a:lnTo>
                  <a:lnTo>
                    <a:pt x="6926" y="8108"/>
                  </a:lnTo>
                  <a:lnTo>
                    <a:pt x="6916" y="8094"/>
                  </a:lnTo>
                  <a:lnTo>
                    <a:pt x="6902" y="8108"/>
                  </a:lnTo>
                  <a:lnTo>
                    <a:pt x="6899" y="8101"/>
                  </a:lnTo>
                  <a:lnTo>
                    <a:pt x="6895" y="8092"/>
                  </a:lnTo>
                  <a:lnTo>
                    <a:pt x="6890" y="8072"/>
                  </a:lnTo>
                  <a:lnTo>
                    <a:pt x="6887" y="8062"/>
                  </a:lnTo>
                  <a:lnTo>
                    <a:pt x="6883" y="8053"/>
                  </a:lnTo>
                  <a:lnTo>
                    <a:pt x="6878" y="8045"/>
                  </a:lnTo>
                  <a:lnTo>
                    <a:pt x="6871" y="8038"/>
                  </a:lnTo>
                  <a:lnTo>
                    <a:pt x="6861" y="8034"/>
                  </a:lnTo>
                  <a:lnTo>
                    <a:pt x="6853" y="8033"/>
                  </a:lnTo>
                  <a:lnTo>
                    <a:pt x="6832" y="8031"/>
                  </a:lnTo>
                  <a:lnTo>
                    <a:pt x="6824" y="8031"/>
                  </a:lnTo>
                  <a:lnTo>
                    <a:pt x="6813" y="8029"/>
                  </a:lnTo>
                  <a:lnTo>
                    <a:pt x="6805" y="8024"/>
                  </a:lnTo>
                  <a:lnTo>
                    <a:pt x="6798" y="8016"/>
                  </a:lnTo>
                  <a:lnTo>
                    <a:pt x="6793" y="8028"/>
                  </a:lnTo>
                  <a:lnTo>
                    <a:pt x="6788" y="8034"/>
                  </a:lnTo>
                  <a:lnTo>
                    <a:pt x="6784" y="8038"/>
                  </a:lnTo>
                  <a:lnTo>
                    <a:pt x="6779" y="8040"/>
                  </a:lnTo>
                  <a:lnTo>
                    <a:pt x="6774" y="8040"/>
                  </a:lnTo>
                  <a:lnTo>
                    <a:pt x="6771" y="8038"/>
                  </a:lnTo>
                  <a:lnTo>
                    <a:pt x="6762" y="8029"/>
                  </a:lnTo>
                  <a:lnTo>
                    <a:pt x="6754" y="8017"/>
                  </a:lnTo>
                  <a:lnTo>
                    <a:pt x="6747" y="8005"/>
                  </a:lnTo>
                  <a:lnTo>
                    <a:pt x="6742" y="7995"/>
                  </a:lnTo>
                  <a:lnTo>
                    <a:pt x="6738" y="7988"/>
                  </a:lnTo>
                  <a:lnTo>
                    <a:pt x="6731" y="7983"/>
                  </a:lnTo>
                  <a:lnTo>
                    <a:pt x="6725" y="7981"/>
                  </a:lnTo>
                  <a:lnTo>
                    <a:pt x="6713" y="7978"/>
                  </a:lnTo>
                  <a:lnTo>
                    <a:pt x="6701" y="7976"/>
                  </a:lnTo>
                  <a:lnTo>
                    <a:pt x="6694" y="7975"/>
                  </a:lnTo>
                  <a:lnTo>
                    <a:pt x="6687" y="7969"/>
                  </a:lnTo>
                  <a:lnTo>
                    <a:pt x="6685" y="7966"/>
                  </a:lnTo>
                  <a:lnTo>
                    <a:pt x="6682" y="7963"/>
                  </a:lnTo>
                  <a:lnTo>
                    <a:pt x="6677" y="7951"/>
                  </a:lnTo>
                  <a:lnTo>
                    <a:pt x="6673" y="7940"/>
                  </a:lnTo>
                  <a:lnTo>
                    <a:pt x="6670" y="7930"/>
                  </a:lnTo>
                  <a:lnTo>
                    <a:pt x="6668" y="7940"/>
                  </a:lnTo>
                  <a:lnTo>
                    <a:pt x="6663" y="7947"/>
                  </a:lnTo>
                  <a:lnTo>
                    <a:pt x="6658" y="7954"/>
                  </a:lnTo>
                  <a:lnTo>
                    <a:pt x="6651" y="7959"/>
                  </a:lnTo>
                  <a:lnTo>
                    <a:pt x="6644" y="7961"/>
                  </a:lnTo>
                  <a:lnTo>
                    <a:pt x="6636" y="7961"/>
                  </a:lnTo>
                  <a:lnTo>
                    <a:pt x="6627" y="7959"/>
                  </a:lnTo>
                  <a:lnTo>
                    <a:pt x="6619" y="7952"/>
                  </a:lnTo>
                  <a:lnTo>
                    <a:pt x="6622" y="7949"/>
                  </a:lnTo>
                  <a:lnTo>
                    <a:pt x="6624" y="7944"/>
                  </a:lnTo>
                  <a:lnTo>
                    <a:pt x="6624" y="7939"/>
                  </a:lnTo>
                  <a:lnTo>
                    <a:pt x="6622" y="7935"/>
                  </a:lnTo>
                  <a:lnTo>
                    <a:pt x="6615" y="7927"/>
                  </a:lnTo>
                  <a:lnTo>
                    <a:pt x="6604" y="7920"/>
                  </a:lnTo>
                  <a:lnTo>
                    <a:pt x="6590" y="7913"/>
                  </a:lnTo>
                  <a:lnTo>
                    <a:pt x="6575" y="7908"/>
                  </a:lnTo>
                  <a:lnTo>
                    <a:pt x="6559" y="7906"/>
                  </a:lnTo>
                  <a:lnTo>
                    <a:pt x="6544" y="7906"/>
                  </a:lnTo>
                  <a:lnTo>
                    <a:pt x="6544" y="7901"/>
                  </a:lnTo>
                  <a:lnTo>
                    <a:pt x="6547" y="7898"/>
                  </a:lnTo>
                  <a:lnTo>
                    <a:pt x="6549" y="7894"/>
                  </a:lnTo>
                  <a:lnTo>
                    <a:pt x="6556" y="7893"/>
                  </a:lnTo>
                  <a:lnTo>
                    <a:pt x="6559" y="7893"/>
                  </a:lnTo>
                  <a:lnTo>
                    <a:pt x="6561" y="7891"/>
                  </a:lnTo>
                  <a:lnTo>
                    <a:pt x="6566" y="7886"/>
                  </a:lnTo>
                  <a:lnTo>
                    <a:pt x="6568" y="7881"/>
                  </a:lnTo>
                  <a:lnTo>
                    <a:pt x="6566" y="7877"/>
                  </a:lnTo>
                  <a:lnTo>
                    <a:pt x="6564" y="7876"/>
                  </a:lnTo>
                  <a:lnTo>
                    <a:pt x="6554" y="7871"/>
                  </a:lnTo>
                  <a:lnTo>
                    <a:pt x="6544" y="7864"/>
                  </a:lnTo>
                  <a:lnTo>
                    <a:pt x="6544" y="7830"/>
                  </a:lnTo>
                  <a:lnTo>
                    <a:pt x="6547" y="7823"/>
                  </a:lnTo>
                  <a:lnTo>
                    <a:pt x="6549" y="7819"/>
                  </a:lnTo>
                  <a:lnTo>
                    <a:pt x="6552" y="7818"/>
                  </a:lnTo>
                  <a:lnTo>
                    <a:pt x="6561" y="7814"/>
                  </a:lnTo>
                  <a:lnTo>
                    <a:pt x="6569" y="7813"/>
                  </a:lnTo>
                  <a:lnTo>
                    <a:pt x="6576" y="7809"/>
                  </a:lnTo>
                  <a:lnTo>
                    <a:pt x="6580" y="7804"/>
                  </a:lnTo>
                  <a:lnTo>
                    <a:pt x="6583" y="7795"/>
                  </a:lnTo>
                  <a:lnTo>
                    <a:pt x="6586" y="7782"/>
                  </a:lnTo>
                  <a:lnTo>
                    <a:pt x="6588" y="7775"/>
                  </a:lnTo>
                  <a:lnTo>
                    <a:pt x="6593" y="7768"/>
                  </a:lnTo>
                  <a:lnTo>
                    <a:pt x="6600" y="7763"/>
                  </a:lnTo>
                  <a:lnTo>
                    <a:pt x="6610" y="7760"/>
                  </a:lnTo>
                  <a:lnTo>
                    <a:pt x="6619" y="7755"/>
                  </a:lnTo>
                  <a:lnTo>
                    <a:pt x="6622" y="7751"/>
                  </a:lnTo>
                  <a:lnTo>
                    <a:pt x="6624" y="7748"/>
                  </a:lnTo>
                  <a:lnTo>
                    <a:pt x="6626" y="7741"/>
                  </a:lnTo>
                  <a:lnTo>
                    <a:pt x="6626" y="7734"/>
                  </a:lnTo>
                  <a:lnTo>
                    <a:pt x="6626" y="7726"/>
                  </a:lnTo>
                  <a:lnTo>
                    <a:pt x="6627" y="7719"/>
                  </a:lnTo>
                  <a:lnTo>
                    <a:pt x="6633" y="7710"/>
                  </a:lnTo>
                  <a:lnTo>
                    <a:pt x="6639" y="7703"/>
                  </a:lnTo>
                  <a:lnTo>
                    <a:pt x="6648" y="7697"/>
                  </a:lnTo>
                  <a:lnTo>
                    <a:pt x="6655" y="7690"/>
                  </a:lnTo>
                  <a:lnTo>
                    <a:pt x="6658" y="7685"/>
                  </a:lnTo>
                  <a:lnTo>
                    <a:pt x="6658" y="7678"/>
                  </a:lnTo>
                  <a:lnTo>
                    <a:pt x="6660" y="7664"/>
                  </a:lnTo>
                  <a:lnTo>
                    <a:pt x="6651" y="7661"/>
                  </a:lnTo>
                  <a:lnTo>
                    <a:pt x="6644" y="7661"/>
                  </a:lnTo>
                  <a:lnTo>
                    <a:pt x="6638" y="7662"/>
                  </a:lnTo>
                  <a:lnTo>
                    <a:pt x="6631" y="7666"/>
                  </a:lnTo>
                  <a:lnTo>
                    <a:pt x="6621" y="7668"/>
                  </a:lnTo>
                  <a:lnTo>
                    <a:pt x="6615" y="7669"/>
                  </a:lnTo>
                  <a:lnTo>
                    <a:pt x="6610" y="7666"/>
                  </a:lnTo>
                  <a:lnTo>
                    <a:pt x="6605" y="7657"/>
                  </a:lnTo>
                  <a:lnTo>
                    <a:pt x="6602" y="7654"/>
                  </a:lnTo>
                  <a:lnTo>
                    <a:pt x="6602" y="7651"/>
                  </a:lnTo>
                  <a:lnTo>
                    <a:pt x="6600" y="7649"/>
                  </a:lnTo>
                  <a:lnTo>
                    <a:pt x="6597" y="7645"/>
                  </a:lnTo>
                  <a:lnTo>
                    <a:pt x="6592" y="7645"/>
                  </a:lnTo>
                  <a:lnTo>
                    <a:pt x="6588" y="7645"/>
                  </a:lnTo>
                  <a:lnTo>
                    <a:pt x="6583" y="7647"/>
                  </a:lnTo>
                  <a:lnTo>
                    <a:pt x="6580" y="7645"/>
                  </a:lnTo>
                  <a:lnTo>
                    <a:pt x="6578" y="7644"/>
                  </a:lnTo>
                  <a:lnTo>
                    <a:pt x="6578" y="7640"/>
                  </a:lnTo>
                  <a:lnTo>
                    <a:pt x="6578" y="7635"/>
                  </a:lnTo>
                  <a:lnTo>
                    <a:pt x="6581" y="7628"/>
                  </a:lnTo>
                  <a:lnTo>
                    <a:pt x="6585" y="7623"/>
                  </a:lnTo>
                  <a:lnTo>
                    <a:pt x="6581" y="7620"/>
                  </a:lnTo>
                  <a:lnTo>
                    <a:pt x="6578" y="7618"/>
                  </a:lnTo>
                  <a:lnTo>
                    <a:pt x="6568" y="7616"/>
                  </a:lnTo>
                  <a:lnTo>
                    <a:pt x="6556" y="7615"/>
                  </a:lnTo>
                  <a:lnTo>
                    <a:pt x="6544" y="7615"/>
                  </a:lnTo>
                  <a:lnTo>
                    <a:pt x="6544" y="7601"/>
                  </a:lnTo>
                  <a:lnTo>
                    <a:pt x="6551" y="7594"/>
                  </a:lnTo>
                  <a:lnTo>
                    <a:pt x="6559" y="7587"/>
                  </a:lnTo>
                  <a:lnTo>
                    <a:pt x="6556" y="7584"/>
                  </a:lnTo>
                  <a:lnTo>
                    <a:pt x="6552" y="7581"/>
                  </a:lnTo>
                  <a:lnTo>
                    <a:pt x="6552" y="7576"/>
                  </a:lnTo>
                  <a:lnTo>
                    <a:pt x="6552" y="7569"/>
                  </a:lnTo>
                  <a:lnTo>
                    <a:pt x="6556" y="7560"/>
                  </a:lnTo>
                  <a:lnTo>
                    <a:pt x="6563" y="7565"/>
                  </a:lnTo>
                  <a:lnTo>
                    <a:pt x="6573" y="7570"/>
                  </a:lnTo>
                  <a:lnTo>
                    <a:pt x="6578" y="7572"/>
                  </a:lnTo>
                  <a:lnTo>
                    <a:pt x="6581" y="7572"/>
                  </a:lnTo>
                  <a:lnTo>
                    <a:pt x="6590" y="7569"/>
                  </a:lnTo>
                  <a:lnTo>
                    <a:pt x="6600" y="7562"/>
                  </a:lnTo>
                  <a:lnTo>
                    <a:pt x="6614" y="7557"/>
                  </a:lnTo>
                  <a:lnTo>
                    <a:pt x="6626" y="7557"/>
                  </a:lnTo>
                  <a:lnTo>
                    <a:pt x="6651" y="7558"/>
                  </a:lnTo>
                  <a:lnTo>
                    <a:pt x="6667" y="7558"/>
                  </a:lnTo>
                  <a:lnTo>
                    <a:pt x="6677" y="7553"/>
                  </a:lnTo>
                  <a:lnTo>
                    <a:pt x="6685" y="7548"/>
                  </a:lnTo>
                  <a:lnTo>
                    <a:pt x="6696" y="7540"/>
                  </a:lnTo>
                  <a:lnTo>
                    <a:pt x="6704" y="7533"/>
                  </a:lnTo>
                  <a:lnTo>
                    <a:pt x="6714" y="7529"/>
                  </a:lnTo>
                  <a:lnTo>
                    <a:pt x="6733" y="7521"/>
                  </a:lnTo>
                  <a:lnTo>
                    <a:pt x="6742" y="7518"/>
                  </a:lnTo>
                  <a:lnTo>
                    <a:pt x="6747" y="7512"/>
                  </a:lnTo>
                  <a:lnTo>
                    <a:pt x="6752" y="7506"/>
                  </a:lnTo>
                  <a:lnTo>
                    <a:pt x="6754" y="7495"/>
                  </a:lnTo>
                  <a:lnTo>
                    <a:pt x="6754" y="7473"/>
                  </a:lnTo>
                  <a:lnTo>
                    <a:pt x="6754" y="7461"/>
                  </a:lnTo>
                  <a:lnTo>
                    <a:pt x="6752" y="7451"/>
                  </a:lnTo>
                  <a:lnTo>
                    <a:pt x="6748" y="7442"/>
                  </a:lnTo>
                  <a:lnTo>
                    <a:pt x="6743" y="7437"/>
                  </a:lnTo>
                  <a:lnTo>
                    <a:pt x="6738" y="7434"/>
                  </a:lnTo>
                  <a:lnTo>
                    <a:pt x="6731" y="7429"/>
                  </a:lnTo>
                  <a:lnTo>
                    <a:pt x="6725" y="7422"/>
                  </a:lnTo>
                  <a:lnTo>
                    <a:pt x="6719" y="7417"/>
                  </a:lnTo>
                  <a:lnTo>
                    <a:pt x="6719" y="7415"/>
                  </a:lnTo>
                  <a:lnTo>
                    <a:pt x="6721" y="7412"/>
                  </a:lnTo>
                  <a:lnTo>
                    <a:pt x="6728" y="7403"/>
                  </a:lnTo>
                  <a:lnTo>
                    <a:pt x="6735" y="7398"/>
                  </a:lnTo>
                  <a:lnTo>
                    <a:pt x="6742" y="7396"/>
                  </a:lnTo>
                  <a:lnTo>
                    <a:pt x="6747" y="7398"/>
                  </a:lnTo>
                  <a:lnTo>
                    <a:pt x="6752" y="7400"/>
                  </a:lnTo>
                  <a:lnTo>
                    <a:pt x="6762" y="7406"/>
                  </a:lnTo>
                  <a:lnTo>
                    <a:pt x="6767" y="7406"/>
                  </a:lnTo>
                  <a:lnTo>
                    <a:pt x="6772" y="7406"/>
                  </a:lnTo>
                  <a:lnTo>
                    <a:pt x="6776" y="7405"/>
                  </a:lnTo>
                  <a:lnTo>
                    <a:pt x="6776" y="7403"/>
                  </a:lnTo>
                  <a:lnTo>
                    <a:pt x="6776" y="7398"/>
                  </a:lnTo>
                  <a:lnTo>
                    <a:pt x="6776" y="7395"/>
                  </a:lnTo>
                  <a:lnTo>
                    <a:pt x="6777" y="7389"/>
                  </a:lnTo>
                  <a:lnTo>
                    <a:pt x="6777" y="7388"/>
                  </a:lnTo>
                  <a:lnTo>
                    <a:pt x="6777" y="7384"/>
                  </a:lnTo>
                  <a:lnTo>
                    <a:pt x="6777" y="7381"/>
                  </a:lnTo>
                  <a:lnTo>
                    <a:pt x="6777" y="7377"/>
                  </a:lnTo>
                  <a:lnTo>
                    <a:pt x="6781" y="7376"/>
                  </a:lnTo>
                  <a:lnTo>
                    <a:pt x="6786" y="7376"/>
                  </a:lnTo>
                  <a:lnTo>
                    <a:pt x="6789" y="7374"/>
                  </a:lnTo>
                  <a:lnTo>
                    <a:pt x="6795" y="7374"/>
                  </a:lnTo>
                  <a:lnTo>
                    <a:pt x="6810" y="7360"/>
                  </a:lnTo>
                  <a:lnTo>
                    <a:pt x="6817" y="7354"/>
                  </a:lnTo>
                  <a:lnTo>
                    <a:pt x="6822" y="7347"/>
                  </a:lnTo>
                  <a:lnTo>
                    <a:pt x="6824" y="7342"/>
                  </a:lnTo>
                  <a:lnTo>
                    <a:pt x="6825" y="7337"/>
                  </a:lnTo>
                  <a:lnTo>
                    <a:pt x="6827" y="7326"/>
                  </a:lnTo>
                  <a:lnTo>
                    <a:pt x="6829" y="7316"/>
                  </a:lnTo>
                  <a:lnTo>
                    <a:pt x="6830" y="7311"/>
                  </a:lnTo>
                  <a:lnTo>
                    <a:pt x="6834" y="7306"/>
                  </a:lnTo>
                  <a:lnTo>
                    <a:pt x="6842" y="7301"/>
                  </a:lnTo>
                  <a:lnTo>
                    <a:pt x="6849" y="7297"/>
                  </a:lnTo>
                  <a:lnTo>
                    <a:pt x="6856" y="7294"/>
                  </a:lnTo>
                  <a:lnTo>
                    <a:pt x="6859" y="7291"/>
                  </a:lnTo>
                  <a:lnTo>
                    <a:pt x="6863" y="7287"/>
                  </a:lnTo>
                  <a:lnTo>
                    <a:pt x="6865" y="7282"/>
                  </a:lnTo>
                  <a:lnTo>
                    <a:pt x="6865" y="7277"/>
                  </a:lnTo>
                  <a:lnTo>
                    <a:pt x="6863" y="7267"/>
                  </a:lnTo>
                  <a:lnTo>
                    <a:pt x="6858" y="7258"/>
                  </a:lnTo>
                  <a:lnTo>
                    <a:pt x="6854" y="7255"/>
                  </a:lnTo>
                  <a:lnTo>
                    <a:pt x="6851" y="7251"/>
                  </a:lnTo>
                  <a:lnTo>
                    <a:pt x="6844" y="7250"/>
                  </a:lnTo>
                  <a:lnTo>
                    <a:pt x="6839" y="7250"/>
                  </a:lnTo>
                  <a:lnTo>
                    <a:pt x="6836" y="7251"/>
                  </a:lnTo>
                  <a:lnTo>
                    <a:pt x="6832" y="7255"/>
                  </a:lnTo>
                  <a:lnTo>
                    <a:pt x="6825" y="7260"/>
                  </a:lnTo>
                  <a:lnTo>
                    <a:pt x="6822" y="7262"/>
                  </a:lnTo>
                  <a:lnTo>
                    <a:pt x="6817" y="7263"/>
                  </a:lnTo>
                  <a:lnTo>
                    <a:pt x="6810" y="7262"/>
                  </a:lnTo>
                  <a:lnTo>
                    <a:pt x="6806" y="7258"/>
                  </a:lnTo>
                  <a:lnTo>
                    <a:pt x="6805" y="7255"/>
                  </a:lnTo>
                  <a:lnTo>
                    <a:pt x="6805" y="7251"/>
                  </a:lnTo>
                  <a:lnTo>
                    <a:pt x="6808" y="7241"/>
                  </a:lnTo>
                  <a:lnTo>
                    <a:pt x="6813" y="7233"/>
                  </a:lnTo>
                  <a:lnTo>
                    <a:pt x="6824" y="7219"/>
                  </a:lnTo>
                  <a:lnTo>
                    <a:pt x="6827" y="7210"/>
                  </a:lnTo>
                  <a:lnTo>
                    <a:pt x="6830" y="7200"/>
                  </a:lnTo>
                  <a:lnTo>
                    <a:pt x="6820" y="7200"/>
                  </a:lnTo>
                  <a:lnTo>
                    <a:pt x="6812" y="7197"/>
                  </a:lnTo>
                  <a:lnTo>
                    <a:pt x="6793" y="7188"/>
                  </a:lnTo>
                  <a:lnTo>
                    <a:pt x="6783" y="7185"/>
                  </a:lnTo>
                  <a:lnTo>
                    <a:pt x="6774" y="7178"/>
                  </a:lnTo>
                  <a:lnTo>
                    <a:pt x="6772" y="7176"/>
                  </a:lnTo>
                  <a:lnTo>
                    <a:pt x="6772" y="7173"/>
                  </a:lnTo>
                  <a:lnTo>
                    <a:pt x="6771" y="7169"/>
                  </a:lnTo>
                  <a:lnTo>
                    <a:pt x="6769" y="7166"/>
                  </a:lnTo>
                  <a:lnTo>
                    <a:pt x="6762" y="7163"/>
                  </a:lnTo>
                  <a:lnTo>
                    <a:pt x="6759" y="7161"/>
                  </a:lnTo>
                  <a:lnTo>
                    <a:pt x="6754" y="7163"/>
                  </a:lnTo>
                  <a:lnTo>
                    <a:pt x="6750" y="7164"/>
                  </a:lnTo>
                  <a:lnTo>
                    <a:pt x="6745" y="7171"/>
                  </a:lnTo>
                  <a:lnTo>
                    <a:pt x="6740" y="7178"/>
                  </a:lnTo>
                  <a:lnTo>
                    <a:pt x="6731" y="7185"/>
                  </a:lnTo>
                  <a:lnTo>
                    <a:pt x="6723" y="7190"/>
                  </a:lnTo>
                  <a:lnTo>
                    <a:pt x="6716" y="7197"/>
                  </a:lnTo>
                  <a:lnTo>
                    <a:pt x="6711" y="7205"/>
                  </a:lnTo>
                  <a:lnTo>
                    <a:pt x="6708" y="7202"/>
                  </a:lnTo>
                  <a:lnTo>
                    <a:pt x="6706" y="7197"/>
                  </a:lnTo>
                  <a:lnTo>
                    <a:pt x="6704" y="7192"/>
                  </a:lnTo>
                  <a:lnTo>
                    <a:pt x="6706" y="7185"/>
                  </a:lnTo>
                  <a:lnTo>
                    <a:pt x="6711" y="7175"/>
                  </a:lnTo>
                  <a:lnTo>
                    <a:pt x="6718" y="7166"/>
                  </a:lnTo>
                  <a:lnTo>
                    <a:pt x="6709" y="7164"/>
                  </a:lnTo>
                  <a:lnTo>
                    <a:pt x="6704" y="7161"/>
                  </a:lnTo>
                  <a:lnTo>
                    <a:pt x="6702" y="7156"/>
                  </a:lnTo>
                  <a:lnTo>
                    <a:pt x="6704" y="7151"/>
                  </a:lnTo>
                  <a:lnTo>
                    <a:pt x="6709" y="7139"/>
                  </a:lnTo>
                  <a:lnTo>
                    <a:pt x="6716" y="7130"/>
                  </a:lnTo>
                  <a:lnTo>
                    <a:pt x="6718" y="7123"/>
                  </a:lnTo>
                  <a:lnTo>
                    <a:pt x="6719" y="7118"/>
                  </a:lnTo>
                  <a:lnTo>
                    <a:pt x="6719" y="7105"/>
                  </a:lnTo>
                  <a:lnTo>
                    <a:pt x="6718" y="7079"/>
                  </a:lnTo>
                  <a:lnTo>
                    <a:pt x="6718" y="7065"/>
                  </a:lnTo>
                  <a:lnTo>
                    <a:pt x="6719" y="7060"/>
                  </a:lnTo>
                  <a:lnTo>
                    <a:pt x="6721" y="7057"/>
                  </a:lnTo>
                  <a:lnTo>
                    <a:pt x="6728" y="7054"/>
                  </a:lnTo>
                  <a:lnTo>
                    <a:pt x="6737" y="7045"/>
                  </a:lnTo>
                  <a:lnTo>
                    <a:pt x="6740" y="7040"/>
                  </a:lnTo>
                  <a:lnTo>
                    <a:pt x="6742" y="7036"/>
                  </a:lnTo>
                  <a:lnTo>
                    <a:pt x="6743" y="7026"/>
                  </a:lnTo>
                  <a:lnTo>
                    <a:pt x="6742" y="7018"/>
                  </a:lnTo>
                  <a:lnTo>
                    <a:pt x="6738" y="7007"/>
                  </a:lnTo>
                  <a:lnTo>
                    <a:pt x="6733" y="7011"/>
                  </a:lnTo>
                  <a:lnTo>
                    <a:pt x="6725" y="7014"/>
                  </a:lnTo>
                  <a:lnTo>
                    <a:pt x="6714" y="7016"/>
                  </a:lnTo>
                  <a:lnTo>
                    <a:pt x="6711" y="7014"/>
                  </a:lnTo>
                  <a:lnTo>
                    <a:pt x="6709" y="7013"/>
                  </a:lnTo>
                  <a:lnTo>
                    <a:pt x="6708" y="7009"/>
                  </a:lnTo>
                  <a:lnTo>
                    <a:pt x="6706" y="7006"/>
                  </a:lnTo>
                  <a:lnTo>
                    <a:pt x="6709" y="7002"/>
                  </a:lnTo>
                  <a:lnTo>
                    <a:pt x="6713" y="6999"/>
                  </a:lnTo>
                  <a:lnTo>
                    <a:pt x="6718" y="6996"/>
                  </a:lnTo>
                  <a:lnTo>
                    <a:pt x="6726" y="6985"/>
                  </a:lnTo>
                  <a:lnTo>
                    <a:pt x="6737" y="6977"/>
                  </a:lnTo>
                  <a:lnTo>
                    <a:pt x="6757" y="6960"/>
                  </a:lnTo>
                  <a:lnTo>
                    <a:pt x="6747" y="6953"/>
                  </a:lnTo>
                  <a:lnTo>
                    <a:pt x="6743" y="6948"/>
                  </a:lnTo>
                  <a:lnTo>
                    <a:pt x="6740" y="6944"/>
                  </a:lnTo>
                  <a:lnTo>
                    <a:pt x="6754" y="6936"/>
                  </a:lnTo>
                  <a:lnTo>
                    <a:pt x="6769" y="6922"/>
                  </a:lnTo>
                  <a:lnTo>
                    <a:pt x="6776" y="6914"/>
                  </a:lnTo>
                  <a:lnTo>
                    <a:pt x="6783" y="6905"/>
                  </a:lnTo>
                  <a:lnTo>
                    <a:pt x="6786" y="6898"/>
                  </a:lnTo>
                  <a:lnTo>
                    <a:pt x="6786" y="6893"/>
                  </a:lnTo>
                  <a:lnTo>
                    <a:pt x="6766" y="6874"/>
                  </a:lnTo>
                  <a:lnTo>
                    <a:pt x="6755" y="6873"/>
                  </a:lnTo>
                  <a:lnTo>
                    <a:pt x="6752" y="6873"/>
                  </a:lnTo>
                  <a:lnTo>
                    <a:pt x="6750" y="6873"/>
                  </a:lnTo>
                  <a:lnTo>
                    <a:pt x="6745" y="6878"/>
                  </a:lnTo>
                  <a:lnTo>
                    <a:pt x="6738" y="6883"/>
                  </a:lnTo>
                  <a:lnTo>
                    <a:pt x="6730" y="6888"/>
                  </a:lnTo>
                  <a:lnTo>
                    <a:pt x="6721" y="6890"/>
                  </a:lnTo>
                  <a:lnTo>
                    <a:pt x="6699" y="6893"/>
                  </a:lnTo>
                  <a:lnTo>
                    <a:pt x="6692" y="6898"/>
                  </a:lnTo>
                  <a:lnTo>
                    <a:pt x="6685" y="6902"/>
                  </a:lnTo>
                  <a:lnTo>
                    <a:pt x="6679" y="6902"/>
                  </a:lnTo>
                  <a:lnTo>
                    <a:pt x="6672" y="6900"/>
                  </a:lnTo>
                  <a:lnTo>
                    <a:pt x="6660" y="6893"/>
                  </a:lnTo>
                  <a:lnTo>
                    <a:pt x="6653" y="6891"/>
                  </a:lnTo>
                  <a:lnTo>
                    <a:pt x="6644" y="6890"/>
                  </a:lnTo>
                  <a:lnTo>
                    <a:pt x="6643" y="6888"/>
                  </a:lnTo>
                  <a:lnTo>
                    <a:pt x="6644" y="6890"/>
                  </a:lnTo>
                  <a:lnTo>
                    <a:pt x="6673" y="6891"/>
                  </a:lnTo>
                  <a:lnTo>
                    <a:pt x="6699" y="6893"/>
                  </a:lnTo>
                  <a:lnTo>
                    <a:pt x="6702" y="6890"/>
                  </a:lnTo>
                  <a:lnTo>
                    <a:pt x="6696" y="6884"/>
                  </a:lnTo>
                  <a:lnTo>
                    <a:pt x="6689" y="6876"/>
                  </a:lnTo>
                  <a:lnTo>
                    <a:pt x="6682" y="6867"/>
                  </a:lnTo>
                  <a:lnTo>
                    <a:pt x="6675" y="6861"/>
                  </a:lnTo>
                  <a:lnTo>
                    <a:pt x="6680" y="6857"/>
                  </a:lnTo>
                  <a:lnTo>
                    <a:pt x="6685" y="6852"/>
                  </a:lnTo>
                  <a:lnTo>
                    <a:pt x="6696" y="6833"/>
                  </a:lnTo>
                  <a:lnTo>
                    <a:pt x="6706" y="6813"/>
                  </a:lnTo>
                  <a:lnTo>
                    <a:pt x="6711" y="6798"/>
                  </a:lnTo>
                  <a:lnTo>
                    <a:pt x="6721" y="6772"/>
                  </a:lnTo>
                  <a:lnTo>
                    <a:pt x="6723" y="6758"/>
                  </a:lnTo>
                  <a:lnTo>
                    <a:pt x="6725" y="6745"/>
                  </a:lnTo>
                  <a:lnTo>
                    <a:pt x="6723" y="6740"/>
                  </a:lnTo>
                  <a:lnTo>
                    <a:pt x="6719" y="6736"/>
                  </a:lnTo>
                  <a:lnTo>
                    <a:pt x="6713" y="6728"/>
                  </a:lnTo>
                  <a:lnTo>
                    <a:pt x="6708" y="6719"/>
                  </a:lnTo>
                  <a:lnTo>
                    <a:pt x="6704" y="6714"/>
                  </a:lnTo>
                  <a:lnTo>
                    <a:pt x="6704" y="6709"/>
                  </a:lnTo>
                  <a:lnTo>
                    <a:pt x="6704" y="6700"/>
                  </a:lnTo>
                  <a:lnTo>
                    <a:pt x="6708" y="6690"/>
                  </a:lnTo>
                  <a:lnTo>
                    <a:pt x="6714" y="6671"/>
                  </a:lnTo>
                  <a:lnTo>
                    <a:pt x="6723" y="6653"/>
                  </a:lnTo>
                  <a:lnTo>
                    <a:pt x="6733" y="6634"/>
                  </a:lnTo>
                  <a:lnTo>
                    <a:pt x="6740" y="6629"/>
                  </a:lnTo>
                  <a:lnTo>
                    <a:pt x="6747" y="6620"/>
                  </a:lnTo>
                  <a:lnTo>
                    <a:pt x="6755" y="6613"/>
                  </a:lnTo>
                  <a:lnTo>
                    <a:pt x="6760" y="6607"/>
                  </a:lnTo>
                  <a:lnTo>
                    <a:pt x="6767" y="6596"/>
                  </a:lnTo>
                  <a:lnTo>
                    <a:pt x="6771" y="6584"/>
                  </a:lnTo>
                  <a:lnTo>
                    <a:pt x="6776" y="6572"/>
                  </a:lnTo>
                  <a:lnTo>
                    <a:pt x="6779" y="6561"/>
                  </a:lnTo>
                  <a:lnTo>
                    <a:pt x="6793" y="6562"/>
                  </a:lnTo>
                  <a:lnTo>
                    <a:pt x="6805" y="6564"/>
                  </a:lnTo>
                  <a:lnTo>
                    <a:pt x="6817" y="6562"/>
                  </a:lnTo>
                  <a:lnTo>
                    <a:pt x="6829" y="6561"/>
                  </a:lnTo>
                  <a:lnTo>
                    <a:pt x="6841" y="6559"/>
                  </a:lnTo>
                  <a:lnTo>
                    <a:pt x="6853" y="6555"/>
                  </a:lnTo>
                  <a:lnTo>
                    <a:pt x="6863" y="6550"/>
                  </a:lnTo>
                  <a:lnTo>
                    <a:pt x="6873" y="6545"/>
                  </a:lnTo>
                  <a:lnTo>
                    <a:pt x="6882" y="6538"/>
                  </a:lnTo>
                  <a:lnTo>
                    <a:pt x="6890" y="6532"/>
                  </a:lnTo>
                  <a:lnTo>
                    <a:pt x="6897" y="6523"/>
                  </a:lnTo>
                  <a:lnTo>
                    <a:pt x="6904" y="6514"/>
                  </a:lnTo>
                  <a:lnTo>
                    <a:pt x="6909" y="6506"/>
                  </a:lnTo>
                  <a:lnTo>
                    <a:pt x="6912" y="6497"/>
                  </a:lnTo>
                  <a:lnTo>
                    <a:pt x="6916" y="6487"/>
                  </a:lnTo>
                  <a:lnTo>
                    <a:pt x="6918" y="6477"/>
                  </a:lnTo>
                  <a:lnTo>
                    <a:pt x="6924" y="6487"/>
                  </a:lnTo>
                  <a:lnTo>
                    <a:pt x="6938" y="6482"/>
                  </a:lnTo>
                  <a:lnTo>
                    <a:pt x="6952" y="6480"/>
                  </a:lnTo>
                  <a:lnTo>
                    <a:pt x="6965" y="6480"/>
                  </a:lnTo>
                  <a:lnTo>
                    <a:pt x="6979" y="6482"/>
                  </a:lnTo>
                  <a:lnTo>
                    <a:pt x="6991" y="6485"/>
                  </a:lnTo>
                  <a:lnTo>
                    <a:pt x="7004" y="6491"/>
                  </a:lnTo>
                  <a:lnTo>
                    <a:pt x="7030" y="6503"/>
                  </a:lnTo>
                  <a:lnTo>
                    <a:pt x="7054" y="6516"/>
                  </a:lnTo>
                  <a:lnTo>
                    <a:pt x="7080" y="6528"/>
                  </a:lnTo>
                  <a:lnTo>
                    <a:pt x="7091" y="6533"/>
                  </a:lnTo>
                  <a:lnTo>
                    <a:pt x="7105" y="6537"/>
                  </a:lnTo>
                  <a:lnTo>
                    <a:pt x="7117" y="6538"/>
                  </a:lnTo>
                  <a:lnTo>
                    <a:pt x="7129" y="6538"/>
                  </a:lnTo>
                  <a:lnTo>
                    <a:pt x="7137" y="6538"/>
                  </a:lnTo>
                  <a:lnTo>
                    <a:pt x="7143" y="6535"/>
                  </a:lnTo>
                  <a:lnTo>
                    <a:pt x="7149" y="6532"/>
                  </a:lnTo>
                  <a:lnTo>
                    <a:pt x="7151" y="6528"/>
                  </a:lnTo>
                  <a:lnTo>
                    <a:pt x="7153" y="6526"/>
                  </a:lnTo>
                  <a:lnTo>
                    <a:pt x="7160" y="6526"/>
                  </a:lnTo>
                  <a:lnTo>
                    <a:pt x="7168" y="6525"/>
                  </a:lnTo>
                  <a:lnTo>
                    <a:pt x="7170" y="6523"/>
                  </a:lnTo>
                  <a:lnTo>
                    <a:pt x="7170" y="6520"/>
                  </a:lnTo>
                  <a:lnTo>
                    <a:pt x="7172" y="6508"/>
                  </a:lnTo>
                  <a:lnTo>
                    <a:pt x="7170" y="6497"/>
                  </a:lnTo>
                  <a:lnTo>
                    <a:pt x="7166" y="6489"/>
                  </a:lnTo>
                  <a:lnTo>
                    <a:pt x="7161" y="6482"/>
                  </a:lnTo>
                  <a:lnTo>
                    <a:pt x="7155" y="6475"/>
                  </a:lnTo>
                  <a:lnTo>
                    <a:pt x="7146" y="6468"/>
                  </a:lnTo>
                  <a:lnTo>
                    <a:pt x="7132" y="6458"/>
                  </a:lnTo>
                  <a:lnTo>
                    <a:pt x="7126" y="6455"/>
                  </a:lnTo>
                  <a:lnTo>
                    <a:pt x="7115" y="6446"/>
                  </a:lnTo>
                  <a:lnTo>
                    <a:pt x="7107" y="6439"/>
                  </a:lnTo>
                  <a:lnTo>
                    <a:pt x="7100" y="6433"/>
                  </a:lnTo>
                  <a:lnTo>
                    <a:pt x="7097" y="6426"/>
                  </a:lnTo>
                  <a:lnTo>
                    <a:pt x="7093" y="6417"/>
                  </a:lnTo>
                  <a:lnTo>
                    <a:pt x="7090" y="6410"/>
                  </a:lnTo>
                  <a:lnTo>
                    <a:pt x="7086" y="6392"/>
                  </a:lnTo>
                  <a:lnTo>
                    <a:pt x="7085" y="6369"/>
                  </a:lnTo>
                  <a:lnTo>
                    <a:pt x="7078" y="6378"/>
                  </a:lnTo>
                  <a:lnTo>
                    <a:pt x="7071" y="6383"/>
                  </a:lnTo>
                  <a:lnTo>
                    <a:pt x="7066" y="6386"/>
                  </a:lnTo>
                  <a:lnTo>
                    <a:pt x="7059" y="6388"/>
                  </a:lnTo>
                  <a:lnTo>
                    <a:pt x="7056" y="6388"/>
                  </a:lnTo>
                  <a:lnTo>
                    <a:pt x="7051" y="6386"/>
                  </a:lnTo>
                  <a:lnTo>
                    <a:pt x="7047" y="6383"/>
                  </a:lnTo>
                  <a:lnTo>
                    <a:pt x="7044" y="6378"/>
                  </a:lnTo>
                  <a:lnTo>
                    <a:pt x="7037" y="6366"/>
                  </a:lnTo>
                  <a:lnTo>
                    <a:pt x="7033" y="6351"/>
                  </a:lnTo>
                  <a:lnTo>
                    <a:pt x="7032" y="6335"/>
                  </a:lnTo>
                  <a:lnTo>
                    <a:pt x="7030" y="6323"/>
                  </a:lnTo>
                  <a:lnTo>
                    <a:pt x="7030" y="6299"/>
                  </a:lnTo>
                  <a:lnTo>
                    <a:pt x="7033" y="6282"/>
                  </a:lnTo>
                  <a:lnTo>
                    <a:pt x="7033" y="6277"/>
                  </a:lnTo>
                  <a:lnTo>
                    <a:pt x="7042" y="6270"/>
                  </a:lnTo>
                  <a:lnTo>
                    <a:pt x="7047" y="6265"/>
                  </a:lnTo>
                  <a:lnTo>
                    <a:pt x="7051" y="6258"/>
                  </a:lnTo>
                  <a:lnTo>
                    <a:pt x="7052" y="6253"/>
                  </a:lnTo>
                  <a:lnTo>
                    <a:pt x="7052" y="6248"/>
                  </a:lnTo>
                  <a:lnTo>
                    <a:pt x="7051" y="6245"/>
                  </a:lnTo>
                  <a:lnTo>
                    <a:pt x="7045" y="6235"/>
                  </a:lnTo>
                  <a:lnTo>
                    <a:pt x="7042" y="6229"/>
                  </a:lnTo>
                  <a:lnTo>
                    <a:pt x="7044" y="6221"/>
                  </a:lnTo>
                  <a:lnTo>
                    <a:pt x="7042" y="6212"/>
                  </a:lnTo>
                  <a:lnTo>
                    <a:pt x="7040" y="6204"/>
                  </a:lnTo>
                  <a:lnTo>
                    <a:pt x="7037" y="6197"/>
                  </a:lnTo>
                  <a:lnTo>
                    <a:pt x="7033" y="6190"/>
                  </a:lnTo>
                  <a:lnTo>
                    <a:pt x="7028" y="6183"/>
                  </a:lnTo>
                  <a:lnTo>
                    <a:pt x="7022" y="6178"/>
                  </a:lnTo>
                  <a:lnTo>
                    <a:pt x="7013" y="6173"/>
                  </a:lnTo>
                  <a:lnTo>
                    <a:pt x="7010" y="6168"/>
                  </a:lnTo>
                  <a:lnTo>
                    <a:pt x="6999" y="6154"/>
                  </a:lnTo>
                  <a:lnTo>
                    <a:pt x="6989" y="6143"/>
                  </a:lnTo>
                  <a:lnTo>
                    <a:pt x="6979" y="6134"/>
                  </a:lnTo>
                  <a:lnTo>
                    <a:pt x="6957" y="6119"/>
                  </a:lnTo>
                  <a:lnTo>
                    <a:pt x="6935" y="6102"/>
                  </a:lnTo>
                  <a:lnTo>
                    <a:pt x="6924" y="6093"/>
                  </a:lnTo>
                  <a:lnTo>
                    <a:pt x="6914" y="6081"/>
                  </a:lnTo>
                  <a:lnTo>
                    <a:pt x="6897" y="6054"/>
                  </a:lnTo>
                  <a:lnTo>
                    <a:pt x="6885" y="6030"/>
                  </a:lnTo>
                  <a:lnTo>
                    <a:pt x="6882" y="6018"/>
                  </a:lnTo>
                  <a:lnTo>
                    <a:pt x="6878" y="6008"/>
                  </a:lnTo>
                  <a:lnTo>
                    <a:pt x="6877" y="5998"/>
                  </a:lnTo>
                  <a:lnTo>
                    <a:pt x="6878" y="5987"/>
                  </a:lnTo>
                  <a:lnTo>
                    <a:pt x="6880" y="5979"/>
                  </a:lnTo>
                  <a:lnTo>
                    <a:pt x="6883" y="5969"/>
                  </a:lnTo>
                  <a:lnTo>
                    <a:pt x="6890" y="5960"/>
                  </a:lnTo>
                  <a:lnTo>
                    <a:pt x="6897" y="5952"/>
                  </a:lnTo>
                  <a:lnTo>
                    <a:pt x="6907" y="5945"/>
                  </a:lnTo>
                  <a:lnTo>
                    <a:pt x="6921" y="5936"/>
                  </a:lnTo>
                  <a:lnTo>
                    <a:pt x="6935" y="5929"/>
                  </a:lnTo>
                  <a:lnTo>
                    <a:pt x="6952" y="5923"/>
                  </a:lnTo>
                  <a:lnTo>
                    <a:pt x="6947" y="5912"/>
                  </a:lnTo>
                  <a:lnTo>
                    <a:pt x="6945" y="5904"/>
                  </a:lnTo>
                  <a:lnTo>
                    <a:pt x="6947" y="5897"/>
                  </a:lnTo>
                  <a:lnTo>
                    <a:pt x="6950" y="5892"/>
                  </a:lnTo>
                  <a:lnTo>
                    <a:pt x="6962" y="5880"/>
                  </a:lnTo>
                  <a:lnTo>
                    <a:pt x="6967" y="5875"/>
                  </a:lnTo>
                  <a:lnTo>
                    <a:pt x="6970" y="5866"/>
                  </a:lnTo>
                  <a:lnTo>
                    <a:pt x="6974" y="5856"/>
                  </a:lnTo>
                  <a:lnTo>
                    <a:pt x="6974" y="5847"/>
                  </a:lnTo>
                  <a:lnTo>
                    <a:pt x="6974" y="5842"/>
                  </a:lnTo>
                  <a:lnTo>
                    <a:pt x="6972" y="5837"/>
                  </a:lnTo>
                  <a:lnTo>
                    <a:pt x="6967" y="5827"/>
                  </a:lnTo>
                  <a:lnTo>
                    <a:pt x="6960" y="5810"/>
                  </a:lnTo>
                  <a:lnTo>
                    <a:pt x="6952" y="5779"/>
                  </a:lnTo>
                  <a:lnTo>
                    <a:pt x="6941" y="5750"/>
                  </a:lnTo>
                  <a:lnTo>
                    <a:pt x="6929" y="5723"/>
                  </a:lnTo>
                  <a:lnTo>
                    <a:pt x="6914" y="5694"/>
                  </a:lnTo>
                  <a:lnTo>
                    <a:pt x="6907" y="5677"/>
                  </a:lnTo>
                  <a:lnTo>
                    <a:pt x="6900" y="5658"/>
                  </a:lnTo>
                  <a:lnTo>
                    <a:pt x="6892" y="5641"/>
                  </a:lnTo>
                  <a:lnTo>
                    <a:pt x="6883" y="5624"/>
                  </a:lnTo>
                  <a:lnTo>
                    <a:pt x="6878" y="5617"/>
                  </a:lnTo>
                  <a:lnTo>
                    <a:pt x="6873" y="5610"/>
                  </a:lnTo>
                  <a:lnTo>
                    <a:pt x="6861" y="5600"/>
                  </a:lnTo>
                  <a:lnTo>
                    <a:pt x="6847" y="5590"/>
                  </a:lnTo>
                  <a:lnTo>
                    <a:pt x="6837" y="5578"/>
                  </a:lnTo>
                  <a:lnTo>
                    <a:pt x="6830" y="5566"/>
                  </a:lnTo>
                  <a:lnTo>
                    <a:pt x="6824" y="5551"/>
                  </a:lnTo>
                  <a:lnTo>
                    <a:pt x="6817" y="5535"/>
                  </a:lnTo>
                  <a:lnTo>
                    <a:pt x="6813" y="5517"/>
                  </a:lnTo>
                  <a:lnTo>
                    <a:pt x="6810" y="5499"/>
                  </a:lnTo>
                  <a:lnTo>
                    <a:pt x="6812" y="5484"/>
                  </a:lnTo>
                  <a:lnTo>
                    <a:pt x="6813" y="5469"/>
                  </a:lnTo>
                  <a:lnTo>
                    <a:pt x="6817" y="5462"/>
                  </a:lnTo>
                  <a:lnTo>
                    <a:pt x="6822" y="5457"/>
                  </a:lnTo>
                  <a:lnTo>
                    <a:pt x="6829" y="5450"/>
                  </a:lnTo>
                  <a:lnTo>
                    <a:pt x="6836" y="5445"/>
                  </a:lnTo>
                  <a:lnTo>
                    <a:pt x="6842" y="5441"/>
                  </a:lnTo>
                  <a:lnTo>
                    <a:pt x="6851" y="5441"/>
                  </a:lnTo>
                  <a:lnTo>
                    <a:pt x="6858" y="5440"/>
                  </a:lnTo>
                  <a:lnTo>
                    <a:pt x="6865" y="5441"/>
                  </a:lnTo>
                  <a:lnTo>
                    <a:pt x="6880" y="5445"/>
                  </a:lnTo>
                  <a:lnTo>
                    <a:pt x="6911" y="5459"/>
                  </a:lnTo>
                  <a:lnTo>
                    <a:pt x="6926" y="5464"/>
                  </a:lnTo>
                  <a:lnTo>
                    <a:pt x="6941" y="5467"/>
                  </a:lnTo>
                  <a:lnTo>
                    <a:pt x="6955" y="5467"/>
                  </a:lnTo>
                  <a:lnTo>
                    <a:pt x="6965" y="5467"/>
                  </a:lnTo>
                  <a:lnTo>
                    <a:pt x="6974" y="5465"/>
                  </a:lnTo>
                  <a:lnTo>
                    <a:pt x="6982" y="5462"/>
                  </a:lnTo>
                  <a:lnTo>
                    <a:pt x="6987" y="5459"/>
                  </a:lnTo>
                  <a:lnTo>
                    <a:pt x="6993" y="5453"/>
                  </a:lnTo>
                  <a:lnTo>
                    <a:pt x="6996" y="5448"/>
                  </a:lnTo>
                  <a:lnTo>
                    <a:pt x="6999" y="5443"/>
                  </a:lnTo>
                  <a:lnTo>
                    <a:pt x="7001" y="5430"/>
                  </a:lnTo>
                  <a:lnTo>
                    <a:pt x="7001" y="5414"/>
                  </a:lnTo>
                  <a:lnTo>
                    <a:pt x="6999" y="5377"/>
                  </a:lnTo>
                  <a:lnTo>
                    <a:pt x="6998" y="5372"/>
                  </a:lnTo>
                  <a:lnTo>
                    <a:pt x="6994" y="5363"/>
                  </a:lnTo>
                  <a:lnTo>
                    <a:pt x="6987" y="5349"/>
                  </a:lnTo>
                  <a:lnTo>
                    <a:pt x="6987" y="5342"/>
                  </a:lnTo>
                  <a:lnTo>
                    <a:pt x="6989" y="5337"/>
                  </a:lnTo>
                  <a:lnTo>
                    <a:pt x="6996" y="5334"/>
                  </a:lnTo>
                  <a:lnTo>
                    <a:pt x="7008" y="5331"/>
                  </a:lnTo>
                  <a:lnTo>
                    <a:pt x="7013" y="5331"/>
                  </a:lnTo>
                  <a:lnTo>
                    <a:pt x="7018" y="5332"/>
                  </a:lnTo>
                  <a:lnTo>
                    <a:pt x="7023" y="5334"/>
                  </a:lnTo>
                  <a:lnTo>
                    <a:pt x="7028" y="5337"/>
                  </a:lnTo>
                  <a:lnTo>
                    <a:pt x="7037" y="5348"/>
                  </a:lnTo>
                  <a:lnTo>
                    <a:pt x="7044" y="5358"/>
                  </a:lnTo>
                  <a:lnTo>
                    <a:pt x="7052" y="5368"/>
                  </a:lnTo>
                  <a:lnTo>
                    <a:pt x="7061" y="5377"/>
                  </a:lnTo>
                  <a:lnTo>
                    <a:pt x="7071" y="5383"/>
                  </a:lnTo>
                  <a:lnTo>
                    <a:pt x="7076" y="5387"/>
                  </a:lnTo>
                  <a:lnTo>
                    <a:pt x="7081" y="5387"/>
                  </a:lnTo>
                  <a:lnTo>
                    <a:pt x="7091" y="5383"/>
                  </a:lnTo>
                  <a:lnTo>
                    <a:pt x="7107" y="5377"/>
                  </a:lnTo>
                  <a:lnTo>
                    <a:pt x="7149" y="5351"/>
                  </a:lnTo>
                  <a:lnTo>
                    <a:pt x="7190" y="5324"/>
                  </a:lnTo>
                  <a:lnTo>
                    <a:pt x="7206" y="5312"/>
                  </a:lnTo>
                  <a:lnTo>
                    <a:pt x="7214" y="5305"/>
                  </a:lnTo>
                  <a:lnTo>
                    <a:pt x="7206" y="5296"/>
                  </a:lnTo>
                  <a:lnTo>
                    <a:pt x="7201" y="5286"/>
                  </a:lnTo>
                  <a:lnTo>
                    <a:pt x="7197" y="5276"/>
                  </a:lnTo>
                  <a:lnTo>
                    <a:pt x="7197" y="5266"/>
                  </a:lnTo>
                  <a:lnTo>
                    <a:pt x="7199" y="5255"/>
                  </a:lnTo>
                  <a:lnTo>
                    <a:pt x="7202" y="5247"/>
                  </a:lnTo>
                  <a:lnTo>
                    <a:pt x="7209" y="5237"/>
                  </a:lnTo>
                  <a:lnTo>
                    <a:pt x="7218" y="5228"/>
                  </a:lnTo>
                  <a:lnTo>
                    <a:pt x="7206" y="5223"/>
                  </a:lnTo>
                  <a:lnTo>
                    <a:pt x="7202" y="5220"/>
                  </a:lnTo>
                  <a:lnTo>
                    <a:pt x="7199" y="5214"/>
                  </a:lnTo>
                  <a:lnTo>
                    <a:pt x="7195" y="5206"/>
                  </a:lnTo>
                  <a:lnTo>
                    <a:pt x="7195" y="5196"/>
                  </a:lnTo>
                  <a:lnTo>
                    <a:pt x="7197" y="5175"/>
                  </a:lnTo>
                  <a:lnTo>
                    <a:pt x="7197" y="5165"/>
                  </a:lnTo>
                  <a:lnTo>
                    <a:pt x="7197" y="5153"/>
                  </a:lnTo>
                  <a:lnTo>
                    <a:pt x="7192" y="5136"/>
                  </a:lnTo>
                  <a:lnTo>
                    <a:pt x="7187" y="5124"/>
                  </a:lnTo>
                  <a:lnTo>
                    <a:pt x="7178" y="5116"/>
                  </a:lnTo>
                  <a:lnTo>
                    <a:pt x="7168" y="5110"/>
                  </a:lnTo>
                  <a:lnTo>
                    <a:pt x="7149" y="5099"/>
                  </a:lnTo>
                  <a:lnTo>
                    <a:pt x="7139" y="5092"/>
                  </a:lnTo>
                  <a:lnTo>
                    <a:pt x="7131" y="5081"/>
                  </a:lnTo>
                  <a:lnTo>
                    <a:pt x="7126" y="5076"/>
                  </a:lnTo>
                  <a:lnTo>
                    <a:pt x="7124" y="5070"/>
                  </a:lnTo>
                  <a:lnTo>
                    <a:pt x="7120" y="5056"/>
                  </a:lnTo>
                  <a:lnTo>
                    <a:pt x="7117" y="5030"/>
                  </a:lnTo>
                  <a:lnTo>
                    <a:pt x="7114" y="5018"/>
                  </a:lnTo>
                  <a:lnTo>
                    <a:pt x="7110" y="5013"/>
                  </a:lnTo>
                  <a:lnTo>
                    <a:pt x="7107" y="5008"/>
                  </a:lnTo>
                  <a:lnTo>
                    <a:pt x="7102" y="5005"/>
                  </a:lnTo>
                  <a:lnTo>
                    <a:pt x="7095" y="5003"/>
                  </a:lnTo>
                  <a:lnTo>
                    <a:pt x="7086" y="5001"/>
                  </a:lnTo>
                  <a:lnTo>
                    <a:pt x="7076" y="5001"/>
                  </a:lnTo>
                  <a:lnTo>
                    <a:pt x="7066" y="5003"/>
                  </a:lnTo>
                  <a:lnTo>
                    <a:pt x="7056" y="5006"/>
                  </a:lnTo>
                  <a:lnTo>
                    <a:pt x="7045" y="5013"/>
                  </a:lnTo>
                  <a:lnTo>
                    <a:pt x="7035" y="5020"/>
                  </a:lnTo>
                  <a:lnTo>
                    <a:pt x="7025" y="5029"/>
                  </a:lnTo>
                  <a:lnTo>
                    <a:pt x="7016" y="5039"/>
                  </a:lnTo>
                  <a:lnTo>
                    <a:pt x="7010" y="5047"/>
                  </a:lnTo>
                  <a:lnTo>
                    <a:pt x="7004" y="5056"/>
                  </a:lnTo>
                  <a:lnTo>
                    <a:pt x="6993" y="5049"/>
                  </a:lnTo>
                  <a:lnTo>
                    <a:pt x="6981" y="5041"/>
                  </a:lnTo>
                  <a:lnTo>
                    <a:pt x="6972" y="5030"/>
                  </a:lnTo>
                  <a:lnTo>
                    <a:pt x="6965" y="5020"/>
                  </a:lnTo>
                  <a:lnTo>
                    <a:pt x="6960" y="5008"/>
                  </a:lnTo>
                  <a:lnTo>
                    <a:pt x="6955" y="4996"/>
                  </a:lnTo>
                  <a:lnTo>
                    <a:pt x="6950" y="4969"/>
                  </a:lnTo>
                  <a:lnTo>
                    <a:pt x="6945" y="4942"/>
                  </a:lnTo>
                  <a:lnTo>
                    <a:pt x="6940" y="4914"/>
                  </a:lnTo>
                  <a:lnTo>
                    <a:pt x="6936" y="4901"/>
                  </a:lnTo>
                  <a:lnTo>
                    <a:pt x="6931" y="4889"/>
                  </a:lnTo>
                  <a:lnTo>
                    <a:pt x="6926" y="4877"/>
                  </a:lnTo>
                  <a:lnTo>
                    <a:pt x="6919" y="4867"/>
                  </a:lnTo>
                  <a:lnTo>
                    <a:pt x="6911" y="4860"/>
                  </a:lnTo>
                  <a:lnTo>
                    <a:pt x="6895" y="4851"/>
                  </a:lnTo>
                  <a:lnTo>
                    <a:pt x="6882" y="4844"/>
                  </a:lnTo>
                  <a:lnTo>
                    <a:pt x="6875" y="4839"/>
                  </a:lnTo>
                  <a:lnTo>
                    <a:pt x="6875" y="4829"/>
                  </a:lnTo>
                  <a:lnTo>
                    <a:pt x="6878" y="4824"/>
                  </a:lnTo>
                  <a:lnTo>
                    <a:pt x="6883" y="4821"/>
                  </a:lnTo>
                  <a:lnTo>
                    <a:pt x="6890" y="4819"/>
                  </a:lnTo>
                  <a:lnTo>
                    <a:pt x="6907" y="4817"/>
                  </a:lnTo>
                  <a:lnTo>
                    <a:pt x="6914" y="4814"/>
                  </a:lnTo>
                  <a:lnTo>
                    <a:pt x="6921" y="4810"/>
                  </a:lnTo>
                  <a:lnTo>
                    <a:pt x="6926" y="4803"/>
                  </a:lnTo>
                  <a:lnTo>
                    <a:pt x="6929" y="4797"/>
                  </a:lnTo>
                  <a:lnTo>
                    <a:pt x="6931" y="4791"/>
                  </a:lnTo>
                  <a:lnTo>
                    <a:pt x="6933" y="4785"/>
                  </a:lnTo>
                  <a:lnTo>
                    <a:pt x="6933" y="4780"/>
                  </a:lnTo>
                  <a:lnTo>
                    <a:pt x="6931" y="4773"/>
                  </a:lnTo>
                  <a:lnTo>
                    <a:pt x="6926" y="4762"/>
                  </a:lnTo>
                  <a:lnTo>
                    <a:pt x="6918" y="4750"/>
                  </a:lnTo>
                  <a:lnTo>
                    <a:pt x="6909" y="4739"/>
                  </a:lnTo>
                  <a:lnTo>
                    <a:pt x="6899" y="4727"/>
                  </a:lnTo>
                  <a:lnTo>
                    <a:pt x="6888" y="4713"/>
                  </a:lnTo>
                  <a:lnTo>
                    <a:pt x="6873" y="4686"/>
                  </a:lnTo>
                  <a:lnTo>
                    <a:pt x="6851" y="4650"/>
                  </a:lnTo>
                  <a:lnTo>
                    <a:pt x="6839" y="4634"/>
                  </a:lnTo>
                  <a:lnTo>
                    <a:pt x="6825" y="4619"/>
                  </a:lnTo>
                  <a:lnTo>
                    <a:pt x="6812" y="4609"/>
                  </a:lnTo>
                  <a:lnTo>
                    <a:pt x="6805" y="4606"/>
                  </a:lnTo>
                  <a:lnTo>
                    <a:pt x="6798" y="4604"/>
                  </a:lnTo>
                  <a:lnTo>
                    <a:pt x="6793" y="4604"/>
                  </a:lnTo>
                  <a:lnTo>
                    <a:pt x="6788" y="4604"/>
                  </a:lnTo>
                  <a:lnTo>
                    <a:pt x="6776" y="4609"/>
                  </a:lnTo>
                  <a:lnTo>
                    <a:pt x="6764" y="4616"/>
                  </a:lnTo>
                  <a:lnTo>
                    <a:pt x="6752" y="4624"/>
                  </a:lnTo>
                  <a:lnTo>
                    <a:pt x="6730" y="4645"/>
                  </a:lnTo>
                  <a:lnTo>
                    <a:pt x="6718" y="4655"/>
                  </a:lnTo>
                  <a:lnTo>
                    <a:pt x="6706" y="4662"/>
                  </a:lnTo>
                  <a:lnTo>
                    <a:pt x="6670" y="4684"/>
                  </a:lnTo>
                  <a:lnTo>
                    <a:pt x="6636" y="4708"/>
                  </a:lnTo>
                  <a:lnTo>
                    <a:pt x="6614" y="4728"/>
                  </a:lnTo>
                  <a:lnTo>
                    <a:pt x="6600" y="4739"/>
                  </a:lnTo>
                  <a:lnTo>
                    <a:pt x="6593" y="4742"/>
                  </a:lnTo>
                  <a:lnTo>
                    <a:pt x="6588" y="4744"/>
                  </a:lnTo>
                  <a:lnTo>
                    <a:pt x="6578" y="4745"/>
                  </a:lnTo>
                  <a:lnTo>
                    <a:pt x="6568" y="4744"/>
                  </a:lnTo>
                  <a:lnTo>
                    <a:pt x="6556" y="4742"/>
                  </a:lnTo>
                  <a:lnTo>
                    <a:pt x="6544" y="4737"/>
                  </a:lnTo>
                  <a:lnTo>
                    <a:pt x="6544" y="4723"/>
                  </a:lnTo>
                  <a:lnTo>
                    <a:pt x="6539" y="4727"/>
                  </a:lnTo>
                  <a:lnTo>
                    <a:pt x="6535" y="4727"/>
                  </a:lnTo>
                  <a:lnTo>
                    <a:pt x="6523" y="4723"/>
                  </a:lnTo>
                  <a:lnTo>
                    <a:pt x="6523" y="4720"/>
                  </a:lnTo>
                  <a:lnTo>
                    <a:pt x="6520" y="4718"/>
                  </a:lnTo>
                  <a:lnTo>
                    <a:pt x="6523" y="4706"/>
                  </a:lnTo>
                  <a:lnTo>
                    <a:pt x="6523" y="4694"/>
                  </a:lnTo>
                  <a:lnTo>
                    <a:pt x="6523" y="4684"/>
                  </a:lnTo>
                  <a:lnTo>
                    <a:pt x="6522" y="4674"/>
                  </a:lnTo>
                  <a:lnTo>
                    <a:pt x="6518" y="4665"/>
                  </a:lnTo>
                  <a:lnTo>
                    <a:pt x="6513" y="4657"/>
                  </a:lnTo>
                  <a:lnTo>
                    <a:pt x="6506" y="4650"/>
                  </a:lnTo>
                  <a:lnTo>
                    <a:pt x="6500" y="4643"/>
                  </a:lnTo>
                  <a:lnTo>
                    <a:pt x="6482" y="4631"/>
                  </a:lnTo>
                  <a:lnTo>
                    <a:pt x="6464" y="4621"/>
                  </a:lnTo>
                  <a:lnTo>
                    <a:pt x="6442" y="4612"/>
                  </a:lnTo>
                  <a:lnTo>
                    <a:pt x="6419" y="4604"/>
                  </a:lnTo>
                  <a:lnTo>
                    <a:pt x="6399" y="4595"/>
                  </a:lnTo>
                  <a:lnTo>
                    <a:pt x="6378" y="4587"/>
                  </a:lnTo>
                  <a:lnTo>
                    <a:pt x="6360" y="4578"/>
                  </a:lnTo>
                  <a:lnTo>
                    <a:pt x="6344" y="4566"/>
                  </a:lnTo>
                  <a:lnTo>
                    <a:pt x="6339" y="4561"/>
                  </a:lnTo>
                  <a:lnTo>
                    <a:pt x="6334" y="4554"/>
                  </a:lnTo>
                  <a:lnTo>
                    <a:pt x="6331" y="4546"/>
                  </a:lnTo>
                  <a:lnTo>
                    <a:pt x="6329" y="4539"/>
                  </a:lnTo>
                  <a:lnTo>
                    <a:pt x="6327" y="4529"/>
                  </a:lnTo>
                  <a:lnTo>
                    <a:pt x="6329" y="4520"/>
                  </a:lnTo>
                  <a:lnTo>
                    <a:pt x="6332" y="4510"/>
                  </a:lnTo>
                  <a:lnTo>
                    <a:pt x="6336" y="4498"/>
                  </a:lnTo>
                  <a:lnTo>
                    <a:pt x="6341" y="4491"/>
                  </a:lnTo>
                  <a:lnTo>
                    <a:pt x="6360" y="4474"/>
                  </a:lnTo>
                  <a:lnTo>
                    <a:pt x="6358" y="4467"/>
                  </a:lnTo>
                  <a:lnTo>
                    <a:pt x="6370" y="4457"/>
                  </a:lnTo>
                  <a:lnTo>
                    <a:pt x="6384" y="4447"/>
                  </a:lnTo>
                  <a:lnTo>
                    <a:pt x="6411" y="4426"/>
                  </a:lnTo>
                  <a:lnTo>
                    <a:pt x="6436" y="4406"/>
                  </a:lnTo>
                  <a:lnTo>
                    <a:pt x="6448" y="4396"/>
                  </a:lnTo>
                  <a:lnTo>
                    <a:pt x="6459" y="4386"/>
                  </a:lnTo>
                  <a:lnTo>
                    <a:pt x="6474" y="4367"/>
                  </a:lnTo>
                  <a:lnTo>
                    <a:pt x="6488" y="4348"/>
                  </a:lnTo>
                  <a:lnTo>
                    <a:pt x="6500" y="4331"/>
                  </a:lnTo>
                  <a:lnTo>
                    <a:pt x="6513" y="4316"/>
                  </a:lnTo>
                  <a:lnTo>
                    <a:pt x="6544" y="4357"/>
                  </a:lnTo>
                  <a:lnTo>
                    <a:pt x="6544" y="4295"/>
                  </a:lnTo>
                  <a:lnTo>
                    <a:pt x="6556" y="4292"/>
                  </a:lnTo>
                  <a:lnTo>
                    <a:pt x="6569" y="4290"/>
                  </a:lnTo>
                  <a:lnTo>
                    <a:pt x="6585" y="4290"/>
                  </a:lnTo>
                  <a:lnTo>
                    <a:pt x="6600" y="4292"/>
                  </a:lnTo>
                  <a:lnTo>
                    <a:pt x="6604" y="4278"/>
                  </a:lnTo>
                  <a:lnTo>
                    <a:pt x="6609" y="4266"/>
                  </a:lnTo>
                  <a:lnTo>
                    <a:pt x="6615" y="4256"/>
                  </a:lnTo>
                  <a:lnTo>
                    <a:pt x="6624" y="4247"/>
                  </a:lnTo>
                  <a:lnTo>
                    <a:pt x="6634" y="4239"/>
                  </a:lnTo>
                  <a:lnTo>
                    <a:pt x="6644" y="4232"/>
                  </a:lnTo>
                  <a:lnTo>
                    <a:pt x="6656" y="4225"/>
                  </a:lnTo>
                  <a:lnTo>
                    <a:pt x="6668" y="4220"/>
                  </a:lnTo>
                  <a:lnTo>
                    <a:pt x="6694" y="4211"/>
                  </a:lnTo>
                  <a:lnTo>
                    <a:pt x="6721" y="4205"/>
                  </a:lnTo>
                  <a:lnTo>
                    <a:pt x="6747" y="4198"/>
                  </a:lnTo>
                  <a:lnTo>
                    <a:pt x="6771" y="4188"/>
                  </a:lnTo>
                  <a:lnTo>
                    <a:pt x="6801" y="4174"/>
                  </a:lnTo>
                  <a:lnTo>
                    <a:pt x="6832" y="4157"/>
                  </a:lnTo>
                  <a:lnTo>
                    <a:pt x="6859" y="4138"/>
                  </a:lnTo>
                  <a:lnTo>
                    <a:pt x="6888" y="4119"/>
                  </a:lnTo>
                  <a:lnTo>
                    <a:pt x="6945" y="4082"/>
                  </a:lnTo>
                  <a:lnTo>
                    <a:pt x="6974" y="4065"/>
                  </a:lnTo>
                  <a:lnTo>
                    <a:pt x="7003" y="4048"/>
                  </a:lnTo>
                  <a:lnTo>
                    <a:pt x="6986" y="4003"/>
                  </a:lnTo>
                  <a:lnTo>
                    <a:pt x="6972" y="3966"/>
                  </a:lnTo>
                  <a:lnTo>
                    <a:pt x="6969" y="3951"/>
                  </a:lnTo>
                  <a:lnTo>
                    <a:pt x="6967" y="3935"/>
                  </a:lnTo>
                  <a:lnTo>
                    <a:pt x="6967" y="3922"/>
                  </a:lnTo>
                  <a:lnTo>
                    <a:pt x="6969" y="3910"/>
                  </a:lnTo>
                  <a:lnTo>
                    <a:pt x="6974" y="3898"/>
                  </a:lnTo>
                  <a:lnTo>
                    <a:pt x="6981" y="3887"/>
                  </a:lnTo>
                  <a:lnTo>
                    <a:pt x="6991" y="3877"/>
                  </a:lnTo>
                  <a:lnTo>
                    <a:pt x="7003" y="3869"/>
                  </a:lnTo>
                  <a:lnTo>
                    <a:pt x="7020" y="3858"/>
                  </a:lnTo>
                  <a:lnTo>
                    <a:pt x="7039" y="3850"/>
                  </a:lnTo>
                  <a:lnTo>
                    <a:pt x="7059" y="3841"/>
                  </a:lnTo>
                  <a:lnTo>
                    <a:pt x="7085" y="3831"/>
                  </a:lnTo>
                  <a:lnTo>
                    <a:pt x="7071" y="3789"/>
                  </a:lnTo>
                  <a:lnTo>
                    <a:pt x="7062" y="3761"/>
                  </a:lnTo>
                  <a:lnTo>
                    <a:pt x="7056" y="3732"/>
                  </a:lnTo>
                  <a:lnTo>
                    <a:pt x="7051" y="3701"/>
                  </a:lnTo>
                  <a:lnTo>
                    <a:pt x="7047" y="3674"/>
                  </a:lnTo>
                  <a:lnTo>
                    <a:pt x="7047" y="3660"/>
                  </a:lnTo>
                  <a:lnTo>
                    <a:pt x="7049" y="3648"/>
                  </a:lnTo>
                  <a:lnTo>
                    <a:pt x="7052" y="3638"/>
                  </a:lnTo>
                  <a:lnTo>
                    <a:pt x="7057" y="3628"/>
                  </a:lnTo>
                  <a:lnTo>
                    <a:pt x="7064" y="3614"/>
                  </a:lnTo>
                  <a:lnTo>
                    <a:pt x="7073" y="3606"/>
                  </a:lnTo>
                  <a:lnTo>
                    <a:pt x="7083" y="3597"/>
                  </a:lnTo>
                  <a:lnTo>
                    <a:pt x="7091" y="3592"/>
                  </a:lnTo>
                  <a:lnTo>
                    <a:pt x="7102" y="3589"/>
                  </a:lnTo>
                  <a:lnTo>
                    <a:pt x="7112" y="3587"/>
                  </a:lnTo>
                  <a:lnTo>
                    <a:pt x="7134" y="3587"/>
                  </a:lnTo>
                  <a:lnTo>
                    <a:pt x="7158" y="3587"/>
                  </a:lnTo>
                  <a:lnTo>
                    <a:pt x="7182" y="3587"/>
                  </a:lnTo>
                  <a:lnTo>
                    <a:pt x="7194" y="3587"/>
                  </a:lnTo>
                  <a:lnTo>
                    <a:pt x="7206" y="3584"/>
                  </a:lnTo>
                  <a:lnTo>
                    <a:pt x="7219" y="3580"/>
                  </a:lnTo>
                  <a:lnTo>
                    <a:pt x="7231" y="3575"/>
                  </a:lnTo>
                  <a:lnTo>
                    <a:pt x="7248" y="3565"/>
                  </a:lnTo>
                  <a:lnTo>
                    <a:pt x="7265" y="3550"/>
                  </a:lnTo>
                  <a:lnTo>
                    <a:pt x="7284" y="3533"/>
                  </a:lnTo>
                  <a:lnTo>
                    <a:pt x="7301" y="3514"/>
                  </a:lnTo>
                  <a:lnTo>
                    <a:pt x="7320" y="3492"/>
                  </a:lnTo>
                  <a:lnTo>
                    <a:pt x="7337" y="3468"/>
                  </a:lnTo>
                  <a:lnTo>
                    <a:pt x="7352" y="3442"/>
                  </a:lnTo>
                  <a:lnTo>
                    <a:pt x="7368" y="3417"/>
                  </a:lnTo>
                  <a:lnTo>
                    <a:pt x="7381" y="3389"/>
                  </a:lnTo>
                  <a:lnTo>
                    <a:pt x="7393" y="3364"/>
                  </a:lnTo>
                  <a:lnTo>
                    <a:pt x="7404" y="3336"/>
                  </a:lnTo>
                  <a:lnTo>
                    <a:pt x="7412" y="3313"/>
                  </a:lnTo>
                  <a:lnTo>
                    <a:pt x="7417" y="3287"/>
                  </a:lnTo>
                  <a:lnTo>
                    <a:pt x="7421" y="3265"/>
                  </a:lnTo>
                  <a:lnTo>
                    <a:pt x="7421" y="3244"/>
                  </a:lnTo>
                  <a:lnTo>
                    <a:pt x="7419" y="3227"/>
                  </a:lnTo>
                  <a:lnTo>
                    <a:pt x="7412" y="3207"/>
                  </a:lnTo>
                  <a:lnTo>
                    <a:pt x="7402" y="3186"/>
                  </a:lnTo>
                  <a:lnTo>
                    <a:pt x="7392" y="3166"/>
                  </a:lnTo>
                  <a:lnTo>
                    <a:pt x="7378" y="3144"/>
                  </a:lnTo>
                  <a:lnTo>
                    <a:pt x="7349" y="3099"/>
                  </a:lnTo>
                  <a:lnTo>
                    <a:pt x="7315" y="3053"/>
                  </a:lnTo>
                  <a:lnTo>
                    <a:pt x="7247" y="2966"/>
                  </a:lnTo>
                  <a:lnTo>
                    <a:pt x="7214" y="2925"/>
                  </a:lnTo>
                  <a:lnTo>
                    <a:pt x="7189" y="2888"/>
                  </a:lnTo>
                  <a:lnTo>
                    <a:pt x="7173" y="2867"/>
                  </a:lnTo>
                  <a:lnTo>
                    <a:pt x="7158" y="2850"/>
                  </a:lnTo>
                  <a:lnTo>
                    <a:pt x="7143" y="2831"/>
                  </a:lnTo>
                  <a:lnTo>
                    <a:pt x="7126" y="2816"/>
                  </a:lnTo>
                  <a:lnTo>
                    <a:pt x="7090" y="2785"/>
                  </a:lnTo>
                  <a:lnTo>
                    <a:pt x="7054" y="2756"/>
                  </a:lnTo>
                  <a:lnTo>
                    <a:pt x="7020" y="2727"/>
                  </a:lnTo>
                  <a:lnTo>
                    <a:pt x="7004" y="2712"/>
                  </a:lnTo>
                  <a:lnTo>
                    <a:pt x="6987" y="2697"/>
                  </a:lnTo>
                  <a:lnTo>
                    <a:pt x="6974" y="2680"/>
                  </a:lnTo>
                  <a:lnTo>
                    <a:pt x="6960" y="2663"/>
                  </a:lnTo>
                  <a:lnTo>
                    <a:pt x="6948" y="2645"/>
                  </a:lnTo>
                  <a:lnTo>
                    <a:pt x="6936" y="2625"/>
                  </a:lnTo>
                  <a:lnTo>
                    <a:pt x="6928" y="2604"/>
                  </a:lnTo>
                  <a:lnTo>
                    <a:pt x="6919" y="2582"/>
                  </a:lnTo>
                  <a:lnTo>
                    <a:pt x="6906" y="2536"/>
                  </a:lnTo>
                  <a:lnTo>
                    <a:pt x="6882" y="2437"/>
                  </a:lnTo>
                  <a:lnTo>
                    <a:pt x="6870" y="2390"/>
                  </a:lnTo>
                  <a:lnTo>
                    <a:pt x="6861" y="2367"/>
                  </a:lnTo>
                  <a:lnTo>
                    <a:pt x="6853" y="2345"/>
                  </a:lnTo>
                  <a:lnTo>
                    <a:pt x="6842" y="2323"/>
                  </a:lnTo>
                  <a:lnTo>
                    <a:pt x="6830" y="2304"/>
                  </a:lnTo>
                  <a:lnTo>
                    <a:pt x="6817" y="2286"/>
                  </a:lnTo>
                  <a:lnTo>
                    <a:pt x="6801" y="2269"/>
                  </a:lnTo>
                  <a:lnTo>
                    <a:pt x="6791" y="2262"/>
                  </a:lnTo>
                  <a:lnTo>
                    <a:pt x="6781" y="2258"/>
                  </a:lnTo>
                  <a:lnTo>
                    <a:pt x="6769" y="2257"/>
                  </a:lnTo>
                  <a:lnTo>
                    <a:pt x="6755" y="2255"/>
                  </a:lnTo>
                  <a:lnTo>
                    <a:pt x="6743" y="2255"/>
                  </a:lnTo>
                  <a:lnTo>
                    <a:pt x="6730" y="2253"/>
                  </a:lnTo>
                  <a:lnTo>
                    <a:pt x="6719" y="2248"/>
                  </a:lnTo>
                  <a:lnTo>
                    <a:pt x="6709" y="2243"/>
                  </a:lnTo>
                  <a:lnTo>
                    <a:pt x="6704" y="2234"/>
                  </a:lnTo>
                  <a:lnTo>
                    <a:pt x="6699" y="2224"/>
                  </a:lnTo>
                  <a:lnTo>
                    <a:pt x="6689" y="2197"/>
                  </a:lnTo>
                  <a:lnTo>
                    <a:pt x="6679" y="2170"/>
                  </a:lnTo>
                  <a:lnTo>
                    <a:pt x="6672" y="2147"/>
                  </a:lnTo>
                  <a:lnTo>
                    <a:pt x="6650" y="2108"/>
                  </a:lnTo>
                  <a:lnTo>
                    <a:pt x="6627" y="2071"/>
                  </a:lnTo>
                  <a:lnTo>
                    <a:pt x="6607" y="2031"/>
                  </a:lnTo>
                  <a:lnTo>
                    <a:pt x="6597" y="2011"/>
                  </a:lnTo>
                  <a:lnTo>
                    <a:pt x="6590" y="1990"/>
                  </a:lnTo>
                  <a:lnTo>
                    <a:pt x="6580" y="1960"/>
                  </a:lnTo>
                  <a:lnTo>
                    <a:pt x="6573" y="1936"/>
                  </a:lnTo>
                  <a:lnTo>
                    <a:pt x="6571" y="1917"/>
                  </a:lnTo>
                  <a:lnTo>
                    <a:pt x="6571" y="1910"/>
                  </a:lnTo>
                  <a:lnTo>
                    <a:pt x="6573" y="1903"/>
                  </a:lnTo>
                  <a:lnTo>
                    <a:pt x="6578" y="1891"/>
                  </a:lnTo>
                  <a:lnTo>
                    <a:pt x="6588" y="1880"/>
                  </a:lnTo>
                  <a:lnTo>
                    <a:pt x="6617" y="1847"/>
                  </a:lnTo>
                  <a:lnTo>
                    <a:pt x="6627" y="1837"/>
                  </a:lnTo>
                  <a:lnTo>
                    <a:pt x="6634" y="1830"/>
                  </a:lnTo>
                  <a:lnTo>
                    <a:pt x="6650" y="1820"/>
                  </a:lnTo>
                  <a:lnTo>
                    <a:pt x="6663" y="1811"/>
                  </a:lnTo>
                  <a:lnTo>
                    <a:pt x="6673" y="1805"/>
                  </a:lnTo>
                  <a:lnTo>
                    <a:pt x="6677" y="1801"/>
                  </a:lnTo>
                  <a:lnTo>
                    <a:pt x="6680" y="1796"/>
                  </a:lnTo>
                  <a:lnTo>
                    <a:pt x="6682" y="1791"/>
                  </a:lnTo>
                  <a:lnTo>
                    <a:pt x="6684" y="1782"/>
                  </a:lnTo>
                  <a:lnTo>
                    <a:pt x="6684" y="1764"/>
                  </a:lnTo>
                  <a:lnTo>
                    <a:pt x="6679" y="1735"/>
                  </a:lnTo>
                  <a:lnTo>
                    <a:pt x="6677" y="1724"/>
                  </a:lnTo>
                  <a:lnTo>
                    <a:pt x="6672" y="1714"/>
                  </a:lnTo>
                  <a:lnTo>
                    <a:pt x="6662" y="1694"/>
                  </a:lnTo>
                  <a:lnTo>
                    <a:pt x="6648" y="1673"/>
                  </a:lnTo>
                  <a:lnTo>
                    <a:pt x="6633" y="1654"/>
                  </a:lnTo>
                  <a:lnTo>
                    <a:pt x="6617" y="1636"/>
                  </a:lnTo>
                  <a:lnTo>
                    <a:pt x="6604" y="1617"/>
                  </a:lnTo>
                  <a:lnTo>
                    <a:pt x="6593" y="1600"/>
                  </a:lnTo>
                  <a:lnTo>
                    <a:pt x="6588" y="1590"/>
                  </a:lnTo>
                  <a:lnTo>
                    <a:pt x="6586" y="1581"/>
                  </a:lnTo>
                  <a:lnTo>
                    <a:pt x="6585" y="1569"/>
                  </a:lnTo>
                  <a:lnTo>
                    <a:pt x="6583" y="1557"/>
                  </a:lnTo>
                  <a:lnTo>
                    <a:pt x="6585" y="1547"/>
                  </a:lnTo>
                  <a:lnTo>
                    <a:pt x="6586" y="1537"/>
                  </a:lnTo>
                  <a:lnTo>
                    <a:pt x="6590" y="1526"/>
                  </a:lnTo>
                  <a:lnTo>
                    <a:pt x="6593" y="1518"/>
                  </a:lnTo>
                  <a:lnTo>
                    <a:pt x="6604" y="1501"/>
                  </a:lnTo>
                  <a:lnTo>
                    <a:pt x="6627" y="1467"/>
                  </a:lnTo>
                  <a:lnTo>
                    <a:pt x="6639" y="1448"/>
                  </a:lnTo>
                  <a:lnTo>
                    <a:pt x="6648" y="1427"/>
                  </a:lnTo>
                  <a:lnTo>
                    <a:pt x="6656" y="1402"/>
                  </a:lnTo>
                  <a:lnTo>
                    <a:pt x="6658" y="1380"/>
                  </a:lnTo>
                  <a:lnTo>
                    <a:pt x="6658" y="1361"/>
                  </a:lnTo>
                  <a:lnTo>
                    <a:pt x="6656" y="1344"/>
                  </a:lnTo>
                  <a:lnTo>
                    <a:pt x="6646" y="1310"/>
                  </a:lnTo>
                  <a:lnTo>
                    <a:pt x="6641" y="1288"/>
                  </a:lnTo>
                  <a:lnTo>
                    <a:pt x="6638" y="1262"/>
                  </a:lnTo>
                  <a:lnTo>
                    <a:pt x="6636" y="1240"/>
                  </a:lnTo>
                  <a:lnTo>
                    <a:pt x="6638" y="1221"/>
                  </a:lnTo>
                  <a:lnTo>
                    <a:pt x="6643" y="1206"/>
                  </a:lnTo>
                  <a:lnTo>
                    <a:pt x="6648" y="1190"/>
                  </a:lnTo>
                  <a:lnTo>
                    <a:pt x="6660" y="1161"/>
                  </a:lnTo>
                  <a:lnTo>
                    <a:pt x="6665" y="1143"/>
                  </a:lnTo>
                  <a:lnTo>
                    <a:pt x="6668" y="1122"/>
                  </a:lnTo>
                  <a:lnTo>
                    <a:pt x="6672" y="1100"/>
                  </a:lnTo>
                  <a:lnTo>
                    <a:pt x="6670" y="1078"/>
                  </a:lnTo>
                  <a:lnTo>
                    <a:pt x="6667" y="1056"/>
                  </a:lnTo>
                  <a:lnTo>
                    <a:pt x="6662" y="1033"/>
                  </a:lnTo>
                  <a:lnTo>
                    <a:pt x="6650" y="989"/>
                  </a:lnTo>
                  <a:lnTo>
                    <a:pt x="6644" y="967"/>
                  </a:lnTo>
                  <a:lnTo>
                    <a:pt x="6641" y="945"/>
                  </a:lnTo>
                  <a:lnTo>
                    <a:pt x="6636" y="924"/>
                  </a:lnTo>
                  <a:lnTo>
                    <a:pt x="6631" y="905"/>
                  </a:lnTo>
                  <a:lnTo>
                    <a:pt x="6627" y="885"/>
                  </a:lnTo>
                  <a:lnTo>
                    <a:pt x="6627" y="873"/>
                  </a:lnTo>
                  <a:lnTo>
                    <a:pt x="6627" y="861"/>
                  </a:lnTo>
                  <a:lnTo>
                    <a:pt x="6631" y="847"/>
                  </a:lnTo>
                  <a:lnTo>
                    <a:pt x="6634" y="836"/>
                  </a:lnTo>
                  <a:lnTo>
                    <a:pt x="6646" y="810"/>
                  </a:lnTo>
                  <a:lnTo>
                    <a:pt x="6660" y="784"/>
                  </a:lnTo>
                  <a:lnTo>
                    <a:pt x="6663" y="774"/>
                  </a:lnTo>
                  <a:lnTo>
                    <a:pt x="6665" y="764"/>
                  </a:lnTo>
                  <a:lnTo>
                    <a:pt x="6665" y="735"/>
                  </a:lnTo>
                  <a:lnTo>
                    <a:pt x="6662" y="701"/>
                  </a:lnTo>
                  <a:lnTo>
                    <a:pt x="6655" y="663"/>
                  </a:lnTo>
                  <a:lnTo>
                    <a:pt x="6648" y="624"/>
                  </a:lnTo>
                  <a:lnTo>
                    <a:pt x="6631" y="546"/>
                  </a:lnTo>
                  <a:lnTo>
                    <a:pt x="6624" y="508"/>
                  </a:lnTo>
                  <a:lnTo>
                    <a:pt x="6617" y="476"/>
                  </a:lnTo>
                  <a:lnTo>
                    <a:pt x="6612" y="447"/>
                  </a:lnTo>
                  <a:lnTo>
                    <a:pt x="6607" y="426"/>
                  </a:lnTo>
                  <a:lnTo>
                    <a:pt x="6602" y="411"/>
                  </a:lnTo>
                  <a:lnTo>
                    <a:pt x="6595" y="401"/>
                  </a:lnTo>
                  <a:lnTo>
                    <a:pt x="6588" y="390"/>
                  </a:lnTo>
                  <a:lnTo>
                    <a:pt x="6576" y="378"/>
                  </a:lnTo>
                  <a:lnTo>
                    <a:pt x="6563" y="365"/>
                  </a:lnTo>
                  <a:lnTo>
                    <a:pt x="6546" y="344"/>
                  </a:lnTo>
                  <a:lnTo>
                    <a:pt x="6537" y="332"/>
                  </a:lnTo>
                  <a:lnTo>
                    <a:pt x="6529" y="320"/>
                  </a:lnTo>
                  <a:lnTo>
                    <a:pt x="6510" y="290"/>
                  </a:lnTo>
                  <a:lnTo>
                    <a:pt x="6488" y="257"/>
                  </a:lnTo>
                  <a:lnTo>
                    <a:pt x="6477" y="244"/>
                  </a:lnTo>
                  <a:lnTo>
                    <a:pt x="6464" y="230"/>
                  </a:lnTo>
                  <a:lnTo>
                    <a:pt x="6447" y="242"/>
                  </a:lnTo>
                  <a:lnTo>
                    <a:pt x="6430" y="249"/>
                  </a:lnTo>
                  <a:lnTo>
                    <a:pt x="6414" y="250"/>
                  </a:lnTo>
                  <a:lnTo>
                    <a:pt x="6401" y="250"/>
                  </a:lnTo>
                  <a:lnTo>
                    <a:pt x="6385" y="247"/>
                  </a:lnTo>
                  <a:lnTo>
                    <a:pt x="6372" y="240"/>
                  </a:lnTo>
                  <a:lnTo>
                    <a:pt x="6358" y="233"/>
                  </a:lnTo>
                  <a:lnTo>
                    <a:pt x="6346" y="223"/>
                  </a:lnTo>
                  <a:lnTo>
                    <a:pt x="6319" y="203"/>
                  </a:lnTo>
                  <a:lnTo>
                    <a:pt x="6291" y="181"/>
                  </a:lnTo>
                  <a:lnTo>
                    <a:pt x="6278" y="172"/>
                  </a:lnTo>
                  <a:lnTo>
                    <a:pt x="6262" y="164"/>
                  </a:lnTo>
                  <a:lnTo>
                    <a:pt x="6247" y="158"/>
                  </a:lnTo>
                  <a:lnTo>
                    <a:pt x="6230" y="155"/>
                  </a:lnTo>
                  <a:lnTo>
                    <a:pt x="6218" y="155"/>
                  </a:lnTo>
                  <a:lnTo>
                    <a:pt x="6208" y="157"/>
                  </a:lnTo>
                  <a:lnTo>
                    <a:pt x="6197" y="158"/>
                  </a:lnTo>
                  <a:lnTo>
                    <a:pt x="6187" y="162"/>
                  </a:lnTo>
                  <a:lnTo>
                    <a:pt x="6177" y="167"/>
                  </a:lnTo>
                  <a:lnTo>
                    <a:pt x="6167" y="172"/>
                  </a:lnTo>
                  <a:lnTo>
                    <a:pt x="6148" y="186"/>
                  </a:lnTo>
                  <a:lnTo>
                    <a:pt x="6133" y="203"/>
                  </a:lnTo>
                  <a:lnTo>
                    <a:pt x="6117" y="221"/>
                  </a:lnTo>
                  <a:lnTo>
                    <a:pt x="6104" y="244"/>
                  </a:lnTo>
                  <a:lnTo>
                    <a:pt x="6095" y="266"/>
                  </a:lnTo>
                  <a:lnTo>
                    <a:pt x="6054" y="261"/>
                  </a:lnTo>
                  <a:lnTo>
                    <a:pt x="6012" y="257"/>
                  </a:lnTo>
                  <a:lnTo>
                    <a:pt x="5969" y="256"/>
                  </a:lnTo>
                  <a:lnTo>
                    <a:pt x="5926" y="250"/>
                  </a:lnTo>
                  <a:lnTo>
                    <a:pt x="5906" y="247"/>
                  </a:lnTo>
                  <a:lnTo>
                    <a:pt x="5887" y="244"/>
                  </a:lnTo>
                  <a:lnTo>
                    <a:pt x="5867" y="237"/>
                  </a:lnTo>
                  <a:lnTo>
                    <a:pt x="5848" y="230"/>
                  </a:lnTo>
                  <a:lnTo>
                    <a:pt x="5831" y="221"/>
                  </a:lnTo>
                  <a:lnTo>
                    <a:pt x="5814" y="211"/>
                  </a:lnTo>
                  <a:lnTo>
                    <a:pt x="5798" y="199"/>
                  </a:lnTo>
                  <a:lnTo>
                    <a:pt x="5785" y="184"/>
                  </a:lnTo>
                  <a:lnTo>
                    <a:pt x="5776" y="174"/>
                  </a:lnTo>
                  <a:lnTo>
                    <a:pt x="5768" y="160"/>
                  </a:lnTo>
                  <a:lnTo>
                    <a:pt x="5752" y="135"/>
                  </a:lnTo>
                  <a:lnTo>
                    <a:pt x="5744" y="121"/>
                  </a:lnTo>
                  <a:lnTo>
                    <a:pt x="5733" y="111"/>
                  </a:lnTo>
                  <a:lnTo>
                    <a:pt x="5723" y="100"/>
                  </a:lnTo>
                  <a:lnTo>
                    <a:pt x="5711" y="92"/>
                  </a:lnTo>
                  <a:lnTo>
                    <a:pt x="5699" y="87"/>
                  </a:lnTo>
                  <a:lnTo>
                    <a:pt x="5686" y="85"/>
                  </a:lnTo>
                  <a:lnTo>
                    <a:pt x="5672" y="83"/>
                  </a:lnTo>
                  <a:lnTo>
                    <a:pt x="5655" y="82"/>
                  </a:lnTo>
                  <a:lnTo>
                    <a:pt x="5624" y="82"/>
                  </a:lnTo>
                  <a:lnTo>
                    <a:pt x="5597" y="80"/>
                  </a:lnTo>
                  <a:lnTo>
                    <a:pt x="5571" y="77"/>
                  </a:lnTo>
                  <a:lnTo>
                    <a:pt x="5554" y="71"/>
                  </a:lnTo>
                  <a:lnTo>
                    <a:pt x="5541" y="65"/>
                  </a:lnTo>
                  <a:lnTo>
                    <a:pt x="5529" y="58"/>
                  </a:lnTo>
                  <a:lnTo>
                    <a:pt x="5508" y="37"/>
                  </a:lnTo>
                  <a:lnTo>
                    <a:pt x="5493" y="25"/>
                  </a:lnTo>
                  <a:lnTo>
                    <a:pt x="5473" y="12"/>
                  </a:lnTo>
                  <a:lnTo>
                    <a:pt x="5462" y="7"/>
                  </a:lnTo>
                  <a:lnTo>
                    <a:pt x="5452" y="3"/>
                  </a:lnTo>
                  <a:lnTo>
                    <a:pt x="5440" y="0"/>
                  </a:lnTo>
                  <a:lnTo>
                    <a:pt x="5430" y="0"/>
                  </a:lnTo>
                  <a:lnTo>
                    <a:pt x="5418" y="0"/>
                  </a:lnTo>
                  <a:lnTo>
                    <a:pt x="5406" y="1"/>
                  </a:lnTo>
                  <a:lnTo>
                    <a:pt x="5396" y="3"/>
                  </a:lnTo>
                  <a:lnTo>
                    <a:pt x="5384" y="7"/>
                  </a:lnTo>
                  <a:lnTo>
                    <a:pt x="5362" y="19"/>
                  </a:lnTo>
                  <a:lnTo>
                    <a:pt x="5340" y="32"/>
                  </a:lnTo>
                  <a:lnTo>
                    <a:pt x="5317" y="49"/>
                  </a:lnTo>
                  <a:lnTo>
                    <a:pt x="5295" y="70"/>
                  </a:lnTo>
                  <a:lnTo>
                    <a:pt x="5275" y="90"/>
                  </a:lnTo>
                  <a:lnTo>
                    <a:pt x="5256" y="112"/>
                  </a:lnTo>
                  <a:lnTo>
                    <a:pt x="5237" y="136"/>
                  </a:lnTo>
                  <a:lnTo>
                    <a:pt x="5220" y="158"/>
                  </a:lnTo>
                  <a:lnTo>
                    <a:pt x="5191" y="201"/>
                  </a:lnTo>
                  <a:lnTo>
                    <a:pt x="5171" y="237"/>
                  </a:lnTo>
                  <a:lnTo>
                    <a:pt x="5160" y="259"/>
                  </a:lnTo>
                  <a:lnTo>
                    <a:pt x="5150" y="281"/>
                  </a:lnTo>
                  <a:lnTo>
                    <a:pt x="5135" y="327"/>
                  </a:lnTo>
                  <a:lnTo>
                    <a:pt x="5119" y="373"/>
                  </a:lnTo>
                  <a:lnTo>
                    <a:pt x="5106" y="419"/>
                  </a:lnTo>
                  <a:lnTo>
                    <a:pt x="5092" y="465"/>
                  </a:lnTo>
                  <a:lnTo>
                    <a:pt x="5075" y="511"/>
                  </a:lnTo>
                  <a:lnTo>
                    <a:pt x="5065" y="535"/>
                  </a:lnTo>
                  <a:lnTo>
                    <a:pt x="5055" y="558"/>
                  </a:lnTo>
                  <a:lnTo>
                    <a:pt x="5041" y="578"/>
                  </a:lnTo>
                  <a:lnTo>
                    <a:pt x="5027" y="600"/>
                  </a:lnTo>
                  <a:lnTo>
                    <a:pt x="4998" y="638"/>
                  </a:lnTo>
                  <a:lnTo>
                    <a:pt x="4968" y="675"/>
                  </a:lnTo>
                  <a:lnTo>
                    <a:pt x="4903" y="747"/>
                  </a:lnTo>
                  <a:lnTo>
                    <a:pt x="4872" y="783"/>
                  </a:lnTo>
                  <a:lnTo>
                    <a:pt x="4843" y="820"/>
                  </a:lnTo>
                  <a:lnTo>
                    <a:pt x="4831" y="841"/>
                  </a:lnTo>
                  <a:lnTo>
                    <a:pt x="4819" y="861"/>
                  </a:lnTo>
                  <a:lnTo>
                    <a:pt x="4807" y="882"/>
                  </a:lnTo>
                  <a:lnTo>
                    <a:pt x="4797" y="904"/>
                  </a:lnTo>
                  <a:lnTo>
                    <a:pt x="4789" y="928"/>
                  </a:lnTo>
                  <a:lnTo>
                    <a:pt x="4782" y="953"/>
                  </a:lnTo>
                  <a:lnTo>
                    <a:pt x="4770" y="1004"/>
                  </a:lnTo>
                  <a:lnTo>
                    <a:pt x="4763" y="1030"/>
                  </a:lnTo>
                  <a:lnTo>
                    <a:pt x="4754" y="1056"/>
                  </a:lnTo>
                  <a:lnTo>
                    <a:pt x="4742" y="1080"/>
                  </a:lnTo>
                  <a:lnTo>
                    <a:pt x="4730" y="1100"/>
                  </a:lnTo>
                  <a:lnTo>
                    <a:pt x="4720" y="1110"/>
                  </a:lnTo>
                  <a:lnTo>
                    <a:pt x="4710" y="1121"/>
                  </a:lnTo>
                  <a:lnTo>
                    <a:pt x="4688" y="1139"/>
                  </a:lnTo>
                  <a:lnTo>
                    <a:pt x="4662" y="1155"/>
                  </a:lnTo>
                  <a:lnTo>
                    <a:pt x="4640" y="1172"/>
                  </a:lnTo>
                  <a:lnTo>
                    <a:pt x="4587" y="1213"/>
                  </a:lnTo>
                  <a:lnTo>
                    <a:pt x="4563" y="1231"/>
                  </a:lnTo>
                  <a:lnTo>
                    <a:pt x="4539" y="1252"/>
                  </a:lnTo>
                  <a:lnTo>
                    <a:pt x="4517" y="1274"/>
                  </a:lnTo>
                  <a:lnTo>
                    <a:pt x="4497" y="1298"/>
                  </a:lnTo>
                  <a:lnTo>
                    <a:pt x="4478" y="1323"/>
                  </a:lnTo>
                  <a:lnTo>
                    <a:pt x="4463" y="1352"/>
                  </a:lnTo>
                  <a:lnTo>
                    <a:pt x="4437" y="1409"/>
                  </a:lnTo>
                  <a:lnTo>
                    <a:pt x="4425" y="1434"/>
                  </a:lnTo>
                  <a:lnTo>
                    <a:pt x="4412" y="1458"/>
                  </a:lnTo>
                  <a:lnTo>
                    <a:pt x="4396" y="1480"/>
                  </a:lnTo>
                  <a:lnTo>
                    <a:pt x="4379" y="1502"/>
                  </a:lnTo>
                  <a:lnTo>
                    <a:pt x="4357" y="1523"/>
                  </a:lnTo>
                  <a:lnTo>
                    <a:pt x="4331" y="1542"/>
                  </a:lnTo>
                  <a:lnTo>
                    <a:pt x="4338" y="1567"/>
                  </a:lnTo>
                  <a:lnTo>
                    <a:pt x="4348" y="1596"/>
                  </a:lnTo>
                  <a:lnTo>
                    <a:pt x="4360" y="1625"/>
                  </a:lnTo>
                  <a:lnTo>
                    <a:pt x="4374" y="1653"/>
                  </a:lnTo>
                  <a:lnTo>
                    <a:pt x="4360" y="1653"/>
                  </a:lnTo>
                  <a:lnTo>
                    <a:pt x="4357" y="1660"/>
                  </a:lnTo>
                  <a:lnTo>
                    <a:pt x="4354" y="1665"/>
                  </a:lnTo>
                  <a:lnTo>
                    <a:pt x="4342" y="1675"/>
                  </a:lnTo>
                  <a:lnTo>
                    <a:pt x="4337" y="1680"/>
                  </a:lnTo>
                  <a:lnTo>
                    <a:pt x="4333" y="1687"/>
                  </a:lnTo>
                  <a:lnTo>
                    <a:pt x="4333" y="1695"/>
                  </a:lnTo>
                  <a:lnTo>
                    <a:pt x="4333" y="1707"/>
                  </a:lnTo>
                  <a:lnTo>
                    <a:pt x="4328" y="1707"/>
                  </a:lnTo>
                  <a:lnTo>
                    <a:pt x="4325" y="1707"/>
                  </a:lnTo>
                  <a:lnTo>
                    <a:pt x="4321" y="1704"/>
                  </a:lnTo>
                  <a:lnTo>
                    <a:pt x="4319" y="1701"/>
                  </a:lnTo>
                  <a:lnTo>
                    <a:pt x="4318" y="1694"/>
                  </a:lnTo>
                  <a:lnTo>
                    <a:pt x="4316" y="1690"/>
                  </a:lnTo>
                  <a:lnTo>
                    <a:pt x="4313" y="1687"/>
                  </a:lnTo>
                  <a:lnTo>
                    <a:pt x="4306" y="1690"/>
                  </a:lnTo>
                  <a:lnTo>
                    <a:pt x="4296" y="1694"/>
                  </a:lnTo>
                  <a:lnTo>
                    <a:pt x="4287" y="1697"/>
                  </a:lnTo>
                  <a:lnTo>
                    <a:pt x="4279" y="1701"/>
                  </a:lnTo>
                  <a:lnTo>
                    <a:pt x="4273" y="1704"/>
                  </a:lnTo>
                  <a:lnTo>
                    <a:pt x="4270" y="1707"/>
                  </a:lnTo>
                  <a:lnTo>
                    <a:pt x="4265" y="1712"/>
                  </a:lnTo>
                  <a:lnTo>
                    <a:pt x="4258" y="1714"/>
                  </a:lnTo>
                  <a:lnTo>
                    <a:pt x="4258" y="1719"/>
                  </a:lnTo>
                  <a:lnTo>
                    <a:pt x="4258" y="1723"/>
                  </a:lnTo>
                  <a:lnTo>
                    <a:pt x="4255" y="1726"/>
                  </a:lnTo>
                  <a:lnTo>
                    <a:pt x="4251" y="1728"/>
                  </a:lnTo>
                  <a:lnTo>
                    <a:pt x="4251" y="1770"/>
                  </a:lnTo>
                  <a:lnTo>
                    <a:pt x="4251" y="1772"/>
                  </a:lnTo>
                  <a:lnTo>
                    <a:pt x="4249" y="1779"/>
                  </a:lnTo>
                  <a:lnTo>
                    <a:pt x="4248" y="1786"/>
                  </a:lnTo>
                  <a:lnTo>
                    <a:pt x="4246" y="1805"/>
                  </a:lnTo>
                  <a:lnTo>
                    <a:pt x="4246" y="1806"/>
                  </a:lnTo>
                  <a:lnTo>
                    <a:pt x="4244" y="1810"/>
                  </a:lnTo>
                  <a:lnTo>
                    <a:pt x="4244" y="1815"/>
                  </a:lnTo>
                  <a:lnTo>
                    <a:pt x="4244" y="1818"/>
                  </a:lnTo>
                  <a:lnTo>
                    <a:pt x="4241" y="1822"/>
                  </a:lnTo>
                  <a:lnTo>
                    <a:pt x="4238" y="1823"/>
                  </a:lnTo>
                  <a:lnTo>
                    <a:pt x="4238" y="1840"/>
                  </a:lnTo>
                  <a:lnTo>
                    <a:pt x="4234" y="1854"/>
                  </a:lnTo>
                  <a:lnTo>
                    <a:pt x="4227" y="1880"/>
                  </a:lnTo>
                  <a:lnTo>
                    <a:pt x="4226" y="1883"/>
                  </a:lnTo>
                  <a:lnTo>
                    <a:pt x="4222" y="1886"/>
                  </a:lnTo>
                  <a:lnTo>
                    <a:pt x="4219" y="1890"/>
                  </a:lnTo>
                  <a:lnTo>
                    <a:pt x="4217" y="1898"/>
                  </a:lnTo>
                  <a:lnTo>
                    <a:pt x="4217" y="1907"/>
                  </a:lnTo>
                  <a:lnTo>
                    <a:pt x="4215" y="1917"/>
                  </a:lnTo>
                  <a:lnTo>
                    <a:pt x="4214" y="1917"/>
                  </a:lnTo>
                  <a:lnTo>
                    <a:pt x="4210" y="1919"/>
                  </a:lnTo>
                  <a:lnTo>
                    <a:pt x="4210" y="1973"/>
                  </a:lnTo>
                  <a:lnTo>
                    <a:pt x="4202" y="1978"/>
                  </a:lnTo>
                  <a:lnTo>
                    <a:pt x="4197" y="1980"/>
                  </a:lnTo>
                  <a:lnTo>
                    <a:pt x="4190" y="1980"/>
                  </a:lnTo>
                  <a:lnTo>
                    <a:pt x="4191" y="1989"/>
                  </a:lnTo>
                  <a:lnTo>
                    <a:pt x="4191" y="1994"/>
                  </a:lnTo>
                  <a:lnTo>
                    <a:pt x="4188" y="2004"/>
                  </a:lnTo>
                  <a:lnTo>
                    <a:pt x="4185" y="2014"/>
                  </a:lnTo>
                  <a:lnTo>
                    <a:pt x="4183" y="2021"/>
                  </a:lnTo>
                  <a:lnTo>
                    <a:pt x="4183" y="2028"/>
                  </a:lnTo>
                  <a:lnTo>
                    <a:pt x="4173" y="2035"/>
                  </a:lnTo>
                  <a:lnTo>
                    <a:pt x="4164" y="2043"/>
                  </a:lnTo>
                  <a:lnTo>
                    <a:pt x="4154" y="2050"/>
                  </a:lnTo>
                  <a:lnTo>
                    <a:pt x="4149" y="2053"/>
                  </a:lnTo>
                  <a:lnTo>
                    <a:pt x="4142" y="2055"/>
                  </a:lnTo>
                  <a:lnTo>
                    <a:pt x="4144" y="2059"/>
                  </a:lnTo>
                  <a:lnTo>
                    <a:pt x="4147" y="2060"/>
                  </a:lnTo>
                  <a:lnTo>
                    <a:pt x="4154" y="2062"/>
                  </a:lnTo>
                  <a:lnTo>
                    <a:pt x="4169" y="2062"/>
                  </a:lnTo>
                  <a:lnTo>
                    <a:pt x="4159" y="2084"/>
                  </a:lnTo>
                  <a:lnTo>
                    <a:pt x="4157" y="2088"/>
                  </a:lnTo>
                  <a:lnTo>
                    <a:pt x="4152" y="2096"/>
                  </a:lnTo>
                  <a:lnTo>
                    <a:pt x="4147" y="2105"/>
                  </a:lnTo>
                  <a:lnTo>
                    <a:pt x="4138" y="2120"/>
                  </a:lnTo>
                  <a:lnTo>
                    <a:pt x="4137" y="2123"/>
                  </a:lnTo>
                  <a:lnTo>
                    <a:pt x="4130" y="2132"/>
                  </a:lnTo>
                  <a:lnTo>
                    <a:pt x="4130" y="2135"/>
                  </a:lnTo>
                  <a:lnTo>
                    <a:pt x="4128" y="2144"/>
                  </a:lnTo>
                  <a:lnTo>
                    <a:pt x="4109" y="2142"/>
                  </a:lnTo>
                  <a:lnTo>
                    <a:pt x="4092" y="2146"/>
                  </a:lnTo>
                  <a:lnTo>
                    <a:pt x="4077" y="2149"/>
                  </a:lnTo>
                  <a:lnTo>
                    <a:pt x="4060" y="2151"/>
                  </a:lnTo>
                  <a:lnTo>
                    <a:pt x="4062" y="2154"/>
                  </a:lnTo>
                  <a:lnTo>
                    <a:pt x="4062" y="2156"/>
                  </a:lnTo>
                  <a:lnTo>
                    <a:pt x="4069" y="2156"/>
                  </a:lnTo>
                  <a:lnTo>
                    <a:pt x="4075" y="2156"/>
                  </a:lnTo>
                  <a:lnTo>
                    <a:pt x="4079" y="2156"/>
                  </a:lnTo>
                  <a:lnTo>
                    <a:pt x="4081" y="2158"/>
                  </a:lnTo>
                  <a:lnTo>
                    <a:pt x="4087" y="2168"/>
                  </a:lnTo>
                  <a:lnTo>
                    <a:pt x="4094" y="2175"/>
                  </a:lnTo>
                  <a:lnTo>
                    <a:pt x="4098" y="2176"/>
                  </a:lnTo>
                  <a:lnTo>
                    <a:pt x="4101" y="2178"/>
                  </a:lnTo>
                  <a:lnTo>
                    <a:pt x="4104" y="2183"/>
                  </a:lnTo>
                  <a:lnTo>
                    <a:pt x="4108" y="2188"/>
                  </a:lnTo>
                  <a:lnTo>
                    <a:pt x="4116" y="2195"/>
                  </a:lnTo>
                  <a:lnTo>
                    <a:pt x="4120" y="2199"/>
                  </a:lnTo>
                  <a:lnTo>
                    <a:pt x="4121" y="2204"/>
                  </a:lnTo>
                  <a:lnTo>
                    <a:pt x="4123" y="2211"/>
                  </a:lnTo>
                  <a:lnTo>
                    <a:pt x="4121" y="2219"/>
                  </a:lnTo>
                  <a:lnTo>
                    <a:pt x="4121" y="2226"/>
                  </a:lnTo>
                  <a:lnTo>
                    <a:pt x="4120" y="2233"/>
                  </a:lnTo>
                  <a:lnTo>
                    <a:pt x="4115" y="2236"/>
                  </a:lnTo>
                  <a:lnTo>
                    <a:pt x="4109" y="2240"/>
                  </a:lnTo>
                  <a:lnTo>
                    <a:pt x="4106" y="2241"/>
                  </a:lnTo>
                  <a:lnTo>
                    <a:pt x="4099" y="2245"/>
                  </a:lnTo>
                  <a:lnTo>
                    <a:pt x="4092" y="2250"/>
                  </a:lnTo>
                  <a:lnTo>
                    <a:pt x="4079" y="2262"/>
                  </a:lnTo>
                  <a:lnTo>
                    <a:pt x="4077" y="2263"/>
                  </a:lnTo>
                  <a:lnTo>
                    <a:pt x="4072" y="2265"/>
                  </a:lnTo>
                  <a:lnTo>
                    <a:pt x="4067" y="2267"/>
                  </a:lnTo>
                  <a:lnTo>
                    <a:pt x="4062" y="2272"/>
                  </a:lnTo>
                  <a:lnTo>
                    <a:pt x="4058" y="2277"/>
                  </a:lnTo>
                  <a:lnTo>
                    <a:pt x="4055" y="2286"/>
                  </a:lnTo>
                  <a:lnTo>
                    <a:pt x="4053" y="2294"/>
                  </a:lnTo>
                  <a:lnTo>
                    <a:pt x="4052" y="2292"/>
                  </a:lnTo>
                  <a:lnTo>
                    <a:pt x="4050" y="2294"/>
                  </a:lnTo>
                  <a:lnTo>
                    <a:pt x="4048" y="2296"/>
                  </a:lnTo>
                  <a:lnTo>
                    <a:pt x="4046" y="2301"/>
                  </a:lnTo>
                  <a:lnTo>
                    <a:pt x="4043" y="2299"/>
                  </a:lnTo>
                  <a:lnTo>
                    <a:pt x="4036" y="2296"/>
                  </a:lnTo>
                  <a:lnTo>
                    <a:pt x="4028" y="2292"/>
                  </a:lnTo>
                  <a:lnTo>
                    <a:pt x="4024" y="2292"/>
                  </a:lnTo>
                  <a:lnTo>
                    <a:pt x="4019" y="2294"/>
                  </a:lnTo>
                  <a:lnTo>
                    <a:pt x="4017" y="2298"/>
                  </a:lnTo>
                  <a:lnTo>
                    <a:pt x="4016" y="2303"/>
                  </a:lnTo>
                  <a:lnTo>
                    <a:pt x="4012" y="2315"/>
                  </a:lnTo>
                  <a:lnTo>
                    <a:pt x="4011" y="2327"/>
                  </a:lnTo>
                  <a:lnTo>
                    <a:pt x="4009" y="2332"/>
                  </a:lnTo>
                  <a:lnTo>
                    <a:pt x="4005" y="2335"/>
                  </a:lnTo>
                  <a:lnTo>
                    <a:pt x="4009" y="2345"/>
                  </a:lnTo>
                  <a:lnTo>
                    <a:pt x="4012" y="2354"/>
                  </a:lnTo>
                  <a:lnTo>
                    <a:pt x="4016" y="2361"/>
                  </a:lnTo>
                  <a:lnTo>
                    <a:pt x="4021" y="2367"/>
                  </a:lnTo>
                  <a:lnTo>
                    <a:pt x="4033" y="2379"/>
                  </a:lnTo>
                  <a:lnTo>
                    <a:pt x="4046" y="2390"/>
                  </a:lnTo>
                  <a:lnTo>
                    <a:pt x="4046" y="2424"/>
                  </a:lnTo>
                  <a:lnTo>
                    <a:pt x="4050" y="2429"/>
                  </a:lnTo>
                  <a:lnTo>
                    <a:pt x="4052" y="2434"/>
                  </a:lnTo>
                  <a:lnTo>
                    <a:pt x="4055" y="2446"/>
                  </a:lnTo>
                  <a:lnTo>
                    <a:pt x="4060" y="2458"/>
                  </a:lnTo>
                  <a:lnTo>
                    <a:pt x="4063" y="2461"/>
                  </a:lnTo>
                  <a:lnTo>
                    <a:pt x="4067" y="2465"/>
                  </a:lnTo>
                  <a:lnTo>
                    <a:pt x="4067" y="2495"/>
                  </a:lnTo>
                  <a:lnTo>
                    <a:pt x="4067" y="2499"/>
                  </a:lnTo>
                  <a:lnTo>
                    <a:pt x="4067" y="2506"/>
                  </a:lnTo>
                  <a:lnTo>
                    <a:pt x="4069" y="2509"/>
                  </a:lnTo>
                  <a:lnTo>
                    <a:pt x="4072" y="2512"/>
                  </a:lnTo>
                  <a:lnTo>
                    <a:pt x="4077" y="2514"/>
                  </a:lnTo>
                  <a:lnTo>
                    <a:pt x="4086" y="2518"/>
                  </a:lnTo>
                  <a:lnTo>
                    <a:pt x="4089" y="2519"/>
                  </a:lnTo>
                  <a:lnTo>
                    <a:pt x="4091" y="2523"/>
                  </a:lnTo>
                  <a:lnTo>
                    <a:pt x="4092" y="2524"/>
                  </a:lnTo>
                  <a:lnTo>
                    <a:pt x="4098" y="2531"/>
                  </a:lnTo>
                  <a:lnTo>
                    <a:pt x="4103" y="2536"/>
                  </a:lnTo>
                  <a:lnTo>
                    <a:pt x="4103" y="2540"/>
                  </a:lnTo>
                  <a:lnTo>
                    <a:pt x="4104" y="2546"/>
                  </a:lnTo>
                  <a:lnTo>
                    <a:pt x="4106" y="2552"/>
                  </a:lnTo>
                  <a:lnTo>
                    <a:pt x="4111" y="2557"/>
                  </a:lnTo>
                  <a:lnTo>
                    <a:pt x="4115" y="2560"/>
                  </a:lnTo>
                  <a:lnTo>
                    <a:pt x="4115" y="2611"/>
                  </a:lnTo>
                  <a:lnTo>
                    <a:pt x="4115" y="2615"/>
                  </a:lnTo>
                  <a:lnTo>
                    <a:pt x="4113" y="2620"/>
                  </a:lnTo>
                  <a:lnTo>
                    <a:pt x="4111" y="2623"/>
                  </a:lnTo>
                  <a:lnTo>
                    <a:pt x="4109" y="2628"/>
                  </a:lnTo>
                  <a:lnTo>
                    <a:pt x="4108" y="2634"/>
                  </a:lnTo>
                  <a:lnTo>
                    <a:pt x="4099" y="2640"/>
                  </a:lnTo>
                  <a:lnTo>
                    <a:pt x="4091" y="2647"/>
                  </a:lnTo>
                  <a:lnTo>
                    <a:pt x="4087" y="2651"/>
                  </a:lnTo>
                  <a:lnTo>
                    <a:pt x="4086" y="2656"/>
                  </a:lnTo>
                  <a:lnTo>
                    <a:pt x="4084" y="2657"/>
                  </a:lnTo>
                  <a:lnTo>
                    <a:pt x="4082" y="2659"/>
                  </a:lnTo>
                  <a:lnTo>
                    <a:pt x="4081" y="2661"/>
                  </a:lnTo>
                  <a:lnTo>
                    <a:pt x="4074" y="2664"/>
                  </a:lnTo>
                  <a:lnTo>
                    <a:pt x="4069" y="2669"/>
                  </a:lnTo>
                  <a:lnTo>
                    <a:pt x="4062" y="2683"/>
                  </a:lnTo>
                  <a:lnTo>
                    <a:pt x="4055" y="2695"/>
                  </a:lnTo>
                  <a:lnTo>
                    <a:pt x="4050" y="2700"/>
                  </a:lnTo>
                  <a:lnTo>
                    <a:pt x="4045" y="2705"/>
                  </a:lnTo>
                  <a:lnTo>
                    <a:pt x="4041" y="2705"/>
                  </a:lnTo>
                  <a:lnTo>
                    <a:pt x="4038" y="2707"/>
                  </a:lnTo>
                  <a:lnTo>
                    <a:pt x="4031" y="2710"/>
                  </a:lnTo>
                  <a:lnTo>
                    <a:pt x="4021" y="2714"/>
                  </a:lnTo>
                  <a:lnTo>
                    <a:pt x="4012" y="2721"/>
                  </a:lnTo>
                  <a:lnTo>
                    <a:pt x="4005" y="2727"/>
                  </a:lnTo>
                  <a:lnTo>
                    <a:pt x="4002" y="2729"/>
                  </a:lnTo>
                  <a:lnTo>
                    <a:pt x="4000" y="2733"/>
                  </a:lnTo>
                  <a:lnTo>
                    <a:pt x="3999" y="2738"/>
                  </a:lnTo>
                  <a:lnTo>
                    <a:pt x="3965" y="2738"/>
                  </a:lnTo>
                  <a:lnTo>
                    <a:pt x="3961" y="2739"/>
                  </a:lnTo>
                  <a:lnTo>
                    <a:pt x="3958" y="2741"/>
                  </a:lnTo>
                  <a:lnTo>
                    <a:pt x="3951" y="2748"/>
                  </a:lnTo>
                  <a:lnTo>
                    <a:pt x="3946" y="2755"/>
                  </a:lnTo>
                  <a:lnTo>
                    <a:pt x="3942" y="2756"/>
                  </a:lnTo>
                  <a:lnTo>
                    <a:pt x="3937" y="2758"/>
                  </a:lnTo>
                  <a:lnTo>
                    <a:pt x="3937" y="2763"/>
                  </a:lnTo>
                  <a:lnTo>
                    <a:pt x="3936" y="2767"/>
                  </a:lnTo>
                  <a:lnTo>
                    <a:pt x="3932" y="2768"/>
                  </a:lnTo>
                  <a:lnTo>
                    <a:pt x="3929" y="2770"/>
                  </a:lnTo>
                  <a:lnTo>
                    <a:pt x="3922" y="2772"/>
                  </a:lnTo>
                  <a:lnTo>
                    <a:pt x="3919" y="2775"/>
                  </a:lnTo>
                  <a:lnTo>
                    <a:pt x="3917" y="2779"/>
                  </a:lnTo>
                  <a:lnTo>
                    <a:pt x="3855" y="2779"/>
                  </a:lnTo>
                  <a:lnTo>
                    <a:pt x="3855" y="2775"/>
                  </a:lnTo>
                  <a:lnTo>
                    <a:pt x="3852" y="2772"/>
                  </a:lnTo>
                  <a:lnTo>
                    <a:pt x="3845" y="2770"/>
                  </a:lnTo>
                  <a:lnTo>
                    <a:pt x="3842" y="2768"/>
                  </a:lnTo>
                  <a:lnTo>
                    <a:pt x="3838" y="2767"/>
                  </a:lnTo>
                  <a:lnTo>
                    <a:pt x="3837" y="2763"/>
                  </a:lnTo>
                  <a:lnTo>
                    <a:pt x="3835" y="2758"/>
                  </a:lnTo>
                  <a:lnTo>
                    <a:pt x="3830" y="2755"/>
                  </a:lnTo>
                  <a:lnTo>
                    <a:pt x="3826" y="2751"/>
                  </a:lnTo>
                  <a:lnTo>
                    <a:pt x="3821" y="2746"/>
                  </a:lnTo>
                  <a:lnTo>
                    <a:pt x="3815" y="2745"/>
                  </a:lnTo>
                  <a:lnTo>
                    <a:pt x="3811" y="2738"/>
                  </a:lnTo>
                  <a:lnTo>
                    <a:pt x="3808" y="2733"/>
                  </a:lnTo>
                  <a:lnTo>
                    <a:pt x="3797" y="2724"/>
                  </a:lnTo>
                  <a:lnTo>
                    <a:pt x="3789" y="2716"/>
                  </a:lnTo>
                  <a:lnTo>
                    <a:pt x="3784" y="2710"/>
                  </a:lnTo>
                  <a:lnTo>
                    <a:pt x="3780" y="2704"/>
                  </a:lnTo>
                  <a:lnTo>
                    <a:pt x="3746" y="2693"/>
                  </a:lnTo>
                  <a:lnTo>
                    <a:pt x="3710" y="2685"/>
                  </a:lnTo>
                  <a:lnTo>
                    <a:pt x="3673" y="2680"/>
                  </a:lnTo>
                  <a:lnTo>
                    <a:pt x="3630" y="2676"/>
                  </a:lnTo>
                  <a:lnTo>
                    <a:pt x="3628" y="2671"/>
                  </a:lnTo>
                  <a:lnTo>
                    <a:pt x="3627" y="2668"/>
                  </a:lnTo>
                  <a:lnTo>
                    <a:pt x="3620" y="2663"/>
                  </a:lnTo>
                  <a:lnTo>
                    <a:pt x="3618" y="2659"/>
                  </a:lnTo>
                  <a:lnTo>
                    <a:pt x="3616" y="2654"/>
                  </a:lnTo>
                  <a:lnTo>
                    <a:pt x="3616" y="2649"/>
                  </a:lnTo>
                  <a:lnTo>
                    <a:pt x="3616" y="2642"/>
                  </a:lnTo>
                  <a:lnTo>
                    <a:pt x="3611" y="2637"/>
                  </a:lnTo>
                  <a:lnTo>
                    <a:pt x="3608" y="2632"/>
                  </a:lnTo>
                  <a:lnTo>
                    <a:pt x="3605" y="2623"/>
                  </a:lnTo>
                  <a:lnTo>
                    <a:pt x="3603" y="2615"/>
                  </a:lnTo>
                  <a:lnTo>
                    <a:pt x="3605" y="2608"/>
                  </a:lnTo>
                  <a:lnTo>
                    <a:pt x="3606" y="2603"/>
                  </a:lnTo>
                  <a:lnTo>
                    <a:pt x="3606" y="2601"/>
                  </a:lnTo>
                  <a:lnTo>
                    <a:pt x="3615" y="2591"/>
                  </a:lnTo>
                  <a:lnTo>
                    <a:pt x="3622" y="2582"/>
                  </a:lnTo>
                  <a:lnTo>
                    <a:pt x="3625" y="2570"/>
                  </a:lnTo>
                  <a:lnTo>
                    <a:pt x="3627" y="2557"/>
                  </a:lnTo>
                  <a:lnTo>
                    <a:pt x="3628" y="2553"/>
                  </a:lnTo>
                  <a:lnTo>
                    <a:pt x="3630" y="2546"/>
                  </a:lnTo>
                  <a:lnTo>
                    <a:pt x="3632" y="2545"/>
                  </a:lnTo>
                  <a:lnTo>
                    <a:pt x="3630" y="2538"/>
                  </a:lnTo>
                  <a:lnTo>
                    <a:pt x="3630" y="2533"/>
                  </a:lnTo>
                  <a:lnTo>
                    <a:pt x="3630" y="2524"/>
                  </a:lnTo>
                  <a:lnTo>
                    <a:pt x="3628" y="2519"/>
                  </a:lnTo>
                  <a:lnTo>
                    <a:pt x="3623" y="2516"/>
                  </a:lnTo>
                  <a:lnTo>
                    <a:pt x="3616" y="2512"/>
                  </a:lnTo>
                  <a:lnTo>
                    <a:pt x="3611" y="2511"/>
                  </a:lnTo>
                  <a:lnTo>
                    <a:pt x="3606" y="2506"/>
                  </a:lnTo>
                  <a:lnTo>
                    <a:pt x="3603" y="2500"/>
                  </a:lnTo>
                  <a:lnTo>
                    <a:pt x="3603" y="2492"/>
                  </a:lnTo>
                  <a:lnTo>
                    <a:pt x="3610" y="2489"/>
                  </a:lnTo>
                  <a:lnTo>
                    <a:pt x="3613" y="2485"/>
                  </a:lnTo>
                  <a:lnTo>
                    <a:pt x="3618" y="2480"/>
                  </a:lnTo>
                  <a:lnTo>
                    <a:pt x="3623" y="2478"/>
                  </a:lnTo>
                  <a:lnTo>
                    <a:pt x="3630" y="2475"/>
                  </a:lnTo>
                  <a:lnTo>
                    <a:pt x="3634" y="2475"/>
                  </a:lnTo>
                  <a:lnTo>
                    <a:pt x="3644" y="2478"/>
                  </a:lnTo>
                  <a:lnTo>
                    <a:pt x="3645" y="2475"/>
                  </a:lnTo>
                  <a:lnTo>
                    <a:pt x="3647" y="2471"/>
                  </a:lnTo>
                  <a:lnTo>
                    <a:pt x="3651" y="2470"/>
                  </a:lnTo>
                  <a:lnTo>
                    <a:pt x="3663" y="2463"/>
                  </a:lnTo>
                  <a:lnTo>
                    <a:pt x="3668" y="2460"/>
                  </a:lnTo>
                  <a:lnTo>
                    <a:pt x="3671" y="2454"/>
                  </a:lnTo>
                  <a:lnTo>
                    <a:pt x="3673" y="2453"/>
                  </a:lnTo>
                  <a:lnTo>
                    <a:pt x="3673" y="2448"/>
                  </a:lnTo>
                  <a:lnTo>
                    <a:pt x="3676" y="2442"/>
                  </a:lnTo>
                  <a:lnTo>
                    <a:pt x="3683" y="2437"/>
                  </a:lnTo>
                  <a:lnTo>
                    <a:pt x="3688" y="2432"/>
                  </a:lnTo>
                  <a:lnTo>
                    <a:pt x="3688" y="2429"/>
                  </a:lnTo>
                  <a:lnTo>
                    <a:pt x="3688" y="2425"/>
                  </a:lnTo>
                  <a:lnTo>
                    <a:pt x="3690" y="2424"/>
                  </a:lnTo>
                  <a:lnTo>
                    <a:pt x="3704" y="2420"/>
                  </a:lnTo>
                  <a:lnTo>
                    <a:pt x="3707" y="2419"/>
                  </a:lnTo>
                  <a:lnTo>
                    <a:pt x="3709" y="2417"/>
                  </a:lnTo>
                  <a:lnTo>
                    <a:pt x="3710" y="2413"/>
                  </a:lnTo>
                  <a:lnTo>
                    <a:pt x="3709" y="2410"/>
                  </a:lnTo>
                  <a:lnTo>
                    <a:pt x="3710" y="2407"/>
                  </a:lnTo>
                  <a:lnTo>
                    <a:pt x="3721" y="2386"/>
                  </a:lnTo>
                  <a:lnTo>
                    <a:pt x="3733" y="2369"/>
                  </a:lnTo>
                  <a:lnTo>
                    <a:pt x="3739" y="2369"/>
                  </a:lnTo>
                  <a:lnTo>
                    <a:pt x="3743" y="2369"/>
                  </a:lnTo>
                  <a:lnTo>
                    <a:pt x="3750" y="2364"/>
                  </a:lnTo>
                  <a:lnTo>
                    <a:pt x="3757" y="2361"/>
                  </a:lnTo>
                  <a:lnTo>
                    <a:pt x="3762" y="2361"/>
                  </a:lnTo>
                  <a:lnTo>
                    <a:pt x="3767" y="2362"/>
                  </a:lnTo>
                  <a:lnTo>
                    <a:pt x="3772" y="2361"/>
                  </a:lnTo>
                  <a:lnTo>
                    <a:pt x="3774" y="2359"/>
                  </a:lnTo>
                  <a:lnTo>
                    <a:pt x="3777" y="2350"/>
                  </a:lnTo>
                  <a:lnTo>
                    <a:pt x="3779" y="2347"/>
                  </a:lnTo>
                  <a:lnTo>
                    <a:pt x="3780" y="2344"/>
                  </a:lnTo>
                  <a:lnTo>
                    <a:pt x="3784" y="2342"/>
                  </a:lnTo>
                  <a:lnTo>
                    <a:pt x="3787" y="2342"/>
                  </a:lnTo>
                  <a:lnTo>
                    <a:pt x="3780" y="2330"/>
                  </a:lnTo>
                  <a:lnTo>
                    <a:pt x="3775" y="2325"/>
                  </a:lnTo>
                  <a:lnTo>
                    <a:pt x="3772" y="2321"/>
                  </a:lnTo>
                  <a:lnTo>
                    <a:pt x="3767" y="2321"/>
                  </a:lnTo>
                  <a:lnTo>
                    <a:pt x="3763" y="2320"/>
                  </a:lnTo>
                  <a:lnTo>
                    <a:pt x="3760" y="2318"/>
                  </a:lnTo>
                  <a:lnTo>
                    <a:pt x="3757" y="2309"/>
                  </a:lnTo>
                  <a:lnTo>
                    <a:pt x="3753" y="2308"/>
                  </a:lnTo>
                  <a:lnTo>
                    <a:pt x="3748" y="2303"/>
                  </a:lnTo>
                  <a:lnTo>
                    <a:pt x="3741" y="2299"/>
                  </a:lnTo>
                  <a:lnTo>
                    <a:pt x="3733" y="2296"/>
                  </a:lnTo>
                  <a:lnTo>
                    <a:pt x="3726" y="2291"/>
                  </a:lnTo>
                  <a:lnTo>
                    <a:pt x="3722" y="2289"/>
                  </a:lnTo>
                  <a:lnTo>
                    <a:pt x="3719" y="2287"/>
                  </a:lnTo>
                  <a:lnTo>
                    <a:pt x="3714" y="2279"/>
                  </a:lnTo>
                  <a:lnTo>
                    <a:pt x="3710" y="2269"/>
                  </a:lnTo>
                  <a:lnTo>
                    <a:pt x="3707" y="2260"/>
                  </a:lnTo>
                  <a:lnTo>
                    <a:pt x="3704" y="2257"/>
                  </a:lnTo>
                  <a:lnTo>
                    <a:pt x="3698" y="2253"/>
                  </a:lnTo>
                  <a:lnTo>
                    <a:pt x="3698" y="2248"/>
                  </a:lnTo>
                  <a:lnTo>
                    <a:pt x="3695" y="2245"/>
                  </a:lnTo>
                  <a:lnTo>
                    <a:pt x="3688" y="2240"/>
                  </a:lnTo>
                  <a:lnTo>
                    <a:pt x="3683" y="2234"/>
                  </a:lnTo>
                  <a:lnTo>
                    <a:pt x="3680" y="2231"/>
                  </a:lnTo>
                  <a:lnTo>
                    <a:pt x="3678" y="2226"/>
                  </a:lnTo>
                  <a:lnTo>
                    <a:pt x="3673" y="2226"/>
                  </a:lnTo>
                  <a:lnTo>
                    <a:pt x="3668" y="2224"/>
                  </a:lnTo>
                  <a:lnTo>
                    <a:pt x="3659" y="2221"/>
                  </a:lnTo>
                  <a:lnTo>
                    <a:pt x="3651" y="2217"/>
                  </a:lnTo>
                  <a:lnTo>
                    <a:pt x="3645" y="2217"/>
                  </a:lnTo>
                  <a:lnTo>
                    <a:pt x="3637" y="2219"/>
                  </a:lnTo>
                  <a:lnTo>
                    <a:pt x="3628" y="2219"/>
                  </a:lnTo>
                  <a:lnTo>
                    <a:pt x="3622" y="2216"/>
                  </a:lnTo>
                  <a:lnTo>
                    <a:pt x="3618" y="2211"/>
                  </a:lnTo>
                  <a:lnTo>
                    <a:pt x="3615" y="2211"/>
                  </a:lnTo>
                  <a:lnTo>
                    <a:pt x="3613" y="2204"/>
                  </a:lnTo>
                  <a:lnTo>
                    <a:pt x="3611" y="2199"/>
                  </a:lnTo>
                  <a:lnTo>
                    <a:pt x="3608" y="2197"/>
                  </a:lnTo>
                  <a:lnTo>
                    <a:pt x="3605" y="2197"/>
                  </a:lnTo>
                  <a:lnTo>
                    <a:pt x="3596" y="2199"/>
                  </a:lnTo>
                  <a:lnTo>
                    <a:pt x="3589" y="2200"/>
                  </a:lnTo>
                  <a:lnTo>
                    <a:pt x="3584" y="2199"/>
                  </a:lnTo>
                  <a:lnTo>
                    <a:pt x="3579" y="2197"/>
                  </a:lnTo>
                  <a:lnTo>
                    <a:pt x="3576" y="2195"/>
                  </a:lnTo>
                  <a:lnTo>
                    <a:pt x="3570" y="2190"/>
                  </a:lnTo>
                  <a:lnTo>
                    <a:pt x="3567" y="2185"/>
                  </a:lnTo>
                  <a:lnTo>
                    <a:pt x="3560" y="2180"/>
                  </a:lnTo>
                  <a:lnTo>
                    <a:pt x="3559" y="2176"/>
                  </a:lnTo>
                  <a:lnTo>
                    <a:pt x="3557" y="2173"/>
                  </a:lnTo>
                  <a:lnTo>
                    <a:pt x="3555" y="2166"/>
                  </a:lnTo>
                  <a:lnTo>
                    <a:pt x="3555" y="2159"/>
                  </a:lnTo>
                  <a:lnTo>
                    <a:pt x="3555" y="2151"/>
                  </a:lnTo>
                  <a:lnTo>
                    <a:pt x="3530" y="2151"/>
                  </a:lnTo>
                  <a:lnTo>
                    <a:pt x="3501" y="2151"/>
                  </a:lnTo>
                  <a:lnTo>
                    <a:pt x="3487" y="2151"/>
                  </a:lnTo>
                  <a:lnTo>
                    <a:pt x="3475" y="2151"/>
                  </a:lnTo>
                  <a:lnTo>
                    <a:pt x="3463" y="2147"/>
                  </a:lnTo>
                  <a:lnTo>
                    <a:pt x="3453" y="2144"/>
                  </a:lnTo>
                  <a:lnTo>
                    <a:pt x="3439" y="2151"/>
                  </a:lnTo>
                  <a:lnTo>
                    <a:pt x="3422" y="2158"/>
                  </a:lnTo>
                  <a:lnTo>
                    <a:pt x="3405" y="2161"/>
                  </a:lnTo>
                  <a:lnTo>
                    <a:pt x="3385" y="2164"/>
                  </a:lnTo>
                  <a:lnTo>
                    <a:pt x="3383" y="2164"/>
                  </a:lnTo>
                  <a:lnTo>
                    <a:pt x="3378" y="2163"/>
                  </a:lnTo>
                  <a:lnTo>
                    <a:pt x="3373" y="2163"/>
                  </a:lnTo>
                  <a:lnTo>
                    <a:pt x="3368" y="2164"/>
                  </a:lnTo>
                  <a:lnTo>
                    <a:pt x="3364" y="2168"/>
                  </a:lnTo>
                  <a:lnTo>
                    <a:pt x="3356" y="2173"/>
                  </a:lnTo>
                  <a:lnTo>
                    <a:pt x="3352" y="2175"/>
                  </a:lnTo>
                  <a:lnTo>
                    <a:pt x="3347" y="2175"/>
                  </a:lnTo>
                  <a:lnTo>
                    <a:pt x="3344" y="2175"/>
                  </a:lnTo>
                  <a:lnTo>
                    <a:pt x="3339" y="2178"/>
                  </a:lnTo>
                  <a:lnTo>
                    <a:pt x="3332" y="2182"/>
                  </a:lnTo>
                  <a:lnTo>
                    <a:pt x="3327" y="2185"/>
                  </a:lnTo>
                  <a:lnTo>
                    <a:pt x="3320" y="2190"/>
                  </a:lnTo>
                  <a:lnTo>
                    <a:pt x="3316" y="2190"/>
                  </a:lnTo>
                  <a:lnTo>
                    <a:pt x="3313" y="2194"/>
                  </a:lnTo>
                  <a:lnTo>
                    <a:pt x="3310" y="2199"/>
                  </a:lnTo>
                  <a:lnTo>
                    <a:pt x="3304" y="2200"/>
                  </a:lnTo>
                  <a:lnTo>
                    <a:pt x="3299" y="2204"/>
                  </a:lnTo>
                  <a:lnTo>
                    <a:pt x="3293" y="2214"/>
                  </a:lnTo>
                  <a:lnTo>
                    <a:pt x="3291" y="2216"/>
                  </a:lnTo>
                  <a:lnTo>
                    <a:pt x="3286" y="2216"/>
                  </a:lnTo>
                  <a:lnTo>
                    <a:pt x="3282" y="2216"/>
                  </a:lnTo>
                  <a:lnTo>
                    <a:pt x="3274" y="2219"/>
                  </a:lnTo>
                  <a:lnTo>
                    <a:pt x="3260" y="2234"/>
                  </a:lnTo>
                  <a:lnTo>
                    <a:pt x="3258" y="2234"/>
                  </a:lnTo>
                  <a:lnTo>
                    <a:pt x="3253" y="2238"/>
                  </a:lnTo>
                  <a:lnTo>
                    <a:pt x="3248" y="2240"/>
                  </a:lnTo>
                  <a:lnTo>
                    <a:pt x="3125" y="2240"/>
                  </a:lnTo>
                  <a:lnTo>
                    <a:pt x="3117" y="2243"/>
                  </a:lnTo>
                  <a:lnTo>
                    <a:pt x="3110" y="2248"/>
                  </a:lnTo>
                  <a:lnTo>
                    <a:pt x="3103" y="2252"/>
                  </a:lnTo>
                  <a:lnTo>
                    <a:pt x="3098" y="2253"/>
                  </a:lnTo>
                  <a:lnTo>
                    <a:pt x="3091" y="2253"/>
                  </a:lnTo>
                  <a:lnTo>
                    <a:pt x="3094" y="2263"/>
                  </a:lnTo>
                  <a:lnTo>
                    <a:pt x="3100" y="2272"/>
                  </a:lnTo>
                  <a:lnTo>
                    <a:pt x="3106" y="2277"/>
                  </a:lnTo>
                  <a:lnTo>
                    <a:pt x="3115" y="2282"/>
                  </a:lnTo>
                  <a:lnTo>
                    <a:pt x="3124" y="2286"/>
                  </a:lnTo>
                  <a:lnTo>
                    <a:pt x="3134" y="2289"/>
                  </a:lnTo>
                  <a:lnTo>
                    <a:pt x="3156" y="2294"/>
                  </a:lnTo>
                  <a:lnTo>
                    <a:pt x="3158" y="2294"/>
                  </a:lnTo>
                  <a:lnTo>
                    <a:pt x="3166" y="2298"/>
                  </a:lnTo>
                  <a:lnTo>
                    <a:pt x="3176" y="2301"/>
                  </a:lnTo>
                  <a:lnTo>
                    <a:pt x="3187" y="2304"/>
                  </a:lnTo>
                  <a:lnTo>
                    <a:pt x="3197" y="2311"/>
                  </a:lnTo>
                  <a:lnTo>
                    <a:pt x="3199" y="2313"/>
                  </a:lnTo>
                  <a:lnTo>
                    <a:pt x="3207" y="2316"/>
                  </a:lnTo>
                  <a:lnTo>
                    <a:pt x="3216" y="2321"/>
                  </a:lnTo>
                  <a:lnTo>
                    <a:pt x="3224" y="2323"/>
                  </a:lnTo>
                  <a:lnTo>
                    <a:pt x="3235" y="2321"/>
                  </a:lnTo>
                  <a:lnTo>
                    <a:pt x="3240" y="2321"/>
                  </a:lnTo>
                  <a:lnTo>
                    <a:pt x="3252" y="2325"/>
                  </a:lnTo>
                  <a:lnTo>
                    <a:pt x="3264" y="2330"/>
                  </a:lnTo>
                  <a:lnTo>
                    <a:pt x="3275" y="2333"/>
                  </a:lnTo>
                  <a:lnTo>
                    <a:pt x="3282" y="2335"/>
                  </a:lnTo>
                  <a:lnTo>
                    <a:pt x="3289" y="2335"/>
                  </a:lnTo>
                  <a:lnTo>
                    <a:pt x="3293" y="2338"/>
                  </a:lnTo>
                  <a:lnTo>
                    <a:pt x="3294" y="2342"/>
                  </a:lnTo>
                  <a:lnTo>
                    <a:pt x="3294" y="2345"/>
                  </a:lnTo>
                  <a:lnTo>
                    <a:pt x="3296" y="2349"/>
                  </a:lnTo>
                  <a:lnTo>
                    <a:pt x="3299" y="2349"/>
                  </a:lnTo>
                  <a:lnTo>
                    <a:pt x="3303" y="2349"/>
                  </a:lnTo>
                  <a:lnTo>
                    <a:pt x="3308" y="2349"/>
                  </a:lnTo>
                  <a:lnTo>
                    <a:pt x="3310" y="2349"/>
                  </a:lnTo>
                  <a:lnTo>
                    <a:pt x="3310" y="2352"/>
                  </a:lnTo>
                  <a:lnTo>
                    <a:pt x="3310" y="2356"/>
                  </a:lnTo>
                  <a:lnTo>
                    <a:pt x="3323" y="2362"/>
                  </a:lnTo>
                  <a:lnTo>
                    <a:pt x="3337" y="2369"/>
                  </a:lnTo>
                  <a:lnTo>
                    <a:pt x="3337" y="2378"/>
                  </a:lnTo>
                  <a:lnTo>
                    <a:pt x="3339" y="2385"/>
                  </a:lnTo>
                  <a:lnTo>
                    <a:pt x="3340" y="2390"/>
                  </a:lnTo>
                  <a:lnTo>
                    <a:pt x="3344" y="2395"/>
                  </a:lnTo>
                  <a:lnTo>
                    <a:pt x="3349" y="2403"/>
                  </a:lnTo>
                  <a:lnTo>
                    <a:pt x="3350" y="2410"/>
                  </a:lnTo>
                  <a:lnTo>
                    <a:pt x="3350" y="2417"/>
                  </a:lnTo>
                  <a:lnTo>
                    <a:pt x="3354" y="2420"/>
                  </a:lnTo>
                  <a:lnTo>
                    <a:pt x="3356" y="2424"/>
                  </a:lnTo>
                  <a:lnTo>
                    <a:pt x="3356" y="2437"/>
                  </a:lnTo>
                  <a:lnTo>
                    <a:pt x="3356" y="2442"/>
                  </a:lnTo>
                  <a:lnTo>
                    <a:pt x="3359" y="2446"/>
                  </a:lnTo>
                  <a:lnTo>
                    <a:pt x="3361" y="2449"/>
                  </a:lnTo>
                  <a:lnTo>
                    <a:pt x="3368" y="2453"/>
                  </a:lnTo>
                  <a:lnTo>
                    <a:pt x="3371" y="2456"/>
                  </a:lnTo>
                  <a:lnTo>
                    <a:pt x="3373" y="2460"/>
                  </a:lnTo>
                  <a:lnTo>
                    <a:pt x="3374" y="2465"/>
                  </a:lnTo>
                  <a:lnTo>
                    <a:pt x="3374" y="2473"/>
                  </a:lnTo>
                  <a:lnTo>
                    <a:pt x="3374" y="2482"/>
                  </a:lnTo>
                  <a:lnTo>
                    <a:pt x="3376" y="2485"/>
                  </a:lnTo>
                  <a:lnTo>
                    <a:pt x="3378" y="2490"/>
                  </a:lnTo>
                  <a:lnTo>
                    <a:pt x="3378" y="2499"/>
                  </a:lnTo>
                  <a:lnTo>
                    <a:pt x="3381" y="2500"/>
                  </a:lnTo>
                  <a:lnTo>
                    <a:pt x="3386" y="2504"/>
                  </a:lnTo>
                  <a:lnTo>
                    <a:pt x="3391" y="2509"/>
                  </a:lnTo>
                  <a:lnTo>
                    <a:pt x="3393" y="2512"/>
                  </a:lnTo>
                  <a:lnTo>
                    <a:pt x="3395" y="2516"/>
                  </a:lnTo>
                  <a:lnTo>
                    <a:pt x="3395" y="2519"/>
                  </a:lnTo>
                  <a:lnTo>
                    <a:pt x="3391" y="2524"/>
                  </a:lnTo>
                  <a:lnTo>
                    <a:pt x="3391" y="2528"/>
                  </a:lnTo>
                  <a:lnTo>
                    <a:pt x="3391" y="2533"/>
                  </a:lnTo>
                  <a:lnTo>
                    <a:pt x="3397" y="2535"/>
                  </a:lnTo>
                  <a:lnTo>
                    <a:pt x="3400" y="2538"/>
                  </a:lnTo>
                  <a:lnTo>
                    <a:pt x="3402" y="2541"/>
                  </a:lnTo>
                  <a:lnTo>
                    <a:pt x="3403" y="2546"/>
                  </a:lnTo>
                  <a:lnTo>
                    <a:pt x="3405" y="2557"/>
                  </a:lnTo>
                  <a:lnTo>
                    <a:pt x="3405" y="2567"/>
                  </a:lnTo>
                  <a:lnTo>
                    <a:pt x="3412" y="2582"/>
                  </a:lnTo>
                  <a:lnTo>
                    <a:pt x="3414" y="2593"/>
                  </a:lnTo>
                  <a:lnTo>
                    <a:pt x="3414" y="2596"/>
                  </a:lnTo>
                  <a:lnTo>
                    <a:pt x="3412" y="2601"/>
                  </a:lnTo>
                  <a:lnTo>
                    <a:pt x="3414" y="2604"/>
                  </a:lnTo>
                  <a:lnTo>
                    <a:pt x="3417" y="2606"/>
                  </a:lnTo>
                  <a:lnTo>
                    <a:pt x="3424" y="2608"/>
                  </a:lnTo>
                  <a:lnTo>
                    <a:pt x="3439" y="2608"/>
                  </a:lnTo>
                  <a:lnTo>
                    <a:pt x="3437" y="2611"/>
                  </a:lnTo>
                  <a:lnTo>
                    <a:pt x="3434" y="2613"/>
                  </a:lnTo>
                  <a:lnTo>
                    <a:pt x="3426" y="2615"/>
                  </a:lnTo>
                  <a:lnTo>
                    <a:pt x="3426" y="2628"/>
                  </a:lnTo>
                  <a:lnTo>
                    <a:pt x="3429" y="2651"/>
                  </a:lnTo>
                  <a:lnTo>
                    <a:pt x="3432" y="2671"/>
                  </a:lnTo>
                  <a:lnTo>
                    <a:pt x="3434" y="2692"/>
                  </a:lnTo>
                  <a:lnTo>
                    <a:pt x="3434" y="2704"/>
                  </a:lnTo>
                  <a:lnTo>
                    <a:pt x="3432" y="2717"/>
                  </a:lnTo>
                  <a:lnTo>
                    <a:pt x="3436" y="2724"/>
                  </a:lnTo>
                  <a:lnTo>
                    <a:pt x="3437" y="2734"/>
                  </a:lnTo>
                  <a:lnTo>
                    <a:pt x="3437" y="2743"/>
                  </a:lnTo>
                  <a:lnTo>
                    <a:pt x="3439" y="2751"/>
                  </a:lnTo>
                  <a:lnTo>
                    <a:pt x="3441" y="2753"/>
                  </a:lnTo>
                  <a:lnTo>
                    <a:pt x="3443" y="2753"/>
                  </a:lnTo>
                  <a:lnTo>
                    <a:pt x="3446" y="2755"/>
                  </a:lnTo>
                  <a:lnTo>
                    <a:pt x="3446" y="2758"/>
                  </a:lnTo>
                  <a:lnTo>
                    <a:pt x="3448" y="2767"/>
                  </a:lnTo>
                  <a:lnTo>
                    <a:pt x="3449" y="2770"/>
                  </a:lnTo>
                  <a:lnTo>
                    <a:pt x="3453" y="2772"/>
                  </a:lnTo>
                  <a:lnTo>
                    <a:pt x="3453" y="2777"/>
                  </a:lnTo>
                  <a:lnTo>
                    <a:pt x="3453" y="2780"/>
                  </a:lnTo>
                  <a:lnTo>
                    <a:pt x="3454" y="2787"/>
                  </a:lnTo>
                  <a:lnTo>
                    <a:pt x="3458" y="2792"/>
                  </a:lnTo>
                  <a:lnTo>
                    <a:pt x="3460" y="2799"/>
                  </a:lnTo>
                  <a:lnTo>
                    <a:pt x="3461" y="2806"/>
                  </a:lnTo>
                  <a:lnTo>
                    <a:pt x="3465" y="2813"/>
                  </a:lnTo>
                  <a:lnTo>
                    <a:pt x="3473" y="2826"/>
                  </a:lnTo>
                  <a:lnTo>
                    <a:pt x="3483" y="2826"/>
                  </a:lnTo>
                  <a:lnTo>
                    <a:pt x="3489" y="2828"/>
                  </a:lnTo>
                  <a:lnTo>
                    <a:pt x="3495" y="2831"/>
                  </a:lnTo>
                  <a:lnTo>
                    <a:pt x="3501" y="2833"/>
                  </a:lnTo>
                  <a:lnTo>
                    <a:pt x="3506" y="2833"/>
                  </a:lnTo>
                  <a:lnTo>
                    <a:pt x="3512" y="2833"/>
                  </a:lnTo>
                  <a:lnTo>
                    <a:pt x="3518" y="2835"/>
                  </a:lnTo>
                  <a:lnTo>
                    <a:pt x="3521" y="2833"/>
                  </a:lnTo>
                  <a:lnTo>
                    <a:pt x="3521" y="2830"/>
                  </a:lnTo>
                  <a:lnTo>
                    <a:pt x="3521" y="2826"/>
                  </a:lnTo>
                  <a:lnTo>
                    <a:pt x="3528" y="2826"/>
                  </a:lnTo>
                  <a:lnTo>
                    <a:pt x="3535" y="2826"/>
                  </a:lnTo>
                  <a:lnTo>
                    <a:pt x="3540" y="2825"/>
                  </a:lnTo>
                  <a:lnTo>
                    <a:pt x="3541" y="2823"/>
                  </a:lnTo>
                  <a:lnTo>
                    <a:pt x="3541" y="2820"/>
                  </a:lnTo>
                  <a:lnTo>
                    <a:pt x="3547" y="2821"/>
                  </a:lnTo>
                  <a:lnTo>
                    <a:pt x="3550" y="2823"/>
                  </a:lnTo>
                  <a:lnTo>
                    <a:pt x="3555" y="2830"/>
                  </a:lnTo>
                  <a:lnTo>
                    <a:pt x="3560" y="2835"/>
                  </a:lnTo>
                  <a:lnTo>
                    <a:pt x="3564" y="2837"/>
                  </a:lnTo>
                  <a:lnTo>
                    <a:pt x="3569" y="2838"/>
                  </a:lnTo>
                  <a:lnTo>
                    <a:pt x="3570" y="2840"/>
                  </a:lnTo>
                  <a:lnTo>
                    <a:pt x="3576" y="2838"/>
                  </a:lnTo>
                  <a:lnTo>
                    <a:pt x="3579" y="2838"/>
                  </a:lnTo>
                  <a:lnTo>
                    <a:pt x="3582" y="2840"/>
                  </a:lnTo>
                  <a:lnTo>
                    <a:pt x="3586" y="2843"/>
                  </a:lnTo>
                  <a:lnTo>
                    <a:pt x="3591" y="2850"/>
                  </a:lnTo>
                  <a:lnTo>
                    <a:pt x="3596" y="2854"/>
                  </a:lnTo>
                  <a:lnTo>
                    <a:pt x="3601" y="2854"/>
                  </a:lnTo>
                  <a:lnTo>
                    <a:pt x="3605" y="2857"/>
                  </a:lnTo>
                  <a:lnTo>
                    <a:pt x="3611" y="2862"/>
                  </a:lnTo>
                  <a:lnTo>
                    <a:pt x="3616" y="2867"/>
                  </a:lnTo>
                  <a:lnTo>
                    <a:pt x="3620" y="2867"/>
                  </a:lnTo>
                  <a:lnTo>
                    <a:pt x="3625" y="2867"/>
                  </a:lnTo>
                  <a:lnTo>
                    <a:pt x="3630" y="2869"/>
                  </a:lnTo>
                  <a:lnTo>
                    <a:pt x="3634" y="2872"/>
                  </a:lnTo>
                  <a:lnTo>
                    <a:pt x="3637" y="2876"/>
                  </a:lnTo>
                  <a:lnTo>
                    <a:pt x="3642" y="2884"/>
                  </a:lnTo>
                  <a:lnTo>
                    <a:pt x="3645" y="2886"/>
                  </a:lnTo>
                  <a:lnTo>
                    <a:pt x="3651" y="2888"/>
                  </a:lnTo>
                  <a:lnTo>
                    <a:pt x="3651" y="2915"/>
                  </a:lnTo>
                  <a:lnTo>
                    <a:pt x="3652" y="2927"/>
                  </a:lnTo>
                  <a:lnTo>
                    <a:pt x="3656" y="2932"/>
                  </a:lnTo>
                  <a:lnTo>
                    <a:pt x="3657" y="2935"/>
                  </a:lnTo>
                  <a:lnTo>
                    <a:pt x="3657" y="2942"/>
                  </a:lnTo>
                  <a:lnTo>
                    <a:pt x="3657" y="2949"/>
                  </a:lnTo>
                  <a:lnTo>
                    <a:pt x="3661" y="2954"/>
                  </a:lnTo>
                  <a:lnTo>
                    <a:pt x="3664" y="2956"/>
                  </a:lnTo>
                  <a:lnTo>
                    <a:pt x="3664" y="2964"/>
                  </a:lnTo>
                  <a:lnTo>
                    <a:pt x="3666" y="2971"/>
                  </a:lnTo>
                  <a:lnTo>
                    <a:pt x="3671" y="2983"/>
                  </a:lnTo>
                  <a:lnTo>
                    <a:pt x="3673" y="2985"/>
                  </a:lnTo>
                  <a:lnTo>
                    <a:pt x="3675" y="2999"/>
                  </a:lnTo>
                  <a:lnTo>
                    <a:pt x="3678" y="3009"/>
                  </a:lnTo>
                  <a:lnTo>
                    <a:pt x="3683" y="3022"/>
                  </a:lnTo>
                  <a:lnTo>
                    <a:pt x="3685" y="3026"/>
                  </a:lnTo>
                  <a:lnTo>
                    <a:pt x="3690" y="3036"/>
                  </a:lnTo>
                  <a:lnTo>
                    <a:pt x="3692" y="3041"/>
                  </a:lnTo>
                  <a:lnTo>
                    <a:pt x="3692" y="3045"/>
                  </a:lnTo>
                  <a:lnTo>
                    <a:pt x="3692" y="3048"/>
                  </a:lnTo>
                  <a:lnTo>
                    <a:pt x="3692" y="3051"/>
                  </a:lnTo>
                  <a:lnTo>
                    <a:pt x="3695" y="3053"/>
                  </a:lnTo>
                  <a:lnTo>
                    <a:pt x="3697" y="3055"/>
                  </a:lnTo>
                  <a:lnTo>
                    <a:pt x="3698" y="3058"/>
                  </a:lnTo>
                  <a:lnTo>
                    <a:pt x="3698" y="3062"/>
                  </a:lnTo>
                  <a:lnTo>
                    <a:pt x="3698" y="3065"/>
                  </a:lnTo>
                  <a:lnTo>
                    <a:pt x="3698" y="3086"/>
                  </a:lnTo>
                  <a:lnTo>
                    <a:pt x="3698" y="3096"/>
                  </a:lnTo>
                  <a:lnTo>
                    <a:pt x="3698" y="3106"/>
                  </a:lnTo>
                  <a:lnTo>
                    <a:pt x="3702" y="3121"/>
                  </a:lnTo>
                  <a:lnTo>
                    <a:pt x="3705" y="3137"/>
                  </a:lnTo>
                  <a:lnTo>
                    <a:pt x="3705" y="3144"/>
                  </a:lnTo>
                  <a:lnTo>
                    <a:pt x="3705" y="3154"/>
                  </a:lnTo>
                  <a:lnTo>
                    <a:pt x="3712" y="3155"/>
                  </a:lnTo>
                  <a:lnTo>
                    <a:pt x="3712" y="3157"/>
                  </a:lnTo>
                  <a:lnTo>
                    <a:pt x="3712" y="3161"/>
                  </a:lnTo>
                  <a:lnTo>
                    <a:pt x="3714" y="3171"/>
                  </a:lnTo>
                  <a:lnTo>
                    <a:pt x="3716" y="3179"/>
                  </a:lnTo>
                  <a:lnTo>
                    <a:pt x="3719" y="3188"/>
                  </a:lnTo>
                  <a:lnTo>
                    <a:pt x="3722" y="3195"/>
                  </a:lnTo>
                  <a:lnTo>
                    <a:pt x="3731" y="3208"/>
                  </a:lnTo>
                  <a:lnTo>
                    <a:pt x="3739" y="3222"/>
                  </a:lnTo>
                  <a:lnTo>
                    <a:pt x="3745" y="3224"/>
                  </a:lnTo>
                  <a:lnTo>
                    <a:pt x="3750" y="3227"/>
                  </a:lnTo>
                  <a:lnTo>
                    <a:pt x="3758" y="3237"/>
                  </a:lnTo>
                  <a:lnTo>
                    <a:pt x="3765" y="3251"/>
                  </a:lnTo>
                  <a:lnTo>
                    <a:pt x="3767" y="3256"/>
                  </a:lnTo>
                  <a:lnTo>
                    <a:pt x="3767" y="3263"/>
                  </a:lnTo>
                  <a:lnTo>
                    <a:pt x="3760" y="3263"/>
                  </a:lnTo>
                  <a:lnTo>
                    <a:pt x="3755" y="3261"/>
                  </a:lnTo>
                  <a:lnTo>
                    <a:pt x="3753" y="3260"/>
                  </a:lnTo>
                  <a:lnTo>
                    <a:pt x="3753" y="3256"/>
                  </a:lnTo>
                  <a:lnTo>
                    <a:pt x="3748" y="3255"/>
                  </a:lnTo>
                  <a:lnTo>
                    <a:pt x="3746" y="3253"/>
                  </a:lnTo>
                  <a:lnTo>
                    <a:pt x="3746" y="3249"/>
                  </a:lnTo>
                  <a:lnTo>
                    <a:pt x="3741" y="3248"/>
                  </a:lnTo>
                  <a:lnTo>
                    <a:pt x="3739" y="3246"/>
                  </a:lnTo>
                  <a:lnTo>
                    <a:pt x="3739" y="3243"/>
                  </a:lnTo>
                  <a:lnTo>
                    <a:pt x="3736" y="3236"/>
                  </a:lnTo>
                  <a:lnTo>
                    <a:pt x="3731" y="3229"/>
                  </a:lnTo>
                  <a:lnTo>
                    <a:pt x="3726" y="3224"/>
                  </a:lnTo>
                  <a:lnTo>
                    <a:pt x="3719" y="3219"/>
                  </a:lnTo>
                  <a:lnTo>
                    <a:pt x="3710" y="3217"/>
                  </a:lnTo>
                  <a:lnTo>
                    <a:pt x="3702" y="3215"/>
                  </a:lnTo>
                  <a:lnTo>
                    <a:pt x="3692" y="3214"/>
                  </a:lnTo>
                  <a:lnTo>
                    <a:pt x="3678" y="3215"/>
                  </a:lnTo>
                  <a:lnTo>
                    <a:pt x="3676" y="3217"/>
                  </a:lnTo>
                  <a:lnTo>
                    <a:pt x="3671" y="3219"/>
                  </a:lnTo>
                  <a:lnTo>
                    <a:pt x="3668" y="3220"/>
                  </a:lnTo>
                  <a:lnTo>
                    <a:pt x="3664" y="3222"/>
                  </a:lnTo>
                  <a:lnTo>
                    <a:pt x="3664" y="3226"/>
                  </a:lnTo>
                  <a:lnTo>
                    <a:pt x="3664" y="3229"/>
                  </a:lnTo>
                  <a:lnTo>
                    <a:pt x="3666" y="3234"/>
                  </a:lnTo>
                  <a:lnTo>
                    <a:pt x="3664" y="3236"/>
                  </a:lnTo>
                  <a:lnTo>
                    <a:pt x="3661" y="3236"/>
                  </a:lnTo>
                  <a:lnTo>
                    <a:pt x="3657" y="3236"/>
                  </a:lnTo>
                  <a:lnTo>
                    <a:pt x="3656" y="3243"/>
                  </a:lnTo>
                  <a:lnTo>
                    <a:pt x="3654" y="3251"/>
                  </a:lnTo>
                  <a:lnTo>
                    <a:pt x="3651" y="3260"/>
                  </a:lnTo>
                  <a:lnTo>
                    <a:pt x="3649" y="3261"/>
                  </a:lnTo>
                  <a:lnTo>
                    <a:pt x="3644" y="3263"/>
                  </a:lnTo>
                  <a:lnTo>
                    <a:pt x="3645" y="3270"/>
                  </a:lnTo>
                  <a:lnTo>
                    <a:pt x="3649" y="3277"/>
                  </a:lnTo>
                  <a:lnTo>
                    <a:pt x="3651" y="3282"/>
                  </a:lnTo>
                  <a:lnTo>
                    <a:pt x="3651" y="3290"/>
                  </a:lnTo>
                  <a:lnTo>
                    <a:pt x="3654" y="3292"/>
                  </a:lnTo>
                  <a:lnTo>
                    <a:pt x="3656" y="3294"/>
                  </a:lnTo>
                  <a:lnTo>
                    <a:pt x="3656" y="3296"/>
                  </a:lnTo>
                  <a:lnTo>
                    <a:pt x="3651" y="3297"/>
                  </a:lnTo>
                  <a:lnTo>
                    <a:pt x="3645" y="3299"/>
                  </a:lnTo>
                  <a:lnTo>
                    <a:pt x="3640" y="3299"/>
                  </a:lnTo>
                  <a:lnTo>
                    <a:pt x="3635" y="3297"/>
                  </a:lnTo>
                  <a:lnTo>
                    <a:pt x="3632" y="3294"/>
                  </a:lnTo>
                  <a:lnTo>
                    <a:pt x="3630" y="3292"/>
                  </a:lnTo>
                  <a:lnTo>
                    <a:pt x="3630" y="3289"/>
                  </a:lnTo>
                  <a:lnTo>
                    <a:pt x="3632" y="3285"/>
                  </a:lnTo>
                  <a:lnTo>
                    <a:pt x="3637" y="3284"/>
                  </a:lnTo>
                  <a:lnTo>
                    <a:pt x="3637" y="3249"/>
                  </a:lnTo>
                  <a:lnTo>
                    <a:pt x="3639" y="3241"/>
                  </a:lnTo>
                  <a:lnTo>
                    <a:pt x="3640" y="3236"/>
                  </a:lnTo>
                  <a:lnTo>
                    <a:pt x="3645" y="3232"/>
                  </a:lnTo>
                  <a:lnTo>
                    <a:pt x="3651" y="3229"/>
                  </a:lnTo>
                  <a:lnTo>
                    <a:pt x="3652" y="3222"/>
                  </a:lnTo>
                  <a:lnTo>
                    <a:pt x="3656" y="3215"/>
                  </a:lnTo>
                  <a:lnTo>
                    <a:pt x="3657" y="3210"/>
                  </a:lnTo>
                  <a:lnTo>
                    <a:pt x="3657" y="3202"/>
                  </a:lnTo>
                  <a:lnTo>
                    <a:pt x="3656" y="3198"/>
                  </a:lnTo>
                  <a:lnTo>
                    <a:pt x="3652" y="3196"/>
                  </a:lnTo>
                  <a:lnTo>
                    <a:pt x="3644" y="3195"/>
                  </a:lnTo>
                  <a:lnTo>
                    <a:pt x="3644" y="3191"/>
                  </a:lnTo>
                  <a:lnTo>
                    <a:pt x="3644" y="3190"/>
                  </a:lnTo>
                  <a:lnTo>
                    <a:pt x="3637" y="3188"/>
                  </a:lnTo>
                  <a:lnTo>
                    <a:pt x="3637" y="3186"/>
                  </a:lnTo>
                  <a:lnTo>
                    <a:pt x="3635" y="3185"/>
                  </a:lnTo>
                  <a:lnTo>
                    <a:pt x="3630" y="3181"/>
                  </a:lnTo>
                  <a:lnTo>
                    <a:pt x="3625" y="3179"/>
                  </a:lnTo>
                  <a:lnTo>
                    <a:pt x="3625" y="3178"/>
                  </a:lnTo>
                  <a:lnTo>
                    <a:pt x="3623" y="3174"/>
                  </a:lnTo>
                  <a:lnTo>
                    <a:pt x="3589" y="3174"/>
                  </a:lnTo>
                  <a:lnTo>
                    <a:pt x="3589" y="3178"/>
                  </a:lnTo>
                  <a:lnTo>
                    <a:pt x="3587" y="3179"/>
                  </a:lnTo>
                  <a:lnTo>
                    <a:pt x="3584" y="3178"/>
                  </a:lnTo>
                  <a:lnTo>
                    <a:pt x="3582" y="3174"/>
                  </a:lnTo>
                  <a:lnTo>
                    <a:pt x="3577" y="3166"/>
                  </a:lnTo>
                  <a:lnTo>
                    <a:pt x="3574" y="3162"/>
                  </a:lnTo>
                  <a:lnTo>
                    <a:pt x="3569" y="3161"/>
                  </a:lnTo>
                  <a:lnTo>
                    <a:pt x="3565" y="3161"/>
                  </a:lnTo>
                  <a:lnTo>
                    <a:pt x="3559" y="3161"/>
                  </a:lnTo>
                  <a:lnTo>
                    <a:pt x="3553" y="3162"/>
                  </a:lnTo>
                  <a:lnTo>
                    <a:pt x="3548" y="3161"/>
                  </a:lnTo>
                  <a:lnTo>
                    <a:pt x="3548" y="3154"/>
                  </a:lnTo>
                  <a:lnTo>
                    <a:pt x="3541" y="3154"/>
                  </a:lnTo>
                  <a:lnTo>
                    <a:pt x="3535" y="3157"/>
                  </a:lnTo>
                  <a:lnTo>
                    <a:pt x="3530" y="3162"/>
                  </a:lnTo>
                  <a:lnTo>
                    <a:pt x="3521" y="3167"/>
                  </a:lnTo>
                  <a:lnTo>
                    <a:pt x="3521" y="3173"/>
                  </a:lnTo>
                  <a:lnTo>
                    <a:pt x="3518" y="3174"/>
                  </a:lnTo>
                  <a:lnTo>
                    <a:pt x="3514" y="3174"/>
                  </a:lnTo>
                  <a:lnTo>
                    <a:pt x="3495" y="3178"/>
                  </a:lnTo>
                  <a:lnTo>
                    <a:pt x="3478" y="3183"/>
                  </a:lnTo>
                  <a:lnTo>
                    <a:pt x="3470" y="3186"/>
                  </a:lnTo>
                  <a:lnTo>
                    <a:pt x="3463" y="3190"/>
                  </a:lnTo>
                  <a:lnTo>
                    <a:pt x="3458" y="3195"/>
                  </a:lnTo>
                  <a:lnTo>
                    <a:pt x="3453" y="3202"/>
                  </a:lnTo>
                  <a:lnTo>
                    <a:pt x="3446" y="3202"/>
                  </a:lnTo>
                  <a:lnTo>
                    <a:pt x="3444" y="3202"/>
                  </a:lnTo>
                  <a:lnTo>
                    <a:pt x="3443" y="3198"/>
                  </a:lnTo>
                  <a:lnTo>
                    <a:pt x="3443" y="3196"/>
                  </a:lnTo>
                  <a:lnTo>
                    <a:pt x="3446" y="3195"/>
                  </a:lnTo>
                  <a:lnTo>
                    <a:pt x="3446" y="3190"/>
                  </a:lnTo>
                  <a:lnTo>
                    <a:pt x="3444" y="3188"/>
                  </a:lnTo>
                  <a:lnTo>
                    <a:pt x="3439" y="3188"/>
                  </a:lnTo>
                  <a:lnTo>
                    <a:pt x="3432" y="3188"/>
                  </a:lnTo>
                  <a:lnTo>
                    <a:pt x="3427" y="3188"/>
                  </a:lnTo>
                  <a:lnTo>
                    <a:pt x="3422" y="3188"/>
                  </a:lnTo>
                  <a:lnTo>
                    <a:pt x="3419" y="3186"/>
                  </a:lnTo>
                  <a:lnTo>
                    <a:pt x="3419" y="3181"/>
                  </a:lnTo>
                  <a:lnTo>
                    <a:pt x="3403" y="3181"/>
                  </a:lnTo>
                  <a:lnTo>
                    <a:pt x="3390" y="3181"/>
                  </a:lnTo>
                  <a:lnTo>
                    <a:pt x="3364" y="3174"/>
                  </a:lnTo>
                  <a:lnTo>
                    <a:pt x="3362" y="3176"/>
                  </a:lnTo>
                  <a:lnTo>
                    <a:pt x="3361" y="3178"/>
                  </a:lnTo>
                  <a:lnTo>
                    <a:pt x="3359" y="3181"/>
                  </a:lnTo>
                  <a:lnTo>
                    <a:pt x="3356" y="3186"/>
                  </a:lnTo>
                  <a:lnTo>
                    <a:pt x="3354" y="3188"/>
                  </a:lnTo>
                  <a:lnTo>
                    <a:pt x="3350" y="3188"/>
                  </a:lnTo>
                  <a:lnTo>
                    <a:pt x="3352" y="3195"/>
                  </a:lnTo>
                  <a:lnTo>
                    <a:pt x="3350" y="3202"/>
                  </a:lnTo>
                  <a:lnTo>
                    <a:pt x="3349" y="3207"/>
                  </a:lnTo>
                  <a:lnTo>
                    <a:pt x="3344" y="3208"/>
                  </a:lnTo>
                  <a:lnTo>
                    <a:pt x="3344" y="3249"/>
                  </a:lnTo>
                  <a:lnTo>
                    <a:pt x="3339" y="3272"/>
                  </a:lnTo>
                  <a:lnTo>
                    <a:pt x="3335" y="3294"/>
                  </a:lnTo>
                  <a:lnTo>
                    <a:pt x="3333" y="3316"/>
                  </a:lnTo>
                  <a:lnTo>
                    <a:pt x="3330" y="3338"/>
                  </a:lnTo>
                  <a:lnTo>
                    <a:pt x="3327" y="3353"/>
                  </a:lnTo>
                  <a:lnTo>
                    <a:pt x="3323" y="3369"/>
                  </a:lnTo>
                  <a:lnTo>
                    <a:pt x="3320" y="3384"/>
                  </a:lnTo>
                  <a:lnTo>
                    <a:pt x="3316" y="3400"/>
                  </a:lnTo>
                  <a:lnTo>
                    <a:pt x="3316" y="3405"/>
                  </a:lnTo>
                  <a:lnTo>
                    <a:pt x="3316" y="3411"/>
                  </a:lnTo>
                  <a:lnTo>
                    <a:pt x="3315" y="3417"/>
                  </a:lnTo>
                  <a:lnTo>
                    <a:pt x="3311" y="3422"/>
                  </a:lnTo>
                  <a:lnTo>
                    <a:pt x="3308" y="3423"/>
                  </a:lnTo>
                  <a:lnTo>
                    <a:pt x="3299" y="3429"/>
                  </a:lnTo>
                  <a:lnTo>
                    <a:pt x="3293" y="3432"/>
                  </a:lnTo>
                  <a:lnTo>
                    <a:pt x="3289" y="3434"/>
                  </a:lnTo>
                  <a:lnTo>
                    <a:pt x="3281" y="3440"/>
                  </a:lnTo>
                  <a:lnTo>
                    <a:pt x="3269" y="3447"/>
                  </a:lnTo>
                  <a:lnTo>
                    <a:pt x="3265" y="3449"/>
                  </a:lnTo>
                  <a:lnTo>
                    <a:pt x="3264" y="3452"/>
                  </a:lnTo>
                  <a:lnTo>
                    <a:pt x="3262" y="3461"/>
                  </a:lnTo>
                  <a:lnTo>
                    <a:pt x="3258" y="3461"/>
                  </a:lnTo>
                  <a:lnTo>
                    <a:pt x="3257" y="3463"/>
                  </a:lnTo>
                  <a:lnTo>
                    <a:pt x="3255" y="3468"/>
                  </a:lnTo>
                  <a:lnTo>
                    <a:pt x="3253" y="3469"/>
                  </a:lnTo>
                  <a:lnTo>
                    <a:pt x="3252" y="3471"/>
                  </a:lnTo>
                  <a:lnTo>
                    <a:pt x="3250" y="3475"/>
                  </a:lnTo>
                  <a:lnTo>
                    <a:pt x="3246" y="3480"/>
                  </a:lnTo>
                  <a:lnTo>
                    <a:pt x="3245" y="3481"/>
                  </a:lnTo>
                  <a:lnTo>
                    <a:pt x="3241" y="3481"/>
                  </a:lnTo>
                  <a:lnTo>
                    <a:pt x="3236" y="3490"/>
                  </a:lnTo>
                  <a:lnTo>
                    <a:pt x="3231" y="3497"/>
                  </a:lnTo>
                  <a:lnTo>
                    <a:pt x="3223" y="3504"/>
                  </a:lnTo>
                  <a:lnTo>
                    <a:pt x="3214" y="3509"/>
                  </a:lnTo>
                  <a:lnTo>
                    <a:pt x="3212" y="3536"/>
                  </a:lnTo>
                  <a:lnTo>
                    <a:pt x="3207" y="3563"/>
                  </a:lnTo>
                  <a:lnTo>
                    <a:pt x="3204" y="3589"/>
                  </a:lnTo>
                  <a:lnTo>
                    <a:pt x="3200" y="3618"/>
                  </a:lnTo>
                  <a:lnTo>
                    <a:pt x="3199" y="3619"/>
                  </a:lnTo>
                  <a:lnTo>
                    <a:pt x="3197" y="3621"/>
                  </a:lnTo>
                  <a:lnTo>
                    <a:pt x="3195" y="3625"/>
                  </a:lnTo>
                  <a:lnTo>
                    <a:pt x="3192" y="3630"/>
                  </a:lnTo>
                  <a:lnTo>
                    <a:pt x="3190" y="3631"/>
                  </a:lnTo>
                  <a:lnTo>
                    <a:pt x="3187" y="3631"/>
                  </a:lnTo>
                  <a:lnTo>
                    <a:pt x="3185" y="3643"/>
                  </a:lnTo>
                  <a:lnTo>
                    <a:pt x="3182" y="3652"/>
                  </a:lnTo>
                  <a:lnTo>
                    <a:pt x="3175" y="3660"/>
                  </a:lnTo>
                  <a:lnTo>
                    <a:pt x="3171" y="3664"/>
                  </a:lnTo>
                  <a:lnTo>
                    <a:pt x="3166" y="3666"/>
                  </a:lnTo>
                  <a:lnTo>
                    <a:pt x="3166" y="3671"/>
                  </a:lnTo>
                  <a:lnTo>
                    <a:pt x="3166" y="3674"/>
                  </a:lnTo>
                  <a:lnTo>
                    <a:pt x="3163" y="3677"/>
                  </a:lnTo>
                  <a:lnTo>
                    <a:pt x="3159" y="3679"/>
                  </a:lnTo>
                  <a:lnTo>
                    <a:pt x="3153" y="3693"/>
                  </a:lnTo>
                  <a:lnTo>
                    <a:pt x="3146" y="3707"/>
                  </a:lnTo>
                  <a:lnTo>
                    <a:pt x="3144" y="3708"/>
                  </a:lnTo>
                  <a:lnTo>
                    <a:pt x="3142" y="3708"/>
                  </a:lnTo>
                  <a:lnTo>
                    <a:pt x="3141" y="3710"/>
                  </a:lnTo>
                  <a:lnTo>
                    <a:pt x="3139" y="3713"/>
                  </a:lnTo>
                  <a:lnTo>
                    <a:pt x="3137" y="3718"/>
                  </a:lnTo>
                  <a:lnTo>
                    <a:pt x="3135" y="3722"/>
                  </a:lnTo>
                  <a:lnTo>
                    <a:pt x="3130" y="3725"/>
                  </a:lnTo>
                  <a:lnTo>
                    <a:pt x="3125" y="3727"/>
                  </a:lnTo>
                  <a:lnTo>
                    <a:pt x="3125" y="3732"/>
                  </a:lnTo>
                  <a:lnTo>
                    <a:pt x="3125" y="3736"/>
                  </a:lnTo>
                  <a:lnTo>
                    <a:pt x="3122" y="3739"/>
                  </a:lnTo>
                  <a:lnTo>
                    <a:pt x="3118" y="3741"/>
                  </a:lnTo>
                  <a:lnTo>
                    <a:pt x="3120" y="3748"/>
                  </a:lnTo>
                  <a:lnTo>
                    <a:pt x="3120" y="3754"/>
                  </a:lnTo>
                  <a:lnTo>
                    <a:pt x="3118" y="3771"/>
                  </a:lnTo>
                  <a:lnTo>
                    <a:pt x="3117" y="3787"/>
                  </a:lnTo>
                  <a:lnTo>
                    <a:pt x="3117" y="3795"/>
                  </a:lnTo>
                  <a:lnTo>
                    <a:pt x="3118" y="3802"/>
                  </a:lnTo>
                  <a:lnTo>
                    <a:pt x="3120" y="3804"/>
                  </a:lnTo>
                  <a:lnTo>
                    <a:pt x="3122" y="3804"/>
                  </a:lnTo>
                  <a:lnTo>
                    <a:pt x="3125" y="3806"/>
                  </a:lnTo>
                  <a:lnTo>
                    <a:pt x="3125" y="3809"/>
                  </a:lnTo>
                  <a:lnTo>
                    <a:pt x="3125" y="3819"/>
                  </a:lnTo>
                  <a:lnTo>
                    <a:pt x="3125" y="3824"/>
                  </a:lnTo>
                  <a:lnTo>
                    <a:pt x="3125" y="3829"/>
                  </a:lnTo>
                  <a:lnTo>
                    <a:pt x="3130" y="3841"/>
                  </a:lnTo>
                  <a:lnTo>
                    <a:pt x="3135" y="3850"/>
                  </a:lnTo>
                  <a:lnTo>
                    <a:pt x="3142" y="3860"/>
                  </a:lnTo>
                  <a:lnTo>
                    <a:pt x="3146" y="3870"/>
                  </a:lnTo>
                  <a:lnTo>
                    <a:pt x="3166" y="3879"/>
                  </a:lnTo>
                  <a:lnTo>
                    <a:pt x="3176" y="3882"/>
                  </a:lnTo>
                  <a:lnTo>
                    <a:pt x="3187" y="3884"/>
                  </a:lnTo>
                  <a:lnTo>
                    <a:pt x="3192" y="3891"/>
                  </a:lnTo>
                  <a:lnTo>
                    <a:pt x="3197" y="3898"/>
                  </a:lnTo>
                  <a:lnTo>
                    <a:pt x="3207" y="3908"/>
                  </a:lnTo>
                  <a:lnTo>
                    <a:pt x="3219" y="3918"/>
                  </a:lnTo>
                  <a:lnTo>
                    <a:pt x="3224" y="3925"/>
                  </a:lnTo>
                  <a:lnTo>
                    <a:pt x="3228" y="3932"/>
                  </a:lnTo>
                  <a:lnTo>
                    <a:pt x="3236" y="3932"/>
                  </a:lnTo>
                  <a:lnTo>
                    <a:pt x="3241" y="3932"/>
                  </a:lnTo>
                  <a:lnTo>
                    <a:pt x="3252" y="3935"/>
                  </a:lnTo>
                  <a:lnTo>
                    <a:pt x="3260" y="3942"/>
                  </a:lnTo>
                  <a:lnTo>
                    <a:pt x="3269" y="3945"/>
                  </a:lnTo>
                  <a:lnTo>
                    <a:pt x="3270" y="3949"/>
                  </a:lnTo>
                  <a:lnTo>
                    <a:pt x="3272" y="3951"/>
                  </a:lnTo>
                  <a:lnTo>
                    <a:pt x="3277" y="3952"/>
                  </a:lnTo>
                  <a:lnTo>
                    <a:pt x="3289" y="3952"/>
                  </a:lnTo>
                  <a:lnTo>
                    <a:pt x="3293" y="3954"/>
                  </a:lnTo>
                  <a:lnTo>
                    <a:pt x="3296" y="3956"/>
                  </a:lnTo>
                  <a:lnTo>
                    <a:pt x="3299" y="3959"/>
                  </a:lnTo>
                  <a:lnTo>
                    <a:pt x="3303" y="3959"/>
                  </a:lnTo>
                  <a:lnTo>
                    <a:pt x="3301" y="3962"/>
                  </a:lnTo>
                  <a:lnTo>
                    <a:pt x="3298" y="3966"/>
                  </a:lnTo>
                  <a:lnTo>
                    <a:pt x="3289" y="3969"/>
                  </a:lnTo>
                  <a:lnTo>
                    <a:pt x="3286" y="3971"/>
                  </a:lnTo>
                  <a:lnTo>
                    <a:pt x="3284" y="3974"/>
                  </a:lnTo>
                  <a:lnTo>
                    <a:pt x="3282" y="3980"/>
                  </a:lnTo>
                  <a:lnTo>
                    <a:pt x="3282" y="3986"/>
                  </a:lnTo>
                  <a:lnTo>
                    <a:pt x="3284" y="3991"/>
                  </a:lnTo>
                  <a:lnTo>
                    <a:pt x="3287" y="3995"/>
                  </a:lnTo>
                  <a:lnTo>
                    <a:pt x="3294" y="4000"/>
                  </a:lnTo>
                  <a:lnTo>
                    <a:pt x="3303" y="4003"/>
                  </a:lnTo>
                  <a:lnTo>
                    <a:pt x="3310" y="4007"/>
                  </a:lnTo>
                  <a:lnTo>
                    <a:pt x="3318" y="4010"/>
                  </a:lnTo>
                  <a:lnTo>
                    <a:pt x="3325" y="4015"/>
                  </a:lnTo>
                  <a:lnTo>
                    <a:pt x="3333" y="4019"/>
                  </a:lnTo>
                  <a:lnTo>
                    <a:pt x="3339" y="4020"/>
                  </a:lnTo>
                  <a:lnTo>
                    <a:pt x="3344" y="4020"/>
                  </a:lnTo>
                  <a:lnTo>
                    <a:pt x="3350" y="4019"/>
                  </a:lnTo>
                  <a:lnTo>
                    <a:pt x="3352" y="4015"/>
                  </a:lnTo>
                  <a:lnTo>
                    <a:pt x="3352" y="4014"/>
                  </a:lnTo>
                  <a:lnTo>
                    <a:pt x="3349" y="4010"/>
                  </a:lnTo>
                  <a:lnTo>
                    <a:pt x="3347" y="4007"/>
                  </a:lnTo>
                  <a:lnTo>
                    <a:pt x="3349" y="4002"/>
                  </a:lnTo>
                  <a:lnTo>
                    <a:pt x="3349" y="3998"/>
                  </a:lnTo>
                  <a:lnTo>
                    <a:pt x="3347" y="3995"/>
                  </a:lnTo>
                  <a:lnTo>
                    <a:pt x="3344" y="3993"/>
                  </a:lnTo>
                  <a:lnTo>
                    <a:pt x="3337" y="3990"/>
                  </a:lnTo>
                  <a:lnTo>
                    <a:pt x="3328" y="3985"/>
                  </a:lnTo>
                  <a:lnTo>
                    <a:pt x="3327" y="3983"/>
                  </a:lnTo>
                  <a:lnTo>
                    <a:pt x="3313" y="3976"/>
                  </a:lnTo>
                  <a:lnTo>
                    <a:pt x="3311" y="3973"/>
                  </a:lnTo>
                  <a:lnTo>
                    <a:pt x="3310" y="3971"/>
                  </a:lnTo>
                  <a:lnTo>
                    <a:pt x="3311" y="3968"/>
                  </a:lnTo>
                  <a:lnTo>
                    <a:pt x="3313" y="3966"/>
                  </a:lnTo>
                  <a:lnTo>
                    <a:pt x="3316" y="3966"/>
                  </a:lnTo>
                  <a:lnTo>
                    <a:pt x="3320" y="3968"/>
                  </a:lnTo>
                  <a:lnTo>
                    <a:pt x="3325" y="3968"/>
                  </a:lnTo>
                  <a:lnTo>
                    <a:pt x="3328" y="3969"/>
                  </a:lnTo>
                  <a:lnTo>
                    <a:pt x="3332" y="3976"/>
                  </a:lnTo>
                  <a:lnTo>
                    <a:pt x="3333" y="3978"/>
                  </a:lnTo>
                  <a:lnTo>
                    <a:pt x="3342" y="3983"/>
                  </a:lnTo>
                  <a:lnTo>
                    <a:pt x="3349" y="3990"/>
                  </a:lnTo>
                  <a:lnTo>
                    <a:pt x="3354" y="3997"/>
                  </a:lnTo>
                  <a:lnTo>
                    <a:pt x="3357" y="4005"/>
                  </a:lnTo>
                  <a:lnTo>
                    <a:pt x="3357" y="4008"/>
                  </a:lnTo>
                  <a:lnTo>
                    <a:pt x="3361" y="4012"/>
                  </a:lnTo>
                  <a:lnTo>
                    <a:pt x="3364" y="4014"/>
                  </a:lnTo>
                  <a:lnTo>
                    <a:pt x="3369" y="4022"/>
                  </a:lnTo>
                  <a:lnTo>
                    <a:pt x="3371" y="4027"/>
                  </a:lnTo>
                  <a:lnTo>
                    <a:pt x="3371" y="4034"/>
                  </a:lnTo>
                  <a:lnTo>
                    <a:pt x="3379" y="4036"/>
                  </a:lnTo>
                  <a:lnTo>
                    <a:pt x="3385" y="4037"/>
                  </a:lnTo>
                  <a:lnTo>
                    <a:pt x="3385" y="4041"/>
                  </a:lnTo>
                  <a:lnTo>
                    <a:pt x="3391" y="4043"/>
                  </a:lnTo>
                  <a:lnTo>
                    <a:pt x="3391" y="4044"/>
                  </a:lnTo>
                  <a:lnTo>
                    <a:pt x="3391" y="4048"/>
                  </a:lnTo>
                  <a:lnTo>
                    <a:pt x="3391" y="4049"/>
                  </a:lnTo>
                  <a:lnTo>
                    <a:pt x="3390" y="4055"/>
                  </a:lnTo>
                  <a:lnTo>
                    <a:pt x="3386" y="4053"/>
                  </a:lnTo>
                  <a:lnTo>
                    <a:pt x="3385" y="4051"/>
                  </a:lnTo>
                  <a:lnTo>
                    <a:pt x="3385" y="4048"/>
                  </a:lnTo>
                  <a:lnTo>
                    <a:pt x="3379" y="4046"/>
                  </a:lnTo>
                  <a:lnTo>
                    <a:pt x="3376" y="4043"/>
                  </a:lnTo>
                  <a:lnTo>
                    <a:pt x="3371" y="4034"/>
                  </a:lnTo>
                  <a:lnTo>
                    <a:pt x="3369" y="4036"/>
                  </a:lnTo>
                  <a:lnTo>
                    <a:pt x="3368" y="4037"/>
                  </a:lnTo>
                  <a:lnTo>
                    <a:pt x="3366" y="4041"/>
                  </a:lnTo>
                  <a:lnTo>
                    <a:pt x="3368" y="4046"/>
                  </a:lnTo>
                  <a:lnTo>
                    <a:pt x="3369" y="4048"/>
                  </a:lnTo>
                  <a:lnTo>
                    <a:pt x="3371" y="4048"/>
                  </a:lnTo>
                  <a:lnTo>
                    <a:pt x="3369" y="4051"/>
                  </a:lnTo>
                  <a:lnTo>
                    <a:pt x="3366" y="4053"/>
                  </a:lnTo>
                  <a:lnTo>
                    <a:pt x="3357" y="4055"/>
                  </a:lnTo>
                  <a:lnTo>
                    <a:pt x="3357" y="4058"/>
                  </a:lnTo>
                  <a:lnTo>
                    <a:pt x="3357" y="4060"/>
                  </a:lnTo>
                  <a:lnTo>
                    <a:pt x="3350" y="4061"/>
                  </a:lnTo>
                  <a:lnTo>
                    <a:pt x="3350" y="4066"/>
                  </a:lnTo>
                  <a:lnTo>
                    <a:pt x="3347" y="4068"/>
                  </a:lnTo>
                  <a:lnTo>
                    <a:pt x="3344" y="4068"/>
                  </a:lnTo>
                  <a:lnTo>
                    <a:pt x="3340" y="4068"/>
                  </a:lnTo>
                  <a:lnTo>
                    <a:pt x="3339" y="4072"/>
                  </a:lnTo>
                  <a:lnTo>
                    <a:pt x="3339" y="4073"/>
                  </a:lnTo>
                  <a:lnTo>
                    <a:pt x="3340" y="4077"/>
                  </a:lnTo>
                  <a:lnTo>
                    <a:pt x="3344" y="4080"/>
                  </a:lnTo>
                  <a:lnTo>
                    <a:pt x="3349" y="4082"/>
                  </a:lnTo>
                  <a:lnTo>
                    <a:pt x="3354" y="4084"/>
                  </a:lnTo>
                  <a:lnTo>
                    <a:pt x="3357" y="4082"/>
                  </a:lnTo>
                  <a:lnTo>
                    <a:pt x="3364" y="4085"/>
                  </a:lnTo>
                  <a:lnTo>
                    <a:pt x="3368" y="4089"/>
                  </a:lnTo>
                  <a:lnTo>
                    <a:pt x="3373" y="4092"/>
                  </a:lnTo>
                  <a:lnTo>
                    <a:pt x="3378" y="4095"/>
                  </a:lnTo>
                  <a:lnTo>
                    <a:pt x="3378" y="4097"/>
                  </a:lnTo>
                  <a:lnTo>
                    <a:pt x="3376" y="4099"/>
                  </a:lnTo>
                  <a:lnTo>
                    <a:pt x="3373" y="4101"/>
                  </a:lnTo>
                  <a:lnTo>
                    <a:pt x="3364" y="4102"/>
                  </a:lnTo>
                  <a:lnTo>
                    <a:pt x="3359" y="4102"/>
                  </a:lnTo>
                  <a:lnTo>
                    <a:pt x="3352" y="4102"/>
                  </a:lnTo>
                  <a:lnTo>
                    <a:pt x="3352" y="4101"/>
                  </a:lnTo>
                  <a:lnTo>
                    <a:pt x="3349" y="4099"/>
                  </a:lnTo>
                  <a:lnTo>
                    <a:pt x="3344" y="4095"/>
                  </a:lnTo>
                  <a:lnTo>
                    <a:pt x="3344" y="4089"/>
                  </a:lnTo>
                  <a:lnTo>
                    <a:pt x="3342" y="4089"/>
                  </a:lnTo>
                  <a:lnTo>
                    <a:pt x="3337" y="4089"/>
                  </a:lnTo>
                  <a:lnTo>
                    <a:pt x="3333" y="4089"/>
                  </a:lnTo>
                  <a:lnTo>
                    <a:pt x="3330" y="4089"/>
                  </a:lnTo>
                  <a:lnTo>
                    <a:pt x="3330" y="4095"/>
                  </a:lnTo>
                  <a:lnTo>
                    <a:pt x="3332" y="4101"/>
                  </a:lnTo>
                  <a:lnTo>
                    <a:pt x="3333" y="4104"/>
                  </a:lnTo>
                  <a:lnTo>
                    <a:pt x="3337" y="4106"/>
                  </a:lnTo>
                  <a:lnTo>
                    <a:pt x="3340" y="4109"/>
                  </a:lnTo>
                  <a:lnTo>
                    <a:pt x="3344" y="4111"/>
                  </a:lnTo>
                  <a:lnTo>
                    <a:pt x="3345" y="4116"/>
                  </a:lnTo>
                  <a:lnTo>
                    <a:pt x="3344" y="4123"/>
                  </a:lnTo>
                  <a:lnTo>
                    <a:pt x="3349" y="4123"/>
                  </a:lnTo>
                  <a:lnTo>
                    <a:pt x="3354" y="4123"/>
                  </a:lnTo>
                  <a:lnTo>
                    <a:pt x="3359" y="4126"/>
                  </a:lnTo>
                  <a:lnTo>
                    <a:pt x="3366" y="4130"/>
                  </a:lnTo>
                  <a:lnTo>
                    <a:pt x="3371" y="4131"/>
                  </a:lnTo>
                  <a:lnTo>
                    <a:pt x="3376" y="4130"/>
                  </a:lnTo>
                  <a:lnTo>
                    <a:pt x="3378" y="4141"/>
                  </a:lnTo>
                  <a:lnTo>
                    <a:pt x="3378" y="4143"/>
                  </a:lnTo>
                  <a:lnTo>
                    <a:pt x="3379" y="4143"/>
                  </a:lnTo>
                  <a:lnTo>
                    <a:pt x="3383" y="4150"/>
                  </a:lnTo>
                  <a:lnTo>
                    <a:pt x="3378" y="4150"/>
                  </a:lnTo>
                  <a:lnTo>
                    <a:pt x="3371" y="4147"/>
                  </a:lnTo>
                  <a:lnTo>
                    <a:pt x="3362" y="4143"/>
                  </a:lnTo>
                  <a:lnTo>
                    <a:pt x="3356" y="4138"/>
                  </a:lnTo>
                  <a:lnTo>
                    <a:pt x="3352" y="4135"/>
                  </a:lnTo>
                  <a:lnTo>
                    <a:pt x="3350" y="4130"/>
                  </a:lnTo>
                  <a:lnTo>
                    <a:pt x="3342" y="4130"/>
                  </a:lnTo>
                  <a:lnTo>
                    <a:pt x="3333" y="4130"/>
                  </a:lnTo>
                  <a:lnTo>
                    <a:pt x="3325" y="4131"/>
                  </a:lnTo>
                  <a:lnTo>
                    <a:pt x="3316" y="4130"/>
                  </a:lnTo>
                  <a:lnTo>
                    <a:pt x="3316" y="4126"/>
                  </a:lnTo>
                  <a:lnTo>
                    <a:pt x="3316" y="4123"/>
                  </a:lnTo>
                  <a:lnTo>
                    <a:pt x="3313" y="4121"/>
                  </a:lnTo>
                  <a:lnTo>
                    <a:pt x="3308" y="4121"/>
                  </a:lnTo>
                  <a:lnTo>
                    <a:pt x="3304" y="4121"/>
                  </a:lnTo>
                  <a:lnTo>
                    <a:pt x="3303" y="4119"/>
                  </a:lnTo>
                  <a:lnTo>
                    <a:pt x="3303" y="4116"/>
                  </a:lnTo>
                  <a:lnTo>
                    <a:pt x="3299" y="4118"/>
                  </a:lnTo>
                  <a:lnTo>
                    <a:pt x="3298" y="4121"/>
                  </a:lnTo>
                  <a:lnTo>
                    <a:pt x="3298" y="4124"/>
                  </a:lnTo>
                  <a:lnTo>
                    <a:pt x="3294" y="4133"/>
                  </a:lnTo>
                  <a:lnTo>
                    <a:pt x="3293" y="4141"/>
                  </a:lnTo>
                  <a:lnTo>
                    <a:pt x="3289" y="4160"/>
                  </a:lnTo>
                  <a:lnTo>
                    <a:pt x="3289" y="4164"/>
                  </a:lnTo>
                  <a:lnTo>
                    <a:pt x="3287" y="4170"/>
                  </a:lnTo>
                  <a:lnTo>
                    <a:pt x="3282" y="4177"/>
                  </a:lnTo>
                  <a:lnTo>
                    <a:pt x="3277" y="4177"/>
                  </a:lnTo>
                  <a:lnTo>
                    <a:pt x="3274" y="4179"/>
                  </a:lnTo>
                  <a:lnTo>
                    <a:pt x="3270" y="4181"/>
                  </a:lnTo>
                  <a:lnTo>
                    <a:pt x="3269" y="4184"/>
                  </a:lnTo>
                  <a:lnTo>
                    <a:pt x="3260" y="4182"/>
                  </a:lnTo>
                  <a:lnTo>
                    <a:pt x="3253" y="4181"/>
                  </a:lnTo>
                  <a:lnTo>
                    <a:pt x="3240" y="4174"/>
                  </a:lnTo>
                  <a:lnTo>
                    <a:pt x="3214" y="4157"/>
                  </a:lnTo>
                  <a:lnTo>
                    <a:pt x="3171" y="4153"/>
                  </a:lnTo>
                  <a:lnTo>
                    <a:pt x="3130" y="4153"/>
                  </a:lnTo>
                  <a:lnTo>
                    <a:pt x="3112" y="4155"/>
                  </a:lnTo>
                  <a:lnTo>
                    <a:pt x="3093" y="4159"/>
                  </a:lnTo>
                  <a:lnTo>
                    <a:pt x="3076" y="4164"/>
                  </a:lnTo>
                  <a:lnTo>
                    <a:pt x="3057" y="4170"/>
                  </a:lnTo>
                  <a:lnTo>
                    <a:pt x="3048" y="4170"/>
                  </a:lnTo>
                  <a:lnTo>
                    <a:pt x="3042" y="4169"/>
                  </a:lnTo>
                  <a:lnTo>
                    <a:pt x="3037" y="4165"/>
                  </a:lnTo>
                  <a:lnTo>
                    <a:pt x="3030" y="4164"/>
                  </a:lnTo>
                  <a:lnTo>
                    <a:pt x="3028" y="4160"/>
                  </a:lnTo>
                  <a:lnTo>
                    <a:pt x="3025" y="4160"/>
                  </a:lnTo>
                  <a:lnTo>
                    <a:pt x="3021" y="4162"/>
                  </a:lnTo>
                  <a:lnTo>
                    <a:pt x="3016" y="4164"/>
                  </a:lnTo>
                  <a:lnTo>
                    <a:pt x="3013" y="4165"/>
                  </a:lnTo>
                  <a:lnTo>
                    <a:pt x="3009" y="4167"/>
                  </a:lnTo>
                  <a:lnTo>
                    <a:pt x="3009" y="4170"/>
                  </a:lnTo>
                  <a:lnTo>
                    <a:pt x="3011" y="4176"/>
                  </a:lnTo>
                  <a:lnTo>
                    <a:pt x="3016" y="4182"/>
                  </a:lnTo>
                  <a:lnTo>
                    <a:pt x="3019" y="4184"/>
                  </a:lnTo>
                  <a:lnTo>
                    <a:pt x="3023" y="4184"/>
                  </a:lnTo>
                  <a:lnTo>
                    <a:pt x="3025" y="4188"/>
                  </a:lnTo>
                  <a:lnTo>
                    <a:pt x="3028" y="4189"/>
                  </a:lnTo>
                  <a:lnTo>
                    <a:pt x="3037" y="4191"/>
                  </a:lnTo>
                  <a:lnTo>
                    <a:pt x="3037" y="4205"/>
                  </a:lnTo>
                  <a:lnTo>
                    <a:pt x="3033" y="4201"/>
                  </a:lnTo>
                  <a:lnTo>
                    <a:pt x="3026" y="4199"/>
                  </a:lnTo>
                  <a:lnTo>
                    <a:pt x="3013" y="4198"/>
                  </a:lnTo>
                  <a:lnTo>
                    <a:pt x="3009" y="4198"/>
                  </a:lnTo>
                  <a:lnTo>
                    <a:pt x="3004" y="4196"/>
                  </a:lnTo>
                  <a:lnTo>
                    <a:pt x="2999" y="4198"/>
                  </a:lnTo>
                  <a:lnTo>
                    <a:pt x="2996" y="4201"/>
                  </a:lnTo>
                  <a:lnTo>
                    <a:pt x="2992" y="4205"/>
                  </a:lnTo>
                  <a:lnTo>
                    <a:pt x="2987" y="4213"/>
                  </a:lnTo>
                  <a:lnTo>
                    <a:pt x="2984" y="4215"/>
                  </a:lnTo>
                  <a:lnTo>
                    <a:pt x="2979" y="4217"/>
                  </a:lnTo>
                  <a:lnTo>
                    <a:pt x="2975" y="4218"/>
                  </a:lnTo>
                  <a:lnTo>
                    <a:pt x="2975" y="4223"/>
                  </a:lnTo>
                  <a:lnTo>
                    <a:pt x="2975" y="4227"/>
                  </a:lnTo>
                  <a:lnTo>
                    <a:pt x="2973" y="4230"/>
                  </a:lnTo>
                  <a:lnTo>
                    <a:pt x="2968" y="4232"/>
                  </a:lnTo>
                  <a:lnTo>
                    <a:pt x="2963" y="4230"/>
                  </a:lnTo>
                  <a:lnTo>
                    <a:pt x="2961" y="4228"/>
                  </a:lnTo>
                  <a:lnTo>
                    <a:pt x="2961" y="4225"/>
                  </a:lnTo>
                  <a:lnTo>
                    <a:pt x="2967" y="4217"/>
                  </a:lnTo>
                  <a:lnTo>
                    <a:pt x="2970" y="4213"/>
                  </a:lnTo>
                  <a:lnTo>
                    <a:pt x="2975" y="4211"/>
                  </a:lnTo>
                  <a:lnTo>
                    <a:pt x="2975" y="4206"/>
                  </a:lnTo>
                  <a:lnTo>
                    <a:pt x="2977" y="4203"/>
                  </a:lnTo>
                  <a:lnTo>
                    <a:pt x="2979" y="4199"/>
                  </a:lnTo>
                  <a:lnTo>
                    <a:pt x="2982" y="4198"/>
                  </a:lnTo>
                  <a:lnTo>
                    <a:pt x="2984" y="4193"/>
                  </a:lnTo>
                  <a:lnTo>
                    <a:pt x="2985" y="4191"/>
                  </a:lnTo>
                  <a:lnTo>
                    <a:pt x="2990" y="4186"/>
                  </a:lnTo>
                  <a:lnTo>
                    <a:pt x="2994" y="4184"/>
                  </a:lnTo>
                  <a:lnTo>
                    <a:pt x="2996" y="4181"/>
                  </a:lnTo>
                  <a:lnTo>
                    <a:pt x="2997" y="4177"/>
                  </a:lnTo>
                  <a:lnTo>
                    <a:pt x="2996" y="4170"/>
                  </a:lnTo>
                  <a:lnTo>
                    <a:pt x="2996" y="4167"/>
                  </a:lnTo>
                  <a:lnTo>
                    <a:pt x="2994" y="4164"/>
                  </a:lnTo>
                  <a:lnTo>
                    <a:pt x="2989" y="4162"/>
                  </a:lnTo>
                  <a:lnTo>
                    <a:pt x="2982" y="4162"/>
                  </a:lnTo>
                  <a:lnTo>
                    <a:pt x="2977" y="4162"/>
                  </a:lnTo>
                  <a:lnTo>
                    <a:pt x="2972" y="4164"/>
                  </a:lnTo>
                  <a:lnTo>
                    <a:pt x="2968" y="4167"/>
                  </a:lnTo>
                  <a:lnTo>
                    <a:pt x="2968" y="4170"/>
                  </a:lnTo>
                  <a:lnTo>
                    <a:pt x="2927" y="4170"/>
                  </a:lnTo>
                  <a:lnTo>
                    <a:pt x="2922" y="4172"/>
                  </a:lnTo>
                  <a:lnTo>
                    <a:pt x="2917" y="4170"/>
                  </a:lnTo>
                  <a:lnTo>
                    <a:pt x="2915" y="4169"/>
                  </a:lnTo>
                  <a:lnTo>
                    <a:pt x="2912" y="4165"/>
                  </a:lnTo>
                  <a:lnTo>
                    <a:pt x="2909" y="4160"/>
                  </a:lnTo>
                  <a:lnTo>
                    <a:pt x="2905" y="4157"/>
                  </a:lnTo>
                  <a:lnTo>
                    <a:pt x="2900" y="4157"/>
                  </a:lnTo>
                  <a:lnTo>
                    <a:pt x="2893" y="4155"/>
                  </a:lnTo>
                  <a:lnTo>
                    <a:pt x="2888" y="4153"/>
                  </a:lnTo>
                  <a:lnTo>
                    <a:pt x="2881" y="4150"/>
                  </a:lnTo>
                  <a:lnTo>
                    <a:pt x="2873" y="4150"/>
                  </a:lnTo>
                  <a:lnTo>
                    <a:pt x="2873" y="4148"/>
                  </a:lnTo>
                  <a:lnTo>
                    <a:pt x="2871" y="4145"/>
                  </a:lnTo>
                  <a:lnTo>
                    <a:pt x="2868" y="4138"/>
                  </a:lnTo>
                  <a:lnTo>
                    <a:pt x="2864" y="4130"/>
                  </a:lnTo>
                  <a:lnTo>
                    <a:pt x="2859" y="4121"/>
                  </a:lnTo>
                  <a:lnTo>
                    <a:pt x="2852" y="4116"/>
                  </a:lnTo>
                  <a:lnTo>
                    <a:pt x="2849" y="4116"/>
                  </a:lnTo>
                  <a:lnTo>
                    <a:pt x="2832" y="4111"/>
                  </a:lnTo>
                  <a:lnTo>
                    <a:pt x="2817" y="4106"/>
                  </a:lnTo>
                  <a:lnTo>
                    <a:pt x="2801" y="4099"/>
                  </a:lnTo>
                  <a:lnTo>
                    <a:pt x="2784" y="4095"/>
                  </a:lnTo>
                  <a:lnTo>
                    <a:pt x="2774" y="4095"/>
                  </a:lnTo>
                  <a:lnTo>
                    <a:pt x="2765" y="4097"/>
                  </a:lnTo>
                  <a:lnTo>
                    <a:pt x="2748" y="4104"/>
                  </a:lnTo>
                  <a:lnTo>
                    <a:pt x="2731" y="4107"/>
                  </a:lnTo>
                  <a:lnTo>
                    <a:pt x="2721" y="4109"/>
                  </a:lnTo>
                  <a:lnTo>
                    <a:pt x="2709" y="4109"/>
                  </a:lnTo>
                  <a:lnTo>
                    <a:pt x="2697" y="4114"/>
                  </a:lnTo>
                  <a:lnTo>
                    <a:pt x="2685" y="4119"/>
                  </a:lnTo>
                  <a:lnTo>
                    <a:pt x="2680" y="4121"/>
                  </a:lnTo>
                  <a:lnTo>
                    <a:pt x="2675" y="4124"/>
                  </a:lnTo>
                  <a:lnTo>
                    <a:pt x="2672" y="4130"/>
                  </a:lnTo>
                  <a:lnTo>
                    <a:pt x="2668" y="4136"/>
                  </a:lnTo>
                  <a:lnTo>
                    <a:pt x="2668" y="4143"/>
                  </a:lnTo>
                  <a:lnTo>
                    <a:pt x="2670" y="4148"/>
                  </a:lnTo>
                  <a:lnTo>
                    <a:pt x="2673" y="4152"/>
                  </a:lnTo>
                  <a:lnTo>
                    <a:pt x="2677" y="4155"/>
                  </a:lnTo>
                  <a:lnTo>
                    <a:pt x="2685" y="4162"/>
                  </a:lnTo>
                  <a:lnTo>
                    <a:pt x="2687" y="4165"/>
                  </a:lnTo>
                  <a:lnTo>
                    <a:pt x="2689" y="4170"/>
                  </a:lnTo>
                  <a:lnTo>
                    <a:pt x="2689" y="4179"/>
                  </a:lnTo>
                  <a:lnTo>
                    <a:pt x="2689" y="4186"/>
                  </a:lnTo>
                  <a:lnTo>
                    <a:pt x="2692" y="4198"/>
                  </a:lnTo>
                  <a:lnTo>
                    <a:pt x="2697" y="4210"/>
                  </a:lnTo>
                  <a:lnTo>
                    <a:pt x="2697" y="4217"/>
                  </a:lnTo>
                  <a:lnTo>
                    <a:pt x="2695" y="4225"/>
                  </a:lnTo>
                  <a:lnTo>
                    <a:pt x="2682" y="4232"/>
                  </a:lnTo>
                  <a:lnTo>
                    <a:pt x="2668" y="4239"/>
                  </a:lnTo>
                  <a:lnTo>
                    <a:pt x="2668" y="4235"/>
                  </a:lnTo>
                  <a:lnTo>
                    <a:pt x="2665" y="4234"/>
                  </a:lnTo>
                  <a:lnTo>
                    <a:pt x="2658" y="4232"/>
                  </a:lnTo>
                  <a:lnTo>
                    <a:pt x="2641" y="4232"/>
                  </a:lnTo>
                  <a:lnTo>
                    <a:pt x="2641" y="4242"/>
                  </a:lnTo>
                  <a:lnTo>
                    <a:pt x="2641" y="4251"/>
                  </a:lnTo>
                  <a:lnTo>
                    <a:pt x="2644" y="4258"/>
                  </a:lnTo>
                  <a:lnTo>
                    <a:pt x="2648" y="4263"/>
                  </a:lnTo>
                  <a:lnTo>
                    <a:pt x="2656" y="4273"/>
                  </a:lnTo>
                  <a:lnTo>
                    <a:pt x="2660" y="4280"/>
                  </a:lnTo>
                  <a:lnTo>
                    <a:pt x="2661" y="4287"/>
                  </a:lnTo>
                  <a:lnTo>
                    <a:pt x="2668" y="4290"/>
                  </a:lnTo>
                  <a:lnTo>
                    <a:pt x="2672" y="4293"/>
                  </a:lnTo>
                  <a:lnTo>
                    <a:pt x="2675" y="4299"/>
                  </a:lnTo>
                  <a:lnTo>
                    <a:pt x="2675" y="4307"/>
                  </a:lnTo>
                  <a:lnTo>
                    <a:pt x="2682" y="4310"/>
                  </a:lnTo>
                  <a:lnTo>
                    <a:pt x="2685" y="4314"/>
                  </a:lnTo>
                  <a:lnTo>
                    <a:pt x="2689" y="4319"/>
                  </a:lnTo>
                  <a:lnTo>
                    <a:pt x="2689" y="4328"/>
                  </a:lnTo>
                  <a:lnTo>
                    <a:pt x="2704" y="4329"/>
                  </a:lnTo>
                  <a:lnTo>
                    <a:pt x="2716" y="4326"/>
                  </a:lnTo>
                  <a:lnTo>
                    <a:pt x="2726" y="4324"/>
                  </a:lnTo>
                  <a:lnTo>
                    <a:pt x="2736" y="4321"/>
                  </a:lnTo>
                  <a:lnTo>
                    <a:pt x="2738" y="4326"/>
                  </a:lnTo>
                  <a:lnTo>
                    <a:pt x="2740" y="4328"/>
                  </a:lnTo>
                  <a:lnTo>
                    <a:pt x="2745" y="4333"/>
                  </a:lnTo>
                  <a:lnTo>
                    <a:pt x="2748" y="4334"/>
                  </a:lnTo>
                  <a:lnTo>
                    <a:pt x="2750" y="4338"/>
                  </a:lnTo>
                  <a:lnTo>
                    <a:pt x="2752" y="4343"/>
                  </a:lnTo>
                  <a:lnTo>
                    <a:pt x="2750" y="4348"/>
                  </a:lnTo>
                  <a:lnTo>
                    <a:pt x="2757" y="4351"/>
                  </a:lnTo>
                  <a:lnTo>
                    <a:pt x="2764" y="4357"/>
                  </a:lnTo>
                  <a:lnTo>
                    <a:pt x="2767" y="4362"/>
                  </a:lnTo>
                  <a:lnTo>
                    <a:pt x="2771" y="4369"/>
                  </a:lnTo>
                  <a:lnTo>
                    <a:pt x="2777" y="4369"/>
                  </a:lnTo>
                  <a:lnTo>
                    <a:pt x="2782" y="4370"/>
                  </a:lnTo>
                  <a:lnTo>
                    <a:pt x="2789" y="4374"/>
                  </a:lnTo>
                  <a:lnTo>
                    <a:pt x="2796" y="4379"/>
                  </a:lnTo>
                  <a:lnTo>
                    <a:pt x="2805" y="4382"/>
                  </a:lnTo>
                  <a:lnTo>
                    <a:pt x="2806" y="4387"/>
                  </a:lnTo>
                  <a:lnTo>
                    <a:pt x="2810" y="4389"/>
                  </a:lnTo>
                  <a:lnTo>
                    <a:pt x="2818" y="4392"/>
                  </a:lnTo>
                  <a:lnTo>
                    <a:pt x="2828" y="4396"/>
                  </a:lnTo>
                  <a:lnTo>
                    <a:pt x="2830" y="4397"/>
                  </a:lnTo>
                  <a:lnTo>
                    <a:pt x="2832" y="4403"/>
                  </a:lnTo>
                  <a:lnTo>
                    <a:pt x="2839" y="4403"/>
                  </a:lnTo>
                  <a:lnTo>
                    <a:pt x="2844" y="4404"/>
                  </a:lnTo>
                  <a:lnTo>
                    <a:pt x="2851" y="4408"/>
                  </a:lnTo>
                  <a:lnTo>
                    <a:pt x="2857" y="4413"/>
                  </a:lnTo>
                  <a:lnTo>
                    <a:pt x="2866" y="4416"/>
                  </a:lnTo>
                  <a:lnTo>
                    <a:pt x="2876" y="4421"/>
                  </a:lnTo>
                  <a:lnTo>
                    <a:pt x="2881" y="4423"/>
                  </a:lnTo>
                  <a:lnTo>
                    <a:pt x="2886" y="4423"/>
                  </a:lnTo>
                  <a:lnTo>
                    <a:pt x="2888" y="4420"/>
                  </a:lnTo>
                  <a:lnTo>
                    <a:pt x="2890" y="4418"/>
                  </a:lnTo>
                  <a:lnTo>
                    <a:pt x="2893" y="4416"/>
                  </a:lnTo>
                  <a:lnTo>
                    <a:pt x="2900" y="4416"/>
                  </a:lnTo>
                  <a:lnTo>
                    <a:pt x="2900" y="4415"/>
                  </a:lnTo>
                  <a:lnTo>
                    <a:pt x="2898" y="4413"/>
                  </a:lnTo>
                  <a:lnTo>
                    <a:pt x="2893" y="4409"/>
                  </a:lnTo>
                  <a:lnTo>
                    <a:pt x="2880" y="4409"/>
                  </a:lnTo>
                  <a:lnTo>
                    <a:pt x="2885" y="4404"/>
                  </a:lnTo>
                  <a:lnTo>
                    <a:pt x="2892" y="4399"/>
                  </a:lnTo>
                  <a:lnTo>
                    <a:pt x="2898" y="4397"/>
                  </a:lnTo>
                  <a:lnTo>
                    <a:pt x="2907" y="4396"/>
                  </a:lnTo>
                  <a:lnTo>
                    <a:pt x="2909" y="4392"/>
                  </a:lnTo>
                  <a:lnTo>
                    <a:pt x="2912" y="4391"/>
                  </a:lnTo>
                  <a:lnTo>
                    <a:pt x="2915" y="4389"/>
                  </a:lnTo>
                  <a:lnTo>
                    <a:pt x="2921" y="4389"/>
                  </a:lnTo>
                  <a:lnTo>
                    <a:pt x="2919" y="4392"/>
                  </a:lnTo>
                  <a:lnTo>
                    <a:pt x="2917" y="4394"/>
                  </a:lnTo>
                  <a:lnTo>
                    <a:pt x="2912" y="4396"/>
                  </a:lnTo>
                  <a:lnTo>
                    <a:pt x="2907" y="4396"/>
                  </a:lnTo>
                  <a:lnTo>
                    <a:pt x="2910" y="4401"/>
                  </a:lnTo>
                  <a:lnTo>
                    <a:pt x="2914" y="4403"/>
                  </a:lnTo>
                  <a:lnTo>
                    <a:pt x="2921" y="4404"/>
                  </a:lnTo>
                  <a:lnTo>
                    <a:pt x="2927" y="4403"/>
                  </a:lnTo>
                  <a:lnTo>
                    <a:pt x="2943" y="4403"/>
                  </a:lnTo>
                  <a:lnTo>
                    <a:pt x="2950" y="4403"/>
                  </a:lnTo>
                  <a:lnTo>
                    <a:pt x="2955" y="4403"/>
                  </a:lnTo>
                  <a:lnTo>
                    <a:pt x="2958" y="4396"/>
                  </a:lnTo>
                  <a:lnTo>
                    <a:pt x="2956" y="4391"/>
                  </a:lnTo>
                  <a:lnTo>
                    <a:pt x="2955" y="4386"/>
                  </a:lnTo>
                  <a:lnTo>
                    <a:pt x="2950" y="4384"/>
                  </a:lnTo>
                  <a:lnTo>
                    <a:pt x="2943" y="4379"/>
                  </a:lnTo>
                  <a:lnTo>
                    <a:pt x="2943" y="4377"/>
                  </a:lnTo>
                  <a:lnTo>
                    <a:pt x="2948" y="4375"/>
                  </a:lnTo>
                  <a:lnTo>
                    <a:pt x="2953" y="4372"/>
                  </a:lnTo>
                  <a:lnTo>
                    <a:pt x="2960" y="4370"/>
                  </a:lnTo>
                  <a:lnTo>
                    <a:pt x="2967" y="4369"/>
                  </a:lnTo>
                  <a:lnTo>
                    <a:pt x="2975" y="4369"/>
                  </a:lnTo>
                  <a:lnTo>
                    <a:pt x="2972" y="4374"/>
                  </a:lnTo>
                  <a:lnTo>
                    <a:pt x="2972" y="4379"/>
                  </a:lnTo>
                  <a:lnTo>
                    <a:pt x="2975" y="4389"/>
                  </a:lnTo>
                  <a:lnTo>
                    <a:pt x="2982" y="4391"/>
                  </a:lnTo>
                  <a:lnTo>
                    <a:pt x="2982" y="4392"/>
                  </a:lnTo>
                  <a:lnTo>
                    <a:pt x="2982" y="4396"/>
                  </a:lnTo>
                  <a:lnTo>
                    <a:pt x="2985" y="4403"/>
                  </a:lnTo>
                  <a:lnTo>
                    <a:pt x="2990" y="4408"/>
                  </a:lnTo>
                  <a:lnTo>
                    <a:pt x="2999" y="4409"/>
                  </a:lnTo>
                  <a:lnTo>
                    <a:pt x="3009" y="4409"/>
                  </a:lnTo>
                  <a:lnTo>
                    <a:pt x="3016" y="4411"/>
                  </a:lnTo>
                  <a:lnTo>
                    <a:pt x="3016" y="4413"/>
                  </a:lnTo>
                  <a:lnTo>
                    <a:pt x="3016" y="4416"/>
                  </a:lnTo>
                  <a:lnTo>
                    <a:pt x="3016" y="4430"/>
                  </a:lnTo>
                  <a:lnTo>
                    <a:pt x="3016" y="4444"/>
                  </a:lnTo>
                  <a:lnTo>
                    <a:pt x="3018" y="4455"/>
                  </a:lnTo>
                  <a:lnTo>
                    <a:pt x="3021" y="4467"/>
                  </a:lnTo>
                  <a:lnTo>
                    <a:pt x="3026" y="4476"/>
                  </a:lnTo>
                  <a:lnTo>
                    <a:pt x="3035" y="4484"/>
                  </a:lnTo>
                  <a:lnTo>
                    <a:pt x="3045" y="4490"/>
                  </a:lnTo>
                  <a:lnTo>
                    <a:pt x="3057" y="4491"/>
                  </a:lnTo>
                  <a:lnTo>
                    <a:pt x="3057" y="4496"/>
                  </a:lnTo>
                  <a:lnTo>
                    <a:pt x="3059" y="4502"/>
                  </a:lnTo>
                  <a:lnTo>
                    <a:pt x="3062" y="4507"/>
                  </a:lnTo>
                  <a:lnTo>
                    <a:pt x="3065" y="4513"/>
                  </a:lnTo>
                  <a:lnTo>
                    <a:pt x="3065" y="4519"/>
                  </a:lnTo>
                  <a:lnTo>
                    <a:pt x="3064" y="4525"/>
                  </a:lnTo>
                  <a:lnTo>
                    <a:pt x="3069" y="4527"/>
                  </a:lnTo>
                  <a:lnTo>
                    <a:pt x="3069" y="4530"/>
                  </a:lnTo>
                  <a:lnTo>
                    <a:pt x="3071" y="4539"/>
                  </a:lnTo>
                  <a:lnTo>
                    <a:pt x="3076" y="4541"/>
                  </a:lnTo>
                  <a:lnTo>
                    <a:pt x="3076" y="4542"/>
                  </a:lnTo>
                  <a:lnTo>
                    <a:pt x="3074" y="4546"/>
                  </a:lnTo>
                  <a:lnTo>
                    <a:pt x="3071" y="4546"/>
                  </a:lnTo>
                  <a:lnTo>
                    <a:pt x="3071" y="4554"/>
                  </a:lnTo>
                  <a:lnTo>
                    <a:pt x="3067" y="4561"/>
                  </a:lnTo>
                  <a:lnTo>
                    <a:pt x="3060" y="4566"/>
                  </a:lnTo>
                  <a:lnTo>
                    <a:pt x="3054" y="4570"/>
                  </a:lnTo>
                  <a:lnTo>
                    <a:pt x="3038" y="4573"/>
                  </a:lnTo>
                  <a:lnTo>
                    <a:pt x="3030" y="4577"/>
                  </a:lnTo>
                  <a:lnTo>
                    <a:pt x="3023" y="4580"/>
                  </a:lnTo>
                  <a:lnTo>
                    <a:pt x="3019" y="4594"/>
                  </a:lnTo>
                  <a:lnTo>
                    <a:pt x="3018" y="4607"/>
                  </a:lnTo>
                  <a:lnTo>
                    <a:pt x="3016" y="4624"/>
                  </a:lnTo>
                  <a:lnTo>
                    <a:pt x="3016" y="4641"/>
                  </a:lnTo>
                  <a:lnTo>
                    <a:pt x="3009" y="4641"/>
                  </a:lnTo>
                  <a:lnTo>
                    <a:pt x="3006" y="4645"/>
                  </a:lnTo>
                  <a:lnTo>
                    <a:pt x="3001" y="4646"/>
                  </a:lnTo>
                  <a:lnTo>
                    <a:pt x="2996" y="4648"/>
                  </a:lnTo>
                  <a:lnTo>
                    <a:pt x="2992" y="4648"/>
                  </a:lnTo>
                  <a:lnTo>
                    <a:pt x="2990" y="4650"/>
                  </a:lnTo>
                  <a:lnTo>
                    <a:pt x="2989" y="4655"/>
                  </a:lnTo>
                  <a:lnTo>
                    <a:pt x="2980" y="4653"/>
                  </a:lnTo>
                  <a:lnTo>
                    <a:pt x="2972" y="4650"/>
                  </a:lnTo>
                  <a:lnTo>
                    <a:pt x="2958" y="4643"/>
                  </a:lnTo>
                  <a:lnTo>
                    <a:pt x="2943" y="4634"/>
                  </a:lnTo>
                  <a:lnTo>
                    <a:pt x="2927" y="4628"/>
                  </a:lnTo>
                  <a:lnTo>
                    <a:pt x="2922" y="4628"/>
                  </a:lnTo>
                  <a:lnTo>
                    <a:pt x="2917" y="4629"/>
                  </a:lnTo>
                  <a:lnTo>
                    <a:pt x="2909" y="4633"/>
                  </a:lnTo>
                  <a:lnTo>
                    <a:pt x="2900" y="4636"/>
                  </a:lnTo>
                  <a:lnTo>
                    <a:pt x="2895" y="4636"/>
                  </a:lnTo>
                  <a:lnTo>
                    <a:pt x="2886" y="4634"/>
                  </a:lnTo>
                  <a:lnTo>
                    <a:pt x="2886" y="4640"/>
                  </a:lnTo>
                  <a:lnTo>
                    <a:pt x="2883" y="4641"/>
                  </a:lnTo>
                  <a:lnTo>
                    <a:pt x="2880" y="4641"/>
                  </a:lnTo>
                  <a:lnTo>
                    <a:pt x="2871" y="4646"/>
                  </a:lnTo>
                  <a:lnTo>
                    <a:pt x="2861" y="4650"/>
                  </a:lnTo>
                  <a:lnTo>
                    <a:pt x="2851" y="4652"/>
                  </a:lnTo>
                  <a:lnTo>
                    <a:pt x="2842" y="4652"/>
                  </a:lnTo>
                  <a:lnTo>
                    <a:pt x="2820" y="4648"/>
                  </a:lnTo>
                  <a:lnTo>
                    <a:pt x="2806" y="4648"/>
                  </a:lnTo>
                  <a:lnTo>
                    <a:pt x="2791" y="4648"/>
                  </a:lnTo>
                  <a:lnTo>
                    <a:pt x="2791" y="4645"/>
                  </a:lnTo>
                  <a:lnTo>
                    <a:pt x="2788" y="4643"/>
                  </a:lnTo>
                  <a:lnTo>
                    <a:pt x="2781" y="4641"/>
                  </a:lnTo>
                  <a:lnTo>
                    <a:pt x="2777" y="4641"/>
                  </a:lnTo>
                  <a:lnTo>
                    <a:pt x="2771" y="4643"/>
                  </a:lnTo>
                  <a:lnTo>
                    <a:pt x="2767" y="4641"/>
                  </a:lnTo>
                  <a:lnTo>
                    <a:pt x="2765" y="4638"/>
                  </a:lnTo>
                  <a:lnTo>
                    <a:pt x="2764" y="4633"/>
                  </a:lnTo>
                  <a:lnTo>
                    <a:pt x="2760" y="4624"/>
                  </a:lnTo>
                  <a:lnTo>
                    <a:pt x="2759" y="4621"/>
                  </a:lnTo>
                  <a:lnTo>
                    <a:pt x="2753" y="4619"/>
                  </a:lnTo>
                  <a:lnTo>
                    <a:pt x="2752" y="4617"/>
                  </a:lnTo>
                  <a:lnTo>
                    <a:pt x="2736" y="4604"/>
                  </a:lnTo>
                  <a:lnTo>
                    <a:pt x="2728" y="4595"/>
                  </a:lnTo>
                  <a:lnTo>
                    <a:pt x="2723" y="4587"/>
                  </a:lnTo>
                  <a:lnTo>
                    <a:pt x="2718" y="4585"/>
                  </a:lnTo>
                  <a:lnTo>
                    <a:pt x="2716" y="4583"/>
                  </a:lnTo>
                  <a:lnTo>
                    <a:pt x="2716" y="4580"/>
                  </a:lnTo>
                  <a:lnTo>
                    <a:pt x="2707" y="4575"/>
                  </a:lnTo>
                  <a:lnTo>
                    <a:pt x="2701" y="4570"/>
                  </a:lnTo>
                  <a:lnTo>
                    <a:pt x="2692" y="4563"/>
                  </a:lnTo>
                  <a:lnTo>
                    <a:pt x="2682" y="4559"/>
                  </a:lnTo>
                  <a:lnTo>
                    <a:pt x="2675" y="4559"/>
                  </a:lnTo>
                  <a:lnTo>
                    <a:pt x="2672" y="4563"/>
                  </a:lnTo>
                  <a:lnTo>
                    <a:pt x="2670" y="4568"/>
                  </a:lnTo>
                  <a:lnTo>
                    <a:pt x="2668" y="4573"/>
                  </a:lnTo>
                  <a:lnTo>
                    <a:pt x="2668" y="4577"/>
                  </a:lnTo>
                  <a:lnTo>
                    <a:pt x="2666" y="4578"/>
                  </a:lnTo>
                  <a:lnTo>
                    <a:pt x="2663" y="4577"/>
                  </a:lnTo>
                  <a:lnTo>
                    <a:pt x="2661" y="4573"/>
                  </a:lnTo>
                  <a:lnTo>
                    <a:pt x="2658" y="4571"/>
                  </a:lnTo>
                  <a:lnTo>
                    <a:pt x="2656" y="4570"/>
                  </a:lnTo>
                  <a:lnTo>
                    <a:pt x="2643" y="4561"/>
                  </a:lnTo>
                  <a:lnTo>
                    <a:pt x="2639" y="4559"/>
                  </a:lnTo>
                  <a:lnTo>
                    <a:pt x="2632" y="4549"/>
                  </a:lnTo>
                  <a:lnTo>
                    <a:pt x="2625" y="4542"/>
                  </a:lnTo>
                  <a:lnTo>
                    <a:pt x="2617" y="4539"/>
                  </a:lnTo>
                  <a:lnTo>
                    <a:pt x="2607" y="4536"/>
                  </a:lnTo>
                  <a:lnTo>
                    <a:pt x="2603" y="4536"/>
                  </a:lnTo>
                  <a:lnTo>
                    <a:pt x="2590" y="4529"/>
                  </a:lnTo>
                  <a:lnTo>
                    <a:pt x="2581" y="4527"/>
                  </a:lnTo>
                  <a:lnTo>
                    <a:pt x="2572" y="4525"/>
                  </a:lnTo>
                  <a:lnTo>
                    <a:pt x="2567" y="4529"/>
                  </a:lnTo>
                  <a:lnTo>
                    <a:pt x="2562" y="4532"/>
                  </a:lnTo>
                  <a:lnTo>
                    <a:pt x="2562" y="4534"/>
                  </a:lnTo>
                  <a:lnTo>
                    <a:pt x="2562" y="4537"/>
                  </a:lnTo>
                  <a:lnTo>
                    <a:pt x="2564" y="4537"/>
                  </a:lnTo>
                  <a:lnTo>
                    <a:pt x="2566" y="4539"/>
                  </a:lnTo>
                  <a:lnTo>
                    <a:pt x="2567" y="4548"/>
                  </a:lnTo>
                  <a:lnTo>
                    <a:pt x="2564" y="4554"/>
                  </a:lnTo>
                  <a:lnTo>
                    <a:pt x="2562" y="4559"/>
                  </a:lnTo>
                  <a:lnTo>
                    <a:pt x="2559" y="4566"/>
                  </a:lnTo>
                  <a:lnTo>
                    <a:pt x="2552" y="4566"/>
                  </a:lnTo>
                  <a:lnTo>
                    <a:pt x="2545" y="4566"/>
                  </a:lnTo>
                  <a:lnTo>
                    <a:pt x="2542" y="4568"/>
                  </a:lnTo>
                  <a:lnTo>
                    <a:pt x="2538" y="4573"/>
                  </a:lnTo>
                  <a:lnTo>
                    <a:pt x="2526" y="4571"/>
                  </a:lnTo>
                  <a:lnTo>
                    <a:pt x="2515" y="4566"/>
                  </a:lnTo>
                  <a:lnTo>
                    <a:pt x="2504" y="4561"/>
                  </a:lnTo>
                  <a:lnTo>
                    <a:pt x="2491" y="4559"/>
                  </a:lnTo>
                  <a:lnTo>
                    <a:pt x="2487" y="4553"/>
                  </a:lnTo>
                  <a:lnTo>
                    <a:pt x="2484" y="4542"/>
                  </a:lnTo>
                  <a:lnTo>
                    <a:pt x="2484" y="4539"/>
                  </a:lnTo>
                  <a:lnTo>
                    <a:pt x="2482" y="4536"/>
                  </a:lnTo>
                  <a:lnTo>
                    <a:pt x="2479" y="4534"/>
                  </a:lnTo>
                  <a:lnTo>
                    <a:pt x="2470" y="4530"/>
                  </a:lnTo>
                  <a:lnTo>
                    <a:pt x="2465" y="4527"/>
                  </a:lnTo>
                  <a:lnTo>
                    <a:pt x="2462" y="4525"/>
                  </a:lnTo>
                  <a:lnTo>
                    <a:pt x="2460" y="4520"/>
                  </a:lnTo>
                  <a:lnTo>
                    <a:pt x="2458" y="4515"/>
                  </a:lnTo>
                  <a:lnTo>
                    <a:pt x="2458" y="4513"/>
                  </a:lnTo>
                  <a:lnTo>
                    <a:pt x="2458" y="4510"/>
                  </a:lnTo>
                  <a:lnTo>
                    <a:pt x="2448" y="4510"/>
                  </a:lnTo>
                  <a:lnTo>
                    <a:pt x="2439" y="4508"/>
                  </a:lnTo>
                  <a:lnTo>
                    <a:pt x="2431" y="4510"/>
                  </a:lnTo>
                  <a:lnTo>
                    <a:pt x="2428" y="4512"/>
                  </a:lnTo>
                  <a:lnTo>
                    <a:pt x="2426" y="4515"/>
                  </a:lnTo>
                  <a:lnTo>
                    <a:pt x="2422" y="4515"/>
                  </a:lnTo>
                  <a:lnTo>
                    <a:pt x="2414" y="4519"/>
                  </a:lnTo>
                  <a:lnTo>
                    <a:pt x="2402" y="4519"/>
                  </a:lnTo>
                  <a:lnTo>
                    <a:pt x="2402" y="4512"/>
                  </a:lnTo>
                  <a:lnTo>
                    <a:pt x="2405" y="4508"/>
                  </a:lnTo>
                  <a:lnTo>
                    <a:pt x="2407" y="4503"/>
                  </a:lnTo>
                  <a:lnTo>
                    <a:pt x="2409" y="4498"/>
                  </a:lnTo>
                  <a:lnTo>
                    <a:pt x="2410" y="4496"/>
                  </a:lnTo>
                  <a:lnTo>
                    <a:pt x="2412" y="4495"/>
                  </a:lnTo>
                  <a:lnTo>
                    <a:pt x="2417" y="4491"/>
                  </a:lnTo>
                  <a:lnTo>
                    <a:pt x="2421" y="4490"/>
                  </a:lnTo>
                  <a:lnTo>
                    <a:pt x="2422" y="4488"/>
                  </a:lnTo>
                  <a:lnTo>
                    <a:pt x="2422" y="4484"/>
                  </a:lnTo>
                  <a:lnTo>
                    <a:pt x="2422" y="4478"/>
                  </a:lnTo>
                  <a:lnTo>
                    <a:pt x="2421" y="4474"/>
                  </a:lnTo>
                  <a:lnTo>
                    <a:pt x="2417" y="4469"/>
                  </a:lnTo>
                  <a:lnTo>
                    <a:pt x="2416" y="4464"/>
                  </a:lnTo>
                  <a:lnTo>
                    <a:pt x="2409" y="4464"/>
                  </a:lnTo>
                  <a:lnTo>
                    <a:pt x="2402" y="4464"/>
                  </a:lnTo>
                  <a:lnTo>
                    <a:pt x="2399" y="4462"/>
                  </a:lnTo>
                  <a:lnTo>
                    <a:pt x="2395" y="4457"/>
                  </a:lnTo>
                  <a:lnTo>
                    <a:pt x="2395" y="4450"/>
                  </a:lnTo>
                  <a:lnTo>
                    <a:pt x="2395" y="4444"/>
                  </a:lnTo>
                  <a:lnTo>
                    <a:pt x="2397" y="4435"/>
                  </a:lnTo>
                  <a:lnTo>
                    <a:pt x="2400" y="4426"/>
                  </a:lnTo>
                  <a:lnTo>
                    <a:pt x="2402" y="4421"/>
                  </a:lnTo>
                  <a:lnTo>
                    <a:pt x="2402" y="4416"/>
                  </a:lnTo>
                  <a:lnTo>
                    <a:pt x="2400" y="4413"/>
                  </a:lnTo>
                  <a:lnTo>
                    <a:pt x="2399" y="4411"/>
                  </a:lnTo>
                  <a:lnTo>
                    <a:pt x="2397" y="4411"/>
                  </a:lnTo>
                  <a:lnTo>
                    <a:pt x="2393" y="4411"/>
                  </a:lnTo>
                  <a:lnTo>
                    <a:pt x="2388" y="4415"/>
                  </a:lnTo>
                  <a:lnTo>
                    <a:pt x="2382" y="4416"/>
                  </a:lnTo>
                  <a:lnTo>
                    <a:pt x="2380" y="4421"/>
                  </a:lnTo>
                  <a:lnTo>
                    <a:pt x="2375" y="4426"/>
                  </a:lnTo>
                  <a:lnTo>
                    <a:pt x="2370" y="4430"/>
                  </a:lnTo>
                  <a:lnTo>
                    <a:pt x="2361" y="4430"/>
                  </a:lnTo>
                  <a:lnTo>
                    <a:pt x="2366" y="4421"/>
                  </a:lnTo>
                  <a:lnTo>
                    <a:pt x="2368" y="4416"/>
                  </a:lnTo>
                  <a:lnTo>
                    <a:pt x="2368" y="4409"/>
                  </a:lnTo>
                  <a:lnTo>
                    <a:pt x="2373" y="4409"/>
                  </a:lnTo>
                  <a:lnTo>
                    <a:pt x="2376" y="4409"/>
                  </a:lnTo>
                  <a:lnTo>
                    <a:pt x="2382" y="4406"/>
                  </a:lnTo>
                  <a:lnTo>
                    <a:pt x="2383" y="4404"/>
                  </a:lnTo>
                  <a:lnTo>
                    <a:pt x="2388" y="4399"/>
                  </a:lnTo>
                  <a:lnTo>
                    <a:pt x="2390" y="4394"/>
                  </a:lnTo>
                  <a:lnTo>
                    <a:pt x="2390" y="4389"/>
                  </a:lnTo>
                  <a:lnTo>
                    <a:pt x="2388" y="4386"/>
                  </a:lnTo>
                  <a:lnTo>
                    <a:pt x="2383" y="4379"/>
                  </a:lnTo>
                  <a:lnTo>
                    <a:pt x="2378" y="4374"/>
                  </a:lnTo>
                  <a:lnTo>
                    <a:pt x="2376" y="4370"/>
                  </a:lnTo>
                  <a:lnTo>
                    <a:pt x="2368" y="4363"/>
                  </a:lnTo>
                  <a:lnTo>
                    <a:pt x="2359" y="4355"/>
                  </a:lnTo>
                  <a:lnTo>
                    <a:pt x="2353" y="4350"/>
                  </a:lnTo>
                  <a:lnTo>
                    <a:pt x="2349" y="4348"/>
                  </a:lnTo>
                  <a:lnTo>
                    <a:pt x="2346" y="4348"/>
                  </a:lnTo>
                  <a:lnTo>
                    <a:pt x="2342" y="4348"/>
                  </a:lnTo>
                  <a:lnTo>
                    <a:pt x="2327" y="4348"/>
                  </a:lnTo>
                  <a:lnTo>
                    <a:pt x="2327" y="4331"/>
                  </a:lnTo>
                  <a:lnTo>
                    <a:pt x="2329" y="4324"/>
                  </a:lnTo>
                  <a:lnTo>
                    <a:pt x="2332" y="4322"/>
                  </a:lnTo>
                  <a:lnTo>
                    <a:pt x="2334" y="4321"/>
                  </a:lnTo>
                  <a:lnTo>
                    <a:pt x="2332" y="4316"/>
                  </a:lnTo>
                  <a:lnTo>
                    <a:pt x="2329" y="4312"/>
                  </a:lnTo>
                  <a:lnTo>
                    <a:pt x="2324" y="4307"/>
                  </a:lnTo>
                  <a:lnTo>
                    <a:pt x="2322" y="4304"/>
                  </a:lnTo>
                  <a:lnTo>
                    <a:pt x="2317" y="4297"/>
                  </a:lnTo>
                  <a:lnTo>
                    <a:pt x="2308" y="4292"/>
                  </a:lnTo>
                  <a:lnTo>
                    <a:pt x="2306" y="4290"/>
                  </a:lnTo>
                  <a:lnTo>
                    <a:pt x="2295" y="4278"/>
                  </a:lnTo>
                  <a:lnTo>
                    <a:pt x="2289" y="4269"/>
                  </a:lnTo>
                  <a:lnTo>
                    <a:pt x="2286" y="4259"/>
                  </a:lnTo>
                  <a:lnTo>
                    <a:pt x="2286" y="4256"/>
                  </a:lnTo>
                  <a:lnTo>
                    <a:pt x="2271" y="4246"/>
                  </a:lnTo>
                  <a:lnTo>
                    <a:pt x="2264" y="4239"/>
                  </a:lnTo>
                  <a:lnTo>
                    <a:pt x="2260" y="4234"/>
                  </a:lnTo>
                  <a:lnTo>
                    <a:pt x="2254" y="4227"/>
                  </a:lnTo>
                  <a:lnTo>
                    <a:pt x="2249" y="4220"/>
                  </a:lnTo>
                  <a:lnTo>
                    <a:pt x="2243" y="4213"/>
                  </a:lnTo>
                  <a:lnTo>
                    <a:pt x="2242" y="4206"/>
                  </a:lnTo>
                  <a:lnTo>
                    <a:pt x="2238" y="4201"/>
                  </a:lnTo>
                  <a:lnTo>
                    <a:pt x="2231" y="4194"/>
                  </a:lnTo>
                  <a:lnTo>
                    <a:pt x="2230" y="4193"/>
                  </a:lnTo>
                  <a:lnTo>
                    <a:pt x="2225" y="4193"/>
                  </a:lnTo>
                  <a:lnTo>
                    <a:pt x="2218" y="4191"/>
                  </a:lnTo>
                  <a:lnTo>
                    <a:pt x="2218" y="4188"/>
                  </a:lnTo>
                  <a:lnTo>
                    <a:pt x="2218" y="4186"/>
                  </a:lnTo>
                  <a:lnTo>
                    <a:pt x="2211" y="4184"/>
                  </a:lnTo>
                  <a:lnTo>
                    <a:pt x="2213" y="4179"/>
                  </a:lnTo>
                  <a:lnTo>
                    <a:pt x="2216" y="4176"/>
                  </a:lnTo>
                  <a:lnTo>
                    <a:pt x="2221" y="4172"/>
                  </a:lnTo>
                  <a:lnTo>
                    <a:pt x="2226" y="4170"/>
                  </a:lnTo>
                  <a:lnTo>
                    <a:pt x="2230" y="4169"/>
                  </a:lnTo>
                  <a:lnTo>
                    <a:pt x="2233" y="4167"/>
                  </a:lnTo>
                  <a:lnTo>
                    <a:pt x="2237" y="4165"/>
                  </a:lnTo>
                  <a:lnTo>
                    <a:pt x="2242" y="4159"/>
                  </a:lnTo>
                  <a:lnTo>
                    <a:pt x="2247" y="4152"/>
                  </a:lnTo>
                  <a:lnTo>
                    <a:pt x="2252" y="4148"/>
                  </a:lnTo>
                  <a:lnTo>
                    <a:pt x="2257" y="4147"/>
                  </a:lnTo>
                  <a:lnTo>
                    <a:pt x="2259" y="4147"/>
                  </a:lnTo>
                  <a:lnTo>
                    <a:pt x="2266" y="4143"/>
                  </a:lnTo>
                  <a:lnTo>
                    <a:pt x="2267" y="4136"/>
                  </a:lnTo>
                  <a:lnTo>
                    <a:pt x="2266" y="4131"/>
                  </a:lnTo>
                  <a:lnTo>
                    <a:pt x="2262" y="4130"/>
                  </a:lnTo>
                  <a:lnTo>
                    <a:pt x="2259" y="4126"/>
                  </a:lnTo>
                  <a:lnTo>
                    <a:pt x="2255" y="4124"/>
                  </a:lnTo>
                  <a:lnTo>
                    <a:pt x="2254" y="4121"/>
                  </a:lnTo>
                  <a:lnTo>
                    <a:pt x="2252" y="4116"/>
                  </a:lnTo>
                  <a:lnTo>
                    <a:pt x="2252" y="4109"/>
                  </a:lnTo>
                  <a:lnTo>
                    <a:pt x="2255" y="4087"/>
                  </a:lnTo>
                  <a:lnTo>
                    <a:pt x="2255" y="4078"/>
                  </a:lnTo>
                  <a:lnTo>
                    <a:pt x="2255" y="4068"/>
                  </a:lnTo>
                  <a:lnTo>
                    <a:pt x="2254" y="4065"/>
                  </a:lnTo>
                  <a:lnTo>
                    <a:pt x="2255" y="4061"/>
                  </a:lnTo>
                  <a:lnTo>
                    <a:pt x="2255" y="4056"/>
                  </a:lnTo>
                  <a:lnTo>
                    <a:pt x="2255" y="4053"/>
                  </a:lnTo>
                  <a:lnTo>
                    <a:pt x="2252" y="4049"/>
                  </a:lnTo>
                  <a:lnTo>
                    <a:pt x="2245" y="4043"/>
                  </a:lnTo>
                  <a:lnTo>
                    <a:pt x="2237" y="4032"/>
                  </a:lnTo>
                  <a:lnTo>
                    <a:pt x="2235" y="4032"/>
                  </a:lnTo>
                  <a:lnTo>
                    <a:pt x="2231" y="4031"/>
                  </a:lnTo>
                  <a:lnTo>
                    <a:pt x="2230" y="4029"/>
                  </a:lnTo>
                  <a:lnTo>
                    <a:pt x="2228" y="4026"/>
                  </a:lnTo>
                  <a:lnTo>
                    <a:pt x="2225" y="4022"/>
                  </a:lnTo>
                  <a:lnTo>
                    <a:pt x="2218" y="4015"/>
                  </a:lnTo>
                  <a:lnTo>
                    <a:pt x="2216" y="4012"/>
                  </a:lnTo>
                  <a:lnTo>
                    <a:pt x="2216" y="4008"/>
                  </a:lnTo>
                  <a:lnTo>
                    <a:pt x="2216" y="4003"/>
                  </a:lnTo>
                  <a:lnTo>
                    <a:pt x="2220" y="3998"/>
                  </a:lnTo>
                  <a:lnTo>
                    <a:pt x="2220" y="4003"/>
                  </a:lnTo>
                  <a:lnTo>
                    <a:pt x="2220" y="4005"/>
                  </a:lnTo>
                  <a:lnTo>
                    <a:pt x="2221" y="4005"/>
                  </a:lnTo>
                  <a:lnTo>
                    <a:pt x="2225" y="4005"/>
                  </a:lnTo>
                  <a:lnTo>
                    <a:pt x="2231" y="4007"/>
                  </a:lnTo>
                  <a:lnTo>
                    <a:pt x="2235" y="4008"/>
                  </a:lnTo>
                  <a:lnTo>
                    <a:pt x="2235" y="4012"/>
                  </a:lnTo>
                  <a:lnTo>
                    <a:pt x="2238" y="4014"/>
                  </a:lnTo>
                  <a:lnTo>
                    <a:pt x="2243" y="4017"/>
                  </a:lnTo>
                  <a:lnTo>
                    <a:pt x="2250" y="4019"/>
                  </a:lnTo>
                  <a:lnTo>
                    <a:pt x="2257" y="4020"/>
                  </a:lnTo>
                  <a:lnTo>
                    <a:pt x="2266" y="4020"/>
                  </a:lnTo>
                  <a:lnTo>
                    <a:pt x="2267" y="4012"/>
                  </a:lnTo>
                  <a:lnTo>
                    <a:pt x="2266" y="4005"/>
                  </a:lnTo>
                  <a:lnTo>
                    <a:pt x="2264" y="4000"/>
                  </a:lnTo>
                  <a:lnTo>
                    <a:pt x="2260" y="3997"/>
                  </a:lnTo>
                  <a:lnTo>
                    <a:pt x="2252" y="3990"/>
                  </a:lnTo>
                  <a:lnTo>
                    <a:pt x="2249" y="3985"/>
                  </a:lnTo>
                  <a:lnTo>
                    <a:pt x="2245" y="3980"/>
                  </a:lnTo>
                  <a:lnTo>
                    <a:pt x="2240" y="3971"/>
                  </a:lnTo>
                  <a:lnTo>
                    <a:pt x="2235" y="3962"/>
                  </a:lnTo>
                  <a:lnTo>
                    <a:pt x="2230" y="3956"/>
                  </a:lnTo>
                  <a:lnTo>
                    <a:pt x="2225" y="3945"/>
                  </a:lnTo>
                  <a:lnTo>
                    <a:pt x="2220" y="3942"/>
                  </a:lnTo>
                  <a:lnTo>
                    <a:pt x="2214" y="3940"/>
                  </a:lnTo>
                  <a:lnTo>
                    <a:pt x="2206" y="3939"/>
                  </a:lnTo>
                  <a:lnTo>
                    <a:pt x="2197" y="3939"/>
                  </a:lnTo>
                  <a:lnTo>
                    <a:pt x="2197" y="3932"/>
                  </a:lnTo>
                  <a:lnTo>
                    <a:pt x="2196" y="3927"/>
                  </a:lnTo>
                  <a:lnTo>
                    <a:pt x="2191" y="3916"/>
                  </a:lnTo>
                  <a:lnTo>
                    <a:pt x="2185" y="3910"/>
                  </a:lnTo>
                  <a:lnTo>
                    <a:pt x="2179" y="3901"/>
                  </a:lnTo>
                  <a:lnTo>
                    <a:pt x="2177" y="3898"/>
                  </a:lnTo>
                  <a:lnTo>
                    <a:pt x="2173" y="3891"/>
                  </a:lnTo>
                  <a:lnTo>
                    <a:pt x="2168" y="3884"/>
                  </a:lnTo>
                  <a:lnTo>
                    <a:pt x="2160" y="3879"/>
                  </a:lnTo>
                  <a:lnTo>
                    <a:pt x="2155" y="3877"/>
                  </a:lnTo>
                  <a:lnTo>
                    <a:pt x="2150" y="3875"/>
                  </a:lnTo>
                  <a:lnTo>
                    <a:pt x="2146" y="3875"/>
                  </a:lnTo>
                  <a:lnTo>
                    <a:pt x="2129" y="3869"/>
                  </a:lnTo>
                  <a:lnTo>
                    <a:pt x="2122" y="3865"/>
                  </a:lnTo>
                  <a:lnTo>
                    <a:pt x="2114" y="3864"/>
                  </a:lnTo>
                  <a:lnTo>
                    <a:pt x="2109" y="3864"/>
                  </a:lnTo>
                  <a:lnTo>
                    <a:pt x="2105" y="3862"/>
                  </a:lnTo>
                  <a:lnTo>
                    <a:pt x="2102" y="3858"/>
                  </a:lnTo>
                  <a:lnTo>
                    <a:pt x="2097" y="3850"/>
                  </a:lnTo>
                  <a:lnTo>
                    <a:pt x="2093" y="3847"/>
                  </a:lnTo>
                  <a:lnTo>
                    <a:pt x="2090" y="3843"/>
                  </a:lnTo>
                  <a:lnTo>
                    <a:pt x="2085" y="3843"/>
                  </a:lnTo>
                  <a:lnTo>
                    <a:pt x="2078" y="3845"/>
                  </a:lnTo>
                  <a:lnTo>
                    <a:pt x="2074" y="3845"/>
                  </a:lnTo>
                  <a:lnTo>
                    <a:pt x="2069" y="3843"/>
                  </a:lnTo>
                  <a:lnTo>
                    <a:pt x="2064" y="3841"/>
                  </a:lnTo>
                  <a:lnTo>
                    <a:pt x="2057" y="3835"/>
                  </a:lnTo>
                  <a:lnTo>
                    <a:pt x="2049" y="3828"/>
                  </a:lnTo>
                  <a:lnTo>
                    <a:pt x="2045" y="3824"/>
                  </a:lnTo>
                  <a:lnTo>
                    <a:pt x="2040" y="3823"/>
                  </a:lnTo>
                  <a:lnTo>
                    <a:pt x="2032" y="3821"/>
                  </a:lnTo>
                  <a:lnTo>
                    <a:pt x="2025" y="3823"/>
                  </a:lnTo>
                  <a:lnTo>
                    <a:pt x="2021" y="3826"/>
                  </a:lnTo>
                  <a:lnTo>
                    <a:pt x="2016" y="3829"/>
                  </a:lnTo>
                  <a:lnTo>
                    <a:pt x="2013" y="3833"/>
                  </a:lnTo>
                  <a:lnTo>
                    <a:pt x="2008" y="3836"/>
                  </a:lnTo>
                  <a:lnTo>
                    <a:pt x="2001" y="3838"/>
                  </a:lnTo>
                  <a:lnTo>
                    <a:pt x="1993" y="3836"/>
                  </a:lnTo>
                  <a:lnTo>
                    <a:pt x="1993" y="3833"/>
                  </a:lnTo>
                  <a:lnTo>
                    <a:pt x="1991" y="3831"/>
                  </a:lnTo>
                  <a:lnTo>
                    <a:pt x="1987" y="3829"/>
                  </a:lnTo>
                  <a:lnTo>
                    <a:pt x="1982" y="3826"/>
                  </a:lnTo>
                  <a:lnTo>
                    <a:pt x="1975" y="3824"/>
                  </a:lnTo>
                  <a:lnTo>
                    <a:pt x="1972" y="3823"/>
                  </a:lnTo>
                  <a:lnTo>
                    <a:pt x="1970" y="3821"/>
                  </a:lnTo>
                  <a:lnTo>
                    <a:pt x="1969" y="3819"/>
                  </a:lnTo>
                  <a:lnTo>
                    <a:pt x="1969" y="3814"/>
                  </a:lnTo>
                  <a:lnTo>
                    <a:pt x="1967" y="3811"/>
                  </a:lnTo>
                  <a:lnTo>
                    <a:pt x="1964" y="3806"/>
                  </a:lnTo>
                  <a:lnTo>
                    <a:pt x="1962" y="3804"/>
                  </a:lnTo>
                  <a:lnTo>
                    <a:pt x="1958" y="3802"/>
                  </a:lnTo>
                  <a:lnTo>
                    <a:pt x="1952" y="3802"/>
                  </a:lnTo>
                  <a:lnTo>
                    <a:pt x="1952" y="3807"/>
                  </a:lnTo>
                  <a:lnTo>
                    <a:pt x="1948" y="3809"/>
                  </a:lnTo>
                  <a:lnTo>
                    <a:pt x="1945" y="3809"/>
                  </a:lnTo>
                  <a:lnTo>
                    <a:pt x="1946" y="3816"/>
                  </a:lnTo>
                  <a:lnTo>
                    <a:pt x="1945" y="3819"/>
                  </a:lnTo>
                  <a:lnTo>
                    <a:pt x="1943" y="3823"/>
                  </a:lnTo>
                  <a:lnTo>
                    <a:pt x="1940" y="3824"/>
                  </a:lnTo>
                  <a:lnTo>
                    <a:pt x="1935" y="3829"/>
                  </a:lnTo>
                  <a:lnTo>
                    <a:pt x="1933" y="3831"/>
                  </a:lnTo>
                  <a:lnTo>
                    <a:pt x="1931" y="3836"/>
                  </a:lnTo>
                  <a:lnTo>
                    <a:pt x="1926" y="3836"/>
                  </a:lnTo>
                  <a:lnTo>
                    <a:pt x="1921" y="3838"/>
                  </a:lnTo>
                  <a:lnTo>
                    <a:pt x="1912" y="3841"/>
                  </a:lnTo>
                  <a:lnTo>
                    <a:pt x="1906" y="3847"/>
                  </a:lnTo>
                  <a:lnTo>
                    <a:pt x="1897" y="3850"/>
                  </a:lnTo>
                  <a:lnTo>
                    <a:pt x="1895" y="3852"/>
                  </a:lnTo>
                  <a:lnTo>
                    <a:pt x="1894" y="3853"/>
                  </a:lnTo>
                  <a:lnTo>
                    <a:pt x="1892" y="3857"/>
                  </a:lnTo>
                  <a:lnTo>
                    <a:pt x="1888" y="3862"/>
                  </a:lnTo>
                  <a:lnTo>
                    <a:pt x="1887" y="3864"/>
                  </a:lnTo>
                  <a:lnTo>
                    <a:pt x="1883" y="3864"/>
                  </a:lnTo>
                  <a:lnTo>
                    <a:pt x="1878" y="3864"/>
                  </a:lnTo>
                  <a:lnTo>
                    <a:pt x="1875" y="3865"/>
                  </a:lnTo>
                  <a:lnTo>
                    <a:pt x="1871" y="3867"/>
                  </a:lnTo>
                  <a:lnTo>
                    <a:pt x="1870" y="3870"/>
                  </a:lnTo>
                  <a:lnTo>
                    <a:pt x="1866" y="3869"/>
                  </a:lnTo>
                  <a:lnTo>
                    <a:pt x="1863" y="3867"/>
                  </a:lnTo>
                  <a:lnTo>
                    <a:pt x="1863" y="3864"/>
                  </a:lnTo>
                  <a:lnTo>
                    <a:pt x="1865" y="3858"/>
                  </a:lnTo>
                  <a:lnTo>
                    <a:pt x="1866" y="3857"/>
                  </a:lnTo>
                  <a:lnTo>
                    <a:pt x="1870" y="3855"/>
                  </a:lnTo>
                  <a:lnTo>
                    <a:pt x="1873" y="3853"/>
                  </a:lnTo>
                  <a:lnTo>
                    <a:pt x="1878" y="3847"/>
                  </a:lnTo>
                  <a:lnTo>
                    <a:pt x="1885" y="3840"/>
                  </a:lnTo>
                  <a:lnTo>
                    <a:pt x="1888" y="3840"/>
                  </a:lnTo>
                  <a:lnTo>
                    <a:pt x="1894" y="3840"/>
                  </a:lnTo>
                  <a:lnTo>
                    <a:pt x="1895" y="3838"/>
                  </a:lnTo>
                  <a:lnTo>
                    <a:pt x="1902" y="3831"/>
                  </a:lnTo>
                  <a:lnTo>
                    <a:pt x="1907" y="3824"/>
                  </a:lnTo>
                  <a:lnTo>
                    <a:pt x="1911" y="3823"/>
                  </a:lnTo>
                  <a:lnTo>
                    <a:pt x="1917" y="3823"/>
                  </a:lnTo>
                  <a:lnTo>
                    <a:pt x="1921" y="3818"/>
                  </a:lnTo>
                  <a:lnTo>
                    <a:pt x="1924" y="3812"/>
                  </a:lnTo>
                  <a:lnTo>
                    <a:pt x="1931" y="3809"/>
                  </a:lnTo>
                  <a:lnTo>
                    <a:pt x="1938" y="3809"/>
                  </a:lnTo>
                  <a:lnTo>
                    <a:pt x="1940" y="3804"/>
                  </a:lnTo>
                  <a:lnTo>
                    <a:pt x="1940" y="3799"/>
                  </a:lnTo>
                  <a:lnTo>
                    <a:pt x="1938" y="3797"/>
                  </a:lnTo>
                  <a:lnTo>
                    <a:pt x="1935" y="3794"/>
                  </a:lnTo>
                  <a:lnTo>
                    <a:pt x="1928" y="3790"/>
                  </a:lnTo>
                  <a:lnTo>
                    <a:pt x="1924" y="3787"/>
                  </a:lnTo>
                  <a:lnTo>
                    <a:pt x="1924" y="3782"/>
                  </a:lnTo>
                  <a:lnTo>
                    <a:pt x="1929" y="3780"/>
                  </a:lnTo>
                  <a:lnTo>
                    <a:pt x="1931" y="3778"/>
                  </a:lnTo>
                  <a:lnTo>
                    <a:pt x="1931" y="3775"/>
                  </a:lnTo>
                  <a:lnTo>
                    <a:pt x="1928" y="3768"/>
                  </a:lnTo>
                  <a:lnTo>
                    <a:pt x="1923" y="3763"/>
                  </a:lnTo>
                  <a:lnTo>
                    <a:pt x="1917" y="3756"/>
                  </a:lnTo>
                  <a:lnTo>
                    <a:pt x="1911" y="3748"/>
                  </a:lnTo>
                  <a:lnTo>
                    <a:pt x="1904" y="3748"/>
                  </a:lnTo>
                  <a:lnTo>
                    <a:pt x="1899" y="3749"/>
                  </a:lnTo>
                  <a:lnTo>
                    <a:pt x="1895" y="3753"/>
                  </a:lnTo>
                  <a:lnTo>
                    <a:pt x="1892" y="3756"/>
                  </a:lnTo>
                  <a:lnTo>
                    <a:pt x="1888" y="3759"/>
                  </a:lnTo>
                  <a:lnTo>
                    <a:pt x="1885" y="3761"/>
                  </a:lnTo>
                  <a:lnTo>
                    <a:pt x="1878" y="3763"/>
                  </a:lnTo>
                  <a:lnTo>
                    <a:pt x="1870" y="3761"/>
                  </a:lnTo>
                  <a:lnTo>
                    <a:pt x="1849" y="3761"/>
                  </a:lnTo>
                  <a:lnTo>
                    <a:pt x="1839" y="3761"/>
                  </a:lnTo>
                  <a:lnTo>
                    <a:pt x="1831" y="3759"/>
                  </a:lnTo>
                  <a:lnTo>
                    <a:pt x="1825" y="3754"/>
                  </a:lnTo>
                  <a:lnTo>
                    <a:pt x="1822" y="3748"/>
                  </a:lnTo>
                  <a:lnTo>
                    <a:pt x="1788" y="3748"/>
                  </a:lnTo>
                  <a:lnTo>
                    <a:pt x="1790" y="3742"/>
                  </a:lnTo>
                  <a:lnTo>
                    <a:pt x="1793" y="3741"/>
                  </a:lnTo>
                  <a:lnTo>
                    <a:pt x="1802" y="3737"/>
                  </a:lnTo>
                  <a:lnTo>
                    <a:pt x="1812" y="3734"/>
                  </a:lnTo>
                  <a:lnTo>
                    <a:pt x="1813" y="3732"/>
                  </a:lnTo>
                  <a:lnTo>
                    <a:pt x="1815" y="3727"/>
                  </a:lnTo>
                  <a:lnTo>
                    <a:pt x="1824" y="3722"/>
                  </a:lnTo>
                  <a:lnTo>
                    <a:pt x="1827" y="3718"/>
                  </a:lnTo>
                  <a:lnTo>
                    <a:pt x="1829" y="3713"/>
                  </a:lnTo>
                  <a:lnTo>
                    <a:pt x="1834" y="3713"/>
                  </a:lnTo>
                  <a:lnTo>
                    <a:pt x="1839" y="3712"/>
                  </a:lnTo>
                  <a:lnTo>
                    <a:pt x="1841" y="3710"/>
                  </a:lnTo>
                  <a:lnTo>
                    <a:pt x="1842" y="3707"/>
                  </a:lnTo>
                  <a:lnTo>
                    <a:pt x="1839" y="3700"/>
                  </a:lnTo>
                  <a:lnTo>
                    <a:pt x="1832" y="3695"/>
                  </a:lnTo>
                  <a:lnTo>
                    <a:pt x="1822" y="3693"/>
                  </a:lnTo>
                  <a:lnTo>
                    <a:pt x="1812" y="3691"/>
                  </a:lnTo>
                  <a:lnTo>
                    <a:pt x="1800" y="3691"/>
                  </a:lnTo>
                  <a:lnTo>
                    <a:pt x="1790" y="3693"/>
                  </a:lnTo>
                  <a:lnTo>
                    <a:pt x="1767" y="3696"/>
                  </a:lnTo>
                  <a:lnTo>
                    <a:pt x="1764" y="3698"/>
                  </a:lnTo>
                  <a:lnTo>
                    <a:pt x="1759" y="3698"/>
                  </a:lnTo>
                  <a:lnTo>
                    <a:pt x="1756" y="3698"/>
                  </a:lnTo>
                  <a:lnTo>
                    <a:pt x="1754" y="3696"/>
                  </a:lnTo>
                  <a:lnTo>
                    <a:pt x="1754" y="3693"/>
                  </a:lnTo>
                  <a:lnTo>
                    <a:pt x="1757" y="3688"/>
                  </a:lnTo>
                  <a:lnTo>
                    <a:pt x="1761" y="3683"/>
                  </a:lnTo>
                  <a:lnTo>
                    <a:pt x="1762" y="3677"/>
                  </a:lnTo>
                  <a:lnTo>
                    <a:pt x="1757" y="3679"/>
                  </a:lnTo>
                  <a:lnTo>
                    <a:pt x="1754" y="3681"/>
                  </a:lnTo>
                  <a:lnTo>
                    <a:pt x="1747" y="3677"/>
                  </a:lnTo>
                  <a:lnTo>
                    <a:pt x="1742" y="3674"/>
                  </a:lnTo>
                  <a:lnTo>
                    <a:pt x="1740" y="3674"/>
                  </a:lnTo>
                  <a:lnTo>
                    <a:pt x="1738" y="3674"/>
                  </a:lnTo>
                  <a:lnTo>
                    <a:pt x="1735" y="3672"/>
                  </a:lnTo>
                  <a:lnTo>
                    <a:pt x="1716" y="3669"/>
                  </a:lnTo>
                  <a:lnTo>
                    <a:pt x="1699" y="3666"/>
                  </a:lnTo>
                  <a:lnTo>
                    <a:pt x="1698" y="3662"/>
                  </a:lnTo>
                  <a:lnTo>
                    <a:pt x="1696" y="3659"/>
                  </a:lnTo>
                  <a:lnTo>
                    <a:pt x="1694" y="3655"/>
                  </a:lnTo>
                  <a:lnTo>
                    <a:pt x="1692" y="3652"/>
                  </a:lnTo>
                  <a:lnTo>
                    <a:pt x="1687" y="3648"/>
                  </a:lnTo>
                  <a:lnTo>
                    <a:pt x="1680" y="3647"/>
                  </a:lnTo>
                  <a:lnTo>
                    <a:pt x="1675" y="3643"/>
                  </a:lnTo>
                  <a:lnTo>
                    <a:pt x="1674" y="3642"/>
                  </a:lnTo>
                  <a:lnTo>
                    <a:pt x="1672" y="3638"/>
                  </a:lnTo>
                  <a:lnTo>
                    <a:pt x="1670" y="3633"/>
                  </a:lnTo>
                  <a:lnTo>
                    <a:pt x="1669" y="3630"/>
                  </a:lnTo>
                  <a:lnTo>
                    <a:pt x="1663" y="3626"/>
                  </a:lnTo>
                  <a:lnTo>
                    <a:pt x="1658" y="3625"/>
                  </a:lnTo>
                  <a:lnTo>
                    <a:pt x="1660" y="3616"/>
                  </a:lnTo>
                  <a:lnTo>
                    <a:pt x="1662" y="3611"/>
                  </a:lnTo>
                  <a:lnTo>
                    <a:pt x="1667" y="3608"/>
                  </a:lnTo>
                  <a:lnTo>
                    <a:pt x="1672" y="3604"/>
                  </a:lnTo>
                  <a:lnTo>
                    <a:pt x="1670" y="3599"/>
                  </a:lnTo>
                  <a:lnTo>
                    <a:pt x="1669" y="3596"/>
                  </a:lnTo>
                  <a:lnTo>
                    <a:pt x="1660" y="3589"/>
                  </a:lnTo>
                  <a:lnTo>
                    <a:pt x="1657" y="3585"/>
                  </a:lnTo>
                  <a:lnTo>
                    <a:pt x="1653" y="3582"/>
                  </a:lnTo>
                  <a:lnTo>
                    <a:pt x="1651" y="3577"/>
                  </a:lnTo>
                  <a:lnTo>
                    <a:pt x="1651" y="3570"/>
                  </a:lnTo>
                  <a:lnTo>
                    <a:pt x="1617" y="3570"/>
                  </a:lnTo>
                  <a:lnTo>
                    <a:pt x="1612" y="3567"/>
                  </a:lnTo>
                  <a:lnTo>
                    <a:pt x="1609" y="3563"/>
                  </a:lnTo>
                  <a:lnTo>
                    <a:pt x="1604" y="3558"/>
                  </a:lnTo>
                  <a:lnTo>
                    <a:pt x="1597" y="3556"/>
                  </a:lnTo>
                  <a:lnTo>
                    <a:pt x="1592" y="3560"/>
                  </a:lnTo>
                  <a:lnTo>
                    <a:pt x="1583" y="3563"/>
                  </a:lnTo>
                  <a:lnTo>
                    <a:pt x="1575" y="3563"/>
                  </a:lnTo>
                  <a:lnTo>
                    <a:pt x="1563" y="3563"/>
                  </a:lnTo>
                  <a:lnTo>
                    <a:pt x="1559" y="3565"/>
                  </a:lnTo>
                  <a:lnTo>
                    <a:pt x="1558" y="3567"/>
                  </a:lnTo>
                  <a:lnTo>
                    <a:pt x="1554" y="3570"/>
                  </a:lnTo>
                  <a:lnTo>
                    <a:pt x="1549" y="3570"/>
                  </a:lnTo>
                  <a:lnTo>
                    <a:pt x="1544" y="3570"/>
                  </a:lnTo>
                  <a:lnTo>
                    <a:pt x="1540" y="3572"/>
                  </a:lnTo>
                  <a:lnTo>
                    <a:pt x="1537" y="3573"/>
                  </a:lnTo>
                  <a:lnTo>
                    <a:pt x="1535" y="3577"/>
                  </a:lnTo>
                  <a:lnTo>
                    <a:pt x="1532" y="3575"/>
                  </a:lnTo>
                  <a:lnTo>
                    <a:pt x="1530" y="3573"/>
                  </a:lnTo>
                  <a:lnTo>
                    <a:pt x="1530" y="3570"/>
                  </a:lnTo>
                  <a:lnTo>
                    <a:pt x="1530" y="3568"/>
                  </a:lnTo>
                  <a:lnTo>
                    <a:pt x="1535" y="3563"/>
                  </a:lnTo>
                  <a:lnTo>
                    <a:pt x="1539" y="3563"/>
                  </a:lnTo>
                  <a:lnTo>
                    <a:pt x="1542" y="3563"/>
                  </a:lnTo>
                  <a:lnTo>
                    <a:pt x="1542" y="3562"/>
                  </a:lnTo>
                  <a:lnTo>
                    <a:pt x="1542" y="3555"/>
                  </a:lnTo>
                  <a:lnTo>
                    <a:pt x="1544" y="3551"/>
                  </a:lnTo>
                  <a:lnTo>
                    <a:pt x="1546" y="3548"/>
                  </a:lnTo>
                  <a:lnTo>
                    <a:pt x="1549" y="3546"/>
                  </a:lnTo>
                  <a:lnTo>
                    <a:pt x="1558" y="3546"/>
                  </a:lnTo>
                  <a:lnTo>
                    <a:pt x="1561" y="3544"/>
                  </a:lnTo>
                  <a:lnTo>
                    <a:pt x="1563" y="3543"/>
                  </a:lnTo>
                  <a:lnTo>
                    <a:pt x="1566" y="3541"/>
                  </a:lnTo>
                  <a:lnTo>
                    <a:pt x="1575" y="3543"/>
                  </a:lnTo>
                  <a:lnTo>
                    <a:pt x="1576" y="3543"/>
                  </a:lnTo>
                  <a:lnTo>
                    <a:pt x="1583" y="3541"/>
                  </a:lnTo>
                  <a:lnTo>
                    <a:pt x="1587" y="3539"/>
                  </a:lnTo>
                  <a:lnTo>
                    <a:pt x="1595" y="3534"/>
                  </a:lnTo>
                  <a:lnTo>
                    <a:pt x="1602" y="3527"/>
                  </a:lnTo>
                  <a:lnTo>
                    <a:pt x="1609" y="3522"/>
                  </a:lnTo>
                  <a:lnTo>
                    <a:pt x="1612" y="3522"/>
                  </a:lnTo>
                  <a:lnTo>
                    <a:pt x="1672" y="3522"/>
                  </a:lnTo>
                  <a:lnTo>
                    <a:pt x="1675" y="3538"/>
                  </a:lnTo>
                  <a:lnTo>
                    <a:pt x="1677" y="3541"/>
                  </a:lnTo>
                  <a:lnTo>
                    <a:pt x="1680" y="3546"/>
                  </a:lnTo>
                  <a:lnTo>
                    <a:pt x="1686" y="3551"/>
                  </a:lnTo>
                  <a:lnTo>
                    <a:pt x="1691" y="3556"/>
                  </a:lnTo>
                  <a:lnTo>
                    <a:pt x="1696" y="3565"/>
                  </a:lnTo>
                  <a:lnTo>
                    <a:pt x="1696" y="3567"/>
                  </a:lnTo>
                  <a:lnTo>
                    <a:pt x="1698" y="3572"/>
                  </a:lnTo>
                  <a:lnTo>
                    <a:pt x="1699" y="3575"/>
                  </a:lnTo>
                  <a:lnTo>
                    <a:pt x="1708" y="3580"/>
                  </a:lnTo>
                  <a:lnTo>
                    <a:pt x="1711" y="3582"/>
                  </a:lnTo>
                  <a:lnTo>
                    <a:pt x="1715" y="3584"/>
                  </a:lnTo>
                  <a:lnTo>
                    <a:pt x="1716" y="3589"/>
                  </a:lnTo>
                  <a:lnTo>
                    <a:pt x="1715" y="3594"/>
                  </a:lnTo>
                  <a:lnTo>
                    <a:pt x="1716" y="3596"/>
                  </a:lnTo>
                  <a:lnTo>
                    <a:pt x="1720" y="3597"/>
                  </a:lnTo>
                  <a:lnTo>
                    <a:pt x="1723" y="3599"/>
                  </a:lnTo>
                  <a:lnTo>
                    <a:pt x="1735" y="3608"/>
                  </a:lnTo>
                  <a:lnTo>
                    <a:pt x="1742" y="3613"/>
                  </a:lnTo>
                  <a:lnTo>
                    <a:pt x="1747" y="3618"/>
                  </a:lnTo>
                  <a:lnTo>
                    <a:pt x="1750" y="3618"/>
                  </a:lnTo>
                  <a:lnTo>
                    <a:pt x="1766" y="3618"/>
                  </a:lnTo>
                  <a:lnTo>
                    <a:pt x="1778" y="3619"/>
                  </a:lnTo>
                  <a:lnTo>
                    <a:pt x="1802" y="3625"/>
                  </a:lnTo>
                  <a:lnTo>
                    <a:pt x="1808" y="3625"/>
                  </a:lnTo>
                  <a:lnTo>
                    <a:pt x="1813" y="3626"/>
                  </a:lnTo>
                  <a:lnTo>
                    <a:pt x="1819" y="3630"/>
                  </a:lnTo>
                  <a:lnTo>
                    <a:pt x="1820" y="3633"/>
                  </a:lnTo>
                  <a:lnTo>
                    <a:pt x="1825" y="3637"/>
                  </a:lnTo>
                  <a:lnTo>
                    <a:pt x="1829" y="3638"/>
                  </a:lnTo>
                  <a:lnTo>
                    <a:pt x="1836" y="3640"/>
                  </a:lnTo>
                  <a:lnTo>
                    <a:pt x="1842" y="3638"/>
                  </a:lnTo>
                  <a:lnTo>
                    <a:pt x="1853" y="3638"/>
                  </a:lnTo>
                  <a:lnTo>
                    <a:pt x="1861" y="3637"/>
                  </a:lnTo>
                  <a:lnTo>
                    <a:pt x="1866" y="3633"/>
                  </a:lnTo>
                  <a:lnTo>
                    <a:pt x="1870" y="3628"/>
                  </a:lnTo>
                  <a:lnTo>
                    <a:pt x="1875" y="3623"/>
                  </a:lnTo>
                  <a:lnTo>
                    <a:pt x="1880" y="3619"/>
                  </a:lnTo>
                  <a:lnTo>
                    <a:pt x="1887" y="3618"/>
                  </a:lnTo>
                  <a:lnTo>
                    <a:pt x="1897" y="3618"/>
                  </a:lnTo>
                  <a:lnTo>
                    <a:pt x="1906" y="3618"/>
                  </a:lnTo>
                  <a:lnTo>
                    <a:pt x="1911" y="3621"/>
                  </a:lnTo>
                  <a:lnTo>
                    <a:pt x="1916" y="3626"/>
                  </a:lnTo>
                  <a:lnTo>
                    <a:pt x="1917" y="3631"/>
                  </a:lnTo>
                  <a:lnTo>
                    <a:pt x="1921" y="3633"/>
                  </a:lnTo>
                  <a:lnTo>
                    <a:pt x="1923" y="3635"/>
                  </a:lnTo>
                  <a:lnTo>
                    <a:pt x="1924" y="3638"/>
                  </a:lnTo>
                  <a:lnTo>
                    <a:pt x="1926" y="3643"/>
                  </a:lnTo>
                  <a:lnTo>
                    <a:pt x="1929" y="3645"/>
                  </a:lnTo>
                  <a:lnTo>
                    <a:pt x="1931" y="3645"/>
                  </a:lnTo>
                  <a:lnTo>
                    <a:pt x="1940" y="3647"/>
                  </a:lnTo>
                  <a:lnTo>
                    <a:pt x="1945" y="3645"/>
                  </a:lnTo>
                  <a:lnTo>
                    <a:pt x="1948" y="3643"/>
                  </a:lnTo>
                  <a:lnTo>
                    <a:pt x="1952" y="3642"/>
                  </a:lnTo>
                  <a:lnTo>
                    <a:pt x="1958" y="3635"/>
                  </a:lnTo>
                  <a:lnTo>
                    <a:pt x="1962" y="3633"/>
                  </a:lnTo>
                  <a:lnTo>
                    <a:pt x="1965" y="3631"/>
                  </a:lnTo>
                  <a:lnTo>
                    <a:pt x="1989" y="3631"/>
                  </a:lnTo>
                  <a:lnTo>
                    <a:pt x="2010" y="3631"/>
                  </a:lnTo>
                  <a:lnTo>
                    <a:pt x="2047" y="3638"/>
                  </a:lnTo>
                  <a:lnTo>
                    <a:pt x="2047" y="3666"/>
                  </a:lnTo>
                  <a:lnTo>
                    <a:pt x="2050" y="3667"/>
                  </a:lnTo>
                  <a:lnTo>
                    <a:pt x="2052" y="3669"/>
                  </a:lnTo>
                  <a:lnTo>
                    <a:pt x="2054" y="3672"/>
                  </a:lnTo>
                  <a:lnTo>
                    <a:pt x="2056" y="3677"/>
                  </a:lnTo>
                  <a:lnTo>
                    <a:pt x="2059" y="3679"/>
                  </a:lnTo>
                  <a:lnTo>
                    <a:pt x="2061" y="3679"/>
                  </a:lnTo>
                  <a:lnTo>
                    <a:pt x="2074" y="3679"/>
                  </a:lnTo>
                  <a:lnTo>
                    <a:pt x="2085" y="3679"/>
                  </a:lnTo>
                  <a:lnTo>
                    <a:pt x="2088" y="3677"/>
                  </a:lnTo>
                  <a:lnTo>
                    <a:pt x="2091" y="3674"/>
                  </a:lnTo>
                  <a:lnTo>
                    <a:pt x="2095" y="3671"/>
                  </a:lnTo>
                  <a:lnTo>
                    <a:pt x="2095" y="3666"/>
                  </a:lnTo>
                  <a:lnTo>
                    <a:pt x="2100" y="3664"/>
                  </a:lnTo>
                  <a:lnTo>
                    <a:pt x="2100" y="3660"/>
                  </a:lnTo>
                  <a:lnTo>
                    <a:pt x="2102" y="3652"/>
                  </a:lnTo>
                  <a:lnTo>
                    <a:pt x="2107" y="3652"/>
                  </a:lnTo>
                  <a:lnTo>
                    <a:pt x="2112" y="3650"/>
                  </a:lnTo>
                  <a:lnTo>
                    <a:pt x="2114" y="3650"/>
                  </a:lnTo>
                  <a:lnTo>
                    <a:pt x="2119" y="3645"/>
                  </a:lnTo>
                  <a:lnTo>
                    <a:pt x="2126" y="3642"/>
                  </a:lnTo>
                  <a:lnTo>
                    <a:pt x="2133" y="3642"/>
                  </a:lnTo>
                  <a:lnTo>
                    <a:pt x="2136" y="3642"/>
                  </a:lnTo>
                  <a:lnTo>
                    <a:pt x="2138" y="3643"/>
                  </a:lnTo>
                  <a:lnTo>
                    <a:pt x="2138" y="3647"/>
                  </a:lnTo>
                  <a:lnTo>
                    <a:pt x="2138" y="3648"/>
                  </a:lnTo>
                  <a:lnTo>
                    <a:pt x="2139" y="3648"/>
                  </a:lnTo>
                  <a:lnTo>
                    <a:pt x="2141" y="3652"/>
                  </a:lnTo>
                  <a:lnTo>
                    <a:pt x="2144" y="3654"/>
                  </a:lnTo>
                  <a:lnTo>
                    <a:pt x="2151" y="3660"/>
                  </a:lnTo>
                  <a:lnTo>
                    <a:pt x="2160" y="3664"/>
                  </a:lnTo>
                  <a:lnTo>
                    <a:pt x="2179" y="3669"/>
                  </a:lnTo>
                  <a:lnTo>
                    <a:pt x="2182" y="3671"/>
                  </a:lnTo>
                  <a:lnTo>
                    <a:pt x="2213" y="3681"/>
                  </a:lnTo>
                  <a:lnTo>
                    <a:pt x="2216" y="3683"/>
                  </a:lnTo>
                  <a:lnTo>
                    <a:pt x="2225" y="3684"/>
                  </a:lnTo>
                  <a:lnTo>
                    <a:pt x="2235" y="3684"/>
                  </a:lnTo>
                  <a:lnTo>
                    <a:pt x="2245" y="3683"/>
                  </a:lnTo>
                  <a:lnTo>
                    <a:pt x="2257" y="3679"/>
                  </a:lnTo>
                  <a:lnTo>
                    <a:pt x="2260" y="3679"/>
                  </a:lnTo>
                  <a:lnTo>
                    <a:pt x="2303" y="3679"/>
                  </a:lnTo>
                  <a:lnTo>
                    <a:pt x="2346" y="3679"/>
                  </a:lnTo>
                  <a:lnTo>
                    <a:pt x="2368" y="3679"/>
                  </a:lnTo>
                  <a:lnTo>
                    <a:pt x="2387" y="3679"/>
                  </a:lnTo>
                  <a:lnTo>
                    <a:pt x="2405" y="3683"/>
                  </a:lnTo>
                  <a:lnTo>
                    <a:pt x="2422" y="3686"/>
                  </a:lnTo>
                  <a:lnTo>
                    <a:pt x="2433" y="3686"/>
                  </a:lnTo>
                  <a:lnTo>
                    <a:pt x="2441" y="3684"/>
                  </a:lnTo>
                  <a:lnTo>
                    <a:pt x="2457" y="3677"/>
                  </a:lnTo>
                  <a:lnTo>
                    <a:pt x="2463" y="3676"/>
                  </a:lnTo>
                  <a:lnTo>
                    <a:pt x="2472" y="3672"/>
                  </a:lnTo>
                  <a:lnTo>
                    <a:pt x="2480" y="3672"/>
                  </a:lnTo>
                  <a:lnTo>
                    <a:pt x="2491" y="3672"/>
                  </a:lnTo>
                  <a:lnTo>
                    <a:pt x="2504" y="3666"/>
                  </a:lnTo>
                  <a:lnTo>
                    <a:pt x="2508" y="3664"/>
                  </a:lnTo>
                  <a:lnTo>
                    <a:pt x="2516" y="3660"/>
                  </a:lnTo>
                  <a:lnTo>
                    <a:pt x="2523" y="3659"/>
                  </a:lnTo>
                  <a:lnTo>
                    <a:pt x="2530" y="3659"/>
                  </a:lnTo>
                  <a:lnTo>
                    <a:pt x="2538" y="3660"/>
                  </a:lnTo>
                  <a:lnTo>
                    <a:pt x="2543" y="3660"/>
                  </a:lnTo>
                  <a:lnTo>
                    <a:pt x="2603" y="3666"/>
                  </a:lnTo>
                  <a:lnTo>
                    <a:pt x="2661" y="3672"/>
                  </a:lnTo>
                  <a:lnTo>
                    <a:pt x="2677" y="3671"/>
                  </a:lnTo>
                  <a:lnTo>
                    <a:pt x="2690" y="3667"/>
                  </a:lnTo>
                  <a:lnTo>
                    <a:pt x="2718" y="3660"/>
                  </a:lnTo>
                  <a:lnTo>
                    <a:pt x="2731" y="3657"/>
                  </a:lnTo>
                  <a:lnTo>
                    <a:pt x="2745" y="3654"/>
                  </a:lnTo>
                  <a:lnTo>
                    <a:pt x="2760" y="3652"/>
                  </a:lnTo>
                  <a:lnTo>
                    <a:pt x="2777" y="3652"/>
                  </a:lnTo>
                  <a:lnTo>
                    <a:pt x="2788" y="3648"/>
                  </a:lnTo>
                  <a:lnTo>
                    <a:pt x="2796" y="3642"/>
                  </a:lnTo>
                  <a:lnTo>
                    <a:pt x="2798" y="3640"/>
                  </a:lnTo>
                  <a:lnTo>
                    <a:pt x="2806" y="3640"/>
                  </a:lnTo>
                  <a:lnTo>
                    <a:pt x="2817" y="3638"/>
                  </a:lnTo>
                  <a:lnTo>
                    <a:pt x="2822" y="3638"/>
                  </a:lnTo>
                  <a:lnTo>
                    <a:pt x="2825" y="3635"/>
                  </a:lnTo>
                  <a:lnTo>
                    <a:pt x="2828" y="3631"/>
                  </a:lnTo>
                  <a:lnTo>
                    <a:pt x="2830" y="3626"/>
                  </a:lnTo>
                  <a:lnTo>
                    <a:pt x="2834" y="3626"/>
                  </a:lnTo>
                  <a:lnTo>
                    <a:pt x="2842" y="3625"/>
                  </a:lnTo>
                  <a:lnTo>
                    <a:pt x="2849" y="3621"/>
                  </a:lnTo>
                  <a:lnTo>
                    <a:pt x="2861" y="3613"/>
                  </a:lnTo>
                  <a:lnTo>
                    <a:pt x="2864" y="3611"/>
                  </a:lnTo>
                  <a:lnTo>
                    <a:pt x="2878" y="3602"/>
                  </a:lnTo>
                  <a:lnTo>
                    <a:pt x="2892" y="3596"/>
                  </a:lnTo>
                  <a:lnTo>
                    <a:pt x="2895" y="3594"/>
                  </a:lnTo>
                  <a:lnTo>
                    <a:pt x="2897" y="3587"/>
                  </a:lnTo>
                  <a:lnTo>
                    <a:pt x="2900" y="3584"/>
                  </a:lnTo>
                  <a:lnTo>
                    <a:pt x="2914" y="3582"/>
                  </a:lnTo>
                  <a:lnTo>
                    <a:pt x="2917" y="3580"/>
                  </a:lnTo>
                  <a:lnTo>
                    <a:pt x="2921" y="3580"/>
                  </a:lnTo>
                  <a:lnTo>
                    <a:pt x="2924" y="3579"/>
                  </a:lnTo>
                  <a:lnTo>
                    <a:pt x="2929" y="3572"/>
                  </a:lnTo>
                  <a:lnTo>
                    <a:pt x="2934" y="3562"/>
                  </a:lnTo>
                  <a:lnTo>
                    <a:pt x="2938" y="3556"/>
                  </a:lnTo>
                  <a:lnTo>
                    <a:pt x="2941" y="3553"/>
                  </a:lnTo>
                  <a:lnTo>
                    <a:pt x="2943" y="3551"/>
                  </a:lnTo>
                  <a:lnTo>
                    <a:pt x="2946" y="3550"/>
                  </a:lnTo>
                  <a:lnTo>
                    <a:pt x="2950" y="3546"/>
                  </a:lnTo>
                  <a:lnTo>
                    <a:pt x="2951" y="3544"/>
                  </a:lnTo>
                  <a:lnTo>
                    <a:pt x="2958" y="3538"/>
                  </a:lnTo>
                  <a:lnTo>
                    <a:pt x="2963" y="3533"/>
                  </a:lnTo>
                  <a:lnTo>
                    <a:pt x="2970" y="3526"/>
                  </a:lnTo>
                  <a:lnTo>
                    <a:pt x="2979" y="3521"/>
                  </a:lnTo>
                  <a:lnTo>
                    <a:pt x="2980" y="3519"/>
                  </a:lnTo>
                  <a:lnTo>
                    <a:pt x="2989" y="3514"/>
                  </a:lnTo>
                  <a:lnTo>
                    <a:pt x="2996" y="3509"/>
                  </a:lnTo>
                  <a:lnTo>
                    <a:pt x="3001" y="3505"/>
                  </a:lnTo>
                  <a:lnTo>
                    <a:pt x="3004" y="3502"/>
                  </a:lnTo>
                  <a:lnTo>
                    <a:pt x="3009" y="3490"/>
                  </a:lnTo>
                  <a:lnTo>
                    <a:pt x="3011" y="3485"/>
                  </a:lnTo>
                  <a:lnTo>
                    <a:pt x="3014" y="3480"/>
                  </a:lnTo>
                  <a:lnTo>
                    <a:pt x="3018" y="3476"/>
                  </a:lnTo>
                  <a:lnTo>
                    <a:pt x="3023" y="3475"/>
                  </a:lnTo>
                  <a:lnTo>
                    <a:pt x="3025" y="3469"/>
                  </a:lnTo>
                  <a:lnTo>
                    <a:pt x="3026" y="3466"/>
                  </a:lnTo>
                  <a:lnTo>
                    <a:pt x="3033" y="3461"/>
                  </a:lnTo>
                  <a:lnTo>
                    <a:pt x="3040" y="3456"/>
                  </a:lnTo>
                  <a:lnTo>
                    <a:pt x="3042" y="3454"/>
                  </a:lnTo>
                  <a:lnTo>
                    <a:pt x="3043" y="3449"/>
                  </a:lnTo>
                  <a:lnTo>
                    <a:pt x="3045" y="3446"/>
                  </a:lnTo>
                  <a:lnTo>
                    <a:pt x="3050" y="3440"/>
                  </a:lnTo>
                  <a:lnTo>
                    <a:pt x="3055" y="3435"/>
                  </a:lnTo>
                  <a:lnTo>
                    <a:pt x="3060" y="3427"/>
                  </a:lnTo>
                  <a:lnTo>
                    <a:pt x="3065" y="3418"/>
                  </a:lnTo>
                  <a:lnTo>
                    <a:pt x="3069" y="3415"/>
                  </a:lnTo>
                  <a:lnTo>
                    <a:pt x="3071" y="3411"/>
                  </a:lnTo>
                  <a:lnTo>
                    <a:pt x="3074" y="3408"/>
                  </a:lnTo>
                  <a:lnTo>
                    <a:pt x="3074" y="3403"/>
                  </a:lnTo>
                  <a:lnTo>
                    <a:pt x="3072" y="3398"/>
                  </a:lnTo>
                  <a:lnTo>
                    <a:pt x="3074" y="3396"/>
                  </a:lnTo>
                  <a:lnTo>
                    <a:pt x="3079" y="3389"/>
                  </a:lnTo>
                  <a:lnTo>
                    <a:pt x="3084" y="3382"/>
                  </a:lnTo>
                  <a:lnTo>
                    <a:pt x="3091" y="3369"/>
                  </a:lnTo>
                  <a:lnTo>
                    <a:pt x="3091" y="3365"/>
                  </a:lnTo>
                  <a:lnTo>
                    <a:pt x="3091" y="3316"/>
                  </a:lnTo>
                  <a:lnTo>
                    <a:pt x="3091" y="3311"/>
                  </a:lnTo>
                  <a:lnTo>
                    <a:pt x="3093" y="3302"/>
                  </a:lnTo>
                  <a:lnTo>
                    <a:pt x="3094" y="3294"/>
                  </a:lnTo>
                  <a:lnTo>
                    <a:pt x="3098" y="3287"/>
                  </a:lnTo>
                  <a:lnTo>
                    <a:pt x="3105" y="3280"/>
                  </a:lnTo>
                  <a:lnTo>
                    <a:pt x="3105" y="3277"/>
                  </a:lnTo>
                  <a:lnTo>
                    <a:pt x="3108" y="3265"/>
                  </a:lnTo>
                  <a:lnTo>
                    <a:pt x="3110" y="3261"/>
                  </a:lnTo>
                  <a:lnTo>
                    <a:pt x="3113" y="3256"/>
                  </a:lnTo>
                  <a:lnTo>
                    <a:pt x="3115" y="3255"/>
                  </a:lnTo>
                  <a:lnTo>
                    <a:pt x="3124" y="3239"/>
                  </a:lnTo>
                  <a:lnTo>
                    <a:pt x="3125" y="3234"/>
                  </a:lnTo>
                  <a:lnTo>
                    <a:pt x="3129" y="3227"/>
                  </a:lnTo>
                  <a:lnTo>
                    <a:pt x="3129" y="3224"/>
                  </a:lnTo>
                  <a:lnTo>
                    <a:pt x="3132" y="3220"/>
                  </a:lnTo>
                  <a:lnTo>
                    <a:pt x="3135" y="3215"/>
                  </a:lnTo>
                  <a:lnTo>
                    <a:pt x="3135" y="3207"/>
                  </a:lnTo>
                  <a:lnTo>
                    <a:pt x="3135" y="3198"/>
                  </a:lnTo>
                  <a:lnTo>
                    <a:pt x="3135" y="3188"/>
                  </a:lnTo>
                  <a:lnTo>
                    <a:pt x="3135" y="3185"/>
                  </a:lnTo>
                  <a:lnTo>
                    <a:pt x="3139" y="3173"/>
                  </a:lnTo>
                  <a:lnTo>
                    <a:pt x="3139" y="3161"/>
                  </a:lnTo>
                  <a:lnTo>
                    <a:pt x="3141" y="3154"/>
                  </a:lnTo>
                  <a:lnTo>
                    <a:pt x="3142" y="3150"/>
                  </a:lnTo>
                  <a:lnTo>
                    <a:pt x="3144" y="3145"/>
                  </a:lnTo>
                  <a:lnTo>
                    <a:pt x="3146" y="3140"/>
                  </a:lnTo>
                  <a:lnTo>
                    <a:pt x="3147" y="3125"/>
                  </a:lnTo>
                  <a:lnTo>
                    <a:pt x="3147" y="3108"/>
                  </a:lnTo>
                  <a:lnTo>
                    <a:pt x="3146" y="3089"/>
                  </a:lnTo>
                  <a:lnTo>
                    <a:pt x="3146" y="3072"/>
                  </a:lnTo>
                  <a:lnTo>
                    <a:pt x="3146" y="3063"/>
                  </a:lnTo>
                  <a:lnTo>
                    <a:pt x="3142" y="3058"/>
                  </a:lnTo>
                  <a:lnTo>
                    <a:pt x="3139" y="3055"/>
                  </a:lnTo>
                  <a:lnTo>
                    <a:pt x="3132" y="3051"/>
                  </a:lnTo>
                  <a:lnTo>
                    <a:pt x="3132" y="3031"/>
                  </a:lnTo>
                  <a:lnTo>
                    <a:pt x="3132" y="3028"/>
                  </a:lnTo>
                  <a:lnTo>
                    <a:pt x="3130" y="3024"/>
                  </a:lnTo>
                  <a:lnTo>
                    <a:pt x="3129" y="3021"/>
                  </a:lnTo>
                  <a:lnTo>
                    <a:pt x="3124" y="3011"/>
                  </a:lnTo>
                  <a:lnTo>
                    <a:pt x="3120" y="3007"/>
                  </a:lnTo>
                  <a:lnTo>
                    <a:pt x="3120" y="3004"/>
                  </a:lnTo>
                  <a:lnTo>
                    <a:pt x="3118" y="3000"/>
                  </a:lnTo>
                  <a:lnTo>
                    <a:pt x="3113" y="2993"/>
                  </a:lnTo>
                  <a:lnTo>
                    <a:pt x="3101" y="2985"/>
                  </a:lnTo>
                  <a:lnTo>
                    <a:pt x="3098" y="2983"/>
                  </a:lnTo>
                  <a:lnTo>
                    <a:pt x="3081" y="2978"/>
                  </a:lnTo>
                  <a:lnTo>
                    <a:pt x="3064" y="2976"/>
                  </a:lnTo>
                  <a:lnTo>
                    <a:pt x="3060" y="2971"/>
                  </a:lnTo>
                  <a:lnTo>
                    <a:pt x="3059" y="2964"/>
                  </a:lnTo>
                  <a:lnTo>
                    <a:pt x="3057" y="2958"/>
                  </a:lnTo>
                  <a:lnTo>
                    <a:pt x="3057" y="2949"/>
                  </a:lnTo>
                  <a:lnTo>
                    <a:pt x="3048" y="2944"/>
                  </a:lnTo>
                  <a:lnTo>
                    <a:pt x="3045" y="2941"/>
                  </a:lnTo>
                  <a:lnTo>
                    <a:pt x="3043" y="2935"/>
                  </a:lnTo>
                  <a:lnTo>
                    <a:pt x="3042" y="2930"/>
                  </a:lnTo>
                  <a:lnTo>
                    <a:pt x="3040" y="2927"/>
                  </a:lnTo>
                  <a:lnTo>
                    <a:pt x="3040" y="2920"/>
                  </a:lnTo>
                  <a:lnTo>
                    <a:pt x="3037" y="2913"/>
                  </a:lnTo>
                  <a:lnTo>
                    <a:pt x="3033" y="2908"/>
                  </a:lnTo>
                  <a:lnTo>
                    <a:pt x="3030" y="2905"/>
                  </a:lnTo>
                  <a:lnTo>
                    <a:pt x="3025" y="2901"/>
                  </a:lnTo>
                  <a:lnTo>
                    <a:pt x="3018" y="2900"/>
                  </a:lnTo>
                  <a:lnTo>
                    <a:pt x="3011" y="2900"/>
                  </a:lnTo>
                  <a:lnTo>
                    <a:pt x="3004" y="2903"/>
                  </a:lnTo>
                  <a:lnTo>
                    <a:pt x="3001" y="2903"/>
                  </a:lnTo>
                  <a:lnTo>
                    <a:pt x="2997" y="2901"/>
                  </a:lnTo>
                  <a:lnTo>
                    <a:pt x="2994" y="2896"/>
                  </a:lnTo>
                  <a:lnTo>
                    <a:pt x="2992" y="2896"/>
                  </a:lnTo>
                  <a:lnTo>
                    <a:pt x="2989" y="2895"/>
                  </a:lnTo>
                  <a:lnTo>
                    <a:pt x="2990" y="2886"/>
                  </a:lnTo>
                  <a:lnTo>
                    <a:pt x="2990" y="2879"/>
                  </a:lnTo>
                  <a:lnTo>
                    <a:pt x="2987" y="2867"/>
                  </a:lnTo>
                  <a:lnTo>
                    <a:pt x="2980" y="2857"/>
                  </a:lnTo>
                  <a:lnTo>
                    <a:pt x="2975" y="2847"/>
                  </a:lnTo>
                  <a:lnTo>
                    <a:pt x="2973" y="2840"/>
                  </a:lnTo>
                  <a:lnTo>
                    <a:pt x="2967" y="2835"/>
                  </a:lnTo>
                  <a:lnTo>
                    <a:pt x="2960" y="2833"/>
                  </a:lnTo>
                  <a:lnTo>
                    <a:pt x="2948" y="2833"/>
                  </a:lnTo>
                  <a:lnTo>
                    <a:pt x="2948" y="2828"/>
                  </a:lnTo>
                  <a:lnTo>
                    <a:pt x="2950" y="2825"/>
                  </a:lnTo>
                  <a:lnTo>
                    <a:pt x="2951" y="2823"/>
                  </a:lnTo>
                  <a:lnTo>
                    <a:pt x="2955" y="2820"/>
                  </a:lnTo>
                  <a:lnTo>
                    <a:pt x="2956" y="2814"/>
                  </a:lnTo>
                  <a:lnTo>
                    <a:pt x="2956" y="2797"/>
                  </a:lnTo>
                  <a:lnTo>
                    <a:pt x="2953" y="2799"/>
                  </a:lnTo>
                  <a:lnTo>
                    <a:pt x="2950" y="2799"/>
                  </a:lnTo>
                  <a:lnTo>
                    <a:pt x="2944" y="2794"/>
                  </a:lnTo>
                  <a:lnTo>
                    <a:pt x="2939" y="2791"/>
                  </a:lnTo>
                  <a:lnTo>
                    <a:pt x="2936" y="2791"/>
                  </a:lnTo>
                  <a:lnTo>
                    <a:pt x="2932" y="2792"/>
                  </a:lnTo>
                  <a:lnTo>
                    <a:pt x="2929" y="2792"/>
                  </a:lnTo>
                  <a:lnTo>
                    <a:pt x="2917" y="2794"/>
                  </a:lnTo>
                  <a:lnTo>
                    <a:pt x="2907" y="2799"/>
                  </a:lnTo>
                  <a:lnTo>
                    <a:pt x="2905" y="2796"/>
                  </a:lnTo>
                  <a:lnTo>
                    <a:pt x="2902" y="2794"/>
                  </a:lnTo>
                  <a:lnTo>
                    <a:pt x="2900" y="2794"/>
                  </a:lnTo>
                  <a:lnTo>
                    <a:pt x="2895" y="2796"/>
                  </a:lnTo>
                  <a:lnTo>
                    <a:pt x="2892" y="2796"/>
                  </a:lnTo>
                  <a:lnTo>
                    <a:pt x="2881" y="2792"/>
                  </a:lnTo>
                  <a:lnTo>
                    <a:pt x="2876" y="2791"/>
                  </a:lnTo>
                  <a:lnTo>
                    <a:pt x="2871" y="2791"/>
                  </a:lnTo>
                  <a:lnTo>
                    <a:pt x="2866" y="2794"/>
                  </a:lnTo>
                  <a:lnTo>
                    <a:pt x="2859" y="2799"/>
                  </a:lnTo>
                  <a:lnTo>
                    <a:pt x="2856" y="2797"/>
                  </a:lnTo>
                  <a:lnTo>
                    <a:pt x="2854" y="2796"/>
                  </a:lnTo>
                  <a:lnTo>
                    <a:pt x="2854" y="2794"/>
                  </a:lnTo>
                  <a:lnTo>
                    <a:pt x="2856" y="2789"/>
                  </a:lnTo>
                  <a:lnTo>
                    <a:pt x="2857" y="2784"/>
                  </a:lnTo>
                  <a:lnTo>
                    <a:pt x="2859" y="2779"/>
                  </a:lnTo>
                  <a:lnTo>
                    <a:pt x="2851" y="2779"/>
                  </a:lnTo>
                  <a:lnTo>
                    <a:pt x="2844" y="2780"/>
                  </a:lnTo>
                  <a:lnTo>
                    <a:pt x="2840" y="2785"/>
                  </a:lnTo>
                  <a:lnTo>
                    <a:pt x="2839" y="2792"/>
                  </a:lnTo>
                  <a:lnTo>
                    <a:pt x="2834" y="2791"/>
                  </a:lnTo>
                  <a:lnTo>
                    <a:pt x="2830" y="2789"/>
                  </a:lnTo>
                  <a:lnTo>
                    <a:pt x="2828" y="2784"/>
                  </a:lnTo>
                  <a:lnTo>
                    <a:pt x="2827" y="2779"/>
                  </a:lnTo>
                  <a:lnTo>
                    <a:pt x="2823" y="2768"/>
                  </a:lnTo>
                  <a:lnTo>
                    <a:pt x="2822" y="2763"/>
                  </a:lnTo>
                  <a:lnTo>
                    <a:pt x="2818" y="2760"/>
                  </a:lnTo>
                  <a:lnTo>
                    <a:pt x="2817" y="2758"/>
                  </a:lnTo>
                  <a:lnTo>
                    <a:pt x="2806" y="2753"/>
                  </a:lnTo>
                  <a:lnTo>
                    <a:pt x="2798" y="2751"/>
                  </a:lnTo>
                  <a:lnTo>
                    <a:pt x="2781" y="2748"/>
                  </a:lnTo>
                  <a:lnTo>
                    <a:pt x="2777" y="2748"/>
                  </a:lnTo>
                  <a:lnTo>
                    <a:pt x="2764" y="2745"/>
                  </a:lnTo>
                  <a:lnTo>
                    <a:pt x="2752" y="2743"/>
                  </a:lnTo>
                  <a:lnTo>
                    <a:pt x="2748" y="2741"/>
                  </a:lnTo>
                  <a:lnTo>
                    <a:pt x="2745" y="2738"/>
                  </a:lnTo>
                  <a:lnTo>
                    <a:pt x="2740" y="2736"/>
                  </a:lnTo>
                  <a:lnTo>
                    <a:pt x="2735" y="2736"/>
                  </a:lnTo>
                  <a:lnTo>
                    <a:pt x="2730" y="2738"/>
                  </a:lnTo>
                  <a:lnTo>
                    <a:pt x="2726" y="2738"/>
                  </a:lnTo>
                  <a:lnTo>
                    <a:pt x="2723" y="2738"/>
                  </a:lnTo>
                  <a:lnTo>
                    <a:pt x="2721" y="2733"/>
                  </a:lnTo>
                  <a:lnTo>
                    <a:pt x="2719" y="2729"/>
                  </a:lnTo>
                  <a:lnTo>
                    <a:pt x="2711" y="2722"/>
                  </a:lnTo>
                  <a:lnTo>
                    <a:pt x="2707" y="2719"/>
                  </a:lnTo>
                  <a:lnTo>
                    <a:pt x="2704" y="2716"/>
                  </a:lnTo>
                  <a:lnTo>
                    <a:pt x="2702" y="2710"/>
                  </a:lnTo>
                  <a:lnTo>
                    <a:pt x="2702" y="2704"/>
                  </a:lnTo>
                  <a:lnTo>
                    <a:pt x="2694" y="2702"/>
                  </a:lnTo>
                  <a:lnTo>
                    <a:pt x="2690" y="2700"/>
                  </a:lnTo>
                  <a:lnTo>
                    <a:pt x="2687" y="2697"/>
                  </a:lnTo>
                  <a:lnTo>
                    <a:pt x="2684" y="2693"/>
                  </a:lnTo>
                  <a:lnTo>
                    <a:pt x="2680" y="2692"/>
                  </a:lnTo>
                  <a:lnTo>
                    <a:pt x="2677" y="2690"/>
                  </a:lnTo>
                  <a:lnTo>
                    <a:pt x="2673" y="2690"/>
                  </a:lnTo>
                  <a:lnTo>
                    <a:pt x="2670" y="2692"/>
                  </a:lnTo>
                  <a:lnTo>
                    <a:pt x="2666" y="2690"/>
                  </a:lnTo>
                  <a:lnTo>
                    <a:pt x="2658" y="2686"/>
                  </a:lnTo>
                  <a:lnTo>
                    <a:pt x="2649" y="2681"/>
                  </a:lnTo>
                  <a:lnTo>
                    <a:pt x="2646" y="2681"/>
                  </a:lnTo>
                  <a:lnTo>
                    <a:pt x="2643" y="2681"/>
                  </a:lnTo>
                  <a:lnTo>
                    <a:pt x="2643" y="2686"/>
                  </a:lnTo>
                  <a:lnTo>
                    <a:pt x="2643" y="2690"/>
                  </a:lnTo>
                  <a:lnTo>
                    <a:pt x="2644" y="2693"/>
                  </a:lnTo>
                  <a:lnTo>
                    <a:pt x="2648" y="2695"/>
                  </a:lnTo>
                  <a:lnTo>
                    <a:pt x="2656" y="2697"/>
                  </a:lnTo>
                  <a:lnTo>
                    <a:pt x="2661" y="2700"/>
                  </a:lnTo>
                  <a:lnTo>
                    <a:pt x="2663" y="2704"/>
                  </a:lnTo>
                  <a:lnTo>
                    <a:pt x="2668" y="2709"/>
                  </a:lnTo>
                  <a:lnTo>
                    <a:pt x="2672" y="2712"/>
                  </a:lnTo>
                  <a:lnTo>
                    <a:pt x="2675" y="2714"/>
                  </a:lnTo>
                  <a:lnTo>
                    <a:pt x="2677" y="2716"/>
                  </a:lnTo>
                  <a:lnTo>
                    <a:pt x="2680" y="2719"/>
                  </a:lnTo>
                  <a:lnTo>
                    <a:pt x="2682" y="2724"/>
                  </a:lnTo>
                  <a:lnTo>
                    <a:pt x="2687" y="2721"/>
                  </a:lnTo>
                  <a:lnTo>
                    <a:pt x="2690" y="2719"/>
                  </a:lnTo>
                  <a:lnTo>
                    <a:pt x="2694" y="2721"/>
                  </a:lnTo>
                  <a:lnTo>
                    <a:pt x="2695" y="2724"/>
                  </a:lnTo>
                  <a:lnTo>
                    <a:pt x="2695" y="2731"/>
                  </a:lnTo>
                  <a:lnTo>
                    <a:pt x="2694" y="2734"/>
                  </a:lnTo>
                  <a:lnTo>
                    <a:pt x="2689" y="2738"/>
                  </a:lnTo>
                  <a:lnTo>
                    <a:pt x="2682" y="2738"/>
                  </a:lnTo>
                  <a:lnTo>
                    <a:pt x="2677" y="2738"/>
                  </a:lnTo>
                  <a:lnTo>
                    <a:pt x="2673" y="2736"/>
                  </a:lnTo>
                  <a:lnTo>
                    <a:pt x="2670" y="2734"/>
                  </a:lnTo>
                  <a:lnTo>
                    <a:pt x="2668" y="2731"/>
                  </a:lnTo>
                  <a:lnTo>
                    <a:pt x="2663" y="2731"/>
                  </a:lnTo>
                  <a:lnTo>
                    <a:pt x="2660" y="2731"/>
                  </a:lnTo>
                  <a:lnTo>
                    <a:pt x="2653" y="2736"/>
                  </a:lnTo>
                  <a:lnTo>
                    <a:pt x="2646" y="2739"/>
                  </a:lnTo>
                  <a:lnTo>
                    <a:pt x="2641" y="2739"/>
                  </a:lnTo>
                  <a:lnTo>
                    <a:pt x="2634" y="2738"/>
                  </a:lnTo>
                  <a:lnTo>
                    <a:pt x="2634" y="2734"/>
                  </a:lnTo>
                  <a:lnTo>
                    <a:pt x="2632" y="2733"/>
                  </a:lnTo>
                  <a:lnTo>
                    <a:pt x="2622" y="2729"/>
                  </a:lnTo>
                  <a:lnTo>
                    <a:pt x="2613" y="2724"/>
                  </a:lnTo>
                  <a:lnTo>
                    <a:pt x="2605" y="2721"/>
                  </a:lnTo>
                  <a:lnTo>
                    <a:pt x="2600" y="2721"/>
                  </a:lnTo>
                  <a:lnTo>
                    <a:pt x="2596" y="2722"/>
                  </a:lnTo>
                  <a:lnTo>
                    <a:pt x="2593" y="2721"/>
                  </a:lnTo>
                  <a:lnTo>
                    <a:pt x="2586" y="2717"/>
                  </a:lnTo>
                  <a:lnTo>
                    <a:pt x="2579" y="2716"/>
                  </a:lnTo>
                  <a:lnTo>
                    <a:pt x="2572" y="2717"/>
                  </a:lnTo>
                  <a:lnTo>
                    <a:pt x="2572" y="2712"/>
                  </a:lnTo>
                  <a:lnTo>
                    <a:pt x="2571" y="2710"/>
                  </a:lnTo>
                  <a:lnTo>
                    <a:pt x="2569" y="2710"/>
                  </a:lnTo>
                  <a:lnTo>
                    <a:pt x="2564" y="2710"/>
                  </a:lnTo>
                  <a:lnTo>
                    <a:pt x="2559" y="2712"/>
                  </a:lnTo>
                  <a:lnTo>
                    <a:pt x="2552" y="2709"/>
                  </a:lnTo>
                  <a:lnTo>
                    <a:pt x="2543" y="2704"/>
                  </a:lnTo>
                  <a:lnTo>
                    <a:pt x="2537" y="2700"/>
                  </a:lnTo>
                  <a:lnTo>
                    <a:pt x="2533" y="2700"/>
                  </a:lnTo>
                  <a:lnTo>
                    <a:pt x="2528" y="2700"/>
                  </a:lnTo>
                  <a:lnTo>
                    <a:pt x="2525" y="2698"/>
                  </a:lnTo>
                  <a:lnTo>
                    <a:pt x="2521" y="2698"/>
                  </a:lnTo>
                  <a:lnTo>
                    <a:pt x="2518" y="2698"/>
                  </a:lnTo>
                  <a:lnTo>
                    <a:pt x="2516" y="2695"/>
                  </a:lnTo>
                  <a:lnTo>
                    <a:pt x="2515" y="2688"/>
                  </a:lnTo>
                  <a:lnTo>
                    <a:pt x="2509" y="2685"/>
                  </a:lnTo>
                  <a:lnTo>
                    <a:pt x="2504" y="2683"/>
                  </a:lnTo>
                  <a:lnTo>
                    <a:pt x="2499" y="2685"/>
                  </a:lnTo>
                  <a:lnTo>
                    <a:pt x="2489" y="2688"/>
                  </a:lnTo>
                  <a:lnTo>
                    <a:pt x="2486" y="2688"/>
                  </a:lnTo>
                  <a:lnTo>
                    <a:pt x="2482" y="2685"/>
                  </a:lnTo>
                  <a:lnTo>
                    <a:pt x="2480" y="2685"/>
                  </a:lnTo>
                  <a:lnTo>
                    <a:pt x="2477" y="2683"/>
                  </a:lnTo>
                  <a:lnTo>
                    <a:pt x="2470" y="2681"/>
                  </a:lnTo>
                  <a:lnTo>
                    <a:pt x="2465" y="2681"/>
                  </a:lnTo>
                  <a:lnTo>
                    <a:pt x="2462" y="2683"/>
                  </a:lnTo>
                  <a:lnTo>
                    <a:pt x="2458" y="2686"/>
                  </a:lnTo>
                  <a:lnTo>
                    <a:pt x="2451" y="2693"/>
                  </a:lnTo>
                  <a:lnTo>
                    <a:pt x="2448" y="2695"/>
                  </a:lnTo>
                  <a:lnTo>
                    <a:pt x="2443" y="2697"/>
                  </a:lnTo>
                  <a:lnTo>
                    <a:pt x="2434" y="2698"/>
                  </a:lnTo>
                  <a:lnTo>
                    <a:pt x="2431" y="2700"/>
                  </a:lnTo>
                  <a:lnTo>
                    <a:pt x="2429" y="2704"/>
                  </a:lnTo>
                  <a:lnTo>
                    <a:pt x="2422" y="2698"/>
                  </a:lnTo>
                  <a:lnTo>
                    <a:pt x="2416" y="2693"/>
                  </a:lnTo>
                  <a:lnTo>
                    <a:pt x="2412" y="2692"/>
                  </a:lnTo>
                  <a:lnTo>
                    <a:pt x="2410" y="2686"/>
                  </a:lnTo>
                  <a:lnTo>
                    <a:pt x="2409" y="2681"/>
                  </a:lnTo>
                  <a:lnTo>
                    <a:pt x="2409" y="2676"/>
                  </a:lnTo>
                  <a:lnTo>
                    <a:pt x="2402" y="2673"/>
                  </a:lnTo>
                  <a:lnTo>
                    <a:pt x="2397" y="2668"/>
                  </a:lnTo>
                  <a:lnTo>
                    <a:pt x="2392" y="2663"/>
                  </a:lnTo>
                  <a:lnTo>
                    <a:pt x="2388" y="2656"/>
                  </a:lnTo>
                  <a:lnTo>
                    <a:pt x="2383" y="2656"/>
                  </a:lnTo>
                  <a:lnTo>
                    <a:pt x="2378" y="2654"/>
                  </a:lnTo>
                  <a:lnTo>
                    <a:pt x="2371" y="2651"/>
                  </a:lnTo>
                  <a:lnTo>
                    <a:pt x="2368" y="2649"/>
                  </a:lnTo>
                  <a:lnTo>
                    <a:pt x="2358" y="2642"/>
                  </a:lnTo>
                  <a:lnTo>
                    <a:pt x="2346" y="2635"/>
                  </a:lnTo>
                  <a:lnTo>
                    <a:pt x="2342" y="2634"/>
                  </a:lnTo>
                  <a:lnTo>
                    <a:pt x="2334" y="2628"/>
                  </a:lnTo>
                  <a:lnTo>
                    <a:pt x="2325" y="2622"/>
                  </a:lnTo>
                  <a:lnTo>
                    <a:pt x="2318" y="2618"/>
                  </a:lnTo>
                  <a:lnTo>
                    <a:pt x="2315" y="2618"/>
                  </a:lnTo>
                  <a:lnTo>
                    <a:pt x="2310" y="2620"/>
                  </a:lnTo>
                  <a:lnTo>
                    <a:pt x="2308" y="2616"/>
                  </a:lnTo>
                  <a:lnTo>
                    <a:pt x="2278" y="2598"/>
                  </a:lnTo>
                  <a:lnTo>
                    <a:pt x="2262" y="2589"/>
                  </a:lnTo>
                  <a:lnTo>
                    <a:pt x="2245" y="2581"/>
                  </a:lnTo>
                  <a:lnTo>
                    <a:pt x="2230" y="2581"/>
                  </a:lnTo>
                  <a:lnTo>
                    <a:pt x="2216" y="2581"/>
                  </a:lnTo>
                  <a:lnTo>
                    <a:pt x="2191" y="2587"/>
                  </a:lnTo>
                  <a:lnTo>
                    <a:pt x="2189" y="2584"/>
                  </a:lnTo>
                  <a:lnTo>
                    <a:pt x="2187" y="2582"/>
                  </a:lnTo>
                  <a:lnTo>
                    <a:pt x="2184" y="2581"/>
                  </a:lnTo>
                  <a:lnTo>
                    <a:pt x="2173" y="2579"/>
                  </a:lnTo>
                  <a:lnTo>
                    <a:pt x="2163" y="2574"/>
                  </a:lnTo>
                  <a:lnTo>
                    <a:pt x="2160" y="2572"/>
                  </a:lnTo>
                  <a:lnTo>
                    <a:pt x="2144" y="2560"/>
                  </a:lnTo>
                  <a:lnTo>
                    <a:pt x="2141" y="2557"/>
                  </a:lnTo>
                  <a:lnTo>
                    <a:pt x="2139" y="2553"/>
                  </a:lnTo>
                  <a:lnTo>
                    <a:pt x="2138" y="2550"/>
                  </a:lnTo>
                  <a:lnTo>
                    <a:pt x="2131" y="2546"/>
                  </a:lnTo>
                  <a:lnTo>
                    <a:pt x="2121" y="2545"/>
                  </a:lnTo>
                  <a:lnTo>
                    <a:pt x="2110" y="2543"/>
                  </a:lnTo>
                  <a:lnTo>
                    <a:pt x="2107" y="2541"/>
                  </a:lnTo>
                  <a:lnTo>
                    <a:pt x="2091" y="2535"/>
                  </a:lnTo>
                  <a:lnTo>
                    <a:pt x="2088" y="2533"/>
                  </a:lnTo>
                  <a:lnTo>
                    <a:pt x="2081" y="2531"/>
                  </a:lnTo>
                  <a:lnTo>
                    <a:pt x="2076" y="2529"/>
                  </a:lnTo>
                  <a:lnTo>
                    <a:pt x="2062" y="2523"/>
                  </a:lnTo>
                  <a:lnTo>
                    <a:pt x="2059" y="2523"/>
                  </a:lnTo>
                  <a:lnTo>
                    <a:pt x="2047" y="2519"/>
                  </a:lnTo>
                  <a:lnTo>
                    <a:pt x="2037" y="2519"/>
                  </a:lnTo>
                  <a:lnTo>
                    <a:pt x="2018" y="2519"/>
                  </a:lnTo>
                  <a:lnTo>
                    <a:pt x="2013" y="2519"/>
                  </a:lnTo>
                  <a:lnTo>
                    <a:pt x="2010" y="2509"/>
                  </a:lnTo>
                  <a:lnTo>
                    <a:pt x="2003" y="2500"/>
                  </a:lnTo>
                  <a:lnTo>
                    <a:pt x="1999" y="2499"/>
                  </a:lnTo>
                  <a:lnTo>
                    <a:pt x="1996" y="2497"/>
                  </a:lnTo>
                  <a:lnTo>
                    <a:pt x="1991" y="2497"/>
                  </a:lnTo>
                  <a:lnTo>
                    <a:pt x="1984" y="2499"/>
                  </a:lnTo>
                  <a:lnTo>
                    <a:pt x="1981" y="2499"/>
                  </a:lnTo>
                  <a:lnTo>
                    <a:pt x="1911" y="2499"/>
                  </a:lnTo>
                  <a:lnTo>
                    <a:pt x="1906" y="2499"/>
                  </a:lnTo>
                  <a:lnTo>
                    <a:pt x="1900" y="2497"/>
                  </a:lnTo>
                  <a:lnTo>
                    <a:pt x="1895" y="2494"/>
                  </a:lnTo>
                  <a:lnTo>
                    <a:pt x="1890" y="2492"/>
                  </a:lnTo>
                  <a:lnTo>
                    <a:pt x="1875" y="2492"/>
                  </a:lnTo>
                  <a:lnTo>
                    <a:pt x="1854" y="2492"/>
                  </a:lnTo>
                  <a:lnTo>
                    <a:pt x="1846" y="2492"/>
                  </a:lnTo>
                  <a:lnTo>
                    <a:pt x="1837" y="2492"/>
                  </a:lnTo>
                  <a:lnTo>
                    <a:pt x="1829" y="2489"/>
                  </a:lnTo>
                  <a:lnTo>
                    <a:pt x="1822" y="2485"/>
                  </a:lnTo>
                  <a:lnTo>
                    <a:pt x="1796" y="2485"/>
                  </a:lnTo>
                  <a:lnTo>
                    <a:pt x="1784" y="2485"/>
                  </a:lnTo>
                  <a:lnTo>
                    <a:pt x="1773" y="2485"/>
                  </a:lnTo>
                  <a:lnTo>
                    <a:pt x="1762" y="2489"/>
                  </a:lnTo>
                  <a:lnTo>
                    <a:pt x="1754" y="2494"/>
                  </a:lnTo>
                  <a:lnTo>
                    <a:pt x="1750" y="2497"/>
                  </a:lnTo>
                  <a:lnTo>
                    <a:pt x="1749" y="2500"/>
                  </a:lnTo>
                  <a:lnTo>
                    <a:pt x="1747" y="2506"/>
                  </a:lnTo>
                  <a:lnTo>
                    <a:pt x="1747" y="2512"/>
                  </a:lnTo>
                  <a:lnTo>
                    <a:pt x="1749" y="2518"/>
                  </a:lnTo>
                  <a:lnTo>
                    <a:pt x="1750" y="2519"/>
                  </a:lnTo>
                  <a:lnTo>
                    <a:pt x="1756" y="2521"/>
                  </a:lnTo>
                  <a:lnTo>
                    <a:pt x="1761" y="2519"/>
                  </a:lnTo>
                  <a:lnTo>
                    <a:pt x="1773" y="2519"/>
                  </a:lnTo>
                  <a:lnTo>
                    <a:pt x="1778" y="2519"/>
                  </a:lnTo>
                  <a:lnTo>
                    <a:pt x="1781" y="2519"/>
                  </a:lnTo>
                  <a:lnTo>
                    <a:pt x="1786" y="2523"/>
                  </a:lnTo>
                  <a:lnTo>
                    <a:pt x="1784" y="2524"/>
                  </a:lnTo>
                  <a:lnTo>
                    <a:pt x="1781" y="2526"/>
                  </a:lnTo>
                  <a:lnTo>
                    <a:pt x="1774" y="2526"/>
                  </a:lnTo>
                  <a:lnTo>
                    <a:pt x="1747" y="2526"/>
                  </a:lnTo>
                  <a:lnTo>
                    <a:pt x="1740" y="2526"/>
                  </a:lnTo>
                  <a:lnTo>
                    <a:pt x="1737" y="2524"/>
                  </a:lnTo>
                  <a:lnTo>
                    <a:pt x="1732" y="2521"/>
                  </a:lnTo>
                  <a:lnTo>
                    <a:pt x="1727" y="2519"/>
                  </a:lnTo>
                  <a:lnTo>
                    <a:pt x="1708" y="2519"/>
                  </a:lnTo>
                  <a:lnTo>
                    <a:pt x="1689" y="2519"/>
                  </a:lnTo>
                  <a:lnTo>
                    <a:pt x="1672" y="2518"/>
                  </a:lnTo>
                  <a:lnTo>
                    <a:pt x="1665" y="2516"/>
                  </a:lnTo>
                  <a:lnTo>
                    <a:pt x="1658" y="2512"/>
                  </a:lnTo>
                  <a:lnTo>
                    <a:pt x="1655" y="2514"/>
                  </a:lnTo>
                  <a:lnTo>
                    <a:pt x="1653" y="2516"/>
                  </a:lnTo>
                  <a:lnTo>
                    <a:pt x="1650" y="2519"/>
                  </a:lnTo>
                  <a:lnTo>
                    <a:pt x="1645" y="2519"/>
                  </a:lnTo>
                  <a:lnTo>
                    <a:pt x="1638" y="2519"/>
                  </a:lnTo>
                  <a:lnTo>
                    <a:pt x="1633" y="2521"/>
                  </a:lnTo>
                  <a:lnTo>
                    <a:pt x="1622" y="2528"/>
                  </a:lnTo>
                  <a:lnTo>
                    <a:pt x="1614" y="2535"/>
                  </a:lnTo>
                  <a:lnTo>
                    <a:pt x="1604" y="2540"/>
                  </a:lnTo>
                  <a:lnTo>
                    <a:pt x="1595" y="2540"/>
                  </a:lnTo>
                  <a:lnTo>
                    <a:pt x="1588" y="2538"/>
                  </a:lnTo>
                  <a:lnTo>
                    <a:pt x="1583" y="2535"/>
                  </a:lnTo>
                  <a:lnTo>
                    <a:pt x="1576" y="2533"/>
                  </a:lnTo>
                  <a:lnTo>
                    <a:pt x="1575" y="2535"/>
                  </a:lnTo>
                  <a:lnTo>
                    <a:pt x="1573" y="2536"/>
                  </a:lnTo>
                  <a:lnTo>
                    <a:pt x="1571" y="2540"/>
                  </a:lnTo>
                  <a:lnTo>
                    <a:pt x="1570" y="2543"/>
                  </a:lnTo>
                  <a:lnTo>
                    <a:pt x="1566" y="2546"/>
                  </a:lnTo>
                  <a:lnTo>
                    <a:pt x="1563" y="2548"/>
                  </a:lnTo>
                  <a:lnTo>
                    <a:pt x="1554" y="2550"/>
                  </a:lnTo>
                  <a:lnTo>
                    <a:pt x="1549" y="2552"/>
                  </a:lnTo>
                  <a:lnTo>
                    <a:pt x="1544" y="2555"/>
                  </a:lnTo>
                  <a:lnTo>
                    <a:pt x="1539" y="2558"/>
                  </a:lnTo>
                  <a:lnTo>
                    <a:pt x="1534" y="2565"/>
                  </a:lnTo>
                  <a:lnTo>
                    <a:pt x="1532" y="2567"/>
                  </a:lnTo>
                  <a:lnTo>
                    <a:pt x="1530" y="2570"/>
                  </a:lnTo>
                  <a:lnTo>
                    <a:pt x="1528" y="2574"/>
                  </a:lnTo>
                  <a:lnTo>
                    <a:pt x="1528" y="2581"/>
                  </a:lnTo>
                  <a:lnTo>
                    <a:pt x="1530" y="2587"/>
                  </a:lnTo>
                  <a:lnTo>
                    <a:pt x="1534" y="2599"/>
                  </a:lnTo>
                  <a:lnTo>
                    <a:pt x="1537" y="2611"/>
                  </a:lnTo>
                  <a:lnTo>
                    <a:pt x="1537" y="2620"/>
                  </a:lnTo>
                  <a:lnTo>
                    <a:pt x="1535" y="2628"/>
                  </a:lnTo>
                  <a:lnTo>
                    <a:pt x="1535" y="2635"/>
                  </a:lnTo>
                  <a:lnTo>
                    <a:pt x="1534" y="2640"/>
                  </a:lnTo>
                  <a:lnTo>
                    <a:pt x="1530" y="2645"/>
                  </a:lnTo>
                  <a:lnTo>
                    <a:pt x="1527" y="2649"/>
                  </a:lnTo>
                  <a:lnTo>
                    <a:pt x="1518" y="2656"/>
                  </a:lnTo>
                  <a:lnTo>
                    <a:pt x="1508" y="2663"/>
                  </a:lnTo>
                  <a:lnTo>
                    <a:pt x="1503" y="2671"/>
                  </a:lnTo>
                  <a:lnTo>
                    <a:pt x="1498" y="2680"/>
                  </a:lnTo>
                  <a:lnTo>
                    <a:pt x="1493" y="2686"/>
                  </a:lnTo>
                  <a:lnTo>
                    <a:pt x="1488" y="2697"/>
                  </a:lnTo>
                  <a:lnTo>
                    <a:pt x="1484" y="2695"/>
                  </a:lnTo>
                  <a:lnTo>
                    <a:pt x="1482" y="2693"/>
                  </a:lnTo>
                  <a:lnTo>
                    <a:pt x="1482" y="2690"/>
                  </a:lnTo>
                  <a:lnTo>
                    <a:pt x="1482" y="2688"/>
                  </a:lnTo>
                  <a:lnTo>
                    <a:pt x="1486" y="2681"/>
                  </a:lnTo>
                  <a:lnTo>
                    <a:pt x="1488" y="2676"/>
                  </a:lnTo>
                  <a:lnTo>
                    <a:pt x="1493" y="2668"/>
                  </a:lnTo>
                  <a:lnTo>
                    <a:pt x="1496" y="2664"/>
                  </a:lnTo>
                  <a:lnTo>
                    <a:pt x="1501" y="2663"/>
                  </a:lnTo>
                  <a:lnTo>
                    <a:pt x="1522" y="2622"/>
                  </a:lnTo>
                  <a:lnTo>
                    <a:pt x="1522" y="2604"/>
                  </a:lnTo>
                  <a:lnTo>
                    <a:pt x="1518" y="2587"/>
                  </a:lnTo>
                  <a:lnTo>
                    <a:pt x="1513" y="2574"/>
                  </a:lnTo>
                  <a:lnTo>
                    <a:pt x="1508" y="2560"/>
                  </a:lnTo>
                  <a:lnTo>
                    <a:pt x="1508" y="2543"/>
                  </a:lnTo>
                  <a:lnTo>
                    <a:pt x="1505" y="2526"/>
                  </a:lnTo>
                  <a:lnTo>
                    <a:pt x="1499" y="2512"/>
                  </a:lnTo>
                  <a:lnTo>
                    <a:pt x="1494" y="2499"/>
                  </a:lnTo>
                  <a:lnTo>
                    <a:pt x="1488" y="2499"/>
                  </a:lnTo>
                  <a:lnTo>
                    <a:pt x="1482" y="2500"/>
                  </a:lnTo>
                  <a:lnTo>
                    <a:pt x="1479" y="2504"/>
                  </a:lnTo>
                  <a:lnTo>
                    <a:pt x="1474" y="2506"/>
                  </a:lnTo>
                  <a:lnTo>
                    <a:pt x="1471" y="2507"/>
                  </a:lnTo>
                  <a:lnTo>
                    <a:pt x="1464" y="2506"/>
                  </a:lnTo>
                  <a:lnTo>
                    <a:pt x="1459" y="2506"/>
                  </a:lnTo>
                  <a:lnTo>
                    <a:pt x="1455" y="2509"/>
                  </a:lnTo>
                  <a:lnTo>
                    <a:pt x="1453" y="2512"/>
                  </a:lnTo>
                  <a:lnTo>
                    <a:pt x="1450" y="2521"/>
                  </a:lnTo>
                  <a:lnTo>
                    <a:pt x="1448" y="2524"/>
                  </a:lnTo>
                  <a:lnTo>
                    <a:pt x="1443" y="2526"/>
                  </a:lnTo>
                  <a:lnTo>
                    <a:pt x="1442" y="2529"/>
                  </a:lnTo>
                  <a:lnTo>
                    <a:pt x="1426" y="2560"/>
                  </a:lnTo>
                  <a:lnTo>
                    <a:pt x="1421" y="2557"/>
                  </a:lnTo>
                  <a:lnTo>
                    <a:pt x="1419" y="2552"/>
                  </a:lnTo>
                  <a:lnTo>
                    <a:pt x="1419" y="2545"/>
                  </a:lnTo>
                  <a:lnTo>
                    <a:pt x="1421" y="2540"/>
                  </a:lnTo>
                  <a:lnTo>
                    <a:pt x="1426" y="2526"/>
                  </a:lnTo>
                  <a:lnTo>
                    <a:pt x="1428" y="2519"/>
                  </a:lnTo>
                  <a:lnTo>
                    <a:pt x="1426" y="2512"/>
                  </a:lnTo>
                  <a:lnTo>
                    <a:pt x="1409" y="2516"/>
                  </a:lnTo>
                  <a:lnTo>
                    <a:pt x="1395" y="2518"/>
                  </a:lnTo>
                  <a:lnTo>
                    <a:pt x="1382" y="2516"/>
                  </a:lnTo>
                  <a:lnTo>
                    <a:pt x="1365" y="2512"/>
                  </a:lnTo>
                  <a:lnTo>
                    <a:pt x="1365" y="2518"/>
                  </a:lnTo>
                  <a:lnTo>
                    <a:pt x="1361" y="2519"/>
                  </a:lnTo>
                  <a:lnTo>
                    <a:pt x="1358" y="2519"/>
                  </a:lnTo>
                  <a:lnTo>
                    <a:pt x="1338" y="2519"/>
                  </a:lnTo>
                  <a:lnTo>
                    <a:pt x="1331" y="2519"/>
                  </a:lnTo>
                  <a:lnTo>
                    <a:pt x="1326" y="2518"/>
                  </a:lnTo>
                  <a:lnTo>
                    <a:pt x="1320" y="2514"/>
                  </a:lnTo>
                  <a:lnTo>
                    <a:pt x="1317" y="2509"/>
                  </a:lnTo>
                  <a:lnTo>
                    <a:pt x="1314" y="2504"/>
                  </a:lnTo>
                  <a:lnTo>
                    <a:pt x="1310" y="2500"/>
                  </a:lnTo>
                  <a:lnTo>
                    <a:pt x="1305" y="2499"/>
                  </a:lnTo>
                  <a:lnTo>
                    <a:pt x="1297" y="2499"/>
                  </a:lnTo>
                  <a:lnTo>
                    <a:pt x="1291" y="2497"/>
                  </a:lnTo>
                  <a:lnTo>
                    <a:pt x="1290" y="2495"/>
                  </a:lnTo>
                  <a:lnTo>
                    <a:pt x="1290" y="2492"/>
                  </a:lnTo>
                  <a:lnTo>
                    <a:pt x="1283" y="2492"/>
                  </a:lnTo>
                  <a:lnTo>
                    <a:pt x="1276" y="2492"/>
                  </a:lnTo>
                  <a:lnTo>
                    <a:pt x="1273" y="2494"/>
                  </a:lnTo>
                  <a:lnTo>
                    <a:pt x="1269" y="2499"/>
                  </a:lnTo>
                  <a:lnTo>
                    <a:pt x="1266" y="2497"/>
                  </a:lnTo>
                  <a:lnTo>
                    <a:pt x="1264" y="2495"/>
                  </a:lnTo>
                  <a:lnTo>
                    <a:pt x="1261" y="2494"/>
                  </a:lnTo>
                  <a:lnTo>
                    <a:pt x="1256" y="2492"/>
                  </a:lnTo>
                  <a:lnTo>
                    <a:pt x="1261" y="2485"/>
                  </a:lnTo>
                  <a:lnTo>
                    <a:pt x="1262" y="2475"/>
                  </a:lnTo>
                  <a:lnTo>
                    <a:pt x="1264" y="2463"/>
                  </a:lnTo>
                  <a:lnTo>
                    <a:pt x="1262" y="2451"/>
                  </a:lnTo>
                  <a:lnTo>
                    <a:pt x="1268" y="2453"/>
                  </a:lnTo>
                  <a:lnTo>
                    <a:pt x="1268" y="2456"/>
                  </a:lnTo>
                  <a:lnTo>
                    <a:pt x="1269" y="2465"/>
                  </a:lnTo>
                  <a:lnTo>
                    <a:pt x="1271" y="2468"/>
                  </a:lnTo>
                  <a:lnTo>
                    <a:pt x="1274" y="2471"/>
                  </a:lnTo>
                  <a:lnTo>
                    <a:pt x="1276" y="2475"/>
                  </a:lnTo>
                  <a:lnTo>
                    <a:pt x="1276" y="2478"/>
                  </a:lnTo>
                  <a:lnTo>
                    <a:pt x="1385" y="2478"/>
                  </a:lnTo>
                  <a:lnTo>
                    <a:pt x="1390" y="2477"/>
                  </a:lnTo>
                  <a:lnTo>
                    <a:pt x="1394" y="2475"/>
                  </a:lnTo>
                  <a:lnTo>
                    <a:pt x="1397" y="2471"/>
                  </a:lnTo>
                  <a:lnTo>
                    <a:pt x="1399" y="2466"/>
                  </a:lnTo>
                  <a:lnTo>
                    <a:pt x="1401" y="2463"/>
                  </a:lnTo>
                  <a:lnTo>
                    <a:pt x="1399" y="2460"/>
                  </a:lnTo>
                  <a:lnTo>
                    <a:pt x="1399" y="2454"/>
                  </a:lnTo>
                  <a:lnTo>
                    <a:pt x="1402" y="2448"/>
                  </a:lnTo>
                  <a:lnTo>
                    <a:pt x="1406" y="2441"/>
                  </a:lnTo>
                  <a:lnTo>
                    <a:pt x="1406" y="2439"/>
                  </a:lnTo>
                  <a:lnTo>
                    <a:pt x="1406" y="2436"/>
                  </a:lnTo>
                  <a:lnTo>
                    <a:pt x="1406" y="2432"/>
                  </a:lnTo>
                  <a:lnTo>
                    <a:pt x="1406" y="2424"/>
                  </a:lnTo>
                  <a:lnTo>
                    <a:pt x="1406" y="2417"/>
                  </a:lnTo>
                  <a:lnTo>
                    <a:pt x="1402" y="2412"/>
                  </a:lnTo>
                  <a:lnTo>
                    <a:pt x="1401" y="2405"/>
                  </a:lnTo>
                  <a:lnTo>
                    <a:pt x="1399" y="2398"/>
                  </a:lnTo>
                  <a:lnTo>
                    <a:pt x="1399" y="2396"/>
                  </a:lnTo>
                  <a:lnTo>
                    <a:pt x="1395" y="2393"/>
                  </a:lnTo>
                  <a:lnTo>
                    <a:pt x="1392" y="2388"/>
                  </a:lnTo>
                  <a:lnTo>
                    <a:pt x="1385" y="2378"/>
                  </a:lnTo>
                  <a:lnTo>
                    <a:pt x="1382" y="2376"/>
                  </a:lnTo>
                  <a:lnTo>
                    <a:pt x="1377" y="2371"/>
                  </a:lnTo>
                  <a:lnTo>
                    <a:pt x="1372" y="2369"/>
                  </a:lnTo>
                  <a:lnTo>
                    <a:pt x="1366" y="2369"/>
                  </a:lnTo>
                  <a:lnTo>
                    <a:pt x="1360" y="2371"/>
                  </a:lnTo>
                  <a:lnTo>
                    <a:pt x="1349" y="2373"/>
                  </a:lnTo>
                  <a:lnTo>
                    <a:pt x="1341" y="2376"/>
                  </a:lnTo>
                  <a:lnTo>
                    <a:pt x="1338" y="2376"/>
                  </a:lnTo>
                  <a:lnTo>
                    <a:pt x="1327" y="2376"/>
                  </a:lnTo>
                  <a:lnTo>
                    <a:pt x="1319" y="2376"/>
                  </a:lnTo>
                  <a:lnTo>
                    <a:pt x="1315" y="2376"/>
                  </a:lnTo>
                  <a:lnTo>
                    <a:pt x="1310" y="2373"/>
                  </a:lnTo>
                  <a:lnTo>
                    <a:pt x="1302" y="2371"/>
                  </a:lnTo>
                  <a:lnTo>
                    <a:pt x="1288" y="2366"/>
                  </a:lnTo>
                  <a:lnTo>
                    <a:pt x="1285" y="2364"/>
                  </a:lnTo>
                  <a:lnTo>
                    <a:pt x="1281" y="2362"/>
                  </a:lnTo>
                  <a:lnTo>
                    <a:pt x="1278" y="2359"/>
                  </a:lnTo>
                  <a:lnTo>
                    <a:pt x="1271" y="2352"/>
                  </a:lnTo>
                  <a:lnTo>
                    <a:pt x="1268" y="2349"/>
                  </a:lnTo>
                  <a:lnTo>
                    <a:pt x="1264" y="2347"/>
                  </a:lnTo>
                  <a:lnTo>
                    <a:pt x="1261" y="2347"/>
                  </a:lnTo>
                  <a:lnTo>
                    <a:pt x="1256" y="2349"/>
                  </a:lnTo>
                  <a:lnTo>
                    <a:pt x="1252" y="2349"/>
                  </a:lnTo>
                  <a:lnTo>
                    <a:pt x="1187" y="2349"/>
                  </a:lnTo>
                  <a:lnTo>
                    <a:pt x="1189" y="2350"/>
                  </a:lnTo>
                  <a:lnTo>
                    <a:pt x="1189" y="2362"/>
                  </a:lnTo>
                  <a:lnTo>
                    <a:pt x="1193" y="2374"/>
                  </a:lnTo>
                  <a:lnTo>
                    <a:pt x="1194" y="2379"/>
                  </a:lnTo>
                  <a:lnTo>
                    <a:pt x="1198" y="2383"/>
                  </a:lnTo>
                  <a:lnTo>
                    <a:pt x="1201" y="2388"/>
                  </a:lnTo>
                  <a:lnTo>
                    <a:pt x="1206" y="2391"/>
                  </a:lnTo>
                  <a:lnTo>
                    <a:pt x="1210" y="2398"/>
                  </a:lnTo>
                  <a:lnTo>
                    <a:pt x="1216" y="2408"/>
                  </a:lnTo>
                  <a:lnTo>
                    <a:pt x="1227" y="2419"/>
                  </a:lnTo>
                  <a:lnTo>
                    <a:pt x="1227" y="2420"/>
                  </a:lnTo>
                  <a:lnTo>
                    <a:pt x="1227" y="2422"/>
                  </a:lnTo>
                  <a:lnTo>
                    <a:pt x="1225" y="2420"/>
                  </a:lnTo>
                  <a:lnTo>
                    <a:pt x="1222" y="2417"/>
                  </a:lnTo>
                  <a:lnTo>
                    <a:pt x="1218" y="2415"/>
                  </a:lnTo>
                  <a:lnTo>
                    <a:pt x="1211" y="2413"/>
                  </a:lnTo>
                  <a:lnTo>
                    <a:pt x="1205" y="2412"/>
                  </a:lnTo>
                  <a:lnTo>
                    <a:pt x="1201" y="2412"/>
                  </a:lnTo>
                  <a:lnTo>
                    <a:pt x="1199" y="2410"/>
                  </a:lnTo>
                  <a:lnTo>
                    <a:pt x="1198" y="2410"/>
                  </a:lnTo>
                  <a:lnTo>
                    <a:pt x="1194" y="2410"/>
                  </a:lnTo>
                  <a:lnTo>
                    <a:pt x="1187" y="2410"/>
                  </a:lnTo>
                  <a:lnTo>
                    <a:pt x="1184" y="2413"/>
                  </a:lnTo>
                  <a:lnTo>
                    <a:pt x="1179" y="2415"/>
                  </a:lnTo>
                  <a:lnTo>
                    <a:pt x="1174" y="2417"/>
                  </a:lnTo>
                  <a:lnTo>
                    <a:pt x="1176" y="2424"/>
                  </a:lnTo>
                  <a:lnTo>
                    <a:pt x="1179" y="2431"/>
                  </a:lnTo>
                  <a:lnTo>
                    <a:pt x="1181" y="2436"/>
                  </a:lnTo>
                  <a:lnTo>
                    <a:pt x="1181" y="2444"/>
                  </a:lnTo>
                  <a:lnTo>
                    <a:pt x="1187" y="2446"/>
                  </a:lnTo>
                  <a:lnTo>
                    <a:pt x="1187" y="2448"/>
                  </a:lnTo>
                  <a:lnTo>
                    <a:pt x="1187" y="2451"/>
                  </a:lnTo>
                  <a:lnTo>
                    <a:pt x="1187" y="2458"/>
                  </a:lnTo>
                  <a:lnTo>
                    <a:pt x="1184" y="2465"/>
                  </a:lnTo>
                  <a:lnTo>
                    <a:pt x="1182" y="2470"/>
                  </a:lnTo>
                  <a:lnTo>
                    <a:pt x="1181" y="2478"/>
                  </a:lnTo>
                  <a:lnTo>
                    <a:pt x="1172" y="2478"/>
                  </a:lnTo>
                  <a:lnTo>
                    <a:pt x="1165" y="2478"/>
                  </a:lnTo>
                  <a:lnTo>
                    <a:pt x="1153" y="2475"/>
                  </a:lnTo>
                  <a:lnTo>
                    <a:pt x="1143" y="2470"/>
                  </a:lnTo>
                  <a:lnTo>
                    <a:pt x="1133" y="2465"/>
                  </a:lnTo>
                  <a:lnTo>
                    <a:pt x="1124" y="2465"/>
                  </a:lnTo>
                  <a:lnTo>
                    <a:pt x="1119" y="2465"/>
                  </a:lnTo>
                  <a:lnTo>
                    <a:pt x="1112" y="2461"/>
                  </a:lnTo>
                  <a:lnTo>
                    <a:pt x="1109" y="2460"/>
                  </a:lnTo>
                  <a:lnTo>
                    <a:pt x="1099" y="2453"/>
                  </a:lnTo>
                  <a:lnTo>
                    <a:pt x="1094" y="2451"/>
                  </a:lnTo>
                  <a:lnTo>
                    <a:pt x="1085" y="2451"/>
                  </a:lnTo>
                  <a:lnTo>
                    <a:pt x="1085" y="2456"/>
                  </a:lnTo>
                  <a:lnTo>
                    <a:pt x="1087" y="2461"/>
                  </a:lnTo>
                  <a:lnTo>
                    <a:pt x="1089" y="2466"/>
                  </a:lnTo>
                  <a:lnTo>
                    <a:pt x="1092" y="2468"/>
                  </a:lnTo>
                  <a:lnTo>
                    <a:pt x="1099" y="2473"/>
                  </a:lnTo>
                  <a:lnTo>
                    <a:pt x="1106" y="2478"/>
                  </a:lnTo>
                  <a:lnTo>
                    <a:pt x="1106" y="2483"/>
                  </a:lnTo>
                  <a:lnTo>
                    <a:pt x="1107" y="2489"/>
                  </a:lnTo>
                  <a:lnTo>
                    <a:pt x="1109" y="2494"/>
                  </a:lnTo>
                  <a:lnTo>
                    <a:pt x="1112" y="2495"/>
                  </a:lnTo>
                  <a:lnTo>
                    <a:pt x="1119" y="2500"/>
                  </a:lnTo>
                  <a:lnTo>
                    <a:pt x="1126" y="2506"/>
                  </a:lnTo>
                  <a:lnTo>
                    <a:pt x="1126" y="2514"/>
                  </a:lnTo>
                  <a:lnTo>
                    <a:pt x="1128" y="2521"/>
                  </a:lnTo>
                  <a:lnTo>
                    <a:pt x="1131" y="2526"/>
                  </a:lnTo>
                  <a:lnTo>
                    <a:pt x="1133" y="2533"/>
                  </a:lnTo>
                  <a:lnTo>
                    <a:pt x="1133" y="2540"/>
                  </a:lnTo>
                  <a:lnTo>
                    <a:pt x="1131" y="2546"/>
                  </a:lnTo>
                  <a:lnTo>
                    <a:pt x="1124" y="2558"/>
                  </a:lnTo>
                  <a:lnTo>
                    <a:pt x="1118" y="2569"/>
                  </a:lnTo>
                  <a:lnTo>
                    <a:pt x="1112" y="2581"/>
                  </a:lnTo>
                  <a:lnTo>
                    <a:pt x="1102" y="2581"/>
                  </a:lnTo>
                  <a:lnTo>
                    <a:pt x="1092" y="2582"/>
                  </a:lnTo>
                  <a:lnTo>
                    <a:pt x="1071" y="2587"/>
                  </a:lnTo>
                  <a:lnTo>
                    <a:pt x="1063" y="2587"/>
                  </a:lnTo>
                  <a:lnTo>
                    <a:pt x="1054" y="2587"/>
                  </a:lnTo>
                  <a:lnTo>
                    <a:pt x="1046" y="2589"/>
                  </a:lnTo>
                  <a:lnTo>
                    <a:pt x="1041" y="2591"/>
                  </a:lnTo>
                  <a:lnTo>
                    <a:pt x="1037" y="2594"/>
                  </a:lnTo>
                  <a:lnTo>
                    <a:pt x="1032" y="2594"/>
                  </a:lnTo>
                  <a:lnTo>
                    <a:pt x="1029" y="2593"/>
                  </a:lnTo>
                  <a:lnTo>
                    <a:pt x="1025" y="2591"/>
                  </a:lnTo>
                  <a:lnTo>
                    <a:pt x="1024" y="2587"/>
                  </a:lnTo>
                  <a:lnTo>
                    <a:pt x="1020" y="2581"/>
                  </a:lnTo>
                  <a:lnTo>
                    <a:pt x="1017" y="2575"/>
                  </a:lnTo>
                  <a:lnTo>
                    <a:pt x="1010" y="2570"/>
                  </a:lnTo>
                  <a:lnTo>
                    <a:pt x="1003" y="2567"/>
                  </a:lnTo>
                  <a:lnTo>
                    <a:pt x="1000" y="2569"/>
                  </a:lnTo>
                  <a:lnTo>
                    <a:pt x="1000" y="2570"/>
                  </a:lnTo>
                  <a:lnTo>
                    <a:pt x="1001" y="2574"/>
                  </a:lnTo>
                  <a:lnTo>
                    <a:pt x="1003" y="2574"/>
                  </a:lnTo>
                  <a:lnTo>
                    <a:pt x="1003" y="2594"/>
                  </a:lnTo>
                  <a:lnTo>
                    <a:pt x="1003" y="2635"/>
                  </a:lnTo>
                  <a:lnTo>
                    <a:pt x="998" y="2639"/>
                  </a:lnTo>
                  <a:lnTo>
                    <a:pt x="993" y="2644"/>
                  </a:lnTo>
                  <a:lnTo>
                    <a:pt x="986" y="2656"/>
                  </a:lnTo>
                  <a:lnTo>
                    <a:pt x="983" y="2661"/>
                  </a:lnTo>
                  <a:lnTo>
                    <a:pt x="977" y="2666"/>
                  </a:lnTo>
                  <a:lnTo>
                    <a:pt x="972" y="2669"/>
                  </a:lnTo>
                  <a:lnTo>
                    <a:pt x="962" y="2669"/>
                  </a:lnTo>
                  <a:lnTo>
                    <a:pt x="962" y="2675"/>
                  </a:lnTo>
                  <a:lnTo>
                    <a:pt x="962" y="2680"/>
                  </a:lnTo>
                  <a:lnTo>
                    <a:pt x="957" y="2688"/>
                  </a:lnTo>
                  <a:lnTo>
                    <a:pt x="952" y="2695"/>
                  </a:lnTo>
                  <a:lnTo>
                    <a:pt x="949" y="2704"/>
                  </a:lnTo>
                  <a:lnTo>
                    <a:pt x="940" y="2709"/>
                  </a:lnTo>
                  <a:lnTo>
                    <a:pt x="933" y="2714"/>
                  </a:lnTo>
                  <a:lnTo>
                    <a:pt x="925" y="2721"/>
                  </a:lnTo>
                  <a:lnTo>
                    <a:pt x="914" y="2724"/>
                  </a:lnTo>
                  <a:lnTo>
                    <a:pt x="914" y="2729"/>
                  </a:lnTo>
                  <a:lnTo>
                    <a:pt x="914" y="2733"/>
                  </a:lnTo>
                  <a:lnTo>
                    <a:pt x="911" y="2736"/>
                  </a:lnTo>
                  <a:lnTo>
                    <a:pt x="908" y="2738"/>
                  </a:lnTo>
                  <a:lnTo>
                    <a:pt x="908" y="2741"/>
                  </a:lnTo>
                  <a:lnTo>
                    <a:pt x="909" y="2746"/>
                  </a:lnTo>
                  <a:lnTo>
                    <a:pt x="913" y="2751"/>
                  </a:lnTo>
                  <a:lnTo>
                    <a:pt x="913" y="2755"/>
                  </a:lnTo>
                  <a:lnTo>
                    <a:pt x="911" y="2756"/>
                  </a:lnTo>
                  <a:lnTo>
                    <a:pt x="908" y="2758"/>
                  </a:lnTo>
                  <a:lnTo>
                    <a:pt x="908" y="2785"/>
                  </a:lnTo>
                  <a:lnTo>
                    <a:pt x="906" y="2797"/>
                  </a:lnTo>
                  <a:lnTo>
                    <a:pt x="904" y="2803"/>
                  </a:lnTo>
                  <a:lnTo>
                    <a:pt x="901" y="2806"/>
                  </a:lnTo>
                  <a:lnTo>
                    <a:pt x="901" y="2813"/>
                  </a:lnTo>
                  <a:lnTo>
                    <a:pt x="901" y="2818"/>
                  </a:lnTo>
                  <a:lnTo>
                    <a:pt x="904" y="2826"/>
                  </a:lnTo>
                  <a:lnTo>
                    <a:pt x="909" y="2835"/>
                  </a:lnTo>
                  <a:lnTo>
                    <a:pt x="909" y="2840"/>
                  </a:lnTo>
                  <a:lnTo>
                    <a:pt x="908" y="2847"/>
                  </a:lnTo>
                  <a:lnTo>
                    <a:pt x="899" y="2852"/>
                  </a:lnTo>
                  <a:lnTo>
                    <a:pt x="891" y="2857"/>
                  </a:lnTo>
                  <a:lnTo>
                    <a:pt x="880" y="2860"/>
                  </a:lnTo>
                  <a:lnTo>
                    <a:pt x="875" y="2860"/>
                  </a:lnTo>
                  <a:lnTo>
                    <a:pt x="867" y="2860"/>
                  </a:lnTo>
                  <a:lnTo>
                    <a:pt x="862" y="2862"/>
                  </a:lnTo>
                  <a:lnTo>
                    <a:pt x="856" y="2860"/>
                  </a:lnTo>
                  <a:lnTo>
                    <a:pt x="855" y="2859"/>
                  </a:lnTo>
                  <a:lnTo>
                    <a:pt x="851" y="2855"/>
                  </a:lnTo>
                  <a:lnTo>
                    <a:pt x="848" y="2850"/>
                  </a:lnTo>
                  <a:lnTo>
                    <a:pt x="844" y="2847"/>
                  </a:lnTo>
                  <a:lnTo>
                    <a:pt x="839" y="2847"/>
                  </a:lnTo>
                  <a:lnTo>
                    <a:pt x="838" y="2852"/>
                  </a:lnTo>
                  <a:lnTo>
                    <a:pt x="834" y="2857"/>
                  </a:lnTo>
                  <a:lnTo>
                    <a:pt x="826" y="2864"/>
                  </a:lnTo>
                  <a:lnTo>
                    <a:pt x="819" y="2871"/>
                  </a:lnTo>
                  <a:lnTo>
                    <a:pt x="816" y="2876"/>
                  </a:lnTo>
                  <a:lnTo>
                    <a:pt x="812" y="2881"/>
                  </a:lnTo>
                  <a:lnTo>
                    <a:pt x="807" y="2883"/>
                  </a:lnTo>
                  <a:lnTo>
                    <a:pt x="802" y="2888"/>
                  </a:lnTo>
                  <a:lnTo>
                    <a:pt x="798" y="2891"/>
                  </a:lnTo>
                  <a:lnTo>
                    <a:pt x="792" y="2895"/>
                  </a:lnTo>
                  <a:lnTo>
                    <a:pt x="787" y="2898"/>
                  </a:lnTo>
                  <a:lnTo>
                    <a:pt x="781" y="2901"/>
                  </a:lnTo>
                  <a:lnTo>
                    <a:pt x="780" y="2907"/>
                  </a:lnTo>
                  <a:lnTo>
                    <a:pt x="778" y="2915"/>
                  </a:lnTo>
                  <a:lnTo>
                    <a:pt x="781" y="2917"/>
                  </a:lnTo>
                  <a:lnTo>
                    <a:pt x="785" y="2920"/>
                  </a:lnTo>
                  <a:lnTo>
                    <a:pt x="785" y="2924"/>
                  </a:lnTo>
                  <a:lnTo>
                    <a:pt x="785" y="2929"/>
                  </a:lnTo>
                  <a:lnTo>
                    <a:pt x="790" y="2930"/>
                  </a:lnTo>
                  <a:lnTo>
                    <a:pt x="795" y="2934"/>
                  </a:lnTo>
                  <a:lnTo>
                    <a:pt x="798" y="2935"/>
                  </a:lnTo>
                  <a:lnTo>
                    <a:pt x="805" y="2935"/>
                  </a:lnTo>
                  <a:lnTo>
                    <a:pt x="809" y="2941"/>
                  </a:lnTo>
                  <a:lnTo>
                    <a:pt x="812" y="2942"/>
                  </a:lnTo>
                  <a:lnTo>
                    <a:pt x="819" y="2942"/>
                  </a:lnTo>
                  <a:lnTo>
                    <a:pt x="826" y="2942"/>
                  </a:lnTo>
                  <a:lnTo>
                    <a:pt x="831" y="2944"/>
                  </a:lnTo>
                  <a:lnTo>
                    <a:pt x="834" y="2947"/>
                  </a:lnTo>
                  <a:lnTo>
                    <a:pt x="839" y="2956"/>
                  </a:lnTo>
                  <a:lnTo>
                    <a:pt x="839" y="3024"/>
                  </a:lnTo>
                  <a:lnTo>
                    <a:pt x="836" y="3033"/>
                  </a:lnTo>
                  <a:lnTo>
                    <a:pt x="833" y="3041"/>
                  </a:lnTo>
                  <a:lnTo>
                    <a:pt x="827" y="3060"/>
                  </a:lnTo>
                  <a:lnTo>
                    <a:pt x="824" y="3080"/>
                  </a:lnTo>
                  <a:lnTo>
                    <a:pt x="819" y="3099"/>
                  </a:lnTo>
                  <a:lnTo>
                    <a:pt x="824" y="3109"/>
                  </a:lnTo>
                  <a:lnTo>
                    <a:pt x="829" y="3116"/>
                  </a:lnTo>
                  <a:lnTo>
                    <a:pt x="834" y="3125"/>
                  </a:lnTo>
                  <a:lnTo>
                    <a:pt x="839" y="3133"/>
                  </a:lnTo>
                  <a:lnTo>
                    <a:pt x="844" y="3142"/>
                  </a:lnTo>
                  <a:lnTo>
                    <a:pt x="848" y="3152"/>
                  </a:lnTo>
                  <a:lnTo>
                    <a:pt x="853" y="3161"/>
                  </a:lnTo>
                  <a:lnTo>
                    <a:pt x="856" y="3164"/>
                  </a:lnTo>
                  <a:lnTo>
                    <a:pt x="860" y="3167"/>
                  </a:lnTo>
                  <a:lnTo>
                    <a:pt x="865" y="3176"/>
                  </a:lnTo>
                  <a:lnTo>
                    <a:pt x="868" y="3186"/>
                  </a:lnTo>
                  <a:lnTo>
                    <a:pt x="873" y="3195"/>
                  </a:lnTo>
                  <a:lnTo>
                    <a:pt x="877" y="3198"/>
                  </a:lnTo>
                  <a:lnTo>
                    <a:pt x="880" y="3202"/>
                  </a:lnTo>
                  <a:lnTo>
                    <a:pt x="882" y="3208"/>
                  </a:lnTo>
                  <a:lnTo>
                    <a:pt x="884" y="3214"/>
                  </a:lnTo>
                  <a:lnTo>
                    <a:pt x="887" y="3222"/>
                  </a:lnTo>
                  <a:lnTo>
                    <a:pt x="891" y="3224"/>
                  </a:lnTo>
                  <a:lnTo>
                    <a:pt x="892" y="3226"/>
                  </a:lnTo>
                  <a:lnTo>
                    <a:pt x="896" y="3231"/>
                  </a:lnTo>
                  <a:lnTo>
                    <a:pt x="897" y="3237"/>
                  </a:lnTo>
                  <a:lnTo>
                    <a:pt x="901" y="3243"/>
                  </a:lnTo>
                  <a:lnTo>
                    <a:pt x="909" y="3243"/>
                  </a:lnTo>
                  <a:lnTo>
                    <a:pt x="918" y="3244"/>
                  </a:lnTo>
                  <a:lnTo>
                    <a:pt x="923" y="3246"/>
                  </a:lnTo>
                  <a:lnTo>
                    <a:pt x="935" y="3249"/>
                  </a:lnTo>
                  <a:lnTo>
                    <a:pt x="947" y="3253"/>
                  </a:lnTo>
                  <a:lnTo>
                    <a:pt x="950" y="3255"/>
                  </a:lnTo>
                  <a:lnTo>
                    <a:pt x="954" y="3255"/>
                  </a:lnTo>
                  <a:lnTo>
                    <a:pt x="971" y="3253"/>
                  </a:lnTo>
                  <a:lnTo>
                    <a:pt x="976" y="3255"/>
                  </a:lnTo>
                  <a:lnTo>
                    <a:pt x="979" y="3255"/>
                  </a:lnTo>
                  <a:lnTo>
                    <a:pt x="983" y="3258"/>
                  </a:lnTo>
                  <a:lnTo>
                    <a:pt x="986" y="3261"/>
                  </a:lnTo>
                  <a:lnTo>
                    <a:pt x="989" y="3263"/>
                  </a:lnTo>
                  <a:lnTo>
                    <a:pt x="996" y="3268"/>
                  </a:lnTo>
                  <a:lnTo>
                    <a:pt x="1007" y="3272"/>
                  </a:lnTo>
                  <a:lnTo>
                    <a:pt x="1012" y="3273"/>
                  </a:lnTo>
                  <a:lnTo>
                    <a:pt x="1022" y="3275"/>
                  </a:lnTo>
                  <a:lnTo>
                    <a:pt x="1025" y="3275"/>
                  </a:lnTo>
                  <a:lnTo>
                    <a:pt x="1037" y="3277"/>
                  </a:lnTo>
                  <a:lnTo>
                    <a:pt x="1044" y="3290"/>
                  </a:lnTo>
                  <a:lnTo>
                    <a:pt x="1051" y="3304"/>
                  </a:lnTo>
                  <a:lnTo>
                    <a:pt x="1054" y="3306"/>
                  </a:lnTo>
                  <a:lnTo>
                    <a:pt x="1058" y="3309"/>
                  </a:lnTo>
                  <a:lnTo>
                    <a:pt x="1058" y="3313"/>
                  </a:lnTo>
                  <a:lnTo>
                    <a:pt x="1058" y="3318"/>
                  </a:lnTo>
                  <a:lnTo>
                    <a:pt x="1059" y="3323"/>
                  </a:lnTo>
                  <a:lnTo>
                    <a:pt x="1063" y="3328"/>
                  </a:lnTo>
                  <a:lnTo>
                    <a:pt x="1065" y="3331"/>
                  </a:lnTo>
                  <a:lnTo>
                    <a:pt x="1065" y="3338"/>
                  </a:lnTo>
                  <a:lnTo>
                    <a:pt x="1071" y="3342"/>
                  </a:lnTo>
                  <a:lnTo>
                    <a:pt x="1078" y="3347"/>
                  </a:lnTo>
                  <a:lnTo>
                    <a:pt x="1089" y="3359"/>
                  </a:lnTo>
                  <a:lnTo>
                    <a:pt x="1100" y="3371"/>
                  </a:lnTo>
                  <a:lnTo>
                    <a:pt x="1106" y="3376"/>
                  </a:lnTo>
                  <a:lnTo>
                    <a:pt x="1112" y="3379"/>
                  </a:lnTo>
                  <a:lnTo>
                    <a:pt x="1118" y="3381"/>
                  </a:lnTo>
                  <a:lnTo>
                    <a:pt x="1121" y="3382"/>
                  </a:lnTo>
                  <a:lnTo>
                    <a:pt x="1126" y="3389"/>
                  </a:lnTo>
                  <a:lnTo>
                    <a:pt x="1133" y="3396"/>
                  </a:lnTo>
                  <a:lnTo>
                    <a:pt x="1136" y="3398"/>
                  </a:lnTo>
                  <a:lnTo>
                    <a:pt x="1140" y="3400"/>
                  </a:lnTo>
                  <a:lnTo>
                    <a:pt x="1141" y="3405"/>
                  </a:lnTo>
                  <a:lnTo>
                    <a:pt x="1143" y="3406"/>
                  </a:lnTo>
                  <a:lnTo>
                    <a:pt x="1145" y="3410"/>
                  </a:lnTo>
                  <a:lnTo>
                    <a:pt x="1147" y="3413"/>
                  </a:lnTo>
                  <a:lnTo>
                    <a:pt x="1148" y="3417"/>
                  </a:lnTo>
                  <a:lnTo>
                    <a:pt x="1148" y="3418"/>
                  </a:lnTo>
                  <a:lnTo>
                    <a:pt x="1153" y="3420"/>
                  </a:lnTo>
                  <a:lnTo>
                    <a:pt x="1158" y="3423"/>
                  </a:lnTo>
                  <a:lnTo>
                    <a:pt x="1160" y="3425"/>
                  </a:lnTo>
                  <a:lnTo>
                    <a:pt x="1160" y="3427"/>
                  </a:lnTo>
                  <a:lnTo>
                    <a:pt x="1153" y="3464"/>
                  </a:lnTo>
                  <a:lnTo>
                    <a:pt x="1145" y="3500"/>
                  </a:lnTo>
                  <a:lnTo>
                    <a:pt x="1126" y="3570"/>
                  </a:lnTo>
                  <a:lnTo>
                    <a:pt x="1109" y="3640"/>
                  </a:lnTo>
                  <a:lnTo>
                    <a:pt x="1100" y="3676"/>
                  </a:lnTo>
                  <a:lnTo>
                    <a:pt x="1092" y="3713"/>
                  </a:lnTo>
                  <a:lnTo>
                    <a:pt x="1090" y="3718"/>
                  </a:lnTo>
                  <a:lnTo>
                    <a:pt x="1089" y="3724"/>
                  </a:lnTo>
                  <a:lnTo>
                    <a:pt x="1085" y="3727"/>
                  </a:lnTo>
                  <a:lnTo>
                    <a:pt x="1085" y="3734"/>
                  </a:lnTo>
                  <a:lnTo>
                    <a:pt x="1083" y="3739"/>
                  </a:lnTo>
                  <a:lnTo>
                    <a:pt x="1080" y="3742"/>
                  </a:lnTo>
                  <a:lnTo>
                    <a:pt x="1071" y="3748"/>
                  </a:lnTo>
                  <a:lnTo>
                    <a:pt x="1071" y="3782"/>
                  </a:lnTo>
                  <a:lnTo>
                    <a:pt x="1073" y="3787"/>
                  </a:lnTo>
                  <a:lnTo>
                    <a:pt x="1075" y="3789"/>
                  </a:lnTo>
                  <a:lnTo>
                    <a:pt x="1078" y="3789"/>
                  </a:lnTo>
                  <a:lnTo>
                    <a:pt x="1082" y="3790"/>
                  </a:lnTo>
                  <a:lnTo>
                    <a:pt x="1085" y="3794"/>
                  </a:lnTo>
                  <a:lnTo>
                    <a:pt x="1085" y="3797"/>
                  </a:lnTo>
                  <a:lnTo>
                    <a:pt x="1085" y="3802"/>
                  </a:lnTo>
                  <a:lnTo>
                    <a:pt x="1085" y="3870"/>
                  </a:lnTo>
                  <a:lnTo>
                    <a:pt x="1087" y="3875"/>
                  </a:lnTo>
                  <a:lnTo>
                    <a:pt x="1089" y="3877"/>
                  </a:lnTo>
                  <a:lnTo>
                    <a:pt x="1092" y="3877"/>
                  </a:lnTo>
                  <a:lnTo>
                    <a:pt x="1095" y="3879"/>
                  </a:lnTo>
                  <a:lnTo>
                    <a:pt x="1099" y="3882"/>
                  </a:lnTo>
                  <a:lnTo>
                    <a:pt x="1099" y="3886"/>
                  </a:lnTo>
                  <a:lnTo>
                    <a:pt x="1099" y="3891"/>
                  </a:lnTo>
                  <a:lnTo>
                    <a:pt x="1100" y="3898"/>
                  </a:lnTo>
                  <a:lnTo>
                    <a:pt x="1104" y="3903"/>
                  </a:lnTo>
                  <a:lnTo>
                    <a:pt x="1111" y="3904"/>
                  </a:lnTo>
                  <a:lnTo>
                    <a:pt x="1119" y="3904"/>
                  </a:lnTo>
                  <a:lnTo>
                    <a:pt x="1123" y="3903"/>
                  </a:lnTo>
                  <a:lnTo>
                    <a:pt x="1126" y="3901"/>
                  </a:lnTo>
                  <a:lnTo>
                    <a:pt x="1128" y="3896"/>
                  </a:lnTo>
                  <a:lnTo>
                    <a:pt x="1128" y="3887"/>
                  </a:lnTo>
                  <a:lnTo>
                    <a:pt x="1126" y="3877"/>
                  </a:lnTo>
                  <a:lnTo>
                    <a:pt x="1126" y="3867"/>
                  </a:lnTo>
                  <a:lnTo>
                    <a:pt x="1126" y="3860"/>
                  </a:lnTo>
                  <a:lnTo>
                    <a:pt x="1128" y="3853"/>
                  </a:lnTo>
                  <a:lnTo>
                    <a:pt x="1129" y="3852"/>
                  </a:lnTo>
                  <a:lnTo>
                    <a:pt x="1133" y="3850"/>
                  </a:lnTo>
                  <a:lnTo>
                    <a:pt x="1145" y="3858"/>
                  </a:lnTo>
                  <a:lnTo>
                    <a:pt x="1157" y="3869"/>
                  </a:lnTo>
                  <a:lnTo>
                    <a:pt x="1165" y="3879"/>
                  </a:lnTo>
                  <a:lnTo>
                    <a:pt x="1174" y="3891"/>
                  </a:lnTo>
                  <a:lnTo>
                    <a:pt x="1179" y="3893"/>
                  </a:lnTo>
                  <a:lnTo>
                    <a:pt x="1184" y="3894"/>
                  </a:lnTo>
                  <a:lnTo>
                    <a:pt x="1189" y="3903"/>
                  </a:lnTo>
                  <a:lnTo>
                    <a:pt x="1193" y="3911"/>
                  </a:lnTo>
                  <a:lnTo>
                    <a:pt x="1194" y="3918"/>
                  </a:lnTo>
                  <a:lnTo>
                    <a:pt x="1196" y="3923"/>
                  </a:lnTo>
                  <a:lnTo>
                    <a:pt x="1199" y="3927"/>
                  </a:lnTo>
                  <a:lnTo>
                    <a:pt x="1205" y="3930"/>
                  </a:lnTo>
                  <a:lnTo>
                    <a:pt x="1208" y="3932"/>
                  </a:lnTo>
                  <a:lnTo>
                    <a:pt x="1215" y="3932"/>
                  </a:lnTo>
                  <a:lnTo>
                    <a:pt x="1222" y="3932"/>
                  </a:lnTo>
                  <a:lnTo>
                    <a:pt x="1227" y="3940"/>
                  </a:lnTo>
                  <a:lnTo>
                    <a:pt x="1228" y="3945"/>
                  </a:lnTo>
                  <a:lnTo>
                    <a:pt x="1228" y="3952"/>
                  </a:lnTo>
                  <a:lnTo>
                    <a:pt x="1235" y="3956"/>
                  </a:lnTo>
                  <a:lnTo>
                    <a:pt x="1240" y="3961"/>
                  </a:lnTo>
                  <a:lnTo>
                    <a:pt x="1244" y="3969"/>
                  </a:lnTo>
                  <a:lnTo>
                    <a:pt x="1245" y="3976"/>
                  </a:lnTo>
                  <a:lnTo>
                    <a:pt x="1247" y="3985"/>
                  </a:lnTo>
                  <a:lnTo>
                    <a:pt x="1251" y="3991"/>
                  </a:lnTo>
                  <a:lnTo>
                    <a:pt x="1256" y="3997"/>
                  </a:lnTo>
                  <a:lnTo>
                    <a:pt x="1262" y="4000"/>
                  </a:lnTo>
                  <a:lnTo>
                    <a:pt x="1262" y="4007"/>
                  </a:lnTo>
                  <a:lnTo>
                    <a:pt x="1266" y="4012"/>
                  </a:lnTo>
                  <a:lnTo>
                    <a:pt x="1268" y="4017"/>
                  </a:lnTo>
                  <a:lnTo>
                    <a:pt x="1269" y="4020"/>
                  </a:lnTo>
                  <a:lnTo>
                    <a:pt x="1271" y="4024"/>
                  </a:lnTo>
                  <a:lnTo>
                    <a:pt x="1273" y="4026"/>
                  </a:lnTo>
                  <a:lnTo>
                    <a:pt x="1274" y="4026"/>
                  </a:lnTo>
                  <a:lnTo>
                    <a:pt x="1276" y="4027"/>
                  </a:lnTo>
                  <a:lnTo>
                    <a:pt x="1280" y="4034"/>
                  </a:lnTo>
                  <a:lnTo>
                    <a:pt x="1281" y="4036"/>
                  </a:lnTo>
                  <a:lnTo>
                    <a:pt x="1283" y="4041"/>
                  </a:lnTo>
                  <a:lnTo>
                    <a:pt x="1285" y="4041"/>
                  </a:lnTo>
                  <a:lnTo>
                    <a:pt x="1286" y="4044"/>
                  </a:lnTo>
                  <a:lnTo>
                    <a:pt x="1300" y="4055"/>
                  </a:lnTo>
                  <a:lnTo>
                    <a:pt x="1303" y="4058"/>
                  </a:lnTo>
                  <a:lnTo>
                    <a:pt x="1309" y="4065"/>
                  </a:lnTo>
                  <a:lnTo>
                    <a:pt x="1310" y="4073"/>
                  </a:lnTo>
                  <a:lnTo>
                    <a:pt x="1310" y="4082"/>
                  </a:lnTo>
                  <a:lnTo>
                    <a:pt x="1309" y="4090"/>
                  </a:lnTo>
                  <a:lnTo>
                    <a:pt x="1317" y="4109"/>
                  </a:lnTo>
                  <a:lnTo>
                    <a:pt x="1322" y="4111"/>
                  </a:lnTo>
                  <a:lnTo>
                    <a:pt x="1324" y="4112"/>
                  </a:lnTo>
                  <a:lnTo>
                    <a:pt x="1327" y="4121"/>
                  </a:lnTo>
                  <a:lnTo>
                    <a:pt x="1329" y="4124"/>
                  </a:lnTo>
                  <a:lnTo>
                    <a:pt x="1331" y="4128"/>
                  </a:lnTo>
                  <a:lnTo>
                    <a:pt x="1334" y="4130"/>
                  </a:lnTo>
                  <a:lnTo>
                    <a:pt x="1338" y="4130"/>
                  </a:lnTo>
                  <a:lnTo>
                    <a:pt x="1338" y="4136"/>
                  </a:lnTo>
                  <a:lnTo>
                    <a:pt x="1338" y="4140"/>
                  </a:lnTo>
                  <a:lnTo>
                    <a:pt x="1341" y="4143"/>
                  </a:lnTo>
                  <a:lnTo>
                    <a:pt x="1343" y="4145"/>
                  </a:lnTo>
                  <a:lnTo>
                    <a:pt x="1349" y="4150"/>
                  </a:lnTo>
                  <a:lnTo>
                    <a:pt x="1351" y="4152"/>
                  </a:lnTo>
                  <a:lnTo>
                    <a:pt x="1351" y="4157"/>
                  </a:lnTo>
                  <a:lnTo>
                    <a:pt x="1355" y="4169"/>
                  </a:lnTo>
                  <a:lnTo>
                    <a:pt x="1360" y="4179"/>
                  </a:lnTo>
                  <a:lnTo>
                    <a:pt x="1370" y="4199"/>
                  </a:lnTo>
                  <a:lnTo>
                    <a:pt x="1380" y="4222"/>
                  </a:lnTo>
                  <a:lnTo>
                    <a:pt x="1384" y="4232"/>
                  </a:lnTo>
                  <a:lnTo>
                    <a:pt x="1385" y="4246"/>
                  </a:lnTo>
                  <a:lnTo>
                    <a:pt x="1384" y="4251"/>
                  </a:lnTo>
                  <a:lnTo>
                    <a:pt x="1382" y="4254"/>
                  </a:lnTo>
                  <a:lnTo>
                    <a:pt x="1373" y="4261"/>
                  </a:lnTo>
                  <a:lnTo>
                    <a:pt x="1370" y="4264"/>
                  </a:lnTo>
                  <a:lnTo>
                    <a:pt x="1366" y="4268"/>
                  </a:lnTo>
                  <a:lnTo>
                    <a:pt x="1365" y="4273"/>
                  </a:lnTo>
                  <a:lnTo>
                    <a:pt x="1365" y="4280"/>
                  </a:lnTo>
                  <a:lnTo>
                    <a:pt x="1365" y="4307"/>
                  </a:lnTo>
                  <a:lnTo>
                    <a:pt x="1366" y="4334"/>
                  </a:lnTo>
                  <a:lnTo>
                    <a:pt x="1372" y="4382"/>
                  </a:lnTo>
                  <a:lnTo>
                    <a:pt x="1368" y="4392"/>
                  </a:lnTo>
                  <a:lnTo>
                    <a:pt x="1366" y="4403"/>
                  </a:lnTo>
                  <a:lnTo>
                    <a:pt x="1365" y="4425"/>
                  </a:lnTo>
                  <a:lnTo>
                    <a:pt x="1365" y="4471"/>
                  </a:lnTo>
                  <a:lnTo>
                    <a:pt x="1373" y="4474"/>
                  </a:lnTo>
                  <a:lnTo>
                    <a:pt x="1382" y="4476"/>
                  </a:lnTo>
                  <a:lnTo>
                    <a:pt x="1399" y="4478"/>
                  </a:lnTo>
                  <a:lnTo>
                    <a:pt x="1407" y="4479"/>
                  </a:lnTo>
                  <a:lnTo>
                    <a:pt x="1416" y="4481"/>
                  </a:lnTo>
                  <a:lnTo>
                    <a:pt x="1423" y="4486"/>
                  </a:lnTo>
                  <a:lnTo>
                    <a:pt x="1426" y="4491"/>
                  </a:lnTo>
                  <a:lnTo>
                    <a:pt x="1424" y="4502"/>
                  </a:lnTo>
                  <a:lnTo>
                    <a:pt x="1421" y="4512"/>
                  </a:lnTo>
                  <a:lnTo>
                    <a:pt x="1416" y="4519"/>
                  </a:lnTo>
                  <a:lnTo>
                    <a:pt x="1409" y="4525"/>
                  </a:lnTo>
                  <a:lnTo>
                    <a:pt x="1404" y="4532"/>
                  </a:lnTo>
                  <a:lnTo>
                    <a:pt x="1399" y="4539"/>
                  </a:lnTo>
                  <a:lnTo>
                    <a:pt x="1394" y="4549"/>
                  </a:lnTo>
                  <a:lnTo>
                    <a:pt x="1392" y="4559"/>
                  </a:lnTo>
                  <a:lnTo>
                    <a:pt x="1392" y="4566"/>
                  </a:lnTo>
                  <a:lnTo>
                    <a:pt x="1392" y="4571"/>
                  </a:lnTo>
                  <a:lnTo>
                    <a:pt x="1395" y="4580"/>
                  </a:lnTo>
                  <a:lnTo>
                    <a:pt x="1401" y="4588"/>
                  </a:lnTo>
                  <a:lnTo>
                    <a:pt x="1401" y="4594"/>
                  </a:lnTo>
                  <a:lnTo>
                    <a:pt x="1399" y="4600"/>
                  </a:lnTo>
                  <a:lnTo>
                    <a:pt x="1406" y="4604"/>
                  </a:lnTo>
                  <a:lnTo>
                    <a:pt x="1413" y="4609"/>
                  </a:lnTo>
                  <a:lnTo>
                    <a:pt x="1418" y="4616"/>
                  </a:lnTo>
                  <a:lnTo>
                    <a:pt x="1421" y="4623"/>
                  </a:lnTo>
                  <a:lnTo>
                    <a:pt x="1428" y="4638"/>
                  </a:lnTo>
                  <a:lnTo>
                    <a:pt x="1433" y="4655"/>
                  </a:lnTo>
                  <a:lnTo>
                    <a:pt x="1442" y="4655"/>
                  </a:lnTo>
                  <a:lnTo>
                    <a:pt x="1448" y="4653"/>
                  </a:lnTo>
                  <a:lnTo>
                    <a:pt x="1460" y="4650"/>
                  </a:lnTo>
                  <a:lnTo>
                    <a:pt x="1472" y="4646"/>
                  </a:lnTo>
                  <a:lnTo>
                    <a:pt x="1479" y="4646"/>
                  </a:lnTo>
                  <a:lnTo>
                    <a:pt x="1488" y="4648"/>
                  </a:lnTo>
                  <a:lnTo>
                    <a:pt x="1489" y="4652"/>
                  </a:lnTo>
                  <a:lnTo>
                    <a:pt x="1491" y="4655"/>
                  </a:lnTo>
                  <a:lnTo>
                    <a:pt x="1494" y="4658"/>
                  </a:lnTo>
                  <a:lnTo>
                    <a:pt x="1494" y="4662"/>
                  </a:lnTo>
                  <a:lnTo>
                    <a:pt x="1488" y="4662"/>
                  </a:lnTo>
                  <a:lnTo>
                    <a:pt x="1488" y="4665"/>
                  </a:lnTo>
                  <a:lnTo>
                    <a:pt x="1488" y="4669"/>
                  </a:lnTo>
                  <a:lnTo>
                    <a:pt x="1489" y="4672"/>
                  </a:lnTo>
                  <a:lnTo>
                    <a:pt x="1488" y="4675"/>
                  </a:lnTo>
                  <a:lnTo>
                    <a:pt x="1493" y="4682"/>
                  </a:lnTo>
                  <a:lnTo>
                    <a:pt x="1496" y="4689"/>
                  </a:lnTo>
                  <a:lnTo>
                    <a:pt x="1498" y="4696"/>
                  </a:lnTo>
                  <a:lnTo>
                    <a:pt x="1499" y="4703"/>
                  </a:lnTo>
                  <a:lnTo>
                    <a:pt x="1499" y="4718"/>
                  </a:lnTo>
                  <a:lnTo>
                    <a:pt x="1494" y="4737"/>
                  </a:lnTo>
                  <a:lnTo>
                    <a:pt x="1501" y="4754"/>
                  </a:lnTo>
                  <a:lnTo>
                    <a:pt x="1508" y="4773"/>
                  </a:lnTo>
                  <a:lnTo>
                    <a:pt x="1511" y="4791"/>
                  </a:lnTo>
                  <a:lnTo>
                    <a:pt x="1515" y="4812"/>
                  </a:lnTo>
                  <a:lnTo>
                    <a:pt x="1520" y="4812"/>
                  </a:lnTo>
                  <a:lnTo>
                    <a:pt x="1525" y="4812"/>
                  </a:lnTo>
                  <a:lnTo>
                    <a:pt x="1530" y="4812"/>
                  </a:lnTo>
                  <a:lnTo>
                    <a:pt x="1535" y="4812"/>
                  </a:lnTo>
                  <a:lnTo>
                    <a:pt x="1535" y="4819"/>
                  </a:lnTo>
                  <a:lnTo>
                    <a:pt x="1540" y="4821"/>
                  </a:lnTo>
                  <a:lnTo>
                    <a:pt x="1544" y="4821"/>
                  </a:lnTo>
                  <a:lnTo>
                    <a:pt x="1549" y="4822"/>
                  </a:lnTo>
                  <a:lnTo>
                    <a:pt x="1549" y="4824"/>
                  </a:lnTo>
                  <a:lnTo>
                    <a:pt x="1549" y="4826"/>
                  </a:lnTo>
                  <a:lnTo>
                    <a:pt x="1554" y="4827"/>
                  </a:lnTo>
                  <a:lnTo>
                    <a:pt x="1558" y="4829"/>
                  </a:lnTo>
                  <a:lnTo>
                    <a:pt x="1559" y="4831"/>
                  </a:lnTo>
                  <a:lnTo>
                    <a:pt x="1563" y="4832"/>
                  </a:lnTo>
                  <a:lnTo>
                    <a:pt x="1564" y="4836"/>
                  </a:lnTo>
                  <a:lnTo>
                    <a:pt x="1564" y="4838"/>
                  </a:lnTo>
                  <a:lnTo>
                    <a:pt x="1570" y="4839"/>
                  </a:lnTo>
                  <a:lnTo>
                    <a:pt x="1575" y="4843"/>
                  </a:lnTo>
                  <a:lnTo>
                    <a:pt x="1576" y="4844"/>
                  </a:lnTo>
                  <a:lnTo>
                    <a:pt x="1576" y="4846"/>
                  </a:lnTo>
                  <a:lnTo>
                    <a:pt x="1583" y="4846"/>
                  </a:lnTo>
                  <a:lnTo>
                    <a:pt x="1588" y="4848"/>
                  </a:lnTo>
                  <a:lnTo>
                    <a:pt x="1595" y="4851"/>
                  </a:lnTo>
                  <a:lnTo>
                    <a:pt x="1602" y="4856"/>
                  </a:lnTo>
                  <a:lnTo>
                    <a:pt x="1611" y="4860"/>
                  </a:lnTo>
                  <a:lnTo>
                    <a:pt x="1616" y="4862"/>
                  </a:lnTo>
                  <a:lnTo>
                    <a:pt x="1619" y="4863"/>
                  </a:lnTo>
                  <a:lnTo>
                    <a:pt x="1621" y="4865"/>
                  </a:lnTo>
                  <a:lnTo>
                    <a:pt x="1624" y="4867"/>
                  </a:lnTo>
                  <a:lnTo>
                    <a:pt x="1626" y="4870"/>
                  </a:lnTo>
                  <a:lnTo>
                    <a:pt x="1626" y="4872"/>
                  </a:lnTo>
                  <a:lnTo>
                    <a:pt x="1631" y="4873"/>
                  </a:lnTo>
                  <a:lnTo>
                    <a:pt x="1636" y="4877"/>
                  </a:lnTo>
                  <a:lnTo>
                    <a:pt x="1638" y="4879"/>
                  </a:lnTo>
                  <a:lnTo>
                    <a:pt x="1638" y="4880"/>
                  </a:lnTo>
                  <a:lnTo>
                    <a:pt x="1638" y="4892"/>
                  </a:lnTo>
                  <a:lnTo>
                    <a:pt x="1640" y="4904"/>
                  </a:lnTo>
                  <a:lnTo>
                    <a:pt x="1641" y="4914"/>
                  </a:lnTo>
                  <a:lnTo>
                    <a:pt x="1645" y="4923"/>
                  </a:lnTo>
                  <a:lnTo>
                    <a:pt x="1651" y="4940"/>
                  </a:lnTo>
                  <a:lnTo>
                    <a:pt x="1658" y="4955"/>
                  </a:lnTo>
                  <a:lnTo>
                    <a:pt x="1657" y="4955"/>
                  </a:lnTo>
                  <a:lnTo>
                    <a:pt x="1653" y="4957"/>
                  </a:lnTo>
                  <a:lnTo>
                    <a:pt x="1651" y="4962"/>
                  </a:lnTo>
                  <a:lnTo>
                    <a:pt x="1650" y="4966"/>
                  </a:lnTo>
                  <a:lnTo>
                    <a:pt x="1648" y="4967"/>
                  </a:lnTo>
                  <a:lnTo>
                    <a:pt x="1645" y="4969"/>
                  </a:lnTo>
                  <a:lnTo>
                    <a:pt x="1645" y="4974"/>
                  </a:lnTo>
                  <a:lnTo>
                    <a:pt x="1641" y="4976"/>
                  </a:lnTo>
                  <a:lnTo>
                    <a:pt x="1638" y="4976"/>
                  </a:lnTo>
                  <a:lnTo>
                    <a:pt x="1636" y="4984"/>
                  </a:lnTo>
                  <a:lnTo>
                    <a:pt x="1634" y="4988"/>
                  </a:lnTo>
                  <a:lnTo>
                    <a:pt x="1631" y="4989"/>
                  </a:lnTo>
                  <a:lnTo>
                    <a:pt x="1633" y="4998"/>
                  </a:lnTo>
                  <a:lnTo>
                    <a:pt x="1631" y="5006"/>
                  </a:lnTo>
                  <a:lnTo>
                    <a:pt x="1628" y="5020"/>
                  </a:lnTo>
                  <a:lnTo>
                    <a:pt x="1624" y="5034"/>
                  </a:lnTo>
                  <a:lnTo>
                    <a:pt x="1624" y="5041"/>
                  </a:lnTo>
                  <a:lnTo>
                    <a:pt x="1624" y="5051"/>
                  </a:lnTo>
                  <a:lnTo>
                    <a:pt x="1621" y="5052"/>
                  </a:lnTo>
                  <a:lnTo>
                    <a:pt x="1619" y="5054"/>
                  </a:lnTo>
                  <a:lnTo>
                    <a:pt x="1616" y="5063"/>
                  </a:lnTo>
                  <a:lnTo>
                    <a:pt x="1614" y="5066"/>
                  </a:lnTo>
                  <a:lnTo>
                    <a:pt x="1612" y="5070"/>
                  </a:lnTo>
                  <a:lnTo>
                    <a:pt x="1609" y="5071"/>
                  </a:lnTo>
                  <a:lnTo>
                    <a:pt x="1604" y="5071"/>
                  </a:lnTo>
                  <a:lnTo>
                    <a:pt x="1604" y="5088"/>
                  </a:lnTo>
                  <a:lnTo>
                    <a:pt x="1602" y="5095"/>
                  </a:lnTo>
                  <a:lnTo>
                    <a:pt x="1600" y="5097"/>
                  </a:lnTo>
                  <a:lnTo>
                    <a:pt x="1597" y="5099"/>
                  </a:lnTo>
                  <a:lnTo>
                    <a:pt x="1597" y="5105"/>
                  </a:lnTo>
                  <a:lnTo>
                    <a:pt x="1597" y="5110"/>
                  </a:lnTo>
                  <a:lnTo>
                    <a:pt x="1600" y="5117"/>
                  </a:lnTo>
                  <a:lnTo>
                    <a:pt x="1604" y="5122"/>
                  </a:lnTo>
                  <a:lnTo>
                    <a:pt x="1605" y="5128"/>
                  </a:lnTo>
                  <a:lnTo>
                    <a:pt x="1604" y="5133"/>
                  </a:lnTo>
                  <a:lnTo>
                    <a:pt x="1609" y="5134"/>
                  </a:lnTo>
                  <a:lnTo>
                    <a:pt x="1614" y="5138"/>
                  </a:lnTo>
                  <a:lnTo>
                    <a:pt x="1617" y="5139"/>
                  </a:lnTo>
                  <a:lnTo>
                    <a:pt x="1624" y="5139"/>
                  </a:lnTo>
                  <a:lnTo>
                    <a:pt x="1628" y="5134"/>
                  </a:lnTo>
                  <a:lnTo>
                    <a:pt x="1631" y="5133"/>
                  </a:lnTo>
                  <a:lnTo>
                    <a:pt x="1638" y="5133"/>
                  </a:lnTo>
                  <a:lnTo>
                    <a:pt x="1645" y="5133"/>
                  </a:lnTo>
                  <a:lnTo>
                    <a:pt x="1653" y="5145"/>
                  </a:lnTo>
                  <a:lnTo>
                    <a:pt x="1663" y="5155"/>
                  </a:lnTo>
                  <a:lnTo>
                    <a:pt x="1670" y="5160"/>
                  </a:lnTo>
                  <a:lnTo>
                    <a:pt x="1677" y="5163"/>
                  </a:lnTo>
                  <a:lnTo>
                    <a:pt x="1684" y="5165"/>
                  </a:lnTo>
                  <a:lnTo>
                    <a:pt x="1692" y="5167"/>
                  </a:lnTo>
                  <a:lnTo>
                    <a:pt x="1699" y="5180"/>
                  </a:lnTo>
                  <a:lnTo>
                    <a:pt x="1706" y="5194"/>
                  </a:lnTo>
                  <a:lnTo>
                    <a:pt x="1721" y="5194"/>
                  </a:lnTo>
                  <a:lnTo>
                    <a:pt x="1735" y="5196"/>
                  </a:lnTo>
                  <a:lnTo>
                    <a:pt x="1745" y="5199"/>
                  </a:lnTo>
                  <a:lnTo>
                    <a:pt x="1756" y="5203"/>
                  </a:lnTo>
                  <a:lnTo>
                    <a:pt x="1778" y="5211"/>
                  </a:lnTo>
                  <a:lnTo>
                    <a:pt x="1790" y="5213"/>
                  </a:lnTo>
                  <a:lnTo>
                    <a:pt x="1802" y="5214"/>
                  </a:lnTo>
                  <a:lnTo>
                    <a:pt x="1807" y="5223"/>
                  </a:lnTo>
                  <a:lnTo>
                    <a:pt x="1813" y="5230"/>
                  </a:lnTo>
                  <a:lnTo>
                    <a:pt x="1820" y="5235"/>
                  </a:lnTo>
                  <a:lnTo>
                    <a:pt x="1827" y="5240"/>
                  </a:lnTo>
                  <a:lnTo>
                    <a:pt x="1844" y="5250"/>
                  </a:lnTo>
                  <a:lnTo>
                    <a:pt x="1863" y="5255"/>
                  </a:lnTo>
                  <a:lnTo>
                    <a:pt x="1865" y="5259"/>
                  </a:lnTo>
                  <a:lnTo>
                    <a:pt x="1866" y="5262"/>
                  </a:lnTo>
                  <a:lnTo>
                    <a:pt x="1871" y="5267"/>
                  </a:lnTo>
                  <a:lnTo>
                    <a:pt x="1883" y="5276"/>
                  </a:lnTo>
                  <a:lnTo>
                    <a:pt x="1887" y="5279"/>
                  </a:lnTo>
                  <a:lnTo>
                    <a:pt x="1887" y="5283"/>
                  </a:lnTo>
                  <a:lnTo>
                    <a:pt x="1888" y="5286"/>
                  </a:lnTo>
                  <a:lnTo>
                    <a:pt x="1890" y="5290"/>
                  </a:lnTo>
                  <a:lnTo>
                    <a:pt x="1895" y="5291"/>
                  </a:lnTo>
                  <a:lnTo>
                    <a:pt x="1899" y="5291"/>
                  </a:lnTo>
                  <a:lnTo>
                    <a:pt x="1904" y="5293"/>
                  </a:lnTo>
                  <a:lnTo>
                    <a:pt x="1904" y="5295"/>
                  </a:lnTo>
                  <a:lnTo>
                    <a:pt x="1904" y="5296"/>
                  </a:lnTo>
                  <a:lnTo>
                    <a:pt x="1906" y="5303"/>
                  </a:lnTo>
                  <a:lnTo>
                    <a:pt x="1907" y="5308"/>
                  </a:lnTo>
                  <a:lnTo>
                    <a:pt x="1911" y="5317"/>
                  </a:lnTo>
                  <a:lnTo>
                    <a:pt x="1916" y="5317"/>
                  </a:lnTo>
                  <a:lnTo>
                    <a:pt x="1919" y="5317"/>
                  </a:lnTo>
                  <a:lnTo>
                    <a:pt x="1926" y="5320"/>
                  </a:lnTo>
                  <a:lnTo>
                    <a:pt x="1938" y="5331"/>
                  </a:lnTo>
                  <a:lnTo>
                    <a:pt x="1952" y="5337"/>
                  </a:lnTo>
                  <a:lnTo>
                    <a:pt x="1952" y="5341"/>
                  </a:lnTo>
                  <a:lnTo>
                    <a:pt x="1952" y="5344"/>
                  </a:lnTo>
                  <a:lnTo>
                    <a:pt x="1955" y="5344"/>
                  </a:lnTo>
                  <a:lnTo>
                    <a:pt x="1958" y="5344"/>
                  </a:lnTo>
                  <a:lnTo>
                    <a:pt x="1964" y="5344"/>
                  </a:lnTo>
                  <a:lnTo>
                    <a:pt x="1965" y="5344"/>
                  </a:lnTo>
                  <a:lnTo>
                    <a:pt x="1967" y="5348"/>
                  </a:lnTo>
                  <a:lnTo>
                    <a:pt x="1969" y="5351"/>
                  </a:lnTo>
                  <a:lnTo>
                    <a:pt x="1972" y="5358"/>
                  </a:lnTo>
                  <a:lnTo>
                    <a:pt x="1975" y="5360"/>
                  </a:lnTo>
                  <a:lnTo>
                    <a:pt x="1979" y="5361"/>
                  </a:lnTo>
                  <a:lnTo>
                    <a:pt x="1986" y="5365"/>
                  </a:lnTo>
                  <a:lnTo>
                    <a:pt x="1989" y="5366"/>
                  </a:lnTo>
                  <a:lnTo>
                    <a:pt x="1993" y="5368"/>
                  </a:lnTo>
                  <a:lnTo>
                    <a:pt x="1998" y="5370"/>
                  </a:lnTo>
                  <a:lnTo>
                    <a:pt x="1999" y="5372"/>
                  </a:lnTo>
                  <a:lnTo>
                    <a:pt x="2003" y="5375"/>
                  </a:lnTo>
                  <a:lnTo>
                    <a:pt x="2004" y="5380"/>
                  </a:lnTo>
                  <a:lnTo>
                    <a:pt x="2006" y="5392"/>
                  </a:lnTo>
                  <a:lnTo>
                    <a:pt x="2006" y="5401"/>
                  </a:lnTo>
                  <a:lnTo>
                    <a:pt x="2006" y="5407"/>
                  </a:lnTo>
                  <a:lnTo>
                    <a:pt x="2003" y="5414"/>
                  </a:lnTo>
                  <a:lnTo>
                    <a:pt x="1999" y="5419"/>
                  </a:lnTo>
                  <a:lnTo>
                    <a:pt x="1999" y="5424"/>
                  </a:lnTo>
                  <a:lnTo>
                    <a:pt x="1996" y="5426"/>
                  </a:lnTo>
                  <a:lnTo>
                    <a:pt x="1993" y="5426"/>
                  </a:lnTo>
                  <a:lnTo>
                    <a:pt x="1991" y="5435"/>
                  </a:lnTo>
                  <a:lnTo>
                    <a:pt x="1991" y="5438"/>
                  </a:lnTo>
                  <a:lnTo>
                    <a:pt x="1986" y="5440"/>
                  </a:lnTo>
                  <a:lnTo>
                    <a:pt x="1986" y="5450"/>
                  </a:lnTo>
                  <a:lnTo>
                    <a:pt x="1984" y="5460"/>
                  </a:lnTo>
                  <a:lnTo>
                    <a:pt x="1977" y="5479"/>
                  </a:lnTo>
                  <a:lnTo>
                    <a:pt x="1970" y="5496"/>
                  </a:lnTo>
                  <a:lnTo>
                    <a:pt x="1967" y="5505"/>
                  </a:lnTo>
                  <a:lnTo>
                    <a:pt x="1965" y="5515"/>
                  </a:lnTo>
                  <a:lnTo>
                    <a:pt x="1967" y="5520"/>
                  </a:lnTo>
                  <a:lnTo>
                    <a:pt x="1969" y="5522"/>
                  </a:lnTo>
                  <a:lnTo>
                    <a:pt x="1974" y="5527"/>
                  </a:lnTo>
                  <a:lnTo>
                    <a:pt x="1977" y="5528"/>
                  </a:lnTo>
                  <a:lnTo>
                    <a:pt x="1979" y="5532"/>
                  </a:lnTo>
                  <a:lnTo>
                    <a:pt x="1981" y="5537"/>
                  </a:lnTo>
                  <a:lnTo>
                    <a:pt x="1979" y="5542"/>
                  </a:lnTo>
                  <a:lnTo>
                    <a:pt x="1981" y="5557"/>
                  </a:lnTo>
                  <a:lnTo>
                    <a:pt x="1984" y="5571"/>
                  </a:lnTo>
                  <a:lnTo>
                    <a:pt x="1987" y="5585"/>
                  </a:lnTo>
                  <a:lnTo>
                    <a:pt x="1987" y="5593"/>
                  </a:lnTo>
                  <a:lnTo>
                    <a:pt x="1986" y="5603"/>
                  </a:lnTo>
                  <a:lnTo>
                    <a:pt x="1982" y="5610"/>
                  </a:lnTo>
                  <a:lnTo>
                    <a:pt x="1979" y="5615"/>
                  </a:lnTo>
                  <a:lnTo>
                    <a:pt x="1972" y="5621"/>
                  </a:lnTo>
                  <a:lnTo>
                    <a:pt x="1965" y="5624"/>
                  </a:lnTo>
                  <a:lnTo>
                    <a:pt x="1967" y="5631"/>
                  </a:lnTo>
                  <a:lnTo>
                    <a:pt x="1967" y="5636"/>
                  </a:lnTo>
                  <a:lnTo>
                    <a:pt x="1962" y="5644"/>
                  </a:lnTo>
                  <a:lnTo>
                    <a:pt x="1958" y="5653"/>
                  </a:lnTo>
                  <a:lnTo>
                    <a:pt x="1958" y="5658"/>
                  </a:lnTo>
                  <a:lnTo>
                    <a:pt x="1958" y="5665"/>
                  </a:lnTo>
                  <a:lnTo>
                    <a:pt x="1950" y="5672"/>
                  </a:lnTo>
                  <a:lnTo>
                    <a:pt x="1941" y="5678"/>
                  </a:lnTo>
                  <a:lnTo>
                    <a:pt x="1938" y="5682"/>
                  </a:lnTo>
                  <a:lnTo>
                    <a:pt x="1935" y="5687"/>
                  </a:lnTo>
                  <a:lnTo>
                    <a:pt x="1933" y="5692"/>
                  </a:lnTo>
                  <a:lnTo>
                    <a:pt x="1931" y="5699"/>
                  </a:lnTo>
                  <a:lnTo>
                    <a:pt x="1923" y="5702"/>
                  </a:lnTo>
                  <a:lnTo>
                    <a:pt x="1914" y="5709"/>
                  </a:lnTo>
                  <a:lnTo>
                    <a:pt x="1906" y="5714"/>
                  </a:lnTo>
                  <a:lnTo>
                    <a:pt x="1897" y="5719"/>
                  </a:lnTo>
                  <a:lnTo>
                    <a:pt x="1895" y="5740"/>
                  </a:lnTo>
                  <a:lnTo>
                    <a:pt x="1890" y="5760"/>
                  </a:lnTo>
                  <a:lnTo>
                    <a:pt x="1885" y="5779"/>
                  </a:lnTo>
                  <a:lnTo>
                    <a:pt x="1885" y="5789"/>
                  </a:lnTo>
                  <a:lnTo>
                    <a:pt x="1883" y="5801"/>
                  </a:lnTo>
                  <a:lnTo>
                    <a:pt x="1880" y="5805"/>
                  </a:lnTo>
                  <a:lnTo>
                    <a:pt x="1877" y="5808"/>
                  </a:lnTo>
                  <a:lnTo>
                    <a:pt x="1871" y="5820"/>
                  </a:lnTo>
                  <a:lnTo>
                    <a:pt x="1868" y="5832"/>
                  </a:lnTo>
                  <a:lnTo>
                    <a:pt x="1866" y="5837"/>
                  </a:lnTo>
                  <a:lnTo>
                    <a:pt x="1863" y="5842"/>
                  </a:lnTo>
                  <a:lnTo>
                    <a:pt x="1860" y="5844"/>
                  </a:lnTo>
                  <a:lnTo>
                    <a:pt x="1858" y="5847"/>
                  </a:lnTo>
                  <a:lnTo>
                    <a:pt x="1856" y="5856"/>
                  </a:lnTo>
                  <a:lnTo>
                    <a:pt x="1856" y="5858"/>
                  </a:lnTo>
                  <a:lnTo>
                    <a:pt x="1856" y="5859"/>
                  </a:lnTo>
                  <a:lnTo>
                    <a:pt x="1854" y="5861"/>
                  </a:lnTo>
                  <a:lnTo>
                    <a:pt x="1853" y="5861"/>
                  </a:lnTo>
                  <a:lnTo>
                    <a:pt x="1849" y="5863"/>
                  </a:lnTo>
                  <a:lnTo>
                    <a:pt x="1849" y="5870"/>
                  </a:lnTo>
                  <a:lnTo>
                    <a:pt x="1849" y="5876"/>
                  </a:lnTo>
                  <a:lnTo>
                    <a:pt x="1849" y="5880"/>
                  </a:lnTo>
                  <a:lnTo>
                    <a:pt x="1848" y="5883"/>
                  </a:lnTo>
                  <a:lnTo>
                    <a:pt x="1842" y="5890"/>
                  </a:lnTo>
                  <a:lnTo>
                    <a:pt x="1837" y="5888"/>
                  </a:lnTo>
                  <a:lnTo>
                    <a:pt x="1832" y="5883"/>
                  </a:lnTo>
                  <a:lnTo>
                    <a:pt x="1829" y="5878"/>
                  </a:lnTo>
                  <a:lnTo>
                    <a:pt x="1827" y="5871"/>
                  </a:lnTo>
                  <a:lnTo>
                    <a:pt x="1825" y="5883"/>
                  </a:lnTo>
                  <a:lnTo>
                    <a:pt x="1822" y="5894"/>
                  </a:lnTo>
                  <a:lnTo>
                    <a:pt x="1817" y="5904"/>
                  </a:lnTo>
                  <a:lnTo>
                    <a:pt x="1810" y="5914"/>
                  </a:lnTo>
                  <a:lnTo>
                    <a:pt x="1796" y="5929"/>
                  </a:lnTo>
                  <a:lnTo>
                    <a:pt x="1784" y="5945"/>
                  </a:lnTo>
                  <a:lnTo>
                    <a:pt x="1781" y="5950"/>
                  </a:lnTo>
                  <a:lnTo>
                    <a:pt x="1781" y="5952"/>
                  </a:lnTo>
                  <a:lnTo>
                    <a:pt x="1788" y="5952"/>
                  </a:lnTo>
                  <a:lnTo>
                    <a:pt x="1793" y="5952"/>
                  </a:lnTo>
                  <a:lnTo>
                    <a:pt x="1796" y="5948"/>
                  </a:lnTo>
                  <a:lnTo>
                    <a:pt x="1798" y="5945"/>
                  </a:lnTo>
                  <a:lnTo>
                    <a:pt x="1802" y="5941"/>
                  </a:lnTo>
                  <a:lnTo>
                    <a:pt x="1805" y="5938"/>
                  </a:lnTo>
                  <a:lnTo>
                    <a:pt x="1808" y="5938"/>
                  </a:lnTo>
                  <a:lnTo>
                    <a:pt x="1815" y="5938"/>
                  </a:lnTo>
                  <a:lnTo>
                    <a:pt x="1817" y="5945"/>
                  </a:lnTo>
                  <a:lnTo>
                    <a:pt x="1817" y="5950"/>
                  </a:lnTo>
                  <a:lnTo>
                    <a:pt x="1812" y="5958"/>
                  </a:lnTo>
                  <a:lnTo>
                    <a:pt x="1808" y="5967"/>
                  </a:lnTo>
                  <a:lnTo>
                    <a:pt x="1808" y="5972"/>
                  </a:lnTo>
                  <a:lnTo>
                    <a:pt x="1808" y="5979"/>
                  </a:lnTo>
                  <a:lnTo>
                    <a:pt x="1805" y="5979"/>
                  </a:lnTo>
                  <a:lnTo>
                    <a:pt x="1802" y="5982"/>
                  </a:lnTo>
                  <a:lnTo>
                    <a:pt x="1798" y="5984"/>
                  </a:lnTo>
                  <a:lnTo>
                    <a:pt x="1796" y="5989"/>
                  </a:lnTo>
                  <a:lnTo>
                    <a:pt x="1795" y="5998"/>
                  </a:lnTo>
                  <a:lnTo>
                    <a:pt x="1793" y="6006"/>
                  </a:lnTo>
                  <a:lnTo>
                    <a:pt x="1791" y="6008"/>
                  </a:lnTo>
                  <a:lnTo>
                    <a:pt x="1791" y="6010"/>
                  </a:lnTo>
                  <a:lnTo>
                    <a:pt x="1790" y="6010"/>
                  </a:lnTo>
                  <a:lnTo>
                    <a:pt x="1788" y="6011"/>
                  </a:lnTo>
                  <a:lnTo>
                    <a:pt x="1786" y="6013"/>
                  </a:lnTo>
                  <a:lnTo>
                    <a:pt x="1784" y="6013"/>
                  </a:lnTo>
                  <a:lnTo>
                    <a:pt x="1781" y="6013"/>
                  </a:lnTo>
                  <a:lnTo>
                    <a:pt x="1783" y="6020"/>
                  </a:lnTo>
                  <a:lnTo>
                    <a:pt x="1783" y="6025"/>
                  </a:lnTo>
                  <a:lnTo>
                    <a:pt x="1778" y="6033"/>
                  </a:lnTo>
                  <a:lnTo>
                    <a:pt x="1774" y="6042"/>
                  </a:lnTo>
                  <a:lnTo>
                    <a:pt x="1774" y="6047"/>
                  </a:lnTo>
                  <a:lnTo>
                    <a:pt x="1774" y="6054"/>
                  </a:lnTo>
                  <a:lnTo>
                    <a:pt x="1771" y="6056"/>
                  </a:lnTo>
                  <a:lnTo>
                    <a:pt x="1767" y="6057"/>
                  </a:lnTo>
                  <a:lnTo>
                    <a:pt x="1764" y="6059"/>
                  </a:lnTo>
                  <a:lnTo>
                    <a:pt x="1761" y="6061"/>
                  </a:lnTo>
                  <a:lnTo>
                    <a:pt x="1759" y="6061"/>
                  </a:lnTo>
                  <a:lnTo>
                    <a:pt x="1756" y="6062"/>
                  </a:lnTo>
                  <a:lnTo>
                    <a:pt x="1754" y="6068"/>
                  </a:lnTo>
                  <a:lnTo>
                    <a:pt x="1752" y="6071"/>
                  </a:lnTo>
                  <a:lnTo>
                    <a:pt x="1750" y="6073"/>
                  </a:lnTo>
                  <a:lnTo>
                    <a:pt x="1747" y="6074"/>
                  </a:lnTo>
                  <a:lnTo>
                    <a:pt x="1749" y="6088"/>
                  </a:lnTo>
                  <a:lnTo>
                    <a:pt x="1749" y="6100"/>
                  </a:lnTo>
                  <a:lnTo>
                    <a:pt x="1745" y="6110"/>
                  </a:lnTo>
                  <a:lnTo>
                    <a:pt x="1742" y="6120"/>
                  </a:lnTo>
                  <a:lnTo>
                    <a:pt x="1737" y="6139"/>
                  </a:lnTo>
                  <a:lnTo>
                    <a:pt x="1733" y="6151"/>
                  </a:lnTo>
                  <a:lnTo>
                    <a:pt x="1733" y="6163"/>
                  </a:lnTo>
                  <a:lnTo>
                    <a:pt x="1727" y="6163"/>
                  </a:lnTo>
                  <a:lnTo>
                    <a:pt x="1725" y="6170"/>
                  </a:lnTo>
                  <a:lnTo>
                    <a:pt x="1721" y="6173"/>
                  </a:lnTo>
                  <a:lnTo>
                    <a:pt x="1721" y="6177"/>
                  </a:lnTo>
                  <a:lnTo>
                    <a:pt x="1720" y="6180"/>
                  </a:lnTo>
                  <a:lnTo>
                    <a:pt x="1718" y="6182"/>
                  </a:lnTo>
                  <a:lnTo>
                    <a:pt x="1716" y="6185"/>
                  </a:lnTo>
                  <a:lnTo>
                    <a:pt x="1715" y="6187"/>
                  </a:lnTo>
                  <a:lnTo>
                    <a:pt x="1713" y="6189"/>
                  </a:lnTo>
                  <a:lnTo>
                    <a:pt x="1708" y="6190"/>
                  </a:lnTo>
                  <a:lnTo>
                    <a:pt x="1704" y="6192"/>
                  </a:lnTo>
                  <a:lnTo>
                    <a:pt x="1703" y="6194"/>
                  </a:lnTo>
                  <a:lnTo>
                    <a:pt x="1701" y="6197"/>
                  </a:lnTo>
                  <a:lnTo>
                    <a:pt x="1699" y="6199"/>
                  </a:lnTo>
                  <a:lnTo>
                    <a:pt x="1698" y="6207"/>
                  </a:lnTo>
                  <a:lnTo>
                    <a:pt x="1694" y="6214"/>
                  </a:lnTo>
                  <a:lnTo>
                    <a:pt x="1691" y="6218"/>
                  </a:lnTo>
                  <a:lnTo>
                    <a:pt x="1691" y="6219"/>
                  </a:lnTo>
                  <a:lnTo>
                    <a:pt x="1687" y="6221"/>
                  </a:lnTo>
                  <a:lnTo>
                    <a:pt x="1682" y="6223"/>
                  </a:lnTo>
                  <a:lnTo>
                    <a:pt x="1679" y="6224"/>
                  </a:lnTo>
                  <a:lnTo>
                    <a:pt x="1675" y="6228"/>
                  </a:lnTo>
                  <a:lnTo>
                    <a:pt x="1674" y="6231"/>
                  </a:lnTo>
                  <a:lnTo>
                    <a:pt x="1672" y="6233"/>
                  </a:lnTo>
                  <a:lnTo>
                    <a:pt x="1672" y="6240"/>
                  </a:lnTo>
                  <a:lnTo>
                    <a:pt x="1670" y="6245"/>
                  </a:lnTo>
                  <a:lnTo>
                    <a:pt x="1667" y="6248"/>
                  </a:lnTo>
                  <a:lnTo>
                    <a:pt x="1665" y="6252"/>
                  </a:lnTo>
                  <a:lnTo>
                    <a:pt x="1658" y="6257"/>
                  </a:lnTo>
                  <a:lnTo>
                    <a:pt x="1655" y="6264"/>
                  </a:lnTo>
                  <a:lnTo>
                    <a:pt x="1651" y="6272"/>
                  </a:lnTo>
                  <a:lnTo>
                    <a:pt x="1648" y="6279"/>
                  </a:lnTo>
                  <a:lnTo>
                    <a:pt x="1648" y="6281"/>
                  </a:lnTo>
                  <a:lnTo>
                    <a:pt x="1646" y="6281"/>
                  </a:lnTo>
                  <a:lnTo>
                    <a:pt x="1646" y="6284"/>
                  </a:lnTo>
                  <a:lnTo>
                    <a:pt x="1645" y="6284"/>
                  </a:lnTo>
                  <a:lnTo>
                    <a:pt x="1645" y="6287"/>
                  </a:lnTo>
                  <a:lnTo>
                    <a:pt x="1643" y="6291"/>
                  </a:lnTo>
                  <a:lnTo>
                    <a:pt x="1641" y="6294"/>
                  </a:lnTo>
                  <a:lnTo>
                    <a:pt x="1641" y="6296"/>
                  </a:lnTo>
                  <a:lnTo>
                    <a:pt x="1640" y="6298"/>
                  </a:lnTo>
                  <a:lnTo>
                    <a:pt x="1640" y="6299"/>
                  </a:lnTo>
                  <a:lnTo>
                    <a:pt x="1638" y="6301"/>
                  </a:lnTo>
                  <a:lnTo>
                    <a:pt x="1638" y="6303"/>
                  </a:lnTo>
                  <a:lnTo>
                    <a:pt x="1636" y="6303"/>
                  </a:lnTo>
                  <a:lnTo>
                    <a:pt x="1634" y="6305"/>
                  </a:lnTo>
                  <a:lnTo>
                    <a:pt x="1631" y="6306"/>
                  </a:lnTo>
                  <a:lnTo>
                    <a:pt x="1631" y="6330"/>
                  </a:lnTo>
                  <a:lnTo>
                    <a:pt x="1631" y="6333"/>
                  </a:lnTo>
                  <a:lnTo>
                    <a:pt x="1629" y="6337"/>
                  </a:lnTo>
                  <a:lnTo>
                    <a:pt x="1629" y="6339"/>
                  </a:lnTo>
                  <a:lnTo>
                    <a:pt x="1629" y="6347"/>
                  </a:lnTo>
                  <a:lnTo>
                    <a:pt x="1626" y="6354"/>
                  </a:lnTo>
                  <a:lnTo>
                    <a:pt x="1624" y="6357"/>
                  </a:lnTo>
                  <a:lnTo>
                    <a:pt x="1619" y="6361"/>
                  </a:lnTo>
                  <a:lnTo>
                    <a:pt x="1617" y="6364"/>
                  </a:lnTo>
                  <a:lnTo>
                    <a:pt x="1612" y="6368"/>
                  </a:lnTo>
                  <a:lnTo>
                    <a:pt x="1609" y="6369"/>
                  </a:lnTo>
                  <a:lnTo>
                    <a:pt x="1605" y="6371"/>
                  </a:lnTo>
                  <a:lnTo>
                    <a:pt x="1604" y="6373"/>
                  </a:lnTo>
                  <a:lnTo>
                    <a:pt x="1600" y="6374"/>
                  </a:lnTo>
                  <a:lnTo>
                    <a:pt x="1592" y="6383"/>
                  </a:lnTo>
                  <a:lnTo>
                    <a:pt x="1590" y="6390"/>
                  </a:lnTo>
                  <a:lnTo>
                    <a:pt x="1588" y="6393"/>
                  </a:lnTo>
                  <a:lnTo>
                    <a:pt x="1585" y="6398"/>
                  </a:lnTo>
                  <a:lnTo>
                    <a:pt x="1583" y="6402"/>
                  </a:lnTo>
                  <a:lnTo>
                    <a:pt x="1583" y="6405"/>
                  </a:lnTo>
                  <a:lnTo>
                    <a:pt x="1581" y="6407"/>
                  </a:lnTo>
                  <a:lnTo>
                    <a:pt x="1581" y="6409"/>
                  </a:lnTo>
                  <a:lnTo>
                    <a:pt x="1580" y="6410"/>
                  </a:lnTo>
                  <a:lnTo>
                    <a:pt x="1578" y="6412"/>
                  </a:lnTo>
                  <a:lnTo>
                    <a:pt x="1578" y="6414"/>
                  </a:lnTo>
                  <a:lnTo>
                    <a:pt x="1571" y="6417"/>
                  </a:lnTo>
                  <a:lnTo>
                    <a:pt x="1568" y="6421"/>
                  </a:lnTo>
                  <a:lnTo>
                    <a:pt x="1566" y="6422"/>
                  </a:lnTo>
                  <a:lnTo>
                    <a:pt x="1563" y="6426"/>
                  </a:lnTo>
                  <a:lnTo>
                    <a:pt x="1561" y="6429"/>
                  </a:lnTo>
                  <a:lnTo>
                    <a:pt x="1559" y="6431"/>
                  </a:lnTo>
                  <a:lnTo>
                    <a:pt x="1559" y="6434"/>
                  </a:lnTo>
                  <a:lnTo>
                    <a:pt x="1558" y="6443"/>
                  </a:lnTo>
                  <a:lnTo>
                    <a:pt x="1556" y="6448"/>
                  </a:lnTo>
                  <a:lnTo>
                    <a:pt x="1552" y="6455"/>
                  </a:lnTo>
                  <a:lnTo>
                    <a:pt x="1552" y="6456"/>
                  </a:lnTo>
                  <a:lnTo>
                    <a:pt x="1551" y="6458"/>
                  </a:lnTo>
                  <a:lnTo>
                    <a:pt x="1549" y="6463"/>
                  </a:lnTo>
                  <a:lnTo>
                    <a:pt x="1546" y="6470"/>
                  </a:lnTo>
                  <a:lnTo>
                    <a:pt x="1542" y="6474"/>
                  </a:lnTo>
                  <a:lnTo>
                    <a:pt x="1537" y="6480"/>
                  </a:lnTo>
                  <a:lnTo>
                    <a:pt x="1532" y="6487"/>
                  </a:lnTo>
                  <a:lnTo>
                    <a:pt x="1530" y="6491"/>
                  </a:lnTo>
                  <a:lnTo>
                    <a:pt x="1528" y="6496"/>
                  </a:lnTo>
                  <a:lnTo>
                    <a:pt x="1527" y="6496"/>
                  </a:lnTo>
                  <a:lnTo>
                    <a:pt x="1527" y="6497"/>
                  </a:lnTo>
                  <a:lnTo>
                    <a:pt x="1527" y="6499"/>
                  </a:lnTo>
                  <a:lnTo>
                    <a:pt x="1527" y="6501"/>
                  </a:lnTo>
                  <a:lnTo>
                    <a:pt x="1528" y="6504"/>
                  </a:lnTo>
                  <a:lnTo>
                    <a:pt x="1528" y="6506"/>
                  </a:lnTo>
                  <a:lnTo>
                    <a:pt x="1528" y="6508"/>
                  </a:lnTo>
                  <a:lnTo>
                    <a:pt x="1527" y="6508"/>
                  </a:lnTo>
                  <a:lnTo>
                    <a:pt x="1527" y="6509"/>
                  </a:lnTo>
                  <a:lnTo>
                    <a:pt x="1527" y="6513"/>
                  </a:lnTo>
                  <a:lnTo>
                    <a:pt x="1525" y="6514"/>
                  </a:lnTo>
                  <a:lnTo>
                    <a:pt x="1523" y="6518"/>
                  </a:lnTo>
                  <a:lnTo>
                    <a:pt x="1520" y="6521"/>
                  </a:lnTo>
                  <a:lnTo>
                    <a:pt x="1520" y="6523"/>
                  </a:lnTo>
                  <a:lnTo>
                    <a:pt x="1515" y="6525"/>
                  </a:lnTo>
                  <a:lnTo>
                    <a:pt x="1510" y="6538"/>
                  </a:lnTo>
                  <a:lnTo>
                    <a:pt x="1503" y="6549"/>
                  </a:lnTo>
                  <a:lnTo>
                    <a:pt x="1499" y="6555"/>
                  </a:lnTo>
                  <a:lnTo>
                    <a:pt x="1496" y="6562"/>
                  </a:lnTo>
                  <a:lnTo>
                    <a:pt x="1494" y="6571"/>
                  </a:lnTo>
                  <a:lnTo>
                    <a:pt x="1494" y="6579"/>
                  </a:lnTo>
                  <a:lnTo>
                    <a:pt x="1515" y="6588"/>
                  </a:lnTo>
                  <a:lnTo>
                    <a:pt x="1525" y="6591"/>
                  </a:lnTo>
                  <a:lnTo>
                    <a:pt x="1535" y="6593"/>
                  </a:lnTo>
                  <a:lnTo>
                    <a:pt x="1563" y="6593"/>
                  </a:lnTo>
                  <a:lnTo>
                    <a:pt x="1564" y="6590"/>
                  </a:lnTo>
                  <a:lnTo>
                    <a:pt x="1568" y="6588"/>
                  </a:lnTo>
                  <a:lnTo>
                    <a:pt x="1576" y="6586"/>
                  </a:lnTo>
                  <a:lnTo>
                    <a:pt x="1581" y="6586"/>
                  </a:lnTo>
                  <a:lnTo>
                    <a:pt x="1583" y="6583"/>
                  </a:lnTo>
                  <a:lnTo>
                    <a:pt x="1585" y="6579"/>
                  </a:lnTo>
                  <a:lnTo>
                    <a:pt x="1585" y="6572"/>
                  </a:lnTo>
                  <a:lnTo>
                    <a:pt x="1583" y="6562"/>
                  </a:lnTo>
                  <a:lnTo>
                    <a:pt x="1583" y="6557"/>
                  </a:lnTo>
                  <a:lnTo>
                    <a:pt x="1583" y="6552"/>
                  </a:lnTo>
                  <a:lnTo>
                    <a:pt x="1588" y="6552"/>
                  </a:lnTo>
                  <a:lnTo>
                    <a:pt x="1593" y="6550"/>
                  </a:lnTo>
                  <a:lnTo>
                    <a:pt x="1595" y="6549"/>
                  </a:lnTo>
                  <a:lnTo>
                    <a:pt x="1597" y="6545"/>
                  </a:lnTo>
                  <a:lnTo>
                    <a:pt x="1597" y="6542"/>
                  </a:lnTo>
                  <a:lnTo>
                    <a:pt x="1599" y="6540"/>
                  </a:lnTo>
                  <a:lnTo>
                    <a:pt x="1604" y="6538"/>
                  </a:lnTo>
                  <a:lnTo>
                    <a:pt x="1604" y="6532"/>
                  </a:lnTo>
                  <a:lnTo>
                    <a:pt x="1607" y="6528"/>
                  </a:lnTo>
                  <a:lnTo>
                    <a:pt x="1609" y="6523"/>
                  </a:lnTo>
                  <a:lnTo>
                    <a:pt x="1611" y="6518"/>
                  </a:lnTo>
                  <a:lnTo>
                    <a:pt x="1619" y="6514"/>
                  </a:lnTo>
                  <a:lnTo>
                    <a:pt x="1628" y="6511"/>
                  </a:lnTo>
                  <a:lnTo>
                    <a:pt x="1638" y="6508"/>
                  </a:lnTo>
                  <a:lnTo>
                    <a:pt x="1645" y="6504"/>
                  </a:lnTo>
                  <a:lnTo>
                    <a:pt x="1648" y="6494"/>
                  </a:lnTo>
                  <a:lnTo>
                    <a:pt x="1651" y="6482"/>
                  </a:lnTo>
                  <a:lnTo>
                    <a:pt x="1653" y="6472"/>
                  </a:lnTo>
                  <a:lnTo>
                    <a:pt x="1651" y="6456"/>
                  </a:lnTo>
                  <a:lnTo>
                    <a:pt x="1658" y="6458"/>
                  </a:lnTo>
                  <a:lnTo>
                    <a:pt x="1662" y="6462"/>
                  </a:lnTo>
                  <a:lnTo>
                    <a:pt x="1663" y="6465"/>
                  </a:lnTo>
                  <a:lnTo>
                    <a:pt x="1665" y="6468"/>
                  </a:lnTo>
                  <a:lnTo>
                    <a:pt x="1665" y="6475"/>
                  </a:lnTo>
                  <a:lnTo>
                    <a:pt x="1665" y="6484"/>
                  </a:lnTo>
                  <a:lnTo>
                    <a:pt x="1665" y="6494"/>
                  </a:lnTo>
                  <a:lnTo>
                    <a:pt x="1662" y="6503"/>
                  </a:lnTo>
                  <a:lnTo>
                    <a:pt x="1660" y="6509"/>
                  </a:lnTo>
                  <a:lnTo>
                    <a:pt x="1658" y="6518"/>
                  </a:lnTo>
                  <a:lnTo>
                    <a:pt x="1662" y="6530"/>
                  </a:lnTo>
                  <a:lnTo>
                    <a:pt x="1665" y="6538"/>
                  </a:lnTo>
                  <a:lnTo>
                    <a:pt x="1667" y="6549"/>
                  </a:lnTo>
                  <a:lnTo>
                    <a:pt x="1667" y="6554"/>
                  </a:lnTo>
                  <a:lnTo>
                    <a:pt x="1665" y="6559"/>
                  </a:lnTo>
                  <a:lnTo>
                    <a:pt x="1670" y="6567"/>
                  </a:lnTo>
                  <a:lnTo>
                    <a:pt x="1674" y="6578"/>
                  </a:lnTo>
                  <a:lnTo>
                    <a:pt x="1679" y="6586"/>
                  </a:lnTo>
                  <a:lnTo>
                    <a:pt x="1682" y="6590"/>
                  </a:lnTo>
                  <a:lnTo>
                    <a:pt x="1686" y="6593"/>
                  </a:lnTo>
                  <a:lnTo>
                    <a:pt x="1684" y="6601"/>
                  </a:lnTo>
                  <a:lnTo>
                    <a:pt x="1680" y="6605"/>
                  </a:lnTo>
                  <a:lnTo>
                    <a:pt x="1677" y="6607"/>
                  </a:lnTo>
                  <a:lnTo>
                    <a:pt x="1675" y="6603"/>
                  </a:lnTo>
                  <a:lnTo>
                    <a:pt x="1669" y="6598"/>
                  </a:lnTo>
                  <a:lnTo>
                    <a:pt x="1663" y="6595"/>
                  </a:lnTo>
                  <a:lnTo>
                    <a:pt x="1658" y="6593"/>
                  </a:lnTo>
                  <a:lnTo>
                    <a:pt x="1655" y="6591"/>
                  </a:lnTo>
                  <a:lnTo>
                    <a:pt x="1653" y="6590"/>
                  </a:lnTo>
                  <a:lnTo>
                    <a:pt x="1650" y="6586"/>
                  </a:lnTo>
                  <a:lnTo>
                    <a:pt x="1645" y="6586"/>
                  </a:lnTo>
                  <a:lnTo>
                    <a:pt x="1646" y="6578"/>
                  </a:lnTo>
                  <a:lnTo>
                    <a:pt x="1643" y="6572"/>
                  </a:lnTo>
                  <a:lnTo>
                    <a:pt x="1638" y="6567"/>
                  </a:lnTo>
                  <a:lnTo>
                    <a:pt x="1631" y="6566"/>
                  </a:lnTo>
                  <a:lnTo>
                    <a:pt x="1624" y="6566"/>
                  </a:lnTo>
                  <a:lnTo>
                    <a:pt x="1616" y="6567"/>
                  </a:lnTo>
                  <a:lnTo>
                    <a:pt x="1609" y="6569"/>
                  </a:lnTo>
                  <a:lnTo>
                    <a:pt x="1604" y="6572"/>
                  </a:lnTo>
                  <a:lnTo>
                    <a:pt x="1607" y="6579"/>
                  </a:lnTo>
                  <a:lnTo>
                    <a:pt x="1612" y="6584"/>
                  </a:lnTo>
                  <a:lnTo>
                    <a:pt x="1621" y="6586"/>
                  </a:lnTo>
                  <a:lnTo>
                    <a:pt x="1631" y="6586"/>
                  </a:lnTo>
                  <a:lnTo>
                    <a:pt x="1633" y="6595"/>
                  </a:lnTo>
                  <a:lnTo>
                    <a:pt x="1636" y="6601"/>
                  </a:lnTo>
                  <a:lnTo>
                    <a:pt x="1640" y="6607"/>
                  </a:lnTo>
                  <a:lnTo>
                    <a:pt x="1645" y="6610"/>
                  </a:lnTo>
                  <a:lnTo>
                    <a:pt x="1650" y="6613"/>
                  </a:lnTo>
                  <a:lnTo>
                    <a:pt x="1655" y="6618"/>
                  </a:lnTo>
                  <a:lnTo>
                    <a:pt x="1658" y="6625"/>
                  </a:lnTo>
                  <a:lnTo>
                    <a:pt x="1658" y="6634"/>
                  </a:lnTo>
                  <a:lnTo>
                    <a:pt x="1663" y="6634"/>
                  </a:lnTo>
                  <a:lnTo>
                    <a:pt x="1669" y="6636"/>
                  </a:lnTo>
                  <a:lnTo>
                    <a:pt x="1670" y="6637"/>
                  </a:lnTo>
                  <a:lnTo>
                    <a:pt x="1672" y="6641"/>
                  </a:lnTo>
                  <a:lnTo>
                    <a:pt x="1692" y="6641"/>
                  </a:lnTo>
                  <a:lnTo>
                    <a:pt x="1694" y="6644"/>
                  </a:lnTo>
                  <a:lnTo>
                    <a:pt x="1698" y="6646"/>
                  </a:lnTo>
                  <a:lnTo>
                    <a:pt x="1699" y="6644"/>
                  </a:lnTo>
                  <a:lnTo>
                    <a:pt x="1699" y="6641"/>
                  </a:lnTo>
                  <a:lnTo>
                    <a:pt x="1709" y="6646"/>
                  </a:lnTo>
                  <a:lnTo>
                    <a:pt x="1720" y="6651"/>
                  </a:lnTo>
                  <a:lnTo>
                    <a:pt x="1732" y="6654"/>
                  </a:lnTo>
                  <a:lnTo>
                    <a:pt x="1738" y="6654"/>
                  </a:lnTo>
                  <a:lnTo>
                    <a:pt x="1747" y="6654"/>
                  </a:lnTo>
                  <a:lnTo>
                    <a:pt x="1747" y="6661"/>
                  </a:lnTo>
                  <a:lnTo>
                    <a:pt x="1747" y="6665"/>
                  </a:lnTo>
                  <a:lnTo>
                    <a:pt x="1750" y="6668"/>
                  </a:lnTo>
                  <a:lnTo>
                    <a:pt x="1754" y="6668"/>
                  </a:lnTo>
                  <a:lnTo>
                    <a:pt x="1764" y="6668"/>
                  </a:lnTo>
                  <a:lnTo>
                    <a:pt x="1774" y="6668"/>
                  </a:lnTo>
                  <a:lnTo>
                    <a:pt x="1779" y="6676"/>
                  </a:lnTo>
                  <a:lnTo>
                    <a:pt x="1781" y="6685"/>
                  </a:lnTo>
                  <a:lnTo>
                    <a:pt x="1784" y="6694"/>
                  </a:lnTo>
                  <a:lnTo>
                    <a:pt x="1788" y="6702"/>
                  </a:lnTo>
                  <a:lnTo>
                    <a:pt x="1836" y="6702"/>
                  </a:lnTo>
                  <a:lnTo>
                    <a:pt x="1841" y="6704"/>
                  </a:lnTo>
                  <a:lnTo>
                    <a:pt x="1846" y="6702"/>
                  </a:lnTo>
                  <a:lnTo>
                    <a:pt x="1849" y="6700"/>
                  </a:lnTo>
                  <a:lnTo>
                    <a:pt x="1851" y="6697"/>
                  </a:lnTo>
                  <a:lnTo>
                    <a:pt x="1858" y="6690"/>
                  </a:lnTo>
                  <a:lnTo>
                    <a:pt x="1861" y="6687"/>
                  </a:lnTo>
                  <a:lnTo>
                    <a:pt x="1865" y="6685"/>
                  </a:lnTo>
                  <a:lnTo>
                    <a:pt x="1868" y="6683"/>
                  </a:lnTo>
                  <a:lnTo>
                    <a:pt x="1873" y="6680"/>
                  </a:lnTo>
                  <a:lnTo>
                    <a:pt x="1877" y="6675"/>
                  </a:lnTo>
                  <a:lnTo>
                    <a:pt x="1887" y="6676"/>
                  </a:lnTo>
                  <a:lnTo>
                    <a:pt x="1894" y="6676"/>
                  </a:lnTo>
                  <a:lnTo>
                    <a:pt x="1899" y="6673"/>
                  </a:lnTo>
                  <a:lnTo>
                    <a:pt x="1904" y="6671"/>
                  </a:lnTo>
                  <a:lnTo>
                    <a:pt x="1912" y="6665"/>
                  </a:lnTo>
                  <a:lnTo>
                    <a:pt x="1917" y="6661"/>
                  </a:lnTo>
                  <a:lnTo>
                    <a:pt x="1924" y="6661"/>
                  </a:lnTo>
                  <a:lnTo>
                    <a:pt x="1931" y="6661"/>
                  </a:lnTo>
                  <a:lnTo>
                    <a:pt x="1935" y="6661"/>
                  </a:lnTo>
                  <a:lnTo>
                    <a:pt x="1941" y="6666"/>
                  </a:lnTo>
                  <a:lnTo>
                    <a:pt x="1948" y="6670"/>
                  </a:lnTo>
                  <a:lnTo>
                    <a:pt x="1953" y="6670"/>
                  </a:lnTo>
                  <a:lnTo>
                    <a:pt x="1958" y="6668"/>
                  </a:lnTo>
                  <a:lnTo>
                    <a:pt x="1964" y="6676"/>
                  </a:lnTo>
                  <a:lnTo>
                    <a:pt x="1967" y="6680"/>
                  </a:lnTo>
                  <a:lnTo>
                    <a:pt x="1972" y="6682"/>
                  </a:lnTo>
                  <a:lnTo>
                    <a:pt x="1974" y="6690"/>
                  </a:lnTo>
                  <a:lnTo>
                    <a:pt x="1975" y="6695"/>
                  </a:lnTo>
                  <a:lnTo>
                    <a:pt x="1981" y="6700"/>
                  </a:lnTo>
                  <a:lnTo>
                    <a:pt x="1984" y="6704"/>
                  </a:lnTo>
                  <a:lnTo>
                    <a:pt x="1989" y="6707"/>
                  </a:lnTo>
                  <a:lnTo>
                    <a:pt x="1993" y="6712"/>
                  </a:lnTo>
                  <a:lnTo>
                    <a:pt x="1994" y="6719"/>
                  </a:lnTo>
                  <a:lnTo>
                    <a:pt x="1993" y="6729"/>
                  </a:lnTo>
                  <a:lnTo>
                    <a:pt x="2011" y="6733"/>
                  </a:lnTo>
                  <a:lnTo>
                    <a:pt x="2028" y="6736"/>
                  </a:lnTo>
                  <a:lnTo>
                    <a:pt x="2061" y="6743"/>
                  </a:lnTo>
                  <a:lnTo>
                    <a:pt x="2062" y="6748"/>
                  </a:lnTo>
                  <a:lnTo>
                    <a:pt x="2061" y="6753"/>
                  </a:lnTo>
                  <a:lnTo>
                    <a:pt x="2059" y="6755"/>
                  </a:lnTo>
                  <a:lnTo>
                    <a:pt x="2056" y="6757"/>
                  </a:lnTo>
                  <a:lnTo>
                    <a:pt x="2047" y="6760"/>
                  </a:lnTo>
                  <a:lnTo>
                    <a:pt x="2044" y="6762"/>
                  </a:lnTo>
                  <a:lnTo>
                    <a:pt x="2040" y="6763"/>
                  </a:lnTo>
                  <a:lnTo>
                    <a:pt x="2035" y="6767"/>
                  </a:lnTo>
                  <a:lnTo>
                    <a:pt x="2027" y="6770"/>
                  </a:lnTo>
                  <a:lnTo>
                    <a:pt x="2023" y="6772"/>
                  </a:lnTo>
                  <a:lnTo>
                    <a:pt x="2018" y="6772"/>
                  </a:lnTo>
                  <a:lnTo>
                    <a:pt x="2015" y="6774"/>
                  </a:lnTo>
                  <a:lnTo>
                    <a:pt x="2013" y="6777"/>
                  </a:lnTo>
                  <a:lnTo>
                    <a:pt x="1989" y="6770"/>
                  </a:lnTo>
                  <a:lnTo>
                    <a:pt x="1975" y="6770"/>
                  </a:lnTo>
                  <a:lnTo>
                    <a:pt x="1958" y="6770"/>
                  </a:lnTo>
                  <a:lnTo>
                    <a:pt x="1958" y="6763"/>
                  </a:lnTo>
                  <a:lnTo>
                    <a:pt x="1957" y="6763"/>
                  </a:lnTo>
                  <a:lnTo>
                    <a:pt x="1955" y="6762"/>
                  </a:lnTo>
                  <a:lnTo>
                    <a:pt x="1955" y="6760"/>
                  </a:lnTo>
                  <a:lnTo>
                    <a:pt x="1957" y="6760"/>
                  </a:lnTo>
                  <a:lnTo>
                    <a:pt x="1958" y="6763"/>
                  </a:lnTo>
                  <a:lnTo>
                    <a:pt x="1967" y="6763"/>
                  </a:lnTo>
                  <a:lnTo>
                    <a:pt x="1972" y="6760"/>
                  </a:lnTo>
                  <a:lnTo>
                    <a:pt x="1977" y="6755"/>
                  </a:lnTo>
                  <a:lnTo>
                    <a:pt x="1979" y="6750"/>
                  </a:lnTo>
                  <a:lnTo>
                    <a:pt x="1979" y="6748"/>
                  </a:lnTo>
                  <a:lnTo>
                    <a:pt x="1977" y="6746"/>
                  </a:lnTo>
                  <a:lnTo>
                    <a:pt x="1972" y="6743"/>
                  </a:lnTo>
                  <a:lnTo>
                    <a:pt x="1958" y="6743"/>
                  </a:lnTo>
                  <a:lnTo>
                    <a:pt x="1950" y="6738"/>
                  </a:lnTo>
                  <a:lnTo>
                    <a:pt x="1945" y="6736"/>
                  </a:lnTo>
                  <a:lnTo>
                    <a:pt x="1938" y="6736"/>
                  </a:lnTo>
                  <a:lnTo>
                    <a:pt x="1943" y="6745"/>
                  </a:lnTo>
                  <a:lnTo>
                    <a:pt x="1945" y="6750"/>
                  </a:lnTo>
                  <a:lnTo>
                    <a:pt x="1945" y="6757"/>
                  </a:lnTo>
                  <a:lnTo>
                    <a:pt x="1940" y="6753"/>
                  </a:lnTo>
                  <a:lnTo>
                    <a:pt x="1933" y="6751"/>
                  </a:lnTo>
                  <a:lnTo>
                    <a:pt x="1916" y="6750"/>
                  </a:lnTo>
                  <a:lnTo>
                    <a:pt x="1895" y="6750"/>
                  </a:lnTo>
                  <a:lnTo>
                    <a:pt x="1877" y="6750"/>
                  </a:lnTo>
                  <a:lnTo>
                    <a:pt x="1870" y="6750"/>
                  </a:lnTo>
                  <a:lnTo>
                    <a:pt x="1865" y="6751"/>
                  </a:lnTo>
                  <a:lnTo>
                    <a:pt x="1861" y="6755"/>
                  </a:lnTo>
                  <a:lnTo>
                    <a:pt x="1858" y="6758"/>
                  </a:lnTo>
                  <a:lnTo>
                    <a:pt x="1854" y="6762"/>
                  </a:lnTo>
                  <a:lnTo>
                    <a:pt x="1851" y="6763"/>
                  </a:lnTo>
                  <a:lnTo>
                    <a:pt x="1844" y="6765"/>
                  </a:lnTo>
                  <a:lnTo>
                    <a:pt x="1836" y="6763"/>
                  </a:lnTo>
                  <a:lnTo>
                    <a:pt x="1831" y="6765"/>
                  </a:lnTo>
                  <a:lnTo>
                    <a:pt x="1825" y="6769"/>
                  </a:lnTo>
                  <a:lnTo>
                    <a:pt x="1815" y="6775"/>
                  </a:lnTo>
                  <a:lnTo>
                    <a:pt x="1812" y="6777"/>
                  </a:lnTo>
                  <a:lnTo>
                    <a:pt x="1803" y="6777"/>
                  </a:lnTo>
                  <a:lnTo>
                    <a:pt x="1798" y="6779"/>
                  </a:lnTo>
                  <a:lnTo>
                    <a:pt x="1796" y="6784"/>
                  </a:lnTo>
                  <a:lnTo>
                    <a:pt x="1796" y="6787"/>
                  </a:lnTo>
                  <a:lnTo>
                    <a:pt x="1798" y="6798"/>
                  </a:lnTo>
                  <a:lnTo>
                    <a:pt x="1796" y="6801"/>
                  </a:lnTo>
                  <a:lnTo>
                    <a:pt x="1795" y="6804"/>
                  </a:lnTo>
                  <a:lnTo>
                    <a:pt x="1795" y="6808"/>
                  </a:lnTo>
                  <a:lnTo>
                    <a:pt x="1796" y="6815"/>
                  </a:lnTo>
                  <a:lnTo>
                    <a:pt x="1800" y="6816"/>
                  </a:lnTo>
                  <a:lnTo>
                    <a:pt x="1802" y="6818"/>
                  </a:lnTo>
                  <a:lnTo>
                    <a:pt x="1802" y="6825"/>
                  </a:lnTo>
                  <a:lnTo>
                    <a:pt x="1802" y="6832"/>
                  </a:lnTo>
                  <a:lnTo>
                    <a:pt x="1805" y="6837"/>
                  </a:lnTo>
                  <a:lnTo>
                    <a:pt x="1808" y="6838"/>
                  </a:lnTo>
                  <a:lnTo>
                    <a:pt x="1805" y="6845"/>
                  </a:lnTo>
                  <a:lnTo>
                    <a:pt x="1800" y="6852"/>
                  </a:lnTo>
                  <a:lnTo>
                    <a:pt x="1793" y="6859"/>
                  </a:lnTo>
                  <a:lnTo>
                    <a:pt x="1786" y="6862"/>
                  </a:lnTo>
                  <a:lnTo>
                    <a:pt x="1778" y="6867"/>
                  </a:lnTo>
                  <a:lnTo>
                    <a:pt x="1769" y="6869"/>
                  </a:lnTo>
                  <a:lnTo>
                    <a:pt x="1759" y="6871"/>
                  </a:lnTo>
                  <a:lnTo>
                    <a:pt x="1747" y="6873"/>
                  </a:lnTo>
                  <a:lnTo>
                    <a:pt x="1740" y="6873"/>
                  </a:lnTo>
                  <a:lnTo>
                    <a:pt x="1732" y="6867"/>
                  </a:lnTo>
                  <a:lnTo>
                    <a:pt x="1723" y="6861"/>
                  </a:lnTo>
                  <a:lnTo>
                    <a:pt x="1713" y="6854"/>
                  </a:lnTo>
                  <a:lnTo>
                    <a:pt x="1708" y="6852"/>
                  </a:lnTo>
                  <a:lnTo>
                    <a:pt x="1699" y="6852"/>
                  </a:lnTo>
                  <a:lnTo>
                    <a:pt x="1696" y="6852"/>
                  </a:lnTo>
                  <a:lnTo>
                    <a:pt x="1692" y="6854"/>
                  </a:lnTo>
                  <a:lnTo>
                    <a:pt x="1691" y="6857"/>
                  </a:lnTo>
                  <a:lnTo>
                    <a:pt x="1689" y="6861"/>
                  </a:lnTo>
                  <a:lnTo>
                    <a:pt x="1686" y="6869"/>
                  </a:lnTo>
                  <a:lnTo>
                    <a:pt x="1684" y="6871"/>
                  </a:lnTo>
                  <a:lnTo>
                    <a:pt x="1679" y="6873"/>
                  </a:lnTo>
                  <a:lnTo>
                    <a:pt x="1679" y="6888"/>
                  </a:lnTo>
                  <a:lnTo>
                    <a:pt x="1680" y="6903"/>
                  </a:lnTo>
                  <a:lnTo>
                    <a:pt x="1686" y="6927"/>
                  </a:lnTo>
                  <a:lnTo>
                    <a:pt x="1679" y="6927"/>
                  </a:lnTo>
                  <a:lnTo>
                    <a:pt x="1674" y="6927"/>
                  </a:lnTo>
                  <a:lnTo>
                    <a:pt x="1665" y="6924"/>
                  </a:lnTo>
                  <a:lnTo>
                    <a:pt x="1658" y="6917"/>
                  </a:lnTo>
                  <a:lnTo>
                    <a:pt x="1651" y="6910"/>
                  </a:lnTo>
                  <a:lnTo>
                    <a:pt x="1646" y="6903"/>
                  </a:lnTo>
                  <a:lnTo>
                    <a:pt x="1640" y="6896"/>
                  </a:lnTo>
                  <a:lnTo>
                    <a:pt x="1631" y="6893"/>
                  </a:lnTo>
                  <a:lnTo>
                    <a:pt x="1624" y="6893"/>
                  </a:lnTo>
                  <a:lnTo>
                    <a:pt x="1617" y="6893"/>
                  </a:lnTo>
                  <a:lnTo>
                    <a:pt x="1612" y="6895"/>
                  </a:lnTo>
                  <a:lnTo>
                    <a:pt x="1609" y="6896"/>
                  </a:lnTo>
                  <a:lnTo>
                    <a:pt x="1607" y="6900"/>
                  </a:lnTo>
                  <a:lnTo>
                    <a:pt x="1605" y="6905"/>
                  </a:lnTo>
                  <a:lnTo>
                    <a:pt x="1604" y="6915"/>
                  </a:lnTo>
                  <a:lnTo>
                    <a:pt x="1604" y="6927"/>
                  </a:lnTo>
                  <a:lnTo>
                    <a:pt x="1604" y="6936"/>
                  </a:lnTo>
                  <a:lnTo>
                    <a:pt x="1600" y="6943"/>
                  </a:lnTo>
                  <a:lnTo>
                    <a:pt x="1597" y="6951"/>
                  </a:lnTo>
                  <a:lnTo>
                    <a:pt x="1597" y="6960"/>
                  </a:lnTo>
                  <a:lnTo>
                    <a:pt x="1597" y="6961"/>
                  </a:lnTo>
                  <a:lnTo>
                    <a:pt x="1599" y="6970"/>
                  </a:lnTo>
                  <a:lnTo>
                    <a:pt x="1604" y="6977"/>
                  </a:lnTo>
                  <a:lnTo>
                    <a:pt x="1609" y="6984"/>
                  </a:lnTo>
                  <a:lnTo>
                    <a:pt x="1616" y="6989"/>
                  </a:lnTo>
                  <a:lnTo>
                    <a:pt x="1619" y="6989"/>
                  </a:lnTo>
                  <a:lnTo>
                    <a:pt x="1624" y="6992"/>
                  </a:lnTo>
                  <a:lnTo>
                    <a:pt x="1628" y="6994"/>
                  </a:lnTo>
                  <a:lnTo>
                    <a:pt x="1629" y="6997"/>
                  </a:lnTo>
                  <a:lnTo>
                    <a:pt x="1631" y="7002"/>
                  </a:lnTo>
                  <a:lnTo>
                    <a:pt x="1631" y="7050"/>
                  </a:lnTo>
                  <a:lnTo>
                    <a:pt x="1638" y="7054"/>
                  </a:lnTo>
                  <a:lnTo>
                    <a:pt x="1645" y="7059"/>
                  </a:lnTo>
                  <a:lnTo>
                    <a:pt x="1648" y="7064"/>
                  </a:lnTo>
                  <a:lnTo>
                    <a:pt x="1651" y="7071"/>
                  </a:lnTo>
                  <a:lnTo>
                    <a:pt x="1658" y="7071"/>
                  </a:lnTo>
                  <a:lnTo>
                    <a:pt x="1663" y="7072"/>
                  </a:lnTo>
                  <a:lnTo>
                    <a:pt x="1667" y="7074"/>
                  </a:lnTo>
                  <a:lnTo>
                    <a:pt x="1670" y="7077"/>
                  </a:lnTo>
                  <a:lnTo>
                    <a:pt x="1672" y="7081"/>
                  </a:lnTo>
                  <a:lnTo>
                    <a:pt x="1672" y="7086"/>
                  </a:lnTo>
                  <a:lnTo>
                    <a:pt x="1672" y="7098"/>
                  </a:lnTo>
                  <a:lnTo>
                    <a:pt x="1672" y="7101"/>
                  </a:lnTo>
                  <a:lnTo>
                    <a:pt x="1669" y="7103"/>
                  </a:lnTo>
                  <a:lnTo>
                    <a:pt x="1663" y="7106"/>
                  </a:lnTo>
                  <a:lnTo>
                    <a:pt x="1657" y="7108"/>
                  </a:lnTo>
                  <a:lnTo>
                    <a:pt x="1651" y="7112"/>
                  </a:lnTo>
                  <a:lnTo>
                    <a:pt x="1646" y="7112"/>
                  </a:lnTo>
                  <a:lnTo>
                    <a:pt x="1641" y="7112"/>
                  </a:lnTo>
                  <a:lnTo>
                    <a:pt x="1640" y="7113"/>
                  </a:lnTo>
                  <a:lnTo>
                    <a:pt x="1636" y="7117"/>
                  </a:lnTo>
                  <a:lnTo>
                    <a:pt x="1633" y="7122"/>
                  </a:lnTo>
                  <a:lnTo>
                    <a:pt x="1629" y="7125"/>
                  </a:lnTo>
                  <a:lnTo>
                    <a:pt x="1624" y="7125"/>
                  </a:lnTo>
                  <a:lnTo>
                    <a:pt x="1622" y="7134"/>
                  </a:lnTo>
                  <a:lnTo>
                    <a:pt x="1622" y="7137"/>
                  </a:lnTo>
                  <a:lnTo>
                    <a:pt x="1617" y="7139"/>
                  </a:lnTo>
                  <a:lnTo>
                    <a:pt x="1616" y="7147"/>
                  </a:lnTo>
                  <a:lnTo>
                    <a:pt x="1616" y="7151"/>
                  </a:lnTo>
                  <a:lnTo>
                    <a:pt x="1611" y="7152"/>
                  </a:lnTo>
                  <a:lnTo>
                    <a:pt x="1612" y="7169"/>
                  </a:lnTo>
                  <a:lnTo>
                    <a:pt x="1614" y="7176"/>
                  </a:lnTo>
                  <a:lnTo>
                    <a:pt x="1616" y="7178"/>
                  </a:lnTo>
                  <a:lnTo>
                    <a:pt x="1617" y="7180"/>
                  </a:lnTo>
                  <a:lnTo>
                    <a:pt x="1616" y="7183"/>
                  </a:lnTo>
                  <a:lnTo>
                    <a:pt x="1614" y="7188"/>
                  </a:lnTo>
                  <a:lnTo>
                    <a:pt x="1612" y="7195"/>
                  </a:lnTo>
                  <a:lnTo>
                    <a:pt x="1612" y="7204"/>
                  </a:lnTo>
                  <a:lnTo>
                    <a:pt x="1611" y="7214"/>
                  </a:lnTo>
                  <a:lnTo>
                    <a:pt x="1611" y="7217"/>
                  </a:lnTo>
                  <a:lnTo>
                    <a:pt x="1607" y="7219"/>
                  </a:lnTo>
                  <a:lnTo>
                    <a:pt x="1605" y="7219"/>
                  </a:lnTo>
                  <a:lnTo>
                    <a:pt x="1604" y="7221"/>
                  </a:lnTo>
                  <a:lnTo>
                    <a:pt x="1602" y="7226"/>
                  </a:lnTo>
                  <a:lnTo>
                    <a:pt x="1602" y="7231"/>
                  </a:lnTo>
                  <a:lnTo>
                    <a:pt x="1604" y="7243"/>
                  </a:lnTo>
                  <a:lnTo>
                    <a:pt x="1602" y="7243"/>
                  </a:lnTo>
                  <a:lnTo>
                    <a:pt x="1602" y="7253"/>
                  </a:lnTo>
                  <a:lnTo>
                    <a:pt x="1600" y="7256"/>
                  </a:lnTo>
                  <a:lnTo>
                    <a:pt x="1597" y="7262"/>
                  </a:lnTo>
                  <a:lnTo>
                    <a:pt x="1595" y="7263"/>
                  </a:lnTo>
                  <a:lnTo>
                    <a:pt x="1592" y="7265"/>
                  </a:lnTo>
                  <a:lnTo>
                    <a:pt x="1588" y="7265"/>
                  </a:lnTo>
                  <a:lnTo>
                    <a:pt x="1585" y="7265"/>
                  </a:lnTo>
                  <a:lnTo>
                    <a:pt x="1581" y="7267"/>
                  </a:lnTo>
                  <a:lnTo>
                    <a:pt x="1559" y="7272"/>
                  </a:lnTo>
                  <a:lnTo>
                    <a:pt x="1558" y="7272"/>
                  </a:lnTo>
                  <a:lnTo>
                    <a:pt x="1549" y="7275"/>
                  </a:lnTo>
                  <a:lnTo>
                    <a:pt x="1546" y="7275"/>
                  </a:lnTo>
                  <a:lnTo>
                    <a:pt x="1539" y="7277"/>
                  </a:lnTo>
                  <a:lnTo>
                    <a:pt x="1534" y="7279"/>
                  </a:lnTo>
                  <a:lnTo>
                    <a:pt x="1528" y="7280"/>
                  </a:lnTo>
                  <a:lnTo>
                    <a:pt x="1523" y="7282"/>
                  </a:lnTo>
                  <a:lnTo>
                    <a:pt x="1518" y="7285"/>
                  </a:lnTo>
                  <a:lnTo>
                    <a:pt x="1513" y="7287"/>
                  </a:lnTo>
                  <a:lnTo>
                    <a:pt x="1508" y="7289"/>
                  </a:lnTo>
                  <a:lnTo>
                    <a:pt x="1503" y="7291"/>
                  </a:lnTo>
                  <a:lnTo>
                    <a:pt x="1498" y="7294"/>
                  </a:lnTo>
                  <a:lnTo>
                    <a:pt x="1491" y="7299"/>
                  </a:lnTo>
                  <a:lnTo>
                    <a:pt x="1481" y="7306"/>
                  </a:lnTo>
                  <a:lnTo>
                    <a:pt x="1472" y="7314"/>
                  </a:lnTo>
                  <a:lnTo>
                    <a:pt x="1469" y="7316"/>
                  </a:lnTo>
                  <a:lnTo>
                    <a:pt x="1465" y="7321"/>
                  </a:lnTo>
                  <a:lnTo>
                    <a:pt x="1465" y="7323"/>
                  </a:lnTo>
                  <a:lnTo>
                    <a:pt x="1464" y="7330"/>
                  </a:lnTo>
                  <a:lnTo>
                    <a:pt x="1462" y="7335"/>
                  </a:lnTo>
                  <a:lnTo>
                    <a:pt x="1460" y="7340"/>
                  </a:lnTo>
                  <a:lnTo>
                    <a:pt x="1459" y="7345"/>
                  </a:lnTo>
                  <a:lnTo>
                    <a:pt x="1460" y="7345"/>
                  </a:lnTo>
                  <a:lnTo>
                    <a:pt x="1462" y="7345"/>
                  </a:lnTo>
                  <a:lnTo>
                    <a:pt x="1469" y="7350"/>
                  </a:lnTo>
                  <a:lnTo>
                    <a:pt x="1477" y="7357"/>
                  </a:lnTo>
                  <a:lnTo>
                    <a:pt x="1481" y="7359"/>
                  </a:lnTo>
                  <a:lnTo>
                    <a:pt x="1484" y="7360"/>
                  </a:lnTo>
                  <a:lnTo>
                    <a:pt x="1489" y="7360"/>
                  </a:lnTo>
                  <a:lnTo>
                    <a:pt x="1493" y="7359"/>
                  </a:lnTo>
                  <a:lnTo>
                    <a:pt x="1496" y="7359"/>
                  </a:lnTo>
                  <a:lnTo>
                    <a:pt x="1510" y="7360"/>
                  </a:lnTo>
                  <a:lnTo>
                    <a:pt x="1511" y="7364"/>
                  </a:lnTo>
                  <a:lnTo>
                    <a:pt x="1513" y="7366"/>
                  </a:lnTo>
                  <a:lnTo>
                    <a:pt x="1515" y="7367"/>
                  </a:lnTo>
                  <a:lnTo>
                    <a:pt x="1518" y="7374"/>
                  </a:lnTo>
                  <a:lnTo>
                    <a:pt x="1520" y="7376"/>
                  </a:lnTo>
                  <a:lnTo>
                    <a:pt x="1527" y="7381"/>
                  </a:lnTo>
                  <a:lnTo>
                    <a:pt x="1532" y="7384"/>
                  </a:lnTo>
                  <a:lnTo>
                    <a:pt x="1539" y="7388"/>
                  </a:lnTo>
                  <a:lnTo>
                    <a:pt x="1544" y="7389"/>
                  </a:lnTo>
                  <a:lnTo>
                    <a:pt x="1549" y="7395"/>
                  </a:lnTo>
                  <a:lnTo>
                    <a:pt x="1556" y="7401"/>
                  </a:lnTo>
                  <a:lnTo>
                    <a:pt x="1561" y="7410"/>
                  </a:lnTo>
                  <a:lnTo>
                    <a:pt x="1571" y="7427"/>
                  </a:lnTo>
                  <a:lnTo>
                    <a:pt x="1590" y="7456"/>
                  </a:lnTo>
                  <a:lnTo>
                    <a:pt x="1595" y="7465"/>
                  </a:lnTo>
                  <a:lnTo>
                    <a:pt x="1597" y="7473"/>
                  </a:lnTo>
                  <a:lnTo>
                    <a:pt x="1602" y="7490"/>
                  </a:lnTo>
                  <a:lnTo>
                    <a:pt x="1605" y="7502"/>
                  </a:lnTo>
                  <a:lnTo>
                    <a:pt x="1611" y="7514"/>
                  </a:lnTo>
                  <a:lnTo>
                    <a:pt x="1616" y="7528"/>
                  </a:lnTo>
                  <a:lnTo>
                    <a:pt x="1617" y="7535"/>
                  </a:lnTo>
                  <a:lnTo>
                    <a:pt x="1621" y="7540"/>
                  </a:lnTo>
                  <a:lnTo>
                    <a:pt x="1626" y="7552"/>
                  </a:lnTo>
                  <a:lnTo>
                    <a:pt x="1628" y="7557"/>
                  </a:lnTo>
                  <a:lnTo>
                    <a:pt x="1629" y="7564"/>
                  </a:lnTo>
                  <a:lnTo>
                    <a:pt x="1629" y="7577"/>
                  </a:lnTo>
                  <a:lnTo>
                    <a:pt x="1629" y="7582"/>
                  </a:lnTo>
                  <a:lnTo>
                    <a:pt x="1633" y="7589"/>
                  </a:lnTo>
                  <a:lnTo>
                    <a:pt x="1641" y="7599"/>
                  </a:lnTo>
                  <a:lnTo>
                    <a:pt x="1645" y="7605"/>
                  </a:lnTo>
                  <a:lnTo>
                    <a:pt x="1646" y="7611"/>
                  </a:lnTo>
                  <a:lnTo>
                    <a:pt x="1655" y="7634"/>
                  </a:lnTo>
                  <a:lnTo>
                    <a:pt x="1650" y="7634"/>
                  </a:lnTo>
                  <a:lnTo>
                    <a:pt x="1645" y="7634"/>
                  </a:lnTo>
                  <a:lnTo>
                    <a:pt x="1640" y="7632"/>
                  </a:lnTo>
                  <a:lnTo>
                    <a:pt x="1634" y="7634"/>
                  </a:lnTo>
                  <a:lnTo>
                    <a:pt x="1624" y="7637"/>
                  </a:lnTo>
                  <a:lnTo>
                    <a:pt x="1629" y="7639"/>
                  </a:lnTo>
                  <a:lnTo>
                    <a:pt x="1631" y="7644"/>
                  </a:lnTo>
                  <a:lnTo>
                    <a:pt x="1633" y="7651"/>
                  </a:lnTo>
                  <a:lnTo>
                    <a:pt x="1631" y="7657"/>
                  </a:lnTo>
                  <a:lnTo>
                    <a:pt x="1638" y="7659"/>
                  </a:lnTo>
                  <a:lnTo>
                    <a:pt x="1645" y="7661"/>
                  </a:lnTo>
                  <a:lnTo>
                    <a:pt x="1648" y="7662"/>
                  </a:lnTo>
                  <a:lnTo>
                    <a:pt x="1653" y="7668"/>
                  </a:lnTo>
                  <a:lnTo>
                    <a:pt x="1660" y="7676"/>
                  </a:lnTo>
                  <a:lnTo>
                    <a:pt x="1665" y="7685"/>
                  </a:lnTo>
                  <a:lnTo>
                    <a:pt x="1672" y="7698"/>
                  </a:lnTo>
                  <a:lnTo>
                    <a:pt x="1675" y="7705"/>
                  </a:lnTo>
                  <a:lnTo>
                    <a:pt x="1679" y="7712"/>
                  </a:lnTo>
                  <a:lnTo>
                    <a:pt x="1682" y="7719"/>
                  </a:lnTo>
                  <a:lnTo>
                    <a:pt x="1684" y="7722"/>
                  </a:lnTo>
                  <a:lnTo>
                    <a:pt x="1686" y="7726"/>
                  </a:lnTo>
                  <a:lnTo>
                    <a:pt x="1689" y="7726"/>
                  </a:lnTo>
                  <a:lnTo>
                    <a:pt x="1692" y="7726"/>
                  </a:lnTo>
                  <a:lnTo>
                    <a:pt x="1698" y="7726"/>
                  </a:lnTo>
                  <a:lnTo>
                    <a:pt x="1699" y="7726"/>
                  </a:lnTo>
                  <a:lnTo>
                    <a:pt x="1701" y="7727"/>
                  </a:lnTo>
                  <a:lnTo>
                    <a:pt x="1701" y="7731"/>
                  </a:lnTo>
                  <a:lnTo>
                    <a:pt x="1703" y="7732"/>
                  </a:lnTo>
                  <a:lnTo>
                    <a:pt x="1706" y="7732"/>
                  </a:lnTo>
                  <a:lnTo>
                    <a:pt x="1706" y="7739"/>
                  </a:lnTo>
                  <a:lnTo>
                    <a:pt x="1708" y="7743"/>
                  </a:lnTo>
                  <a:lnTo>
                    <a:pt x="1711" y="7746"/>
                  </a:lnTo>
                  <a:lnTo>
                    <a:pt x="1715" y="7748"/>
                  </a:lnTo>
                  <a:lnTo>
                    <a:pt x="1720" y="7749"/>
                  </a:lnTo>
                  <a:lnTo>
                    <a:pt x="1721" y="7753"/>
                  </a:lnTo>
                  <a:lnTo>
                    <a:pt x="1723" y="7758"/>
                  </a:lnTo>
                  <a:lnTo>
                    <a:pt x="1720" y="7766"/>
                  </a:lnTo>
                  <a:lnTo>
                    <a:pt x="1692" y="7766"/>
                  </a:lnTo>
                  <a:lnTo>
                    <a:pt x="1692" y="7770"/>
                  </a:lnTo>
                  <a:lnTo>
                    <a:pt x="1691" y="7772"/>
                  </a:lnTo>
                  <a:lnTo>
                    <a:pt x="1687" y="7773"/>
                  </a:lnTo>
                  <a:lnTo>
                    <a:pt x="1682" y="7777"/>
                  </a:lnTo>
                  <a:lnTo>
                    <a:pt x="1680" y="7778"/>
                  </a:lnTo>
                  <a:lnTo>
                    <a:pt x="1679" y="7780"/>
                  </a:lnTo>
                  <a:lnTo>
                    <a:pt x="1692" y="7780"/>
                  </a:lnTo>
                  <a:lnTo>
                    <a:pt x="1698" y="7784"/>
                  </a:lnTo>
                  <a:lnTo>
                    <a:pt x="1699" y="7785"/>
                  </a:lnTo>
                  <a:lnTo>
                    <a:pt x="1699" y="7787"/>
                  </a:lnTo>
                  <a:lnTo>
                    <a:pt x="1699" y="7802"/>
                  </a:lnTo>
                  <a:lnTo>
                    <a:pt x="1701" y="7818"/>
                  </a:lnTo>
                  <a:lnTo>
                    <a:pt x="1706" y="7842"/>
                  </a:lnTo>
                  <a:lnTo>
                    <a:pt x="1706" y="7847"/>
                  </a:lnTo>
                  <a:lnTo>
                    <a:pt x="1703" y="7850"/>
                  </a:lnTo>
                  <a:lnTo>
                    <a:pt x="1696" y="7855"/>
                  </a:lnTo>
                  <a:lnTo>
                    <a:pt x="1691" y="7860"/>
                  </a:lnTo>
                  <a:lnTo>
                    <a:pt x="1687" y="7864"/>
                  </a:lnTo>
                  <a:lnTo>
                    <a:pt x="1686" y="7869"/>
                  </a:lnTo>
                  <a:lnTo>
                    <a:pt x="1686" y="7874"/>
                  </a:lnTo>
                  <a:lnTo>
                    <a:pt x="1684" y="7879"/>
                  </a:lnTo>
                  <a:lnTo>
                    <a:pt x="1680" y="7888"/>
                  </a:lnTo>
                  <a:lnTo>
                    <a:pt x="1679" y="7896"/>
                  </a:lnTo>
                  <a:lnTo>
                    <a:pt x="1679" y="7903"/>
                  </a:lnTo>
                  <a:lnTo>
                    <a:pt x="1679" y="7910"/>
                  </a:lnTo>
                  <a:lnTo>
                    <a:pt x="1706" y="7917"/>
                  </a:lnTo>
                  <a:lnTo>
                    <a:pt x="1733" y="7923"/>
                  </a:lnTo>
                  <a:lnTo>
                    <a:pt x="1733" y="7951"/>
                  </a:lnTo>
                  <a:lnTo>
                    <a:pt x="1738" y="7952"/>
                  </a:lnTo>
                  <a:lnTo>
                    <a:pt x="1742" y="7954"/>
                  </a:lnTo>
                  <a:lnTo>
                    <a:pt x="1744" y="7956"/>
                  </a:lnTo>
                  <a:lnTo>
                    <a:pt x="1747" y="7957"/>
                  </a:lnTo>
                  <a:lnTo>
                    <a:pt x="1749" y="7961"/>
                  </a:lnTo>
                  <a:lnTo>
                    <a:pt x="1749" y="7963"/>
                  </a:lnTo>
                  <a:lnTo>
                    <a:pt x="1754" y="7964"/>
                  </a:lnTo>
                  <a:lnTo>
                    <a:pt x="1759" y="7968"/>
                  </a:lnTo>
                  <a:lnTo>
                    <a:pt x="1761" y="7969"/>
                  </a:lnTo>
                  <a:lnTo>
                    <a:pt x="1761" y="7971"/>
                  </a:lnTo>
                  <a:lnTo>
                    <a:pt x="1761" y="7978"/>
                  </a:lnTo>
                  <a:lnTo>
                    <a:pt x="1761" y="7981"/>
                  </a:lnTo>
                  <a:lnTo>
                    <a:pt x="1764" y="7985"/>
                  </a:lnTo>
                  <a:lnTo>
                    <a:pt x="1766" y="7987"/>
                  </a:lnTo>
                  <a:lnTo>
                    <a:pt x="1773" y="7992"/>
                  </a:lnTo>
                  <a:lnTo>
                    <a:pt x="1774" y="7993"/>
                  </a:lnTo>
                  <a:lnTo>
                    <a:pt x="1774" y="7999"/>
                  </a:lnTo>
                  <a:lnTo>
                    <a:pt x="1778" y="8005"/>
                  </a:lnTo>
                  <a:lnTo>
                    <a:pt x="1781" y="8009"/>
                  </a:lnTo>
                  <a:lnTo>
                    <a:pt x="1786" y="8014"/>
                  </a:lnTo>
                  <a:lnTo>
                    <a:pt x="1788" y="8019"/>
                  </a:lnTo>
                  <a:lnTo>
                    <a:pt x="1790" y="8028"/>
                  </a:lnTo>
                  <a:lnTo>
                    <a:pt x="1791" y="8033"/>
                  </a:lnTo>
                  <a:lnTo>
                    <a:pt x="1795" y="8040"/>
                  </a:lnTo>
                  <a:lnTo>
                    <a:pt x="1795" y="8046"/>
                  </a:lnTo>
                  <a:lnTo>
                    <a:pt x="1795" y="8053"/>
                  </a:lnTo>
                  <a:lnTo>
                    <a:pt x="1793" y="8058"/>
                  </a:lnTo>
                  <a:lnTo>
                    <a:pt x="1788" y="8067"/>
                  </a:lnTo>
                  <a:lnTo>
                    <a:pt x="1786" y="8069"/>
                  </a:lnTo>
                  <a:lnTo>
                    <a:pt x="1783" y="8070"/>
                  </a:lnTo>
                  <a:lnTo>
                    <a:pt x="1781" y="8077"/>
                  </a:lnTo>
                  <a:lnTo>
                    <a:pt x="1781" y="8094"/>
                  </a:lnTo>
                  <a:lnTo>
                    <a:pt x="1781" y="8103"/>
                  </a:lnTo>
                  <a:lnTo>
                    <a:pt x="1783" y="8109"/>
                  </a:lnTo>
                  <a:lnTo>
                    <a:pt x="1784" y="8115"/>
                  </a:lnTo>
                  <a:lnTo>
                    <a:pt x="1788" y="8120"/>
                  </a:lnTo>
                  <a:lnTo>
                    <a:pt x="1793" y="8128"/>
                  </a:lnTo>
                  <a:lnTo>
                    <a:pt x="1795" y="8135"/>
                  </a:lnTo>
                  <a:lnTo>
                    <a:pt x="1795" y="8142"/>
                  </a:lnTo>
                  <a:lnTo>
                    <a:pt x="1796" y="8149"/>
                  </a:lnTo>
                  <a:lnTo>
                    <a:pt x="1796" y="8154"/>
                  </a:lnTo>
                  <a:lnTo>
                    <a:pt x="1793" y="8161"/>
                  </a:lnTo>
                  <a:lnTo>
                    <a:pt x="1790" y="8166"/>
                  </a:lnTo>
                  <a:lnTo>
                    <a:pt x="1788" y="8171"/>
                  </a:lnTo>
                  <a:lnTo>
                    <a:pt x="1788" y="8176"/>
                  </a:lnTo>
                  <a:lnTo>
                    <a:pt x="1788" y="8183"/>
                  </a:lnTo>
                  <a:lnTo>
                    <a:pt x="1788" y="8190"/>
                  </a:lnTo>
                  <a:lnTo>
                    <a:pt x="1790" y="8198"/>
                  </a:lnTo>
                  <a:lnTo>
                    <a:pt x="1793" y="8207"/>
                  </a:lnTo>
                  <a:lnTo>
                    <a:pt x="1795" y="8212"/>
                  </a:lnTo>
                  <a:lnTo>
                    <a:pt x="1795" y="8217"/>
                  </a:lnTo>
                  <a:lnTo>
                    <a:pt x="1807" y="8217"/>
                  </a:lnTo>
                  <a:lnTo>
                    <a:pt x="1815" y="8217"/>
                  </a:lnTo>
                  <a:lnTo>
                    <a:pt x="1824" y="8213"/>
                  </a:lnTo>
                  <a:lnTo>
                    <a:pt x="1829" y="8210"/>
                  </a:lnTo>
                  <a:lnTo>
                    <a:pt x="1832" y="8205"/>
                  </a:lnTo>
                  <a:lnTo>
                    <a:pt x="1836" y="8203"/>
                  </a:lnTo>
                  <a:lnTo>
                    <a:pt x="1839" y="8203"/>
                  </a:lnTo>
                  <a:lnTo>
                    <a:pt x="1842" y="8207"/>
                  </a:lnTo>
                  <a:lnTo>
                    <a:pt x="1853" y="8212"/>
                  </a:lnTo>
                  <a:lnTo>
                    <a:pt x="1858" y="8212"/>
                  </a:lnTo>
                  <a:lnTo>
                    <a:pt x="1863" y="8210"/>
                  </a:lnTo>
                  <a:lnTo>
                    <a:pt x="1863" y="8225"/>
                  </a:lnTo>
                  <a:lnTo>
                    <a:pt x="1865" y="8236"/>
                  </a:lnTo>
                  <a:lnTo>
                    <a:pt x="1868" y="8248"/>
                  </a:lnTo>
                  <a:lnTo>
                    <a:pt x="1870" y="8258"/>
                  </a:lnTo>
                  <a:lnTo>
                    <a:pt x="1873" y="8260"/>
                  </a:lnTo>
                  <a:lnTo>
                    <a:pt x="1877" y="8263"/>
                  </a:lnTo>
                  <a:lnTo>
                    <a:pt x="1877" y="8266"/>
                  </a:lnTo>
                  <a:lnTo>
                    <a:pt x="1877" y="8271"/>
                  </a:lnTo>
                  <a:lnTo>
                    <a:pt x="1904" y="8288"/>
                  </a:lnTo>
                  <a:lnTo>
                    <a:pt x="1916" y="8299"/>
                  </a:lnTo>
                  <a:lnTo>
                    <a:pt x="1921" y="8306"/>
                  </a:lnTo>
                  <a:lnTo>
                    <a:pt x="1924" y="8312"/>
                  </a:lnTo>
                  <a:lnTo>
                    <a:pt x="1923" y="8317"/>
                  </a:lnTo>
                  <a:lnTo>
                    <a:pt x="1921" y="8323"/>
                  </a:lnTo>
                  <a:lnTo>
                    <a:pt x="1917" y="8326"/>
                  </a:lnTo>
                  <a:lnTo>
                    <a:pt x="1917" y="8333"/>
                  </a:lnTo>
                  <a:lnTo>
                    <a:pt x="1928" y="8340"/>
                  </a:lnTo>
                  <a:lnTo>
                    <a:pt x="1936" y="8346"/>
                  </a:lnTo>
                  <a:lnTo>
                    <a:pt x="1940" y="8350"/>
                  </a:lnTo>
                  <a:lnTo>
                    <a:pt x="1943" y="8355"/>
                  </a:lnTo>
                  <a:lnTo>
                    <a:pt x="1945" y="8360"/>
                  </a:lnTo>
                  <a:lnTo>
                    <a:pt x="1945" y="8367"/>
                  </a:lnTo>
                  <a:lnTo>
                    <a:pt x="1955" y="8374"/>
                  </a:lnTo>
                  <a:lnTo>
                    <a:pt x="1964" y="8381"/>
                  </a:lnTo>
                  <a:lnTo>
                    <a:pt x="1967" y="8384"/>
                  </a:lnTo>
                  <a:lnTo>
                    <a:pt x="1970" y="8389"/>
                  </a:lnTo>
                  <a:lnTo>
                    <a:pt x="1972" y="8394"/>
                  </a:lnTo>
                  <a:lnTo>
                    <a:pt x="1972" y="8401"/>
                  </a:lnTo>
                  <a:lnTo>
                    <a:pt x="1972" y="8406"/>
                  </a:lnTo>
                  <a:lnTo>
                    <a:pt x="1970" y="8411"/>
                  </a:lnTo>
                  <a:lnTo>
                    <a:pt x="1967" y="8420"/>
                  </a:lnTo>
                  <a:lnTo>
                    <a:pt x="1965" y="8428"/>
                  </a:lnTo>
                  <a:lnTo>
                    <a:pt x="1965" y="8435"/>
                  </a:lnTo>
                  <a:lnTo>
                    <a:pt x="1965" y="8442"/>
                  </a:lnTo>
                  <a:lnTo>
                    <a:pt x="1970" y="8444"/>
                  </a:lnTo>
                  <a:lnTo>
                    <a:pt x="1972" y="8449"/>
                  </a:lnTo>
                  <a:lnTo>
                    <a:pt x="1974" y="8456"/>
                  </a:lnTo>
                  <a:lnTo>
                    <a:pt x="1972" y="8462"/>
                  </a:lnTo>
                  <a:lnTo>
                    <a:pt x="1979" y="8462"/>
                  </a:lnTo>
                  <a:lnTo>
                    <a:pt x="1982" y="8462"/>
                  </a:lnTo>
                  <a:lnTo>
                    <a:pt x="1986" y="8466"/>
                  </a:lnTo>
                  <a:lnTo>
                    <a:pt x="1987" y="8469"/>
                  </a:lnTo>
                  <a:lnTo>
                    <a:pt x="1989" y="8476"/>
                  </a:lnTo>
                  <a:lnTo>
                    <a:pt x="1991" y="8479"/>
                  </a:lnTo>
                  <a:lnTo>
                    <a:pt x="1993" y="8483"/>
                  </a:lnTo>
                  <a:lnTo>
                    <a:pt x="2044" y="8473"/>
                  </a:lnTo>
                  <a:lnTo>
                    <a:pt x="2071" y="8469"/>
                  </a:lnTo>
                  <a:lnTo>
                    <a:pt x="2102" y="8469"/>
                  </a:lnTo>
                  <a:lnTo>
                    <a:pt x="2102" y="8476"/>
                  </a:lnTo>
                  <a:lnTo>
                    <a:pt x="2103" y="8481"/>
                  </a:lnTo>
                  <a:lnTo>
                    <a:pt x="2105" y="8485"/>
                  </a:lnTo>
                  <a:lnTo>
                    <a:pt x="2109" y="8486"/>
                  </a:lnTo>
                  <a:lnTo>
                    <a:pt x="2112" y="8490"/>
                  </a:lnTo>
                  <a:lnTo>
                    <a:pt x="2115" y="8491"/>
                  </a:lnTo>
                  <a:lnTo>
                    <a:pt x="2117" y="8497"/>
                  </a:lnTo>
                  <a:lnTo>
                    <a:pt x="2115" y="8503"/>
                  </a:lnTo>
                  <a:lnTo>
                    <a:pt x="2121" y="8505"/>
                  </a:lnTo>
                  <a:lnTo>
                    <a:pt x="2124" y="8507"/>
                  </a:lnTo>
                  <a:lnTo>
                    <a:pt x="2129" y="8514"/>
                  </a:lnTo>
                  <a:lnTo>
                    <a:pt x="2136" y="8520"/>
                  </a:lnTo>
                  <a:lnTo>
                    <a:pt x="2139" y="8522"/>
                  </a:lnTo>
                  <a:lnTo>
                    <a:pt x="2143" y="8524"/>
                  </a:lnTo>
                  <a:lnTo>
                    <a:pt x="2146" y="8519"/>
                  </a:lnTo>
                  <a:lnTo>
                    <a:pt x="2150" y="8515"/>
                  </a:lnTo>
                  <a:lnTo>
                    <a:pt x="2160" y="8514"/>
                  </a:lnTo>
                  <a:lnTo>
                    <a:pt x="2165" y="8512"/>
                  </a:lnTo>
                  <a:lnTo>
                    <a:pt x="2168" y="8509"/>
                  </a:lnTo>
                  <a:lnTo>
                    <a:pt x="2172" y="8503"/>
                  </a:lnTo>
                  <a:lnTo>
                    <a:pt x="2170" y="8497"/>
                  </a:lnTo>
                  <a:lnTo>
                    <a:pt x="2175" y="8495"/>
                  </a:lnTo>
                  <a:lnTo>
                    <a:pt x="2179" y="8491"/>
                  </a:lnTo>
                  <a:lnTo>
                    <a:pt x="2184" y="8483"/>
                  </a:lnTo>
                  <a:lnTo>
                    <a:pt x="2185" y="8469"/>
                  </a:lnTo>
                  <a:lnTo>
                    <a:pt x="2187" y="8466"/>
                  </a:lnTo>
                  <a:lnTo>
                    <a:pt x="2189" y="8464"/>
                  </a:lnTo>
                  <a:lnTo>
                    <a:pt x="2191" y="8462"/>
                  </a:lnTo>
                  <a:lnTo>
                    <a:pt x="2201" y="8462"/>
                  </a:lnTo>
                  <a:lnTo>
                    <a:pt x="2209" y="8464"/>
                  </a:lnTo>
                  <a:lnTo>
                    <a:pt x="2225" y="8468"/>
                  </a:lnTo>
                  <a:lnTo>
                    <a:pt x="2240" y="8471"/>
                  </a:lnTo>
                  <a:lnTo>
                    <a:pt x="2249" y="8471"/>
                  </a:lnTo>
                  <a:lnTo>
                    <a:pt x="2259" y="8469"/>
                  </a:lnTo>
                  <a:lnTo>
                    <a:pt x="2260" y="8473"/>
                  </a:lnTo>
                  <a:lnTo>
                    <a:pt x="2262" y="8474"/>
                  </a:lnTo>
                  <a:lnTo>
                    <a:pt x="2269" y="8476"/>
                  </a:lnTo>
                  <a:lnTo>
                    <a:pt x="2276" y="8478"/>
                  </a:lnTo>
                  <a:lnTo>
                    <a:pt x="2279" y="8479"/>
                  </a:lnTo>
                  <a:lnTo>
                    <a:pt x="2279" y="8483"/>
                  </a:lnTo>
                  <a:lnTo>
                    <a:pt x="2291" y="8483"/>
                  </a:lnTo>
                  <a:lnTo>
                    <a:pt x="2298" y="8485"/>
                  </a:lnTo>
                  <a:lnTo>
                    <a:pt x="2305" y="8490"/>
                  </a:lnTo>
                  <a:lnTo>
                    <a:pt x="2306" y="8497"/>
                  </a:lnTo>
                  <a:lnTo>
                    <a:pt x="2306" y="8514"/>
                  </a:lnTo>
                  <a:lnTo>
                    <a:pt x="2308" y="8531"/>
                  </a:lnTo>
                  <a:lnTo>
                    <a:pt x="2310" y="8544"/>
                  </a:lnTo>
                  <a:lnTo>
                    <a:pt x="2313" y="8558"/>
                  </a:lnTo>
                  <a:lnTo>
                    <a:pt x="2322" y="8560"/>
                  </a:lnTo>
                  <a:lnTo>
                    <a:pt x="2327" y="8561"/>
                  </a:lnTo>
                  <a:lnTo>
                    <a:pt x="2327" y="8565"/>
                  </a:lnTo>
                  <a:lnTo>
                    <a:pt x="2334" y="8565"/>
                  </a:lnTo>
                  <a:lnTo>
                    <a:pt x="2337" y="8563"/>
                  </a:lnTo>
                  <a:lnTo>
                    <a:pt x="2339" y="8561"/>
                  </a:lnTo>
                  <a:lnTo>
                    <a:pt x="2341" y="8560"/>
                  </a:lnTo>
                  <a:lnTo>
                    <a:pt x="2341" y="8558"/>
                  </a:lnTo>
                  <a:lnTo>
                    <a:pt x="2347" y="8558"/>
                  </a:lnTo>
                  <a:lnTo>
                    <a:pt x="2354" y="8556"/>
                  </a:lnTo>
                  <a:lnTo>
                    <a:pt x="2359" y="8556"/>
                  </a:lnTo>
                  <a:lnTo>
                    <a:pt x="2361" y="8555"/>
                  </a:lnTo>
                  <a:lnTo>
                    <a:pt x="2361" y="8551"/>
                  </a:lnTo>
                  <a:lnTo>
                    <a:pt x="2366" y="8550"/>
                  </a:lnTo>
                  <a:lnTo>
                    <a:pt x="2370" y="8548"/>
                  </a:lnTo>
                  <a:lnTo>
                    <a:pt x="2375" y="8541"/>
                  </a:lnTo>
                  <a:lnTo>
                    <a:pt x="2382" y="8534"/>
                  </a:lnTo>
                  <a:lnTo>
                    <a:pt x="2385" y="8532"/>
                  </a:lnTo>
                  <a:lnTo>
                    <a:pt x="2388" y="8531"/>
                  </a:lnTo>
                  <a:lnTo>
                    <a:pt x="2399" y="8517"/>
                  </a:lnTo>
                  <a:lnTo>
                    <a:pt x="2410" y="8505"/>
                  </a:lnTo>
                  <a:lnTo>
                    <a:pt x="2422" y="8493"/>
                  </a:lnTo>
                  <a:lnTo>
                    <a:pt x="2436" y="8483"/>
                  </a:lnTo>
                  <a:lnTo>
                    <a:pt x="2443" y="8481"/>
                  </a:lnTo>
                  <a:lnTo>
                    <a:pt x="2448" y="8476"/>
                  </a:lnTo>
                  <a:lnTo>
                    <a:pt x="2451" y="8473"/>
                  </a:lnTo>
                  <a:lnTo>
                    <a:pt x="2457" y="8469"/>
                  </a:lnTo>
                  <a:lnTo>
                    <a:pt x="2545" y="8469"/>
                  </a:lnTo>
                  <a:lnTo>
                    <a:pt x="2561" y="8474"/>
                  </a:lnTo>
                  <a:lnTo>
                    <a:pt x="2576" y="8479"/>
                  </a:lnTo>
                  <a:lnTo>
                    <a:pt x="2595" y="8483"/>
                  </a:lnTo>
                  <a:lnTo>
                    <a:pt x="2613" y="8483"/>
                  </a:lnTo>
                  <a:lnTo>
                    <a:pt x="2617" y="8488"/>
                  </a:lnTo>
                  <a:lnTo>
                    <a:pt x="2622" y="8491"/>
                  </a:lnTo>
                  <a:lnTo>
                    <a:pt x="2636" y="8495"/>
                  </a:lnTo>
                  <a:lnTo>
                    <a:pt x="2643" y="8497"/>
                  </a:lnTo>
                  <a:lnTo>
                    <a:pt x="2649" y="8500"/>
                  </a:lnTo>
                  <a:lnTo>
                    <a:pt x="2653" y="8503"/>
                  </a:lnTo>
                  <a:lnTo>
                    <a:pt x="2654" y="8510"/>
                  </a:lnTo>
                  <a:lnTo>
                    <a:pt x="2663" y="8510"/>
                  </a:lnTo>
                  <a:lnTo>
                    <a:pt x="2670" y="8514"/>
                  </a:lnTo>
                  <a:lnTo>
                    <a:pt x="2675" y="8515"/>
                  </a:lnTo>
                  <a:lnTo>
                    <a:pt x="2682" y="8517"/>
                  </a:lnTo>
                  <a:lnTo>
                    <a:pt x="2684" y="8520"/>
                  </a:lnTo>
                  <a:lnTo>
                    <a:pt x="2685" y="8522"/>
                  </a:lnTo>
                  <a:lnTo>
                    <a:pt x="2692" y="8524"/>
                  </a:lnTo>
                  <a:lnTo>
                    <a:pt x="2699" y="8526"/>
                  </a:lnTo>
                  <a:lnTo>
                    <a:pt x="2702" y="8527"/>
                  </a:lnTo>
                  <a:lnTo>
                    <a:pt x="2702" y="8531"/>
                  </a:lnTo>
                  <a:lnTo>
                    <a:pt x="2702" y="8538"/>
                  </a:lnTo>
                  <a:lnTo>
                    <a:pt x="2706" y="8539"/>
                  </a:lnTo>
                  <a:lnTo>
                    <a:pt x="2709" y="8543"/>
                  </a:lnTo>
                  <a:lnTo>
                    <a:pt x="2709" y="8546"/>
                  </a:lnTo>
                  <a:lnTo>
                    <a:pt x="2709" y="8551"/>
                  </a:lnTo>
                  <a:lnTo>
                    <a:pt x="2711" y="8558"/>
                  </a:lnTo>
                  <a:lnTo>
                    <a:pt x="2713" y="8563"/>
                  </a:lnTo>
                  <a:lnTo>
                    <a:pt x="2716" y="8572"/>
                  </a:lnTo>
                  <a:lnTo>
                    <a:pt x="2721" y="8580"/>
                  </a:lnTo>
                  <a:lnTo>
                    <a:pt x="2723" y="8589"/>
                  </a:lnTo>
                  <a:lnTo>
                    <a:pt x="2726" y="8597"/>
                  </a:lnTo>
                  <a:lnTo>
                    <a:pt x="2730" y="8606"/>
                  </a:lnTo>
                  <a:lnTo>
                    <a:pt x="2721" y="8630"/>
                  </a:lnTo>
                  <a:lnTo>
                    <a:pt x="2718" y="8643"/>
                  </a:lnTo>
                  <a:lnTo>
                    <a:pt x="2716" y="8652"/>
                  </a:lnTo>
                  <a:lnTo>
                    <a:pt x="2716" y="8660"/>
                  </a:lnTo>
                  <a:lnTo>
                    <a:pt x="2718" y="8664"/>
                  </a:lnTo>
                  <a:lnTo>
                    <a:pt x="2721" y="8667"/>
                  </a:lnTo>
                  <a:lnTo>
                    <a:pt x="2728" y="8669"/>
                  </a:lnTo>
                  <a:lnTo>
                    <a:pt x="2731" y="8671"/>
                  </a:lnTo>
                  <a:lnTo>
                    <a:pt x="2735" y="8672"/>
                  </a:lnTo>
                  <a:lnTo>
                    <a:pt x="2736" y="8676"/>
                  </a:lnTo>
                  <a:lnTo>
                    <a:pt x="2736" y="8681"/>
                  </a:lnTo>
                  <a:lnTo>
                    <a:pt x="2745" y="8693"/>
                  </a:lnTo>
                  <a:lnTo>
                    <a:pt x="2755" y="8703"/>
                  </a:lnTo>
                  <a:lnTo>
                    <a:pt x="2765" y="8713"/>
                  </a:lnTo>
                  <a:lnTo>
                    <a:pt x="2777" y="8722"/>
                  </a:lnTo>
                  <a:lnTo>
                    <a:pt x="2777" y="8729"/>
                  </a:lnTo>
                  <a:lnTo>
                    <a:pt x="2777" y="8732"/>
                  </a:lnTo>
                  <a:lnTo>
                    <a:pt x="2781" y="8735"/>
                  </a:lnTo>
                  <a:lnTo>
                    <a:pt x="2782" y="8737"/>
                  </a:lnTo>
                  <a:lnTo>
                    <a:pt x="2789" y="8742"/>
                  </a:lnTo>
                  <a:lnTo>
                    <a:pt x="2791" y="8744"/>
                  </a:lnTo>
                  <a:lnTo>
                    <a:pt x="2791" y="8749"/>
                  </a:lnTo>
                  <a:lnTo>
                    <a:pt x="2791" y="8758"/>
                  </a:lnTo>
                  <a:lnTo>
                    <a:pt x="2791" y="8766"/>
                  </a:lnTo>
                  <a:lnTo>
                    <a:pt x="2794" y="8778"/>
                  </a:lnTo>
                  <a:lnTo>
                    <a:pt x="2798" y="8790"/>
                  </a:lnTo>
                  <a:lnTo>
                    <a:pt x="2798" y="8797"/>
                  </a:lnTo>
                  <a:lnTo>
                    <a:pt x="2798" y="8804"/>
                  </a:lnTo>
                  <a:lnTo>
                    <a:pt x="2794" y="8812"/>
                  </a:lnTo>
                  <a:lnTo>
                    <a:pt x="2789" y="8819"/>
                  </a:lnTo>
                  <a:lnTo>
                    <a:pt x="2786" y="8828"/>
                  </a:lnTo>
                  <a:lnTo>
                    <a:pt x="2784" y="8833"/>
                  </a:lnTo>
                  <a:lnTo>
                    <a:pt x="2784" y="8838"/>
                  </a:lnTo>
                  <a:lnTo>
                    <a:pt x="2781" y="8839"/>
                  </a:lnTo>
                  <a:lnTo>
                    <a:pt x="2777" y="8841"/>
                  </a:lnTo>
                  <a:lnTo>
                    <a:pt x="2772" y="8848"/>
                  </a:lnTo>
                  <a:lnTo>
                    <a:pt x="2769" y="8857"/>
                  </a:lnTo>
                  <a:lnTo>
                    <a:pt x="2764" y="8865"/>
                  </a:lnTo>
                  <a:lnTo>
                    <a:pt x="2757" y="8884"/>
                  </a:lnTo>
                  <a:lnTo>
                    <a:pt x="2753" y="8901"/>
                  </a:lnTo>
                  <a:lnTo>
                    <a:pt x="2753" y="8920"/>
                  </a:lnTo>
                  <a:lnTo>
                    <a:pt x="2757" y="8940"/>
                  </a:lnTo>
                  <a:lnTo>
                    <a:pt x="2759" y="8940"/>
                  </a:lnTo>
                  <a:lnTo>
                    <a:pt x="2772" y="8943"/>
                  </a:lnTo>
                  <a:lnTo>
                    <a:pt x="2782" y="8949"/>
                  </a:lnTo>
                  <a:lnTo>
                    <a:pt x="2786" y="8950"/>
                  </a:lnTo>
                  <a:lnTo>
                    <a:pt x="2786" y="8952"/>
                  </a:lnTo>
                  <a:lnTo>
                    <a:pt x="2788" y="8954"/>
                  </a:lnTo>
                  <a:lnTo>
                    <a:pt x="2789" y="8955"/>
                  </a:lnTo>
                  <a:lnTo>
                    <a:pt x="2791" y="8957"/>
                  </a:lnTo>
                  <a:lnTo>
                    <a:pt x="2791" y="8961"/>
                  </a:lnTo>
                  <a:lnTo>
                    <a:pt x="2799" y="8964"/>
                  </a:lnTo>
                  <a:lnTo>
                    <a:pt x="2805" y="8967"/>
                  </a:lnTo>
                  <a:lnTo>
                    <a:pt x="2811" y="8967"/>
                  </a:lnTo>
                  <a:lnTo>
                    <a:pt x="2817" y="8969"/>
                  </a:lnTo>
                  <a:lnTo>
                    <a:pt x="2825" y="8974"/>
                  </a:lnTo>
                  <a:lnTo>
                    <a:pt x="2832" y="8976"/>
                  </a:lnTo>
                  <a:lnTo>
                    <a:pt x="2832" y="8978"/>
                  </a:lnTo>
                  <a:lnTo>
                    <a:pt x="2832" y="8981"/>
                  </a:lnTo>
                  <a:lnTo>
                    <a:pt x="2842" y="8983"/>
                  </a:lnTo>
                  <a:lnTo>
                    <a:pt x="2844" y="8983"/>
                  </a:lnTo>
                  <a:lnTo>
                    <a:pt x="2844" y="8984"/>
                  </a:lnTo>
                  <a:lnTo>
                    <a:pt x="2846" y="8984"/>
                  </a:lnTo>
                  <a:lnTo>
                    <a:pt x="2846" y="8986"/>
                  </a:lnTo>
                  <a:lnTo>
                    <a:pt x="2846" y="8988"/>
                  </a:lnTo>
                  <a:lnTo>
                    <a:pt x="2861" y="8990"/>
                  </a:lnTo>
                  <a:lnTo>
                    <a:pt x="2873" y="8993"/>
                  </a:lnTo>
                  <a:lnTo>
                    <a:pt x="2893" y="9001"/>
                  </a:lnTo>
                  <a:lnTo>
                    <a:pt x="2904" y="9008"/>
                  </a:lnTo>
                  <a:lnTo>
                    <a:pt x="2914" y="9017"/>
                  </a:lnTo>
                  <a:lnTo>
                    <a:pt x="2921" y="9025"/>
                  </a:lnTo>
                  <a:lnTo>
                    <a:pt x="2927" y="9036"/>
                  </a:lnTo>
                  <a:lnTo>
                    <a:pt x="2931" y="9046"/>
                  </a:lnTo>
                  <a:lnTo>
                    <a:pt x="2934" y="9056"/>
                  </a:lnTo>
                  <a:lnTo>
                    <a:pt x="2944" y="9074"/>
                  </a:lnTo>
                  <a:lnTo>
                    <a:pt x="2953" y="9091"/>
                  </a:lnTo>
                  <a:lnTo>
                    <a:pt x="2961" y="9110"/>
                  </a:lnTo>
                  <a:lnTo>
                    <a:pt x="2972" y="9115"/>
                  </a:lnTo>
                  <a:lnTo>
                    <a:pt x="2980" y="9122"/>
                  </a:lnTo>
                  <a:lnTo>
                    <a:pt x="2990" y="9129"/>
                  </a:lnTo>
                  <a:lnTo>
                    <a:pt x="2996" y="9130"/>
                  </a:lnTo>
                  <a:lnTo>
                    <a:pt x="3002" y="9130"/>
                  </a:lnTo>
                  <a:lnTo>
                    <a:pt x="3006" y="9135"/>
                  </a:lnTo>
                  <a:lnTo>
                    <a:pt x="3011" y="9139"/>
                  </a:lnTo>
                  <a:lnTo>
                    <a:pt x="3023" y="9144"/>
                  </a:lnTo>
                  <a:lnTo>
                    <a:pt x="3035" y="9149"/>
                  </a:lnTo>
                  <a:lnTo>
                    <a:pt x="3040" y="9152"/>
                  </a:lnTo>
                  <a:lnTo>
                    <a:pt x="3043" y="9158"/>
                  </a:lnTo>
                  <a:lnTo>
                    <a:pt x="3054" y="9158"/>
                  </a:lnTo>
                  <a:lnTo>
                    <a:pt x="3062" y="9158"/>
                  </a:lnTo>
                  <a:lnTo>
                    <a:pt x="3077" y="9163"/>
                  </a:lnTo>
                  <a:lnTo>
                    <a:pt x="3089" y="9168"/>
                  </a:lnTo>
                  <a:lnTo>
                    <a:pt x="3098" y="9170"/>
                  </a:lnTo>
                  <a:lnTo>
                    <a:pt x="3105" y="9171"/>
                  </a:lnTo>
                  <a:lnTo>
                    <a:pt x="3112" y="9175"/>
                  </a:lnTo>
                  <a:lnTo>
                    <a:pt x="3120" y="9176"/>
                  </a:lnTo>
                  <a:lnTo>
                    <a:pt x="3137" y="9181"/>
                  </a:lnTo>
                  <a:lnTo>
                    <a:pt x="3144" y="9183"/>
                  </a:lnTo>
                  <a:lnTo>
                    <a:pt x="3151" y="9187"/>
                  </a:lnTo>
                  <a:lnTo>
                    <a:pt x="3158" y="9192"/>
                  </a:lnTo>
                  <a:lnTo>
                    <a:pt x="3159" y="9199"/>
                  </a:lnTo>
                  <a:lnTo>
                    <a:pt x="3161" y="9222"/>
                  </a:lnTo>
                  <a:lnTo>
                    <a:pt x="3159" y="9246"/>
                  </a:lnTo>
                  <a:lnTo>
                    <a:pt x="3159" y="9258"/>
                  </a:lnTo>
                  <a:lnTo>
                    <a:pt x="3161" y="9270"/>
                  </a:lnTo>
                  <a:lnTo>
                    <a:pt x="3163" y="9279"/>
                  </a:lnTo>
                  <a:lnTo>
                    <a:pt x="3166" y="9287"/>
                  </a:lnTo>
                  <a:lnTo>
                    <a:pt x="3171" y="9287"/>
                  </a:lnTo>
                  <a:lnTo>
                    <a:pt x="3176" y="9287"/>
                  </a:lnTo>
                  <a:lnTo>
                    <a:pt x="3188" y="9287"/>
                  </a:lnTo>
                  <a:lnTo>
                    <a:pt x="3194" y="9289"/>
                  </a:lnTo>
                  <a:lnTo>
                    <a:pt x="3197" y="9287"/>
                  </a:lnTo>
                  <a:lnTo>
                    <a:pt x="3200" y="9285"/>
                  </a:lnTo>
                  <a:lnTo>
                    <a:pt x="3200" y="9280"/>
                  </a:lnTo>
                  <a:lnTo>
                    <a:pt x="3206" y="9274"/>
                  </a:lnTo>
                  <a:lnTo>
                    <a:pt x="3211" y="9267"/>
                  </a:lnTo>
                  <a:lnTo>
                    <a:pt x="3214" y="9263"/>
                  </a:lnTo>
                  <a:lnTo>
                    <a:pt x="3217" y="9262"/>
                  </a:lnTo>
                  <a:lnTo>
                    <a:pt x="3223" y="9260"/>
                  </a:lnTo>
                  <a:lnTo>
                    <a:pt x="3228" y="9260"/>
                  </a:lnTo>
                  <a:lnTo>
                    <a:pt x="3236" y="9258"/>
                  </a:lnTo>
                  <a:lnTo>
                    <a:pt x="3243" y="9260"/>
                  </a:lnTo>
                  <a:lnTo>
                    <a:pt x="3253" y="9263"/>
                  </a:lnTo>
                  <a:lnTo>
                    <a:pt x="3264" y="9267"/>
                  </a:lnTo>
                  <a:lnTo>
                    <a:pt x="3269" y="9267"/>
                  </a:lnTo>
                  <a:lnTo>
                    <a:pt x="3275" y="9267"/>
                  </a:lnTo>
                  <a:lnTo>
                    <a:pt x="3294" y="9267"/>
                  </a:lnTo>
                  <a:lnTo>
                    <a:pt x="3315" y="9267"/>
                  </a:lnTo>
                  <a:lnTo>
                    <a:pt x="3332" y="9268"/>
                  </a:lnTo>
                  <a:lnTo>
                    <a:pt x="3339" y="9270"/>
                  </a:lnTo>
                  <a:lnTo>
                    <a:pt x="3344" y="9274"/>
                  </a:lnTo>
                  <a:lnTo>
                    <a:pt x="3345" y="9282"/>
                  </a:lnTo>
                  <a:lnTo>
                    <a:pt x="3345" y="9291"/>
                  </a:lnTo>
                  <a:lnTo>
                    <a:pt x="3342" y="9303"/>
                  </a:lnTo>
                  <a:lnTo>
                    <a:pt x="3339" y="9314"/>
                  </a:lnTo>
                  <a:lnTo>
                    <a:pt x="3337" y="9321"/>
                  </a:lnTo>
                  <a:lnTo>
                    <a:pt x="3337" y="9328"/>
                  </a:lnTo>
                  <a:lnTo>
                    <a:pt x="3342" y="9330"/>
                  </a:lnTo>
                  <a:lnTo>
                    <a:pt x="3347" y="9333"/>
                  </a:lnTo>
                  <a:lnTo>
                    <a:pt x="3352" y="9340"/>
                  </a:lnTo>
                  <a:lnTo>
                    <a:pt x="3356" y="9343"/>
                  </a:lnTo>
                  <a:lnTo>
                    <a:pt x="3359" y="9347"/>
                  </a:lnTo>
                  <a:lnTo>
                    <a:pt x="3364" y="9349"/>
                  </a:lnTo>
                  <a:lnTo>
                    <a:pt x="3371" y="9349"/>
                  </a:lnTo>
                  <a:lnTo>
                    <a:pt x="3373" y="9352"/>
                  </a:lnTo>
                  <a:lnTo>
                    <a:pt x="3376" y="9355"/>
                  </a:lnTo>
                  <a:lnTo>
                    <a:pt x="3378" y="9359"/>
                  </a:lnTo>
                  <a:lnTo>
                    <a:pt x="3378" y="9362"/>
                  </a:lnTo>
                  <a:lnTo>
                    <a:pt x="3386" y="9362"/>
                  </a:lnTo>
                  <a:lnTo>
                    <a:pt x="3391" y="9362"/>
                  </a:lnTo>
                  <a:lnTo>
                    <a:pt x="3402" y="9366"/>
                  </a:lnTo>
                  <a:lnTo>
                    <a:pt x="3410" y="9372"/>
                  </a:lnTo>
                  <a:lnTo>
                    <a:pt x="3419" y="9376"/>
                  </a:lnTo>
                  <a:lnTo>
                    <a:pt x="3439" y="9384"/>
                  </a:lnTo>
                  <a:lnTo>
                    <a:pt x="3449" y="9388"/>
                  </a:lnTo>
                  <a:lnTo>
                    <a:pt x="3460" y="9389"/>
                  </a:lnTo>
                  <a:lnTo>
                    <a:pt x="3461" y="9398"/>
                  </a:lnTo>
                  <a:lnTo>
                    <a:pt x="3461" y="9405"/>
                  </a:lnTo>
                  <a:lnTo>
                    <a:pt x="3456" y="9417"/>
                  </a:lnTo>
                  <a:lnTo>
                    <a:pt x="3453" y="9429"/>
                  </a:lnTo>
                  <a:lnTo>
                    <a:pt x="3453" y="9436"/>
                  </a:lnTo>
                  <a:lnTo>
                    <a:pt x="3453" y="9444"/>
                  </a:lnTo>
                  <a:lnTo>
                    <a:pt x="3451" y="9446"/>
                  </a:lnTo>
                  <a:lnTo>
                    <a:pt x="3448" y="9447"/>
                  </a:lnTo>
                  <a:lnTo>
                    <a:pt x="3439" y="9451"/>
                  </a:lnTo>
                  <a:lnTo>
                    <a:pt x="3436" y="9453"/>
                  </a:lnTo>
                  <a:lnTo>
                    <a:pt x="3434" y="9454"/>
                  </a:lnTo>
                  <a:lnTo>
                    <a:pt x="3432" y="9459"/>
                  </a:lnTo>
                  <a:lnTo>
                    <a:pt x="3432" y="9464"/>
                  </a:lnTo>
                  <a:lnTo>
                    <a:pt x="3405" y="9464"/>
                  </a:lnTo>
                  <a:lnTo>
                    <a:pt x="3407" y="9466"/>
                  </a:lnTo>
                  <a:lnTo>
                    <a:pt x="3407" y="9468"/>
                  </a:lnTo>
                  <a:lnTo>
                    <a:pt x="3403" y="9470"/>
                  </a:lnTo>
                  <a:lnTo>
                    <a:pt x="3398" y="9471"/>
                  </a:lnTo>
                  <a:lnTo>
                    <a:pt x="3400" y="9476"/>
                  </a:lnTo>
                  <a:lnTo>
                    <a:pt x="3403" y="9483"/>
                  </a:lnTo>
                  <a:lnTo>
                    <a:pt x="3407" y="9490"/>
                  </a:lnTo>
                  <a:lnTo>
                    <a:pt x="3407" y="9495"/>
                  </a:lnTo>
                  <a:lnTo>
                    <a:pt x="3405" y="9499"/>
                  </a:lnTo>
                  <a:lnTo>
                    <a:pt x="3400" y="9499"/>
                  </a:lnTo>
                  <a:lnTo>
                    <a:pt x="3398" y="9502"/>
                  </a:lnTo>
                  <a:lnTo>
                    <a:pt x="3398" y="9507"/>
                  </a:lnTo>
                  <a:lnTo>
                    <a:pt x="3398" y="9512"/>
                  </a:lnTo>
                  <a:lnTo>
                    <a:pt x="3400" y="9517"/>
                  </a:lnTo>
                  <a:lnTo>
                    <a:pt x="3400" y="9522"/>
                  </a:lnTo>
                  <a:lnTo>
                    <a:pt x="3397" y="9526"/>
                  </a:lnTo>
                  <a:lnTo>
                    <a:pt x="3391" y="9526"/>
                  </a:lnTo>
                  <a:lnTo>
                    <a:pt x="3393" y="9531"/>
                  </a:lnTo>
                  <a:lnTo>
                    <a:pt x="3393" y="9536"/>
                  </a:lnTo>
                  <a:lnTo>
                    <a:pt x="3397" y="9545"/>
                  </a:lnTo>
                  <a:lnTo>
                    <a:pt x="3400" y="9553"/>
                  </a:lnTo>
                  <a:lnTo>
                    <a:pt x="3400" y="9560"/>
                  </a:lnTo>
                  <a:lnTo>
                    <a:pt x="3398" y="9567"/>
                  </a:lnTo>
                  <a:lnTo>
                    <a:pt x="3391" y="9567"/>
                  </a:lnTo>
                  <a:lnTo>
                    <a:pt x="3386" y="9569"/>
                  </a:lnTo>
                  <a:lnTo>
                    <a:pt x="3381" y="9572"/>
                  </a:lnTo>
                  <a:lnTo>
                    <a:pt x="3378" y="9577"/>
                  </a:lnTo>
                  <a:lnTo>
                    <a:pt x="3374" y="9582"/>
                  </a:lnTo>
                  <a:lnTo>
                    <a:pt x="3371" y="9586"/>
                  </a:lnTo>
                  <a:lnTo>
                    <a:pt x="3366" y="9587"/>
                  </a:lnTo>
                  <a:lnTo>
                    <a:pt x="3357" y="9587"/>
                  </a:lnTo>
                  <a:lnTo>
                    <a:pt x="3350" y="9587"/>
                  </a:lnTo>
                  <a:lnTo>
                    <a:pt x="3345" y="9589"/>
                  </a:lnTo>
                  <a:lnTo>
                    <a:pt x="3335" y="9596"/>
                  </a:lnTo>
                  <a:lnTo>
                    <a:pt x="3327" y="9603"/>
                  </a:lnTo>
                  <a:lnTo>
                    <a:pt x="3316" y="9608"/>
                  </a:lnTo>
                  <a:lnTo>
                    <a:pt x="3306" y="9610"/>
                  </a:lnTo>
                  <a:lnTo>
                    <a:pt x="3296" y="9610"/>
                  </a:lnTo>
                  <a:lnTo>
                    <a:pt x="3277" y="9606"/>
                  </a:lnTo>
                  <a:lnTo>
                    <a:pt x="3262" y="9603"/>
                  </a:lnTo>
                  <a:lnTo>
                    <a:pt x="3252" y="9601"/>
                  </a:lnTo>
                  <a:lnTo>
                    <a:pt x="3241" y="9601"/>
                  </a:lnTo>
                  <a:lnTo>
                    <a:pt x="3238" y="9592"/>
                  </a:lnTo>
                  <a:lnTo>
                    <a:pt x="3236" y="9587"/>
                  </a:lnTo>
                  <a:lnTo>
                    <a:pt x="3235" y="9581"/>
                  </a:lnTo>
                  <a:lnTo>
                    <a:pt x="3229" y="9572"/>
                  </a:lnTo>
                  <a:lnTo>
                    <a:pt x="3226" y="9569"/>
                  </a:lnTo>
                  <a:lnTo>
                    <a:pt x="3221" y="9567"/>
                  </a:lnTo>
                  <a:lnTo>
                    <a:pt x="3214" y="9567"/>
                  </a:lnTo>
                  <a:lnTo>
                    <a:pt x="3207" y="9567"/>
                  </a:lnTo>
                  <a:lnTo>
                    <a:pt x="3204" y="9569"/>
                  </a:lnTo>
                  <a:lnTo>
                    <a:pt x="3204" y="9570"/>
                  </a:lnTo>
                  <a:lnTo>
                    <a:pt x="3202" y="9572"/>
                  </a:lnTo>
                  <a:lnTo>
                    <a:pt x="3200" y="9574"/>
                  </a:lnTo>
                  <a:lnTo>
                    <a:pt x="3194" y="9574"/>
                  </a:lnTo>
                  <a:lnTo>
                    <a:pt x="3190" y="9574"/>
                  </a:lnTo>
                  <a:lnTo>
                    <a:pt x="3187" y="9574"/>
                  </a:lnTo>
                  <a:lnTo>
                    <a:pt x="3187" y="9577"/>
                  </a:lnTo>
                  <a:lnTo>
                    <a:pt x="3187" y="9581"/>
                  </a:lnTo>
                  <a:lnTo>
                    <a:pt x="3180" y="9582"/>
                  </a:lnTo>
                  <a:lnTo>
                    <a:pt x="3171" y="9584"/>
                  </a:lnTo>
                  <a:lnTo>
                    <a:pt x="3163" y="9584"/>
                  </a:lnTo>
                  <a:lnTo>
                    <a:pt x="3153" y="9587"/>
                  </a:lnTo>
                  <a:lnTo>
                    <a:pt x="3153" y="9622"/>
                  </a:lnTo>
                  <a:lnTo>
                    <a:pt x="3146" y="9620"/>
                  </a:lnTo>
                  <a:lnTo>
                    <a:pt x="3141" y="9620"/>
                  </a:lnTo>
                  <a:lnTo>
                    <a:pt x="3137" y="9622"/>
                  </a:lnTo>
                  <a:lnTo>
                    <a:pt x="3135" y="9625"/>
                  </a:lnTo>
                  <a:lnTo>
                    <a:pt x="3132" y="9630"/>
                  </a:lnTo>
                  <a:lnTo>
                    <a:pt x="3129" y="9633"/>
                  </a:lnTo>
                  <a:lnTo>
                    <a:pt x="3125" y="9635"/>
                  </a:lnTo>
                  <a:lnTo>
                    <a:pt x="3125" y="9644"/>
                  </a:lnTo>
                  <a:lnTo>
                    <a:pt x="3125" y="9651"/>
                  </a:lnTo>
                  <a:lnTo>
                    <a:pt x="3122" y="9657"/>
                  </a:lnTo>
                  <a:lnTo>
                    <a:pt x="3118" y="9663"/>
                  </a:lnTo>
                  <a:lnTo>
                    <a:pt x="3125" y="9664"/>
                  </a:lnTo>
                  <a:lnTo>
                    <a:pt x="3129" y="9668"/>
                  </a:lnTo>
                  <a:lnTo>
                    <a:pt x="3135" y="9676"/>
                  </a:lnTo>
                  <a:lnTo>
                    <a:pt x="3144" y="9685"/>
                  </a:lnTo>
                  <a:lnTo>
                    <a:pt x="3147" y="9688"/>
                  </a:lnTo>
                  <a:lnTo>
                    <a:pt x="3153" y="9690"/>
                  </a:lnTo>
                  <a:lnTo>
                    <a:pt x="3154" y="9695"/>
                  </a:lnTo>
                  <a:lnTo>
                    <a:pt x="3159" y="9700"/>
                  </a:lnTo>
                  <a:lnTo>
                    <a:pt x="3163" y="9702"/>
                  </a:lnTo>
                  <a:lnTo>
                    <a:pt x="3170" y="9705"/>
                  </a:lnTo>
                  <a:lnTo>
                    <a:pt x="3180" y="9709"/>
                  </a:lnTo>
                  <a:lnTo>
                    <a:pt x="3185" y="9712"/>
                  </a:lnTo>
                  <a:lnTo>
                    <a:pt x="3187" y="9717"/>
                  </a:lnTo>
                  <a:lnTo>
                    <a:pt x="3188" y="9724"/>
                  </a:lnTo>
                  <a:lnTo>
                    <a:pt x="3190" y="9731"/>
                  </a:lnTo>
                  <a:lnTo>
                    <a:pt x="3195" y="9739"/>
                  </a:lnTo>
                  <a:lnTo>
                    <a:pt x="3202" y="9748"/>
                  </a:lnTo>
                  <a:lnTo>
                    <a:pt x="3207" y="9758"/>
                  </a:lnTo>
                  <a:lnTo>
                    <a:pt x="3207" y="9761"/>
                  </a:lnTo>
                  <a:lnTo>
                    <a:pt x="3206" y="9765"/>
                  </a:lnTo>
                  <a:lnTo>
                    <a:pt x="3202" y="9768"/>
                  </a:lnTo>
                  <a:lnTo>
                    <a:pt x="3200" y="9772"/>
                  </a:lnTo>
                  <a:lnTo>
                    <a:pt x="3207" y="9772"/>
                  </a:lnTo>
                  <a:lnTo>
                    <a:pt x="3209" y="9775"/>
                  </a:lnTo>
                  <a:lnTo>
                    <a:pt x="3207" y="9778"/>
                  </a:lnTo>
                  <a:lnTo>
                    <a:pt x="3207" y="9782"/>
                  </a:lnTo>
                  <a:lnTo>
                    <a:pt x="3207" y="9785"/>
                  </a:lnTo>
                  <a:lnTo>
                    <a:pt x="3211" y="9787"/>
                  </a:lnTo>
                  <a:lnTo>
                    <a:pt x="3214" y="9790"/>
                  </a:lnTo>
                  <a:lnTo>
                    <a:pt x="3214" y="9794"/>
                  </a:lnTo>
                  <a:lnTo>
                    <a:pt x="3214" y="9799"/>
                  </a:lnTo>
                  <a:lnTo>
                    <a:pt x="3217" y="9801"/>
                  </a:lnTo>
                  <a:lnTo>
                    <a:pt x="3221" y="9804"/>
                  </a:lnTo>
                  <a:lnTo>
                    <a:pt x="3221" y="9807"/>
                  </a:lnTo>
                  <a:lnTo>
                    <a:pt x="3221" y="9813"/>
                  </a:lnTo>
                  <a:lnTo>
                    <a:pt x="3228" y="9816"/>
                  </a:lnTo>
                  <a:lnTo>
                    <a:pt x="3235" y="9821"/>
                  </a:lnTo>
                  <a:lnTo>
                    <a:pt x="3238" y="9826"/>
                  </a:lnTo>
                  <a:lnTo>
                    <a:pt x="3241" y="9833"/>
                  </a:lnTo>
                  <a:lnTo>
                    <a:pt x="3250" y="9838"/>
                  </a:lnTo>
                  <a:lnTo>
                    <a:pt x="3257" y="9843"/>
                  </a:lnTo>
                  <a:lnTo>
                    <a:pt x="3258" y="9845"/>
                  </a:lnTo>
                  <a:lnTo>
                    <a:pt x="3262" y="9850"/>
                  </a:lnTo>
                  <a:lnTo>
                    <a:pt x="3262" y="9855"/>
                  </a:lnTo>
                  <a:lnTo>
                    <a:pt x="3262" y="9860"/>
                  </a:lnTo>
                  <a:lnTo>
                    <a:pt x="3257" y="9872"/>
                  </a:lnTo>
                  <a:lnTo>
                    <a:pt x="3255" y="9884"/>
                  </a:lnTo>
                  <a:lnTo>
                    <a:pt x="3257" y="9894"/>
                  </a:lnTo>
                  <a:lnTo>
                    <a:pt x="3258" y="9906"/>
                  </a:lnTo>
                  <a:lnTo>
                    <a:pt x="3267" y="9930"/>
                  </a:lnTo>
                  <a:lnTo>
                    <a:pt x="3269" y="9942"/>
                  </a:lnTo>
                  <a:lnTo>
                    <a:pt x="3269" y="9956"/>
                  </a:lnTo>
                  <a:lnTo>
                    <a:pt x="3274" y="9958"/>
                  </a:lnTo>
                  <a:lnTo>
                    <a:pt x="3279" y="9961"/>
                  </a:lnTo>
                  <a:lnTo>
                    <a:pt x="3284" y="9968"/>
                  </a:lnTo>
                  <a:lnTo>
                    <a:pt x="3287" y="9971"/>
                  </a:lnTo>
                  <a:lnTo>
                    <a:pt x="3291" y="9975"/>
                  </a:lnTo>
                  <a:lnTo>
                    <a:pt x="3296" y="9976"/>
                  </a:lnTo>
                  <a:lnTo>
                    <a:pt x="3303" y="9976"/>
                  </a:lnTo>
                  <a:lnTo>
                    <a:pt x="3306" y="9981"/>
                  </a:lnTo>
                  <a:lnTo>
                    <a:pt x="3310" y="9986"/>
                  </a:lnTo>
                  <a:lnTo>
                    <a:pt x="3316" y="9993"/>
                  </a:lnTo>
                  <a:lnTo>
                    <a:pt x="3327" y="9998"/>
                  </a:lnTo>
                  <a:lnTo>
                    <a:pt x="3337" y="10004"/>
                  </a:lnTo>
                  <a:lnTo>
                    <a:pt x="3340" y="10010"/>
                  </a:lnTo>
                  <a:lnTo>
                    <a:pt x="3342" y="10015"/>
                  </a:lnTo>
                  <a:lnTo>
                    <a:pt x="3350" y="10026"/>
                  </a:lnTo>
                  <a:lnTo>
                    <a:pt x="3357" y="10034"/>
                  </a:lnTo>
                  <a:lnTo>
                    <a:pt x="3364" y="10044"/>
                  </a:lnTo>
                  <a:lnTo>
                    <a:pt x="3373" y="10044"/>
                  </a:lnTo>
                  <a:lnTo>
                    <a:pt x="3381" y="10046"/>
                  </a:lnTo>
                  <a:lnTo>
                    <a:pt x="3386" y="10048"/>
                  </a:lnTo>
                  <a:lnTo>
                    <a:pt x="3391" y="10051"/>
                  </a:lnTo>
                  <a:lnTo>
                    <a:pt x="3460" y="10051"/>
                  </a:lnTo>
                  <a:lnTo>
                    <a:pt x="3460" y="10044"/>
                  </a:lnTo>
                  <a:lnTo>
                    <a:pt x="3463" y="10038"/>
                  </a:lnTo>
                  <a:lnTo>
                    <a:pt x="3466" y="10034"/>
                  </a:lnTo>
                  <a:lnTo>
                    <a:pt x="3470" y="10031"/>
                  </a:lnTo>
                  <a:lnTo>
                    <a:pt x="3475" y="10027"/>
                  </a:lnTo>
                  <a:lnTo>
                    <a:pt x="3478" y="10024"/>
                  </a:lnTo>
                  <a:lnTo>
                    <a:pt x="3480" y="10019"/>
                  </a:lnTo>
                  <a:lnTo>
                    <a:pt x="3480" y="10010"/>
                  </a:lnTo>
                  <a:lnTo>
                    <a:pt x="3483" y="10010"/>
                  </a:lnTo>
                  <a:lnTo>
                    <a:pt x="3485" y="10009"/>
                  </a:lnTo>
                  <a:lnTo>
                    <a:pt x="3489" y="10004"/>
                  </a:lnTo>
                  <a:lnTo>
                    <a:pt x="3490" y="10000"/>
                  </a:lnTo>
                  <a:lnTo>
                    <a:pt x="3492" y="9998"/>
                  </a:lnTo>
                  <a:lnTo>
                    <a:pt x="3494" y="9997"/>
                  </a:lnTo>
                  <a:lnTo>
                    <a:pt x="3495" y="9988"/>
                  </a:lnTo>
                  <a:lnTo>
                    <a:pt x="3497" y="9983"/>
                  </a:lnTo>
                  <a:lnTo>
                    <a:pt x="3501" y="9976"/>
                  </a:lnTo>
                  <a:lnTo>
                    <a:pt x="3501" y="9969"/>
                  </a:lnTo>
                  <a:lnTo>
                    <a:pt x="3501" y="9942"/>
                  </a:lnTo>
                  <a:lnTo>
                    <a:pt x="3499" y="9930"/>
                  </a:lnTo>
                  <a:lnTo>
                    <a:pt x="3497" y="9925"/>
                  </a:lnTo>
                  <a:lnTo>
                    <a:pt x="3494" y="9922"/>
                  </a:lnTo>
                  <a:lnTo>
                    <a:pt x="3499" y="9920"/>
                  </a:lnTo>
                  <a:lnTo>
                    <a:pt x="3502" y="9917"/>
                  </a:lnTo>
                  <a:lnTo>
                    <a:pt x="3507" y="9908"/>
                  </a:lnTo>
                  <a:lnTo>
                    <a:pt x="3509" y="9903"/>
                  </a:lnTo>
                  <a:lnTo>
                    <a:pt x="3511" y="9901"/>
                  </a:lnTo>
                  <a:lnTo>
                    <a:pt x="3514" y="9901"/>
                  </a:lnTo>
                  <a:lnTo>
                    <a:pt x="3523" y="9901"/>
                  </a:lnTo>
                  <a:lnTo>
                    <a:pt x="3531" y="9900"/>
                  </a:lnTo>
                  <a:lnTo>
                    <a:pt x="3536" y="9898"/>
                  </a:lnTo>
                  <a:lnTo>
                    <a:pt x="3541" y="9894"/>
                  </a:lnTo>
                  <a:lnTo>
                    <a:pt x="3543" y="9898"/>
                  </a:lnTo>
                  <a:lnTo>
                    <a:pt x="3545" y="9900"/>
                  </a:lnTo>
                  <a:lnTo>
                    <a:pt x="3552" y="9901"/>
                  </a:lnTo>
                  <a:lnTo>
                    <a:pt x="3559" y="9903"/>
                  </a:lnTo>
                  <a:lnTo>
                    <a:pt x="3562" y="9905"/>
                  </a:lnTo>
                  <a:lnTo>
                    <a:pt x="3562" y="9908"/>
                  </a:lnTo>
                  <a:lnTo>
                    <a:pt x="3603" y="9908"/>
                  </a:lnTo>
                  <a:lnTo>
                    <a:pt x="3611" y="9905"/>
                  </a:lnTo>
                  <a:lnTo>
                    <a:pt x="3618" y="9900"/>
                  </a:lnTo>
                  <a:lnTo>
                    <a:pt x="3627" y="9896"/>
                  </a:lnTo>
                  <a:lnTo>
                    <a:pt x="3632" y="9894"/>
                  </a:lnTo>
                  <a:lnTo>
                    <a:pt x="3637" y="9894"/>
                  </a:lnTo>
                  <a:lnTo>
                    <a:pt x="3642" y="9888"/>
                  </a:lnTo>
                  <a:lnTo>
                    <a:pt x="3647" y="9881"/>
                  </a:lnTo>
                  <a:lnTo>
                    <a:pt x="3651" y="9877"/>
                  </a:lnTo>
                  <a:lnTo>
                    <a:pt x="3654" y="9876"/>
                  </a:lnTo>
                  <a:lnTo>
                    <a:pt x="3659" y="9874"/>
                  </a:lnTo>
                  <a:lnTo>
                    <a:pt x="3664" y="9874"/>
                  </a:lnTo>
                  <a:lnTo>
                    <a:pt x="3666" y="9865"/>
                  </a:lnTo>
                  <a:lnTo>
                    <a:pt x="3669" y="9857"/>
                  </a:lnTo>
                  <a:lnTo>
                    <a:pt x="3673" y="9850"/>
                  </a:lnTo>
                  <a:lnTo>
                    <a:pt x="3676" y="9845"/>
                  </a:lnTo>
                  <a:lnTo>
                    <a:pt x="3687" y="9835"/>
                  </a:lnTo>
                  <a:lnTo>
                    <a:pt x="3698" y="9826"/>
                  </a:lnTo>
                  <a:lnTo>
                    <a:pt x="3705" y="9826"/>
                  </a:lnTo>
                  <a:lnTo>
                    <a:pt x="3709" y="9826"/>
                  </a:lnTo>
                  <a:lnTo>
                    <a:pt x="3716" y="9821"/>
                  </a:lnTo>
                  <a:lnTo>
                    <a:pt x="3722" y="9818"/>
                  </a:lnTo>
                  <a:lnTo>
                    <a:pt x="3728" y="9818"/>
                  </a:lnTo>
                  <a:lnTo>
                    <a:pt x="3733" y="9819"/>
                  </a:lnTo>
                  <a:lnTo>
                    <a:pt x="3733" y="9809"/>
                  </a:lnTo>
                  <a:lnTo>
                    <a:pt x="3734" y="9801"/>
                  </a:lnTo>
                  <a:lnTo>
                    <a:pt x="3739" y="9796"/>
                  </a:lnTo>
                  <a:lnTo>
                    <a:pt x="3746" y="9792"/>
                  </a:lnTo>
                  <a:lnTo>
                    <a:pt x="3787" y="9792"/>
                  </a:lnTo>
                  <a:lnTo>
                    <a:pt x="3789" y="9789"/>
                  </a:lnTo>
                  <a:lnTo>
                    <a:pt x="3791" y="9787"/>
                  </a:lnTo>
                  <a:lnTo>
                    <a:pt x="3797" y="9784"/>
                  </a:lnTo>
                  <a:lnTo>
                    <a:pt x="3803" y="9782"/>
                  </a:lnTo>
                  <a:lnTo>
                    <a:pt x="3808" y="9778"/>
                  </a:lnTo>
                  <a:lnTo>
                    <a:pt x="3811" y="9773"/>
                  </a:lnTo>
                  <a:lnTo>
                    <a:pt x="3815" y="9768"/>
                  </a:lnTo>
                  <a:lnTo>
                    <a:pt x="3821" y="9765"/>
                  </a:lnTo>
                  <a:lnTo>
                    <a:pt x="3828" y="9765"/>
                  </a:lnTo>
                  <a:lnTo>
                    <a:pt x="3876" y="9765"/>
                  </a:lnTo>
                  <a:lnTo>
                    <a:pt x="3878" y="9768"/>
                  </a:lnTo>
                  <a:lnTo>
                    <a:pt x="3879" y="9770"/>
                  </a:lnTo>
                  <a:lnTo>
                    <a:pt x="3886" y="9773"/>
                  </a:lnTo>
                  <a:lnTo>
                    <a:pt x="3891" y="9775"/>
                  </a:lnTo>
                  <a:lnTo>
                    <a:pt x="3896" y="9778"/>
                  </a:lnTo>
                  <a:lnTo>
                    <a:pt x="3903" y="9782"/>
                  </a:lnTo>
                  <a:lnTo>
                    <a:pt x="3910" y="9787"/>
                  </a:lnTo>
                  <a:lnTo>
                    <a:pt x="3913" y="9792"/>
                  </a:lnTo>
                  <a:lnTo>
                    <a:pt x="3917" y="9799"/>
                  </a:lnTo>
                  <a:lnTo>
                    <a:pt x="3930" y="9806"/>
                  </a:lnTo>
                  <a:lnTo>
                    <a:pt x="3941" y="9813"/>
                  </a:lnTo>
                  <a:lnTo>
                    <a:pt x="3951" y="9821"/>
                  </a:lnTo>
                  <a:lnTo>
                    <a:pt x="3958" y="9833"/>
                  </a:lnTo>
                  <a:lnTo>
                    <a:pt x="3965" y="9835"/>
                  </a:lnTo>
                  <a:lnTo>
                    <a:pt x="3965" y="9836"/>
                  </a:lnTo>
                  <a:lnTo>
                    <a:pt x="3965" y="9840"/>
                  </a:lnTo>
                  <a:lnTo>
                    <a:pt x="3970" y="9848"/>
                  </a:lnTo>
                  <a:lnTo>
                    <a:pt x="3971" y="9857"/>
                  </a:lnTo>
                  <a:lnTo>
                    <a:pt x="3975" y="9865"/>
                  </a:lnTo>
                  <a:lnTo>
                    <a:pt x="3978" y="9874"/>
                  </a:lnTo>
                  <a:lnTo>
                    <a:pt x="3982" y="9882"/>
                  </a:lnTo>
                  <a:lnTo>
                    <a:pt x="3987" y="9889"/>
                  </a:lnTo>
                  <a:lnTo>
                    <a:pt x="3992" y="9898"/>
                  </a:lnTo>
                  <a:lnTo>
                    <a:pt x="3992" y="9903"/>
                  </a:lnTo>
                  <a:lnTo>
                    <a:pt x="3992" y="9908"/>
                  </a:lnTo>
                  <a:lnTo>
                    <a:pt x="4004" y="9913"/>
                  </a:lnTo>
                  <a:lnTo>
                    <a:pt x="4016" y="9920"/>
                  </a:lnTo>
                  <a:lnTo>
                    <a:pt x="4026" y="9925"/>
                  </a:lnTo>
                  <a:lnTo>
                    <a:pt x="4033" y="9927"/>
                  </a:lnTo>
                  <a:lnTo>
                    <a:pt x="4040" y="9929"/>
                  </a:lnTo>
                  <a:lnTo>
                    <a:pt x="4046" y="9939"/>
                  </a:lnTo>
                  <a:lnTo>
                    <a:pt x="4057" y="9947"/>
                  </a:lnTo>
                  <a:lnTo>
                    <a:pt x="4067" y="9952"/>
                  </a:lnTo>
                  <a:lnTo>
                    <a:pt x="4081" y="9956"/>
                  </a:lnTo>
                  <a:lnTo>
                    <a:pt x="4081" y="9963"/>
                  </a:lnTo>
                  <a:lnTo>
                    <a:pt x="4089" y="9964"/>
                  </a:lnTo>
                  <a:lnTo>
                    <a:pt x="4096" y="9966"/>
                  </a:lnTo>
                  <a:lnTo>
                    <a:pt x="4101" y="9971"/>
                  </a:lnTo>
                  <a:lnTo>
                    <a:pt x="4104" y="9976"/>
                  </a:lnTo>
                  <a:lnTo>
                    <a:pt x="4108" y="9983"/>
                  </a:lnTo>
                  <a:lnTo>
                    <a:pt x="4109" y="9992"/>
                  </a:lnTo>
                  <a:lnTo>
                    <a:pt x="4108" y="10010"/>
                  </a:lnTo>
                  <a:lnTo>
                    <a:pt x="4106" y="10015"/>
                  </a:lnTo>
                  <a:lnTo>
                    <a:pt x="4103" y="10021"/>
                  </a:lnTo>
                  <a:lnTo>
                    <a:pt x="4098" y="10022"/>
                  </a:lnTo>
                  <a:lnTo>
                    <a:pt x="4092" y="10026"/>
                  </a:lnTo>
                  <a:lnTo>
                    <a:pt x="4082" y="10029"/>
                  </a:lnTo>
                  <a:lnTo>
                    <a:pt x="4077" y="10033"/>
                  </a:lnTo>
                  <a:lnTo>
                    <a:pt x="4074" y="10038"/>
                  </a:lnTo>
                  <a:lnTo>
                    <a:pt x="4072" y="10043"/>
                  </a:lnTo>
                  <a:lnTo>
                    <a:pt x="4067" y="10044"/>
                  </a:lnTo>
                  <a:lnTo>
                    <a:pt x="4062" y="10044"/>
                  </a:lnTo>
                  <a:lnTo>
                    <a:pt x="4053" y="10044"/>
                  </a:lnTo>
                  <a:lnTo>
                    <a:pt x="4053" y="10050"/>
                  </a:lnTo>
                  <a:lnTo>
                    <a:pt x="4050" y="10051"/>
                  </a:lnTo>
                  <a:lnTo>
                    <a:pt x="4046" y="10051"/>
                  </a:lnTo>
                  <a:lnTo>
                    <a:pt x="4043" y="10053"/>
                  </a:lnTo>
                  <a:lnTo>
                    <a:pt x="4041" y="10056"/>
                  </a:lnTo>
                  <a:lnTo>
                    <a:pt x="4040" y="10060"/>
                  </a:lnTo>
                  <a:lnTo>
                    <a:pt x="4040" y="10065"/>
                  </a:lnTo>
                  <a:lnTo>
                    <a:pt x="4041" y="10070"/>
                  </a:lnTo>
                  <a:lnTo>
                    <a:pt x="4046" y="10073"/>
                  </a:lnTo>
                  <a:lnTo>
                    <a:pt x="4052" y="10075"/>
                  </a:lnTo>
                  <a:lnTo>
                    <a:pt x="4057" y="10075"/>
                  </a:lnTo>
                  <a:lnTo>
                    <a:pt x="4067" y="10079"/>
                  </a:lnTo>
                  <a:lnTo>
                    <a:pt x="4072" y="10082"/>
                  </a:lnTo>
                  <a:lnTo>
                    <a:pt x="4074" y="10085"/>
                  </a:lnTo>
                  <a:lnTo>
                    <a:pt x="4077" y="10092"/>
                  </a:lnTo>
                  <a:lnTo>
                    <a:pt x="4081" y="10096"/>
                  </a:lnTo>
                  <a:lnTo>
                    <a:pt x="4086" y="10101"/>
                  </a:lnTo>
                  <a:lnTo>
                    <a:pt x="4087" y="10106"/>
                  </a:lnTo>
                  <a:lnTo>
                    <a:pt x="4087" y="10116"/>
                  </a:lnTo>
                  <a:lnTo>
                    <a:pt x="4089" y="10123"/>
                  </a:lnTo>
                  <a:lnTo>
                    <a:pt x="4096" y="10135"/>
                  </a:lnTo>
                  <a:lnTo>
                    <a:pt x="4099" y="10142"/>
                  </a:lnTo>
                  <a:lnTo>
                    <a:pt x="4101" y="10149"/>
                  </a:lnTo>
                  <a:lnTo>
                    <a:pt x="4103" y="10157"/>
                  </a:lnTo>
                  <a:lnTo>
                    <a:pt x="4101" y="10167"/>
                  </a:lnTo>
                  <a:lnTo>
                    <a:pt x="4109" y="10167"/>
                  </a:lnTo>
                  <a:lnTo>
                    <a:pt x="4115" y="10171"/>
                  </a:lnTo>
                  <a:lnTo>
                    <a:pt x="4120" y="10176"/>
                  </a:lnTo>
                  <a:lnTo>
                    <a:pt x="4121" y="10181"/>
                  </a:lnTo>
                  <a:lnTo>
                    <a:pt x="4121" y="10222"/>
                  </a:lnTo>
                  <a:lnTo>
                    <a:pt x="4130" y="10220"/>
                  </a:lnTo>
                  <a:lnTo>
                    <a:pt x="4137" y="10219"/>
                  </a:lnTo>
                  <a:lnTo>
                    <a:pt x="4147" y="10214"/>
                  </a:lnTo>
                  <a:lnTo>
                    <a:pt x="4152" y="10210"/>
                  </a:lnTo>
                  <a:lnTo>
                    <a:pt x="4159" y="10208"/>
                  </a:lnTo>
                  <a:lnTo>
                    <a:pt x="4167" y="10207"/>
                  </a:lnTo>
                  <a:lnTo>
                    <a:pt x="4176" y="10208"/>
                  </a:lnTo>
                  <a:lnTo>
                    <a:pt x="4178" y="10205"/>
                  </a:lnTo>
                  <a:lnTo>
                    <a:pt x="4178" y="10203"/>
                  </a:lnTo>
                  <a:lnTo>
                    <a:pt x="4183" y="10202"/>
                  </a:lnTo>
                  <a:lnTo>
                    <a:pt x="4188" y="10198"/>
                  </a:lnTo>
                  <a:lnTo>
                    <a:pt x="4190" y="10196"/>
                  </a:lnTo>
                  <a:lnTo>
                    <a:pt x="4190" y="10195"/>
                  </a:lnTo>
                  <a:lnTo>
                    <a:pt x="4197" y="10193"/>
                  </a:lnTo>
                  <a:lnTo>
                    <a:pt x="4202" y="10190"/>
                  </a:lnTo>
                  <a:lnTo>
                    <a:pt x="4208" y="10188"/>
                  </a:lnTo>
                  <a:lnTo>
                    <a:pt x="4217" y="10188"/>
                  </a:lnTo>
                  <a:lnTo>
                    <a:pt x="4226" y="10186"/>
                  </a:lnTo>
                  <a:lnTo>
                    <a:pt x="4231" y="10190"/>
                  </a:lnTo>
                  <a:lnTo>
                    <a:pt x="4234" y="10193"/>
                  </a:lnTo>
                  <a:lnTo>
                    <a:pt x="4236" y="10198"/>
                  </a:lnTo>
                  <a:lnTo>
                    <a:pt x="4238" y="10202"/>
                  </a:lnTo>
                  <a:lnTo>
                    <a:pt x="4241" y="10207"/>
                  </a:lnTo>
                  <a:lnTo>
                    <a:pt x="4244" y="10208"/>
                  </a:lnTo>
                  <a:lnTo>
                    <a:pt x="4251" y="10208"/>
                  </a:lnTo>
                  <a:lnTo>
                    <a:pt x="4253" y="10205"/>
                  </a:lnTo>
                  <a:lnTo>
                    <a:pt x="4255" y="10203"/>
                  </a:lnTo>
                  <a:lnTo>
                    <a:pt x="4261" y="10200"/>
                  </a:lnTo>
                  <a:lnTo>
                    <a:pt x="4267" y="10198"/>
                  </a:lnTo>
                  <a:lnTo>
                    <a:pt x="4272" y="10195"/>
                  </a:lnTo>
                  <a:lnTo>
                    <a:pt x="4275" y="10191"/>
                  </a:lnTo>
                  <a:lnTo>
                    <a:pt x="4277" y="10188"/>
                  </a:lnTo>
                  <a:lnTo>
                    <a:pt x="4279" y="10181"/>
                  </a:lnTo>
                  <a:lnTo>
                    <a:pt x="4280" y="10178"/>
                  </a:lnTo>
                  <a:lnTo>
                    <a:pt x="4284" y="10174"/>
                  </a:lnTo>
                  <a:lnTo>
                    <a:pt x="4287" y="10174"/>
                  </a:lnTo>
                  <a:lnTo>
                    <a:pt x="4292" y="10174"/>
                  </a:lnTo>
                  <a:lnTo>
                    <a:pt x="4296" y="10169"/>
                  </a:lnTo>
                  <a:lnTo>
                    <a:pt x="4299" y="10164"/>
                  </a:lnTo>
                  <a:lnTo>
                    <a:pt x="4306" y="10161"/>
                  </a:lnTo>
                  <a:lnTo>
                    <a:pt x="4313" y="10161"/>
                  </a:lnTo>
                  <a:lnTo>
                    <a:pt x="4318" y="10155"/>
                  </a:lnTo>
                  <a:lnTo>
                    <a:pt x="4325" y="10150"/>
                  </a:lnTo>
                  <a:lnTo>
                    <a:pt x="4331" y="10149"/>
                  </a:lnTo>
                  <a:lnTo>
                    <a:pt x="4340" y="10147"/>
                  </a:lnTo>
                  <a:lnTo>
                    <a:pt x="4345" y="10152"/>
                  </a:lnTo>
                  <a:lnTo>
                    <a:pt x="4352" y="10157"/>
                  </a:lnTo>
                  <a:lnTo>
                    <a:pt x="4359" y="10159"/>
                  </a:lnTo>
                  <a:lnTo>
                    <a:pt x="4367" y="10161"/>
                  </a:lnTo>
                  <a:lnTo>
                    <a:pt x="4369" y="10167"/>
                  </a:lnTo>
                  <a:lnTo>
                    <a:pt x="4371" y="10174"/>
                  </a:lnTo>
                  <a:lnTo>
                    <a:pt x="4376" y="10183"/>
                  </a:lnTo>
                  <a:lnTo>
                    <a:pt x="4383" y="10191"/>
                  </a:lnTo>
                  <a:lnTo>
                    <a:pt x="4388" y="10202"/>
                  </a:lnTo>
                  <a:lnTo>
                    <a:pt x="4403" y="10207"/>
                  </a:lnTo>
                  <a:lnTo>
                    <a:pt x="4420" y="10208"/>
                  </a:lnTo>
                  <a:lnTo>
                    <a:pt x="4437" y="10208"/>
                  </a:lnTo>
                  <a:lnTo>
                    <a:pt x="4456" y="10208"/>
                  </a:lnTo>
                  <a:lnTo>
                    <a:pt x="4458" y="10217"/>
                  </a:lnTo>
                  <a:lnTo>
                    <a:pt x="4458" y="10224"/>
                  </a:lnTo>
                  <a:lnTo>
                    <a:pt x="4459" y="10227"/>
                  </a:lnTo>
                  <a:lnTo>
                    <a:pt x="4463" y="10229"/>
                  </a:lnTo>
                  <a:lnTo>
                    <a:pt x="4466" y="10229"/>
                  </a:lnTo>
                  <a:lnTo>
                    <a:pt x="4470" y="10229"/>
                  </a:lnTo>
                  <a:lnTo>
                    <a:pt x="4470" y="10256"/>
                  </a:lnTo>
                  <a:lnTo>
                    <a:pt x="4470" y="10260"/>
                  </a:lnTo>
                  <a:lnTo>
                    <a:pt x="4470" y="10261"/>
                  </a:lnTo>
                  <a:lnTo>
                    <a:pt x="4463" y="10263"/>
                  </a:lnTo>
                  <a:lnTo>
                    <a:pt x="4468" y="10271"/>
                  </a:lnTo>
                  <a:lnTo>
                    <a:pt x="4475" y="10278"/>
                  </a:lnTo>
                  <a:lnTo>
                    <a:pt x="4481" y="10285"/>
                  </a:lnTo>
                  <a:lnTo>
                    <a:pt x="4490" y="10290"/>
                  </a:lnTo>
                  <a:lnTo>
                    <a:pt x="4490" y="10297"/>
                  </a:lnTo>
                  <a:lnTo>
                    <a:pt x="4490" y="10304"/>
                  </a:lnTo>
                  <a:lnTo>
                    <a:pt x="4492" y="10309"/>
                  </a:lnTo>
                  <a:lnTo>
                    <a:pt x="4495" y="10312"/>
                  </a:lnTo>
                  <a:lnTo>
                    <a:pt x="4502" y="10319"/>
                  </a:lnTo>
                  <a:lnTo>
                    <a:pt x="4510" y="10324"/>
                  </a:lnTo>
                  <a:lnTo>
                    <a:pt x="4510" y="10331"/>
                  </a:lnTo>
                  <a:lnTo>
                    <a:pt x="4510" y="10338"/>
                  </a:lnTo>
                  <a:lnTo>
                    <a:pt x="4516" y="10348"/>
                  </a:lnTo>
                  <a:lnTo>
                    <a:pt x="4521" y="10357"/>
                  </a:lnTo>
                  <a:lnTo>
                    <a:pt x="4524" y="10365"/>
                  </a:lnTo>
                  <a:lnTo>
                    <a:pt x="4526" y="10372"/>
                  </a:lnTo>
                  <a:lnTo>
                    <a:pt x="4524" y="10377"/>
                  </a:lnTo>
                  <a:lnTo>
                    <a:pt x="4521" y="10381"/>
                  </a:lnTo>
                  <a:lnTo>
                    <a:pt x="4517" y="10382"/>
                  </a:lnTo>
                  <a:lnTo>
                    <a:pt x="4514" y="10386"/>
                  </a:lnTo>
                  <a:lnTo>
                    <a:pt x="4512" y="10387"/>
                  </a:lnTo>
                  <a:lnTo>
                    <a:pt x="4510" y="10393"/>
                  </a:lnTo>
                  <a:lnTo>
                    <a:pt x="4510" y="10399"/>
                  </a:lnTo>
                  <a:lnTo>
                    <a:pt x="4516" y="10410"/>
                  </a:lnTo>
                  <a:lnTo>
                    <a:pt x="4521" y="10420"/>
                  </a:lnTo>
                  <a:lnTo>
                    <a:pt x="4529" y="10428"/>
                  </a:lnTo>
                  <a:lnTo>
                    <a:pt x="4533" y="10432"/>
                  </a:lnTo>
                  <a:lnTo>
                    <a:pt x="4538" y="10433"/>
                  </a:lnTo>
                  <a:lnTo>
                    <a:pt x="4546" y="10439"/>
                  </a:lnTo>
                  <a:lnTo>
                    <a:pt x="4555" y="10445"/>
                  </a:lnTo>
                  <a:lnTo>
                    <a:pt x="4560" y="10452"/>
                  </a:lnTo>
                  <a:lnTo>
                    <a:pt x="4565" y="10461"/>
                  </a:lnTo>
                  <a:lnTo>
                    <a:pt x="4580" y="10459"/>
                  </a:lnTo>
                  <a:lnTo>
                    <a:pt x="4592" y="10462"/>
                  </a:lnTo>
                  <a:lnTo>
                    <a:pt x="4603" y="10466"/>
                  </a:lnTo>
                  <a:lnTo>
                    <a:pt x="4613" y="10468"/>
                  </a:lnTo>
                  <a:lnTo>
                    <a:pt x="4613" y="10474"/>
                  </a:lnTo>
                  <a:lnTo>
                    <a:pt x="4620" y="10474"/>
                  </a:lnTo>
                  <a:lnTo>
                    <a:pt x="4621" y="10466"/>
                  </a:lnTo>
                  <a:lnTo>
                    <a:pt x="4623" y="10462"/>
                  </a:lnTo>
                  <a:lnTo>
                    <a:pt x="4626" y="10461"/>
                  </a:lnTo>
                  <a:lnTo>
                    <a:pt x="4633" y="10461"/>
                  </a:lnTo>
                  <a:lnTo>
                    <a:pt x="4638" y="10459"/>
                  </a:lnTo>
                  <a:lnTo>
                    <a:pt x="4647" y="10454"/>
                  </a:lnTo>
                  <a:lnTo>
                    <a:pt x="4662" y="10447"/>
                  </a:lnTo>
                  <a:lnTo>
                    <a:pt x="4681" y="10440"/>
                  </a:lnTo>
                  <a:lnTo>
                    <a:pt x="4686" y="10440"/>
                  </a:lnTo>
                  <a:lnTo>
                    <a:pt x="4691" y="10440"/>
                  </a:lnTo>
                  <a:lnTo>
                    <a:pt x="4696" y="10440"/>
                  </a:lnTo>
                  <a:lnTo>
                    <a:pt x="4701" y="10440"/>
                  </a:lnTo>
                  <a:lnTo>
                    <a:pt x="4710" y="10437"/>
                  </a:lnTo>
                  <a:lnTo>
                    <a:pt x="4715" y="10433"/>
                  </a:lnTo>
                  <a:lnTo>
                    <a:pt x="4717" y="10437"/>
                  </a:lnTo>
                  <a:lnTo>
                    <a:pt x="4720" y="10439"/>
                  </a:lnTo>
                  <a:lnTo>
                    <a:pt x="4724" y="10440"/>
                  </a:lnTo>
                  <a:lnTo>
                    <a:pt x="4729" y="10440"/>
                  </a:lnTo>
                  <a:lnTo>
                    <a:pt x="4730" y="10445"/>
                  </a:lnTo>
                  <a:lnTo>
                    <a:pt x="4734" y="10449"/>
                  </a:lnTo>
                  <a:lnTo>
                    <a:pt x="4742" y="10454"/>
                  </a:lnTo>
                  <a:lnTo>
                    <a:pt x="4751" y="10457"/>
                  </a:lnTo>
                  <a:lnTo>
                    <a:pt x="4758" y="10462"/>
                  </a:lnTo>
                  <a:lnTo>
                    <a:pt x="4766" y="10466"/>
                  </a:lnTo>
                  <a:lnTo>
                    <a:pt x="4771" y="10468"/>
                  </a:lnTo>
                  <a:lnTo>
                    <a:pt x="4777" y="10468"/>
                  </a:lnTo>
                  <a:lnTo>
                    <a:pt x="4782" y="10464"/>
                  </a:lnTo>
                  <a:lnTo>
                    <a:pt x="4787" y="10462"/>
                  </a:lnTo>
                  <a:lnTo>
                    <a:pt x="4801" y="10461"/>
                  </a:lnTo>
                  <a:lnTo>
                    <a:pt x="4831" y="10461"/>
                  </a:lnTo>
                  <a:lnTo>
                    <a:pt x="4836" y="10457"/>
                  </a:lnTo>
                  <a:lnTo>
                    <a:pt x="4841" y="10456"/>
                  </a:lnTo>
                  <a:lnTo>
                    <a:pt x="4855" y="10454"/>
                  </a:lnTo>
                  <a:lnTo>
                    <a:pt x="4886" y="10454"/>
                  </a:lnTo>
                  <a:lnTo>
                    <a:pt x="4887" y="10451"/>
                  </a:lnTo>
                  <a:lnTo>
                    <a:pt x="4889" y="10449"/>
                  </a:lnTo>
                  <a:lnTo>
                    <a:pt x="4896" y="10447"/>
                  </a:lnTo>
                  <a:lnTo>
                    <a:pt x="4913" y="10447"/>
                  </a:lnTo>
                  <a:lnTo>
                    <a:pt x="4916" y="10432"/>
                  </a:lnTo>
                  <a:lnTo>
                    <a:pt x="4922" y="10418"/>
                  </a:lnTo>
                  <a:lnTo>
                    <a:pt x="4925" y="10411"/>
                  </a:lnTo>
                  <a:lnTo>
                    <a:pt x="4930" y="10406"/>
                  </a:lnTo>
                  <a:lnTo>
                    <a:pt x="4935" y="10403"/>
                  </a:lnTo>
                  <a:lnTo>
                    <a:pt x="4940" y="10399"/>
                  </a:lnTo>
                  <a:lnTo>
                    <a:pt x="4954" y="10393"/>
                  </a:lnTo>
                  <a:lnTo>
                    <a:pt x="4969" y="10387"/>
                  </a:lnTo>
                  <a:lnTo>
                    <a:pt x="5002" y="10379"/>
                  </a:lnTo>
                  <a:lnTo>
                    <a:pt x="5003" y="10374"/>
                  </a:lnTo>
                  <a:lnTo>
                    <a:pt x="5005" y="10372"/>
                  </a:lnTo>
                  <a:lnTo>
                    <a:pt x="5009" y="10372"/>
                  </a:lnTo>
                  <a:lnTo>
                    <a:pt x="5010" y="10364"/>
                  </a:lnTo>
                  <a:lnTo>
                    <a:pt x="5012" y="10360"/>
                  </a:lnTo>
                  <a:lnTo>
                    <a:pt x="5015" y="10358"/>
                  </a:lnTo>
                  <a:lnTo>
                    <a:pt x="5015" y="10355"/>
                  </a:lnTo>
                  <a:lnTo>
                    <a:pt x="5017" y="10353"/>
                  </a:lnTo>
                  <a:lnTo>
                    <a:pt x="5022" y="10352"/>
                  </a:lnTo>
                  <a:lnTo>
                    <a:pt x="5024" y="10348"/>
                  </a:lnTo>
                  <a:lnTo>
                    <a:pt x="5024" y="10343"/>
                  </a:lnTo>
                  <a:lnTo>
                    <a:pt x="5026" y="10340"/>
                  </a:lnTo>
                  <a:lnTo>
                    <a:pt x="5027" y="10338"/>
                  </a:lnTo>
                  <a:lnTo>
                    <a:pt x="5029" y="10338"/>
                  </a:lnTo>
                  <a:lnTo>
                    <a:pt x="5032" y="10331"/>
                  </a:lnTo>
                  <a:lnTo>
                    <a:pt x="5036" y="10328"/>
                  </a:lnTo>
                  <a:lnTo>
                    <a:pt x="5041" y="10323"/>
                  </a:lnTo>
                  <a:lnTo>
                    <a:pt x="5043" y="10318"/>
                  </a:lnTo>
                  <a:lnTo>
                    <a:pt x="5046" y="10311"/>
                  </a:lnTo>
                  <a:lnTo>
                    <a:pt x="5051" y="10306"/>
                  </a:lnTo>
                  <a:lnTo>
                    <a:pt x="5056" y="10300"/>
                  </a:lnTo>
                  <a:lnTo>
                    <a:pt x="5063" y="10297"/>
                  </a:lnTo>
                  <a:lnTo>
                    <a:pt x="5063" y="10307"/>
                  </a:lnTo>
                  <a:lnTo>
                    <a:pt x="5065" y="10316"/>
                  </a:lnTo>
                  <a:lnTo>
                    <a:pt x="5070" y="10321"/>
                  </a:lnTo>
                  <a:lnTo>
                    <a:pt x="5077" y="10324"/>
                  </a:lnTo>
                  <a:lnTo>
                    <a:pt x="5084" y="10338"/>
                  </a:lnTo>
                  <a:lnTo>
                    <a:pt x="5090" y="10352"/>
                  </a:lnTo>
                  <a:lnTo>
                    <a:pt x="5106" y="10358"/>
                  </a:lnTo>
                  <a:lnTo>
                    <a:pt x="5119" y="10369"/>
                  </a:lnTo>
                  <a:lnTo>
                    <a:pt x="5130" y="10379"/>
                  </a:lnTo>
                  <a:lnTo>
                    <a:pt x="5138" y="10393"/>
                  </a:lnTo>
                  <a:lnTo>
                    <a:pt x="5145" y="10393"/>
                  </a:lnTo>
                  <a:lnTo>
                    <a:pt x="5150" y="10394"/>
                  </a:lnTo>
                  <a:lnTo>
                    <a:pt x="5159" y="10399"/>
                  </a:lnTo>
                  <a:lnTo>
                    <a:pt x="5167" y="10404"/>
                  </a:lnTo>
                  <a:lnTo>
                    <a:pt x="5172" y="10406"/>
                  </a:lnTo>
                  <a:lnTo>
                    <a:pt x="5179" y="10406"/>
                  </a:lnTo>
                  <a:lnTo>
                    <a:pt x="5182" y="10411"/>
                  </a:lnTo>
                  <a:lnTo>
                    <a:pt x="5188" y="10415"/>
                  </a:lnTo>
                  <a:lnTo>
                    <a:pt x="5198" y="10418"/>
                  </a:lnTo>
                  <a:lnTo>
                    <a:pt x="5203" y="10422"/>
                  </a:lnTo>
                  <a:lnTo>
                    <a:pt x="5208" y="10423"/>
                  </a:lnTo>
                  <a:lnTo>
                    <a:pt x="5211" y="10428"/>
                  </a:lnTo>
                  <a:lnTo>
                    <a:pt x="5213" y="10433"/>
                  </a:lnTo>
                  <a:lnTo>
                    <a:pt x="5227" y="10433"/>
                  </a:lnTo>
                  <a:lnTo>
                    <a:pt x="5239" y="10435"/>
                  </a:lnTo>
                  <a:lnTo>
                    <a:pt x="5249" y="10439"/>
                  </a:lnTo>
                  <a:lnTo>
                    <a:pt x="5259" y="10442"/>
                  </a:lnTo>
                  <a:lnTo>
                    <a:pt x="5280" y="10451"/>
                  </a:lnTo>
                  <a:lnTo>
                    <a:pt x="5290" y="10452"/>
                  </a:lnTo>
                  <a:lnTo>
                    <a:pt x="5302" y="10454"/>
                  </a:lnTo>
                  <a:lnTo>
                    <a:pt x="5304" y="10451"/>
                  </a:lnTo>
                  <a:lnTo>
                    <a:pt x="5307" y="10449"/>
                  </a:lnTo>
                  <a:lnTo>
                    <a:pt x="5311" y="10447"/>
                  </a:lnTo>
                  <a:lnTo>
                    <a:pt x="5316" y="10447"/>
                  </a:lnTo>
                  <a:lnTo>
                    <a:pt x="5317" y="10439"/>
                  </a:lnTo>
                  <a:lnTo>
                    <a:pt x="5319" y="10433"/>
                  </a:lnTo>
                  <a:lnTo>
                    <a:pt x="5324" y="10430"/>
                  </a:lnTo>
                  <a:lnTo>
                    <a:pt x="5329" y="10427"/>
                  </a:lnTo>
                  <a:lnTo>
                    <a:pt x="5331" y="10418"/>
                  </a:lnTo>
                  <a:lnTo>
                    <a:pt x="5331" y="10411"/>
                  </a:lnTo>
                  <a:lnTo>
                    <a:pt x="5328" y="10399"/>
                  </a:lnTo>
                  <a:lnTo>
                    <a:pt x="5321" y="10389"/>
                  </a:lnTo>
                  <a:lnTo>
                    <a:pt x="5316" y="10379"/>
                  </a:lnTo>
                  <a:lnTo>
                    <a:pt x="5328" y="10374"/>
                  </a:lnTo>
                  <a:lnTo>
                    <a:pt x="5340" y="10367"/>
                  </a:lnTo>
                  <a:lnTo>
                    <a:pt x="5350" y="10362"/>
                  </a:lnTo>
                  <a:lnTo>
                    <a:pt x="5357" y="10360"/>
                  </a:lnTo>
                  <a:lnTo>
                    <a:pt x="5363" y="10358"/>
                  </a:lnTo>
                  <a:lnTo>
                    <a:pt x="5372" y="10360"/>
                  </a:lnTo>
                  <a:lnTo>
                    <a:pt x="5375" y="10362"/>
                  </a:lnTo>
                  <a:lnTo>
                    <a:pt x="5377" y="10365"/>
                  </a:lnTo>
                  <a:lnTo>
                    <a:pt x="5381" y="10365"/>
                  </a:lnTo>
                  <a:lnTo>
                    <a:pt x="5382" y="10367"/>
                  </a:lnTo>
                  <a:lnTo>
                    <a:pt x="5386" y="10372"/>
                  </a:lnTo>
                  <a:lnTo>
                    <a:pt x="5387" y="10376"/>
                  </a:lnTo>
                  <a:lnTo>
                    <a:pt x="5389" y="10377"/>
                  </a:lnTo>
                  <a:lnTo>
                    <a:pt x="5391" y="10379"/>
                  </a:lnTo>
                  <a:lnTo>
                    <a:pt x="5392" y="10374"/>
                  </a:lnTo>
                  <a:lnTo>
                    <a:pt x="5394" y="10372"/>
                  </a:lnTo>
                  <a:lnTo>
                    <a:pt x="5399" y="10372"/>
                  </a:lnTo>
                  <a:lnTo>
                    <a:pt x="5404" y="10372"/>
                  </a:lnTo>
                  <a:lnTo>
                    <a:pt x="5416" y="10372"/>
                  </a:lnTo>
                  <a:lnTo>
                    <a:pt x="5421" y="10372"/>
                  </a:lnTo>
                  <a:lnTo>
                    <a:pt x="5425" y="10372"/>
                  </a:lnTo>
                  <a:lnTo>
                    <a:pt x="5473" y="10372"/>
                  </a:lnTo>
                  <a:lnTo>
                    <a:pt x="5474" y="10376"/>
                  </a:lnTo>
                  <a:lnTo>
                    <a:pt x="5478" y="10377"/>
                  </a:lnTo>
                  <a:lnTo>
                    <a:pt x="5481" y="10379"/>
                  </a:lnTo>
                  <a:lnTo>
                    <a:pt x="5486" y="10379"/>
                  </a:lnTo>
                  <a:lnTo>
                    <a:pt x="5488" y="10386"/>
                  </a:lnTo>
                  <a:lnTo>
                    <a:pt x="5490" y="10389"/>
                  </a:lnTo>
                  <a:lnTo>
                    <a:pt x="5493" y="10393"/>
                  </a:lnTo>
                  <a:lnTo>
                    <a:pt x="5500" y="10393"/>
                  </a:lnTo>
                  <a:lnTo>
                    <a:pt x="5517" y="10393"/>
                  </a:lnTo>
                  <a:lnTo>
                    <a:pt x="5531" y="10393"/>
                  </a:lnTo>
                  <a:lnTo>
                    <a:pt x="5556" y="10396"/>
                  </a:lnTo>
                  <a:lnTo>
                    <a:pt x="5568" y="10396"/>
                  </a:lnTo>
                  <a:lnTo>
                    <a:pt x="5578" y="10398"/>
                  </a:lnTo>
                  <a:lnTo>
                    <a:pt x="5590" y="10396"/>
                  </a:lnTo>
                  <a:lnTo>
                    <a:pt x="5602" y="10393"/>
                  </a:lnTo>
                  <a:lnTo>
                    <a:pt x="5604" y="10387"/>
                  </a:lnTo>
                  <a:lnTo>
                    <a:pt x="5604" y="10382"/>
                  </a:lnTo>
                  <a:lnTo>
                    <a:pt x="5602" y="10372"/>
                  </a:lnTo>
                  <a:lnTo>
                    <a:pt x="5602" y="10367"/>
                  </a:lnTo>
                  <a:lnTo>
                    <a:pt x="5602" y="10362"/>
                  </a:lnTo>
                  <a:lnTo>
                    <a:pt x="5606" y="10358"/>
                  </a:lnTo>
                  <a:lnTo>
                    <a:pt x="5609" y="10358"/>
                  </a:lnTo>
                  <a:lnTo>
                    <a:pt x="5616" y="10358"/>
                  </a:lnTo>
                  <a:lnTo>
                    <a:pt x="5619" y="10358"/>
                  </a:lnTo>
                  <a:lnTo>
                    <a:pt x="5621" y="10360"/>
                  </a:lnTo>
                  <a:lnTo>
                    <a:pt x="5623" y="10365"/>
                  </a:lnTo>
                  <a:lnTo>
                    <a:pt x="5628" y="10370"/>
                  </a:lnTo>
                  <a:lnTo>
                    <a:pt x="5631" y="10372"/>
                  </a:lnTo>
                  <a:lnTo>
                    <a:pt x="5636" y="10372"/>
                  </a:lnTo>
                  <a:lnTo>
                    <a:pt x="5636" y="10376"/>
                  </a:lnTo>
                  <a:lnTo>
                    <a:pt x="5638" y="10377"/>
                  </a:lnTo>
                  <a:lnTo>
                    <a:pt x="5643" y="10379"/>
                  </a:lnTo>
                  <a:lnTo>
                    <a:pt x="5650" y="10379"/>
                  </a:lnTo>
                  <a:lnTo>
                    <a:pt x="5652" y="10387"/>
                  </a:lnTo>
                  <a:lnTo>
                    <a:pt x="5653" y="10393"/>
                  </a:lnTo>
                  <a:lnTo>
                    <a:pt x="5658" y="10396"/>
                  </a:lnTo>
                  <a:lnTo>
                    <a:pt x="5664" y="10399"/>
                  </a:lnTo>
                  <a:lnTo>
                    <a:pt x="5664" y="10413"/>
                  </a:lnTo>
                  <a:lnTo>
                    <a:pt x="5672" y="10415"/>
                  </a:lnTo>
                  <a:lnTo>
                    <a:pt x="5675" y="10416"/>
                  </a:lnTo>
                  <a:lnTo>
                    <a:pt x="5677" y="10420"/>
                  </a:lnTo>
                  <a:lnTo>
                    <a:pt x="5698" y="10420"/>
                  </a:lnTo>
                  <a:lnTo>
                    <a:pt x="5701" y="10420"/>
                  </a:lnTo>
                  <a:lnTo>
                    <a:pt x="5704" y="10418"/>
                  </a:lnTo>
                  <a:lnTo>
                    <a:pt x="5704" y="10413"/>
                  </a:lnTo>
                  <a:lnTo>
                    <a:pt x="5710" y="10411"/>
                  </a:lnTo>
                  <a:lnTo>
                    <a:pt x="5715" y="10410"/>
                  </a:lnTo>
                  <a:lnTo>
                    <a:pt x="5718" y="10406"/>
                  </a:lnTo>
                  <a:lnTo>
                    <a:pt x="5725" y="10406"/>
                  </a:lnTo>
                  <a:lnTo>
                    <a:pt x="5730" y="10408"/>
                  </a:lnTo>
                  <a:lnTo>
                    <a:pt x="5735" y="10411"/>
                  </a:lnTo>
                  <a:lnTo>
                    <a:pt x="5739" y="10413"/>
                  </a:lnTo>
                  <a:lnTo>
                    <a:pt x="5745" y="10413"/>
                  </a:lnTo>
                  <a:lnTo>
                    <a:pt x="5745" y="10416"/>
                  </a:lnTo>
                  <a:lnTo>
                    <a:pt x="5747" y="10418"/>
                  </a:lnTo>
                  <a:lnTo>
                    <a:pt x="5752" y="10420"/>
                  </a:lnTo>
                  <a:lnTo>
                    <a:pt x="5757" y="10422"/>
                  </a:lnTo>
                  <a:lnTo>
                    <a:pt x="5762" y="10425"/>
                  </a:lnTo>
                  <a:lnTo>
                    <a:pt x="5766" y="10427"/>
                  </a:lnTo>
                  <a:lnTo>
                    <a:pt x="5773" y="10427"/>
                  </a:lnTo>
                  <a:lnTo>
                    <a:pt x="5785" y="10428"/>
                  </a:lnTo>
                  <a:lnTo>
                    <a:pt x="5795" y="10430"/>
                  </a:lnTo>
                  <a:lnTo>
                    <a:pt x="5815" y="10435"/>
                  </a:lnTo>
                  <a:lnTo>
                    <a:pt x="5836" y="10440"/>
                  </a:lnTo>
                  <a:lnTo>
                    <a:pt x="5848" y="10440"/>
                  </a:lnTo>
                  <a:lnTo>
                    <a:pt x="5862" y="10440"/>
                  </a:lnTo>
                  <a:lnTo>
                    <a:pt x="5865" y="10433"/>
                  </a:lnTo>
                  <a:lnTo>
                    <a:pt x="5867" y="10427"/>
                  </a:lnTo>
                  <a:lnTo>
                    <a:pt x="5865" y="10413"/>
                  </a:lnTo>
                  <a:lnTo>
                    <a:pt x="5867" y="10406"/>
                  </a:lnTo>
                  <a:lnTo>
                    <a:pt x="5868" y="10401"/>
                  </a:lnTo>
                  <a:lnTo>
                    <a:pt x="5874" y="10396"/>
                  </a:lnTo>
                  <a:lnTo>
                    <a:pt x="5882" y="10393"/>
                  </a:lnTo>
                  <a:lnTo>
                    <a:pt x="5889" y="10394"/>
                  </a:lnTo>
                  <a:lnTo>
                    <a:pt x="5894" y="10396"/>
                  </a:lnTo>
                  <a:lnTo>
                    <a:pt x="5908" y="10398"/>
                  </a:lnTo>
                  <a:lnTo>
                    <a:pt x="5918" y="10401"/>
                  </a:lnTo>
                  <a:lnTo>
                    <a:pt x="5921" y="10403"/>
                  </a:lnTo>
                  <a:lnTo>
                    <a:pt x="5923" y="10406"/>
                  </a:lnTo>
                  <a:lnTo>
                    <a:pt x="5923" y="10411"/>
                  </a:lnTo>
                  <a:lnTo>
                    <a:pt x="5920" y="10413"/>
                  </a:lnTo>
                  <a:lnTo>
                    <a:pt x="5916" y="10413"/>
                  </a:lnTo>
                  <a:lnTo>
                    <a:pt x="5913" y="10427"/>
                  </a:lnTo>
                  <a:lnTo>
                    <a:pt x="5911" y="10440"/>
                  </a:lnTo>
                  <a:lnTo>
                    <a:pt x="5909" y="10457"/>
                  </a:lnTo>
                  <a:lnTo>
                    <a:pt x="5909" y="10474"/>
                  </a:lnTo>
                  <a:lnTo>
                    <a:pt x="5911" y="10480"/>
                  </a:lnTo>
                  <a:lnTo>
                    <a:pt x="5914" y="10483"/>
                  </a:lnTo>
                  <a:lnTo>
                    <a:pt x="5923" y="10488"/>
                  </a:lnTo>
                  <a:lnTo>
                    <a:pt x="5923" y="10495"/>
                  </a:lnTo>
                  <a:lnTo>
                    <a:pt x="5925" y="10498"/>
                  </a:lnTo>
                  <a:lnTo>
                    <a:pt x="5926" y="10500"/>
                  </a:lnTo>
                  <a:lnTo>
                    <a:pt x="5928" y="10500"/>
                  </a:lnTo>
                  <a:lnTo>
                    <a:pt x="5930" y="10502"/>
                  </a:lnTo>
                  <a:lnTo>
                    <a:pt x="5930" y="10505"/>
                  </a:lnTo>
                  <a:lnTo>
                    <a:pt x="5930" y="10508"/>
                  </a:lnTo>
                  <a:lnTo>
                    <a:pt x="5933" y="10508"/>
                  </a:lnTo>
                  <a:lnTo>
                    <a:pt x="5937" y="10508"/>
                  </a:lnTo>
                  <a:lnTo>
                    <a:pt x="5938" y="10512"/>
                  </a:lnTo>
                  <a:lnTo>
                    <a:pt x="5937" y="10515"/>
                  </a:lnTo>
                  <a:lnTo>
                    <a:pt x="5937" y="10519"/>
                  </a:lnTo>
                  <a:lnTo>
                    <a:pt x="5937" y="10522"/>
                  </a:lnTo>
                  <a:lnTo>
                    <a:pt x="5940" y="10522"/>
                  </a:lnTo>
                  <a:lnTo>
                    <a:pt x="5943" y="10522"/>
                  </a:lnTo>
                  <a:lnTo>
                    <a:pt x="5943" y="10526"/>
                  </a:lnTo>
                  <a:lnTo>
                    <a:pt x="5943" y="10529"/>
                  </a:lnTo>
                  <a:lnTo>
                    <a:pt x="5947" y="10529"/>
                  </a:lnTo>
                  <a:lnTo>
                    <a:pt x="5950" y="10529"/>
                  </a:lnTo>
                  <a:lnTo>
                    <a:pt x="5955" y="10536"/>
                  </a:lnTo>
                  <a:lnTo>
                    <a:pt x="5957" y="10543"/>
                  </a:lnTo>
                  <a:lnTo>
                    <a:pt x="5957" y="10549"/>
                  </a:lnTo>
                  <a:lnTo>
                    <a:pt x="5957" y="10556"/>
                  </a:lnTo>
                  <a:lnTo>
                    <a:pt x="5957" y="10561"/>
                  </a:lnTo>
                  <a:lnTo>
                    <a:pt x="5954" y="10563"/>
                  </a:lnTo>
                  <a:lnTo>
                    <a:pt x="5950" y="10563"/>
                  </a:lnTo>
                  <a:lnTo>
                    <a:pt x="5949" y="10572"/>
                  </a:lnTo>
                  <a:lnTo>
                    <a:pt x="5947" y="10575"/>
                  </a:lnTo>
                  <a:lnTo>
                    <a:pt x="5943" y="10577"/>
                  </a:lnTo>
                  <a:lnTo>
                    <a:pt x="5938" y="10580"/>
                  </a:lnTo>
                  <a:lnTo>
                    <a:pt x="5933" y="10584"/>
                  </a:lnTo>
                  <a:lnTo>
                    <a:pt x="5931" y="10589"/>
                  </a:lnTo>
                  <a:lnTo>
                    <a:pt x="5930" y="10597"/>
                  </a:lnTo>
                  <a:lnTo>
                    <a:pt x="5930" y="10611"/>
                  </a:lnTo>
                  <a:lnTo>
                    <a:pt x="5933" y="10611"/>
                  </a:lnTo>
                  <a:lnTo>
                    <a:pt x="5935" y="10613"/>
                  </a:lnTo>
                  <a:lnTo>
                    <a:pt x="5935" y="10614"/>
                  </a:lnTo>
                  <a:lnTo>
                    <a:pt x="5933" y="10614"/>
                  </a:lnTo>
                  <a:lnTo>
                    <a:pt x="5930" y="10611"/>
                  </a:lnTo>
                  <a:lnTo>
                    <a:pt x="5925" y="10613"/>
                  </a:lnTo>
                  <a:lnTo>
                    <a:pt x="5923" y="10616"/>
                  </a:lnTo>
                  <a:lnTo>
                    <a:pt x="5925" y="10619"/>
                  </a:lnTo>
                  <a:lnTo>
                    <a:pt x="5926" y="10624"/>
                  </a:lnTo>
                  <a:lnTo>
                    <a:pt x="5931" y="10633"/>
                  </a:lnTo>
                  <a:lnTo>
                    <a:pt x="5931" y="10638"/>
                  </a:lnTo>
                  <a:lnTo>
                    <a:pt x="5930" y="10645"/>
                  </a:lnTo>
                  <a:lnTo>
                    <a:pt x="5925" y="10645"/>
                  </a:lnTo>
                  <a:lnTo>
                    <a:pt x="5920" y="10647"/>
                  </a:lnTo>
                  <a:lnTo>
                    <a:pt x="5911" y="10650"/>
                  </a:lnTo>
                  <a:lnTo>
                    <a:pt x="5903" y="10654"/>
                  </a:lnTo>
                  <a:lnTo>
                    <a:pt x="5897" y="10654"/>
                  </a:lnTo>
                  <a:lnTo>
                    <a:pt x="5889" y="10652"/>
                  </a:lnTo>
                  <a:lnTo>
                    <a:pt x="5889" y="10713"/>
                  </a:lnTo>
                  <a:lnTo>
                    <a:pt x="5903" y="10713"/>
                  </a:lnTo>
                  <a:lnTo>
                    <a:pt x="5908" y="10717"/>
                  </a:lnTo>
                  <a:lnTo>
                    <a:pt x="5909" y="10718"/>
                  </a:lnTo>
                  <a:lnTo>
                    <a:pt x="5909" y="10720"/>
                  </a:lnTo>
                  <a:lnTo>
                    <a:pt x="5923" y="10720"/>
                  </a:lnTo>
                  <a:lnTo>
                    <a:pt x="5928" y="10724"/>
                  </a:lnTo>
                  <a:lnTo>
                    <a:pt x="5930" y="10725"/>
                  </a:lnTo>
                  <a:lnTo>
                    <a:pt x="5930" y="10727"/>
                  </a:lnTo>
                  <a:lnTo>
                    <a:pt x="5964" y="10727"/>
                  </a:lnTo>
                  <a:lnTo>
                    <a:pt x="5972" y="10727"/>
                  </a:lnTo>
                  <a:lnTo>
                    <a:pt x="5979" y="10729"/>
                  </a:lnTo>
                  <a:lnTo>
                    <a:pt x="5983" y="10730"/>
                  </a:lnTo>
                  <a:lnTo>
                    <a:pt x="5984" y="10732"/>
                  </a:lnTo>
                  <a:lnTo>
                    <a:pt x="5986" y="10736"/>
                  </a:lnTo>
                  <a:lnTo>
                    <a:pt x="5984" y="10741"/>
                  </a:lnTo>
                  <a:lnTo>
                    <a:pt x="5984" y="10744"/>
                  </a:lnTo>
                  <a:lnTo>
                    <a:pt x="5981" y="10746"/>
                  </a:lnTo>
                  <a:lnTo>
                    <a:pt x="5974" y="10747"/>
                  </a:lnTo>
                  <a:lnTo>
                    <a:pt x="5957" y="10747"/>
                  </a:lnTo>
                  <a:lnTo>
                    <a:pt x="5957" y="10751"/>
                  </a:lnTo>
                  <a:lnTo>
                    <a:pt x="5954" y="10753"/>
                  </a:lnTo>
                  <a:lnTo>
                    <a:pt x="5947" y="10754"/>
                  </a:lnTo>
                  <a:lnTo>
                    <a:pt x="5930" y="10754"/>
                  </a:lnTo>
                  <a:lnTo>
                    <a:pt x="5931" y="10761"/>
                  </a:lnTo>
                  <a:lnTo>
                    <a:pt x="5931" y="10766"/>
                  </a:lnTo>
                  <a:lnTo>
                    <a:pt x="5928" y="10773"/>
                  </a:lnTo>
                  <a:lnTo>
                    <a:pt x="5925" y="10778"/>
                  </a:lnTo>
                  <a:lnTo>
                    <a:pt x="5923" y="10783"/>
                  </a:lnTo>
                  <a:lnTo>
                    <a:pt x="5923" y="10788"/>
                  </a:lnTo>
                  <a:lnTo>
                    <a:pt x="5926" y="10790"/>
                  </a:lnTo>
                  <a:lnTo>
                    <a:pt x="5930" y="10793"/>
                  </a:lnTo>
                  <a:lnTo>
                    <a:pt x="5930" y="10797"/>
                  </a:lnTo>
                  <a:lnTo>
                    <a:pt x="5930" y="10802"/>
                  </a:lnTo>
                  <a:lnTo>
                    <a:pt x="5933" y="10804"/>
                  </a:lnTo>
                  <a:lnTo>
                    <a:pt x="5937" y="10807"/>
                  </a:lnTo>
                  <a:lnTo>
                    <a:pt x="5937" y="10811"/>
                  </a:lnTo>
                  <a:lnTo>
                    <a:pt x="5937" y="10816"/>
                  </a:lnTo>
                  <a:lnTo>
                    <a:pt x="5937" y="10831"/>
                  </a:lnTo>
                  <a:lnTo>
                    <a:pt x="5938" y="10846"/>
                  </a:lnTo>
                  <a:lnTo>
                    <a:pt x="5943" y="10870"/>
                  </a:lnTo>
                  <a:lnTo>
                    <a:pt x="5950" y="10872"/>
                  </a:lnTo>
                  <a:lnTo>
                    <a:pt x="5955" y="10875"/>
                  </a:lnTo>
                  <a:lnTo>
                    <a:pt x="5962" y="10877"/>
                  </a:lnTo>
                  <a:lnTo>
                    <a:pt x="5971" y="10877"/>
                  </a:lnTo>
                  <a:lnTo>
                    <a:pt x="5978" y="10875"/>
                  </a:lnTo>
                  <a:lnTo>
                    <a:pt x="5983" y="10875"/>
                  </a:lnTo>
                  <a:lnTo>
                    <a:pt x="5989" y="10879"/>
                  </a:lnTo>
                  <a:lnTo>
                    <a:pt x="5996" y="10884"/>
                  </a:lnTo>
                  <a:lnTo>
                    <a:pt x="6000" y="10884"/>
                  </a:lnTo>
                  <a:lnTo>
                    <a:pt x="6005" y="10884"/>
                  </a:lnTo>
                  <a:lnTo>
                    <a:pt x="6018" y="10904"/>
                  </a:lnTo>
                  <a:lnTo>
                    <a:pt x="6032" y="10925"/>
                  </a:lnTo>
                  <a:lnTo>
                    <a:pt x="6039" y="10961"/>
                  </a:lnTo>
                  <a:lnTo>
                    <a:pt x="6041" y="10979"/>
                  </a:lnTo>
                  <a:lnTo>
                    <a:pt x="6039" y="11000"/>
                  </a:lnTo>
                  <a:lnTo>
                    <a:pt x="6047" y="11015"/>
                  </a:lnTo>
                  <a:lnTo>
                    <a:pt x="6054" y="11029"/>
                  </a:lnTo>
                  <a:lnTo>
                    <a:pt x="6061" y="11044"/>
                  </a:lnTo>
                  <a:lnTo>
                    <a:pt x="6064" y="11053"/>
                  </a:lnTo>
                  <a:lnTo>
                    <a:pt x="6066" y="11061"/>
                  </a:lnTo>
                  <a:lnTo>
                    <a:pt x="6066" y="11068"/>
                  </a:lnTo>
                  <a:lnTo>
                    <a:pt x="6064" y="11075"/>
                  </a:lnTo>
                  <a:lnTo>
                    <a:pt x="6059" y="11083"/>
                  </a:lnTo>
                  <a:lnTo>
                    <a:pt x="6056" y="11088"/>
                  </a:lnTo>
                  <a:lnTo>
                    <a:pt x="6054" y="11094"/>
                  </a:lnTo>
                  <a:lnTo>
                    <a:pt x="6053" y="11100"/>
                  </a:lnTo>
                  <a:lnTo>
                    <a:pt x="6053" y="11109"/>
                  </a:lnTo>
                  <a:lnTo>
                    <a:pt x="6059" y="11123"/>
                  </a:lnTo>
                  <a:lnTo>
                    <a:pt x="6066" y="11136"/>
                  </a:lnTo>
                  <a:lnTo>
                    <a:pt x="6070" y="11138"/>
                  </a:lnTo>
                  <a:lnTo>
                    <a:pt x="6073" y="11140"/>
                  </a:lnTo>
                  <a:lnTo>
                    <a:pt x="6078" y="11141"/>
                  </a:lnTo>
                  <a:lnTo>
                    <a:pt x="6080" y="11143"/>
                  </a:lnTo>
                  <a:lnTo>
                    <a:pt x="6082" y="11150"/>
                  </a:lnTo>
                  <a:lnTo>
                    <a:pt x="6082" y="11157"/>
                  </a:lnTo>
                  <a:lnTo>
                    <a:pt x="6080" y="11164"/>
                  </a:lnTo>
                  <a:lnTo>
                    <a:pt x="6080" y="11170"/>
                  </a:lnTo>
                  <a:lnTo>
                    <a:pt x="6061" y="11175"/>
                  </a:lnTo>
                  <a:lnTo>
                    <a:pt x="6041" y="11179"/>
                  </a:lnTo>
                  <a:lnTo>
                    <a:pt x="6018" y="11181"/>
                  </a:lnTo>
                  <a:lnTo>
                    <a:pt x="5998" y="11184"/>
                  </a:lnTo>
                  <a:lnTo>
                    <a:pt x="5995" y="11186"/>
                  </a:lnTo>
                  <a:lnTo>
                    <a:pt x="5991" y="11187"/>
                  </a:lnTo>
                  <a:lnTo>
                    <a:pt x="5988" y="11189"/>
                  </a:lnTo>
                  <a:lnTo>
                    <a:pt x="5984" y="11191"/>
                  </a:lnTo>
                  <a:lnTo>
                    <a:pt x="5978" y="11191"/>
                  </a:lnTo>
                  <a:lnTo>
                    <a:pt x="5971" y="11191"/>
                  </a:lnTo>
                  <a:lnTo>
                    <a:pt x="5964" y="11191"/>
                  </a:lnTo>
                  <a:lnTo>
                    <a:pt x="5957" y="11191"/>
                  </a:lnTo>
                  <a:lnTo>
                    <a:pt x="5957" y="11198"/>
                  </a:lnTo>
                  <a:lnTo>
                    <a:pt x="5955" y="11199"/>
                  </a:lnTo>
                  <a:lnTo>
                    <a:pt x="5952" y="11199"/>
                  </a:lnTo>
                  <a:lnTo>
                    <a:pt x="5945" y="11198"/>
                  </a:lnTo>
                  <a:lnTo>
                    <a:pt x="5937" y="11198"/>
                  </a:lnTo>
                  <a:lnTo>
                    <a:pt x="5930" y="11198"/>
                  </a:lnTo>
                  <a:lnTo>
                    <a:pt x="5930" y="11199"/>
                  </a:lnTo>
                  <a:lnTo>
                    <a:pt x="5928" y="11203"/>
                  </a:lnTo>
                  <a:lnTo>
                    <a:pt x="5928" y="11205"/>
                  </a:lnTo>
                  <a:lnTo>
                    <a:pt x="5923" y="11205"/>
                  </a:lnTo>
                  <a:lnTo>
                    <a:pt x="5899" y="11215"/>
                  </a:lnTo>
                  <a:lnTo>
                    <a:pt x="5892" y="11216"/>
                  </a:lnTo>
                  <a:lnTo>
                    <a:pt x="5891" y="11216"/>
                  </a:lnTo>
                  <a:lnTo>
                    <a:pt x="5885" y="11218"/>
                  </a:lnTo>
                  <a:lnTo>
                    <a:pt x="5882" y="11218"/>
                  </a:lnTo>
                  <a:lnTo>
                    <a:pt x="5877" y="11218"/>
                  </a:lnTo>
                  <a:lnTo>
                    <a:pt x="5868" y="11218"/>
                  </a:lnTo>
                  <a:lnTo>
                    <a:pt x="5867" y="11222"/>
                  </a:lnTo>
                  <a:lnTo>
                    <a:pt x="5865" y="11223"/>
                  </a:lnTo>
                  <a:lnTo>
                    <a:pt x="5860" y="11225"/>
                  </a:lnTo>
                  <a:lnTo>
                    <a:pt x="5855" y="11225"/>
                  </a:lnTo>
                  <a:lnTo>
                    <a:pt x="5850" y="11227"/>
                  </a:lnTo>
                  <a:lnTo>
                    <a:pt x="5846" y="11230"/>
                  </a:lnTo>
                  <a:lnTo>
                    <a:pt x="5841" y="11232"/>
                  </a:lnTo>
                  <a:lnTo>
                    <a:pt x="5834" y="11232"/>
                  </a:lnTo>
                  <a:lnTo>
                    <a:pt x="5834" y="11237"/>
                  </a:lnTo>
                  <a:lnTo>
                    <a:pt x="5833" y="11239"/>
                  </a:lnTo>
                  <a:lnTo>
                    <a:pt x="5829" y="11242"/>
                  </a:lnTo>
                  <a:lnTo>
                    <a:pt x="5827" y="11246"/>
                  </a:lnTo>
                  <a:lnTo>
                    <a:pt x="5826" y="11246"/>
                  </a:lnTo>
                  <a:lnTo>
                    <a:pt x="5822" y="11247"/>
                  </a:lnTo>
                  <a:lnTo>
                    <a:pt x="5821" y="11252"/>
                  </a:lnTo>
                  <a:lnTo>
                    <a:pt x="5819" y="11256"/>
                  </a:lnTo>
                  <a:lnTo>
                    <a:pt x="5817" y="11258"/>
                  </a:lnTo>
                  <a:lnTo>
                    <a:pt x="5814" y="11259"/>
                  </a:lnTo>
                  <a:lnTo>
                    <a:pt x="5814" y="11271"/>
                  </a:lnTo>
                  <a:lnTo>
                    <a:pt x="5815" y="11280"/>
                  </a:lnTo>
                  <a:lnTo>
                    <a:pt x="5821" y="11298"/>
                  </a:lnTo>
                  <a:lnTo>
                    <a:pt x="5826" y="11314"/>
                  </a:lnTo>
                  <a:lnTo>
                    <a:pt x="5827" y="11324"/>
                  </a:lnTo>
                  <a:lnTo>
                    <a:pt x="5827" y="11334"/>
                  </a:lnTo>
                  <a:lnTo>
                    <a:pt x="5822" y="11338"/>
                  </a:lnTo>
                  <a:lnTo>
                    <a:pt x="5817" y="11341"/>
                  </a:lnTo>
                  <a:lnTo>
                    <a:pt x="5815" y="11346"/>
                  </a:lnTo>
                  <a:lnTo>
                    <a:pt x="5814" y="11355"/>
                  </a:lnTo>
                  <a:lnTo>
                    <a:pt x="5805" y="11355"/>
                  </a:lnTo>
                  <a:lnTo>
                    <a:pt x="5800" y="11358"/>
                  </a:lnTo>
                  <a:lnTo>
                    <a:pt x="5795" y="11363"/>
                  </a:lnTo>
                  <a:lnTo>
                    <a:pt x="5790" y="11368"/>
                  </a:lnTo>
                  <a:lnTo>
                    <a:pt x="5786" y="11373"/>
                  </a:lnTo>
                  <a:lnTo>
                    <a:pt x="5781" y="11379"/>
                  </a:lnTo>
                  <a:lnTo>
                    <a:pt x="5774" y="11382"/>
                  </a:lnTo>
                  <a:lnTo>
                    <a:pt x="5766" y="11382"/>
                  </a:lnTo>
                  <a:lnTo>
                    <a:pt x="5762" y="11387"/>
                  </a:lnTo>
                  <a:lnTo>
                    <a:pt x="5756" y="11392"/>
                  </a:lnTo>
                  <a:lnTo>
                    <a:pt x="5749" y="11394"/>
                  </a:lnTo>
                  <a:lnTo>
                    <a:pt x="5739" y="11396"/>
                  </a:lnTo>
                  <a:lnTo>
                    <a:pt x="5737" y="11404"/>
                  </a:lnTo>
                  <a:lnTo>
                    <a:pt x="5735" y="11408"/>
                  </a:lnTo>
                  <a:lnTo>
                    <a:pt x="5732" y="11409"/>
                  </a:lnTo>
                  <a:lnTo>
                    <a:pt x="5732" y="11423"/>
                  </a:lnTo>
                  <a:lnTo>
                    <a:pt x="5730" y="11428"/>
                  </a:lnTo>
                  <a:lnTo>
                    <a:pt x="5728" y="11430"/>
                  </a:lnTo>
                  <a:lnTo>
                    <a:pt x="5725" y="11430"/>
                  </a:lnTo>
                  <a:lnTo>
                    <a:pt x="5725" y="11445"/>
                  </a:lnTo>
                  <a:lnTo>
                    <a:pt x="5727" y="11455"/>
                  </a:lnTo>
                  <a:lnTo>
                    <a:pt x="5730" y="11467"/>
                  </a:lnTo>
                  <a:lnTo>
                    <a:pt x="5732" y="11477"/>
                  </a:lnTo>
                  <a:lnTo>
                    <a:pt x="5728" y="11479"/>
                  </a:lnTo>
                  <a:lnTo>
                    <a:pt x="5727" y="11483"/>
                  </a:lnTo>
                  <a:lnTo>
                    <a:pt x="5725" y="11486"/>
                  </a:lnTo>
                  <a:lnTo>
                    <a:pt x="5725" y="11491"/>
                  </a:lnTo>
                  <a:lnTo>
                    <a:pt x="5725" y="11566"/>
                  </a:lnTo>
                  <a:lnTo>
                    <a:pt x="5732" y="11576"/>
                  </a:lnTo>
                  <a:lnTo>
                    <a:pt x="5740" y="11585"/>
                  </a:lnTo>
                  <a:lnTo>
                    <a:pt x="5747" y="11595"/>
                  </a:lnTo>
                  <a:lnTo>
                    <a:pt x="5751" y="11600"/>
                  </a:lnTo>
                  <a:lnTo>
                    <a:pt x="5752" y="11607"/>
                  </a:lnTo>
                  <a:lnTo>
                    <a:pt x="5752" y="11614"/>
                  </a:lnTo>
                  <a:lnTo>
                    <a:pt x="5754" y="11621"/>
                  </a:lnTo>
                  <a:lnTo>
                    <a:pt x="5757" y="11633"/>
                  </a:lnTo>
                  <a:lnTo>
                    <a:pt x="5761" y="11645"/>
                  </a:lnTo>
                  <a:lnTo>
                    <a:pt x="5761" y="11653"/>
                  </a:lnTo>
                  <a:lnTo>
                    <a:pt x="5759" y="11662"/>
                  </a:lnTo>
                  <a:lnTo>
                    <a:pt x="5766" y="11662"/>
                  </a:lnTo>
                  <a:lnTo>
                    <a:pt x="5771" y="11660"/>
                  </a:lnTo>
                  <a:lnTo>
                    <a:pt x="5774" y="11657"/>
                  </a:lnTo>
                  <a:lnTo>
                    <a:pt x="5780" y="11648"/>
                  </a:lnTo>
                  <a:lnTo>
                    <a:pt x="5783" y="11648"/>
                  </a:lnTo>
                  <a:lnTo>
                    <a:pt x="5786" y="11648"/>
                  </a:lnTo>
                  <a:lnTo>
                    <a:pt x="5792" y="11648"/>
                  </a:lnTo>
                  <a:lnTo>
                    <a:pt x="5793" y="11648"/>
                  </a:lnTo>
                  <a:lnTo>
                    <a:pt x="5795" y="11645"/>
                  </a:lnTo>
                  <a:lnTo>
                    <a:pt x="5795" y="11639"/>
                  </a:lnTo>
                  <a:lnTo>
                    <a:pt x="5797" y="11636"/>
                  </a:lnTo>
                  <a:lnTo>
                    <a:pt x="5798" y="11634"/>
                  </a:lnTo>
                  <a:lnTo>
                    <a:pt x="5800" y="11634"/>
                  </a:lnTo>
                  <a:lnTo>
                    <a:pt x="5807" y="11624"/>
                  </a:lnTo>
                  <a:lnTo>
                    <a:pt x="5815" y="11616"/>
                  </a:lnTo>
                  <a:lnTo>
                    <a:pt x="5824" y="11607"/>
                  </a:lnTo>
                  <a:lnTo>
                    <a:pt x="5834" y="11600"/>
                  </a:lnTo>
                  <a:lnTo>
                    <a:pt x="5836" y="11593"/>
                  </a:lnTo>
                  <a:lnTo>
                    <a:pt x="5836" y="11588"/>
                  </a:lnTo>
                  <a:lnTo>
                    <a:pt x="5833" y="11581"/>
                  </a:lnTo>
                  <a:lnTo>
                    <a:pt x="5829" y="11576"/>
                  </a:lnTo>
                  <a:lnTo>
                    <a:pt x="5827" y="11571"/>
                  </a:lnTo>
                  <a:lnTo>
                    <a:pt x="5827" y="11566"/>
                  </a:lnTo>
                  <a:lnTo>
                    <a:pt x="5833" y="11566"/>
                  </a:lnTo>
                  <a:lnTo>
                    <a:pt x="5836" y="11563"/>
                  </a:lnTo>
                  <a:lnTo>
                    <a:pt x="5838" y="11561"/>
                  </a:lnTo>
                  <a:lnTo>
                    <a:pt x="5841" y="11559"/>
                  </a:lnTo>
                  <a:lnTo>
                    <a:pt x="5846" y="11551"/>
                  </a:lnTo>
                  <a:lnTo>
                    <a:pt x="5850" y="11541"/>
                  </a:lnTo>
                  <a:lnTo>
                    <a:pt x="5853" y="11537"/>
                  </a:lnTo>
                  <a:lnTo>
                    <a:pt x="5856" y="11534"/>
                  </a:lnTo>
                  <a:lnTo>
                    <a:pt x="5862" y="11532"/>
                  </a:lnTo>
                  <a:lnTo>
                    <a:pt x="5868" y="11532"/>
                  </a:lnTo>
                  <a:lnTo>
                    <a:pt x="5872" y="11527"/>
                  </a:lnTo>
                  <a:lnTo>
                    <a:pt x="5875" y="11522"/>
                  </a:lnTo>
                  <a:lnTo>
                    <a:pt x="5877" y="11522"/>
                  </a:lnTo>
                  <a:lnTo>
                    <a:pt x="5880" y="11522"/>
                  </a:lnTo>
                  <a:lnTo>
                    <a:pt x="5882" y="11522"/>
                  </a:lnTo>
                  <a:lnTo>
                    <a:pt x="5882" y="11525"/>
                  </a:lnTo>
                  <a:lnTo>
                    <a:pt x="5880" y="11529"/>
                  </a:lnTo>
                  <a:lnTo>
                    <a:pt x="5879" y="11530"/>
                  </a:lnTo>
                  <a:lnTo>
                    <a:pt x="5874" y="11532"/>
                  </a:lnTo>
                  <a:lnTo>
                    <a:pt x="5868" y="11532"/>
                  </a:lnTo>
                  <a:lnTo>
                    <a:pt x="5867" y="11537"/>
                  </a:lnTo>
                  <a:lnTo>
                    <a:pt x="5863" y="11541"/>
                  </a:lnTo>
                  <a:lnTo>
                    <a:pt x="5855" y="11546"/>
                  </a:lnTo>
                  <a:lnTo>
                    <a:pt x="5855" y="11552"/>
                  </a:lnTo>
                  <a:lnTo>
                    <a:pt x="5853" y="11556"/>
                  </a:lnTo>
                  <a:lnTo>
                    <a:pt x="5848" y="11559"/>
                  </a:lnTo>
                  <a:lnTo>
                    <a:pt x="5841" y="11559"/>
                  </a:lnTo>
                  <a:lnTo>
                    <a:pt x="5841" y="11600"/>
                  </a:lnTo>
                  <a:lnTo>
                    <a:pt x="5851" y="11602"/>
                  </a:lnTo>
                  <a:lnTo>
                    <a:pt x="5860" y="11600"/>
                  </a:lnTo>
                  <a:lnTo>
                    <a:pt x="5865" y="11599"/>
                  </a:lnTo>
                  <a:lnTo>
                    <a:pt x="5870" y="11595"/>
                  </a:lnTo>
                  <a:lnTo>
                    <a:pt x="5879" y="11587"/>
                  </a:lnTo>
                  <a:lnTo>
                    <a:pt x="5884" y="11583"/>
                  </a:lnTo>
                  <a:lnTo>
                    <a:pt x="5889" y="11580"/>
                  </a:lnTo>
                  <a:lnTo>
                    <a:pt x="5891" y="11575"/>
                  </a:lnTo>
                  <a:lnTo>
                    <a:pt x="5892" y="11573"/>
                  </a:lnTo>
                  <a:lnTo>
                    <a:pt x="5896" y="11573"/>
                  </a:lnTo>
                  <a:lnTo>
                    <a:pt x="5899" y="11573"/>
                  </a:lnTo>
                  <a:lnTo>
                    <a:pt x="5901" y="11571"/>
                  </a:lnTo>
                  <a:lnTo>
                    <a:pt x="5903" y="11566"/>
                  </a:lnTo>
                  <a:lnTo>
                    <a:pt x="5908" y="11564"/>
                  </a:lnTo>
                  <a:lnTo>
                    <a:pt x="5911" y="11564"/>
                  </a:lnTo>
                  <a:lnTo>
                    <a:pt x="5916" y="11563"/>
                  </a:lnTo>
                  <a:lnTo>
                    <a:pt x="5916" y="11561"/>
                  </a:lnTo>
                  <a:lnTo>
                    <a:pt x="5916" y="11559"/>
                  </a:lnTo>
                  <a:lnTo>
                    <a:pt x="5921" y="11559"/>
                  </a:lnTo>
                  <a:lnTo>
                    <a:pt x="5925" y="11556"/>
                  </a:lnTo>
                  <a:lnTo>
                    <a:pt x="5928" y="11551"/>
                  </a:lnTo>
                  <a:lnTo>
                    <a:pt x="5931" y="11547"/>
                  </a:lnTo>
                  <a:lnTo>
                    <a:pt x="5933" y="11546"/>
                  </a:lnTo>
                  <a:lnTo>
                    <a:pt x="5938" y="11546"/>
                  </a:lnTo>
                  <a:lnTo>
                    <a:pt x="5943" y="11546"/>
                  </a:lnTo>
                  <a:lnTo>
                    <a:pt x="5943" y="11532"/>
                  </a:lnTo>
                  <a:lnTo>
                    <a:pt x="5952" y="11530"/>
                  </a:lnTo>
                  <a:lnTo>
                    <a:pt x="5955" y="11529"/>
                  </a:lnTo>
                  <a:lnTo>
                    <a:pt x="5957" y="11525"/>
                  </a:lnTo>
                  <a:lnTo>
                    <a:pt x="5960" y="11518"/>
                  </a:lnTo>
                  <a:lnTo>
                    <a:pt x="5964" y="11515"/>
                  </a:lnTo>
                  <a:lnTo>
                    <a:pt x="5969" y="11510"/>
                  </a:lnTo>
                  <a:lnTo>
                    <a:pt x="5971" y="11505"/>
                  </a:lnTo>
                  <a:lnTo>
                    <a:pt x="5984" y="11500"/>
                  </a:lnTo>
                  <a:lnTo>
                    <a:pt x="5996" y="11491"/>
                  </a:lnTo>
                  <a:lnTo>
                    <a:pt x="6001" y="11489"/>
                  </a:lnTo>
                  <a:lnTo>
                    <a:pt x="6008" y="11486"/>
                  </a:lnTo>
                  <a:lnTo>
                    <a:pt x="6017" y="11484"/>
                  </a:lnTo>
                  <a:lnTo>
                    <a:pt x="6025" y="11484"/>
                  </a:lnTo>
                  <a:lnTo>
                    <a:pt x="6029" y="11496"/>
                  </a:lnTo>
                  <a:lnTo>
                    <a:pt x="6032" y="11506"/>
                  </a:lnTo>
                  <a:lnTo>
                    <a:pt x="6034" y="11517"/>
                  </a:lnTo>
                  <a:lnTo>
                    <a:pt x="6032" y="11532"/>
                  </a:lnTo>
                  <a:lnTo>
                    <a:pt x="6037" y="11534"/>
                  </a:lnTo>
                  <a:lnTo>
                    <a:pt x="6039" y="11539"/>
                  </a:lnTo>
                  <a:lnTo>
                    <a:pt x="6041" y="11546"/>
                  </a:lnTo>
                  <a:lnTo>
                    <a:pt x="6039" y="11552"/>
                  </a:lnTo>
                  <a:lnTo>
                    <a:pt x="6041" y="11558"/>
                  </a:lnTo>
                  <a:lnTo>
                    <a:pt x="6042" y="11559"/>
                  </a:lnTo>
                  <a:lnTo>
                    <a:pt x="6046" y="11559"/>
                  </a:lnTo>
                  <a:lnTo>
                    <a:pt x="6049" y="11561"/>
                  </a:lnTo>
                  <a:lnTo>
                    <a:pt x="6053" y="11564"/>
                  </a:lnTo>
                  <a:lnTo>
                    <a:pt x="6053" y="11568"/>
                  </a:lnTo>
                  <a:lnTo>
                    <a:pt x="6053" y="11573"/>
                  </a:lnTo>
                  <a:lnTo>
                    <a:pt x="6037" y="11575"/>
                  </a:lnTo>
                  <a:lnTo>
                    <a:pt x="6022" y="11578"/>
                  </a:lnTo>
                  <a:lnTo>
                    <a:pt x="6007" y="11583"/>
                  </a:lnTo>
                  <a:lnTo>
                    <a:pt x="5991" y="11587"/>
                  </a:lnTo>
                  <a:lnTo>
                    <a:pt x="5989" y="11600"/>
                  </a:lnTo>
                  <a:lnTo>
                    <a:pt x="5984" y="11610"/>
                  </a:lnTo>
                  <a:lnTo>
                    <a:pt x="5981" y="11621"/>
                  </a:lnTo>
                  <a:lnTo>
                    <a:pt x="5978" y="11634"/>
                  </a:lnTo>
                  <a:lnTo>
                    <a:pt x="5974" y="11636"/>
                  </a:lnTo>
                  <a:lnTo>
                    <a:pt x="5971" y="11638"/>
                  </a:lnTo>
                  <a:lnTo>
                    <a:pt x="5964" y="11645"/>
                  </a:lnTo>
                  <a:lnTo>
                    <a:pt x="5959" y="11651"/>
                  </a:lnTo>
                  <a:lnTo>
                    <a:pt x="5955" y="11653"/>
                  </a:lnTo>
                  <a:lnTo>
                    <a:pt x="5950" y="11655"/>
                  </a:lnTo>
                  <a:lnTo>
                    <a:pt x="5949" y="11660"/>
                  </a:lnTo>
                  <a:lnTo>
                    <a:pt x="5947" y="11663"/>
                  </a:lnTo>
                  <a:lnTo>
                    <a:pt x="5938" y="11670"/>
                  </a:lnTo>
                  <a:lnTo>
                    <a:pt x="5935" y="11674"/>
                  </a:lnTo>
                  <a:lnTo>
                    <a:pt x="5931" y="11677"/>
                  </a:lnTo>
                  <a:lnTo>
                    <a:pt x="5930" y="11682"/>
                  </a:lnTo>
                  <a:lnTo>
                    <a:pt x="5930" y="11689"/>
                  </a:lnTo>
                  <a:lnTo>
                    <a:pt x="5923" y="11691"/>
                  </a:lnTo>
                  <a:lnTo>
                    <a:pt x="5916" y="11692"/>
                  </a:lnTo>
                  <a:lnTo>
                    <a:pt x="5906" y="11697"/>
                  </a:lnTo>
                  <a:lnTo>
                    <a:pt x="5894" y="11704"/>
                  </a:lnTo>
                  <a:lnTo>
                    <a:pt x="5882" y="11709"/>
                  </a:lnTo>
                  <a:lnTo>
                    <a:pt x="5877" y="11711"/>
                  </a:lnTo>
                  <a:lnTo>
                    <a:pt x="5874" y="11715"/>
                  </a:lnTo>
                  <a:lnTo>
                    <a:pt x="5865" y="11723"/>
                  </a:lnTo>
                  <a:lnTo>
                    <a:pt x="5858" y="11732"/>
                  </a:lnTo>
                  <a:lnTo>
                    <a:pt x="5855" y="11735"/>
                  </a:lnTo>
                  <a:lnTo>
                    <a:pt x="5848" y="11737"/>
                  </a:lnTo>
                  <a:lnTo>
                    <a:pt x="5848" y="11791"/>
                  </a:lnTo>
                  <a:lnTo>
                    <a:pt x="5856" y="11793"/>
                  </a:lnTo>
                  <a:lnTo>
                    <a:pt x="5862" y="11791"/>
                  </a:lnTo>
                  <a:lnTo>
                    <a:pt x="5865" y="11790"/>
                  </a:lnTo>
                  <a:lnTo>
                    <a:pt x="5868" y="11788"/>
                  </a:lnTo>
                  <a:lnTo>
                    <a:pt x="5875" y="11781"/>
                  </a:lnTo>
                  <a:lnTo>
                    <a:pt x="5879" y="11779"/>
                  </a:lnTo>
                  <a:lnTo>
                    <a:pt x="5882" y="11778"/>
                  </a:lnTo>
                  <a:lnTo>
                    <a:pt x="5891" y="11773"/>
                  </a:lnTo>
                  <a:lnTo>
                    <a:pt x="5899" y="11771"/>
                  </a:lnTo>
                  <a:lnTo>
                    <a:pt x="5911" y="11771"/>
                  </a:lnTo>
                  <a:lnTo>
                    <a:pt x="5923" y="11771"/>
                  </a:lnTo>
                  <a:lnTo>
                    <a:pt x="5925" y="11778"/>
                  </a:lnTo>
                  <a:lnTo>
                    <a:pt x="5923" y="11785"/>
                  </a:lnTo>
                  <a:lnTo>
                    <a:pt x="5921" y="11790"/>
                  </a:lnTo>
                  <a:lnTo>
                    <a:pt x="5916" y="11791"/>
                  </a:lnTo>
                  <a:lnTo>
                    <a:pt x="5916" y="11793"/>
                  </a:lnTo>
                  <a:lnTo>
                    <a:pt x="5914" y="11795"/>
                  </a:lnTo>
                  <a:lnTo>
                    <a:pt x="5909" y="11798"/>
                  </a:lnTo>
                  <a:lnTo>
                    <a:pt x="5904" y="11800"/>
                  </a:lnTo>
                  <a:lnTo>
                    <a:pt x="5904" y="11802"/>
                  </a:lnTo>
                  <a:lnTo>
                    <a:pt x="5903" y="11805"/>
                  </a:lnTo>
                  <a:lnTo>
                    <a:pt x="5896" y="11803"/>
                  </a:lnTo>
                  <a:lnTo>
                    <a:pt x="5891" y="11805"/>
                  </a:lnTo>
                  <a:lnTo>
                    <a:pt x="5882" y="11809"/>
                  </a:lnTo>
                  <a:lnTo>
                    <a:pt x="5875" y="11812"/>
                  </a:lnTo>
                  <a:lnTo>
                    <a:pt x="5868" y="11814"/>
                  </a:lnTo>
                  <a:lnTo>
                    <a:pt x="5862" y="11812"/>
                  </a:lnTo>
                  <a:lnTo>
                    <a:pt x="5855" y="11814"/>
                  </a:lnTo>
                  <a:lnTo>
                    <a:pt x="5851" y="11812"/>
                  </a:lnTo>
                  <a:lnTo>
                    <a:pt x="5848" y="11809"/>
                  </a:lnTo>
                  <a:lnTo>
                    <a:pt x="5845" y="11805"/>
                  </a:lnTo>
                  <a:lnTo>
                    <a:pt x="5841" y="11797"/>
                  </a:lnTo>
                  <a:lnTo>
                    <a:pt x="5839" y="11793"/>
                  </a:lnTo>
                  <a:lnTo>
                    <a:pt x="5834" y="11791"/>
                  </a:lnTo>
                  <a:lnTo>
                    <a:pt x="5829" y="11791"/>
                  </a:lnTo>
                  <a:lnTo>
                    <a:pt x="5826" y="11791"/>
                  </a:lnTo>
                  <a:lnTo>
                    <a:pt x="5822" y="11795"/>
                  </a:lnTo>
                  <a:lnTo>
                    <a:pt x="5821" y="11798"/>
                  </a:lnTo>
                  <a:lnTo>
                    <a:pt x="5819" y="11805"/>
                  </a:lnTo>
                  <a:lnTo>
                    <a:pt x="5817" y="11809"/>
                  </a:lnTo>
                  <a:lnTo>
                    <a:pt x="5814" y="11812"/>
                  </a:lnTo>
                  <a:lnTo>
                    <a:pt x="5814" y="11817"/>
                  </a:lnTo>
                  <a:lnTo>
                    <a:pt x="5810" y="11819"/>
                  </a:lnTo>
                  <a:lnTo>
                    <a:pt x="5807" y="11819"/>
                  </a:lnTo>
                  <a:lnTo>
                    <a:pt x="5800" y="11822"/>
                  </a:lnTo>
                  <a:lnTo>
                    <a:pt x="5795" y="11827"/>
                  </a:lnTo>
                  <a:lnTo>
                    <a:pt x="5793" y="11836"/>
                  </a:lnTo>
                  <a:lnTo>
                    <a:pt x="5793" y="11846"/>
                  </a:lnTo>
                  <a:lnTo>
                    <a:pt x="5786" y="11846"/>
                  </a:lnTo>
                  <a:lnTo>
                    <a:pt x="5780" y="11849"/>
                  </a:lnTo>
                  <a:lnTo>
                    <a:pt x="5774" y="11853"/>
                  </a:lnTo>
                  <a:lnTo>
                    <a:pt x="5771" y="11858"/>
                  </a:lnTo>
                  <a:lnTo>
                    <a:pt x="5764" y="11866"/>
                  </a:lnTo>
                  <a:lnTo>
                    <a:pt x="5759" y="11872"/>
                  </a:lnTo>
                  <a:lnTo>
                    <a:pt x="5752" y="11873"/>
                  </a:lnTo>
                  <a:lnTo>
                    <a:pt x="5752" y="11878"/>
                  </a:lnTo>
                  <a:lnTo>
                    <a:pt x="5749" y="11880"/>
                  </a:lnTo>
                  <a:lnTo>
                    <a:pt x="5745" y="11880"/>
                  </a:lnTo>
                  <a:lnTo>
                    <a:pt x="5742" y="11882"/>
                  </a:lnTo>
                  <a:lnTo>
                    <a:pt x="5740" y="11884"/>
                  </a:lnTo>
                  <a:lnTo>
                    <a:pt x="5737" y="11887"/>
                  </a:lnTo>
                  <a:lnTo>
                    <a:pt x="5732" y="11887"/>
                  </a:lnTo>
                  <a:lnTo>
                    <a:pt x="5725" y="11885"/>
                  </a:lnTo>
                  <a:lnTo>
                    <a:pt x="5720" y="11884"/>
                  </a:lnTo>
                  <a:lnTo>
                    <a:pt x="5711" y="11884"/>
                  </a:lnTo>
                  <a:lnTo>
                    <a:pt x="5701" y="11887"/>
                  </a:lnTo>
                  <a:lnTo>
                    <a:pt x="5684" y="11887"/>
                  </a:lnTo>
                  <a:lnTo>
                    <a:pt x="5686" y="11890"/>
                  </a:lnTo>
                  <a:lnTo>
                    <a:pt x="5689" y="11894"/>
                  </a:lnTo>
                  <a:lnTo>
                    <a:pt x="5691" y="11897"/>
                  </a:lnTo>
                  <a:lnTo>
                    <a:pt x="5691" y="11901"/>
                  </a:lnTo>
                  <a:lnTo>
                    <a:pt x="5698" y="11902"/>
                  </a:lnTo>
                  <a:lnTo>
                    <a:pt x="5698" y="11904"/>
                  </a:lnTo>
                  <a:lnTo>
                    <a:pt x="5698" y="11907"/>
                  </a:lnTo>
                  <a:lnTo>
                    <a:pt x="5704" y="11909"/>
                  </a:lnTo>
                  <a:lnTo>
                    <a:pt x="5704" y="11911"/>
                  </a:lnTo>
                  <a:lnTo>
                    <a:pt x="5704" y="11914"/>
                  </a:lnTo>
                  <a:lnTo>
                    <a:pt x="5706" y="11918"/>
                  </a:lnTo>
                  <a:lnTo>
                    <a:pt x="5710" y="11921"/>
                  </a:lnTo>
                  <a:lnTo>
                    <a:pt x="5711" y="11924"/>
                  </a:lnTo>
                  <a:lnTo>
                    <a:pt x="5711" y="11928"/>
                  </a:lnTo>
                  <a:lnTo>
                    <a:pt x="5718" y="11930"/>
                  </a:lnTo>
                  <a:lnTo>
                    <a:pt x="5718" y="11931"/>
                  </a:lnTo>
                  <a:lnTo>
                    <a:pt x="5718" y="11935"/>
                  </a:lnTo>
                  <a:lnTo>
                    <a:pt x="5725" y="11936"/>
                  </a:lnTo>
                  <a:lnTo>
                    <a:pt x="5725" y="11938"/>
                  </a:lnTo>
                  <a:lnTo>
                    <a:pt x="5725" y="11942"/>
                  </a:lnTo>
                  <a:lnTo>
                    <a:pt x="5727" y="11947"/>
                  </a:lnTo>
                  <a:lnTo>
                    <a:pt x="5728" y="11948"/>
                  </a:lnTo>
                  <a:lnTo>
                    <a:pt x="5733" y="11953"/>
                  </a:lnTo>
                  <a:lnTo>
                    <a:pt x="5737" y="11955"/>
                  </a:lnTo>
                  <a:lnTo>
                    <a:pt x="5739" y="11959"/>
                  </a:lnTo>
                  <a:lnTo>
                    <a:pt x="5740" y="11964"/>
                  </a:lnTo>
                  <a:lnTo>
                    <a:pt x="5739" y="11969"/>
                  </a:lnTo>
                  <a:lnTo>
                    <a:pt x="5745" y="11972"/>
                  </a:lnTo>
                  <a:lnTo>
                    <a:pt x="5749" y="11976"/>
                  </a:lnTo>
                  <a:lnTo>
                    <a:pt x="5754" y="11981"/>
                  </a:lnTo>
                  <a:lnTo>
                    <a:pt x="5759" y="11982"/>
                  </a:lnTo>
                  <a:lnTo>
                    <a:pt x="5793" y="11982"/>
                  </a:lnTo>
                  <a:lnTo>
                    <a:pt x="5797" y="11977"/>
                  </a:lnTo>
                  <a:lnTo>
                    <a:pt x="5800" y="11972"/>
                  </a:lnTo>
                  <a:lnTo>
                    <a:pt x="5807" y="11969"/>
                  </a:lnTo>
                  <a:lnTo>
                    <a:pt x="5814" y="11969"/>
                  </a:lnTo>
                  <a:lnTo>
                    <a:pt x="5821" y="11969"/>
                  </a:lnTo>
                  <a:lnTo>
                    <a:pt x="5826" y="11970"/>
                  </a:lnTo>
                  <a:lnTo>
                    <a:pt x="5831" y="11974"/>
                  </a:lnTo>
                  <a:lnTo>
                    <a:pt x="5834" y="11977"/>
                  </a:lnTo>
                  <a:lnTo>
                    <a:pt x="5839" y="11984"/>
                  </a:lnTo>
                  <a:lnTo>
                    <a:pt x="5843" y="11988"/>
                  </a:lnTo>
                  <a:lnTo>
                    <a:pt x="5848" y="11989"/>
                  </a:lnTo>
                  <a:lnTo>
                    <a:pt x="5850" y="11993"/>
                  </a:lnTo>
                  <a:lnTo>
                    <a:pt x="5851" y="11994"/>
                  </a:lnTo>
                  <a:lnTo>
                    <a:pt x="5856" y="11994"/>
                  </a:lnTo>
                  <a:lnTo>
                    <a:pt x="5863" y="11994"/>
                  </a:lnTo>
                  <a:lnTo>
                    <a:pt x="5868" y="11996"/>
                  </a:lnTo>
                  <a:lnTo>
                    <a:pt x="5868" y="11999"/>
                  </a:lnTo>
                  <a:lnTo>
                    <a:pt x="5868" y="12003"/>
                  </a:lnTo>
                  <a:lnTo>
                    <a:pt x="5872" y="12003"/>
                  </a:lnTo>
                  <a:lnTo>
                    <a:pt x="5875" y="12003"/>
                  </a:lnTo>
                  <a:lnTo>
                    <a:pt x="5877" y="12005"/>
                  </a:lnTo>
                  <a:lnTo>
                    <a:pt x="5877" y="12008"/>
                  </a:lnTo>
                  <a:lnTo>
                    <a:pt x="5879" y="12010"/>
                  </a:lnTo>
                  <a:lnTo>
                    <a:pt x="5882" y="12010"/>
                  </a:lnTo>
                  <a:lnTo>
                    <a:pt x="5882" y="12017"/>
                  </a:lnTo>
                  <a:lnTo>
                    <a:pt x="5882" y="12022"/>
                  </a:lnTo>
                  <a:lnTo>
                    <a:pt x="5879" y="12023"/>
                  </a:lnTo>
                  <a:lnTo>
                    <a:pt x="5875" y="12023"/>
                  </a:lnTo>
                  <a:lnTo>
                    <a:pt x="5875" y="12035"/>
                  </a:lnTo>
                  <a:lnTo>
                    <a:pt x="5875" y="12044"/>
                  </a:lnTo>
                  <a:lnTo>
                    <a:pt x="5879" y="12061"/>
                  </a:lnTo>
                  <a:lnTo>
                    <a:pt x="5882" y="12078"/>
                  </a:lnTo>
                  <a:lnTo>
                    <a:pt x="5884" y="12088"/>
                  </a:lnTo>
                  <a:lnTo>
                    <a:pt x="5882" y="12098"/>
                  </a:lnTo>
                  <a:lnTo>
                    <a:pt x="5887" y="12105"/>
                  </a:lnTo>
                  <a:lnTo>
                    <a:pt x="5889" y="12112"/>
                  </a:lnTo>
                  <a:lnTo>
                    <a:pt x="5891" y="12117"/>
                  </a:lnTo>
                  <a:lnTo>
                    <a:pt x="5891" y="12121"/>
                  </a:lnTo>
                  <a:lnTo>
                    <a:pt x="5892" y="12124"/>
                  </a:lnTo>
                  <a:lnTo>
                    <a:pt x="5896" y="12126"/>
                  </a:lnTo>
                  <a:lnTo>
                    <a:pt x="5897" y="12131"/>
                  </a:lnTo>
                  <a:lnTo>
                    <a:pt x="5897" y="12138"/>
                  </a:lnTo>
                  <a:lnTo>
                    <a:pt x="5896" y="12150"/>
                  </a:lnTo>
                  <a:lnTo>
                    <a:pt x="5896" y="12156"/>
                  </a:lnTo>
                  <a:lnTo>
                    <a:pt x="5896" y="12161"/>
                  </a:lnTo>
                  <a:lnTo>
                    <a:pt x="5899" y="12165"/>
                  </a:lnTo>
                  <a:lnTo>
                    <a:pt x="5903" y="12167"/>
                  </a:lnTo>
                  <a:lnTo>
                    <a:pt x="5901" y="12172"/>
                  </a:lnTo>
                  <a:lnTo>
                    <a:pt x="5899" y="12175"/>
                  </a:lnTo>
                  <a:lnTo>
                    <a:pt x="5896" y="12175"/>
                  </a:lnTo>
                  <a:lnTo>
                    <a:pt x="5892" y="12172"/>
                  </a:lnTo>
                  <a:lnTo>
                    <a:pt x="5889" y="12168"/>
                  </a:lnTo>
                  <a:lnTo>
                    <a:pt x="5887" y="12163"/>
                  </a:lnTo>
                  <a:lnTo>
                    <a:pt x="5887" y="12158"/>
                  </a:lnTo>
                  <a:lnTo>
                    <a:pt x="5889" y="12153"/>
                  </a:lnTo>
                  <a:lnTo>
                    <a:pt x="5884" y="12151"/>
                  </a:lnTo>
                  <a:lnTo>
                    <a:pt x="5882" y="12150"/>
                  </a:lnTo>
                  <a:lnTo>
                    <a:pt x="5882" y="12146"/>
                  </a:lnTo>
                  <a:lnTo>
                    <a:pt x="5880" y="12136"/>
                  </a:lnTo>
                  <a:lnTo>
                    <a:pt x="5877" y="12124"/>
                  </a:lnTo>
                  <a:lnTo>
                    <a:pt x="5875" y="12114"/>
                  </a:lnTo>
                  <a:lnTo>
                    <a:pt x="5875" y="12098"/>
                  </a:lnTo>
                  <a:lnTo>
                    <a:pt x="5872" y="12098"/>
                  </a:lnTo>
                  <a:lnTo>
                    <a:pt x="5868" y="12100"/>
                  </a:lnTo>
                  <a:lnTo>
                    <a:pt x="5863" y="12109"/>
                  </a:lnTo>
                  <a:lnTo>
                    <a:pt x="5862" y="12110"/>
                  </a:lnTo>
                  <a:lnTo>
                    <a:pt x="5858" y="12112"/>
                  </a:lnTo>
                  <a:lnTo>
                    <a:pt x="5856" y="12110"/>
                  </a:lnTo>
                  <a:lnTo>
                    <a:pt x="5855" y="12105"/>
                  </a:lnTo>
                  <a:lnTo>
                    <a:pt x="5851" y="12105"/>
                  </a:lnTo>
                  <a:lnTo>
                    <a:pt x="5848" y="12109"/>
                  </a:lnTo>
                  <a:lnTo>
                    <a:pt x="5843" y="12114"/>
                  </a:lnTo>
                  <a:lnTo>
                    <a:pt x="5841" y="12117"/>
                  </a:lnTo>
                  <a:lnTo>
                    <a:pt x="5838" y="12119"/>
                  </a:lnTo>
                  <a:lnTo>
                    <a:pt x="5834" y="12121"/>
                  </a:lnTo>
                  <a:lnTo>
                    <a:pt x="5827" y="12119"/>
                  </a:lnTo>
                  <a:lnTo>
                    <a:pt x="5827" y="12146"/>
                  </a:lnTo>
                  <a:lnTo>
                    <a:pt x="5826" y="12158"/>
                  </a:lnTo>
                  <a:lnTo>
                    <a:pt x="5824" y="12163"/>
                  </a:lnTo>
                  <a:lnTo>
                    <a:pt x="5821" y="12167"/>
                  </a:lnTo>
                  <a:lnTo>
                    <a:pt x="5821" y="12172"/>
                  </a:lnTo>
                  <a:lnTo>
                    <a:pt x="5822" y="12175"/>
                  </a:lnTo>
                  <a:lnTo>
                    <a:pt x="5826" y="12184"/>
                  </a:lnTo>
                  <a:lnTo>
                    <a:pt x="5831" y="12192"/>
                  </a:lnTo>
                  <a:lnTo>
                    <a:pt x="5834" y="12201"/>
                  </a:lnTo>
                  <a:lnTo>
                    <a:pt x="5838" y="12214"/>
                  </a:lnTo>
                  <a:lnTo>
                    <a:pt x="5838" y="12231"/>
                  </a:lnTo>
                  <a:lnTo>
                    <a:pt x="5839" y="12247"/>
                  </a:lnTo>
                  <a:lnTo>
                    <a:pt x="5841" y="12262"/>
                  </a:lnTo>
                  <a:lnTo>
                    <a:pt x="5838" y="12262"/>
                  </a:lnTo>
                  <a:lnTo>
                    <a:pt x="5834" y="12264"/>
                  </a:lnTo>
                  <a:lnTo>
                    <a:pt x="5833" y="12267"/>
                  </a:lnTo>
                  <a:lnTo>
                    <a:pt x="5831" y="12271"/>
                  </a:lnTo>
                  <a:lnTo>
                    <a:pt x="5827" y="12279"/>
                  </a:lnTo>
                  <a:lnTo>
                    <a:pt x="5826" y="12281"/>
                  </a:lnTo>
                  <a:lnTo>
                    <a:pt x="5821" y="12283"/>
                  </a:lnTo>
                  <a:lnTo>
                    <a:pt x="5821" y="12288"/>
                  </a:lnTo>
                  <a:lnTo>
                    <a:pt x="5817" y="12289"/>
                  </a:lnTo>
                  <a:lnTo>
                    <a:pt x="5814" y="12289"/>
                  </a:lnTo>
                  <a:lnTo>
                    <a:pt x="5814" y="12295"/>
                  </a:lnTo>
                  <a:lnTo>
                    <a:pt x="5810" y="12296"/>
                  </a:lnTo>
                  <a:lnTo>
                    <a:pt x="5807" y="12296"/>
                  </a:lnTo>
                  <a:lnTo>
                    <a:pt x="5793" y="12296"/>
                  </a:lnTo>
                  <a:lnTo>
                    <a:pt x="5793" y="12301"/>
                  </a:lnTo>
                  <a:lnTo>
                    <a:pt x="5793" y="12305"/>
                  </a:lnTo>
                  <a:lnTo>
                    <a:pt x="5790" y="12308"/>
                  </a:lnTo>
                  <a:lnTo>
                    <a:pt x="5786" y="12310"/>
                  </a:lnTo>
                  <a:lnTo>
                    <a:pt x="5786" y="12329"/>
                  </a:lnTo>
                  <a:lnTo>
                    <a:pt x="5788" y="12346"/>
                  </a:lnTo>
                  <a:lnTo>
                    <a:pt x="5790" y="12359"/>
                  </a:lnTo>
                  <a:lnTo>
                    <a:pt x="5795" y="12375"/>
                  </a:lnTo>
                  <a:lnTo>
                    <a:pt x="5802" y="12402"/>
                  </a:lnTo>
                  <a:lnTo>
                    <a:pt x="5805" y="12417"/>
                  </a:lnTo>
                  <a:lnTo>
                    <a:pt x="5807" y="12433"/>
                  </a:lnTo>
                  <a:lnTo>
                    <a:pt x="5805" y="12433"/>
                  </a:lnTo>
                  <a:lnTo>
                    <a:pt x="5803" y="12435"/>
                  </a:lnTo>
                  <a:lnTo>
                    <a:pt x="5802" y="12438"/>
                  </a:lnTo>
                  <a:lnTo>
                    <a:pt x="5802" y="12443"/>
                  </a:lnTo>
                  <a:lnTo>
                    <a:pt x="5800" y="12446"/>
                  </a:lnTo>
                  <a:lnTo>
                    <a:pt x="5795" y="12448"/>
                  </a:lnTo>
                  <a:lnTo>
                    <a:pt x="5793" y="12450"/>
                  </a:lnTo>
                  <a:lnTo>
                    <a:pt x="5793" y="12453"/>
                  </a:lnTo>
                  <a:lnTo>
                    <a:pt x="5793" y="12458"/>
                  </a:lnTo>
                  <a:lnTo>
                    <a:pt x="5790" y="12460"/>
                  </a:lnTo>
                  <a:lnTo>
                    <a:pt x="5786" y="12460"/>
                  </a:lnTo>
                  <a:lnTo>
                    <a:pt x="5786" y="12465"/>
                  </a:lnTo>
                  <a:lnTo>
                    <a:pt x="5783" y="12467"/>
                  </a:lnTo>
                  <a:lnTo>
                    <a:pt x="5780" y="12467"/>
                  </a:lnTo>
                  <a:lnTo>
                    <a:pt x="5780" y="12472"/>
                  </a:lnTo>
                  <a:lnTo>
                    <a:pt x="5776" y="12474"/>
                  </a:lnTo>
                  <a:lnTo>
                    <a:pt x="5773" y="12474"/>
                  </a:lnTo>
                  <a:lnTo>
                    <a:pt x="5764" y="12474"/>
                  </a:lnTo>
                  <a:lnTo>
                    <a:pt x="5761" y="12475"/>
                  </a:lnTo>
                  <a:lnTo>
                    <a:pt x="5757" y="12477"/>
                  </a:lnTo>
                  <a:lnTo>
                    <a:pt x="5756" y="12481"/>
                  </a:lnTo>
                  <a:lnTo>
                    <a:pt x="5754" y="12484"/>
                  </a:lnTo>
                  <a:lnTo>
                    <a:pt x="5752" y="12494"/>
                  </a:lnTo>
                  <a:lnTo>
                    <a:pt x="5745" y="12494"/>
                  </a:lnTo>
                  <a:lnTo>
                    <a:pt x="5739" y="12494"/>
                  </a:lnTo>
                  <a:lnTo>
                    <a:pt x="5730" y="12498"/>
                  </a:lnTo>
                  <a:lnTo>
                    <a:pt x="5722" y="12504"/>
                  </a:lnTo>
                  <a:lnTo>
                    <a:pt x="5711" y="12508"/>
                  </a:lnTo>
                  <a:lnTo>
                    <a:pt x="5677" y="12508"/>
                  </a:lnTo>
                  <a:lnTo>
                    <a:pt x="5670" y="12508"/>
                  </a:lnTo>
                  <a:lnTo>
                    <a:pt x="5665" y="12506"/>
                  </a:lnTo>
                  <a:lnTo>
                    <a:pt x="5655" y="12499"/>
                  </a:lnTo>
                  <a:lnTo>
                    <a:pt x="5647" y="12492"/>
                  </a:lnTo>
                  <a:lnTo>
                    <a:pt x="5636" y="12487"/>
                  </a:lnTo>
                  <a:lnTo>
                    <a:pt x="5602" y="12487"/>
                  </a:lnTo>
                  <a:lnTo>
                    <a:pt x="5590" y="12492"/>
                  </a:lnTo>
                  <a:lnTo>
                    <a:pt x="5580" y="12501"/>
                  </a:lnTo>
                  <a:lnTo>
                    <a:pt x="5571" y="12510"/>
                  </a:lnTo>
                  <a:lnTo>
                    <a:pt x="5565" y="12521"/>
                  </a:lnTo>
                  <a:lnTo>
                    <a:pt x="5560" y="12533"/>
                  </a:lnTo>
                  <a:lnTo>
                    <a:pt x="5556" y="12549"/>
                  </a:lnTo>
                  <a:lnTo>
                    <a:pt x="5554" y="12566"/>
                  </a:lnTo>
                  <a:lnTo>
                    <a:pt x="5554" y="12583"/>
                  </a:lnTo>
                  <a:lnTo>
                    <a:pt x="5561" y="12578"/>
                  </a:lnTo>
                  <a:lnTo>
                    <a:pt x="5566" y="12573"/>
                  </a:lnTo>
                  <a:lnTo>
                    <a:pt x="5571" y="12566"/>
                  </a:lnTo>
                  <a:lnTo>
                    <a:pt x="5575" y="12559"/>
                  </a:lnTo>
                  <a:lnTo>
                    <a:pt x="5582" y="12542"/>
                  </a:lnTo>
                  <a:lnTo>
                    <a:pt x="5585" y="12535"/>
                  </a:lnTo>
                  <a:lnTo>
                    <a:pt x="5589" y="12528"/>
                  </a:lnTo>
                  <a:lnTo>
                    <a:pt x="5592" y="12530"/>
                  </a:lnTo>
                  <a:lnTo>
                    <a:pt x="5594" y="12532"/>
                  </a:lnTo>
                  <a:lnTo>
                    <a:pt x="5595" y="12535"/>
                  </a:lnTo>
                  <a:lnTo>
                    <a:pt x="5595" y="12549"/>
                  </a:lnTo>
                  <a:lnTo>
                    <a:pt x="5599" y="12550"/>
                  </a:lnTo>
                  <a:lnTo>
                    <a:pt x="5602" y="12552"/>
                  </a:lnTo>
                  <a:lnTo>
                    <a:pt x="5606" y="12556"/>
                  </a:lnTo>
                  <a:lnTo>
                    <a:pt x="5609" y="12556"/>
                  </a:lnTo>
                  <a:lnTo>
                    <a:pt x="5619" y="12557"/>
                  </a:lnTo>
                  <a:lnTo>
                    <a:pt x="5626" y="12557"/>
                  </a:lnTo>
                  <a:lnTo>
                    <a:pt x="5631" y="12554"/>
                  </a:lnTo>
                  <a:lnTo>
                    <a:pt x="5636" y="12552"/>
                  </a:lnTo>
                  <a:lnTo>
                    <a:pt x="5645" y="12545"/>
                  </a:lnTo>
                  <a:lnTo>
                    <a:pt x="5650" y="12542"/>
                  </a:lnTo>
                  <a:lnTo>
                    <a:pt x="5657" y="12542"/>
                  </a:lnTo>
                  <a:lnTo>
                    <a:pt x="5653" y="12549"/>
                  </a:lnTo>
                  <a:lnTo>
                    <a:pt x="5650" y="12554"/>
                  </a:lnTo>
                  <a:lnTo>
                    <a:pt x="5640" y="12562"/>
                  </a:lnTo>
                  <a:lnTo>
                    <a:pt x="5631" y="12571"/>
                  </a:lnTo>
                  <a:lnTo>
                    <a:pt x="5626" y="12576"/>
                  </a:lnTo>
                  <a:lnTo>
                    <a:pt x="5623" y="12583"/>
                  </a:lnTo>
                  <a:lnTo>
                    <a:pt x="5602" y="12583"/>
                  </a:lnTo>
                  <a:lnTo>
                    <a:pt x="5600" y="12583"/>
                  </a:lnTo>
                  <a:lnTo>
                    <a:pt x="5599" y="12585"/>
                  </a:lnTo>
                  <a:lnTo>
                    <a:pt x="5597" y="12588"/>
                  </a:lnTo>
                  <a:lnTo>
                    <a:pt x="5597" y="12593"/>
                  </a:lnTo>
                  <a:lnTo>
                    <a:pt x="5595" y="12596"/>
                  </a:lnTo>
                  <a:lnTo>
                    <a:pt x="5592" y="12598"/>
                  </a:lnTo>
                  <a:lnTo>
                    <a:pt x="5587" y="12598"/>
                  </a:lnTo>
                  <a:lnTo>
                    <a:pt x="5583" y="12598"/>
                  </a:lnTo>
                  <a:lnTo>
                    <a:pt x="5582" y="12600"/>
                  </a:lnTo>
                  <a:lnTo>
                    <a:pt x="5582" y="12603"/>
                  </a:lnTo>
                  <a:lnTo>
                    <a:pt x="5577" y="12607"/>
                  </a:lnTo>
                  <a:lnTo>
                    <a:pt x="5571" y="12608"/>
                  </a:lnTo>
                  <a:lnTo>
                    <a:pt x="5565" y="12612"/>
                  </a:lnTo>
                  <a:lnTo>
                    <a:pt x="5563" y="12614"/>
                  </a:lnTo>
                  <a:lnTo>
                    <a:pt x="5561" y="12617"/>
                  </a:lnTo>
                  <a:lnTo>
                    <a:pt x="5561" y="12624"/>
                  </a:lnTo>
                  <a:lnTo>
                    <a:pt x="5561" y="12629"/>
                  </a:lnTo>
                  <a:lnTo>
                    <a:pt x="5563" y="12634"/>
                  </a:lnTo>
                  <a:lnTo>
                    <a:pt x="5565" y="12637"/>
                  </a:lnTo>
                  <a:lnTo>
                    <a:pt x="5571" y="12643"/>
                  </a:lnTo>
                  <a:lnTo>
                    <a:pt x="5573" y="12646"/>
                  </a:lnTo>
                  <a:lnTo>
                    <a:pt x="5575" y="12651"/>
                  </a:lnTo>
                  <a:lnTo>
                    <a:pt x="5580" y="12651"/>
                  </a:lnTo>
                  <a:lnTo>
                    <a:pt x="5585" y="12651"/>
                  </a:lnTo>
                  <a:lnTo>
                    <a:pt x="5597" y="12651"/>
                  </a:lnTo>
                  <a:lnTo>
                    <a:pt x="5602" y="12651"/>
                  </a:lnTo>
                  <a:lnTo>
                    <a:pt x="5606" y="12651"/>
                  </a:lnTo>
                  <a:lnTo>
                    <a:pt x="5609" y="12653"/>
                  </a:lnTo>
                  <a:lnTo>
                    <a:pt x="5609" y="12658"/>
                  </a:lnTo>
                  <a:lnTo>
                    <a:pt x="5616" y="12658"/>
                  </a:lnTo>
                  <a:lnTo>
                    <a:pt x="5621" y="12656"/>
                  </a:lnTo>
                  <a:lnTo>
                    <a:pt x="5628" y="12653"/>
                  </a:lnTo>
                  <a:lnTo>
                    <a:pt x="5635" y="12648"/>
                  </a:lnTo>
                  <a:lnTo>
                    <a:pt x="5643" y="12644"/>
                  </a:lnTo>
                  <a:lnTo>
                    <a:pt x="5691" y="12644"/>
                  </a:lnTo>
                  <a:lnTo>
                    <a:pt x="5699" y="12644"/>
                  </a:lnTo>
                  <a:lnTo>
                    <a:pt x="5704" y="12646"/>
                  </a:lnTo>
                  <a:lnTo>
                    <a:pt x="5715" y="12653"/>
                  </a:lnTo>
                  <a:lnTo>
                    <a:pt x="5718" y="12654"/>
                  </a:lnTo>
                  <a:lnTo>
                    <a:pt x="5725" y="12658"/>
                  </a:lnTo>
                  <a:lnTo>
                    <a:pt x="5730" y="12658"/>
                  </a:lnTo>
                  <a:lnTo>
                    <a:pt x="5739" y="12658"/>
                  </a:lnTo>
                  <a:lnTo>
                    <a:pt x="5759" y="12666"/>
                  </a:lnTo>
                  <a:lnTo>
                    <a:pt x="5769" y="12670"/>
                  </a:lnTo>
                  <a:lnTo>
                    <a:pt x="5780" y="12672"/>
                  </a:lnTo>
                  <a:lnTo>
                    <a:pt x="5785" y="12678"/>
                  </a:lnTo>
                  <a:lnTo>
                    <a:pt x="5786" y="12685"/>
                  </a:lnTo>
                  <a:lnTo>
                    <a:pt x="5788" y="12695"/>
                  </a:lnTo>
                  <a:lnTo>
                    <a:pt x="5786" y="12706"/>
                  </a:lnTo>
                  <a:lnTo>
                    <a:pt x="5803" y="12714"/>
                  </a:lnTo>
                  <a:lnTo>
                    <a:pt x="5819" y="12723"/>
                  </a:lnTo>
                  <a:lnTo>
                    <a:pt x="5826" y="12726"/>
                  </a:lnTo>
                  <a:lnTo>
                    <a:pt x="5833" y="12733"/>
                  </a:lnTo>
                  <a:lnTo>
                    <a:pt x="5838" y="12740"/>
                  </a:lnTo>
                  <a:lnTo>
                    <a:pt x="5841" y="12747"/>
                  </a:lnTo>
                  <a:lnTo>
                    <a:pt x="5848" y="12747"/>
                  </a:lnTo>
                  <a:lnTo>
                    <a:pt x="5855" y="12747"/>
                  </a:lnTo>
                  <a:lnTo>
                    <a:pt x="5862" y="12747"/>
                  </a:lnTo>
                  <a:lnTo>
                    <a:pt x="5868" y="12747"/>
                  </a:lnTo>
                  <a:lnTo>
                    <a:pt x="5874" y="12748"/>
                  </a:lnTo>
                  <a:lnTo>
                    <a:pt x="5874" y="12750"/>
                  </a:lnTo>
                  <a:lnTo>
                    <a:pt x="5875" y="12753"/>
                  </a:lnTo>
                  <a:lnTo>
                    <a:pt x="5880" y="12757"/>
                  </a:lnTo>
                  <a:lnTo>
                    <a:pt x="5884" y="12760"/>
                  </a:lnTo>
                  <a:lnTo>
                    <a:pt x="5882" y="12760"/>
                  </a:lnTo>
                  <a:lnTo>
                    <a:pt x="5885" y="12760"/>
                  </a:lnTo>
                  <a:lnTo>
                    <a:pt x="5889" y="12757"/>
                  </a:lnTo>
                  <a:lnTo>
                    <a:pt x="5892" y="12755"/>
                  </a:lnTo>
                  <a:lnTo>
                    <a:pt x="5896" y="12753"/>
                  </a:lnTo>
                  <a:lnTo>
                    <a:pt x="5899" y="12755"/>
                  </a:lnTo>
                  <a:lnTo>
                    <a:pt x="5903" y="12757"/>
                  </a:lnTo>
                  <a:lnTo>
                    <a:pt x="5906" y="12760"/>
                  </a:lnTo>
                  <a:lnTo>
                    <a:pt x="5909" y="12760"/>
                  </a:lnTo>
                  <a:lnTo>
                    <a:pt x="5964" y="12760"/>
                  </a:lnTo>
                  <a:lnTo>
                    <a:pt x="5969" y="12757"/>
                  </a:lnTo>
                  <a:lnTo>
                    <a:pt x="5976" y="12755"/>
                  </a:lnTo>
                  <a:lnTo>
                    <a:pt x="5983" y="12753"/>
                  </a:lnTo>
                  <a:lnTo>
                    <a:pt x="5991" y="12753"/>
                  </a:lnTo>
                  <a:lnTo>
                    <a:pt x="5998" y="12752"/>
                  </a:lnTo>
                  <a:lnTo>
                    <a:pt x="6000" y="12748"/>
                  </a:lnTo>
                  <a:lnTo>
                    <a:pt x="6000" y="12747"/>
                  </a:lnTo>
                  <a:lnTo>
                    <a:pt x="5996" y="12743"/>
                  </a:lnTo>
                  <a:lnTo>
                    <a:pt x="5991" y="12735"/>
                  </a:lnTo>
                  <a:lnTo>
                    <a:pt x="5991" y="12731"/>
                  </a:lnTo>
                  <a:lnTo>
                    <a:pt x="5991" y="12726"/>
                  </a:lnTo>
                  <a:lnTo>
                    <a:pt x="5998" y="12726"/>
                  </a:lnTo>
                  <a:lnTo>
                    <a:pt x="6003" y="12729"/>
                  </a:lnTo>
                  <a:lnTo>
                    <a:pt x="6007" y="12731"/>
                  </a:lnTo>
                  <a:lnTo>
                    <a:pt x="6012" y="12733"/>
                  </a:lnTo>
                  <a:lnTo>
                    <a:pt x="6018" y="12735"/>
                  </a:lnTo>
                  <a:lnTo>
                    <a:pt x="6018" y="12736"/>
                  </a:lnTo>
                  <a:lnTo>
                    <a:pt x="6018" y="12740"/>
                  </a:lnTo>
                  <a:lnTo>
                    <a:pt x="6024" y="12748"/>
                  </a:lnTo>
                  <a:lnTo>
                    <a:pt x="6027" y="12752"/>
                  </a:lnTo>
                  <a:lnTo>
                    <a:pt x="6032" y="12753"/>
                  </a:lnTo>
                  <a:lnTo>
                    <a:pt x="6039" y="12755"/>
                  </a:lnTo>
                  <a:lnTo>
                    <a:pt x="6039" y="12757"/>
                  </a:lnTo>
                  <a:lnTo>
                    <a:pt x="6039" y="12760"/>
                  </a:lnTo>
                  <a:lnTo>
                    <a:pt x="6066" y="12767"/>
                  </a:lnTo>
                  <a:lnTo>
                    <a:pt x="6093" y="12774"/>
                  </a:lnTo>
                  <a:lnTo>
                    <a:pt x="6097" y="12779"/>
                  </a:lnTo>
                  <a:lnTo>
                    <a:pt x="6100" y="12786"/>
                  </a:lnTo>
                  <a:lnTo>
                    <a:pt x="6102" y="12791"/>
                  </a:lnTo>
                  <a:lnTo>
                    <a:pt x="6105" y="12793"/>
                  </a:lnTo>
                  <a:lnTo>
                    <a:pt x="6107" y="12794"/>
                  </a:lnTo>
                  <a:lnTo>
                    <a:pt x="6109" y="12798"/>
                  </a:lnTo>
                  <a:lnTo>
                    <a:pt x="6112" y="12800"/>
                  </a:lnTo>
                  <a:lnTo>
                    <a:pt x="6121" y="12801"/>
                  </a:lnTo>
                  <a:lnTo>
                    <a:pt x="6121" y="12815"/>
                  </a:lnTo>
                  <a:lnTo>
                    <a:pt x="6141" y="12813"/>
                  </a:lnTo>
                  <a:lnTo>
                    <a:pt x="6158" y="12817"/>
                  </a:lnTo>
                  <a:lnTo>
                    <a:pt x="6174" y="12820"/>
                  </a:lnTo>
                  <a:lnTo>
                    <a:pt x="6189" y="12822"/>
                  </a:lnTo>
                  <a:lnTo>
                    <a:pt x="6204" y="12820"/>
                  </a:lnTo>
                  <a:lnTo>
                    <a:pt x="6216" y="12817"/>
                  </a:lnTo>
                  <a:lnTo>
                    <a:pt x="6237" y="12808"/>
                  </a:lnTo>
                  <a:lnTo>
                    <a:pt x="6261" y="12811"/>
                  </a:lnTo>
                  <a:lnTo>
                    <a:pt x="6281" y="12811"/>
                  </a:lnTo>
                  <a:lnTo>
                    <a:pt x="6325" y="12808"/>
                  </a:lnTo>
                  <a:lnTo>
                    <a:pt x="6332" y="12808"/>
                  </a:lnTo>
                  <a:lnTo>
                    <a:pt x="6336" y="12808"/>
                  </a:lnTo>
                  <a:lnTo>
                    <a:pt x="6339" y="12810"/>
                  </a:lnTo>
                  <a:lnTo>
                    <a:pt x="6341" y="12813"/>
                  </a:lnTo>
                  <a:lnTo>
                    <a:pt x="6346" y="12818"/>
                  </a:lnTo>
                  <a:lnTo>
                    <a:pt x="6349" y="12822"/>
                  </a:lnTo>
                  <a:lnTo>
                    <a:pt x="6353" y="12822"/>
                  </a:lnTo>
                  <a:lnTo>
                    <a:pt x="6355" y="12825"/>
                  </a:lnTo>
                  <a:lnTo>
                    <a:pt x="6358" y="12829"/>
                  </a:lnTo>
                  <a:lnTo>
                    <a:pt x="6365" y="12830"/>
                  </a:lnTo>
                  <a:lnTo>
                    <a:pt x="6368" y="12832"/>
                  </a:lnTo>
                  <a:lnTo>
                    <a:pt x="6372" y="12834"/>
                  </a:lnTo>
                  <a:lnTo>
                    <a:pt x="6373" y="12837"/>
                  </a:lnTo>
                  <a:lnTo>
                    <a:pt x="6373" y="12842"/>
                  </a:lnTo>
                  <a:lnTo>
                    <a:pt x="6384" y="12842"/>
                  </a:lnTo>
                  <a:lnTo>
                    <a:pt x="6390" y="12844"/>
                  </a:lnTo>
                  <a:lnTo>
                    <a:pt x="6404" y="12851"/>
                  </a:lnTo>
                  <a:lnTo>
                    <a:pt x="6409" y="12854"/>
                  </a:lnTo>
                  <a:lnTo>
                    <a:pt x="6416" y="12856"/>
                  </a:lnTo>
                  <a:lnTo>
                    <a:pt x="6425" y="12858"/>
                  </a:lnTo>
                  <a:lnTo>
                    <a:pt x="6435" y="12856"/>
                  </a:lnTo>
                  <a:lnTo>
                    <a:pt x="6436" y="12859"/>
                  </a:lnTo>
                  <a:lnTo>
                    <a:pt x="6440" y="12861"/>
                  </a:lnTo>
                  <a:lnTo>
                    <a:pt x="6448" y="12863"/>
                  </a:lnTo>
                  <a:lnTo>
                    <a:pt x="6450" y="12864"/>
                  </a:lnTo>
                  <a:lnTo>
                    <a:pt x="6452" y="12866"/>
                  </a:lnTo>
                  <a:lnTo>
                    <a:pt x="6457" y="12870"/>
                  </a:lnTo>
                  <a:lnTo>
                    <a:pt x="6460" y="12871"/>
                  </a:lnTo>
                  <a:lnTo>
                    <a:pt x="6462" y="12873"/>
                  </a:lnTo>
                  <a:lnTo>
                    <a:pt x="6462" y="12876"/>
                  </a:lnTo>
                  <a:lnTo>
                    <a:pt x="6471" y="12881"/>
                  </a:lnTo>
                  <a:lnTo>
                    <a:pt x="6474" y="12885"/>
                  </a:lnTo>
                  <a:lnTo>
                    <a:pt x="6476" y="12890"/>
                  </a:lnTo>
                  <a:lnTo>
                    <a:pt x="6491" y="12890"/>
                  </a:lnTo>
                  <a:lnTo>
                    <a:pt x="6503" y="12890"/>
                  </a:lnTo>
                  <a:lnTo>
                    <a:pt x="6515" y="12892"/>
                  </a:lnTo>
                  <a:lnTo>
                    <a:pt x="6525" y="12895"/>
                  </a:lnTo>
                  <a:lnTo>
                    <a:pt x="6530" y="12902"/>
                  </a:lnTo>
                  <a:lnTo>
                    <a:pt x="6539" y="12907"/>
                  </a:lnTo>
                  <a:lnTo>
                    <a:pt x="6552" y="12910"/>
                  </a:lnTo>
                  <a:lnTo>
                    <a:pt x="6569" y="12912"/>
                  </a:lnTo>
                  <a:lnTo>
                    <a:pt x="6580" y="12912"/>
                  </a:lnTo>
                  <a:lnTo>
                    <a:pt x="6590" y="12914"/>
                  </a:lnTo>
                  <a:lnTo>
                    <a:pt x="6598" y="12917"/>
                  </a:lnTo>
                  <a:lnTo>
                    <a:pt x="6605" y="12922"/>
                  </a:lnTo>
                  <a:lnTo>
                    <a:pt x="6619" y="12931"/>
                  </a:lnTo>
                  <a:lnTo>
                    <a:pt x="6629" y="12943"/>
                  </a:lnTo>
                  <a:lnTo>
                    <a:pt x="6639" y="12957"/>
                  </a:lnTo>
                  <a:lnTo>
                    <a:pt x="6650" y="12968"/>
                  </a:lnTo>
                  <a:lnTo>
                    <a:pt x="6656" y="12974"/>
                  </a:lnTo>
                  <a:lnTo>
                    <a:pt x="6665" y="12979"/>
                  </a:lnTo>
                  <a:lnTo>
                    <a:pt x="6673" y="12984"/>
                  </a:lnTo>
                  <a:lnTo>
                    <a:pt x="6684" y="12987"/>
                  </a:lnTo>
                  <a:lnTo>
                    <a:pt x="6694" y="12992"/>
                  </a:lnTo>
                  <a:lnTo>
                    <a:pt x="6708" y="13001"/>
                  </a:lnTo>
                  <a:lnTo>
                    <a:pt x="6723" y="13011"/>
                  </a:lnTo>
                  <a:lnTo>
                    <a:pt x="6738" y="13026"/>
                  </a:lnTo>
                  <a:lnTo>
                    <a:pt x="6776" y="13059"/>
                  </a:lnTo>
                  <a:lnTo>
                    <a:pt x="6817" y="13098"/>
                  </a:lnTo>
                  <a:lnTo>
                    <a:pt x="6892" y="13171"/>
                  </a:lnTo>
                  <a:lnTo>
                    <a:pt x="6923" y="13199"/>
                  </a:lnTo>
                  <a:lnTo>
                    <a:pt x="6936" y="13209"/>
                  </a:lnTo>
                  <a:lnTo>
                    <a:pt x="6945" y="13216"/>
                  </a:lnTo>
                  <a:lnTo>
                    <a:pt x="6948" y="13216"/>
                  </a:lnTo>
                  <a:lnTo>
                    <a:pt x="6952" y="13216"/>
                  </a:lnTo>
                  <a:lnTo>
                    <a:pt x="6950" y="13212"/>
                  </a:lnTo>
                  <a:lnTo>
                    <a:pt x="6948" y="13211"/>
                  </a:lnTo>
                  <a:lnTo>
                    <a:pt x="6947" y="13202"/>
                  </a:lnTo>
                  <a:lnTo>
                    <a:pt x="6945" y="13188"/>
                  </a:lnTo>
                  <a:lnTo>
                    <a:pt x="6941" y="13166"/>
                  </a:lnTo>
                  <a:lnTo>
                    <a:pt x="6938" y="13151"/>
                  </a:lnTo>
                  <a:lnTo>
                    <a:pt x="6929" y="13127"/>
                  </a:lnTo>
                  <a:lnTo>
                    <a:pt x="6921" y="13103"/>
                  </a:lnTo>
                  <a:lnTo>
                    <a:pt x="6919" y="13100"/>
                  </a:lnTo>
                  <a:lnTo>
                    <a:pt x="6918" y="13100"/>
                  </a:lnTo>
                  <a:lnTo>
                    <a:pt x="6916" y="13096"/>
                  </a:lnTo>
                  <a:lnTo>
                    <a:pt x="6914" y="13093"/>
                  </a:lnTo>
                  <a:lnTo>
                    <a:pt x="6906" y="13084"/>
                  </a:lnTo>
                  <a:lnTo>
                    <a:pt x="6899" y="13074"/>
                  </a:lnTo>
                  <a:lnTo>
                    <a:pt x="6895" y="13069"/>
                  </a:lnTo>
                  <a:lnTo>
                    <a:pt x="6894" y="13062"/>
                  </a:lnTo>
                  <a:lnTo>
                    <a:pt x="6894" y="13055"/>
                  </a:lnTo>
                  <a:lnTo>
                    <a:pt x="6894" y="13045"/>
                  </a:lnTo>
                  <a:lnTo>
                    <a:pt x="6894" y="13040"/>
                  </a:lnTo>
                  <a:lnTo>
                    <a:pt x="6918" y="13042"/>
                  </a:lnTo>
                  <a:lnTo>
                    <a:pt x="6953" y="13040"/>
                  </a:lnTo>
                  <a:lnTo>
                    <a:pt x="6967" y="13038"/>
                  </a:lnTo>
                  <a:lnTo>
                    <a:pt x="6981" y="13035"/>
                  </a:lnTo>
                  <a:lnTo>
                    <a:pt x="7008" y="13026"/>
                  </a:lnTo>
                  <a:lnTo>
                    <a:pt x="7040" y="13014"/>
                  </a:lnTo>
                  <a:lnTo>
                    <a:pt x="7051" y="13011"/>
                  </a:lnTo>
                  <a:lnTo>
                    <a:pt x="7052" y="13011"/>
                  </a:lnTo>
                  <a:lnTo>
                    <a:pt x="7059" y="13009"/>
                  </a:lnTo>
                  <a:lnTo>
                    <a:pt x="7062" y="13008"/>
                  </a:lnTo>
                  <a:lnTo>
                    <a:pt x="7068" y="13008"/>
                  </a:lnTo>
                  <a:lnTo>
                    <a:pt x="7073" y="13006"/>
                  </a:lnTo>
                  <a:lnTo>
                    <a:pt x="7078" y="13006"/>
                  </a:lnTo>
                  <a:lnTo>
                    <a:pt x="7081" y="13004"/>
                  </a:lnTo>
                  <a:lnTo>
                    <a:pt x="7086" y="13004"/>
                  </a:lnTo>
                  <a:lnTo>
                    <a:pt x="7091" y="13004"/>
                  </a:lnTo>
                  <a:lnTo>
                    <a:pt x="7097" y="13003"/>
                  </a:lnTo>
                  <a:lnTo>
                    <a:pt x="7100" y="13003"/>
                  </a:lnTo>
                  <a:lnTo>
                    <a:pt x="7105" y="13003"/>
                  </a:lnTo>
                  <a:lnTo>
                    <a:pt x="7110" y="13003"/>
                  </a:lnTo>
                  <a:lnTo>
                    <a:pt x="7103" y="12974"/>
                  </a:lnTo>
                  <a:lnTo>
                    <a:pt x="7100" y="12960"/>
                  </a:lnTo>
                  <a:lnTo>
                    <a:pt x="7095" y="12946"/>
                  </a:lnTo>
                  <a:lnTo>
                    <a:pt x="7083" y="12917"/>
                  </a:lnTo>
                  <a:lnTo>
                    <a:pt x="7080" y="12904"/>
                  </a:lnTo>
                  <a:lnTo>
                    <a:pt x="7076" y="12890"/>
                  </a:lnTo>
                  <a:lnTo>
                    <a:pt x="7074" y="12876"/>
                  </a:lnTo>
                  <a:lnTo>
                    <a:pt x="7074" y="12861"/>
                  </a:lnTo>
                  <a:lnTo>
                    <a:pt x="7080" y="12844"/>
                  </a:lnTo>
                  <a:lnTo>
                    <a:pt x="7085" y="12829"/>
                  </a:lnTo>
                  <a:lnTo>
                    <a:pt x="7097" y="12801"/>
                  </a:lnTo>
                  <a:lnTo>
                    <a:pt x="7102" y="12788"/>
                  </a:lnTo>
                  <a:lnTo>
                    <a:pt x="7105" y="12774"/>
                  </a:lnTo>
                  <a:lnTo>
                    <a:pt x="7105" y="12757"/>
                  </a:lnTo>
                  <a:lnTo>
                    <a:pt x="7102" y="12740"/>
                  </a:lnTo>
                  <a:lnTo>
                    <a:pt x="7093" y="12740"/>
                  </a:lnTo>
                  <a:lnTo>
                    <a:pt x="7086" y="12738"/>
                  </a:lnTo>
                  <a:lnTo>
                    <a:pt x="7080" y="12736"/>
                  </a:lnTo>
                  <a:lnTo>
                    <a:pt x="7073" y="12733"/>
                  </a:lnTo>
                  <a:lnTo>
                    <a:pt x="7068" y="12728"/>
                  </a:lnTo>
                  <a:lnTo>
                    <a:pt x="7064" y="12721"/>
                  </a:lnTo>
                  <a:lnTo>
                    <a:pt x="7062" y="12714"/>
                  </a:lnTo>
                  <a:lnTo>
                    <a:pt x="7061" y="12706"/>
                  </a:lnTo>
                  <a:lnTo>
                    <a:pt x="7062" y="12694"/>
                  </a:lnTo>
                  <a:lnTo>
                    <a:pt x="7066" y="12687"/>
                  </a:lnTo>
                  <a:lnTo>
                    <a:pt x="7069" y="12685"/>
                  </a:lnTo>
                  <a:lnTo>
                    <a:pt x="7071" y="12685"/>
                  </a:lnTo>
                  <a:lnTo>
                    <a:pt x="7078" y="12687"/>
                  </a:lnTo>
                  <a:lnTo>
                    <a:pt x="7091" y="12692"/>
                  </a:lnTo>
                  <a:lnTo>
                    <a:pt x="7100" y="12695"/>
                  </a:lnTo>
                  <a:lnTo>
                    <a:pt x="7107" y="12695"/>
                  </a:lnTo>
                  <a:lnTo>
                    <a:pt x="7119" y="12692"/>
                  </a:lnTo>
                  <a:lnTo>
                    <a:pt x="7131" y="12689"/>
                  </a:lnTo>
                  <a:lnTo>
                    <a:pt x="7158" y="12678"/>
                  </a:lnTo>
                  <a:lnTo>
                    <a:pt x="7170" y="12675"/>
                  </a:lnTo>
                  <a:lnTo>
                    <a:pt x="7184" y="12672"/>
                  </a:lnTo>
                  <a:lnTo>
                    <a:pt x="7197" y="12670"/>
                  </a:lnTo>
                  <a:lnTo>
                    <a:pt x="7211" y="12672"/>
                  </a:lnTo>
                  <a:lnTo>
                    <a:pt x="7207" y="12685"/>
                  </a:lnTo>
                  <a:lnTo>
                    <a:pt x="7209" y="12699"/>
                  </a:lnTo>
                  <a:lnTo>
                    <a:pt x="7212" y="12711"/>
                  </a:lnTo>
                  <a:lnTo>
                    <a:pt x="7221" y="12721"/>
                  </a:lnTo>
                  <a:lnTo>
                    <a:pt x="7231" y="12716"/>
                  </a:lnTo>
                  <a:lnTo>
                    <a:pt x="7243" y="12709"/>
                  </a:lnTo>
                  <a:lnTo>
                    <a:pt x="7269" y="12690"/>
                  </a:lnTo>
                  <a:lnTo>
                    <a:pt x="7294" y="12670"/>
                  </a:lnTo>
                  <a:lnTo>
                    <a:pt x="7305" y="12660"/>
                  </a:lnTo>
                  <a:lnTo>
                    <a:pt x="7311" y="12651"/>
                  </a:lnTo>
                  <a:lnTo>
                    <a:pt x="7317" y="12643"/>
                  </a:lnTo>
                  <a:lnTo>
                    <a:pt x="7320" y="12634"/>
                  </a:lnTo>
                  <a:lnTo>
                    <a:pt x="7322" y="12625"/>
                  </a:lnTo>
                  <a:lnTo>
                    <a:pt x="7323" y="12615"/>
                  </a:lnTo>
                  <a:lnTo>
                    <a:pt x="7323" y="12607"/>
                  </a:lnTo>
                  <a:lnTo>
                    <a:pt x="7323" y="12596"/>
                  </a:lnTo>
                  <a:lnTo>
                    <a:pt x="7322" y="12588"/>
                  </a:lnTo>
                  <a:lnTo>
                    <a:pt x="7318" y="12578"/>
                  </a:lnTo>
                  <a:lnTo>
                    <a:pt x="7317" y="12571"/>
                  </a:lnTo>
                  <a:lnTo>
                    <a:pt x="7315" y="12564"/>
                  </a:lnTo>
                  <a:lnTo>
                    <a:pt x="7315" y="12557"/>
                  </a:lnTo>
                  <a:lnTo>
                    <a:pt x="7311" y="12550"/>
                  </a:lnTo>
                  <a:lnTo>
                    <a:pt x="7310" y="12549"/>
                  </a:lnTo>
                  <a:lnTo>
                    <a:pt x="7306" y="12549"/>
                  </a:lnTo>
                  <a:lnTo>
                    <a:pt x="7301" y="12550"/>
                  </a:lnTo>
                  <a:lnTo>
                    <a:pt x="7294" y="12550"/>
                  </a:lnTo>
                  <a:lnTo>
                    <a:pt x="7291" y="12550"/>
                  </a:lnTo>
                  <a:lnTo>
                    <a:pt x="7288" y="12544"/>
                  </a:lnTo>
                  <a:lnTo>
                    <a:pt x="7286" y="12535"/>
                  </a:lnTo>
                  <a:lnTo>
                    <a:pt x="7284" y="12527"/>
                  </a:lnTo>
                  <a:lnTo>
                    <a:pt x="7286" y="12518"/>
                  </a:lnTo>
                  <a:lnTo>
                    <a:pt x="7289" y="12501"/>
                  </a:lnTo>
                  <a:lnTo>
                    <a:pt x="7294" y="12484"/>
                  </a:lnTo>
                  <a:lnTo>
                    <a:pt x="7299" y="12467"/>
                  </a:lnTo>
                  <a:lnTo>
                    <a:pt x="7299" y="12458"/>
                  </a:lnTo>
                  <a:lnTo>
                    <a:pt x="7299" y="12452"/>
                  </a:lnTo>
                  <a:lnTo>
                    <a:pt x="7296" y="12445"/>
                  </a:lnTo>
                  <a:lnTo>
                    <a:pt x="7293" y="12440"/>
                  </a:lnTo>
                  <a:lnTo>
                    <a:pt x="7286" y="12435"/>
                  </a:lnTo>
                  <a:lnTo>
                    <a:pt x="7277" y="12431"/>
                  </a:lnTo>
                  <a:lnTo>
                    <a:pt x="7269" y="12429"/>
                  </a:lnTo>
                  <a:lnTo>
                    <a:pt x="7262" y="12429"/>
                  </a:lnTo>
                  <a:lnTo>
                    <a:pt x="7255" y="12431"/>
                  </a:lnTo>
                  <a:lnTo>
                    <a:pt x="7248" y="12433"/>
                  </a:lnTo>
                  <a:lnTo>
                    <a:pt x="7243" y="12435"/>
                  </a:lnTo>
                  <a:lnTo>
                    <a:pt x="7236" y="12436"/>
                  </a:lnTo>
                  <a:lnTo>
                    <a:pt x="7230" y="12436"/>
                  </a:lnTo>
                  <a:lnTo>
                    <a:pt x="7223" y="12433"/>
                  </a:lnTo>
                  <a:lnTo>
                    <a:pt x="7219" y="12429"/>
                  </a:lnTo>
                  <a:lnTo>
                    <a:pt x="7218" y="12426"/>
                  </a:lnTo>
                  <a:lnTo>
                    <a:pt x="7218" y="12416"/>
                  </a:lnTo>
                  <a:lnTo>
                    <a:pt x="7216" y="12411"/>
                  </a:lnTo>
                  <a:lnTo>
                    <a:pt x="7214" y="12406"/>
                  </a:lnTo>
                  <a:lnTo>
                    <a:pt x="7207" y="12402"/>
                  </a:lnTo>
                  <a:lnTo>
                    <a:pt x="7199" y="12399"/>
                  </a:lnTo>
                  <a:lnTo>
                    <a:pt x="7199" y="12411"/>
                  </a:lnTo>
                  <a:lnTo>
                    <a:pt x="7195" y="12423"/>
                  </a:lnTo>
                  <a:lnTo>
                    <a:pt x="7192" y="12433"/>
                  </a:lnTo>
                  <a:lnTo>
                    <a:pt x="7187" y="12443"/>
                  </a:lnTo>
                  <a:lnTo>
                    <a:pt x="7182" y="12435"/>
                  </a:lnTo>
                  <a:lnTo>
                    <a:pt x="7178" y="12424"/>
                  </a:lnTo>
                  <a:lnTo>
                    <a:pt x="7178" y="12411"/>
                  </a:lnTo>
                  <a:lnTo>
                    <a:pt x="7180" y="12397"/>
                  </a:lnTo>
                  <a:lnTo>
                    <a:pt x="7185" y="12366"/>
                  </a:lnTo>
                  <a:lnTo>
                    <a:pt x="7192" y="12332"/>
                  </a:lnTo>
                  <a:lnTo>
                    <a:pt x="7194" y="12315"/>
                  </a:lnTo>
                  <a:lnTo>
                    <a:pt x="7195" y="12300"/>
                  </a:lnTo>
                  <a:lnTo>
                    <a:pt x="7195" y="12284"/>
                  </a:lnTo>
                  <a:lnTo>
                    <a:pt x="7194" y="12271"/>
                  </a:lnTo>
                  <a:lnTo>
                    <a:pt x="7189" y="12259"/>
                  </a:lnTo>
                  <a:lnTo>
                    <a:pt x="7182" y="12248"/>
                  </a:lnTo>
                  <a:lnTo>
                    <a:pt x="7177" y="12245"/>
                  </a:lnTo>
                  <a:lnTo>
                    <a:pt x="7172" y="12242"/>
                  </a:lnTo>
                  <a:lnTo>
                    <a:pt x="7165" y="12240"/>
                  </a:lnTo>
                  <a:lnTo>
                    <a:pt x="7158" y="12238"/>
                  </a:lnTo>
                  <a:lnTo>
                    <a:pt x="7148" y="12237"/>
                  </a:lnTo>
                  <a:lnTo>
                    <a:pt x="7139" y="12240"/>
                  </a:lnTo>
                  <a:lnTo>
                    <a:pt x="7131" y="12243"/>
                  </a:lnTo>
                  <a:lnTo>
                    <a:pt x="7126" y="12248"/>
                  </a:lnTo>
                  <a:lnTo>
                    <a:pt x="7119" y="12250"/>
                  </a:lnTo>
                  <a:lnTo>
                    <a:pt x="7112" y="12252"/>
                  </a:lnTo>
                  <a:lnTo>
                    <a:pt x="7103" y="12250"/>
                  </a:lnTo>
                  <a:lnTo>
                    <a:pt x="7091" y="12242"/>
                  </a:lnTo>
                  <a:lnTo>
                    <a:pt x="7088" y="12238"/>
                  </a:lnTo>
                  <a:lnTo>
                    <a:pt x="7085" y="12233"/>
                  </a:lnTo>
                  <a:lnTo>
                    <a:pt x="7080" y="12219"/>
                  </a:lnTo>
                  <a:lnTo>
                    <a:pt x="7076" y="12207"/>
                  </a:lnTo>
                  <a:lnTo>
                    <a:pt x="7073" y="12196"/>
                  </a:lnTo>
                  <a:lnTo>
                    <a:pt x="7062" y="12179"/>
                  </a:lnTo>
                  <a:lnTo>
                    <a:pt x="7052" y="12163"/>
                  </a:lnTo>
                  <a:lnTo>
                    <a:pt x="7040" y="12153"/>
                  </a:lnTo>
                  <a:lnTo>
                    <a:pt x="7033" y="12148"/>
                  </a:lnTo>
                  <a:lnTo>
                    <a:pt x="7027" y="12144"/>
                  </a:lnTo>
                  <a:lnTo>
                    <a:pt x="7020" y="12143"/>
                  </a:lnTo>
                  <a:lnTo>
                    <a:pt x="7013" y="12143"/>
                  </a:lnTo>
                  <a:lnTo>
                    <a:pt x="7008" y="12144"/>
                  </a:lnTo>
                  <a:lnTo>
                    <a:pt x="7001" y="12148"/>
                  </a:lnTo>
                  <a:lnTo>
                    <a:pt x="6994" y="12153"/>
                  </a:lnTo>
                  <a:lnTo>
                    <a:pt x="6989" y="12160"/>
                  </a:lnTo>
                  <a:lnTo>
                    <a:pt x="6984" y="12168"/>
                  </a:lnTo>
                  <a:lnTo>
                    <a:pt x="6979" y="12180"/>
                  </a:lnTo>
                  <a:lnTo>
                    <a:pt x="6972" y="12175"/>
                  </a:lnTo>
                  <a:lnTo>
                    <a:pt x="6967" y="12173"/>
                  </a:lnTo>
                  <a:lnTo>
                    <a:pt x="6953" y="12168"/>
                  </a:lnTo>
                  <a:lnTo>
                    <a:pt x="6941" y="12165"/>
                  </a:lnTo>
                  <a:lnTo>
                    <a:pt x="6928" y="12160"/>
                  </a:lnTo>
                  <a:lnTo>
                    <a:pt x="6912" y="12155"/>
                  </a:lnTo>
                  <a:lnTo>
                    <a:pt x="6907" y="12153"/>
                  </a:lnTo>
                  <a:lnTo>
                    <a:pt x="6902" y="12146"/>
                  </a:lnTo>
                  <a:lnTo>
                    <a:pt x="6892" y="12129"/>
                  </a:lnTo>
                  <a:lnTo>
                    <a:pt x="6887" y="12119"/>
                  </a:lnTo>
                  <a:lnTo>
                    <a:pt x="6883" y="12109"/>
                  </a:lnTo>
                  <a:lnTo>
                    <a:pt x="6878" y="12098"/>
                  </a:lnTo>
                  <a:lnTo>
                    <a:pt x="6875" y="12088"/>
                  </a:lnTo>
                  <a:lnTo>
                    <a:pt x="6868" y="12081"/>
                  </a:lnTo>
                  <a:lnTo>
                    <a:pt x="6861" y="12074"/>
                  </a:lnTo>
                  <a:lnTo>
                    <a:pt x="6851" y="12071"/>
                  </a:lnTo>
                  <a:lnTo>
                    <a:pt x="6837" y="12071"/>
                  </a:lnTo>
                  <a:lnTo>
                    <a:pt x="6836" y="12035"/>
                  </a:lnTo>
                  <a:lnTo>
                    <a:pt x="6836" y="12022"/>
                  </a:lnTo>
                  <a:lnTo>
                    <a:pt x="6837" y="12008"/>
                  </a:lnTo>
                  <a:lnTo>
                    <a:pt x="6842" y="11998"/>
                  </a:lnTo>
                  <a:lnTo>
                    <a:pt x="6851" y="11989"/>
                  </a:lnTo>
                  <a:lnTo>
                    <a:pt x="6863" y="11981"/>
                  </a:lnTo>
                  <a:lnTo>
                    <a:pt x="6880" y="11972"/>
                  </a:lnTo>
                  <a:lnTo>
                    <a:pt x="6895" y="11965"/>
                  </a:lnTo>
                  <a:lnTo>
                    <a:pt x="6907" y="11959"/>
                  </a:lnTo>
                  <a:lnTo>
                    <a:pt x="6916" y="11950"/>
                  </a:lnTo>
                  <a:lnTo>
                    <a:pt x="6923" y="11942"/>
                  </a:lnTo>
                  <a:lnTo>
                    <a:pt x="6926" y="11931"/>
                  </a:lnTo>
                  <a:lnTo>
                    <a:pt x="6926" y="11918"/>
                  </a:lnTo>
                  <a:lnTo>
                    <a:pt x="6924" y="11902"/>
                  </a:lnTo>
                  <a:lnTo>
                    <a:pt x="6918" y="11885"/>
                  </a:lnTo>
                  <a:lnTo>
                    <a:pt x="6906" y="11882"/>
                  </a:lnTo>
                  <a:lnTo>
                    <a:pt x="6895" y="11875"/>
                  </a:lnTo>
                  <a:lnTo>
                    <a:pt x="6885" y="11866"/>
                  </a:lnTo>
                  <a:lnTo>
                    <a:pt x="6877" y="11858"/>
                  </a:lnTo>
                  <a:lnTo>
                    <a:pt x="6858" y="11836"/>
                  </a:lnTo>
                  <a:lnTo>
                    <a:pt x="6849" y="11827"/>
                  </a:lnTo>
                  <a:lnTo>
                    <a:pt x="6841" y="11817"/>
                  </a:lnTo>
                  <a:lnTo>
                    <a:pt x="6834" y="11812"/>
                  </a:lnTo>
                  <a:lnTo>
                    <a:pt x="6854" y="11807"/>
                  </a:lnTo>
                  <a:lnTo>
                    <a:pt x="6865" y="11807"/>
                  </a:lnTo>
                  <a:lnTo>
                    <a:pt x="6873" y="11807"/>
                  </a:lnTo>
                  <a:lnTo>
                    <a:pt x="6885" y="11810"/>
                  </a:lnTo>
                  <a:lnTo>
                    <a:pt x="6894" y="11814"/>
                  </a:lnTo>
                  <a:lnTo>
                    <a:pt x="6909" y="11820"/>
                  </a:lnTo>
                  <a:lnTo>
                    <a:pt x="6916" y="11822"/>
                  </a:lnTo>
                  <a:lnTo>
                    <a:pt x="6923" y="11820"/>
                  </a:lnTo>
                  <a:lnTo>
                    <a:pt x="6929" y="11815"/>
                  </a:lnTo>
                  <a:lnTo>
                    <a:pt x="6940" y="11805"/>
                  </a:lnTo>
                  <a:lnTo>
                    <a:pt x="6950" y="11791"/>
                  </a:lnTo>
                  <a:lnTo>
                    <a:pt x="6957" y="11781"/>
                  </a:lnTo>
                  <a:lnTo>
                    <a:pt x="6962" y="11769"/>
                  </a:lnTo>
                  <a:lnTo>
                    <a:pt x="6965" y="11759"/>
                  </a:lnTo>
                  <a:lnTo>
                    <a:pt x="6965" y="11747"/>
                  </a:lnTo>
                  <a:lnTo>
                    <a:pt x="6965" y="11737"/>
                  </a:lnTo>
                  <a:lnTo>
                    <a:pt x="6964" y="11723"/>
                  </a:lnTo>
                  <a:lnTo>
                    <a:pt x="6960" y="11709"/>
                  </a:lnTo>
                  <a:lnTo>
                    <a:pt x="6955" y="11689"/>
                  </a:lnTo>
                  <a:lnTo>
                    <a:pt x="6955" y="11674"/>
                  </a:lnTo>
                  <a:lnTo>
                    <a:pt x="6957" y="11657"/>
                  </a:lnTo>
                  <a:lnTo>
                    <a:pt x="6962" y="11636"/>
                  </a:lnTo>
                  <a:lnTo>
                    <a:pt x="6969" y="11641"/>
                  </a:lnTo>
                  <a:lnTo>
                    <a:pt x="6977" y="11650"/>
                  </a:lnTo>
                  <a:lnTo>
                    <a:pt x="6986" y="11660"/>
                  </a:lnTo>
                  <a:lnTo>
                    <a:pt x="6994" y="11667"/>
                  </a:lnTo>
                  <a:lnTo>
                    <a:pt x="7003" y="11674"/>
                  </a:lnTo>
                  <a:lnTo>
                    <a:pt x="7008" y="11674"/>
                  </a:lnTo>
                  <a:lnTo>
                    <a:pt x="7011" y="11674"/>
                  </a:lnTo>
                  <a:lnTo>
                    <a:pt x="7015" y="11672"/>
                  </a:lnTo>
                  <a:lnTo>
                    <a:pt x="7016" y="11667"/>
                  </a:lnTo>
                  <a:lnTo>
                    <a:pt x="7020" y="11662"/>
                  </a:lnTo>
                  <a:lnTo>
                    <a:pt x="7022" y="11653"/>
                  </a:lnTo>
                  <a:lnTo>
                    <a:pt x="7022" y="11645"/>
                  </a:lnTo>
                  <a:lnTo>
                    <a:pt x="7020" y="11636"/>
                  </a:lnTo>
                  <a:lnTo>
                    <a:pt x="7016" y="11628"/>
                  </a:lnTo>
                  <a:lnTo>
                    <a:pt x="7011" y="11621"/>
                  </a:lnTo>
                  <a:lnTo>
                    <a:pt x="7006" y="11614"/>
                  </a:lnTo>
                  <a:lnTo>
                    <a:pt x="7004" y="11609"/>
                  </a:lnTo>
                  <a:lnTo>
                    <a:pt x="7004" y="11602"/>
                  </a:lnTo>
                  <a:lnTo>
                    <a:pt x="7006" y="11595"/>
                  </a:lnTo>
                  <a:lnTo>
                    <a:pt x="7013" y="11590"/>
                  </a:lnTo>
                  <a:lnTo>
                    <a:pt x="7022" y="11587"/>
                  </a:lnTo>
                  <a:lnTo>
                    <a:pt x="7032" y="11587"/>
                  </a:lnTo>
                  <a:lnTo>
                    <a:pt x="7042" y="11585"/>
                  </a:lnTo>
                  <a:lnTo>
                    <a:pt x="7052" y="11585"/>
                  </a:lnTo>
                  <a:lnTo>
                    <a:pt x="7061" y="11585"/>
                  </a:lnTo>
                  <a:lnTo>
                    <a:pt x="7069" y="11581"/>
                  </a:lnTo>
                  <a:lnTo>
                    <a:pt x="7073" y="11578"/>
                  </a:lnTo>
                  <a:lnTo>
                    <a:pt x="7074" y="11576"/>
                  </a:lnTo>
                  <a:lnTo>
                    <a:pt x="7078" y="11570"/>
                  </a:lnTo>
                  <a:lnTo>
                    <a:pt x="7080" y="11564"/>
                  </a:lnTo>
                  <a:lnTo>
                    <a:pt x="7080" y="11559"/>
                  </a:lnTo>
                  <a:lnTo>
                    <a:pt x="7078" y="11556"/>
                  </a:lnTo>
                  <a:lnTo>
                    <a:pt x="7076" y="11552"/>
                  </a:lnTo>
                  <a:lnTo>
                    <a:pt x="7073" y="11551"/>
                  </a:lnTo>
                  <a:lnTo>
                    <a:pt x="7066" y="11547"/>
                  </a:lnTo>
                  <a:lnTo>
                    <a:pt x="7056" y="11546"/>
                  </a:lnTo>
                  <a:lnTo>
                    <a:pt x="7045" y="11544"/>
                  </a:lnTo>
                  <a:lnTo>
                    <a:pt x="7032" y="11544"/>
                  </a:lnTo>
                  <a:lnTo>
                    <a:pt x="7022" y="11544"/>
                  </a:lnTo>
                  <a:lnTo>
                    <a:pt x="7013" y="11542"/>
                  </a:lnTo>
                  <a:lnTo>
                    <a:pt x="7006" y="11539"/>
                  </a:lnTo>
                  <a:lnTo>
                    <a:pt x="7001" y="11534"/>
                  </a:lnTo>
                  <a:lnTo>
                    <a:pt x="6998" y="11529"/>
                  </a:lnTo>
                  <a:lnTo>
                    <a:pt x="6994" y="11522"/>
                  </a:lnTo>
                  <a:lnTo>
                    <a:pt x="6993" y="11515"/>
                  </a:lnTo>
                  <a:lnTo>
                    <a:pt x="6993" y="11508"/>
                  </a:lnTo>
                  <a:lnTo>
                    <a:pt x="6994" y="11501"/>
                  </a:lnTo>
                  <a:lnTo>
                    <a:pt x="6996" y="11495"/>
                  </a:lnTo>
                  <a:lnTo>
                    <a:pt x="6999" y="11488"/>
                  </a:lnTo>
                  <a:lnTo>
                    <a:pt x="7003" y="11481"/>
                  </a:lnTo>
                  <a:lnTo>
                    <a:pt x="7010" y="11476"/>
                  </a:lnTo>
                  <a:lnTo>
                    <a:pt x="7015" y="11471"/>
                  </a:lnTo>
                  <a:lnTo>
                    <a:pt x="7022" y="11467"/>
                  </a:lnTo>
                  <a:lnTo>
                    <a:pt x="7030" y="11464"/>
                  </a:lnTo>
                  <a:lnTo>
                    <a:pt x="7051" y="11460"/>
                  </a:lnTo>
                  <a:lnTo>
                    <a:pt x="7071" y="11459"/>
                  </a:lnTo>
                  <a:lnTo>
                    <a:pt x="7114" y="11459"/>
                  </a:lnTo>
                  <a:lnTo>
                    <a:pt x="7126" y="11459"/>
                  </a:lnTo>
                  <a:lnTo>
                    <a:pt x="7136" y="11460"/>
                  </a:lnTo>
                  <a:lnTo>
                    <a:pt x="7144" y="11464"/>
                  </a:lnTo>
                  <a:lnTo>
                    <a:pt x="7153" y="11467"/>
                  </a:lnTo>
                  <a:lnTo>
                    <a:pt x="7170" y="11477"/>
                  </a:lnTo>
                  <a:lnTo>
                    <a:pt x="7189" y="11489"/>
                  </a:lnTo>
                  <a:lnTo>
                    <a:pt x="7201" y="11476"/>
                  </a:lnTo>
                  <a:lnTo>
                    <a:pt x="7212" y="11467"/>
                  </a:lnTo>
                  <a:lnTo>
                    <a:pt x="7226" y="11460"/>
                  </a:lnTo>
                  <a:lnTo>
                    <a:pt x="7238" y="11455"/>
                  </a:lnTo>
                  <a:lnTo>
                    <a:pt x="7252" y="11452"/>
                  </a:lnTo>
                  <a:lnTo>
                    <a:pt x="7265" y="11450"/>
                  </a:lnTo>
                  <a:lnTo>
                    <a:pt x="7299" y="11448"/>
                  </a:lnTo>
                  <a:lnTo>
                    <a:pt x="7318" y="11448"/>
                  </a:lnTo>
                  <a:lnTo>
                    <a:pt x="7335" y="11450"/>
                  </a:lnTo>
                  <a:lnTo>
                    <a:pt x="7352" y="11454"/>
                  </a:lnTo>
                  <a:lnTo>
                    <a:pt x="7369" y="11460"/>
                  </a:lnTo>
                  <a:lnTo>
                    <a:pt x="7393" y="11471"/>
                  </a:lnTo>
                  <a:lnTo>
                    <a:pt x="7404" y="11476"/>
                  </a:lnTo>
                  <a:lnTo>
                    <a:pt x="7417" y="11479"/>
                  </a:lnTo>
                  <a:lnTo>
                    <a:pt x="7434" y="11481"/>
                  </a:lnTo>
                  <a:lnTo>
                    <a:pt x="7451" y="11481"/>
                  </a:lnTo>
                  <a:lnTo>
                    <a:pt x="7470" y="11477"/>
                  </a:lnTo>
                  <a:lnTo>
                    <a:pt x="7486" y="11471"/>
                  </a:lnTo>
                  <a:lnTo>
                    <a:pt x="7492" y="11466"/>
                  </a:lnTo>
                  <a:lnTo>
                    <a:pt x="7499" y="11460"/>
                  </a:lnTo>
                  <a:lnTo>
                    <a:pt x="7504" y="11455"/>
                  </a:lnTo>
                  <a:lnTo>
                    <a:pt x="7508" y="11448"/>
                  </a:lnTo>
                  <a:lnTo>
                    <a:pt x="7511" y="11440"/>
                  </a:lnTo>
                  <a:lnTo>
                    <a:pt x="7513" y="11431"/>
                  </a:lnTo>
                  <a:lnTo>
                    <a:pt x="7513" y="11421"/>
                  </a:lnTo>
                  <a:lnTo>
                    <a:pt x="7513" y="11411"/>
                  </a:lnTo>
                  <a:lnTo>
                    <a:pt x="7508" y="11396"/>
                  </a:lnTo>
                  <a:lnTo>
                    <a:pt x="7504" y="11384"/>
                  </a:lnTo>
                  <a:lnTo>
                    <a:pt x="7504" y="11380"/>
                  </a:lnTo>
                  <a:lnTo>
                    <a:pt x="7506" y="11375"/>
                  </a:lnTo>
                  <a:lnTo>
                    <a:pt x="7511" y="11370"/>
                  </a:lnTo>
                  <a:lnTo>
                    <a:pt x="7518" y="11365"/>
                  </a:lnTo>
                  <a:lnTo>
                    <a:pt x="7525" y="11362"/>
                  </a:lnTo>
                  <a:lnTo>
                    <a:pt x="7532" y="11358"/>
                  </a:lnTo>
                  <a:lnTo>
                    <a:pt x="7540" y="11356"/>
                  </a:lnTo>
                  <a:lnTo>
                    <a:pt x="7549" y="11356"/>
                  </a:lnTo>
                  <a:lnTo>
                    <a:pt x="7557" y="11356"/>
                  </a:lnTo>
                  <a:lnTo>
                    <a:pt x="7564" y="11360"/>
                  </a:lnTo>
                  <a:lnTo>
                    <a:pt x="7569" y="11363"/>
                  </a:lnTo>
                  <a:lnTo>
                    <a:pt x="7574" y="11372"/>
                  </a:lnTo>
                  <a:lnTo>
                    <a:pt x="7579" y="11370"/>
                  </a:lnTo>
                  <a:lnTo>
                    <a:pt x="7584" y="11367"/>
                  </a:lnTo>
                  <a:lnTo>
                    <a:pt x="7586" y="11363"/>
                  </a:lnTo>
                  <a:lnTo>
                    <a:pt x="7588" y="11360"/>
                  </a:lnTo>
                  <a:lnTo>
                    <a:pt x="7588" y="11355"/>
                  </a:lnTo>
                  <a:lnTo>
                    <a:pt x="7586" y="11350"/>
                  </a:lnTo>
                  <a:lnTo>
                    <a:pt x="7581" y="11338"/>
                  </a:lnTo>
                  <a:lnTo>
                    <a:pt x="7573" y="11326"/>
                  </a:lnTo>
                  <a:lnTo>
                    <a:pt x="7566" y="11314"/>
                  </a:lnTo>
                  <a:lnTo>
                    <a:pt x="7554" y="11298"/>
                  </a:lnTo>
                  <a:lnTo>
                    <a:pt x="7545" y="11287"/>
                  </a:lnTo>
                  <a:lnTo>
                    <a:pt x="7537" y="11278"/>
                  </a:lnTo>
                  <a:lnTo>
                    <a:pt x="7525" y="11264"/>
                  </a:lnTo>
                  <a:lnTo>
                    <a:pt x="7521" y="11259"/>
                  </a:lnTo>
                  <a:lnTo>
                    <a:pt x="7518" y="11251"/>
                  </a:lnTo>
                  <a:lnTo>
                    <a:pt x="7518" y="11242"/>
                  </a:lnTo>
                  <a:lnTo>
                    <a:pt x="7520" y="11230"/>
                  </a:lnTo>
                  <a:lnTo>
                    <a:pt x="7525" y="11203"/>
                  </a:lnTo>
                  <a:lnTo>
                    <a:pt x="7525" y="11193"/>
                  </a:lnTo>
                  <a:lnTo>
                    <a:pt x="7523" y="11177"/>
                  </a:lnTo>
                  <a:lnTo>
                    <a:pt x="7523" y="11162"/>
                  </a:lnTo>
                  <a:lnTo>
                    <a:pt x="7525" y="11152"/>
                  </a:lnTo>
                  <a:lnTo>
                    <a:pt x="7528" y="11145"/>
                  </a:lnTo>
                  <a:lnTo>
                    <a:pt x="7537" y="11133"/>
                  </a:lnTo>
                  <a:lnTo>
                    <a:pt x="7545" y="11124"/>
                  </a:lnTo>
                  <a:lnTo>
                    <a:pt x="7550" y="11117"/>
                  </a:lnTo>
                  <a:lnTo>
                    <a:pt x="7555" y="11111"/>
                  </a:lnTo>
                  <a:lnTo>
                    <a:pt x="7559" y="11099"/>
                  </a:lnTo>
                  <a:lnTo>
                    <a:pt x="7561" y="11085"/>
                  </a:lnTo>
                  <a:lnTo>
                    <a:pt x="7561" y="11071"/>
                  </a:lnTo>
                  <a:lnTo>
                    <a:pt x="7559" y="11044"/>
                  </a:lnTo>
                  <a:lnTo>
                    <a:pt x="7554" y="11022"/>
                  </a:lnTo>
                  <a:lnTo>
                    <a:pt x="7549" y="11000"/>
                  </a:lnTo>
                  <a:lnTo>
                    <a:pt x="7544" y="10976"/>
                  </a:lnTo>
                  <a:lnTo>
                    <a:pt x="7540" y="10952"/>
                  </a:lnTo>
                  <a:lnTo>
                    <a:pt x="7538" y="10925"/>
                  </a:lnTo>
                  <a:lnTo>
                    <a:pt x="7538" y="10911"/>
                  </a:lnTo>
                  <a:lnTo>
                    <a:pt x="7537" y="10898"/>
                  </a:lnTo>
                  <a:lnTo>
                    <a:pt x="7533" y="10886"/>
                  </a:lnTo>
                  <a:lnTo>
                    <a:pt x="7530" y="10874"/>
                  </a:lnTo>
                  <a:lnTo>
                    <a:pt x="7521" y="10862"/>
                  </a:lnTo>
                  <a:lnTo>
                    <a:pt x="7513" y="10850"/>
                  </a:lnTo>
                  <a:lnTo>
                    <a:pt x="7503" y="10843"/>
                  </a:lnTo>
                  <a:lnTo>
                    <a:pt x="7492" y="10838"/>
                  </a:lnTo>
                  <a:lnTo>
                    <a:pt x="7482" y="10836"/>
                  </a:lnTo>
                  <a:lnTo>
                    <a:pt x="7472" y="10836"/>
                  </a:lnTo>
                  <a:lnTo>
                    <a:pt x="7463" y="10840"/>
                  </a:lnTo>
                  <a:lnTo>
                    <a:pt x="7453" y="10843"/>
                  </a:lnTo>
                  <a:lnTo>
                    <a:pt x="7433" y="10855"/>
                  </a:lnTo>
                  <a:lnTo>
                    <a:pt x="7421" y="10863"/>
                  </a:lnTo>
                  <a:lnTo>
                    <a:pt x="7412" y="10874"/>
                  </a:lnTo>
                  <a:lnTo>
                    <a:pt x="7405" y="10886"/>
                  </a:lnTo>
                  <a:lnTo>
                    <a:pt x="7402" y="10898"/>
                  </a:lnTo>
                  <a:lnTo>
                    <a:pt x="7393" y="10923"/>
                  </a:lnTo>
                  <a:lnTo>
                    <a:pt x="7390" y="10937"/>
                  </a:lnTo>
                  <a:lnTo>
                    <a:pt x="7383" y="10949"/>
                  </a:lnTo>
                  <a:lnTo>
                    <a:pt x="7375" y="10945"/>
                  </a:lnTo>
                  <a:lnTo>
                    <a:pt x="7368" y="10940"/>
                  </a:lnTo>
                  <a:lnTo>
                    <a:pt x="7363" y="10933"/>
                  </a:lnTo>
                  <a:lnTo>
                    <a:pt x="7358" y="10928"/>
                  </a:lnTo>
                  <a:lnTo>
                    <a:pt x="7349" y="10915"/>
                  </a:lnTo>
                  <a:lnTo>
                    <a:pt x="7344" y="10909"/>
                  </a:lnTo>
                  <a:lnTo>
                    <a:pt x="7337" y="10903"/>
                  </a:lnTo>
                  <a:lnTo>
                    <a:pt x="7330" y="10899"/>
                  </a:lnTo>
                  <a:lnTo>
                    <a:pt x="7322" y="10896"/>
                  </a:lnTo>
                  <a:lnTo>
                    <a:pt x="7325" y="10882"/>
                  </a:lnTo>
                  <a:lnTo>
                    <a:pt x="7328" y="10870"/>
                  </a:lnTo>
                  <a:lnTo>
                    <a:pt x="7328" y="10858"/>
                  </a:lnTo>
                  <a:lnTo>
                    <a:pt x="7327" y="10850"/>
                  </a:lnTo>
                  <a:lnTo>
                    <a:pt x="7325" y="10841"/>
                  </a:lnTo>
                  <a:lnTo>
                    <a:pt x="7322" y="10834"/>
                  </a:lnTo>
                  <a:lnTo>
                    <a:pt x="7315" y="10821"/>
                  </a:lnTo>
                  <a:lnTo>
                    <a:pt x="7306" y="10804"/>
                  </a:lnTo>
                  <a:lnTo>
                    <a:pt x="7303" y="10788"/>
                  </a:lnTo>
                  <a:lnTo>
                    <a:pt x="7301" y="10773"/>
                  </a:lnTo>
                  <a:lnTo>
                    <a:pt x="7301" y="10758"/>
                  </a:lnTo>
                  <a:lnTo>
                    <a:pt x="7306" y="10742"/>
                  </a:lnTo>
                  <a:lnTo>
                    <a:pt x="7313" y="10727"/>
                  </a:lnTo>
                  <a:lnTo>
                    <a:pt x="7322" y="10713"/>
                  </a:lnTo>
                  <a:lnTo>
                    <a:pt x="7335" y="10701"/>
                  </a:lnTo>
                  <a:lnTo>
                    <a:pt x="7351" y="10691"/>
                  </a:lnTo>
                  <a:lnTo>
                    <a:pt x="7344" y="10677"/>
                  </a:lnTo>
                  <a:lnTo>
                    <a:pt x="7339" y="10664"/>
                  </a:lnTo>
                  <a:lnTo>
                    <a:pt x="7339" y="10654"/>
                  </a:lnTo>
                  <a:lnTo>
                    <a:pt x="7340" y="10645"/>
                  </a:lnTo>
                  <a:lnTo>
                    <a:pt x="7344" y="10638"/>
                  </a:lnTo>
                  <a:lnTo>
                    <a:pt x="7349" y="10631"/>
                  </a:lnTo>
                  <a:lnTo>
                    <a:pt x="7358" y="10626"/>
                  </a:lnTo>
                  <a:lnTo>
                    <a:pt x="7366" y="10623"/>
                  </a:lnTo>
                  <a:lnTo>
                    <a:pt x="7387" y="10616"/>
                  </a:lnTo>
                  <a:lnTo>
                    <a:pt x="7409" y="10609"/>
                  </a:lnTo>
                  <a:lnTo>
                    <a:pt x="7429" y="10602"/>
                  </a:lnTo>
                  <a:lnTo>
                    <a:pt x="7440" y="10599"/>
                  </a:lnTo>
                  <a:lnTo>
                    <a:pt x="7448" y="10594"/>
                  </a:lnTo>
                  <a:lnTo>
                    <a:pt x="7445" y="10580"/>
                  </a:lnTo>
                  <a:lnTo>
                    <a:pt x="7440" y="10568"/>
                  </a:lnTo>
                  <a:lnTo>
                    <a:pt x="7434" y="10558"/>
                  </a:lnTo>
                  <a:lnTo>
                    <a:pt x="7426" y="10549"/>
                  </a:lnTo>
                  <a:lnTo>
                    <a:pt x="7417" y="10541"/>
                  </a:lnTo>
                  <a:lnTo>
                    <a:pt x="7407" y="10534"/>
                  </a:lnTo>
                  <a:lnTo>
                    <a:pt x="7388" y="10520"/>
                  </a:lnTo>
                  <a:lnTo>
                    <a:pt x="7368" y="10507"/>
                  </a:lnTo>
                  <a:lnTo>
                    <a:pt x="7359" y="10500"/>
                  </a:lnTo>
                  <a:lnTo>
                    <a:pt x="7352" y="10491"/>
                  </a:lnTo>
                  <a:lnTo>
                    <a:pt x="7346" y="10485"/>
                  </a:lnTo>
                  <a:lnTo>
                    <a:pt x="7342" y="10474"/>
                  </a:lnTo>
                  <a:lnTo>
                    <a:pt x="7339" y="10464"/>
                  </a:lnTo>
                  <a:lnTo>
                    <a:pt x="7339" y="10452"/>
                  </a:lnTo>
                  <a:lnTo>
                    <a:pt x="7340" y="10440"/>
                  </a:lnTo>
                  <a:lnTo>
                    <a:pt x="7346" y="10432"/>
                  </a:lnTo>
                  <a:lnTo>
                    <a:pt x="7351" y="10425"/>
                  </a:lnTo>
                  <a:lnTo>
                    <a:pt x="7358" y="10422"/>
                  </a:lnTo>
                  <a:lnTo>
                    <a:pt x="7366" y="10418"/>
                  </a:lnTo>
                  <a:lnTo>
                    <a:pt x="7375" y="10418"/>
                  </a:lnTo>
                  <a:lnTo>
                    <a:pt x="7385" y="10420"/>
                  </a:lnTo>
                  <a:lnTo>
                    <a:pt x="7393" y="10423"/>
                  </a:lnTo>
                  <a:lnTo>
                    <a:pt x="7404" y="10428"/>
                  </a:lnTo>
                  <a:lnTo>
                    <a:pt x="7414" y="10433"/>
                  </a:lnTo>
                  <a:lnTo>
                    <a:pt x="7422" y="10440"/>
                  </a:lnTo>
                  <a:lnTo>
                    <a:pt x="7429" y="10447"/>
                  </a:lnTo>
                  <a:lnTo>
                    <a:pt x="7436" y="10456"/>
                  </a:lnTo>
                  <a:lnTo>
                    <a:pt x="7443" y="10464"/>
                  </a:lnTo>
                  <a:lnTo>
                    <a:pt x="7446" y="10471"/>
                  </a:lnTo>
                  <a:lnTo>
                    <a:pt x="7448" y="10480"/>
                  </a:lnTo>
                  <a:lnTo>
                    <a:pt x="7460" y="10476"/>
                  </a:lnTo>
                  <a:lnTo>
                    <a:pt x="7470" y="10469"/>
                  </a:lnTo>
                  <a:lnTo>
                    <a:pt x="7477" y="10461"/>
                  </a:lnTo>
                  <a:lnTo>
                    <a:pt x="7484" y="10452"/>
                  </a:lnTo>
                  <a:lnTo>
                    <a:pt x="7491" y="10442"/>
                  </a:lnTo>
                  <a:lnTo>
                    <a:pt x="7499" y="10435"/>
                  </a:lnTo>
                  <a:lnTo>
                    <a:pt x="7508" y="10428"/>
                  </a:lnTo>
                  <a:lnTo>
                    <a:pt x="7518" y="10425"/>
                  </a:lnTo>
                  <a:lnTo>
                    <a:pt x="7515" y="10415"/>
                  </a:lnTo>
                  <a:lnTo>
                    <a:pt x="7513" y="10406"/>
                  </a:lnTo>
                  <a:lnTo>
                    <a:pt x="7513" y="10386"/>
                  </a:lnTo>
                  <a:lnTo>
                    <a:pt x="7526" y="10387"/>
                  </a:lnTo>
                  <a:lnTo>
                    <a:pt x="7537" y="10386"/>
                  </a:lnTo>
                  <a:lnTo>
                    <a:pt x="7547" y="10381"/>
                  </a:lnTo>
                  <a:lnTo>
                    <a:pt x="7552" y="10376"/>
                  </a:lnTo>
                  <a:lnTo>
                    <a:pt x="7555" y="10369"/>
                  </a:lnTo>
                  <a:lnTo>
                    <a:pt x="7555" y="10360"/>
                  </a:lnTo>
                  <a:lnTo>
                    <a:pt x="7550" y="10352"/>
                  </a:lnTo>
                  <a:lnTo>
                    <a:pt x="7540" y="10345"/>
                  </a:lnTo>
                  <a:lnTo>
                    <a:pt x="7532" y="10340"/>
                  </a:lnTo>
                  <a:lnTo>
                    <a:pt x="7521" y="10338"/>
                  </a:lnTo>
                  <a:lnTo>
                    <a:pt x="7504" y="10336"/>
                  </a:lnTo>
                  <a:lnTo>
                    <a:pt x="7497" y="10336"/>
                  </a:lnTo>
                  <a:lnTo>
                    <a:pt x="7489" y="10335"/>
                  </a:lnTo>
                  <a:lnTo>
                    <a:pt x="7480" y="10329"/>
                  </a:lnTo>
                  <a:lnTo>
                    <a:pt x="7472" y="10321"/>
                  </a:lnTo>
                  <a:lnTo>
                    <a:pt x="7462" y="10307"/>
                  </a:lnTo>
                  <a:lnTo>
                    <a:pt x="7457" y="10295"/>
                  </a:lnTo>
                  <a:lnTo>
                    <a:pt x="7455" y="10285"/>
                  </a:lnTo>
                  <a:lnTo>
                    <a:pt x="7457" y="10277"/>
                  </a:lnTo>
                  <a:lnTo>
                    <a:pt x="7462" y="10268"/>
                  </a:lnTo>
                  <a:lnTo>
                    <a:pt x="7469" y="10261"/>
                  </a:lnTo>
                  <a:lnTo>
                    <a:pt x="7479" y="10256"/>
                  </a:lnTo>
                  <a:lnTo>
                    <a:pt x="7489" y="10251"/>
                  </a:lnTo>
                  <a:lnTo>
                    <a:pt x="7513" y="10243"/>
                  </a:lnTo>
                  <a:lnTo>
                    <a:pt x="7538" y="10236"/>
                  </a:lnTo>
                  <a:lnTo>
                    <a:pt x="7561" y="10229"/>
                  </a:lnTo>
                  <a:lnTo>
                    <a:pt x="7569" y="10225"/>
                  </a:lnTo>
                  <a:lnTo>
                    <a:pt x="7576" y="10222"/>
                  </a:lnTo>
                  <a:lnTo>
                    <a:pt x="7559" y="10215"/>
                  </a:lnTo>
                  <a:lnTo>
                    <a:pt x="7540" y="10212"/>
                  </a:lnTo>
                  <a:lnTo>
                    <a:pt x="7521" y="10208"/>
                  </a:lnTo>
                  <a:lnTo>
                    <a:pt x="7503" y="10203"/>
                  </a:lnTo>
                  <a:lnTo>
                    <a:pt x="7504" y="10196"/>
                  </a:lnTo>
                  <a:lnTo>
                    <a:pt x="7508" y="10190"/>
                  </a:lnTo>
                  <a:lnTo>
                    <a:pt x="7516" y="10178"/>
                  </a:lnTo>
                  <a:lnTo>
                    <a:pt x="7528" y="10166"/>
                  </a:lnTo>
                  <a:lnTo>
                    <a:pt x="7544" y="10152"/>
                  </a:lnTo>
                  <a:lnTo>
                    <a:pt x="7574" y="10130"/>
                  </a:lnTo>
                  <a:lnTo>
                    <a:pt x="7588" y="10118"/>
                  </a:lnTo>
                  <a:lnTo>
                    <a:pt x="7598" y="10106"/>
                  </a:lnTo>
                  <a:lnTo>
                    <a:pt x="7608" y="10094"/>
                  </a:lnTo>
                  <a:lnTo>
                    <a:pt x="7619" y="10084"/>
                  </a:lnTo>
                  <a:lnTo>
                    <a:pt x="7620" y="10077"/>
                  </a:lnTo>
                  <a:lnTo>
                    <a:pt x="7624" y="10072"/>
                  </a:lnTo>
                  <a:lnTo>
                    <a:pt x="7625" y="10063"/>
                  </a:lnTo>
                  <a:lnTo>
                    <a:pt x="7625" y="10053"/>
                  </a:lnTo>
                  <a:lnTo>
                    <a:pt x="7625" y="10044"/>
                  </a:lnTo>
                  <a:lnTo>
                    <a:pt x="7622" y="10038"/>
                  </a:lnTo>
                  <a:lnTo>
                    <a:pt x="7617" y="10021"/>
                  </a:lnTo>
                  <a:lnTo>
                    <a:pt x="7613" y="10012"/>
                  </a:lnTo>
                  <a:lnTo>
                    <a:pt x="7612" y="10005"/>
                  </a:lnTo>
                  <a:lnTo>
                    <a:pt x="7610" y="9997"/>
                  </a:lnTo>
                  <a:lnTo>
                    <a:pt x="7612" y="9986"/>
                  </a:lnTo>
                  <a:lnTo>
                    <a:pt x="7615" y="9981"/>
                  </a:lnTo>
                  <a:lnTo>
                    <a:pt x="7620" y="9976"/>
                  </a:lnTo>
                  <a:lnTo>
                    <a:pt x="7634" y="9966"/>
                  </a:lnTo>
                  <a:lnTo>
                    <a:pt x="7651" y="9956"/>
                  </a:lnTo>
                  <a:lnTo>
                    <a:pt x="7670" y="9949"/>
                  </a:lnTo>
                  <a:lnTo>
                    <a:pt x="7692" y="9942"/>
                  </a:lnTo>
                  <a:lnTo>
                    <a:pt x="7712" y="9937"/>
                  </a:lnTo>
                  <a:lnTo>
                    <a:pt x="7745" y="9932"/>
                  </a:lnTo>
                  <a:lnTo>
                    <a:pt x="7760" y="9930"/>
                  </a:lnTo>
                  <a:lnTo>
                    <a:pt x="7775" y="9932"/>
                  </a:lnTo>
                  <a:lnTo>
                    <a:pt x="7791" y="9935"/>
                  </a:lnTo>
                  <a:lnTo>
                    <a:pt x="7804" y="9939"/>
                  </a:lnTo>
                  <a:lnTo>
                    <a:pt x="7830" y="9949"/>
                  </a:lnTo>
                  <a:lnTo>
                    <a:pt x="7856" y="9956"/>
                  </a:lnTo>
                  <a:lnTo>
                    <a:pt x="7857" y="9935"/>
                  </a:lnTo>
                  <a:lnTo>
                    <a:pt x="7856" y="9915"/>
                  </a:lnTo>
                  <a:lnTo>
                    <a:pt x="7852" y="9894"/>
                  </a:lnTo>
                  <a:lnTo>
                    <a:pt x="7849" y="9872"/>
                  </a:lnTo>
                  <a:lnTo>
                    <a:pt x="7839" y="9831"/>
                  </a:lnTo>
                  <a:lnTo>
                    <a:pt x="7837" y="9811"/>
                  </a:lnTo>
                  <a:lnTo>
                    <a:pt x="7835" y="9790"/>
                  </a:lnTo>
                  <a:lnTo>
                    <a:pt x="7835" y="9778"/>
                  </a:lnTo>
                  <a:lnTo>
                    <a:pt x="7837" y="9768"/>
                  </a:lnTo>
                  <a:lnTo>
                    <a:pt x="7842" y="9749"/>
                  </a:lnTo>
                  <a:lnTo>
                    <a:pt x="7847" y="9732"/>
                  </a:lnTo>
                  <a:lnTo>
                    <a:pt x="7850" y="9719"/>
                  </a:lnTo>
                  <a:lnTo>
                    <a:pt x="7850" y="9712"/>
                  </a:lnTo>
                  <a:lnTo>
                    <a:pt x="7850" y="9705"/>
                  </a:lnTo>
                  <a:lnTo>
                    <a:pt x="7847" y="9700"/>
                  </a:lnTo>
                  <a:lnTo>
                    <a:pt x="7842" y="9695"/>
                  </a:lnTo>
                  <a:lnTo>
                    <a:pt x="7835" y="9690"/>
                  </a:lnTo>
                  <a:lnTo>
                    <a:pt x="7827" y="9685"/>
                  </a:lnTo>
                  <a:lnTo>
                    <a:pt x="7813" y="9680"/>
                  </a:lnTo>
                  <a:lnTo>
                    <a:pt x="7798" y="9676"/>
                  </a:lnTo>
                  <a:lnTo>
                    <a:pt x="7787" y="9674"/>
                  </a:lnTo>
                  <a:lnTo>
                    <a:pt x="7777" y="9673"/>
                  </a:lnTo>
                  <a:lnTo>
                    <a:pt x="7757" y="9673"/>
                  </a:lnTo>
                  <a:lnTo>
                    <a:pt x="7746" y="9671"/>
                  </a:lnTo>
                  <a:lnTo>
                    <a:pt x="7736" y="9668"/>
                  </a:lnTo>
                  <a:lnTo>
                    <a:pt x="7728" y="9663"/>
                  </a:lnTo>
                  <a:lnTo>
                    <a:pt x="7721" y="9656"/>
                  </a:lnTo>
                  <a:lnTo>
                    <a:pt x="7719" y="9649"/>
                  </a:lnTo>
                  <a:lnTo>
                    <a:pt x="7717" y="9642"/>
                  </a:lnTo>
                  <a:lnTo>
                    <a:pt x="7716" y="9620"/>
                  </a:lnTo>
                  <a:lnTo>
                    <a:pt x="7717" y="9598"/>
                  </a:lnTo>
                  <a:lnTo>
                    <a:pt x="7716" y="9581"/>
                  </a:lnTo>
                  <a:lnTo>
                    <a:pt x="7714" y="9545"/>
                  </a:lnTo>
                  <a:lnTo>
                    <a:pt x="7711" y="9526"/>
                  </a:lnTo>
                  <a:lnTo>
                    <a:pt x="7707" y="9509"/>
                  </a:lnTo>
                  <a:lnTo>
                    <a:pt x="7704" y="9500"/>
                  </a:lnTo>
                  <a:lnTo>
                    <a:pt x="7697" y="9490"/>
                  </a:lnTo>
                  <a:lnTo>
                    <a:pt x="7683" y="9473"/>
                  </a:lnTo>
                  <a:lnTo>
                    <a:pt x="7677" y="9464"/>
                  </a:lnTo>
                  <a:lnTo>
                    <a:pt x="7671" y="9456"/>
                  </a:lnTo>
                  <a:lnTo>
                    <a:pt x="7668" y="9447"/>
                  </a:lnTo>
                  <a:lnTo>
                    <a:pt x="7666" y="9439"/>
                  </a:lnTo>
                  <a:lnTo>
                    <a:pt x="7666" y="9430"/>
                  </a:lnTo>
                  <a:lnTo>
                    <a:pt x="7668" y="9422"/>
                  </a:lnTo>
                  <a:lnTo>
                    <a:pt x="7675" y="9407"/>
                  </a:lnTo>
                  <a:lnTo>
                    <a:pt x="7685" y="9395"/>
                  </a:lnTo>
                  <a:lnTo>
                    <a:pt x="7695" y="9383"/>
                  </a:lnTo>
                  <a:lnTo>
                    <a:pt x="7704" y="9369"/>
                  </a:lnTo>
                  <a:lnTo>
                    <a:pt x="7712" y="9355"/>
                  </a:lnTo>
                  <a:lnTo>
                    <a:pt x="7714" y="9349"/>
                  </a:lnTo>
                  <a:lnTo>
                    <a:pt x="7717" y="9340"/>
                  </a:lnTo>
                  <a:lnTo>
                    <a:pt x="7717" y="9332"/>
                  </a:lnTo>
                  <a:lnTo>
                    <a:pt x="7716" y="9321"/>
                  </a:lnTo>
                  <a:lnTo>
                    <a:pt x="7712" y="9306"/>
                  </a:lnTo>
                  <a:lnTo>
                    <a:pt x="7706" y="9289"/>
                  </a:lnTo>
                  <a:lnTo>
                    <a:pt x="7699" y="9272"/>
                  </a:lnTo>
                  <a:lnTo>
                    <a:pt x="7688" y="9255"/>
                  </a:lnTo>
                  <a:lnTo>
                    <a:pt x="7668" y="9221"/>
                  </a:lnTo>
                  <a:lnTo>
                    <a:pt x="7659" y="9202"/>
                  </a:lnTo>
                  <a:lnTo>
                    <a:pt x="7653" y="9185"/>
                  </a:lnTo>
                  <a:lnTo>
                    <a:pt x="7653" y="9183"/>
                  </a:lnTo>
                  <a:lnTo>
                    <a:pt x="7665" y="9183"/>
                  </a:lnTo>
                  <a:lnTo>
                    <a:pt x="7675" y="9181"/>
                  </a:lnTo>
                  <a:lnTo>
                    <a:pt x="7680" y="9180"/>
                  </a:lnTo>
                  <a:lnTo>
                    <a:pt x="7685" y="9175"/>
                  </a:lnTo>
                  <a:lnTo>
                    <a:pt x="7690" y="9170"/>
                  </a:lnTo>
                  <a:lnTo>
                    <a:pt x="7695" y="9163"/>
                  </a:lnTo>
                  <a:lnTo>
                    <a:pt x="7699" y="9159"/>
                  </a:lnTo>
                  <a:lnTo>
                    <a:pt x="7699" y="9154"/>
                  </a:lnTo>
                  <a:lnTo>
                    <a:pt x="7699" y="9144"/>
                  </a:lnTo>
                  <a:lnTo>
                    <a:pt x="7695" y="9122"/>
                  </a:lnTo>
                  <a:lnTo>
                    <a:pt x="7695" y="9113"/>
                  </a:lnTo>
                  <a:lnTo>
                    <a:pt x="7697" y="9110"/>
                  </a:lnTo>
                  <a:lnTo>
                    <a:pt x="7700" y="9106"/>
                  </a:lnTo>
                  <a:lnTo>
                    <a:pt x="7704" y="9103"/>
                  </a:lnTo>
                  <a:lnTo>
                    <a:pt x="7711" y="9101"/>
                  </a:lnTo>
                  <a:lnTo>
                    <a:pt x="7719" y="9101"/>
                  </a:lnTo>
                  <a:lnTo>
                    <a:pt x="7731" y="9101"/>
                  </a:lnTo>
                  <a:lnTo>
                    <a:pt x="7740" y="9103"/>
                  </a:lnTo>
                  <a:lnTo>
                    <a:pt x="7752" y="9108"/>
                  </a:lnTo>
                  <a:lnTo>
                    <a:pt x="7763" y="9117"/>
                  </a:lnTo>
                  <a:lnTo>
                    <a:pt x="7775" y="9125"/>
                  </a:lnTo>
                  <a:lnTo>
                    <a:pt x="7798" y="9146"/>
                  </a:lnTo>
                  <a:lnTo>
                    <a:pt x="7816" y="9159"/>
                  </a:lnTo>
                  <a:lnTo>
                    <a:pt x="7839" y="9171"/>
                  </a:lnTo>
                  <a:lnTo>
                    <a:pt x="7859" y="9180"/>
                  </a:lnTo>
                  <a:lnTo>
                    <a:pt x="7903" y="9195"/>
                  </a:lnTo>
                  <a:lnTo>
                    <a:pt x="7915" y="9200"/>
                  </a:lnTo>
                  <a:lnTo>
                    <a:pt x="7924" y="9205"/>
                  </a:lnTo>
                  <a:lnTo>
                    <a:pt x="7943" y="9217"/>
                  </a:lnTo>
                  <a:lnTo>
                    <a:pt x="7960" y="9231"/>
                  </a:lnTo>
                  <a:lnTo>
                    <a:pt x="7980" y="9243"/>
                  </a:lnTo>
                  <a:lnTo>
                    <a:pt x="7996" y="9251"/>
                  </a:lnTo>
                  <a:lnTo>
                    <a:pt x="8008" y="9255"/>
                  </a:lnTo>
                  <a:lnTo>
                    <a:pt x="8016" y="9256"/>
                  </a:lnTo>
                  <a:lnTo>
                    <a:pt x="8021" y="9255"/>
                  </a:lnTo>
                  <a:lnTo>
                    <a:pt x="8028" y="9251"/>
                  </a:lnTo>
                  <a:lnTo>
                    <a:pt x="8033" y="9246"/>
                  </a:lnTo>
                  <a:lnTo>
                    <a:pt x="8042" y="9238"/>
                  </a:lnTo>
                  <a:lnTo>
                    <a:pt x="8055" y="9227"/>
                  </a:lnTo>
                  <a:lnTo>
                    <a:pt x="8076" y="9212"/>
                  </a:lnTo>
                  <a:lnTo>
                    <a:pt x="8095" y="9197"/>
                  </a:lnTo>
                  <a:lnTo>
                    <a:pt x="8110" y="9183"/>
                  </a:lnTo>
                  <a:lnTo>
                    <a:pt x="8122" y="9168"/>
                  </a:lnTo>
                  <a:lnTo>
                    <a:pt x="8125" y="9161"/>
                  </a:lnTo>
                  <a:lnTo>
                    <a:pt x="8129" y="9152"/>
                  </a:lnTo>
                  <a:lnTo>
                    <a:pt x="8130" y="9144"/>
                  </a:lnTo>
                  <a:lnTo>
                    <a:pt x="8130" y="9135"/>
                  </a:lnTo>
                  <a:lnTo>
                    <a:pt x="8130" y="9127"/>
                  </a:lnTo>
                  <a:lnTo>
                    <a:pt x="8127" y="9117"/>
                  </a:lnTo>
                  <a:lnTo>
                    <a:pt x="8124" y="9106"/>
                  </a:lnTo>
                  <a:lnTo>
                    <a:pt x="8118" y="9096"/>
                  </a:lnTo>
                  <a:lnTo>
                    <a:pt x="8106" y="9077"/>
                  </a:lnTo>
                  <a:lnTo>
                    <a:pt x="8093" y="9061"/>
                  </a:lnTo>
                  <a:lnTo>
                    <a:pt x="8077" y="9042"/>
                  </a:lnTo>
                  <a:lnTo>
                    <a:pt x="8062" y="9027"/>
                  </a:lnTo>
                  <a:lnTo>
                    <a:pt x="8028" y="8995"/>
                  </a:lnTo>
                  <a:lnTo>
                    <a:pt x="7996" y="8966"/>
                  </a:lnTo>
                  <a:lnTo>
                    <a:pt x="7963" y="8937"/>
                  </a:lnTo>
                  <a:lnTo>
                    <a:pt x="7953" y="8925"/>
                  </a:lnTo>
                  <a:lnTo>
                    <a:pt x="7951" y="8920"/>
                  </a:lnTo>
                  <a:lnTo>
                    <a:pt x="7950" y="8916"/>
                  </a:lnTo>
                  <a:lnTo>
                    <a:pt x="7950" y="8911"/>
                  </a:lnTo>
                  <a:lnTo>
                    <a:pt x="7951" y="8904"/>
                  </a:lnTo>
                  <a:lnTo>
                    <a:pt x="7958" y="8892"/>
                  </a:lnTo>
                  <a:lnTo>
                    <a:pt x="7972" y="8877"/>
                  </a:lnTo>
                  <a:lnTo>
                    <a:pt x="7992" y="8857"/>
                  </a:lnTo>
                  <a:lnTo>
                    <a:pt x="8011" y="8836"/>
                  </a:lnTo>
                  <a:lnTo>
                    <a:pt x="8025" y="8817"/>
                  </a:lnTo>
                  <a:lnTo>
                    <a:pt x="8035" y="8797"/>
                  </a:lnTo>
                  <a:lnTo>
                    <a:pt x="8043" y="8776"/>
                  </a:lnTo>
                  <a:lnTo>
                    <a:pt x="8050" y="8754"/>
                  </a:lnTo>
                  <a:lnTo>
                    <a:pt x="8057" y="8732"/>
                  </a:lnTo>
                  <a:lnTo>
                    <a:pt x="8060" y="8724"/>
                  </a:lnTo>
                  <a:lnTo>
                    <a:pt x="8066" y="8713"/>
                  </a:lnTo>
                  <a:lnTo>
                    <a:pt x="8072" y="8703"/>
                  </a:lnTo>
                  <a:lnTo>
                    <a:pt x="8083" y="8693"/>
                  </a:lnTo>
                  <a:lnTo>
                    <a:pt x="8064" y="8664"/>
                  </a:lnTo>
                  <a:lnTo>
                    <a:pt x="8055" y="8650"/>
                  </a:lnTo>
                  <a:lnTo>
                    <a:pt x="8048" y="8637"/>
                  </a:lnTo>
                  <a:lnTo>
                    <a:pt x="8045" y="8621"/>
                  </a:lnTo>
                  <a:lnTo>
                    <a:pt x="8043" y="8606"/>
                  </a:lnTo>
                  <a:lnTo>
                    <a:pt x="8045" y="8597"/>
                  </a:lnTo>
                  <a:lnTo>
                    <a:pt x="8047" y="8589"/>
                  </a:lnTo>
                  <a:lnTo>
                    <a:pt x="8050" y="8580"/>
                  </a:lnTo>
                  <a:lnTo>
                    <a:pt x="8055" y="8572"/>
                  </a:lnTo>
                  <a:lnTo>
                    <a:pt x="8066" y="8558"/>
                  </a:lnTo>
                  <a:lnTo>
                    <a:pt x="8076" y="8548"/>
                  </a:lnTo>
                  <a:lnTo>
                    <a:pt x="8103" y="8527"/>
                  </a:lnTo>
                  <a:lnTo>
                    <a:pt x="8117" y="8517"/>
                  </a:lnTo>
                  <a:lnTo>
                    <a:pt x="8130" y="8505"/>
                  </a:lnTo>
                  <a:lnTo>
                    <a:pt x="8144" y="8491"/>
                  </a:lnTo>
                  <a:lnTo>
                    <a:pt x="8154" y="8474"/>
                  </a:lnTo>
                  <a:lnTo>
                    <a:pt x="8175" y="8439"/>
                  </a:lnTo>
                  <a:lnTo>
                    <a:pt x="8195" y="8403"/>
                  </a:lnTo>
                  <a:lnTo>
                    <a:pt x="8204" y="8386"/>
                  </a:lnTo>
                  <a:lnTo>
                    <a:pt x="8210" y="8369"/>
                  </a:lnTo>
                  <a:lnTo>
                    <a:pt x="8216" y="8350"/>
                  </a:lnTo>
                  <a:lnTo>
                    <a:pt x="8221" y="8331"/>
                  </a:lnTo>
                  <a:lnTo>
                    <a:pt x="8222" y="8316"/>
                  </a:lnTo>
                  <a:lnTo>
                    <a:pt x="8222" y="8299"/>
                  </a:lnTo>
                  <a:lnTo>
                    <a:pt x="8221" y="8268"/>
                  </a:lnTo>
                  <a:lnTo>
                    <a:pt x="8219" y="8236"/>
                  </a:lnTo>
                  <a:lnTo>
                    <a:pt x="8219" y="8219"/>
                  </a:lnTo>
                  <a:lnTo>
                    <a:pt x="8221" y="8202"/>
                  </a:lnTo>
                  <a:lnTo>
                    <a:pt x="8238" y="8203"/>
                  </a:lnTo>
                  <a:lnTo>
                    <a:pt x="8255" y="8202"/>
                  </a:lnTo>
                  <a:lnTo>
                    <a:pt x="8270" y="8198"/>
                  </a:lnTo>
                  <a:lnTo>
                    <a:pt x="8277" y="8195"/>
                  </a:lnTo>
                  <a:lnTo>
                    <a:pt x="8284" y="8190"/>
                  </a:lnTo>
                  <a:close/>
                  <a:moveTo>
                    <a:pt x="6534" y="7541"/>
                  </a:moveTo>
                  <a:lnTo>
                    <a:pt x="6532" y="7541"/>
                  </a:lnTo>
                  <a:lnTo>
                    <a:pt x="6534" y="7541"/>
                  </a:lnTo>
                  <a:close/>
                  <a:moveTo>
                    <a:pt x="2620" y="4532"/>
                  </a:moveTo>
                  <a:lnTo>
                    <a:pt x="2637" y="4532"/>
                  </a:lnTo>
                  <a:lnTo>
                    <a:pt x="2644" y="4530"/>
                  </a:lnTo>
                  <a:lnTo>
                    <a:pt x="2648" y="4529"/>
                  </a:lnTo>
                  <a:lnTo>
                    <a:pt x="2648" y="4525"/>
                  </a:lnTo>
                  <a:lnTo>
                    <a:pt x="2648" y="4519"/>
                  </a:lnTo>
                  <a:lnTo>
                    <a:pt x="2641" y="4513"/>
                  </a:lnTo>
                  <a:lnTo>
                    <a:pt x="2629" y="4507"/>
                  </a:lnTo>
                  <a:lnTo>
                    <a:pt x="2622" y="4503"/>
                  </a:lnTo>
                  <a:lnTo>
                    <a:pt x="2617" y="4503"/>
                  </a:lnTo>
                  <a:lnTo>
                    <a:pt x="2612" y="4507"/>
                  </a:lnTo>
                  <a:lnTo>
                    <a:pt x="2607" y="4512"/>
                  </a:lnTo>
                  <a:lnTo>
                    <a:pt x="2613" y="4515"/>
                  </a:lnTo>
                  <a:lnTo>
                    <a:pt x="2617" y="4519"/>
                  </a:lnTo>
                  <a:lnTo>
                    <a:pt x="2620" y="4524"/>
                  </a:lnTo>
                  <a:lnTo>
                    <a:pt x="2620" y="4532"/>
                  </a:lnTo>
                  <a:close/>
                  <a:moveTo>
                    <a:pt x="2484" y="4252"/>
                  </a:moveTo>
                  <a:lnTo>
                    <a:pt x="2486" y="4258"/>
                  </a:lnTo>
                  <a:lnTo>
                    <a:pt x="2487" y="4259"/>
                  </a:lnTo>
                  <a:lnTo>
                    <a:pt x="2489" y="4261"/>
                  </a:lnTo>
                  <a:lnTo>
                    <a:pt x="2491" y="4259"/>
                  </a:lnTo>
                  <a:lnTo>
                    <a:pt x="2497" y="4261"/>
                  </a:lnTo>
                  <a:lnTo>
                    <a:pt x="2497" y="4263"/>
                  </a:lnTo>
                  <a:lnTo>
                    <a:pt x="2497" y="4266"/>
                  </a:lnTo>
                  <a:lnTo>
                    <a:pt x="2499" y="4273"/>
                  </a:lnTo>
                  <a:lnTo>
                    <a:pt x="2501" y="4276"/>
                  </a:lnTo>
                  <a:lnTo>
                    <a:pt x="2504" y="4280"/>
                  </a:lnTo>
                  <a:lnTo>
                    <a:pt x="2509" y="4281"/>
                  </a:lnTo>
                  <a:lnTo>
                    <a:pt x="2521" y="4283"/>
                  </a:lnTo>
                  <a:lnTo>
                    <a:pt x="2526" y="4285"/>
                  </a:lnTo>
                  <a:lnTo>
                    <a:pt x="2532" y="4287"/>
                  </a:lnTo>
                  <a:lnTo>
                    <a:pt x="2532" y="4246"/>
                  </a:lnTo>
                  <a:lnTo>
                    <a:pt x="2523" y="4240"/>
                  </a:lnTo>
                  <a:lnTo>
                    <a:pt x="2520" y="4237"/>
                  </a:lnTo>
                  <a:lnTo>
                    <a:pt x="2518" y="4232"/>
                  </a:lnTo>
                  <a:lnTo>
                    <a:pt x="2520" y="4223"/>
                  </a:lnTo>
                  <a:lnTo>
                    <a:pt x="2520" y="4217"/>
                  </a:lnTo>
                  <a:lnTo>
                    <a:pt x="2518" y="4210"/>
                  </a:lnTo>
                  <a:lnTo>
                    <a:pt x="2515" y="4205"/>
                  </a:lnTo>
                  <a:lnTo>
                    <a:pt x="2513" y="4199"/>
                  </a:lnTo>
                  <a:lnTo>
                    <a:pt x="2508" y="4196"/>
                  </a:lnTo>
                  <a:lnTo>
                    <a:pt x="2497" y="4191"/>
                  </a:lnTo>
                  <a:lnTo>
                    <a:pt x="2496" y="4196"/>
                  </a:lnTo>
                  <a:lnTo>
                    <a:pt x="2494" y="4199"/>
                  </a:lnTo>
                  <a:lnTo>
                    <a:pt x="2491" y="4198"/>
                  </a:lnTo>
                  <a:lnTo>
                    <a:pt x="2487" y="4196"/>
                  </a:lnTo>
                  <a:lnTo>
                    <a:pt x="2480" y="4191"/>
                  </a:lnTo>
                  <a:lnTo>
                    <a:pt x="2475" y="4189"/>
                  </a:lnTo>
                  <a:lnTo>
                    <a:pt x="2470" y="4191"/>
                  </a:lnTo>
                  <a:lnTo>
                    <a:pt x="2468" y="4194"/>
                  </a:lnTo>
                  <a:lnTo>
                    <a:pt x="2465" y="4196"/>
                  </a:lnTo>
                  <a:lnTo>
                    <a:pt x="2457" y="4198"/>
                  </a:lnTo>
                  <a:lnTo>
                    <a:pt x="2457" y="4203"/>
                  </a:lnTo>
                  <a:lnTo>
                    <a:pt x="2457" y="4206"/>
                  </a:lnTo>
                  <a:lnTo>
                    <a:pt x="2453" y="4210"/>
                  </a:lnTo>
                  <a:lnTo>
                    <a:pt x="2450" y="4211"/>
                  </a:lnTo>
                  <a:lnTo>
                    <a:pt x="2436" y="4211"/>
                  </a:lnTo>
                  <a:lnTo>
                    <a:pt x="2436" y="4222"/>
                  </a:lnTo>
                  <a:lnTo>
                    <a:pt x="2438" y="4230"/>
                  </a:lnTo>
                  <a:lnTo>
                    <a:pt x="2443" y="4235"/>
                  </a:lnTo>
                  <a:lnTo>
                    <a:pt x="2450" y="4239"/>
                  </a:lnTo>
                  <a:lnTo>
                    <a:pt x="2451" y="4242"/>
                  </a:lnTo>
                  <a:lnTo>
                    <a:pt x="2455" y="4244"/>
                  </a:lnTo>
                  <a:lnTo>
                    <a:pt x="2463" y="4246"/>
                  </a:lnTo>
                  <a:lnTo>
                    <a:pt x="2463" y="4259"/>
                  </a:lnTo>
                  <a:lnTo>
                    <a:pt x="2467" y="4259"/>
                  </a:lnTo>
                  <a:lnTo>
                    <a:pt x="2470" y="4259"/>
                  </a:lnTo>
                  <a:lnTo>
                    <a:pt x="2475" y="4256"/>
                  </a:lnTo>
                  <a:lnTo>
                    <a:pt x="2479" y="4252"/>
                  </a:lnTo>
                  <a:lnTo>
                    <a:pt x="2482" y="4252"/>
                  </a:lnTo>
                  <a:lnTo>
                    <a:pt x="2484" y="4252"/>
                  </a:lnTo>
                  <a:close/>
                  <a:moveTo>
                    <a:pt x="2566" y="4246"/>
                  </a:moveTo>
                  <a:lnTo>
                    <a:pt x="2562" y="4244"/>
                  </a:lnTo>
                  <a:lnTo>
                    <a:pt x="2561" y="4240"/>
                  </a:lnTo>
                  <a:lnTo>
                    <a:pt x="2559" y="4232"/>
                  </a:lnTo>
                  <a:lnTo>
                    <a:pt x="2554" y="4230"/>
                  </a:lnTo>
                  <a:lnTo>
                    <a:pt x="2552" y="4228"/>
                  </a:lnTo>
                  <a:lnTo>
                    <a:pt x="2552" y="4225"/>
                  </a:lnTo>
                  <a:lnTo>
                    <a:pt x="2538" y="4225"/>
                  </a:lnTo>
                  <a:lnTo>
                    <a:pt x="2535" y="4227"/>
                  </a:lnTo>
                  <a:lnTo>
                    <a:pt x="2533" y="4230"/>
                  </a:lnTo>
                  <a:lnTo>
                    <a:pt x="2532" y="4239"/>
                  </a:lnTo>
                  <a:lnTo>
                    <a:pt x="2538" y="4240"/>
                  </a:lnTo>
                  <a:lnTo>
                    <a:pt x="2538" y="4242"/>
                  </a:lnTo>
                  <a:lnTo>
                    <a:pt x="2538" y="4246"/>
                  </a:lnTo>
                  <a:lnTo>
                    <a:pt x="2543" y="4244"/>
                  </a:lnTo>
                  <a:lnTo>
                    <a:pt x="2549" y="4246"/>
                  </a:lnTo>
                  <a:lnTo>
                    <a:pt x="2555" y="4251"/>
                  </a:lnTo>
                  <a:lnTo>
                    <a:pt x="2559" y="4252"/>
                  </a:lnTo>
                  <a:lnTo>
                    <a:pt x="2562" y="4254"/>
                  </a:lnTo>
                  <a:lnTo>
                    <a:pt x="2564" y="4251"/>
                  </a:lnTo>
                  <a:lnTo>
                    <a:pt x="2566" y="4246"/>
                  </a:lnTo>
                  <a:close/>
                  <a:moveTo>
                    <a:pt x="2525" y="4416"/>
                  </a:moveTo>
                  <a:lnTo>
                    <a:pt x="2526" y="4420"/>
                  </a:lnTo>
                  <a:lnTo>
                    <a:pt x="2530" y="4421"/>
                  </a:lnTo>
                  <a:lnTo>
                    <a:pt x="2538" y="4423"/>
                  </a:lnTo>
                  <a:lnTo>
                    <a:pt x="2538" y="4418"/>
                  </a:lnTo>
                  <a:lnTo>
                    <a:pt x="2538" y="4415"/>
                  </a:lnTo>
                  <a:lnTo>
                    <a:pt x="2535" y="4411"/>
                  </a:lnTo>
                  <a:lnTo>
                    <a:pt x="2532" y="4409"/>
                  </a:lnTo>
                  <a:lnTo>
                    <a:pt x="2526" y="4408"/>
                  </a:lnTo>
                  <a:lnTo>
                    <a:pt x="2525" y="4406"/>
                  </a:lnTo>
                  <a:lnTo>
                    <a:pt x="2525" y="4403"/>
                  </a:lnTo>
                  <a:lnTo>
                    <a:pt x="2525" y="4396"/>
                  </a:lnTo>
                  <a:lnTo>
                    <a:pt x="2520" y="4394"/>
                  </a:lnTo>
                  <a:lnTo>
                    <a:pt x="2515" y="4396"/>
                  </a:lnTo>
                  <a:lnTo>
                    <a:pt x="2511" y="4401"/>
                  </a:lnTo>
                  <a:lnTo>
                    <a:pt x="2511" y="4406"/>
                  </a:lnTo>
                  <a:lnTo>
                    <a:pt x="2511" y="4411"/>
                  </a:lnTo>
                  <a:lnTo>
                    <a:pt x="2515" y="4416"/>
                  </a:lnTo>
                  <a:lnTo>
                    <a:pt x="2520" y="4418"/>
                  </a:lnTo>
                  <a:lnTo>
                    <a:pt x="2525" y="4416"/>
                  </a:lnTo>
                  <a:close/>
                  <a:moveTo>
                    <a:pt x="1640" y="3534"/>
                  </a:moveTo>
                  <a:lnTo>
                    <a:pt x="1633" y="3531"/>
                  </a:lnTo>
                  <a:lnTo>
                    <a:pt x="1631" y="3531"/>
                  </a:lnTo>
                  <a:lnTo>
                    <a:pt x="1628" y="3531"/>
                  </a:lnTo>
                  <a:lnTo>
                    <a:pt x="1624" y="3529"/>
                  </a:lnTo>
                  <a:lnTo>
                    <a:pt x="1624" y="3533"/>
                  </a:lnTo>
                  <a:lnTo>
                    <a:pt x="1622" y="3536"/>
                  </a:lnTo>
                  <a:lnTo>
                    <a:pt x="1621" y="3536"/>
                  </a:lnTo>
                  <a:lnTo>
                    <a:pt x="1621" y="3538"/>
                  </a:lnTo>
                  <a:lnTo>
                    <a:pt x="1619" y="3541"/>
                  </a:lnTo>
                  <a:lnTo>
                    <a:pt x="1619" y="3544"/>
                  </a:lnTo>
                  <a:lnTo>
                    <a:pt x="1617" y="3553"/>
                  </a:lnTo>
                  <a:lnTo>
                    <a:pt x="1617" y="3556"/>
                  </a:lnTo>
                  <a:lnTo>
                    <a:pt x="1621" y="3555"/>
                  </a:lnTo>
                  <a:lnTo>
                    <a:pt x="1624" y="3555"/>
                  </a:lnTo>
                  <a:lnTo>
                    <a:pt x="1629" y="3560"/>
                  </a:lnTo>
                  <a:lnTo>
                    <a:pt x="1634" y="3563"/>
                  </a:lnTo>
                  <a:lnTo>
                    <a:pt x="1638" y="3563"/>
                  </a:lnTo>
                  <a:lnTo>
                    <a:pt x="1640" y="3562"/>
                  </a:lnTo>
                  <a:lnTo>
                    <a:pt x="1645" y="3556"/>
                  </a:lnTo>
                  <a:lnTo>
                    <a:pt x="1648" y="3550"/>
                  </a:lnTo>
                  <a:lnTo>
                    <a:pt x="1648" y="3544"/>
                  </a:lnTo>
                  <a:lnTo>
                    <a:pt x="1648" y="3543"/>
                  </a:lnTo>
                  <a:lnTo>
                    <a:pt x="1645" y="3539"/>
                  </a:lnTo>
                  <a:lnTo>
                    <a:pt x="1641" y="3538"/>
                  </a:lnTo>
                  <a:lnTo>
                    <a:pt x="1640" y="3534"/>
                  </a:lnTo>
                  <a:close/>
                  <a:moveTo>
                    <a:pt x="1624" y="2512"/>
                  </a:moveTo>
                  <a:lnTo>
                    <a:pt x="1624" y="2506"/>
                  </a:lnTo>
                  <a:lnTo>
                    <a:pt x="1621" y="2499"/>
                  </a:lnTo>
                  <a:lnTo>
                    <a:pt x="1617" y="2494"/>
                  </a:lnTo>
                  <a:lnTo>
                    <a:pt x="1614" y="2490"/>
                  </a:lnTo>
                  <a:lnTo>
                    <a:pt x="1607" y="2487"/>
                  </a:lnTo>
                  <a:lnTo>
                    <a:pt x="1600" y="2485"/>
                  </a:lnTo>
                  <a:lnTo>
                    <a:pt x="1593" y="2485"/>
                  </a:lnTo>
                  <a:lnTo>
                    <a:pt x="1583" y="2485"/>
                  </a:lnTo>
                  <a:lnTo>
                    <a:pt x="1583" y="2489"/>
                  </a:lnTo>
                  <a:lnTo>
                    <a:pt x="1583" y="2490"/>
                  </a:lnTo>
                  <a:lnTo>
                    <a:pt x="1576" y="2492"/>
                  </a:lnTo>
                  <a:lnTo>
                    <a:pt x="1573" y="2497"/>
                  </a:lnTo>
                  <a:lnTo>
                    <a:pt x="1571" y="2504"/>
                  </a:lnTo>
                  <a:lnTo>
                    <a:pt x="1570" y="2511"/>
                  </a:lnTo>
                  <a:lnTo>
                    <a:pt x="1570" y="2519"/>
                  </a:lnTo>
                  <a:lnTo>
                    <a:pt x="1578" y="2523"/>
                  </a:lnTo>
                  <a:lnTo>
                    <a:pt x="1585" y="2523"/>
                  </a:lnTo>
                  <a:lnTo>
                    <a:pt x="1590" y="2523"/>
                  </a:lnTo>
                  <a:lnTo>
                    <a:pt x="1597" y="2521"/>
                  </a:lnTo>
                  <a:lnTo>
                    <a:pt x="1609" y="2516"/>
                  </a:lnTo>
                  <a:lnTo>
                    <a:pt x="1616" y="2514"/>
                  </a:lnTo>
                  <a:lnTo>
                    <a:pt x="1624" y="2512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4024F5C-B772-4DC9-94EE-01B949A20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625" y="4768850"/>
              <a:ext cx="1073150" cy="774700"/>
            </a:xfrm>
            <a:custGeom>
              <a:avLst/>
              <a:gdLst>
                <a:gd name="T0" fmla="*/ 2921 w 2983"/>
                <a:gd name="T1" fmla="*/ 1124 h 2150"/>
                <a:gd name="T2" fmla="*/ 2774 w 2983"/>
                <a:gd name="T3" fmla="*/ 1139 h 2150"/>
                <a:gd name="T4" fmla="*/ 2696 w 2983"/>
                <a:gd name="T5" fmla="*/ 1204 h 2150"/>
                <a:gd name="T6" fmla="*/ 2535 w 2983"/>
                <a:gd name="T7" fmla="*/ 1191 h 2150"/>
                <a:gd name="T8" fmla="*/ 2459 w 2983"/>
                <a:gd name="T9" fmla="*/ 1129 h 2150"/>
                <a:gd name="T10" fmla="*/ 2436 w 2983"/>
                <a:gd name="T11" fmla="*/ 1047 h 2150"/>
                <a:gd name="T12" fmla="*/ 2385 w 2983"/>
                <a:gd name="T13" fmla="*/ 894 h 2150"/>
                <a:gd name="T14" fmla="*/ 2404 w 2983"/>
                <a:gd name="T15" fmla="*/ 670 h 2150"/>
                <a:gd name="T16" fmla="*/ 2375 w 2983"/>
                <a:gd name="T17" fmla="*/ 582 h 2150"/>
                <a:gd name="T18" fmla="*/ 2225 w 2983"/>
                <a:gd name="T19" fmla="*/ 430 h 2150"/>
                <a:gd name="T20" fmla="*/ 2184 w 2983"/>
                <a:gd name="T21" fmla="*/ 368 h 2150"/>
                <a:gd name="T22" fmla="*/ 2117 w 2983"/>
                <a:gd name="T23" fmla="*/ 305 h 2150"/>
                <a:gd name="T24" fmla="*/ 1993 w 2983"/>
                <a:gd name="T25" fmla="*/ 174 h 2150"/>
                <a:gd name="T26" fmla="*/ 1897 w 2983"/>
                <a:gd name="T27" fmla="*/ 53 h 2150"/>
                <a:gd name="T28" fmla="*/ 1810 w 2983"/>
                <a:gd name="T29" fmla="*/ 3 h 2150"/>
                <a:gd name="T30" fmla="*/ 1703 w 2983"/>
                <a:gd name="T31" fmla="*/ 70 h 2150"/>
                <a:gd name="T32" fmla="*/ 1638 w 2983"/>
                <a:gd name="T33" fmla="*/ 184 h 2150"/>
                <a:gd name="T34" fmla="*/ 1474 w 2983"/>
                <a:gd name="T35" fmla="*/ 235 h 2150"/>
                <a:gd name="T36" fmla="*/ 1379 w 2983"/>
                <a:gd name="T37" fmla="*/ 307 h 2150"/>
                <a:gd name="T38" fmla="*/ 1297 w 2983"/>
                <a:gd name="T39" fmla="*/ 307 h 2150"/>
                <a:gd name="T40" fmla="*/ 1256 w 2983"/>
                <a:gd name="T41" fmla="*/ 278 h 2150"/>
                <a:gd name="T42" fmla="*/ 1174 w 2983"/>
                <a:gd name="T43" fmla="*/ 235 h 2150"/>
                <a:gd name="T44" fmla="*/ 1099 w 2983"/>
                <a:gd name="T45" fmla="*/ 259 h 2150"/>
                <a:gd name="T46" fmla="*/ 847 w 2983"/>
                <a:gd name="T47" fmla="*/ 273 h 2150"/>
                <a:gd name="T48" fmla="*/ 758 w 2983"/>
                <a:gd name="T49" fmla="*/ 259 h 2150"/>
                <a:gd name="T50" fmla="*/ 669 w 2983"/>
                <a:gd name="T51" fmla="*/ 312 h 2150"/>
                <a:gd name="T52" fmla="*/ 584 w 2983"/>
                <a:gd name="T53" fmla="*/ 389 h 2150"/>
                <a:gd name="T54" fmla="*/ 498 w 2983"/>
                <a:gd name="T55" fmla="*/ 498 h 2150"/>
                <a:gd name="T56" fmla="*/ 429 w 2983"/>
                <a:gd name="T57" fmla="*/ 643 h 2150"/>
                <a:gd name="T58" fmla="*/ 389 w 2983"/>
                <a:gd name="T59" fmla="*/ 785 h 2150"/>
                <a:gd name="T60" fmla="*/ 343 w 2983"/>
                <a:gd name="T61" fmla="*/ 937 h 2150"/>
                <a:gd name="T62" fmla="*/ 280 w 2983"/>
                <a:gd name="T63" fmla="*/ 1105 h 2150"/>
                <a:gd name="T64" fmla="*/ 156 w 2983"/>
                <a:gd name="T65" fmla="*/ 1155 h 2150"/>
                <a:gd name="T66" fmla="*/ 23 w 2983"/>
                <a:gd name="T67" fmla="*/ 1187 h 2150"/>
                <a:gd name="T68" fmla="*/ 60 w 2983"/>
                <a:gd name="T69" fmla="*/ 1296 h 2150"/>
                <a:gd name="T70" fmla="*/ 174 w 2983"/>
                <a:gd name="T71" fmla="*/ 1462 h 2150"/>
                <a:gd name="T72" fmla="*/ 277 w 2983"/>
                <a:gd name="T73" fmla="*/ 1556 h 2150"/>
                <a:gd name="T74" fmla="*/ 439 w 2983"/>
                <a:gd name="T75" fmla="*/ 1602 h 2150"/>
                <a:gd name="T76" fmla="*/ 446 w 2983"/>
                <a:gd name="T77" fmla="*/ 1748 h 2150"/>
                <a:gd name="T78" fmla="*/ 505 w 2983"/>
                <a:gd name="T79" fmla="*/ 1801 h 2150"/>
                <a:gd name="T80" fmla="*/ 638 w 2983"/>
                <a:gd name="T81" fmla="*/ 1849 h 2150"/>
                <a:gd name="T82" fmla="*/ 724 w 2983"/>
                <a:gd name="T83" fmla="*/ 1815 h 2150"/>
                <a:gd name="T84" fmla="*/ 858 w 2983"/>
                <a:gd name="T85" fmla="*/ 1824 h 2150"/>
                <a:gd name="T86" fmla="*/ 829 w 2983"/>
                <a:gd name="T87" fmla="*/ 1957 h 2150"/>
                <a:gd name="T88" fmla="*/ 962 w 2983"/>
                <a:gd name="T89" fmla="*/ 2015 h 2150"/>
                <a:gd name="T90" fmla="*/ 951 w 2983"/>
                <a:gd name="T91" fmla="*/ 2137 h 2150"/>
                <a:gd name="T92" fmla="*/ 1174 w 2983"/>
                <a:gd name="T93" fmla="*/ 2124 h 2150"/>
                <a:gd name="T94" fmla="*/ 1432 w 2983"/>
                <a:gd name="T95" fmla="*/ 2125 h 2150"/>
                <a:gd name="T96" fmla="*/ 1657 w 2983"/>
                <a:gd name="T97" fmla="*/ 2081 h 2150"/>
                <a:gd name="T98" fmla="*/ 1834 w 2983"/>
                <a:gd name="T99" fmla="*/ 2059 h 2150"/>
                <a:gd name="T100" fmla="*/ 1916 w 2983"/>
                <a:gd name="T101" fmla="*/ 1950 h 2150"/>
                <a:gd name="T102" fmla="*/ 2015 w 2983"/>
                <a:gd name="T103" fmla="*/ 1887 h 2150"/>
                <a:gd name="T104" fmla="*/ 2320 w 2983"/>
                <a:gd name="T105" fmla="*/ 1794 h 2150"/>
                <a:gd name="T106" fmla="*/ 2566 w 2983"/>
                <a:gd name="T107" fmla="*/ 1870 h 2150"/>
                <a:gd name="T108" fmla="*/ 2761 w 2983"/>
                <a:gd name="T109" fmla="*/ 1839 h 2150"/>
                <a:gd name="T110" fmla="*/ 2764 w 2983"/>
                <a:gd name="T111" fmla="*/ 1726 h 2150"/>
                <a:gd name="T112" fmla="*/ 2723 w 2983"/>
                <a:gd name="T113" fmla="*/ 1624 h 2150"/>
                <a:gd name="T114" fmla="*/ 2808 w 2983"/>
                <a:gd name="T115" fmla="*/ 1419 h 2150"/>
                <a:gd name="T116" fmla="*/ 2902 w 2983"/>
                <a:gd name="T117" fmla="*/ 1361 h 2150"/>
                <a:gd name="T118" fmla="*/ 2972 w 2983"/>
                <a:gd name="T119" fmla="*/ 1284 h 2150"/>
                <a:gd name="T120" fmla="*/ 2778 w 2983"/>
                <a:gd name="T121" fmla="*/ 1457 h 2150"/>
                <a:gd name="T122" fmla="*/ 2738 w 2983"/>
                <a:gd name="T123" fmla="*/ 1465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83" h="2150">
                  <a:moveTo>
                    <a:pt x="2975" y="1208"/>
                  </a:moveTo>
                  <a:lnTo>
                    <a:pt x="2975" y="1201"/>
                  </a:lnTo>
                  <a:lnTo>
                    <a:pt x="2972" y="1197"/>
                  </a:lnTo>
                  <a:lnTo>
                    <a:pt x="2970" y="1192"/>
                  </a:lnTo>
                  <a:lnTo>
                    <a:pt x="2969" y="1187"/>
                  </a:lnTo>
                  <a:lnTo>
                    <a:pt x="2967" y="1187"/>
                  </a:lnTo>
                  <a:lnTo>
                    <a:pt x="2967" y="1182"/>
                  </a:lnTo>
                  <a:lnTo>
                    <a:pt x="2967" y="1177"/>
                  </a:lnTo>
                  <a:lnTo>
                    <a:pt x="2967" y="1175"/>
                  </a:lnTo>
                  <a:lnTo>
                    <a:pt x="2965" y="1174"/>
                  </a:lnTo>
                  <a:lnTo>
                    <a:pt x="2969" y="1163"/>
                  </a:lnTo>
                  <a:lnTo>
                    <a:pt x="2969" y="1153"/>
                  </a:lnTo>
                  <a:lnTo>
                    <a:pt x="2958" y="1153"/>
                  </a:lnTo>
                  <a:lnTo>
                    <a:pt x="2948" y="1153"/>
                  </a:lnTo>
                  <a:lnTo>
                    <a:pt x="2941" y="1150"/>
                  </a:lnTo>
                  <a:lnTo>
                    <a:pt x="2935" y="1146"/>
                  </a:lnTo>
                  <a:lnTo>
                    <a:pt x="2935" y="1141"/>
                  </a:lnTo>
                  <a:lnTo>
                    <a:pt x="2935" y="1136"/>
                  </a:lnTo>
                  <a:lnTo>
                    <a:pt x="2933" y="1133"/>
                  </a:lnTo>
                  <a:lnTo>
                    <a:pt x="2929" y="1131"/>
                  </a:lnTo>
                  <a:lnTo>
                    <a:pt x="2924" y="1126"/>
                  </a:lnTo>
                  <a:lnTo>
                    <a:pt x="2921" y="1124"/>
                  </a:lnTo>
                  <a:lnTo>
                    <a:pt x="2921" y="1119"/>
                  </a:lnTo>
                  <a:lnTo>
                    <a:pt x="2912" y="1119"/>
                  </a:lnTo>
                  <a:lnTo>
                    <a:pt x="2907" y="1116"/>
                  </a:lnTo>
                  <a:lnTo>
                    <a:pt x="2904" y="1110"/>
                  </a:lnTo>
                  <a:lnTo>
                    <a:pt x="2900" y="1105"/>
                  </a:lnTo>
                  <a:lnTo>
                    <a:pt x="2894" y="1105"/>
                  </a:lnTo>
                  <a:lnTo>
                    <a:pt x="2887" y="1105"/>
                  </a:lnTo>
                  <a:lnTo>
                    <a:pt x="2882" y="1104"/>
                  </a:lnTo>
                  <a:lnTo>
                    <a:pt x="2880" y="1098"/>
                  </a:lnTo>
                  <a:lnTo>
                    <a:pt x="2839" y="1098"/>
                  </a:lnTo>
                  <a:lnTo>
                    <a:pt x="2830" y="1104"/>
                  </a:lnTo>
                  <a:lnTo>
                    <a:pt x="2825" y="1105"/>
                  </a:lnTo>
                  <a:lnTo>
                    <a:pt x="2819" y="1105"/>
                  </a:lnTo>
                  <a:lnTo>
                    <a:pt x="2813" y="1107"/>
                  </a:lnTo>
                  <a:lnTo>
                    <a:pt x="2810" y="1110"/>
                  </a:lnTo>
                  <a:lnTo>
                    <a:pt x="2803" y="1117"/>
                  </a:lnTo>
                  <a:lnTo>
                    <a:pt x="2800" y="1121"/>
                  </a:lnTo>
                  <a:lnTo>
                    <a:pt x="2796" y="1124"/>
                  </a:lnTo>
                  <a:lnTo>
                    <a:pt x="2791" y="1126"/>
                  </a:lnTo>
                  <a:lnTo>
                    <a:pt x="2784" y="1126"/>
                  </a:lnTo>
                  <a:lnTo>
                    <a:pt x="2779" y="1133"/>
                  </a:lnTo>
                  <a:lnTo>
                    <a:pt x="2774" y="1139"/>
                  </a:lnTo>
                  <a:lnTo>
                    <a:pt x="2771" y="1143"/>
                  </a:lnTo>
                  <a:lnTo>
                    <a:pt x="2767" y="1145"/>
                  </a:lnTo>
                  <a:lnTo>
                    <a:pt x="2762" y="1146"/>
                  </a:lnTo>
                  <a:lnTo>
                    <a:pt x="2757" y="1146"/>
                  </a:lnTo>
                  <a:lnTo>
                    <a:pt x="2750" y="1156"/>
                  </a:lnTo>
                  <a:lnTo>
                    <a:pt x="2742" y="1165"/>
                  </a:lnTo>
                  <a:lnTo>
                    <a:pt x="2735" y="1175"/>
                  </a:lnTo>
                  <a:lnTo>
                    <a:pt x="2732" y="1180"/>
                  </a:lnTo>
                  <a:lnTo>
                    <a:pt x="2730" y="1187"/>
                  </a:lnTo>
                  <a:lnTo>
                    <a:pt x="2720" y="1187"/>
                  </a:lnTo>
                  <a:lnTo>
                    <a:pt x="2709" y="1187"/>
                  </a:lnTo>
                  <a:lnTo>
                    <a:pt x="2703" y="1184"/>
                  </a:lnTo>
                  <a:lnTo>
                    <a:pt x="2696" y="1180"/>
                  </a:lnTo>
                  <a:lnTo>
                    <a:pt x="2694" y="1184"/>
                  </a:lnTo>
                  <a:lnTo>
                    <a:pt x="2692" y="1187"/>
                  </a:lnTo>
                  <a:lnTo>
                    <a:pt x="2689" y="1191"/>
                  </a:lnTo>
                  <a:lnTo>
                    <a:pt x="2689" y="1194"/>
                  </a:lnTo>
                  <a:lnTo>
                    <a:pt x="2691" y="1194"/>
                  </a:lnTo>
                  <a:lnTo>
                    <a:pt x="2692" y="1196"/>
                  </a:lnTo>
                  <a:lnTo>
                    <a:pt x="2694" y="1197"/>
                  </a:lnTo>
                  <a:lnTo>
                    <a:pt x="2694" y="1201"/>
                  </a:lnTo>
                  <a:lnTo>
                    <a:pt x="2696" y="1204"/>
                  </a:lnTo>
                  <a:lnTo>
                    <a:pt x="2696" y="1208"/>
                  </a:lnTo>
                  <a:lnTo>
                    <a:pt x="2691" y="1209"/>
                  </a:lnTo>
                  <a:lnTo>
                    <a:pt x="2692" y="1214"/>
                  </a:lnTo>
                  <a:lnTo>
                    <a:pt x="2692" y="1216"/>
                  </a:lnTo>
                  <a:lnTo>
                    <a:pt x="2679" y="1220"/>
                  </a:lnTo>
                  <a:lnTo>
                    <a:pt x="2668" y="1221"/>
                  </a:lnTo>
                  <a:lnTo>
                    <a:pt x="2665" y="1221"/>
                  </a:lnTo>
                  <a:lnTo>
                    <a:pt x="2655" y="1221"/>
                  </a:lnTo>
                  <a:lnTo>
                    <a:pt x="2643" y="1221"/>
                  </a:lnTo>
                  <a:lnTo>
                    <a:pt x="2639" y="1221"/>
                  </a:lnTo>
                  <a:lnTo>
                    <a:pt x="2627" y="1221"/>
                  </a:lnTo>
                  <a:lnTo>
                    <a:pt x="2619" y="1220"/>
                  </a:lnTo>
                  <a:lnTo>
                    <a:pt x="2610" y="1218"/>
                  </a:lnTo>
                  <a:lnTo>
                    <a:pt x="2603" y="1213"/>
                  </a:lnTo>
                  <a:lnTo>
                    <a:pt x="2600" y="1208"/>
                  </a:lnTo>
                  <a:lnTo>
                    <a:pt x="2592" y="1206"/>
                  </a:lnTo>
                  <a:lnTo>
                    <a:pt x="2583" y="1204"/>
                  </a:lnTo>
                  <a:lnTo>
                    <a:pt x="2576" y="1199"/>
                  </a:lnTo>
                  <a:lnTo>
                    <a:pt x="2573" y="1194"/>
                  </a:lnTo>
                  <a:lnTo>
                    <a:pt x="2557" y="1196"/>
                  </a:lnTo>
                  <a:lnTo>
                    <a:pt x="2547" y="1192"/>
                  </a:lnTo>
                  <a:lnTo>
                    <a:pt x="2535" y="1191"/>
                  </a:lnTo>
                  <a:lnTo>
                    <a:pt x="2525" y="1187"/>
                  </a:lnTo>
                  <a:lnTo>
                    <a:pt x="2522" y="1180"/>
                  </a:lnTo>
                  <a:lnTo>
                    <a:pt x="2517" y="1170"/>
                  </a:lnTo>
                  <a:lnTo>
                    <a:pt x="2511" y="1160"/>
                  </a:lnTo>
                  <a:lnTo>
                    <a:pt x="2508" y="1158"/>
                  </a:lnTo>
                  <a:lnTo>
                    <a:pt x="2505" y="1156"/>
                  </a:lnTo>
                  <a:lnTo>
                    <a:pt x="2499" y="1155"/>
                  </a:lnTo>
                  <a:lnTo>
                    <a:pt x="2498" y="1153"/>
                  </a:lnTo>
                  <a:lnTo>
                    <a:pt x="2499" y="1146"/>
                  </a:lnTo>
                  <a:lnTo>
                    <a:pt x="2503" y="1143"/>
                  </a:lnTo>
                  <a:lnTo>
                    <a:pt x="2506" y="1141"/>
                  </a:lnTo>
                  <a:lnTo>
                    <a:pt x="2510" y="1139"/>
                  </a:lnTo>
                  <a:lnTo>
                    <a:pt x="2505" y="1136"/>
                  </a:lnTo>
                  <a:lnTo>
                    <a:pt x="2496" y="1133"/>
                  </a:lnTo>
                  <a:lnTo>
                    <a:pt x="2488" y="1133"/>
                  </a:lnTo>
                  <a:lnTo>
                    <a:pt x="2477" y="1133"/>
                  </a:lnTo>
                  <a:lnTo>
                    <a:pt x="2472" y="1141"/>
                  </a:lnTo>
                  <a:lnTo>
                    <a:pt x="2469" y="1145"/>
                  </a:lnTo>
                  <a:lnTo>
                    <a:pt x="2464" y="1146"/>
                  </a:lnTo>
                  <a:lnTo>
                    <a:pt x="2464" y="1141"/>
                  </a:lnTo>
                  <a:lnTo>
                    <a:pt x="2462" y="1138"/>
                  </a:lnTo>
                  <a:lnTo>
                    <a:pt x="2459" y="1129"/>
                  </a:lnTo>
                  <a:lnTo>
                    <a:pt x="2457" y="1124"/>
                  </a:lnTo>
                  <a:lnTo>
                    <a:pt x="2457" y="1119"/>
                  </a:lnTo>
                  <a:lnTo>
                    <a:pt x="2450" y="1116"/>
                  </a:lnTo>
                  <a:lnTo>
                    <a:pt x="2445" y="1110"/>
                  </a:lnTo>
                  <a:lnTo>
                    <a:pt x="2440" y="1105"/>
                  </a:lnTo>
                  <a:lnTo>
                    <a:pt x="2436" y="1098"/>
                  </a:lnTo>
                  <a:lnTo>
                    <a:pt x="2428" y="1098"/>
                  </a:lnTo>
                  <a:lnTo>
                    <a:pt x="2423" y="1095"/>
                  </a:lnTo>
                  <a:lnTo>
                    <a:pt x="2419" y="1090"/>
                  </a:lnTo>
                  <a:lnTo>
                    <a:pt x="2416" y="1085"/>
                  </a:lnTo>
                  <a:lnTo>
                    <a:pt x="2416" y="1080"/>
                  </a:lnTo>
                  <a:lnTo>
                    <a:pt x="2418" y="1076"/>
                  </a:lnTo>
                  <a:lnTo>
                    <a:pt x="2419" y="1073"/>
                  </a:lnTo>
                  <a:lnTo>
                    <a:pt x="2423" y="1071"/>
                  </a:lnTo>
                  <a:lnTo>
                    <a:pt x="2424" y="1066"/>
                  </a:lnTo>
                  <a:lnTo>
                    <a:pt x="2426" y="1064"/>
                  </a:lnTo>
                  <a:lnTo>
                    <a:pt x="2430" y="1064"/>
                  </a:lnTo>
                  <a:lnTo>
                    <a:pt x="2433" y="1064"/>
                  </a:lnTo>
                  <a:lnTo>
                    <a:pt x="2435" y="1063"/>
                  </a:lnTo>
                  <a:lnTo>
                    <a:pt x="2436" y="1058"/>
                  </a:lnTo>
                  <a:lnTo>
                    <a:pt x="2436" y="1052"/>
                  </a:lnTo>
                  <a:lnTo>
                    <a:pt x="2436" y="1047"/>
                  </a:lnTo>
                  <a:lnTo>
                    <a:pt x="2431" y="1042"/>
                  </a:lnTo>
                  <a:lnTo>
                    <a:pt x="2428" y="1035"/>
                  </a:lnTo>
                  <a:lnTo>
                    <a:pt x="2428" y="1030"/>
                  </a:lnTo>
                  <a:lnTo>
                    <a:pt x="2430" y="1023"/>
                  </a:lnTo>
                  <a:lnTo>
                    <a:pt x="2424" y="1023"/>
                  </a:lnTo>
                  <a:lnTo>
                    <a:pt x="2421" y="1022"/>
                  </a:lnTo>
                  <a:lnTo>
                    <a:pt x="2419" y="1018"/>
                  </a:lnTo>
                  <a:lnTo>
                    <a:pt x="2418" y="1015"/>
                  </a:lnTo>
                  <a:lnTo>
                    <a:pt x="2416" y="1006"/>
                  </a:lnTo>
                  <a:lnTo>
                    <a:pt x="2413" y="1005"/>
                  </a:lnTo>
                  <a:lnTo>
                    <a:pt x="2409" y="1003"/>
                  </a:lnTo>
                  <a:lnTo>
                    <a:pt x="2409" y="955"/>
                  </a:lnTo>
                  <a:lnTo>
                    <a:pt x="2404" y="954"/>
                  </a:lnTo>
                  <a:lnTo>
                    <a:pt x="2402" y="952"/>
                  </a:lnTo>
                  <a:lnTo>
                    <a:pt x="2402" y="948"/>
                  </a:lnTo>
                  <a:lnTo>
                    <a:pt x="2401" y="940"/>
                  </a:lnTo>
                  <a:lnTo>
                    <a:pt x="2399" y="931"/>
                  </a:lnTo>
                  <a:lnTo>
                    <a:pt x="2394" y="926"/>
                  </a:lnTo>
                  <a:lnTo>
                    <a:pt x="2389" y="921"/>
                  </a:lnTo>
                  <a:lnTo>
                    <a:pt x="2389" y="911"/>
                  </a:lnTo>
                  <a:lnTo>
                    <a:pt x="2389" y="901"/>
                  </a:lnTo>
                  <a:lnTo>
                    <a:pt x="2385" y="894"/>
                  </a:lnTo>
                  <a:lnTo>
                    <a:pt x="2382" y="887"/>
                  </a:lnTo>
                  <a:lnTo>
                    <a:pt x="2382" y="873"/>
                  </a:lnTo>
                  <a:lnTo>
                    <a:pt x="2389" y="873"/>
                  </a:lnTo>
                  <a:lnTo>
                    <a:pt x="2395" y="870"/>
                  </a:lnTo>
                  <a:lnTo>
                    <a:pt x="2399" y="865"/>
                  </a:lnTo>
                  <a:lnTo>
                    <a:pt x="2402" y="860"/>
                  </a:lnTo>
                  <a:lnTo>
                    <a:pt x="2402" y="844"/>
                  </a:lnTo>
                  <a:lnTo>
                    <a:pt x="2401" y="834"/>
                  </a:lnTo>
                  <a:lnTo>
                    <a:pt x="2397" y="824"/>
                  </a:lnTo>
                  <a:lnTo>
                    <a:pt x="2395" y="812"/>
                  </a:lnTo>
                  <a:lnTo>
                    <a:pt x="2397" y="797"/>
                  </a:lnTo>
                  <a:lnTo>
                    <a:pt x="2401" y="783"/>
                  </a:lnTo>
                  <a:lnTo>
                    <a:pt x="2409" y="757"/>
                  </a:lnTo>
                  <a:lnTo>
                    <a:pt x="2413" y="744"/>
                  </a:lnTo>
                  <a:lnTo>
                    <a:pt x="2416" y="730"/>
                  </a:lnTo>
                  <a:lnTo>
                    <a:pt x="2416" y="715"/>
                  </a:lnTo>
                  <a:lnTo>
                    <a:pt x="2416" y="696"/>
                  </a:lnTo>
                  <a:lnTo>
                    <a:pt x="2414" y="689"/>
                  </a:lnTo>
                  <a:lnTo>
                    <a:pt x="2413" y="682"/>
                  </a:lnTo>
                  <a:lnTo>
                    <a:pt x="2407" y="679"/>
                  </a:lnTo>
                  <a:lnTo>
                    <a:pt x="2402" y="675"/>
                  </a:lnTo>
                  <a:lnTo>
                    <a:pt x="2404" y="670"/>
                  </a:lnTo>
                  <a:lnTo>
                    <a:pt x="2404" y="669"/>
                  </a:lnTo>
                  <a:lnTo>
                    <a:pt x="2406" y="665"/>
                  </a:lnTo>
                  <a:lnTo>
                    <a:pt x="2406" y="663"/>
                  </a:lnTo>
                  <a:lnTo>
                    <a:pt x="2406" y="660"/>
                  </a:lnTo>
                  <a:lnTo>
                    <a:pt x="2407" y="657"/>
                  </a:lnTo>
                  <a:lnTo>
                    <a:pt x="2407" y="653"/>
                  </a:lnTo>
                  <a:lnTo>
                    <a:pt x="2406" y="648"/>
                  </a:lnTo>
                  <a:lnTo>
                    <a:pt x="2406" y="645"/>
                  </a:lnTo>
                  <a:lnTo>
                    <a:pt x="2404" y="640"/>
                  </a:lnTo>
                  <a:lnTo>
                    <a:pt x="2402" y="636"/>
                  </a:lnTo>
                  <a:lnTo>
                    <a:pt x="2404" y="633"/>
                  </a:lnTo>
                  <a:lnTo>
                    <a:pt x="2404" y="629"/>
                  </a:lnTo>
                  <a:lnTo>
                    <a:pt x="2404" y="626"/>
                  </a:lnTo>
                  <a:lnTo>
                    <a:pt x="2402" y="617"/>
                  </a:lnTo>
                  <a:lnTo>
                    <a:pt x="2399" y="611"/>
                  </a:lnTo>
                  <a:lnTo>
                    <a:pt x="2392" y="604"/>
                  </a:lnTo>
                  <a:lnTo>
                    <a:pt x="2384" y="597"/>
                  </a:lnTo>
                  <a:lnTo>
                    <a:pt x="2384" y="595"/>
                  </a:lnTo>
                  <a:lnTo>
                    <a:pt x="2382" y="592"/>
                  </a:lnTo>
                  <a:lnTo>
                    <a:pt x="2380" y="590"/>
                  </a:lnTo>
                  <a:lnTo>
                    <a:pt x="2377" y="583"/>
                  </a:lnTo>
                  <a:lnTo>
                    <a:pt x="2375" y="582"/>
                  </a:lnTo>
                  <a:lnTo>
                    <a:pt x="2366" y="566"/>
                  </a:lnTo>
                  <a:lnTo>
                    <a:pt x="2360" y="559"/>
                  </a:lnTo>
                  <a:lnTo>
                    <a:pt x="2355" y="554"/>
                  </a:lnTo>
                  <a:lnTo>
                    <a:pt x="2351" y="553"/>
                  </a:lnTo>
                  <a:lnTo>
                    <a:pt x="2346" y="547"/>
                  </a:lnTo>
                  <a:lnTo>
                    <a:pt x="2344" y="546"/>
                  </a:lnTo>
                  <a:lnTo>
                    <a:pt x="2334" y="539"/>
                  </a:lnTo>
                  <a:lnTo>
                    <a:pt x="2334" y="527"/>
                  </a:lnTo>
                  <a:lnTo>
                    <a:pt x="2334" y="515"/>
                  </a:lnTo>
                  <a:lnTo>
                    <a:pt x="2332" y="505"/>
                  </a:lnTo>
                  <a:lnTo>
                    <a:pt x="2327" y="498"/>
                  </a:lnTo>
                  <a:lnTo>
                    <a:pt x="2324" y="491"/>
                  </a:lnTo>
                  <a:lnTo>
                    <a:pt x="2320" y="486"/>
                  </a:lnTo>
                  <a:lnTo>
                    <a:pt x="2310" y="478"/>
                  </a:lnTo>
                  <a:lnTo>
                    <a:pt x="2300" y="469"/>
                  </a:lnTo>
                  <a:lnTo>
                    <a:pt x="2297" y="464"/>
                  </a:lnTo>
                  <a:lnTo>
                    <a:pt x="2293" y="457"/>
                  </a:lnTo>
                  <a:lnTo>
                    <a:pt x="2276" y="452"/>
                  </a:lnTo>
                  <a:lnTo>
                    <a:pt x="2259" y="447"/>
                  </a:lnTo>
                  <a:lnTo>
                    <a:pt x="2242" y="442"/>
                  </a:lnTo>
                  <a:lnTo>
                    <a:pt x="2225" y="437"/>
                  </a:lnTo>
                  <a:lnTo>
                    <a:pt x="2225" y="430"/>
                  </a:lnTo>
                  <a:lnTo>
                    <a:pt x="2225" y="428"/>
                  </a:lnTo>
                  <a:lnTo>
                    <a:pt x="2223" y="425"/>
                  </a:lnTo>
                  <a:lnTo>
                    <a:pt x="2223" y="423"/>
                  </a:lnTo>
                  <a:lnTo>
                    <a:pt x="2222" y="418"/>
                  </a:lnTo>
                  <a:lnTo>
                    <a:pt x="2220" y="415"/>
                  </a:lnTo>
                  <a:lnTo>
                    <a:pt x="2218" y="413"/>
                  </a:lnTo>
                  <a:lnTo>
                    <a:pt x="2216" y="409"/>
                  </a:lnTo>
                  <a:lnTo>
                    <a:pt x="2213" y="406"/>
                  </a:lnTo>
                  <a:lnTo>
                    <a:pt x="2211" y="404"/>
                  </a:lnTo>
                  <a:lnTo>
                    <a:pt x="2210" y="403"/>
                  </a:lnTo>
                  <a:lnTo>
                    <a:pt x="2208" y="401"/>
                  </a:lnTo>
                  <a:lnTo>
                    <a:pt x="2204" y="399"/>
                  </a:lnTo>
                  <a:lnTo>
                    <a:pt x="2204" y="397"/>
                  </a:lnTo>
                  <a:lnTo>
                    <a:pt x="2201" y="396"/>
                  </a:lnTo>
                  <a:lnTo>
                    <a:pt x="2198" y="392"/>
                  </a:lnTo>
                  <a:lnTo>
                    <a:pt x="2193" y="389"/>
                  </a:lnTo>
                  <a:lnTo>
                    <a:pt x="2191" y="387"/>
                  </a:lnTo>
                  <a:lnTo>
                    <a:pt x="2191" y="386"/>
                  </a:lnTo>
                  <a:lnTo>
                    <a:pt x="2187" y="384"/>
                  </a:lnTo>
                  <a:lnTo>
                    <a:pt x="2189" y="377"/>
                  </a:lnTo>
                  <a:lnTo>
                    <a:pt x="2187" y="372"/>
                  </a:lnTo>
                  <a:lnTo>
                    <a:pt x="2184" y="368"/>
                  </a:lnTo>
                  <a:lnTo>
                    <a:pt x="2181" y="367"/>
                  </a:lnTo>
                  <a:lnTo>
                    <a:pt x="2172" y="363"/>
                  </a:lnTo>
                  <a:lnTo>
                    <a:pt x="2169" y="362"/>
                  </a:lnTo>
                  <a:lnTo>
                    <a:pt x="2165" y="358"/>
                  </a:lnTo>
                  <a:lnTo>
                    <a:pt x="2162" y="357"/>
                  </a:lnTo>
                  <a:lnTo>
                    <a:pt x="2157" y="353"/>
                  </a:lnTo>
                  <a:lnTo>
                    <a:pt x="2150" y="351"/>
                  </a:lnTo>
                  <a:lnTo>
                    <a:pt x="2148" y="351"/>
                  </a:lnTo>
                  <a:lnTo>
                    <a:pt x="2146" y="348"/>
                  </a:lnTo>
                  <a:lnTo>
                    <a:pt x="2143" y="345"/>
                  </a:lnTo>
                  <a:lnTo>
                    <a:pt x="2138" y="339"/>
                  </a:lnTo>
                  <a:lnTo>
                    <a:pt x="2131" y="334"/>
                  </a:lnTo>
                  <a:lnTo>
                    <a:pt x="2128" y="333"/>
                  </a:lnTo>
                  <a:lnTo>
                    <a:pt x="2126" y="328"/>
                  </a:lnTo>
                  <a:lnTo>
                    <a:pt x="2124" y="326"/>
                  </a:lnTo>
                  <a:lnTo>
                    <a:pt x="2122" y="322"/>
                  </a:lnTo>
                  <a:lnTo>
                    <a:pt x="2122" y="321"/>
                  </a:lnTo>
                  <a:lnTo>
                    <a:pt x="2122" y="319"/>
                  </a:lnTo>
                  <a:lnTo>
                    <a:pt x="2122" y="317"/>
                  </a:lnTo>
                  <a:lnTo>
                    <a:pt x="2122" y="314"/>
                  </a:lnTo>
                  <a:lnTo>
                    <a:pt x="2121" y="309"/>
                  </a:lnTo>
                  <a:lnTo>
                    <a:pt x="2117" y="305"/>
                  </a:lnTo>
                  <a:lnTo>
                    <a:pt x="2109" y="300"/>
                  </a:lnTo>
                  <a:lnTo>
                    <a:pt x="2100" y="295"/>
                  </a:lnTo>
                  <a:lnTo>
                    <a:pt x="2088" y="293"/>
                  </a:lnTo>
                  <a:lnTo>
                    <a:pt x="2083" y="283"/>
                  </a:lnTo>
                  <a:lnTo>
                    <a:pt x="2078" y="273"/>
                  </a:lnTo>
                  <a:lnTo>
                    <a:pt x="2071" y="264"/>
                  </a:lnTo>
                  <a:lnTo>
                    <a:pt x="2066" y="261"/>
                  </a:lnTo>
                  <a:lnTo>
                    <a:pt x="2061" y="259"/>
                  </a:lnTo>
                  <a:lnTo>
                    <a:pt x="2052" y="247"/>
                  </a:lnTo>
                  <a:lnTo>
                    <a:pt x="2042" y="237"/>
                  </a:lnTo>
                  <a:lnTo>
                    <a:pt x="2032" y="227"/>
                  </a:lnTo>
                  <a:lnTo>
                    <a:pt x="2020" y="218"/>
                  </a:lnTo>
                  <a:lnTo>
                    <a:pt x="2020" y="213"/>
                  </a:lnTo>
                  <a:lnTo>
                    <a:pt x="2020" y="208"/>
                  </a:lnTo>
                  <a:lnTo>
                    <a:pt x="2018" y="205"/>
                  </a:lnTo>
                  <a:lnTo>
                    <a:pt x="2015" y="203"/>
                  </a:lnTo>
                  <a:lnTo>
                    <a:pt x="2010" y="198"/>
                  </a:lnTo>
                  <a:lnTo>
                    <a:pt x="2006" y="196"/>
                  </a:lnTo>
                  <a:lnTo>
                    <a:pt x="2006" y="191"/>
                  </a:lnTo>
                  <a:lnTo>
                    <a:pt x="2003" y="184"/>
                  </a:lnTo>
                  <a:lnTo>
                    <a:pt x="1998" y="179"/>
                  </a:lnTo>
                  <a:lnTo>
                    <a:pt x="1993" y="174"/>
                  </a:lnTo>
                  <a:lnTo>
                    <a:pt x="1986" y="170"/>
                  </a:lnTo>
                  <a:lnTo>
                    <a:pt x="1984" y="162"/>
                  </a:lnTo>
                  <a:lnTo>
                    <a:pt x="1983" y="153"/>
                  </a:lnTo>
                  <a:lnTo>
                    <a:pt x="1974" y="141"/>
                  </a:lnTo>
                  <a:lnTo>
                    <a:pt x="1966" y="130"/>
                  </a:lnTo>
                  <a:lnTo>
                    <a:pt x="1962" y="123"/>
                  </a:lnTo>
                  <a:lnTo>
                    <a:pt x="1959" y="116"/>
                  </a:lnTo>
                  <a:lnTo>
                    <a:pt x="1955" y="109"/>
                  </a:lnTo>
                  <a:lnTo>
                    <a:pt x="1952" y="106"/>
                  </a:lnTo>
                  <a:lnTo>
                    <a:pt x="1943" y="97"/>
                  </a:lnTo>
                  <a:lnTo>
                    <a:pt x="1938" y="94"/>
                  </a:lnTo>
                  <a:lnTo>
                    <a:pt x="1935" y="89"/>
                  </a:lnTo>
                  <a:lnTo>
                    <a:pt x="1931" y="83"/>
                  </a:lnTo>
                  <a:lnTo>
                    <a:pt x="1931" y="75"/>
                  </a:lnTo>
                  <a:lnTo>
                    <a:pt x="1921" y="68"/>
                  </a:lnTo>
                  <a:lnTo>
                    <a:pt x="1918" y="65"/>
                  </a:lnTo>
                  <a:lnTo>
                    <a:pt x="1911" y="58"/>
                  </a:lnTo>
                  <a:lnTo>
                    <a:pt x="1909" y="58"/>
                  </a:lnTo>
                  <a:lnTo>
                    <a:pt x="1908" y="54"/>
                  </a:lnTo>
                  <a:lnTo>
                    <a:pt x="1906" y="54"/>
                  </a:lnTo>
                  <a:lnTo>
                    <a:pt x="1902" y="54"/>
                  </a:lnTo>
                  <a:lnTo>
                    <a:pt x="1897" y="53"/>
                  </a:lnTo>
                  <a:lnTo>
                    <a:pt x="1892" y="49"/>
                  </a:lnTo>
                  <a:lnTo>
                    <a:pt x="1882" y="43"/>
                  </a:lnTo>
                  <a:lnTo>
                    <a:pt x="1879" y="39"/>
                  </a:lnTo>
                  <a:lnTo>
                    <a:pt x="1873" y="41"/>
                  </a:lnTo>
                  <a:lnTo>
                    <a:pt x="1870" y="41"/>
                  </a:lnTo>
                  <a:lnTo>
                    <a:pt x="1868" y="39"/>
                  </a:lnTo>
                  <a:lnTo>
                    <a:pt x="1865" y="37"/>
                  </a:lnTo>
                  <a:lnTo>
                    <a:pt x="1863" y="36"/>
                  </a:lnTo>
                  <a:lnTo>
                    <a:pt x="1860" y="34"/>
                  </a:lnTo>
                  <a:lnTo>
                    <a:pt x="1856" y="32"/>
                  </a:lnTo>
                  <a:lnTo>
                    <a:pt x="1851" y="25"/>
                  </a:lnTo>
                  <a:lnTo>
                    <a:pt x="1848" y="19"/>
                  </a:lnTo>
                  <a:lnTo>
                    <a:pt x="1841" y="10"/>
                  </a:lnTo>
                  <a:lnTo>
                    <a:pt x="1839" y="8"/>
                  </a:lnTo>
                  <a:lnTo>
                    <a:pt x="1838" y="8"/>
                  </a:lnTo>
                  <a:lnTo>
                    <a:pt x="1834" y="5"/>
                  </a:lnTo>
                  <a:lnTo>
                    <a:pt x="1833" y="5"/>
                  </a:lnTo>
                  <a:lnTo>
                    <a:pt x="1829" y="2"/>
                  </a:lnTo>
                  <a:lnTo>
                    <a:pt x="1827" y="2"/>
                  </a:lnTo>
                  <a:lnTo>
                    <a:pt x="1822" y="0"/>
                  </a:lnTo>
                  <a:lnTo>
                    <a:pt x="1815" y="0"/>
                  </a:lnTo>
                  <a:lnTo>
                    <a:pt x="1810" y="3"/>
                  </a:lnTo>
                  <a:lnTo>
                    <a:pt x="1804" y="5"/>
                  </a:lnTo>
                  <a:lnTo>
                    <a:pt x="1798" y="8"/>
                  </a:lnTo>
                  <a:lnTo>
                    <a:pt x="1797" y="10"/>
                  </a:lnTo>
                  <a:lnTo>
                    <a:pt x="1795" y="14"/>
                  </a:lnTo>
                  <a:lnTo>
                    <a:pt x="1793" y="15"/>
                  </a:lnTo>
                  <a:lnTo>
                    <a:pt x="1792" y="17"/>
                  </a:lnTo>
                  <a:lnTo>
                    <a:pt x="1788" y="20"/>
                  </a:lnTo>
                  <a:lnTo>
                    <a:pt x="1783" y="22"/>
                  </a:lnTo>
                  <a:lnTo>
                    <a:pt x="1781" y="24"/>
                  </a:lnTo>
                  <a:lnTo>
                    <a:pt x="1781" y="27"/>
                  </a:lnTo>
                  <a:lnTo>
                    <a:pt x="1773" y="29"/>
                  </a:lnTo>
                  <a:lnTo>
                    <a:pt x="1764" y="31"/>
                  </a:lnTo>
                  <a:lnTo>
                    <a:pt x="1758" y="36"/>
                  </a:lnTo>
                  <a:lnTo>
                    <a:pt x="1754" y="41"/>
                  </a:lnTo>
                  <a:lnTo>
                    <a:pt x="1746" y="41"/>
                  </a:lnTo>
                  <a:lnTo>
                    <a:pt x="1739" y="43"/>
                  </a:lnTo>
                  <a:lnTo>
                    <a:pt x="1734" y="46"/>
                  </a:lnTo>
                  <a:lnTo>
                    <a:pt x="1727" y="48"/>
                  </a:lnTo>
                  <a:lnTo>
                    <a:pt x="1722" y="49"/>
                  </a:lnTo>
                  <a:lnTo>
                    <a:pt x="1717" y="53"/>
                  </a:lnTo>
                  <a:lnTo>
                    <a:pt x="1710" y="61"/>
                  </a:lnTo>
                  <a:lnTo>
                    <a:pt x="1703" y="70"/>
                  </a:lnTo>
                  <a:lnTo>
                    <a:pt x="1698" y="73"/>
                  </a:lnTo>
                  <a:lnTo>
                    <a:pt x="1693" y="75"/>
                  </a:lnTo>
                  <a:lnTo>
                    <a:pt x="1694" y="87"/>
                  </a:lnTo>
                  <a:lnTo>
                    <a:pt x="1693" y="95"/>
                  </a:lnTo>
                  <a:lnTo>
                    <a:pt x="1689" y="112"/>
                  </a:lnTo>
                  <a:lnTo>
                    <a:pt x="1686" y="130"/>
                  </a:lnTo>
                  <a:lnTo>
                    <a:pt x="1686" y="140"/>
                  </a:lnTo>
                  <a:lnTo>
                    <a:pt x="1686" y="150"/>
                  </a:lnTo>
                  <a:lnTo>
                    <a:pt x="1681" y="152"/>
                  </a:lnTo>
                  <a:lnTo>
                    <a:pt x="1679" y="153"/>
                  </a:lnTo>
                  <a:lnTo>
                    <a:pt x="1674" y="158"/>
                  </a:lnTo>
                  <a:lnTo>
                    <a:pt x="1672" y="162"/>
                  </a:lnTo>
                  <a:lnTo>
                    <a:pt x="1669" y="164"/>
                  </a:lnTo>
                  <a:lnTo>
                    <a:pt x="1664" y="165"/>
                  </a:lnTo>
                  <a:lnTo>
                    <a:pt x="1659" y="164"/>
                  </a:lnTo>
                  <a:lnTo>
                    <a:pt x="1657" y="167"/>
                  </a:lnTo>
                  <a:lnTo>
                    <a:pt x="1655" y="170"/>
                  </a:lnTo>
                  <a:lnTo>
                    <a:pt x="1647" y="172"/>
                  </a:lnTo>
                  <a:lnTo>
                    <a:pt x="1643" y="174"/>
                  </a:lnTo>
                  <a:lnTo>
                    <a:pt x="1640" y="176"/>
                  </a:lnTo>
                  <a:lnTo>
                    <a:pt x="1638" y="179"/>
                  </a:lnTo>
                  <a:lnTo>
                    <a:pt x="1638" y="184"/>
                  </a:lnTo>
                  <a:lnTo>
                    <a:pt x="1635" y="184"/>
                  </a:lnTo>
                  <a:lnTo>
                    <a:pt x="1631" y="184"/>
                  </a:lnTo>
                  <a:lnTo>
                    <a:pt x="1623" y="189"/>
                  </a:lnTo>
                  <a:lnTo>
                    <a:pt x="1616" y="196"/>
                  </a:lnTo>
                  <a:lnTo>
                    <a:pt x="1612" y="198"/>
                  </a:lnTo>
                  <a:lnTo>
                    <a:pt x="1599" y="206"/>
                  </a:lnTo>
                  <a:lnTo>
                    <a:pt x="1590" y="210"/>
                  </a:lnTo>
                  <a:lnTo>
                    <a:pt x="1582" y="213"/>
                  </a:lnTo>
                  <a:lnTo>
                    <a:pt x="1578" y="215"/>
                  </a:lnTo>
                  <a:lnTo>
                    <a:pt x="1575" y="217"/>
                  </a:lnTo>
                  <a:lnTo>
                    <a:pt x="1571" y="217"/>
                  </a:lnTo>
                  <a:lnTo>
                    <a:pt x="1568" y="215"/>
                  </a:lnTo>
                  <a:lnTo>
                    <a:pt x="1563" y="213"/>
                  </a:lnTo>
                  <a:lnTo>
                    <a:pt x="1558" y="215"/>
                  </a:lnTo>
                  <a:lnTo>
                    <a:pt x="1549" y="215"/>
                  </a:lnTo>
                  <a:lnTo>
                    <a:pt x="1537" y="218"/>
                  </a:lnTo>
                  <a:lnTo>
                    <a:pt x="1530" y="220"/>
                  </a:lnTo>
                  <a:lnTo>
                    <a:pt x="1515" y="223"/>
                  </a:lnTo>
                  <a:lnTo>
                    <a:pt x="1510" y="223"/>
                  </a:lnTo>
                  <a:lnTo>
                    <a:pt x="1493" y="229"/>
                  </a:lnTo>
                  <a:lnTo>
                    <a:pt x="1488" y="230"/>
                  </a:lnTo>
                  <a:lnTo>
                    <a:pt x="1474" y="235"/>
                  </a:lnTo>
                  <a:lnTo>
                    <a:pt x="1469" y="237"/>
                  </a:lnTo>
                  <a:lnTo>
                    <a:pt x="1457" y="242"/>
                  </a:lnTo>
                  <a:lnTo>
                    <a:pt x="1452" y="244"/>
                  </a:lnTo>
                  <a:lnTo>
                    <a:pt x="1440" y="249"/>
                  </a:lnTo>
                  <a:lnTo>
                    <a:pt x="1435" y="251"/>
                  </a:lnTo>
                  <a:lnTo>
                    <a:pt x="1430" y="254"/>
                  </a:lnTo>
                  <a:lnTo>
                    <a:pt x="1428" y="258"/>
                  </a:lnTo>
                  <a:lnTo>
                    <a:pt x="1426" y="261"/>
                  </a:lnTo>
                  <a:lnTo>
                    <a:pt x="1420" y="264"/>
                  </a:lnTo>
                  <a:lnTo>
                    <a:pt x="1413" y="268"/>
                  </a:lnTo>
                  <a:lnTo>
                    <a:pt x="1409" y="271"/>
                  </a:lnTo>
                  <a:lnTo>
                    <a:pt x="1408" y="273"/>
                  </a:lnTo>
                  <a:lnTo>
                    <a:pt x="1406" y="276"/>
                  </a:lnTo>
                  <a:lnTo>
                    <a:pt x="1406" y="282"/>
                  </a:lnTo>
                  <a:lnTo>
                    <a:pt x="1403" y="285"/>
                  </a:lnTo>
                  <a:lnTo>
                    <a:pt x="1394" y="290"/>
                  </a:lnTo>
                  <a:lnTo>
                    <a:pt x="1391" y="292"/>
                  </a:lnTo>
                  <a:lnTo>
                    <a:pt x="1386" y="293"/>
                  </a:lnTo>
                  <a:lnTo>
                    <a:pt x="1384" y="297"/>
                  </a:lnTo>
                  <a:lnTo>
                    <a:pt x="1384" y="304"/>
                  </a:lnTo>
                  <a:lnTo>
                    <a:pt x="1380" y="305"/>
                  </a:lnTo>
                  <a:lnTo>
                    <a:pt x="1379" y="307"/>
                  </a:lnTo>
                  <a:lnTo>
                    <a:pt x="1375" y="309"/>
                  </a:lnTo>
                  <a:lnTo>
                    <a:pt x="1374" y="312"/>
                  </a:lnTo>
                  <a:lnTo>
                    <a:pt x="1372" y="316"/>
                  </a:lnTo>
                  <a:lnTo>
                    <a:pt x="1369" y="317"/>
                  </a:lnTo>
                  <a:lnTo>
                    <a:pt x="1365" y="319"/>
                  </a:lnTo>
                  <a:lnTo>
                    <a:pt x="1357" y="319"/>
                  </a:lnTo>
                  <a:lnTo>
                    <a:pt x="1350" y="321"/>
                  </a:lnTo>
                  <a:lnTo>
                    <a:pt x="1346" y="324"/>
                  </a:lnTo>
                  <a:lnTo>
                    <a:pt x="1345" y="328"/>
                  </a:lnTo>
                  <a:lnTo>
                    <a:pt x="1336" y="333"/>
                  </a:lnTo>
                  <a:lnTo>
                    <a:pt x="1331" y="334"/>
                  </a:lnTo>
                  <a:lnTo>
                    <a:pt x="1324" y="334"/>
                  </a:lnTo>
                  <a:lnTo>
                    <a:pt x="1324" y="329"/>
                  </a:lnTo>
                  <a:lnTo>
                    <a:pt x="1321" y="326"/>
                  </a:lnTo>
                  <a:lnTo>
                    <a:pt x="1317" y="324"/>
                  </a:lnTo>
                  <a:lnTo>
                    <a:pt x="1312" y="322"/>
                  </a:lnTo>
                  <a:lnTo>
                    <a:pt x="1307" y="321"/>
                  </a:lnTo>
                  <a:lnTo>
                    <a:pt x="1304" y="317"/>
                  </a:lnTo>
                  <a:lnTo>
                    <a:pt x="1302" y="314"/>
                  </a:lnTo>
                  <a:lnTo>
                    <a:pt x="1304" y="307"/>
                  </a:lnTo>
                  <a:lnTo>
                    <a:pt x="1299" y="307"/>
                  </a:lnTo>
                  <a:lnTo>
                    <a:pt x="1297" y="307"/>
                  </a:lnTo>
                  <a:lnTo>
                    <a:pt x="1293" y="305"/>
                  </a:lnTo>
                  <a:lnTo>
                    <a:pt x="1290" y="304"/>
                  </a:lnTo>
                  <a:lnTo>
                    <a:pt x="1288" y="304"/>
                  </a:lnTo>
                  <a:lnTo>
                    <a:pt x="1287" y="302"/>
                  </a:lnTo>
                  <a:lnTo>
                    <a:pt x="1287" y="300"/>
                  </a:lnTo>
                  <a:lnTo>
                    <a:pt x="1285" y="299"/>
                  </a:lnTo>
                  <a:lnTo>
                    <a:pt x="1283" y="299"/>
                  </a:lnTo>
                  <a:lnTo>
                    <a:pt x="1282" y="297"/>
                  </a:lnTo>
                  <a:lnTo>
                    <a:pt x="1280" y="295"/>
                  </a:lnTo>
                  <a:lnTo>
                    <a:pt x="1278" y="292"/>
                  </a:lnTo>
                  <a:lnTo>
                    <a:pt x="1276" y="290"/>
                  </a:lnTo>
                  <a:lnTo>
                    <a:pt x="1275" y="288"/>
                  </a:lnTo>
                  <a:lnTo>
                    <a:pt x="1273" y="287"/>
                  </a:lnTo>
                  <a:lnTo>
                    <a:pt x="1271" y="285"/>
                  </a:lnTo>
                  <a:lnTo>
                    <a:pt x="1270" y="283"/>
                  </a:lnTo>
                  <a:lnTo>
                    <a:pt x="1268" y="283"/>
                  </a:lnTo>
                  <a:lnTo>
                    <a:pt x="1266" y="282"/>
                  </a:lnTo>
                  <a:lnTo>
                    <a:pt x="1265" y="280"/>
                  </a:lnTo>
                  <a:lnTo>
                    <a:pt x="1263" y="280"/>
                  </a:lnTo>
                  <a:lnTo>
                    <a:pt x="1261" y="280"/>
                  </a:lnTo>
                  <a:lnTo>
                    <a:pt x="1258" y="278"/>
                  </a:lnTo>
                  <a:lnTo>
                    <a:pt x="1256" y="278"/>
                  </a:lnTo>
                  <a:lnTo>
                    <a:pt x="1253" y="278"/>
                  </a:lnTo>
                  <a:lnTo>
                    <a:pt x="1251" y="278"/>
                  </a:lnTo>
                  <a:lnTo>
                    <a:pt x="1247" y="280"/>
                  </a:lnTo>
                  <a:lnTo>
                    <a:pt x="1242" y="280"/>
                  </a:lnTo>
                  <a:lnTo>
                    <a:pt x="1237" y="275"/>
                  </a:lnTo>
                  <a:lnTo>
                    <a:pt x="1230" y="268"/>
                  </a:lnTo>
                  <a:lnTo>
                    <a:pt x="1227" y="266"/>
                  </a:lnTo>
                  <a:lnTo>
                    <a:pt x="1218" y="264"/>
                  </a:lnTo>
                  <a:lnTo>
                    <a:pt x="1212" y="259"/>
                  </a:lnTo>
                  <a:lnTo>
                    <a:pt x="1208" y="258"/>
                  </a:lnTo>
                  <a:lnTo>
                    <a:pt x="1205" y="254"/>
                  </a:lnTo>
                  <a:lnTo>
                    <a:pt x="1201" y="251"/>
                  </a:lnTo>
                  <a:lnTo>
                    <a:pt x="1200" y="242"/>
                  </a:lnTo>
                  <a:lnTo>
                    <a:pt x="1198" y="239"/>
                  </a:lnTo>
                  <a:lnTo>
                    <a:pt x="1196" y="235"/>
                  </a:lnTo>
                  <a:lnTo>
                    <a:pt x="1193" y="232"/>
                  </a:lnTo>
                  <a:lnTo>
                    <a:pt x="1188" y="232"/>
                  </a:lnTo>
                  <a:lnTo>
                    <a:pt x="1186" y="232"/>
                  </a:lnTo>
                  <a:lnTo>
                    <a:pt x="1184" y="232"/>
                  </a:lnTo>
                  <a:lnTo>
                    <a:pt x="1181" y="232"/>
                  </a:lnTo>
                  <a:lnTo>
                    <a:pt x="1178" y="234"/>
                  </a:lnTo>
                  <a:lnTo>
                    <a:pt x="1174" y="235"/>
                  </a:lnTo>
                  <a:lnTo>
                    <a:pt x="1166" y="235"/>
                  </a:lnTo>
                  <a:lnTo>
                    <a:pt x="1155" y="235"/>
                  </a:lnTo>
                  <a:lnTo>
                    <a:pt x="1150" y="237"/>
                  </a:lnTo>
                  <a:lnTo>
                    <a:pt x="1147" y="239"/>
                  </a:lnTo>
                  <a:lnTo>
                    <a:pt x="1147" y="242"/>
                  </a:lnTo>
                  <a:lnTo>
                    <a:pt x="1147" y="246"/>
                  </a:lnTo>
                  <a:lnTo>
                    <a:pt x="1143" y="246"/>
                  </a:lnTo>
                  <a:lnTo>
                    <a:pt x="1140" y="246"/>
                  </a:lnTo>
                  <a:lnTo>
                    <a:pt x="1137" y="246"/>
                  </a:lnTo>
                  <a:lnTo>
                    <a:pt x="1133" y="246"/>
                  </a:lnTo>
                  <a:lnTo>
                    <a:pt x="1131" y="247"/>
                  </a:lnTo>
                  <a:lnTo>
                    <a:pt x="1131" y="249"/>
                  </a:lnTo>
                  <a:lnTo>
                    <a:pt x="1130" y="251"/>
                  </a:lnTo>
                  <a:lnTo>
                    <a:pt x="1126" y="252"/>
                  </a:lnTo>
                  <a:lnTo>
                    <a:pt x="1120" y="252"/>
                  </a:lnTo>
                  <a:lnTo>
                    <a:pt x="1113" y="252"/>
                  </a:lnTo>
                  <a:lnTo>
                    <a:pt x="1113" y="256"/>
                  </a:lnTo>
                  <a:lnTo>
                    <a:pt x="1113" y="259"/>
                  </a:lnTo>
                  <a:lnTo>
                    <a:pt x="1109" y="259"/>
                  </a:lnTo>
                  <a:lnTo>
                    <a:pt x="1106" y="259"/>
                  </a:lnTo>
                  <a:lnTo>
                    <a:pt x="1102" y="259"/>
                  </a:lnTo>
                  <a:lnTo>
                    <a:pt x="1099" y="259"/>
                  </a:lnTo>
                  <a:lnTo>
                    <a:pt x="1097" y="264"/>
                  </a:lnTo>
                  <a:lnTo>
                    <a:pt x="1096" y="266"/>
                  </a:lnTo>
                  <a:lnTo>
                    <a:pt x="1092" y="266"/>
                  </a:lnTo>
                  <a:lnTo>
                    <a:pt x="1072" y="266"/>
                  </a:lnTo>
                  <a:lnTo>
                    <a:pt x="1053" y="264"/>
                  </a:lnTo>
                  <a:lnTo>
                    <a:pt x="1037" y="259"/>
                  </a:lnTo>
                  <a:lnTo>
                    <a:pt x="1024" y="252"/>
                  </a:lnTo>
                  <a:lnTo>
                    <a:pt x="1005" y="252"/>
                  </a:lnTo>
                  <a:lnTo>
                    <a:pt x="986" y="252"/>
                  </a:lnTo>
                  <a:lnTo>
                    <a:pt x="969" y="251"/>
                  </a:lnTo>
                  <a:lnTo>
                    <a:pt x="956" y="246"/>
                  </a:lnTo>
                  <a:lnTo>
                    <a:pt x="945" y="246"/>
                  </a:lnTo>
                  <a:lnTo>
                    <a:pt x="935" y="247"/>
                  </a:lnTo>
                  <a:lnTo>
                    <a:pt x="918" y="254"/>
                  </a:lnTo>
                  <a:lnTo>
                    <a:pt x="901" y="258"/>
                  </a:lnTo>
                  <a:lnTo>
                    <a:pt x="891" y="259"/>
                  </a:lnTo>
                  <a:lnTo>
                    <a:pt x="881" y="259"/>
                  </a:lnTo>
                  <a:lnTo>
                    <a:pt x="872" y="261"/>
                  </a:lnTo>
                  <a:lnTo>
                    <a:pt x="867" y="263"/>
                  </a:lnTo>
                  <a:lnTo>
                    <a:pt x="864" y="268"/>
                  </a:lnTo>
                  <a:lnTo>
                    <a:pt x="860" y="273"/>
                  </a:lnTo>
                  <a:lnTo>
                    <a:pt x="847" y="273"/>
                  </a:lnTo>
                  <a:lnTo>
                    <a:pt x="845" y="270"/>
                  </a:lnTo>
                  <a:lnTo>
                    <a:pt x="841" y="268"/>
                  </a:lnTo>
                  <a:lnTo>
                    <a:pt x="833" y="266"/>
                  </a:lnTo>
                  <a:lnTo>
                    <a:pt x="829" y="264"/>
                  </a:lnTo>
                  <a:lnTo>
                    <a:pt x="826" y="263"/>
                  </a:lnTo>
                  <a:lnTo>
                    <a:pt x="823" y="261"/>
                  </a:lnTo>
                  <a:lnTo>
                    <a:pt x="819" y="259"/>
                  </a:lnTo>
                  <a:lnTo>
                    <a:pt x="819" y="254"/>
                  </a:lnTo>
                  <a:lnTo>
                    <a:pt x="818" y="251"/>
                  </a:lnTo>
                  <a:lnTo>
                    <a:pt x="814" y="249"/>
                  </a:lnTo>
                  <a:lnTo>
                    <a:pt x="811" y="247"/>
                  </a:lnTo>
                  <a:lnTo>
                    <a:pt x="802" y="246"/>
                  </a:lnTo>
                  <a:lnTo>
                    <a:pt x="800" y="242"/>
                  </a:lnTo>
                  <a:lnTo>
                    <a:pt x="799" y="239"/>
                  </a:lnTo>
                  <a:lnTo>
                    <a:pt x="792" y="242"/>
                  </a:lnTo>
                  <a:lnTo>
                    <a:pt x="785" y="246"/>
                  </a:lnTo>
                  <a:lnTo>
                    <a:pt x="775" y="246"/>
                  </a:lnTo>
                  <a:lnTo>
                    <a:pt x="765" y="246"/>
                  </a:lnTo>
                  <a:lnTo>
                    <a:pt x="761" y="246"/>
                  </a:lnTo>
                  <a:lnTo>
                    <a:pt x="760" y="247"/>
                  </a:lnTo>
                  <a:lnTo>
                    <a:pt x="758" y="252"/>
                  </a:lnTo>
                  <a:lnTo>
                    <a:pt x="758" y="259"/>
                  </a:lnTo>
                  <a:lnTo>
                    <a:pt x="758" y="263"/>
                  </a:lnTo>
                  <a:lnTo>
                    <a:pt x="756" y="266"/>
                  </a:lnTo>
                  <a:lnTo>
                    <a:pt x="753" y="268"/>
                  </a:lnTo>
                  <a:lnTo>
                    <a:pt x="748" y="273"/>
                  </a:lnTo>
                  <a:lnTo>
                    <a:pt x="744" y="276"/>
                  </a:lnTo>
                  <a:lnTo>
                    <a:pt x="744" y="280"/>
                  </a:lnTo>
                  <a:lnTo>
                    <a:pt x="741" y="280"/>
                  </a:lnTo>
                  <a:lnTo>
                    <a:pt x="739" y="282"/>
                  </a:lnTo>
                  <a:lnTo>
                    <a:pt x="737" y="287"/>
                  </a:lnTo>
                  <a:lnTo>
                    <a:pt x="729" y="285"/>
                  </a:lnTo>
                  <a:lnTo>
                    <a:pt x="722" y="287"/>
                  </a:lnTo>
                  <a:lnTo>
                    <a:pt x="719" y="290"/>
                  </a:lnTo>
                  <a:lnTo>
                    <a:pt x="715" y="295"/>
                  </a:lnTo>
                  <a:lnTo>
                    <a:pt x="712" y="307"/>
                  </a:lnTo>
                  <a:lnTo>
                    <a:pt x="708" y="310"/>
                  </a:lnTo>
                  <a:lnTo>
                    <a:pt x="703" y="314"/>
                  </a:lnTo>
                  <a:lnTo>
                    <a:pt x="698" y="314"/>
                  </a:lnTo>
                  <a:lnTo>
                    <a:pt x="693" y="314"/>
                  </a:lnTo>
                  <a:lnTo>
                    <a:pt x="681" y="314"/>
                  </a:lnTo>
                  <a:lnTo>
                    <a:pt x="676" y="316"/>
                  </a:lnTo>
                  <a:lnTo>
                    <a:pt x="673" y="314"/>
                  </a:lnTo>
                  <a:lnTo>
                    <a:pt x="669" y="312"/>
                  </a:lnTo>
                  <a:lnTo>
                    <a:pt x="669" y="307"/>
                  </a:lnTo>
                  <a:lnTo>
                    <a:pt x="664" y="309"/>
                  </a:lnTo>
                  <a:lnTo>
                    <a:pt x="662" y="314"/>
                  </a:lnTo>
                  <a:lnTo>
                    <a:pt x="661" y="319"/>
                  </a:lnTo>
                  <a:lnTo>
                    <a:pt x="661" y="328"/>
                  </a:lnTo>
                  <a:lnTo>
                    <a:pt x="662" y="341"/>
                  </a:lnTo>
                  <a:lnTo>
                    <a:pt x="662" y="350"/>
                  </a:lnTo>
                  <a:lnTo>
                    <a:pt x="662" y="355"/>
                  </a:lnTo>
                  <a:lnTo>
                    <a:pt x="657" y="358"/>
                  </a:lnTo>
                  <a:lnTo>
                    <a:pt x="652" y="362"/>
                  </a:lnTo>
                  <a:lnTo>
                    <a:pt x="647" y="367"/>
                  </a:lnTo>
                  <a:lnTo>
                    <a:pt x="645" y="368"/>
                  </a:lnTo>
                  <a:lnTo>
                    <a:pt x="642" y="368"/>
                  </a:lnTo>
                  <a:lnTo>
                    <a:pt x="637" y="368"/>
                  </a:lnTo>
                  <a:lnTo>
                    <a:pt x="628" y="372"/>
                  </a:lnTo>
                  <a:lnTo>
                    <a:pt x="620" y="375"/>
                  </a:lnTo>
                  <a:lnTo>
                    <a:pt x="616" y="379"/>
                  </a:lnTo>
                  <a:lnTo>
                    <a:pt x="615" y="382"/>
                  </a:lnTo>
                  <a:lnTo>
                    <a:pt x="606" y="382"/>
                  </a:lnTo>
                  <a:lnTo>
                    <a:pt x="598" y="384"/>
                  </a:lnTo>
                  <a:lnTo>
                    <a:pt x="591" y="387"/>
                  </a:lnTo>
                  <a:lnTo>
                    <a:pt x="584" y="389"/>
                  </a:lnTo>
                  <a:lnTo>
                    <a:pt x="572" y="397"/>
                  </a:lnTo>
                  <a:lnTo>
                    <a:pt x="560" y="403"/>
                  </a:lnTo>
                  <a:lnTo>
                    <a:pt x="555" y="404"/>
                  </a:lnTo>
                  <a:lnTo>
                    <a:pt x="550" y="408"/>
                  </a:lnTo>
                  <a:lnTo>
                    <a:pt x="543" y="416"/>
                  </a:lnTo>
                  <a:lnTo>
                    <a:pt x="536" y="425"/>
                  </a:lnTo>
                  <a:lnTo>
                    <a:pt x="531" y="428"/>
                  </a:lnTo>
                  <a:lnTo>
                    <a:pt x="526" y="430"/>
                  </a:lnTo>
                  <a:lnTo>
                    <a:pt x="522" y="438"/>
                  </a:lnTo>
                  <a:lnTo>
                    <a:pt x="517" y="445"/>
                  </a:lnTo>
                  <a:lnTo>
                    <a:pt x="514" y="454"/>
                  </a:lnTo>
                  <a:lnTo>
                    <a:pt x="512" y="459"/>
                  </a:lnTo>
                  <a:lnTo>
                    <a:pt x="512" y="464"/>
                  </a:lnTo>
                  <a:lnTo>
                    <a:pt x="504" y="469"/>
                  </a:lnTo>
                  <a:lnTo>
                    <a:pt x="497" y="474"/>
                  </a:lnTo>
                  <a:lnTo>
                    <a:pt x="495" y="476"/>
                  </a:lnTo>
                  <a:lnTo>
                    <a:pt x="493" y="481"/>
                  </a:lnTo>
                  <a:lnTo>
                    <a:pt x="492" y="486"/>
                  </a:lnTo>
                  <a:lnTo>
                    <a:pt x="492" y="491"/>
                  </a:lnTo>
                  <a:lnTo>
                    <a:pt x="493" y="496"/>
                  </a:lnTo>
                  <a:lnTo>
                    <a:pt x="495" y="498"/>
                  </a:lnTo>
                  <a:lnTo>
                    <a:pt x="498" y="498"/>
                  </a:lnTo>
                  <a:lnTo>
                    <a:pt x="498" y="512"/>
                  </a:lnTo>
                  <a:lnTo>
                    <a:pt x="488" y="517"/>
                  </a:lnTo>
                  <a:lnTo>
                    <a:pt x="480" y="524"/>
                  </a:lnTo>
                  <a:lnTo>
                    <a:pt x="471" y="530"/>
                  </a:lnTo>
                  <a:lnTo>
                    <a:pt x="464" y="532"/>
                  </a:lnTo>
                  <a:lnTo>
                    <a:pt x="458" y="532"/>
                  </a:lnTo>
                  <a:lnTo>
                    <a:pt x="461" y="537"/>
                  </a:lnTo>
                  <a:lnTo>
                    <a:pt x="463" y="542"/>
                  </a:lnTo>
                  <a:lnTo>
                    <a:pt x="464" y="556"/>
                  </a:lnTo>
                  <a:lnTo>
                    <a:pt x="464" y="587"/>
                  </a:lnTo>
                  <a:lnTo>
                    <a:pt x="458" y="592"/>
                  </a:lnTo>
                  <a:lnTo>
                    <a:pt x="454" y="597"/>
                  </a:lnTo>
                  <a:lnTo>
                    <a:pt x="452" y="605"/>
                  </a:lnTo>
                  <a:lnTo>
                    <a:pt x="451" y="614"/>
                  </a:lnTo>
                  <a:lnTo>
                    <a:pt x="447" y="616"/>
                  </a:lnTo>
                  <a:lnTo>
                    <a:pt x="444" y="617"/>
                  </a:lnTo>
                  <a:lnTo>
                    <a:pt x="442" y="626"/>
                  </a:lnTo>
                  <a:lnTo>
                    <a:pt x="440" y="629"/>
                  </a:lnTo>
                  <a:lnTo>
                    <a:pt x="439" y="633"/>
                  </a:lnTo>
                  <a:lnTo>
                    <a:pt x="435" y="634"/>
                  </a:lnTo>
                  <a:lnTo>
                    <a:pt x="430" y="634"/>
                  </a:lnTo>
                  <a:lnTo>
                    <a:pt x="429" y="643"/>
                  </a:lnTo>
                  <a:lnTo>
                    <a:pt x="427" y="650"/>
                  </a:lnTo>
                  <a:lnTo>
                    <a:pt x="420" y="662"/>
                  </a:lnTo>
                  <a:lnTo>
                    <a:pt x="413" y="674"/>
                  </a:lnTo>
                  <a:lnTo>
                    <a:pt x="411" y="680"/>
                  </a:lnTo>
                  <a:lnTo>
                    <a:pt x="410" y="689"/>
                  </a:lnTo>
                  <a:lnTo>
                    <a:pt x="408" y="694"/>
                  </a:lnTo>
                  <a:lnTo>
                    <a:pt x="406" y="696"/>
                  </a:lnTo>
                  <a:lnTo>
                    <a:pt x="403" y="696"/>
                  </a:lnTo>
                  <a:lnTo>
                    <a:pt x="401" y="704"/>
                  </a:lnTo>
                  <a:lnTo>
                    <a:pt x="400" y="711"/>
                  </a:lnTo>
                  <a:lnTo>
                    <a:pt x="393" y="723"/>
                  </a:lnTo>
                  <a:lnTo>
                    <a:pt x="391" y="730"/>
                  </a:lnTo>
                  <a:lnTo>
                    <a:pt x="388" y="739"/>
                  </a:lnTo>
                  <a:lnTo>
                    <a:pt x="388" y="747"/>
                  </a:lnTo>
                  <a:lnTo>
                    <a:pt x="389" y="757"/>
                  </a:lnTo>
                  <a:lnTo>
                    <a:pt x="386" y="757"/>
                  </a:lnTo>
                  <a:lnTo>
                    <a:pt x="384" y="759"/>
                  </a:lnTo>
                  <a:lnTo>
                    <a:pt x="382" y="764"/>
                  </a:lnTo>
                  <a:lnTo>
                    <a:pt x="388" y="766"/>
                  </a:lnTo>
                  <a:lnTo>
                    <a:pt x="389" y="771"/>
                  </a:lnTo>
                  <a:lnTo>
                    <a:pt x="389" y="778"/>
                  </a:lnTo>
                  <a:lnTo>
                    <a:pt x="389" y="785"/>
                  </a:lnTo>
                  <a:lnTo>
                    <a:pt x="389" y="819"/>
                  </a:lnTo>
                  <a:lnTo>
                    <a:pt x="388" y="822"/>
                  </a:lnTo>
                  <a:lnTo>
                    <a:pt x="386" y="826"/>
                  </a:lnTo>
                  <a:lnTo>
                    <a:pt x="382" y="832"/>
                  </a:lnTo>
                  <a:lnTo>
                    <a:pt x="382" y="836"/>
                  </a:lnTo>
                  <a:lnTo>
                    <a:pt x="382" y="839"/>
                  </a:lnTo>
                  <a:lnTo>
                    <a:pt x="379" y="839"/>
                  </a:lnTo>
                  <a:lnTo>
                    <a:pt x="376" y="839"/>
                  </a:lnTo>
                  <a:lnTo>
                    <a:pt x="374" y="846"/>
                  </a:lnTo>
                  <a:lnTo>
                    <a:pt x="376" y="853"/>
                  </a:lnTo>
                  <a:lnTo>
                    <a:pt x="376" y="860"/>
                  </a:lnTo>
                  <a:lnTo>
                    <a:pt x="376" y="867"/>
                  </a:lnTo>
                  <a:lnTo>
                    <a:pt x="372" y="867"/>
                  </a:lnTo>
                  <a:lnTo>
                    <a:pt x="369" y="867"/>
                  </a:lnTo>
                  <a:lnTo>
                    <a:pt x="369" y="870"/>
                  </a:lnTo>
                  <a:lnTo>
                    <a:pt x="369" y="873"/>
                  </a:lnTo>
                  <a:lnTo>
                    <a:pt x="364" y="882"/>
                  </a:lnTo>
                  <a:lnTo>
                    <a:pt x="362" y="887"/>
                  </a:lnTo>
                  <a:lnTo>
                    <a:pt x="362" y="894"/>
                  </a:lnTo>
                  <a:lnTo>
                    <a:pt x="362" y="928"/>
                  </a:lnTo>
                  <a:lnTo>
                    <a:pt x="353" y="933"/>
                  </a:lnTo>
                  <a:lnTo>
                    <a:pt x="343" y="937"/>
                  </a:lnTo>
                  <a:lnTo>
                    <a:pt x="340" y="940"/>
                  </a:lnTo>
                  <a:lnTo>
                    <a:pt x="336" y="943"/>
                  </a:lnTo>
                  <a:lnTo>
                    <a:pt x="335" y="948"/>
                  </a:lnTo>
                  <a:lnTo>
                    <a:pt x="335" y="955"/>
                  </a:lnTo>
                  <a:lnTo>
                    <a:pt x="330" y="957"/>
                  </a:lnTo>
                  <a:lnTo>
                    <a:pt x="326" y="959"/>
                  </a:lnTo>
                  <a:lnTo>
                    <a:pt x="321" y="965"/>
                  </a:lnTo>
                  <a:lnTo>
                    <a:pt x="316" y="972"/>
                  </a:lnTo>
                  <a:lnTo>
                    <a:pt x="313" y="974"/>
                  </a:lnTo>
                  <a:lnTo>
                    <a:pt x="307" y="976"/>
                  </a:lnTo>
                  <a:lnTo>
                    <a:pt x="307" y="983"/>
                  </a:lnTo>
                  <a:lnTo>
                    <a:pt x="307" y="989"/>
                  </a:lnTo>
                  <a:lnTo>
                    <a:pt x="306" y="994"/>
                  </a:lnTo>
                  <a:lnTo>
                    <a:pt x="301" y="996"/>
                  </a:lnTo>
                  <a:lnTo>
                    <a:pt x="301" y="1064"/>
                  </a:lnTo>
                  <a:lnTo>
                    <a:pt x="297" y="1066"/>
                  </a:lnTo>
                  <a:lnTo>
                    <a:pt x="296" y="1069"/>
                  </a:lnTo>
                  <a:lnTo>
                    <a:pt x="294" y="1078"/>
                  </a:lnTo>
                  <a:lnTo>
                    <a:pt x="287" y="1083"/>
                  </a:lnTo>
                  <a:lnTo>
                    <a:pt x="284" y="1088"/>
                  </a:lnTo>
                  <a:lnTo>
                    <a:pt x="282" y="1097"/>
                  </a:lnTo>
                  <a:lnTo>
                    <a:pt x="280" y="1105"/>
                  </a:lnTo>
                  <a:lnTo>
                    <a:pt x="273" y="1109"/>
                  </a:lnTo>
                  <a:lnTo>
                    <a:pt x="268" y="1114"/>
                  </a:lnTo>
                  <a:lnTo>
                    <a:pt x="263" y="1119"/>
                  </a:lnTo>
                  <a:lnTo>
                    <a:pt x="260" y="1126"/>
                  </a:lnTo>
                  <a:lnTo>
                    <a:pt x="251" y="1127"/>
                  </a:lnTo>
                  <a:lnTo>
                    <a:pt x="246" y="1129"/>
                  </a:lnTo>
                  <a:lnTo>
                    <a:pt x="243" y="1134"/>
                  </a:lnTo>
                  <a:lnTo>
                    <a:pt x="239" y="1139"/>
                  </a:lnTo>
                  <a:lnTo>
                    <a:pt x="226" y="1139"/>
                  </a:lnTo>
                  <a:lnTo>
                    <a:pt x="224" y="1145"/>
                  </a:lnTo>
                  <a:lnTo>
                    <a:pt x="222" y="1146"/>
                  </a:lnTo>
                  <a:lnTo>
                    <a:pt x="219" y="1146"/>
                  </a:lnTo>
                  <a:lnTo>
                    <a:pt x="214" y="1146"/>
                  </a:lnTo>
                  <a:lnTo>
                    <a:pt x="210" y="1148"/>
                  </a:lnTo>
                  <a:lnTo>
                    <a:pt x="207" y="1150"/>
                  </a:lnTo>
                  <a:lnTo>
                    <a:pt x="205" y="1153"/>
                  </a:lnTo>
                  <a:lnTo>
                    <a:pt x="198" y="1153"/>
                  </a:lnTo>
                  <a:lnTo>
                    <a:pt x="193" y="1151"/>
                  </a:lnTo>
                  <a:lnTo>
                    <a:pt x="190" y="1148"/>
                  </a:lnTo>
                  <a:lnTo>
                    <a:pt x="185" y="1146"/>
                  </a:lnTo>
                  <a:lnTo>
                    <a:pt x="171" y="1151"/>
                  </a:lnTo>
                  <a:lnTo>
                    <a:pt x="156" y="1155"/>
                  </a:lnTo>
                  <a:lnTo>
                    <a:pt x="140" y="1156"/>
                  </a:lnTo>
                  <a:lnTo>
                    <a:pt x="134" y="1155"/>
                  </a:lnTo>
                  <a:lnTo>
                    <a:pt x="130" y="1153"/>
                  </a:lnTo>
                  <a:lnTo>
                    <a:pt x="125" y="1155"/>
                  </a:lnTo>
                  <a:lnTo>
                    <a:pt x="123" y="1160"/>
                  </a:lnTo>
                  <a:lnTo>
                    <a:pt x="123" y="1167"/>
                  </a:lnTo>
                  <a:lnTo>
                    <a:pt x="123" y="1174"/>
                  </a:lnTo>
                  <a:lnTo>
                    <a:pt x="108" y="1172"/>
                  </a:lnTo>
                  <a:lnTo>
                    <a:pt x="94" y="1168"/>
                  </a:lnTo>
                  <a:lnTo>
                    <a:pt x="79" y="1165"/>
                  </a:lnTo>
                  <a:lnTo>
                    <a:pt x="72" y="1165"/>
                  </a:lnTo>
                  <a:lnTo>
                    <a:pt x="62" y="1167"/>
                  </a:lnTo>
                  <a:lnTo>
                    <a:pt x="55" y="1167"/>
                  </a:lnTo>
                  <a:lnTo>
                    <a:pt x="50" y="1167"/>
                  </a:lnTo>
                  <a:lnTo>
                    <a:pt x="46" y="1170"/>
                  </a:lnTo>
                  <a:lnTo>
                    <a:pt x="45" y="1174"/>
                  </a:lnTo>
                  <a:lnTo>
                    <a:pt x="41" y="1177"/>
                  </a:lnTo>
                  <a:lnTo>
                    <a:pt x="40" y="1180"/>
                  </a:lnTo>
                  <a:lnTo>
                    <a:pt x="35" y="1180"/>
                  </a:lnTo>
                  <a:lnTo>
                    <a:pt x="28" y="1180"/>
                  </a:lnTo>
                  <a:lnTo>
                    <a:pt x="26" y="1185"/>
                  </a:lnTo>
                  <a:lnTo>
                    <a:pt x="23" y="1187"/>
                  </a:lnTo>
                  <a:lnTo>
                    <a:pt x="14" y="1191"/>
                  </a:lnTo>
                  <a:lnTo>
                    <a:pt x="5" y="1194"/>
                  </a:lnTo>
                  <a:lnTo>
                    <a:pt x="2" y="1196"/>
                  </a:lnTo>
                  <a:lnTo>
                    <a:pt x="0" y="1201"/>
                  </a:lnTo>
                  <a:lnTo>
                    <a:pt x="0" y="1208"/>
                  </a:lnTo>
                  <a:lnTo>
                    <a:pt x="2" y="1214"/>
                  </a:lnTo>
                  <a:lnTo>
                    <a:pt x="5" y="1226"/>
                  </a:lnTo>
                  <a:lnTo>
                    <a:pt x="7" y="1238"/>
                  </a:lnTo>
                  <a:lnTo>
                    <a:pt x="9" y="1247"/>
                  </a:lnTo>
                  <a:lnTo>
                    <a:pt x="7" y="1255"/>
                  </a:lnTo>
                  <a:lnTo>
                    <a:pt x="16" y="1255"/>
                  </a:lnTo>
                  <a:lnTo>
                    <a:pt x="23" y="1257"/>
                  </a:lnTo>
                  <a:lnTo>
                    <a:pt x="29" y="1259"/>
                  </a:lnTo>
                  <a:lnTo>
                    <a:pt x="35" y="1262"/>
                  </a:lnTo>
                  <a:lnTo>
                    <a:pt x="33" y="1269"/>
                  </a:lnTo>
                  <a:lnTo>
                    <a:pt x="35" y="1272"/>
                  </a:lnTo>
                  <a:lnTo>
                    <a:pt x="36" y="1276"/>
                  </a:lnTo>
                  <a:lnTo>
                    <a:pt x="40" y="1278"/>
                  </a:lnTo>
                  <a:lnTo>
                    <a:pt x="45" y="1283"/>
                  </a:lnTo>
                  <a:lnTo>
                    <a:pt x="46" y="1286"/>
                  </a:lnTo>
                  <a:lnTo>
                    <a:pt x="48" y="1290"/>
                  </a:lnTo>
                  <a:lnTo>
                    <a:pt x="60" y="1296"/>
                  </a:lnTo>
                  <a:lnTo>
                    <a:pt x="72" y="1303"/>
                  </a:lnTo>
                  <a:lnTo>
                    <a:pt x="82" y="1312"/>
                  </a:lnTo>
                  <a:lnTo>
                    <a:pt x="89" y="1324"/>
                  </a:lnTo>
                  <a:lnTo>
                    <a:pt x="101" y="1332"/>
                  </a:lnTo>
                  <a:lnTo>
                    <a:pt x="111" y="1343"/>
                  </a:lnTo>
                  <a:lnTo>
                    <a:pt x="122" y="1353"/>
                  </a:lnTo>
                  <a:lnTo>
                    <a:pt x="130" y="1365"/>
                  </a:lnTo>
                  <a:lnTo>
                    <a:pt x="135" y="1366"/>
                  </a:lnTo>
                  <a:lnTo>
                    <a:pt x="139" y="1370"/>
                  </a:lnTo>
                  <a:lnTo>
                    <a:pt x="144" y="1372"/>
                  </a:lnTo>
                  <a:lnTo>
                    <a:pt x="151" y="1372"/>
                  </a:lnTo>
                  <a:lnTo>
                    <a:pt x="151" y="1375"/>
                  </a:lnTo>
                  <a:lnTo>
                    <a:pt x="152" y="1377"/>
                  </a:lnTo>
                  <a:lnTo>
                    <a:pt x="157" y="1378"/>
                  </a:lnTo>
                  <a:lnTo>
                    <a:pt x="161" y="1382"/>
                  </a:lnTo>
                  <a:lnTo>
                    <a:pt x="163" y="1383"/>
                  </a:lnTo>
                  <a:lnTo>
                    <a:pt x="164" y="1385"/>
                  </a:lnTo>
                  <a:lnTo>
                    <a:pt x="164" y="1447"/>
                  </a:lnTo>
                  <a:lnTo>
                    <a:pt x="168" y="1448"/>
                  </a:lnTo>
                  <a:lnTo>
                    <a:pt x="171" y="1450"/>
                  </a:lnTo>
                  <a:lnTo>
                    <a:pt x="173" y="1459"/>
                  </a:lnTo>
                  <a:lnTo>
                    <a:pt x="174" y="1462"/>
                  </a:lnTo>
                  <a:lnTo>
                    <a:pt x="176" y="1465"/>
                  </a:lnTo>
                  <a:lnTo>
                    <a:pt x="180" y="1467"/>
                  </a:lnTo>
                  <a:lnTo>
                    <a:pt x="185" y="1467"/>
                  </a:lnTo>
                  <a:lnTo>
                    <a:pt x="188" y="1474"/>
                  </a:lnTo>
                  <a:lnTo>
                    <a:pt x="193" y="1479"/>
                  </a:lnTo>
                  <a:lnTo>
                    <a:pt x="198" y="1484"/>
                  </a:lnTo>
                  <a:lnTo>
                    <a:pt x="205" y="1487"/>
                  </a:lnTo>
                  <a:lnTo>
                    <a:pt x="207" y="1498"/>
                  </a:lnTo>
                  <a:lnTo>
                    <a:pt x="210" y="1505"/>
                  </a:lnTo>
                  <a:lnTo>
                    <a:pt x="215" y="1510"/>
                  </a:lnTo>
                  <a:lnTo>
                    <a:pt x="222" y="1515"/>
                  </a:lnTo>
                  <a:lnTo>
                    <a:pt x="229" y="1520"/>
                  </a:lnTo>
                  <a:lnTo>
                    <a:pt x="234" y="1525"/>
                  </a:lnTo>
                  <a:lnTo>
                    <a:pt x="238" y="1532"/>
                  </a:lnTo>
                  <a:lnTo>
                    <a:pt x="239" y="1542"/>
                  </a:lnTo>
                  <a:lnTo>
                    <a:pt x="244" y="1542"/>
                  </a:lnTo>
                  <a:lnTo>
                    <a:pt x="249" y="1542"/>
                  </a:lnTo>
                  <a:lnTo>
                    <a:pt x="255" y="1547"/>
                  </a:lnTo>
                  <a:lnTo>
                    <a:pt x="261" y="1551"/>
                  </a:lnTo>
                  <a:lnTo>
                    <a:pt x="267" y="1551"/>
                  </a:lnTo>
                  <a:lnTo>
                    <a:pt x="273" y="1549"/>
                  </a:lnTo>
                  <a:lnTo>
                    <a:pt x="277" y="1556"/>
                  </a:lnTo>
                  <a:lnTo>
                    <a:pt x="282" y="1563"/>
                  </a:lnTo>
                  <a:lnTo>
                    <a:pt x="285" y="1566"/>
                  </a:lnTo>
                  <a:lnTo>
                    <a:pt x="290" y="1568"/>
                  </a:lnTo>
                  <a:lnTo>
                    <a:pt x="296" y="1569"/>
                  </a:lnTo>
                  <a:lnTo>
                    <a:pt x="301" y="1569"/>
                  </a:lnTo>
                  <a:lnTo>
                    <a:pt x="342" y="1569"/>
                  </a:lnTo>
                  <a:lnTo>
                    <a:pt x="343" y="1574"/>
                  </a:lnTo>
                  <a:lnTo>
                    <a:pt x="347" y="1576"/>
                  </a:lnTo>
                  <a:lnTo>
                    <a:pt x="355" y="1580"/>
                  </a:lnTo>
                  <a:lnTo>
                    <a:pt x="364" y="1583"/>
                  </a:lnTo>
                  <a:lnTo>
                    <a:pt x="367" y="1585"/>
                  </a:lnTo>
                  <a:lnTo>
                    <a:pt x="369" y="1590"/>
                  </a:lnTo>
                  <a:lnTo>
                    <a:pt x="377" y="1586"/>
                  </a:lnTo>
                  <a:lnTo>
                    <a:pt x="384" y="1586"/>
                  </a:lnTo>
                  <a:lnTo>
                    <a:pt x="393" y="1586"/>
                  </a:lnTo>
                  <a:lnTo>
                    <a:pt x="400" y="1590"/>
                  </a:lnTo>
                  <a:lnTo>
                    <a:pt x="417" y="1593"/>
                  </a:lnTo>
                  <a:lnTo>
                    <a:pt x="427" y="1597"/>
                  </a:lnTo>
                  <a:lnTo>
                    <a:pt x="437" y="1597"/>
                  </a:lnTo>
                  <a:lnTo>
                    <a:pt x="435" y="1598"/>
                  </a:lnTo>
                  <a:lnTo>
                    <a:pt x="435" y="1600"/>
                  </a:lnTo>
                  <a:lnTo>
                    <a:pt x="439" y="1602"/>
                  </a:lnTo>
                  <a:lnTo>
                    <a:pt x="444" y="1603"/>
                  </a:lnTo>
                  <a:lnTo>
                    <a:pt x="444" y="1612"/>
                  </a:lnTo>
                  <a:lnTo>
                    <a:pt x="444" y="1620"/>
                  </a:lnTo>
                  <a:lnTo>
                    <a:pt x="439" y="1634"/>
                  </a:lnTo>
                  <a:lnTo>
                    <a:pt x="434" y="1648"/>
                  </a:lnTo>
                  <a:lnTo>
                    <a:pt x="430" y="1656"/>
                  </a:lnTo>
                  <a:lnTo>
                    <a:pt x="430" y="1665"/>
                  </a:lnTo>
                  <a:lnTo>
                    <a:pt x="430" y="1670"/>
                  </a:lnTo>
                  <a:lnTo>
                    <a:pt x="432" y="1673"/>
                  </a:lnTo>
                  <a:lnTo>
                    <a:pt x="434" y="1677"/>
                  </a:lnTo>
                  <a:lnTo>
                    <a:pt x="437" y="1678"/>
                  </a:lnTo>
                  <a:lnTo>
                    <a:pt x="440" y="1678"/>
                  </a:lnTo>
                  <a:lnTo>
                    <a:pt x="442" y="1680"/>
                  </a:lnTo>
                  <a:lnTo>
                    <a:pt x="444" y="1685"/>
                  </a:lnTo>
                  <a:lnTo>
                    <a:pt x="449" y="1689"/>
                  </a:lnTo>
                  <a:lnTo>
                    <a:pt x="456" y="1690"/>
                  </a:lnTo>
                  <a:lnTo>
                    <a:pt x="461" y="1694"/>
                  </a:lnTo>
                  <a:lnTo>
                    <a:pt x="463" y="1696"/>
                  </a:lnTo>
                  <a:lnTo>
                    <a:pt x="464" y="1699"/>
                  </a:lnTo>
                  <a:lnTo>
                    <a:pt x="464" y="1740"/>
                  </a:lnTo>
                  <a:lnTo>
                    <a:pt x="456" y="1745"/>
                  </a:lnTo>
                  <a:lnTo>
                    <a:pt x="446" y="1748"/>
                  </a:lnTo>
                  <a:lnTo>
                    <a:pt x="437" y="1753"/>
                  </a:lnTo>
                  <a:lnTo>
                    <a:pt x="434" y="1757"/>
                  </a:lnTo>
                  <a:lnTo>
                    <a:pt x="430" y="1760"/>
                  </a:lnTo>
                  <a:lnTo>
                    <a:pt x="425" y="1762"/>
                  </a:lnTo>
                  <a:lnTo>
                    <a:pt x="422" y="1765"/>
                  </a:lnTo>
                  <a:lnTo>
                    <a:pt x="417" y="1774"/>
                  </a:lnTo>
                  <a:lnTo>
                    <a:pt x="420" y="1779"/>
                  </a:lnTo>
                  <a:lnTo>
                    <a:pt x="427" y="1784"/>
                  </a:lnTo>
                  <a:lnTo>
                    <a:pt x="435" y="1786"/>
                  </a:lnTo>
                  <a:lnTo>
                    <a:pt x="444" y="1788"/>
                  </a:lnTo>
                  <a:lnTo>
                    <a:pt x="449" y="1788"/>
                  </a:lnTo>
                  <a:lnTo>
                    <a:pt x="454" y="1788"/>
                  </a:lnTo>
                  <a:lnTo>
                    <a:pt x="459" y="1783"/>
                  </a:lnTo>
                  <a:lnTo>
                    <a:pt x="466" y="1779"/>
                  </a:lnTo>
                  <a:lnTo>
                    <a:pt x="471" y="1779"/>
                  </a:lnTo>
                  <a:lnTo>
                    <a:pt x="478" y="1781"/>
                  </a:lnTo>
                  <a:lnTo>
                    <a:pt x="480" y="1786"/>
                  </a:lnTo>
                  <a:lnTo>
                    <a:pt x="483" y="1788"/>
                  </a:lnTo>
                  <a:lnTo>
                    <a:pt x="492" y="1791"/>
                  </a:lnTo>
                  <a:lnTo>
                    <a:pt x="500" y="1794"/>
                  </a:lnTo>
                  <a:lnTo>
                    <a:pt x="504" y="1796"/>
                  </a:lnTo>
                  <a:lnTo>
                    <a:pt x="505" y="1801"/>
                  </a:lnTo>
                  <a:lnTo>
                    <a:pt x="509" y="1803"/>
                  </a:lnTo>
                  <a:lnTo>
                    <a:pt x="512" y="1805"/>
                  </a:lnTo>
                  <a:lnTo>
                    <a:pt x="516" y="1806"/>
                  </a:lnTo>
                  <a:lnTo>
                    <a:pt x="519" y="1808"/>
                  </a:lnTo>
                  <a:lnTo>
                    <a:pt x="519" y="1812"/>
                  </a:lnTo>
                  <a:lnTo>
                    <a:pt x="521" y="1813"/>
                  </a:lnTo>
                  <a:lnTo>
                    <a:pt x="526" y="1815"/>
                  </a:lnTo>
                  <a:lnTo>
                    <a:pt x="529" y="1818"/>
                  </a:lnTo>
                  <a:lnTo>
                    <a:pt x="531" y="1820"/>
                  </a:lnTo>
                  <a:lnTo>
                    <a:pt x="533" y="1822"/>
                  </a:lnTo>
                  <a:lnTo>
                    <a:pt x="551" y="1820"/>
                  </a:lnTo>
                  <a:lnTo>
                    <a:pt x="568" y="1822"/>
                  </a:lnTo>
                  <a:lnTo>
                    <a:pt x="601" y="1827"/>
                  </a:lnTo>
                  <a:lnTo>
                    <a:pt x="611" y="1827"/>
                  </a:lnTo>
                  <a:lnTo>
                    <a:pt x="621" y="1829"/>
                  </a:lnTo>
                  <a:lnTo>
                    <a:pt x="623" y="1834"/>
                  </a:lnTo>
                  <a:lnTo>
                    <a:pt x="627" y="1837"/>
                  </a:lnTo>
                  <a:lnTo>
                    <a:pt x="632" y="1839"/>
                  </a:lnTo>
                  <a:lnTo>
                    <a:pt x="635" y="1842"/>
                  </a:lnTo>
                  <a:lnTo>
                    <a:pt x="635" y="1846"/>
                  </a:lnTo>
                  <a:lnTo>
                    <a:pt x="635" y="1849"/>
                  </a:lnTo>
                  <a:lnTo>
                    <a:pt x="638" y="1849"/>
                  </a:lnTo>
                  <a:lnTo>
                    <a:pt x="642" y="1849"/>
                  </a:lnTo>
                  <a:lnTo>
                    <a:pt x="642" y="1853"/>
                  </a:lnTo>
                  <a:lnTo>
                    <a:pt x="642" y="1856"/>
                  </a:lnTo>
                  <a:lnTo>
                    <a:pt x="645" y="1856"/>
                  </a:lnTo>
                  <a:lnTo>
                    <a:pt x="649" y="1856"/>
                  </a:lnTo>
                  <a:lnTo>
                    <a:pt x="649" y="1859"/>
                  </a:lnTo>
                  <a:lnTo>
                    <a:pt x="649" y="1863"/>
                  </a:lnTo>
                  <a:lnTo>
                    <a:pt x="652" y="1863"/>
                  </a:lnTo>
                  <a:lnTo>
                    <a:pt x="656" y="1863"/>
                  </a:lnTo>
                  <a:lnTo>
                    <a:pt x="656" y="1866"/>
                  </a:lnTo>
                  <a:lnTo>
                    <a:pt x="656" y="1870"/>
                  </a:lnTo>
                  <a:lnTo>
                    <a:pt x="657" y="1870"/>
                  </a:lnTo>
                  <a:lnTo>
                    <a:pt x="666" y="1875"/>
                  </a:lnTo>
                  <a:lnTo>
                    <a:pt x="676" y="1876"/>
                  </a:lnTo>
                  <a:lnTo>
                    <a:pt x="685" y="1871"/>
                  </a:lnTo>
                  <a:lnTo>
                    <a:pt x="691" y="1865"/>
                  </a:lnTo>
                  <a:lnTo>
                    <a:pt x="698" y="1858"/>
                  </a:lnTo>
                  <a:lnTo>
                    <a:pt x="703" y="1849"/>
                  </a:lnTo>
                  <a:lnTo>
                    <a:pt x="708" y="1841"/>
                  </a:lnTo>
                  <a:lnTo>
                    <a:pt x="714" y="1834"/>
                  </a:lnTo>
                  <a:lnTo>
                    <a:pt x="720" y="1825"/>
                  </a:lnTo>
                  <a:lnTo>
                    <a:pt x="724" y="1815"/>
                  </a:lnTo>
                  <a:lnTo>
                    <a:pt x="737" y="1808"/>
                  </a:lnTo>
                  <a:lnTo>
                    <a:pt x="751" y="1801"/>
                  </a:lnTo>
                  <a:lnTo>
                    <a:pt x="751" y="1796"/>
                  </a:lnTo>
                  <a:lnTo>
                    <a:pt x="751" y="1791"/>
                  </a:lnTo>
                  <a:lnTo>
                    <a:pt x="754" y="1789"/>
                  </a:lnTo>
                  <a:lnTo>
                    <a:pt x="756" y="1788"/>
                  </a:lnTo>
                  <a:lnTo>
                    <a:pt x="765" y="1784"/>
                  </a:lnTo>
                  <a:lnTo>
                    <a:pt x="768" y="1783"/>
                  </a:lnTo>
                  <a:lnTo>
                    <a:pt x="771" y="1781"/>
                  </a:lnTo>
                  <a:lnTo>
                    <a:pt x="777" y="1783"/>
                  </a:lnTo>
                  <a:lnTo>
                    <a:pt x="782" y="1788"/>
                  </a:lnTo>
                  <a:lnTo>
                    <a:pt x="790" y="1796"/>
                  </a:lnTo>
                  <a:lnTo>
                    <a:pt x="794" y="1801"/>
                  </a:lnTo>
                  <a:lnTo>
                    <a:pt x="799" y="1805"/>
                  </a:lnTo>
                  <a:lnTo>
                    <a:pt x="804" y="1808"/>
                  </a:lnTo>
                  <a:lnTo>
                    <a:pt x="812" y="1808"/>
                  </a:lnTo>
                  <a:lnTo>
                    <a:pt x="819" y="1812"/>
                  </a:lnTo>
                  <a:lnTo>
                    <a:pt x="828" y="1815"/>
                  </a:lnTo>
                  <a:lnTo>
                    <a:pt x="845" y="1815"/>
                  </a:lnTo>
                  <a:lnTo>
                    <a:pt x="852" y="1817"/>
                  </a:lnTo>
                  <a:lnTo>
                    <a:pt x="857" y="1820"/>
                  </a:lnTo>
                  <a:lnTo>
                    <a:pt x="858" y="1824"/>
                  </a:lnTo>
                  <a:lnTo>
                    <a:pt x="860" y="1825"/>
                  </a:lnTo>
                  <a:lnTo>
                    <a:pt x="860" y="1835"/>
                  </a:lnTo>
                  <a:lnTo>
                    <a:pt x="852" y="1835"/>
                  </a:lnTo>
                  <a:lnTo>
                    <a:pt x="843" y="1835"/>
                  </a:lnTo>
                  <a:lnTo>
                    <a:pt x="829" y="1839"/>
                  </a:lnTo>
                  <a:lnTo>
                    <a:pt x="816" y="1842"/>
                  </a:lnTo>
                  <a:lnTo>
                    <a:pt x="809" y="1844"/>
                  </a:lnTo>
                  <a:lnTo>
                    <a:pt x="799" y="1842"/>
                  </a:lnTo>
                  <a:lnTo>
                    <a:pt x="797" y="1851"/>
                  </a:lnTo>
                  <a:lnTo>
                    <a:pt x="795" y="1856"/>
                  </a:lnTo>
                  <a:lnTo>
                    <a:pt x="790" y="1859"/>
                  </a:lnTo>
                  <a:lnTo>
                    <a:pt x="785" y="1863"/>
                  </a:lnTo>
                  <a:lnTo>
                    <a:pt x="787" y="1876"/>
                  </a:lnTo>
                  <a:lnTo>
                    <a:pt x="790" y="1888"/>
                  </a:lnTo>
                  <a:lnTo>
                    <a:pt x="799" y="1911"/>
                  </a:lnTo>
                  <a:lnTo>
                    <a:pt x="804" y="1912"/>
                  </a:lnTo>
                  <a:lnTo>
                    <a:pt x="807" y="1917"/>
                  </a:lnTo>
                  <a:lnTo>
                    <a:pt x="811" y="1921"/>
                  </a:lnTo>
                  <a:lnTo>
                    <a:pt x="812" y="1928"/>
                  </a:lnTo>
                  <a:lnTo>
                    <a:pt x="816" y="1940"/>
                  </a:lnTo>
                  <a:lnTo>
                    <a:pt x="819" y="1952"/>
                  </a:lnTo>
                  <a:lnTo>
                    <a:pt x="829" y="1957"/>
                  </a:lnTo>
                  <a:lnTo>
                    <a:pt x="841" y="1962"/>
                  </a:lnTo>
                  <a:lnTo>
                    <a:pt x="845" y="1965"/>
                  </a:lnTo>
                  <a:lnTo>
                    <a:pt x="850" y="1958"/>
                  </a:lnTo>
                  <a:lnTo>
                    <a:pt x="853" y="1953"/>
                  </a:lnTo>
                  <a:lnTo>
                    <a:pt x="855" y="1950"/>
                  </a:lnTo>
                  <a:lnTo>
                    <a:pt x="864" y="1952"/>
                  </a:lnTo>
                  <a:lnTo>
                    <a:pt x="874" y="1952"/>
                  </a:lnTo>
                  <a:lnTo>
                    <a:pt x="874" y="1960"/>
                  </a:lnTo>
                  <a:lnTo>
                    <a:pt x="872" y="1967"/>
                  </a:lnTo>
                  <a:lnTo>
                    <a:pt x="869" y="1972"/>
                  </a:lnTo>
                  <a:lnTo>
                    <a:pt x="867" y="1979"/>
                  </a:lnTo>
                  <a:lnTo>
                    <a:pt x="870" y="1984"/>
                  </a:lnTo>
                  <a:lnTo>
                    <a:pt x="877" y="1989"/>
                  </a:lnTo>
                  <a:lnTo>
                    <a:pt x="886" y="1991"/>
                  </a:lnTo>
                  <a:lnTo>
                    <a:pt x="894" y="1992"/>
                  </a:lnTo>
                  <a:lnTo>
                    <a:pt x="896" y="1996"/>
                  </a:lnTo>
                  <a:lnTo>
                    <a:pt x="898" y="1998"/>
                  </a:lnTo>
                  <a:lnTo>
                    <a:pt x="904" y="1999"/>
                  </a:lnTo>
                  <a:lnTo>
                    <a:pt x="922" y="1999"/>
                  </a:lnTo>
                  <a:lnTo>
                    <a:pt x="935" y="2004"/>
                  </a:lnTo>
                  <a:lnTo>
                    <a:pt x="949" y="2009"/>
                  </a:lnTo>
                  <a:lnTo>
                    <a:pt x="962" y="2015"/>
                  </a:lnTo>
                  <a:lnTo>
                    <a:pt x="976" y="2020"/>
                  </a:lnTo>
                  <a:lnTo>
                    <a:pt x="976" y="2028"/>
                  </a:lnTo>
                  <a:lnTo>
                    <a:pt x="976" y="2035"/>
                  </a:lnTo>
                  <a:lnTo>
                    <a:pt x="974" y="2042"/>
                  </a:lnTo>
                  <a:lnTo>
                    <a:pt x="971" y="2047"/>
                  </a:lnTo>
                  <a:lnTo>
                    <a:pt x="964" y="2057"/>
                  </a:lnTo>
                  <a:lnTo>
                    <a:pt x="956" y="2064"/>
                  </a:lnTo>
                  <a:lnTo>
                    <a:pt x="947" y="2071"/>
                  </a:lnTo>
                  <a:lnTo>
                    <a:pt x="939" y="2079"/>
                  </a:lnTo>
                  <a:lnTo>
                    <a:pt x="932" y="2090"/>
                  </a:lnTo>
                  <a:lnTo>
                    <a:pt x="930" y="2095"/>
                  </a:lnTo>
                  <a:lnTo>
                    <a:pt x="928" y="2102"/>
                  </a:lnTo>
                  <a:lnTo>
                    <a:pt x="932" y="2107"/>
                  </a:lnTo>
                  <a:lnTo>
                    <a:pt x="933" y="2113"/>
                  </a:lnTo>
                  <a:lnTo>
                    <a:pt x="937" y="2119"/>
                  </a:lnTo>
                  <a:lnTo>
                    <a:pt x="939" y="2120"/>
                  </a:lnTo>
                  <a:lnTo>
                    <a:pt x="942" y="2122"/>
                  </a:lnTo>
                  <a:lnTo>
                    <a:pt x="945" y="2124"/>
                  </a:lnTo>
                  <a:lnTo>
                    <a:pt x="949" y="2125"/>
                  </a:lnTo>
                  <a:lnTo>
                    <a:pt x="957" y="2129"/>
                  </a:lnTo>
                  <a:lnTo>
                    <a:pt x="952" y="2132"/>
                  </a:lnTo>
                  <a:lnTo>
                    <a:pt x="951" y="2137"/>
                  </a:lnTo>
                  <a:lnTo>
                    <a:pt x="949" y="2141"/>
                  </a:lnTo>
                  <a:lnTo>
                    <a:pt x="949" y="2142"/>
                  </a:lnTo>
                  <a:lnTo>
                    <a:pt x="962" y="2144"/>
                  </a:lnTo>
                  <a:lnTo>
                    <a:pt x="968" y="2146"/>
                  </a:lnTo>
                  <a:lnTo>
                    <a:pt x="968" y="2148"/>
                  </a:lnTo>
                  <a:lnTo>
                    <a:pt x="969" y="2149"/>
                  </a:lnTo>
                  <a:lnTo>
                    <a:pt x="978" y="2148"/>
                  </a:lnTo>
                  <a:lnTo>
                    <a:pt x="986" y="2146"/>
                  </a:lnTo>
                  <a:lnTo>
                    <a:pt x="995" y="2144"/>
                  </a:lnTo>
                  <a:lnTo>
                    <a:pt x="1003" y="2142"/>
                  </a:lnTo>
                  <a:lnTo>
                    <a:pt x="1012" y="2139"/>
                  </a:lnTo>
                  <a:lnTo>
                    <a:pt x="1020" y="2134"/>
                  </a:lnTo>
                  <a:lnTo>
                    <a:pt x="1027" y="2131"/>
                  </a:lnTo>
                  <a:lnTo>
                    <a:pt x="1037" y="2129"/>
                  </a:lnTo>
                  <a:lnTo>
                    <a:pt x="1056" y="2129"/>
                  </a:lnTo>
                  <a:lnTo>
                    <a:pt x="1077" y="2125"/>
                  </a:lnTo>
                  <a:lnTo>
                    <a:pt x="1114" y="2119"/>
                  </a:lnTo>
                  <a:lnTo>
                    <a:pt x="1131" y="2115"/>
                  </a:lnTo>
                  <a:lnTo>
                    <a:pt x="1149" y="2115"/>
                  </a:lnTo>
                  <a:lnTo>
                    <a:pt x="1157" y="2117"/>
                  </a:lnTo>
                  <a:lnTo>
                    <a:pt x="1166" y="2120"/>
                  </a:lnTo>
                  <a:lnTo>
                    <a:pt x="1174" y="2124"/>
                  </a:lnTo>
                  <a:lnTo>
                    <a:pt x="1181" y="2129"/>
                  </a:lnTo>
                  <a:lnTo>
                    <a:pt x="1186" y="2129"/>
                  </a:lnTo>
                  <a:lnTo>
                    <a:pt x="1191" y="2129"/>
                  </a:lnTo>
                  <a:lnTo>
                    <a:pt x="1196" y="2124"/>
                  </a:lnTo>
                  <a:lnTo>
                    <a:pt x="1203" y="2120"/>
                  </a:lnTo>
                  <a:lnTo>
                    <a:pt x="1208" y="2120"/>
                  </a:lnTo>
                  <a:lnTo>
                    <a:pt x="1215" y="2122"/>
                  </a:lnTo>
                  <a:lnTo>
                    <a:pt x="1234" y="2131"/>
                  </a:lnTo>
                  <a:lnTo>
                    <a:pt x="1244" y="2134"/>
                  </a:lnTo>
                  <a:lnTo>
                    <a:pt x="1256" y="2136"/>
                  </a:lnTo>
                  <a:lnTo>
                    <a:pt x="1270" y="2136"/>
                  </a:lnTo>
                  <a:lnTo>
                    <a:pt x="1282" y="2136"/>
                  </a:lnTo>
                  <a:lnTo>
                    <a:pt x="1304" y="2139"/>
                  </a:lnTo>
                  <a:lnTo>
                    <a:pt x="1324" y="2144"/>
                  </a:lnTo>
                  <a:lnTo>
                    <a:pt x="1345" y="2149"/>
                  </a:lnTo>
                  <a:lnTo>
                    <a:pt x="1363" y="2149"/>
                  </a:lnTo>
                  <a:lnTo>
                    <a:pt x="1358" y="2141"/>
                  </a:lnTo>
                  <a:lnTo>
                    <a:pt x="1351" y="2132"/>
                  </a:lnTo>
                  <a:lnTo>
                    <a:pt x="1355" y="2136"/>
                  </a:lnTo>
                  <a:lnTo>
                    <a:pt x="1413" y="2136"/>
                  </a:lnTo>
                  <a:lnTo>
                    <a:pt x="1423" y="2132"/>
                  </a:lnTo>
                  <a:lnTo>
                    <a:pt x="1432" y="2125"/>
                  </a:lnTo>
                  <a:lnTo>
                    <a:pt x="1447" y="2112"/>
                  </a:lnTo>
                  <a:lnTo>
                    <a:pt x="1462" y="2098"/>
                  </a:lnTo>
                  <a:lnTo>
                    <a:pt x="1471" y="2093"/>
                  </a:lnTo>
                  <a:lnTo>
                    <a:pt x="1481" y="2088"/>
                  </a:lnTo>
                  <a:lnTo>
                    <a:pt x="1496" y="2090"/>
                  </a:lnTo>
                  <a:lnTo>
                    <a:pt x="1510" y="2093"/>
                  </a:lnTo>
                  <a:lnTo>
                    <a:pt x="1524" y="2096"/>
                  </a:lnTo>
                  <a:lnTo>
                    <a:pt x="1536" y="2102"/>
                  </a:lnTo>
                  <a:lnTo>
                    <a:pt x="1539" y="2102"/>
                  </a:lnTo>
                  <a:lnTo>
                    <a:pt x="1541" y="2100"/>
                  </a:lnTo>
                  <a:lnTo>
                    <a:pt x="1542" y="2095"/>
                  </a:lnTo>
                  <a:lnTo>
                    <a:pt x="1556" y="2095"/>
                  </a:lnTo>
                  <a:lnTo>
                    <a:pt x="1558" y="2090"/>
                  </a:lnTo>
                  <a:lnTo>
                    <a:pt x="1559" y="2088"/>
                  </a:lnTo>
                  <a:lnTo>
                    <a:pt x="1563" y="2088"/>
                  </a:lnTo>
                  <a:lnTo>
                    <a:pt x="1571" y="2088"/>
                  </a:lnTo>
                  <a:lnTo>
                    <a:pt x="1578" y="2086"/>
                  </a:lnTo>
                  <a:lnTo>
                    <a:pt x="1583" y="2083"/>
                  </a:lnTo>
                  <a:lnTo>
                    <a:pt x="1590" y="2081"/>
                  </a:lnTo>
                  <a:lnTo>
                    <a:pt x="1611" y="2079"/>
                  </a:lnTo>
                  <a:lnTo>
                    <a:pt x="1633" y="2081"/>
                  </a:lnTo>
                  <a:lnTo>
                    <a:pt x="1657" y="2081"/>
                  </a:lnTo>
                  <a:lnTo>
                    <a:pt x="1679" y="2081"/>
                  </a:lnTo>
                  <a:lnTo>
                    <a:pt x="1688" y="2083"/>
                  </a:lnTo>
                  <a:lnTo>
                    <a:pt x="1710" y="2090"/>
                  </a:lnTo>
                  <a:lnTo>
                    <a:pt x="1740" y="2102"/>
                  </a:lnTo>
                  <a:lnTo>
                    <a:pt x="1754" y="2095"/>
                  </a:lnTo>
                  <a:lnTo>
                    <a:pt x="1768" y="2088"/>
                  </a:lnTo>
                  <a:lnTo>
                    <a:pt x="1776" y="2088"/>
                  </a:lnTo>
                  <a:lnTo>
                    <a:pt x="1781" y="2088"/>
                  </a:lnTo>
                  <a:lnTo>
                    <a:pt x="1781" y="2085"/>
                  </a:lnTo>
                  <a:lnTo>
                    <a:pt x="1781" y="2081"/>
                  </a:lnTo>
                  <a:lnTo>
                    <a:pt x="1787" y="2081"/>
                  </a:lnTo>
                  <a:lnTo>
                    <a:pt x="1792" y="2081"/>
                  </a:lnTo>
                  <a:lnTo>
                    <a:pt x="1795" y="2081"/>
                  </a:lnTo>
                  <a:lnTo>
                    <a:pt x="1797" y="2079"/>
                  </a:lnTo>
                  <a:lnTo>
                    <a:pt x="1798" y="2074"/>
                  </a:lnTo>
                  <a:lnTo>
                    <a:pt x="1800" y="2069"/>
                  </a:lnTo>
                  <a:lnTo>
                    <a:pt x="1802" y="2067"/>
                  </a:lnTo>
                  <a:lnTo>
                    <a:pt x="1810" y="2066"/>
                  </a:lnTo>
                  <a:lnTo>
                    <a:pt x="1821" y="2066"/>
                  </a:lnTo>
                  <a:lnTo>
                    <a:pt x="1826" y="2064"/>
                  </a:lnTo>
                  <a:lnTo>
                    <a:pt x="1829" y="2062"/>
                  </a:lnTo>
                  <a:lnTo>
                    <a:pt x="1834" y="2059"/>
                  </a:lnTo>
                  <a:lnTo>
                    <a:pt x="1836" y="2054"/>
                  </a:lnTo>
                  <a:lnTo>
                    <a:pt x="1843" y="2050"/>
                  </a:lnTo>
                  <a:lnTo>
                    <a:pt x="1850" y="2047"/>
                  </a:lnTo>
                  <a:lnTo>
                    <a:pt x="1853" y="2047"/>
                  </a:lnTo>
                  <a:lnTo>
                    <a:pt x="1856" y="2047"/>
                  </a:lnTo>
                  <a:lnTo>
                    <a:pt x="1856" y="2044"/>
                  </a:lnTo>
                  <a:lnTo>
                    <a:pt x="1856" y="2040"/>
                  </a:lnTo>
                  <a:lnTo>
                    <a:pt x="1865" y="2035"/>
                  </a:lnTo>
                  <a:lnTo>
                    <a:pt x="1870" y="2033"/>
                  </a:lnTo>
                  <a:lnTo>
                    <a:pt x="1877" y="2033"/>
                  </a:lnTo>
                  <a:lnTo>
                    <a:pt x="1877" y="2025"/>
                  </a:lnTo>
                  <a:lnTo>
                    <a:pt x="1879" y="2018"/>
                  </a:lnTo>
                  <a:lnTo>
                    <a:pt x="1882" y="2015"/>
                  </a:lnTo>
                  <a:lnTo>
                    <a:pt x="1891" y="2013"/>
                  </a:lnTo>
                  <a:lnTo>
                    <a:pt x="1891" y="2003"/>
                  </a:lnTo>
                  <a:lnTo>
                    <a:pt x="1892" y="1994"/>
                  </a:lnTo>
                  <a:lnTo>
                    <a:pt x="1896" y="1987"/>
                  </a:lnTo>
                  <a:lnTo>
                    <a:pt x="1899" y="1981"/>
                  </a:lnTo>
                  <a:lnTo>
                    <a:pt x="1908" y="1969"/>
                  </a:lnTo>
                  <a:lnTo>
                    <a:pt x="1909" y="1960"/>
                  </a:lnTo>
                  <a:lnTo>
                    <a:pt x="1911" y="1952"/>
                  </a:lnTo>
                  <a:lnTo>
                    <a:pt x="1916" y="1950"/>
                  </a:lnTo>
                  <a:lnTo>
                    <a:pt x="1919" y="1946"/>
                  </a:lnTo>
                  <a:lnTo>
                    <a:pt x="1925" y="1938"/>
                  </a:lnTo>
                  <a:lnTo>
                    <a:pt x="1928" y="1938"/>
                  </a:lnTo>
                  <a:lnTo>
                    <a:pt x="1931" y="1938"/>
                  </a:lnTo>
                  <a:lnTo>
                    <a:pt x="1931" y="1934"/>
                  </a:lnTo>
                  <a:lnTo>
                    <a:pt x="1931" y="1931"/>
                  </a:lnTo>
                  <a:lnTo>
                    <a:pt x="1935" y="1931"/>
                  </a:lnTo>
                  <a:lnTo>
                    <a:pt x="1938" y="1931"/>
                  </a:lnTo>
                  <a:lnTo>
                    <a:pt x="1938" y="1928"/>
                  </a:lnTo>
                  <a:lnTo>
                    <a:pt x="1938" y="1924"/>
                  </a:lnTo>
                  <a:lnTo>
                    <a:pt x="1945" y="1921"/>
                  </a:lnTo>
                  <a:lnTo>
                    <a:pt x="1954" y="1917"/>
                  </a:lnTo>
                  <a:lnTo>
                    <a:pt x="1962" y="1912"/>
                  </a:lnTo>
                  <a:lnTo>
                    <a:pt x="1964" y="1909"/>
                  </a:lnTo>
                  <a:lnTo>
                    <a:pt x="1966" y="1904"/>
                  </a:lnTo>
                  <a:lnTo>
                    <a:pt x="1995" y="1887"/>
                  </a:lnTo>
                  <a:lnTo>
                    <a:pt x="2008" y="1878"/>
                  </a:lnTo>
                  <a:lnTo>
                    <a:pt x="2025" y="1871"/>
                  </a:lnTo>
                  <a:lnTo>
                    <a:pt x="2025" y="1873"/>
                  </a:lnTo>
                  <a:lnTo>
                    <a:pt x="2018" y="1880"/>
                  </a:lnTo>
                  <a:lnTo>
                    <a:pt x="2015" y="1883"/>
                  </a:lnTo>
                  <a:lnTo>
                    <a:pt x="2015" y="1887"/>
                  </a:lnTo>
                  <a:lnTo>
                    <a:pt x="2015" y="1890"/>
                  </a:lnTo>
                  <a:lnTo>
                    <a:pt x="2037" y="1878"/>
                  </a:lnTo>
                  <a:lnTo>
                    <a:pt x="2051" y="1873"/>
                  </a:lnTo>
                  <a:lnTo>
                    <a:pt x="2068" y="1870"/>
                  </a:lnTo>
                  <a:lnTo>
                    <a:pt x="2073" y="1868"/>
                  </a:lnTo>
                  <a:lnTo>
                    <a:pt x="2078" y="1866"/>
                  </a:lnTo>
                  <a:lnTo>
                    <a:pt x="2107" y="1851"/>
                  </a:lnTo>
                  <a:lnTo>
                    <a:pt x="2138" y="1835"/>
                  </a:lnTo>
                  <a:lnTo>
                    <a:pt x="2170" y="1818"/>
                  </a:lnTo>
                  <a:lnTo>
                    <a:pt x="2204" y="1805"/>
                  </a:lnTo>
                  <a:lnTo>
                    <a:pt x="2215" y="1800"/>
                  </a:lnTo>
                  <a:lnTo>
                    <a:pt x="2225" y="1794"/>
                  </a:lnTo>
                  <a:lnTo>
                    <a:pt x="2233" y="1794"/>
                  </a:lnTo>
                  <a:lnTo>
                    <a:pt x="2239" y="1791"/>
                  </a:lnTo>
                  <a:lnTo>
                    <a:pt x="2244" y="1789"/>
                  </a:lnTo>
                  <a:lnTo>
                    <a:pt x="2252" y="1788"/>
                  </a:lnTo>
                  <a:lnTo>
                    <a:pt x="2300" y="1788"/>
                  </a:lnTo>
                  <a:lnTo>
                    <a:pt x="2300" y="1791"/>
                  </a:lnTo>
                  <a:lnTo>
                    <a:pt x="2302" y="1793"/>
                  </a:lnTo>
                  <a:lnTo>
                    <a:pt x="2307" y="1794"/>
                  </a:lnTo>
                  <a:lnTo>
                    <a:pt x="2314" y="1794"/>
                  </a:lnTo>
                  <a:lnTo>
                    <a:pt x="2320" y="1794"/>
                  </a:lnTo>
                  <a:lnTo>
                    <a:pt x="2343" y="1800"/>
                  </a:lnTo>
                  <a:lnTo>
                    <a:pt x="2355" y="1801"/>
                  </a:lnTo>
                  <a:lnTo>
                    <a:pt x="2368" y="1801"/>
                  </a:lnTo>
                  <a:lnTo>
                    <a:pt x="2390" y="1796"/>
                  </a:lnTo>
                  <a:lnTo>
                    <a:pt x="2402" y="1794"/>
                  </a:lnTo>
                  <a:lnTo>
                    <a:pt x="2416" y="1794"/>
                  </a:lnTo>
                  <a:lnTo>
                    <a:pt x="2424" y="1796"/>
                  </a:lnTo>
                  <a:lnTo>
                    <a:pt x="2431" y="1800"/>
                  </a:lnTo>
                  <a:lnTo>
                    <a:pt x="2443" y="1808"/>
                  </a:lnTo>
                  <a:lnTo>
                    <a:pt x="2452" y="1808"/>
                  </a:lnTo>
                  <a:lnTo>
                    <a:pt x="2459" y="1810"/>
                  </a:lnTo>
                  <a:lnTo>
                    <a:pt x="2465" y="1812"/>
                  </a:lnTo>
                  <a:lnTo>
                    <a:pt x="2470" y="1815"/>
                  </a:lnTo>
                  <a:lnTo>
                    <a:pt x="2472" y="1810"/>
                  </a:lnTo>
                  <a:lnTo>
                    <a:pt x="2477" y="1808"/>
                  </a:lnTo>
                  <a:lnTo>
                    <a:pt x="2484" y="1808"/>
                  </a:lnTo>
                  <a:lnTo>
                    <a:pt x="2491" y="1808"/>
                  </a:lnTo>
                  <a:lnTo>
                    <a:pt x="2525" y="1808"/>
                  </a:lnTo>
                  <a:lnTo>
                    <a:pt x="2552" y="1863"/>
                  </a:lnTo>
                  <a:lnTo>
                    <a:pt x="2561" y="1865"/>
                  </a:lnTo>
                  <a:lnTo>
                    <a:pt x="2564" y="1866"/>
                  </a:lnTo>
                  <a:lnTo>
                    <a:pt x="2566" y="1870"/>
                  </a:lnTo>
                  <a:lnTo>
                    <a:pt x="2574" y="1871"/>
                  </a:lnTo>
                  <a:lnTo>
                    <a:pt x="2578" y="1873"/>
                  </a:lnTo>
                  <a:lnTo>
                    <a:pt x="2580" y="1876"/>
                  </a:lnTo>
                  <a:lnTo>
                    <a:pt x="2597" y="1876"/>
                  </a:lnTo>
                  <a:lnTo>
                    <a:pt x="2614" y="1876"/>
                  </a:lnTo>
                  <a:lnTo>
                    <a:pt x="2627" y="1873"/>
                  </a:lnTo>
                  <a:lnTo>
                    <a:pt x="2641" y="1870"/>
                  </a:lnTo>
                  <a:lnTo>
                    <a:pt x="2667" y="1870"/>
                  </a:lnTo>
                  <a:lnTo>
                    <a:pt x="2692" y="1870"/>
                  </a:lnTo>
                  <a:lnTo>
                    <a:pt x="2718" y="1868"/>
                  </a:lnTo>
                  <a:lnTo>
                    <a:pt x="2737" y="1870"/>
                  </a:lnTo>
                  <a:lnTo>
                    <a:pt x="2740" y="1871"/>
                  </a:lnTo>
                  <a:lnTo>
                    <a:pt x="2744" y="1873"/>
                  </a:lnTo>
                  <a:lnTo>
                    <a:pt x="2747" y="1875"/>
                  </a:lnTo>
                  <a:lnTo>
                    <a:pt x="2750" y="1876"/>
                  </a:lnTo>
                  <a:lnTo>
                    <a:pt x="2750" y="1870"/>
                  </a:lnTo>
                  <a:lnTo>
                    <a:pt x="2754" y="1870"/>
                  </a:lnTo>
                  <a:lnTo>
                    <a:pt x="2757" y="1870"/>
                  </a:lnTo>
                  <a:lnTo>
                    <a:pt x="2757" y="1863"/>
                  </a:lnTo>
                  <a:lnTo>
                    <a:pt x="2757" y="1856"/>
                  </a:lnTo>
                  <a:lnTo>
                    <a:pt x="2757" y="1849"/>
                  </a:lnTo>
                  <a:lnTo>
                    <a:pt x="2761" y="1839"/>
                  </a:lnTo>
                  <a:lnTo>
                    <a:pt x="2766" y="1832"/>
                  </a:lnTo>
                  <a:lnTo>
                    <a:pt x="2771" y="1822"/>
                  </a:lnTo>
                  <a:lnTo>
                    <a:pt x="2773" y="1815"/>
                  </a:lnTo>
                  <a:lnTo>
                    <a:pt x="2771" y="1810"/>
                  </a:lnTo>
                  <a:lnTo>
                    <a:pt x="2769" y="1803"/>
                  </a:lnTo>
                  <a:lnTo>
                    <a:pt x="2764" y="1798"/>
                  </a:lnTo>
                  <a:lnTo>
                    <a:pt x="2764" y="1793"/>
                  </a:lnTo>
                  <a:lnTo>
                    <a:pt x="2764" y="1788"/>
                  </a:lnTo>
                  <a:lnTo>
                    <a:pt x="2762" y="1781"/>
                  </a:lnTo>
                  <a:lnTo>
                    <a:pt x="2762" y="1776"/>
                  </a:lnTo>
                  <a:lnTo>
                    <a:pt x="2766" y="1771"/>
                  </a:lnTo>
                  <a:lnTo>
                    <a:pt x="2767" y="1767"/>
                  </a:lnTo>
                  <a:lnTo>
                    <a:pt x="2773" y="1762"/>
                  </a:lnTo>
                  <a:lnTo>
                    <a:pt x="2776" y="1759"/>
                  </a:lnTo>
                  <a:lnTo>
                    <a:pt x="2778" y="1753"/>
                  </a:lnTo>
                  <a:lnTo>
                    <a:pt x="2776" y="1750"/>
                  </a:lnTo>
                  <a:lnTo>
                    <a:pt x="2774" y="1747"/>
                  </a:lnTo>
                  <a:lnTo>
                    <a:pt x="2769" y="1742"/>
                  </a:lnTo>
                  <a:lnTo>
                    <a:pt x="2766" y="1740"/>
                  </a:lnTo>
                  <a:lnTo>
                    <a:pt x="2764" y="1736"/>
                  </a:lnTo>
                  <a:lnTo>
                    <a:pt x="2762" y="1733"/>
                  </a:lnTo>
                  <a:lnTo>
                    <a:pt x="2764" y="1726"/>
                  </a:lnTo>
                  <a:lnTo>
                    <a:pt x="2761" y="1724"/>
                  </a:lnTo>
                  <a:lnTo>
                    <a:pt x="2759" y="1723"/>
                  </a:lnTo>
                  <a:lnTo>
                    <a:pt x="2757" y="1716"/>
                  </a:lnTo>
                  <a:lnTo>
                    <a:pt x="2755" y="1709"/>
                  </a:lnTo>
                  <a:lnTo>
                    <a:pt x="2754" y="1707"/>
                  </a:lnTo>
                  <a:lnTo>
                    <a:pt x="2750" y="1706"/>
                  </a:lnTo>
                  <a:lnTo>
                    <a:pt x="2750" y="1658"/>
                  </a:lnTo>
                  <a:lnTo>
                    <a:pt x="2749" y="1656"/>
                  </a:lnTo>
                  <a:lnTo>
                    <a:pt x="2747" y="1655"/>
                  </a:lnTo>
                  <a:lnTo>
                    <a:pt x="2744" y="1651"/>
                  </a:lnTo>
                  <a:lnTo>
                    <a:pt x="2738" y="1649"/>
                  </a:lnTo>
                  <a:lnTo>
                    <a:pt x="2737" y="1648"/>
                  </a:lnTo>
                  <a:lnTo>
                    <a:pt x="2737" y="1644"/>
                  </a:lnTo>
                  <a:lnTo>
                    <a:pt x="2737" y="1641"/>
                  </a:lnTo>
                  <a:lnTo>
                    <a:pt x="2737" y="1638"/>
                  </a:lnTo>
                  <a:lnTo>
                    <a:pt x="2737" y="1634"/>
                  </a:lnTo>
                  <a:lnTo>
                    <a:pt x="2737" y="1631"/>
                  </a:lnTo>
                  <a:lnTo>
                    <a:pt x="2733" y="1629"/>
                  </a:lnTo>
                  <a:lnTo>
                    <a:pt x="2728" y="1629"/>
                  </a:lnTo>
                  <a:lnTo>
                    <a:pt x="2723" y="1629"/>
                  </a:lnTo>
                  <a:lnTo>
                    <a:pt x="2723" y="1627"/>
                  </a:lnTo>
                  <a:lnTo>
                    <a:pt x="2723" y="1624"/>
                  </a:lnTo>
                  <a:lnTo>
                    <a:pt x="2725" y="1619"/>
                  </a:lnTo>
                  <a:lnTo>
                    <a:pt x="2726" y="1617"/>
                  </a:lnTo>
                  <a:lnTo>
                    <a:pt x="2730" y="1617"/>
                  </a:lnTo>
                  <a:lnTo>
                    <a:pt x="2750" y="1576"/>
                  </a:lnTo>
                  <a:lnTo>
                    <a:pt x="2752" y="1564"/>
                  </a:lnTo>
                  <a:lnTo>
                    <a:pt x="2755" y="1556"/>
                  </a:lnTo>
                  <a:lnTo>
                    <a:pt x="2762" y="1547"/>
                  </a:lnTo>
                  <a:lnTo>
                    <a:pt x="2766" y="1544"/>
                  </a:lnTo>
                  <a:lnTo>
                    <a:pt x="2771" y="1542"/>
                  </a:lnTo>
                  <a:lnTo>
                    <a:pt x="2774" y="1520"/>
                  </a:lnTo>
                  <a:lnTo>
                    <a:pt x="2779" y="1499"/>
                  </a:lnTo>
                  <a:lnTo>
                    <a:pt x="2786" y="1481"/>
                  </a:lnTo>
                  <a:lnTo>
                    <a:pt x="2791" y="1460"/>
                  </a:lnTo>
                  <a:lnTo>
                    <a:pt x="2793" y="1455"/>
                  </a:lnTo>
                  <a:lnTo>
                    <a:pt x="2795" y="1453"/>
                  </a:lnTo>
                  <a:lnTo>
                    <a:pt x="2798" y="1453"/>
                  </a:lnTo>
                  <a:lnTo>
                    <a:pt x="2798" y="1445"/>
                  </a:lnTo>
                  <a:lnTo>
                    <a:pt x="2800" y="1438"/>
                  </a:lnTo>
                  <a:lnTo>
                    <a:pt x="2803" y="1433"/>
                  </a:lnTo>
                  <a:lnTo>
                    <a:pt x="2805" y="1426"/>
                  </a:lnTo>
                  <a:lnTo>
                    <a:pt x="2807" y="1421"/>
                  </a:lnTo>
                  <a:lnTo>
                    <a:pt x="2808" y="1419"/>
                  </a:lnTo>
                  <a:lnTo>
                    <a:pt x="2812" y="1419"/>
                  </a:lnTo>
                  <a:lnTo>
                    <a:pt x="2815" y="1414"/>
                  </a:lnTo>
                  <a:lnTo>
                    <a:pt x="2819" y="1409"/>
                  </a:lnTo>
                  <a:lnTo>
                    <a:pt x="2822" y="1406"/>
                  </a:lnTo>
                  <a:lnTo>
                    <a:pt x="2825" y="1399"/>
                  </a:lnTo>
                  <a:lnTo>
                    <a:pt x="2827" y="1394"/>
                  </a:lnTo>
                  <a:lnTo>
                    <a:pt x="2829" y="1392"/>
                  </a:lnTo>
                  <a:lnTo>
                    <a:pt x="2832" y="1392"/>
                  </a:lnTo>
                  <a:lnTo>
                    <a:pt x="2832" y="1385"/>
                  </a:lnTo>
                  <a:lnTo>
                    <a:pt x="2842" y="1383"/>
                  </a:lnTo>
                  <a:lnTo>
                    <a:pt x="2851" y="1380"/>
                  </a:lnTo>
                  <a:lnTo>
                    <a:pt x="2858" y="1375"/>
                  </a:lnTo>
                  <a:lnTo>
                    <a:pt x="2866" y="1372"/>
                  </a:lnTo>
                  <a:lnTo>
                    <a:pt x="2873" y="1372"/>
                  </a:lnTo>
                  <a:lnTo>
                    <a:pt x="2878" y="1372"/>
                  </a:lnTo>
                  <a:lnTo>
                    <a:pt x="2880" y="1372"/>
                  </a:lnTo>
                  <a:lnTo>
                    <a:pt x="2880" y="1365"/>
                  </a:lnTo>
                  <a:lnTo>
                    <a:pt x="2885" y="1365"/>
                  </a:lnTo>
                  <a:lnTo>
                    <a:pt x="2890" y="1365"/>
                  </a:lnTo>
                  <a:lnTo>
                    <a:pt x="2895" y="1365"/>
                  </a:lnTo>
                  <a:lnTo>
                    <a:pt x="2900" y="1365"/>
                  </a:lnTo>
                  <a:lnTo>
                    <a:pt x="2902" y="1361"/>
                  </a:lnTo>
                  <a:lnTo>
                    <a:pt x="2906" y="1360"/>
                  </a:lnTo>
                  <a:lnTo>
                    <a:pt x="2914" y="1358"/>
                  </a:lnTo>
                  <a:lnTo>
                    <a:pt x="2917" y="1356"/>
                  </a:lnTo>
                  <a:lnTo>
                    <a:pt x="2921" y="1354"/>
                  </a:lnTo>
                  <a:lnTo>
                    <a:pt x="2923" y="1353"/>
                  </a:lnTo>
                  <a:lnTo>
                    <a:pt x="2928" y="1351"/>
                  </a:lnTo>
                  <a:lnTo>
                    <a:pt x="2941" y="1344"/>
                  </a:lnTo>
                  <a:lnTo>
                    <a:pt x="2955" y="1337"/>
                  </a:lnTo>
                  <a:lnTo>
                    <a:pt x="2955" y="1320"/>
                  </a:lnTo>
                  <a:lnTo>
                    <a:pt x="2953" y="1313"/>
                  </a:lnTo>
                  <a:lnTo>
                    <a:pt x="2952" y="1312"/>
                  </a:lnTo>
                  <a:lnTo>
                    <a:pt x="2948" y="1310"/>
                  </a:lnTo>
                  <a:lnTo>
                    <a:pt x="2950" y="1307"/>
                  </a:lnTo>
                  <a:lnTo>
                    <a:pt x="2952" y="1305"/>
                  </a:lnTo>
                  <a:lnTo>
                    <a:pt x="2958" y="1303"/>
                  </a:lnTo>
                  <a:lnTo>
                    <a:pt x="2965" y="1302"/>
                  </a:lnTo>
                  <a:lnTo>
                    <a:pt x="2967" y="1300"/>
                  </a:lnTo>
                  <a:lnTo>
                    <a:pt x="2969" y="1296"/>
                  </a:lnTo>
                  <a:lnTo>
                    <a:pt x="2965" y="1296"/>
                  </a:lnTo>
                  <a:lnTo>
                    <a:pt x="2970" y="1291"/>
                  </a:lnTo>
                  <a:lnTo>
                    <a:pt x="2972" y="1288"/>
                  </a:lnTo>
                  <a:lnTo>
                    <a:pt x="2972" y="1284"/>
                  </a:lnTo>
                  <a:lnTo>
                    <a:pt x="2975" y="1274"/>
                  </a:lnTo>
                  <a:lnTo>
                    <a:pt x="2977" y="1271"/>
                  </a:lnTo>
                  <a:lnTo>
                    <a:pt x="2982" y="1269"/>
                  </a:lnTo>
                  <a:lnTo>
                    <a:pt x="2979" y="1255"/>
                  </a:lnTo>
                  <a:lnTo>
                    <a:pt x="2975" y="1242"/>
                  </a:lnTo>
                  <a:lnTo>
                    <a:pt x="2975" y="1225"/>
                  </a:lnTo>
                  <a:lnTo>
                    <a:pt x="2975" y="1208"/>
                  </a:lnTo>
                  <a:close/>
                  <a:moveTo>
                    <a:pt x="981" y="2018"/>
                  </a:moveTo>
                  <a:lnTo>
                    <a:pt x="980" y="2018"/>
                  </a:lnTo>
                  <a:lnTo>
                    <a:pt x="981" y="2018"/>
                  </a:lnTo>
                  <a:close/>
                  <a:moveTo>
                    <a:pt x="2006" y="1760"/>
                  </a:moveTo>
                  <a:lnTo>
                    <a:pt x="2005" y="1760"/>
                  </a:lnTo>
                  <a:lnTo>
                    <a:pt x="2006" y="1760"/>
                  </a:lnTo>
                  <a:close/>
                  <a:moveTo>
                    <a:pt x="2791" y="1426"/>
                  </a:moveTo>
                  <a:lnTo>
                    <a:pt x="2790" y="1430"/>
                  </a:lnTo>
                  <a:lnTo>
                    <a:pt x="2788" y="1433"/>
                  </a:lnTo>
                  <a:lnTo>
                    <a:pt x="2784" y="1436"/>
                  </a:lnTo>
                  <a:lnTo>
                    <a:pt x="2784" y="1440"/>
                  </a:lnTo>
                  <a:lnTo>
                    <a:pt x="2784" y="1447"/>
                  </a:lnTo>
                  <a:lnTo>
                    <a:pt x="2784" y="1452"/>
                  </a:lnTo>
                  <a:lnTo>
                    <a:pt x="2781" y="1455"/>
                  </a:lnTo>
                  <a:lnTo>
                    <a:pt x="2778" y="1457"/>
                  </a:lnTo>
                  <a:lnTo>
                    <a:pt x="2774" y="1460"/>
                  </a:lnTo>
                  <a:lnTo>
                    <a:pt x="2771" y="1462"/>
                  </a:lnTo>
                  <a:lnTo>
                    <a:pt x="2771" y="1467"/>
                  </a:lnTo>
                  <a:lnTo>
                    <a:pt x="2771" y="1474"/>
                  </a:lnTo>
                  <a:lnTo>
                    <a:pt x="2769" y="1479"/>
                  </a:lnTo>
                  <a:lnTo>
                    <a:pt x="2767" y="1481"/>
                  </a:lnTo>
                  <a:lnTo>
                    <a:pt x="2764" y="1481"/>
                  </a:lnTo>
                  <a:lnTo>
                    <a:pt x="2762" y="1486"/>
                  </a:lnTo>
                  <a:lnTo>
                    <a:pt x="2761" y="1487"/>
                  </a:lnTo>
                  <a:lnTo>
                    <a:pt x="2759" y="1491"/>
                  </a:lnTo>
                  <a:lnTo>
                    <a:pt x="2757" y="1494"/>
                  </a:lnTo>
                  <a:lnTo>
                    <a:pt x="2755" y="1498"/>
                  </a:lnTo>
                  <a:lnTo>
                    <a:pt x="2752" y="1499"/>
                  </a:lnTo>
                  <a:lnTo>
                    <a:pt x="2749" y="1501"/>
                  </a:lnTo>
                  <a:lnTo>
                    <a:pt x="2744" y="1501"/>
                  </a:lnTo>
                  <a:lnTo>
                    <a:pt x="2744" y="1494"/>
                  </a:lnTo>
                  <a:lnTo>
                    <a:pt x="2740" y="1493"/>
                  </a:lnTo>
                  <a:lnTo>
                    <a:pt x="2738" y="1489"/>
                  </a:lnTo>
                  <a:lnTo>
                    <a:pt x="2740" y="1486"/>
                  </a:lnTo>
                  <a:lnTo>
                    <a:pt x="2744" y="1481"/>
                  </a:lnTo>
                  <a:lnTo>
                    <a:pt x="2744" y="1474"/>
                  </a:lnTo>
                  <a:lnTo>
                    <a:pt x="2738" y="1465"/>
                  </a:lnTo>
                  <a:lnTo>
                    <a:pt x="2737" y="1460"/>
                  </a:lnTo>
                  <a:lnTo>
                    <a:pt x="2737" y="1453"/>
                  </a:lnTo>
                  <a:lnTo>
                    <a:pt x="2737" y="1447"/>
                  </a:lnTo>
                  <a:lnTo>
                    <a:pt x="2730" y="1447"/>
                  </a:lnTo>
                  <a:lnTo>
                    <a:pt x="2730" y="1440"/>
                  </a:lnTo>
                  <a:lnTo>
                    <a:pt x="2733" y="1433"/>
                  </a:lnTo>
                  <a:lnTo>
                    <a:pt x="2738" y="1430"/>
                  </a:lnTo>
                  <a:lnTo>
                    <a:pt x="2744" y="1426"/>
                  </a:lnTo>
                  <a:lnTo>
                    <a:pt x="2747" y="1419"/>
                  </a:lnTo>
                  <a:lnTo>
                    <a:pt x="2752" y="1414"/>
                  </a:lnTo>
                  <a:lnTo>
                    <a:pt x="2761" y="1412"/>
                  </a:lnTo>
                  <a:lnTo>
                    <a:pt x="2771" y="1412"/>
                  </a:lnTo>
                  <a:lnTo>
                    <a:pt x="2771" y="1409"/>
                  </a:lnTo>
                  <a:lnTo>
                    <a:pt x="2783" y="1414"/>
                  </a:lnTo>
                  <a:lnTo>
                    <a:pt x="2784" y="1419"/>
                  </a:lnTo>
                  <a:lnTo>
                    <a:pt x="2790" y="1421"/>
                  </a:lnTo>
                  <a:lnTo>
                    <a:pt x="2791" y="1423"/>
                  </a:lnTo>
                  <a:lnTo>
                    <a:pt x="2791" y="142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883F1B1F-9B7E-46FB-98FC-4D2A67C67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763" y="5549900"/>
              <a:ext cx="511175" cy="825500"/>
            </a:xfrm>
            <a:custGeom>
              <a:avLst/>
              <a:gdLst>
                <a:gd name="T0" fmla="*/ 1327 w 1420"/>
                <a:gd name="T1" fmla="*/ 309 h 2295"/>
                <a:gd name="T2" fmla="*/ 1327 w 1420"/>
                <a:gd name="T3" fmla="*/ 215 h 2295"/>
                <a:gd name="T4" fmla="*/ 1221 w 1420"/>
                <a:gd name="T5" fmla="*/ 207 h 2295"/>
                <a:gd name="T6" fmla="*/ 1080 w 1420"/>
                <a:gd name="T7" fmla="*/ 208 h 2295"/>
                <a:gd name="T8" fmla="*/ 930 w 1420"/>
                <a:gd name="T9" fmla="*/ 159 h 2295"/>
                <a:gd name="T10" fmla="*/ 851 w 1420"/>
                <a:gd name="T11" fmla="*/ 96 h 2295"/>
                <a:gd name="T12" fmla="*/ 802 w 1420"/>
                <a:gd name="T13" fmla="*/ 3 h 2295"/>
                <a:gd name="T14" fmla="*/ 717 w 1420"/>
                <a:gd name="T15" fmla="*/ 15 h 2295"/>
                <a:gd name="T16" fmla="*/ 614 w 1420"/>
                <a:gd name="T17" fmla="*/ 50 h 2295"/>
                <a:gd name="T18" fmla="*/ 566 w 1420"/>
                <a:gd name="T19" fmla="*/ 147 h 2295"/>
                <a:gd name="T20" fmla="*/ 560 w 1420"/>
                <a:gd name="T21" fmla="*/ 242 h 2295"/>
                <a:gd name="T22" fmla="*/ 566 w 1420"/>
                <a:gd name="T23" fmla="*/ 411 h 2295"/>
                <a:gd name="T24" fmla="*/ 522 w 1420"/>
                <a:gd name="T25" fmla="*/ 580 h 2295"/>
                <a:gd name="T26" fmla="*/ 491 w 1420"/>
                <a:gd name="T27" fmla="*/ 618 h 2295"/>
                <a:gd name="T28" fmla="*/ 512 w 1420"/>
                <a:gd name="T29" fmla="*/ 623 h 2295"/>
                <a:gd name="T30" fmla="*/ 454 w 1420"/>
                <a:gd name="T31" fmla="*/ 684 h 2295"/>
                <a:gd name="T32" fmla="*/ 403 w 1420"/>
                <a:gd name="T33" fmla="*/ 763 h 2295"/>
                <a:gd name="T34" fmla="*/ 382 w 1420"/>
                <a:gd name="T35" fmla="*/ 841 h 2295"/>
                <a:gd name="T36" fmla="*/ 336 w 1420"/>
                <a:gd name="T37" fmla="*/ 925 h 2295"/>
                <a:gd name="T38" fmla="*/ 276 w 1420"/>
                <a:gd name="T39" fmla="*/ 1001 h 2295"/>
                <a:gd name="T40" fmla="*/ 203 w 1420"/>
                <a:gd name="T41" fmla="*/ 1099 h 2295"/>
                <a:gd name="T42" fmla="*/ 113 w 1420"/>
                <a:gd name="T43" fmla="*/ 1162 h 2295"/>
                <a:gd name="T44" fmla="*/ 72 w 1420"/>
                <a:gd name="T45" fmla="*/ 1254 h 2295"/>
                <a:gd name="T46" fmla="*/ 29 w 1420"/>
                <a:gd name="T47" fmla="*/ 1375 h 2295"/>
                <a:gd name="T48" fmla="*/ 56 w 1420"/>
                <a:gd name="T49" fmla="*/ 1464 h 2295"/>
                <a:gd name="T50" fmla="*/ 79 w 1420"/>
                <a:gd name="T51" fmla="*/ 1592 h 2295"/>
                <a:gd name="T52" fmla="*/ 191 w 1420"/>
                <a:gd name="T53" fmla="*/ 1564 h 2295"/>
                <a:gd name="T54" fmla="*/ 239 w 1420"/>
                <a:gd name="T55" fmla="*/ 1571 h 2295"/>
                <a:gd name="T56" fmla="*/ 212 w 1420"/>
                <a:gd name="T57" fmla="*/ 1588 h 2295"/>
                <a:gd name="T58" fmla="*/ 174 w 1420"/>
                <a:gd name="T59" fmla="*/ 1749 h 2295"/>
                <a:gd name="T60" fmla="*/ 145 w 1420"/>
                <a:gd name="T61" fmla="*/ 1829 h 2295"/>
                <a:gd name="T62" fmla="*/ 123 w 1420"/>
                <a:gd name="T63" fmla="*/ 1943 h 2295"/>
                <a:gd name="T64" fmla="*/ 68 w 1420"/>
                <a:gd name="T65" fmla="*/ 2091 h 2295"/>
                <a:gd name="T66" fmla="*/ 0 w 1420"/>
                <a:gd name="T67" fmla="*/ 2192 h 2295"/>
                <a:gd name="T68" fmla="*/ 137 w 1420"/>
                <a:gd name="T69" fmla="*/ 2195 h 2295"/>
                <a:gd name="T70" fmla="*/ 237 w 1420"/>
                <a:gd name="T71" fmla="*/ 2228 h 2295"/>
                <a:gd name="T72" fmla="*/ 351 w 1420"/>
                <a:gd name="T73" fmla="*/ 2284 h 2295"/>
                <a:gd name="T74" fmla="*/ 568 w 1420"/>
                <a:gd name="T75" fmla="*/ 2204 h 2295"/>
                <a:gd name="T76" fmla="*/ 568 w 1420"/>
                <a:gd name="T77" fmla="*/ 2074 h 2295"/>
                <a:gd name="T78" fmla="*/ 674 w 1420"/>
                <a:gd name="T79" fmla="*/ 1972 h 2295"/>
                <a:gd name="T80" fmla="*/ 798 w 1420"/>
                <a:gd name="T81" fmla="*/ 1895 h 2295"/>
                <a:gd name="T82" fmla="*/ 761 w 1420"/>
                <a:gd name="T83" fmla="*/ 1851 h 2295"/>
                <a:gd name="T84" fmla="*/ 735 w 1420"/>
                <a:gd name="T85" fmla="*/ 1761 h 2295"/>
                <a:gd name="T86" fmla="*/ 711 w 1420"/>
                <a:gd name="T87" fmla="*/ 1665 h 2295"/>
                <a:gd name="T88" fmla="*/ 744 w 1420"/>
                <a:gd name="T89" fmla="*/ 1598 h 2295"/>
                <a:gd name="T90" fmla="*/ 839 w 1420"/>
                <a:gd name="T91" fmla="*/ 1558 h 2295"/>
                <a:gd name="T92" fmla="*/ 911 w 1420"/>
                <a:gd name="T93" fmla="*/ 1498 h 2295"/>
                <a:gd name="T94" fmla="*/ 861 w 1420"/>
                <a:gd name="T95" fmla="*/ 1443 h 2295"/>
                <a:gd name="T96" fmla="*/ 827 w 1420"/>
                <a:gd name="T97" fmla="*/ 1358 h 2295"/>
                <a:gd name="T98" fmla="*/ 802 w 1420"/>
                <a:gd name="T99" fmla="*/ 1247 h 2295"/>
                <a:gd name="T100" fmla="*/ 839 w 1420"/>
                <a:gd name="T101" fmla="*/ 1184 h 2295"/>
                <a:gd name="T102" fmla="*/ 962 w 1420"/>
                <a:gd name="T103" fmla="*/ 1148 h 2295"/>
                <a:gd name="T104" fmla="*/ 1022 w 1420"/>
                <a:gd name="T105" fmla="*/ 1053 h 2295"/>
                <a:gd name="T106" fmla="*/ 1030 w 1420"/>
                <a:gd name="T107" fmla="*/ 937 h 2295"/>
                <a:gd name="T108" fmla="*/ 1102 w 1420"/>
                <a:gd name="T109" fmla="*/ 935 h 2295"/>
                <a:gd name="T110" fmla="*/ 1114 w 1420"/>
                <a:gd name="T111" fmla="*/ 836 h 2295"/>
                <a:gd name="T112" fmla="*/ 1138 w 1420"/>
                <a:gd name="T113" fmla="*/ 740 h 2295"/>
                <a:gd name="T114" fmla="*/ 1138 w 1420"/>
                <a:gd name="T115" fmla="*/ 633 h 2295"/>
                <a:gd name="T116" fmla="*/ 1210 w 1420"/>
                <a:gd name="T117" fmla="*/ 580 h 2295"/>
                <a:gd name="T118" fmla="*/ 1308 w 1420"/>
                <a:gd name="T119" fmla="*/ 536 h 2295"/>
                <a:gd name="T120" fmla="*/ 1419 w 1420"/>
                <a:gd name="T121" fmla="*/ 444 h 2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20" h="2295">
                  <a:moveTo>
                    <a:pt x="1392" y="377"/>
                  </a:moveTo>
                  <a:lnTo>
                    <a:pt x="1380" y="375"/>
                  </a:lnTo>
                  <a:lnTo>
                    <a:pt x="1370" y="370"/>
                  </a:lnTo>
                  <a:lnTo>
                    <a:pt x="1363" y="365"/>
                  </a:lnTo>
                  <a:lnTo>
                    <a:pt x="1360" y="362"/>
                  </a:lnTo>
                  <a:lnTo>
                    <a:pt x="1358" y="357"/>
                  </a:lnTo>
                  <a:lnTo>
                    <a:pt x="1324" y="357"/>
                  </a:lnTo>
                  <a:lnTo>
                    <a:pt x="1324" y="352"/>
                  </a:lnTo>
                  <a:lnTo>
                    <a:pt x="1324" y="346"/>
                  </a:lnTo>
                  <a:lnTo>
                    <a:pt x="1319" y="341"/>
                  </a:lnTo>
                  <a:lnTo>
                    <a:pt x="1317" y="338"/>
                  </a:lnTo>
                  <a:lnTo>
                    <a:pt x="1324" y="335"/>
                  </a:lnTo>
                  <a:lnTo>
                    <a:pt x="1327" y="331"/>
                  </a:lnTo>
                  <a:lnTo>
                    <a:pt x="1329" y="328"/>
                  </a:lnTo>
                  <a:lnTo>
                    <a:pt x="1329" y="324"/>
                  </a:lnTo>
                  <a:lnTo>
                    <a:pt x="1329" y="321"/>
                  </a:lnTo>
                  <a:lnTo>
                    <a:pt x="1327" y="314"/>
                  </a:lnTo>
                  <a:lnTo>
                    <a:pt x="1327" y="309"/>
                  </a:lnTo>
                  <a:lnTo>
                    <a:pt x="1331" y="300"/>
                  </a:lnTo>
                  <a:lnTo>
                    <a:pt x="1334" y="294"/>
                  </a:lnTo>
                  <a:lnTo>
                    <a:pt x="1337" y="285"/>
                  </a:lnTo>
                  <a:lnTo>
                    <a:pt x="1337" y="282"/>
                  </a:lnTo>
                  <a:lnTo>
                    <a:pt x="1337" y="275"/>
                  </a:lnTo>
                  <a:lnTo>
                    <a:pt x="1336" y="268"/>
                  </a:lnTo>
                  <a:lnTo>
                    <a:pt x="1332" y="261"/>
                  </a:lnTo>
                  <a:lnTo>
                    <a:pt x="1331" y="254"/>
                  </a:lnTo>
                  <a:lnTo>
                    <a:pt x="1331" y="251"/>
                  </a:lnTo>
                  <a:lnTo>
                    <a:pt x="1331" y="248"/>
                  </a:lnTo>
                  <a:lnTo>
                    <a:pt x="1331" y="241"/>
                  </a:lnTo>
                  <a:lnTo>
                    <a:pt x="1334" y="234"/>
                  </a:lnTo>
                  <a:lnTo>
                    <a:pt x="1337" y="218"/>
                  </a:lnTo>
                  <a:lnTo>
                    <a:pt x="1337" y="217"/>
                  </a:lnTo>
                  <a:lnTo>
                    <a:pt x="1336" y="215"/>
                  </a:lnTo>
                  <a:lnTo>
                    <a:pt x="1334" y="213"/>
                  </a:lnTo>
                  <a:lnTo>
                    <a:pt x="1331" y="213"/>
                  </a:lnTo>
                  <a:lnTo>
                    <a:pt x="1327" y="215"/>
                  </a:lnTo>
                  <a:lnTo>
                    <a:pt x="1308" y="215"/>
                  </a:lnTo>
                  <a:lnTo>
                    <a:pt x="1298" y="217"/>
                  </a:lnTo>
                  <a:lnTo>
                    <a:pt x="1288" y="220"/>
                  </a:lnTo>
                  <a:lnTo>
                    <a:pt x="1276" y="220"/>
                  </a:lnTo>
                  <a:lnTo>
                    <a:pt x="1271" y="212"/>
                  </a:lnTo>
                  <a:lnTo>
                    <a:pt x="1269" y="207"/>
                  </a:lnTo>
                  <a:lnTo>
                    <a:pt x="1269" y="200"/>
                  </a:lnTo>
                  <a:lnTo>
                    <a:pt x="1264" y="200"/>
                  </a:lnTo>
                  <a:lnTo>
                    <a:pt x="1261" y="198"/>
                  </a:lnTo>
                  <a:lnTo>
                    <a:pt x="1257" y="196"/>
                  </a:lnTo>
                  <a:lnTo>
                    <a:pt x="1256" y="193"/>
                  </a:lnTo>
                  <a:lnTo>
                    <a:pt x="1247" y="191"/>
                  </a:lnTo>
                  <a:lnTo>
                    <a:pt x="1242" y="193"/>
                  </a:lnTo>
                  <a:lnTo>
                    <a:pt x="1237" y="195"/>
                  </a:lnTo>
                  <a:lnTo>
                    <a:pt x="1233" y="198"/>
                  </a:lnTo>
                  <a:lnTo>
                    <a:pt x="1230" y="201"/>
                  </a:lnTo>
                  <a:lnTo>
                    <a:pt x="1227" y="205"/>
                  </a:lnTo>
                  <a:lnTo>
                    <a:pt x="1221" y="207"/>
                  </a:lnTo>
                  <a:lnTo>
                    <a:pt x="1215" y="207"/>
                  </a:lnTo>
                  <a:lnTo>
                    <a:pt x="1211" y="201"/>
                  </a:lnTo>
                  <a:lnTo>
                    <a:pt x="1210" y="195"/>
                  </a:lnTo>
                  <a:lnTo>
                    <a:pt x="1206" y="189"/>
                  </a:lnTo>
                  <a:lnTo>
                    <a:pt x="1204" y="188"/>
                  </a:lnTo>
                  <a:lnTo>
                    <a:pt x="1201" y="186"/>
                  </a:lnTo>
                  <a:lnTo>
                    <a:pt x="1162" y="171"/>
                  </a:lnTo>
                  <a:lnTo>
                    <a:pt x="1141" y="164"/>
                  </a:lnTo>
                  <a:lnTo>
                    <a:pt x="1119" y="159"/>
                  </a:lnTo>
                  <a:lnTo>
                    <a:pt x="1116" y="160"/>
                  </a:lnTo>
                  <a:lnTo>
                    <a:pt x="1114" y="164"/>
                  </a:lnTo>
                  <a:lnTo>
                    <a:pt x="1112" y="172"/>
                  </a:lnTo>
                  <a:lnTo>
                    <a:pt x="1109" y="172"/>
                  </a:lnTo>
                  <a:lnTo>
                    <a:pt x="1107" y="174"/>
                  </a:lnTo>
                  <a:lnTo>
                    <a:pt x="1105" y="179"/>
                  </a:lnTo>
                  <a:lnTo>
                    <a:pt x="1105" y="207"/>
                  </a:lnTo>
                  <a:lnTo>
                    <a:pt x="1090" y="207"/>
                  </a:lnTo>
                  <a:lnTo>
                    <a:pt x="1080" y="208"/>
                  </a:lnTo>
                  <a:lnTo>
                    <a:pt x="1068" y="212"/>
                  </a:lnTo>
                  <a:lnTo>
                    <a:pt x="1058" y="213"/>
                  </a:lnTo>
                  <a:lnTo>
                    <a:pt x="1047" y="213"/>
                  </a:lnTo>
                  <a:lnTo>
                    <a:pt x="1044" y="212"/>
                  </a:lnTo>
                  <a:lnTo>
                    <a:pt x="1041" y="210"/>
                  </a:lnTo>
                  <a:lnTo>
                    <a:pt x="1039" y="207"/>
                  </a:lnTo>
                  <a:lnTo>
                    <a:pt x="1037" y="203"/>
                  </a:lnTo>
                  <a:lnTo>
                    <a:pt x="1037" y="193"/>
                  </a:lnTo>
                  <a:lnTo>
                    <a:pt x="1003" y="193"/>
                  </a:lnTo>
                  <a:lnTo>
                    <a:pt x="1001" y="189"/>
                  </a:lnTo>
                  <a:lnTo>
                    <a:pt x="1000" y="186"/>
                  </a:lnTo>
                  <a:lnTo>
                    <a:pt x="994" y="181"/>
                  </a:lnTo>
                  <a:lnTo>
                    <a:pt x="991" y="179"/>
                  </a:lnTo>
                  <a:lnTo>
                    <a:pt x="989" y="176"/>
                  </a:lnTo>
                  <a:lnTo>
                    <a:pt x="988" y="172"/>
                  </a:lnTo>
                  <a:lnTo>
                    <a:pt x="989" y="166"/>
                  </a:lnTo>
                  <a:lnTo>
                    <a:pt x="952" y="159"/>
                  </a:lnTo>
                  <a:lnTo>
                    <a:pt x="930" y="159"/>
                  </a:lnTo>
                  <a:lnTo>
                    <a:pt x="907" y="159"/>
                  </a:lnTo>
                  <a:lnTo>
                    <a:pt x="907" y="148"/>
                  </a:lnTo>
                  <a:lnTo>
                    <a:pt x="907" y="138"/>
                  </a:lnTo>
                  <a:lnTo>
                    <a:pt x="904" y="131"/>
                  </a:lnTo>
                  <a:lnTo>
                    <a:pt x="901" y="125"/>
                  </a:lnTo>
                  <a:lnTo>
                    <a:pt x="887" y="123"/>
                  </a:lnTo>
                  <a:lnTo>
                    <a:pt x="875" y="125"/>
                  </a:lnTo>
                  <a:lnTo>
                    <a:pt x="867" y="130"/>
                  </a:lnTo>
                  <a:lnTo>
                    <a:pt x="860" y="135"/>
                  </a:lnTo>
                  <a:lnTo>
                    <a:pt x="848" y="148"/>
                  </a:lnTo>
                  <a:lnTo>
                    <a:pt x="841" y="154"/>
                  </a:lnTo>
                  <a:lnTo>
                    <a:pt x="832" y="159"/>
                  </a:lnTo>
                  <a:lnTo>
                    <a:pt x="819" y="159"/>
                  </a:lnTo>
                  <a:lnTo>
                    <a:pt x="819" y="104"/>
                  </a:lnTo>
                  <a:lnTo>
                    <a:pt x="822" y="101"/>
                  </a:lnTo>
                  <a:lnTo>
                    <a:pt x="827" y="99"/>
                  </a:lnTo>
                  <a:lnTo>
                    <a:pt x="839" y="97"/>
                  </a:lnTo>
                  <a:lnTo>
                    <a:pt x="851" y="96"/>
                  </a:lnTo>
                  <a:lnTo>
                    <a:pt x="856" y="94"/>
                  </a:lnTo>
                  <a:lnTo>
                    <a:pt x="860" y="90"/>
                  </a:lnTo>
                  <a:lnTo>
                    <a:pt x="860" y="50"/>
                  </a:lnTo>
                  <a:lnTo>
                    <a:pt x="853" y="38"/>
                  </a:lnTo>
                  <a:lnTo>
                    <a:pt x="846" y="32"/>
                  </a:lnTo>
                  <a:lnTo>
                    <a:pt x="843" y="31"/>
                  </a:lnTo>
                  <a:lnTo>
                    <a:pt x="839" y="29"/>
                  </a:lnTo>
                  <a:lnTo>
                    <a:pt x="836" y="29"/>
                  </a:lnTo>
                  <a:lnTo>
                    <a:pt x="834" y="27"/>
                  </a:lnTo>
                  <a:lnTo>
                    <a:pt x="832" y="22"/>
                  </a:lnTo>
                  <a:lnTo>
                    <a:pt x="832" y="9"/>
                  </a:lnTo>
                  <a:lnTo>
                    <a:pt x="827" y="9"/>
                  </a:lnTo>
                  <a:lnTo>
                    <a:pt x="824" y="7"/>
                  </a:lnTo>
                  <a:lnTo>
                    <a:pt x="821" y="5"/>
                  </a:lnTo>
                  <a:lnTo>
                    <a:pt x="819" y="2"/>
                  </a:lnTo>
                  <a:lnTo>
                    <a:pt x="812" y="0"/>
                  </a:lnTo>
                  <a:lnTo>
                    <a:pt x="805" y="2"/>
                  </a:lnTo>
                  <a:lnTo>
                    <a:pt x="802" y="3"/>
                  </a:lnTo>
                  <a:lnTo>
                    <a:pt x="798" y="5"/>
                  </a:lnTo>
                  <a:lnTo>
                    <a:pt x="792" y="12"/>
                  </a:lnTo>
                  <a:lnTo>
                    <a:pt x="788" y="14"/>
                  </a:lnTo>
                  <a:lnTo>
                    <a:pt x="785" y="15"/>
                  </a:lnTo>
                  <a:lnTo>
                    <a:pt x="780" y="14"/>
                  </a:lnTo>
                  <a:lnTo>
                    <a:pt x="776" y="14"/>
                  </a:lnTo>
                  <a:lnTo>
                    <a:pt x="766" y="15"/>
                  </a:lnTo>
                  <a:lnTo>
                    <a:pt x="754" y="17"/>
                  </a:lnTo>
                  <a:lnTo>
                    <a:pt x="749" y="17"/>
                  </a:lnTo>
                  <a:lnTo>
                    <a:pt x="744" y="15"/>
                  </a:lnTo>
                  <a:lnTo>
                    <a:pt x="742" y="14"/>
                  </a:lnTo>
                  <a:lnTo>
                    <a:pt x="742" y="12"/>
                  </a:lnTo>
                  <a:lnTo>
                    <a:pt x="740" y="10"/>
                  </a:lnTo>
                  <a:lnTo>
                    <a:pt x="737" y="9"/>
                  </a:lnTo>
                  <a:lnTo>
                    <a:pt x="730" y="9"/>
                  </a:lnTo>
                  <a:lnTo>
                    <a:pt x="725" y="12"/>
                  </a:lnTo>
                  <a:lnTo>
                    <a:pt x="722" y="14"/>
                  </a:lnTo>
                  <a:lnTo>
                    <a:pt x="717" y="15"/>
                  </a:lnTo>
                  <a:lnTo>
                    <a:pt x="705" y="15"/>
                  </a:lnTo>
                  <a:lnTo>
                    <a:pt x="694" y="15"/>
                  </a:lnTo>
                  <a:lnTo>
                    <a:pt x="684" y="15"/>
                  </a:lnTo>
                  <a:lnTo>
                    <a:pt x="676" y="15"/>
                  </a:lnTo>
                  <a:lnTo>
                    <a:pt x="669" y="19"/>
                  </a:lnTo>
                  <a:lnTo>
                    <a:pt x="662" y="22"/>
                  </a:lnTo>
                  <a:lnTo>
                    <a:pt x="655" y="26"/>
                  </a:lnTo>
                  <a:lnTo>
                    <a:pt x="648" y="29"/>
                  </a:lnTo>
                  <a:lnTo>
                    <a:pt x="647" y="34"/>
                  </a:lnTo>
                  <a:lnTo>
                    <a:pt x="645" y="36"/>
                  </a:lnTo>
                  <a:lnTo>
                    <a:pt x="641" y="36"/>
                  </a:lnTo>
                  <a:lnTo>
                    <a:pt x="636" y="38"/>
                  </a:lnTo>
                  <a:lnTo>
                    <a:pt x="635" y="39"/>
                  </a:lnTo>
                  <a:lnTo>
                    <a:pt x="630" y="44"/>
                  </a:lnTo>
                  <a:lnTo>
                    <a:pt x="628" y="48"/>
                  </a:lnTo>
                  <a:lnTo>
                    <a:pt x="624" y="50"/>
                  </a:lnTo>
                  <a:lnTo>
                    <a:pt x="619" y="51"/>
                  </a:lnTo>
                  <a:lnTo>
                    <a:pt x="614" y="50"/>
                  </a:lnTo>
                  <a:lnTo>
                    <a:pt x="609" y="51"/>
                  </a:lnTo>
                  <a:lnTo>
                    <a:pt x="604" y="55"/>
                  </a:lnTo>
                  <a:lnTo>
                    <a:pt x="597" y="63"/>
                  </a:lnTo>
                  <a:lnTo>
                    <a:pt x="590" y="72"/>
                  </a:lnTo>
                  <a:lnTo>
                    <a:pt x="585" y="75"/>
                  </a:lnTo>
                  <a:lnTo>
                    <a:pt x="580" y="77"/>
                  </a:lnTo>
                  <a:lnTo>
                    <a:pt x="580" y="90"/>
                  </a:lnTo>
                  <a:lnTo>
                    <a:pt x="575" y="92"/>
                  </a:lnTo>
                  <a:lnTo>
                    <a:pt x="573" y="96"/>
                  </a:lnTo>
                  <a:lnTo>
                    <a:pt x="570" y="104"/>
                  </a:lnTo>
                  <a:lnTo>
                    <a:pt x="566" y="113"/>
                  </a:lnTo>
                  <a:lnTo>
                    <a:pt x="563" y="116"/>
                  </a:lnTo>
                  <a:lnTo>
                    <a:pt x="560" y="118"/>
                  </a:lnTo>
                  <a:lnTo>
                    <a:pt x="558" y="125"/>
                  </a:lnTo>
                  <a:lnTo>
                    <a:pt x="558" y="130"/>
                  </a:lnTo>
                  <a:lnTo>
                    <a:pt x="561" y="136"/>
                  </a:lnTo>
                  <a:lnTo>
                    <a:pt x="566" y="142"/>
                  </a:lnTo>
                  <a:lnTo>
                    <a:pt x="566" y="147"/>
                  </a:lnTo>
                  <a:lnTo>
                    <a:pt x="566" y="152"/>
                  </a:lnTo>
                  <a:lnTo>
                    <a:pt x="558" y="157"/>
                  </a:lnTo>
                  <a:lnTo>
                    <a:pt x="554" y="160"/>
                  </a:lnTo>
                  <a:lnTo>
                    <a:pt x="553" y="166"/>
                  </a:lnTo>
                  <a:lnTo>
                    <a:pt x="553" y="172"/>
                  </a:lnTo>
                  <a:lnTo>
                    <a:pt x="553" y="177"/>
                  </a:lnTo>
                  <a:lnTo>
                    <a:pt x="556" y="181"/>
                  </a:lnTo>
                  <a:lnTo>
                    <a:pt x="560" y="183"/>
                  </a:lnTo>
                  <a:lnTo>
                    <a:pt x="563" y="186"/>
                  </a:lnTo>
                  <a:lnTo>
                    <a:pt x="566" y="188"/>
                  </a:lnTo>
                  <a:lnTo>
                    <a:pt x="566" y="193"/>
                  </a:lnTo>
                  <a:lnTo>
                    <a:pt x="566" y="200"/>
                  </a:lnTo>
                  <a:lnTo>
                    <a:pt x="561" y="201"/>
                  </a:lnTo>
                  <a:lnTo>
                    <a:pt x="560" y="207"/>
                  </a:lnTo>
                  <a:lnTo>
                    <a:pt x="558" y="212"/>
                  </a:lnTo>
                  <a:lnTo>
                    <a:pt x="558" y="220"/>
                  </a:lnTo>
                  <a:lnTo>
                    <a:pt x="560" y="234"/>
                  </a:lnTo>
                  <a:lnTo>
                    <a:pt x="560" y="242"/>
                  </a:lnTo>
                  <a:lnTo>
                    <a:pt x="560" y="248"/>
                  </a:lnTo>
                  <a:lnTo>
                    <a:pt x="565" y="249"/>
                  </a:lnTo>
                  <a:lnTo>
                    <a:pt x="566" y="251"/>
                  </a:lnTo>
                  <a:lnTo>
                    <a:pt x="566" y="254"/>
                  </a:lnTo>
                  <a:lnTo>
                    <a:pt x="560" y="254"/>
                  </a:lnTo>
                  <a:lnTo>
                    <a:pt x="560" y="265"/>
                  </a:lnTo>
                  <a:lnTo>
                    <a:pt x="560" y="273"/>
                  </a:lnTo>
                  <a:lnTo>
                    <a:pt x="563" y="288"/>
                  </a:lnTo>
                  <a:lnTo>
                    <a:pt x="568" y="302"/>
                  </a:lnTo>
                  <a:lnTo>
                    <a:pt x="573" y="316"/>
                  </a:lnTo>
                  <a:lnTo>
                    <a:pt x="573" y="324"/>
                  </a:lnTo>
                  <a:lnTo>
                    <a:pt x="572" y="333"/>
                  </a:lnTo>
                  <a:lnTo>
                    <a:pt x="568" y="341"/>
                  </a:lnTo>
                  <a:lnTo>
                    <a:pt x="566" y="350"/>
                  </a:lnTo>
                  <a:lnTo>
                    <a:pt x="566" y="365"/>
                  </a:lnTo>
                  <a:lnTo>
                    <a:pt x="566" y="381"/>
                  </a:lnTo>
                  <a:lnTo>
                    <a:pt x="566" y="396"/>
                  </a:lnTo>
                  <a:lnTo>
                    <a:pt x="566" y="411"/>
                  </a:lnTo>
                  <a:lnTo>
                    <a:pt x="563" y="427"/>
                  </a:lnTo>
                  <a:lnTo>
                    <a:pt x="558" y="444"/>
                  </a:lnTo>
                  <a:lnTo>
                    <a:pt x="554" y="457"/>
                  </a:lnTo>
                  <a:lnTo>
                    <a:pt x="553" y="473"/>
                  </a:lnTo>
                  <a:lnTo>
                    <a:pt x="546" y="478"/>
                  </a:lnTo>
                  <a:lnTo>
                    <a:pt x="542" y="483"/>
                  </a:lnTo>
                  <a:lnTo>
                    <a:pt x="541" y="491"/>
                  </a:lnTo>
                  <a:lnTo>
                    <a:pt x="539" y="500"/>
                  </a:lnTo>
                  <a:lnTo>
                    <a:pt x="532" y="514"/>
                  </a:lnTo>
                  <a:lnTo>
                    <a:pt x="525" y="527"/>
                  </a:lnTo>
                  <a:lnTo>
                    <a:pt x="525" y="561"/>
                  </a:lnTo>
                  <a:lnTo>
                    <a:pt x="529" y="563"/>
                  </a:lnTo>
                  <a:lnTo>
                    <a:pt x="529" y="565"/>
                  </a:lnTo>
                  <a:lnTo>
                    <a:pt x="529" y="568"/>
                  </a:lnTo>
                  <a:lnTo>
                    <a:pt x="525" y="573"/>
                  </a:lnTo>
                  <a:lnTo>
                    <a:pt x="525" y="578"/>
                  </a:lnTo>
                  <a:lnTo>
                    <a:pt x="525" y="582"/>
                  </a:lnTo>
                  <a:lnTo>
                    <a:pt x="522" y="580"/>
                  </a:lnTo>
                  <a:lnTo>
                    <a:pt x="520" y="578"/>
                  </a:lnTo>
                  <a:lnTo>
                    <a:pt x="519" y="572"/>
                  </a:lnTo>
                  <a:lnTo>
                    <a:pt x="519" y="554"/>
                  </a:lnTo>
                  <a:lnTo>
                    <a:pt x="513" y="556"/>
                  </a:lnTo>
                  <a:lnTo>
                    <a:pt x="512" y="560"/>
                  </a:lnTo>
                  <a:lnTo>
                    <a:pt x="508" y="568"/>
                  </a:lnTo>
                  <a:lnTo>
                    <a:pt x="505" y="577"/>
                  </a:lnTo>
                  <a:lnTo>
                    <a:pt x="501" y="580"/>
                  </a:lnTo>
                  <a:lnTo>
                    <a:pt x="498" y="582"/>
                  </a:lnTo>
                  <a:lnTo>
                    <a:pt x="498" y="589"/>
                  </a:lnTo>
                  <a:lnTo>
                    <a:pt x="498" y="594"/>
                  </a:lnTo>
                  <a:lnTo>
                    <a:pt x="495" y="597"/>
                  </a:lnTo>
                  <a:lnTo>
                    <a:pt x="491" y="599"/>
                  </a:lnTo>
                  <a:lnTo>
                    <a:pt x="488" y="602"/>
                  </a:lnTo>
                  <a:lnTo>
                    <a:pt x="484" y="604"/>
                  </a:lnTo>
                  <a:lnTo>
                    <a:pt x="484" y="609"/>
                  </a:lnTo>
                  <a:lnTo>
                    <a:pt x="484" y="616"/>
                  </a:lnTo>
                  <a:lnTo>
                    <a:pt x="491" y="618"/>
                  </a:lnTo>
                  <a:lnTo>
                    <a:pt x="496" y="616"/>
                  </a:lnTo>
                  <a:lnTo>
                    <a:pt x="501" y="614"/>
                  </a:lnTo>
                  <a:lnTo>
                    <a:pt x="503" y="612"/>
                  </a:lnTo>
                  <a:lnTo>
                    <a:pt x="508" y="604"/>
                  </a:lnTo>
                  <a:lnTo>
                    <a:pt x="512" y="595"/>
                  </a:lnTo>
                  <a:lnTo>
                    <a:pt x="513" y="590"/>
                  </a:lnTo>
                  <a:lnTo>
                    <a:pt x="515" y="589"/>
                  </a:lnTo>
                  <a:lnTo>
                    <a:pt x="519" y="589"/>
                  </a:lnTo>
                  <a:lnTo>
                    <a:pt x="522" y="590"/>
                  </a:lnTo>
                  <a:lnTo>
                    <a:pt x="531" y="595"/>
                  </a:lnTo>
                  <a:lnTo>
                    <a:pt x="534" y="597"/>
                  </a:lnTo>
                  <a:lnTo>
                    <a:pt x="539" y="595"/>
                  </a:lnTo>
                  <a:lnTo>
                    <a:pt x="539" y="602"/>
                  </a:lnTo>
                  <a:lnTo>
                    <a:pt x="537" y="607"/>
                  </a:lnTo>
                  <a:lnTo>
                    <a:pt x="534" y="611"/>
                  </a:lnTo>
                  <a:lnTo>
                    <a:pt x="531" y="614"/>
                  </a:lnTo>
                  <a:lnTo>
                    <a:pt x="520" y="618"/>
                  </a:lnTo>
                  <a:lnTo>
                    <a:pt x="512" y="623"/>
                  </a:lnTo>
                  <a:lnTo>
                    <a:pt x="510" y="628"/>
                  </a:lnTo>
                  <a:lnTo>
                    <a:pt x="508" y="629"/>
                  </a:lnTo>
                  <a:lnTo>
                    <a:pt x="505" y="629"/>
                  </a:lnTo>
                  <a:lnTo>
                    <a:pt x="500" y="629"/>
                  </a:lnTo>
                  <a:lnTo>
                    <a:pt x="493" y="629"/>
                  </a:lnTo>
                  <a:lnTo>
                    <a:pt x="481" y="629"/>
                  </a:lnTo>
                  <a:lnTo>
                    <a:pt x="474" y="629"/>
                  </a:lnTo>
                  <a:lnTo>
                    <a:pt x="471" y="631"/>
                  </a:lnTo>
                  <a:lnTo>
                    <a:pt x="469" y="636"/>
                  </a:lnTo>
                  <a:lnTo>
                    <a:pt x="471" y="643"/>
                  </a:lnTo>
                  <a:lnTo>
                    <a:pt x="467" y="645"/>
                  </a:lnTo>
                  <a:lnTo>
                    <a:pt x="466" y="648"/>
                  </a:lnTo>
                  <a:lnTo>
                    <a:pt x="464" y="657"/>
                  </a:lnTo>
                  <a:lnTo>
                    <a:pt x="460" y="657"/>
                  </a:lnTo>
                  <a:lnTo>
                    <a:pt x="459" y="658"/>
                  </a:lnTo>
                  <a:lnTo>
                    <a:pt x="459" y="667"/>
                  </a:lnTo>
                  <a:lnTo>
                    <a:pt x="457" y="676"/>
                  </a:lnTo>
                  <a:lnTo>
                    <a:pt x="454" y="684"/>
                  </a:lnTo>
                  <a:lnTo>
                    <a:pt x="452" y="688"/>
                  </a:lnTo>
                  <a:lnTo>
                    <a:pt x="447" y="689"/>
                  </a:lnTo>
                  <a:lnTo>
                    <a:pt x="445" y="693"/>
                  </a:lnTo>
                  <a:lnTo>
                    <a:pt x="440" y="696"/>
                  </a:lnTo>
                  <a:lnTo>
                    <a:pt x="438" y="699"/>
                  </a:lnTo>
                  <a:lnTo>
                    <a:pt x="437" y="703"/>
                  </a:lnTo>
                  <a:lnTo>
                    <a:pt x="435" y="706"/>
                  </a:lnTo>
                  <a:lnTo>
                    <a:pt x="430" y="715"/>
                  </a:lnTo>
                  <a:lnTo>
                    <a:pt x="428" y="718"/>
                  </a:lnTo>
                  <a:lnTo>
                    <a:pt x="425" y="722"/>
                  </a:lnTo>
                  <a:lnTo>
                    <a:pt x="423" y="725"/>
                  </a:lnTo>
                  <a:lnTo>
                    <a:pt x="421" y="732"/>
                  </a:lnTo>
                  <a:lnTo>
                    <a:pt x="420" y="739"/>
                  </a:lnTo>
                  <a:lnTo>
                    <a:pt x="416" y="744"/>
                  </a:lnTo>
                  <a:lnTo>
                    <a:pt x="413" y="747"/>
                  </a:lnTo>
                  <a:lnTo>
                    <a:pt x="411" y="749"/>
                  </a:lnTo>
                  <a:lnTo>
                    <a:pt x="406" y="758"/>
                  </a:lnTo>
                  <a:lnTo>
                    <a:pt x="403" y="763"/>
                  </a:lnTo>
                  <a:lnTo>
                    <a:pt x="403" y="768"/>
                  </a:lnTo>
                  <a:lnTo>
                    <a:pt x="403" y="771"/>
                  </a:lnTo>
                  <a:lnTo>
                    <a:pt x="403" y="773"/>
                  </a:lnTo>
                  <a:lnTo>
                    <a:pt x="397" y="780"/>
                  </a:lnTo>
                  <a:lnTo>
                    <a:pt x="392" y="785"/>
                  </a:lnTo>
                  <a:lnTo>
                    <a:pt x="387" y="792"/>
                  </a:lnTo>
                  <a:lnTo>
                    <a:pt x="385" y="795"/>
                  </a:lnTo>
                  <a:lnTo>
                    <a:pt x="384" y="800"/>
                  </a:lnTo>
                  <a:lnTo>
                    <a:pt x="384" y="802"/>
                  </a:lnTo>
                  <a:lnTo>
                    <a:pt x="384" y="805"/>
                  </a:lnTo>
                  <a:lnTo>
                    <a:pt x="382" y="809"/>
                  </a:lnTo>
                  <a:lnTo>
                    <a:pt x="377" y="817"/>
                  </a:lnTo>
                  <a:lnTo>
                    <a:pt x="374" y="824"/>
                  </a:lnTo>
                  <a:lnTo>
                    <a:pt x="374" y="829"/>
                  </a:lnTo>
                  <a:lnTo>
                    <a:pt x="375" y="834"/>
                  </a:lnTo>
                  <a:lnTo>
                    <a:pt x="377" y="836"/>
                  </a:lnTo>
                  <a:lnTo>
                    <a:pt x="379" y="839"/>
                  </a:lnTo>
                  <a:lnTo>
                    <a:pt x="382" y="841"/>
                  </a:lnTo>
                  <a:lnTo>
                    <a:pt x="380" y="846"/>
                  </a:lnTo>
                  <a:lnTo>
                    <a:pt x="379" y="848"/>
                  </a:lnTo>
                  <a:lnTo>
                    <a:pt x="374" y="853"/>
                  </a:lnTo>
                  <a:lnTo>
                    <a:pt x="370" y="855"/>
                  </a:lnTo>
                  <a:lnTo>
                    <a:pt x="368" y="858"/>
                  </a:lnTo>
                  <a:lnTo>
                    <a:pt x="367" y="863"/>
                  </a:lnTo>
                  <a:lnTo>
                    <a:pt x="368" y="868"/>
                  </a:lnTo>
                  <a:lnTo>
                    <a:pt x="363" y="872"/>
                  </a:lnTo>
                  <a:lnTo>
                    <a:pt x="358" y="875"/>
                  </a:lnTo>
                  <a:lnTo>
                    <a:pt x="355" y="880"/>
                  </a:lnTo>
                  <a:lnTo>
                    <a:pt x="355" y="889"/>
                  </a:lnTo>
                  <a:lnTo>
                    <a:pt x="351" y="896"/>
                  </a:lnTo>
                  <a:lnTo>
                    <a:pt x="346" y="901"/>
                  </a:lnTo>
                  <a:lnTo>
                    <a:pt x="343" y="908"/>
                  </a:lnTo>
                  <a:lnTo>
                    <a:pt x="338" y="913"/>
                  </a:lnTo>
                  <a:lnTo>
                    <a:pt x="336" y="916"/>
                  </a:lnTo>
                  <a:lnTo>
                    <a:pt x="338" y="921"/>
                  </a:lnTo>
                  <a:lnTo>
                    <a:pt x="336" y="925"/>
                  </a:lnTo>
                  <a:lnTo>
                    <a:pt x="334" y="926"/>
                  </a:lnTo>
                  <a:lnTo>
                    <a:pt x="331" y="928"/>
                  </a:lnTo>
                  <a:lnTo>
                    <a:pt x="324" y="933"/>
                  </a:lnTo>
                  <a:lnTo>
                    <a:pt x="321" y="937"/>
                  </a:lnTo>
                  <a:lnTo>
                    <a:pt x="319" y="940"/>
                  </a:lnTo>
                  <a:lnTo>
                    <a:pt x="317" y="943"/>
                  </a:lnTo>
                  <a:lnTo>
                    <a:pt x="310" y="957"/>
                  </a:lnTo>
                  <a:lnTo>
                    <a:pt x="309" y="961"/>
                  </a:lnTo>
                  <a:lnTo>
                    <a:pt x="307" y="966"/>
                  </a:lnTo>
                  <a:lnTo>
                    <a:pt x="304" y="969"/>
                  </a:lnTo>
                  <a:lnTo>
                    <a:pt x="295" y="974"/>
                  </a:lnTo>
                  <a:lnTo>
                    <a:pt x="292" y="976"/>
                  </a:lnTo>
                  <a:lnTo>
                    <a:pt x="288" y="978"/>
                  </a:lnTo>
                  <a:lnTo>
                    <a:pt x="287" y="983"/>
                  </a:lnTo>
                  <a:lnTo>
                    <a:pt x="287" y="988"/>
                  </a:lnTo>
                  <a:lnTo>
                    <a:pt x="287" y="991"/>
                  </a:lnTo>
                  <a:lnTo>
                    <a:pt x="280" y="996"/>
                  </a:lnTo>
                  <a:lnTo>
                    <a:pt x="276" y="1001"/>
                  </a:lnTo>
                  <a:lnTo>
                    <a:pt x="275" y="1005"/>
                  </a:lnTo>
                  <a:lnTo>
                    <a:pt x="273" y="1008"/>
                  </a:lnTo>
                  <a:lnTo>
                    <a:pt x="273" y="1013"/>
                  </a:lnTo>
                  <a:lnTo>
                    <a:pt x="271" y="1018"/>
                  </a:lnTo>
                  <a:lnTo>
                    <a:pt x="266" y="1027"/>
                  </a:lnTo>
                  <a:lnTo>
                    <a:pt x="261" y="1034"/>
                  </a:lnTo>
                  <a:lnTo>
                    <a:pt x="258" y="1041"/>
                  </a:lnTo>
                  <a:lnTo>
                    <a:pt x="256" y="1044"/>
                  </a:lnTo>
                  <a:lnTo>
                    <a:pt x="254" y="1051"/>
                  </a:lnTo>
                  <a:lnTo>
                    <a:pt x="252" y="1059"/>
                  </a:lnTo>
                  <a:lnTo>
                    <a:pt x="242" y="1065"/>
                  </a:lnTo>
                  <a:lnTo>
                    <a:pt x="232" y="1070"/>
                  </a:lnTo>
                  <a:lnTo>
                    <a:pt x="223" y="1076"/>
                  </a:lnTo>
                  <a:lnTo>
                    <a:pt x="220" y="1082"/>
                  </a:lnTo>
                  <a:lnTo>
                    <a:pt x="218" y="1087"/>
                  </a:lnTo>
                  <a:lnTo>
                    <a:pt x="215" y="1090"/>
                  </a:lnTo>
                  <a:lnTo>
                    <a:pt x="212" y="1094"/>
                  </a:lnTo>
                  <a:lnTo>
                    <a:pt x="203" y="1099"/>
                  </a:lnTo>
                  <a:lnTo>
                    <a:pt x="195" y="1105"/>
                  </a:lnTo>
                  <a:lnTo>
                    <a:pt x="193" y="1109"/>
                  </a:lnTo>
                  <a:lnTo>
                    <a:pt x="191" y="1114"/>
                  </a:lnTo>
                  <a:lnTo>
                    <a:pt x="177" y="1117"/>
                  </a:lnTo>
                  <a:lnTo>
                    <a:pt x="166" y="1121"/>
                  </a:lnTo>
                  <a:lnTo>
                    <a:pt x="162" y="1122"/>
                  </a:lnTo>
                  <a:lnTo>
                    <a:pt x="155" y="1126"/>
                  </a:lnTo>
                  <a:lnTo>
                    <a:pt x="148" y="1131"/>
                  </a:lnTo>
                  <a:lnTo>
                    <a:pt x="135" y="1140"/>
                  </a:lnTo>
                  <a:lnTo>
                    <a:pt x="131" y="1141"/>
                  </a:lnTo>
                  <a:lnTo>
                    <a:pt x="126" y="1141"/>
                  </a:lnTo>
                  <a:lnTo>
                    <a:pt x="123" y="1143"/>
                  </a:lnTo>
                  <a:lnTo>
                    <a:pt x="119" y="1145"/>
                  </a:lnTo>
                  <a:lnTo>
                    <a:pt x="116" y="1150"/>
                  </a:lnTo>
                  <a:lnTo>
                    <a:pt x="116" y="1153"/>
                  </a:lnTo>
                  <a:lnTo>
                    <a:pt x="116" y="1155"/>
                  </a:lnTo>
                  <a:lnTo>
                    <a:pt x="116" y="1162"/>
                  </a:lnTo>
                  <a:lnTo>
                    <a:pt x="113" y="1162"/>
                  </a:lnTo>
                  <a:lnTo>
                    <a:pt x="108" y="1165"/>
                  </a:lnTo>
                  <a:lnTo>
                    <a:pt x="106" y="1167"/>
                  </a:lnTo>
                  <a:lnTo>
                    <a:pt x="106" y="1170"/>
                  </a:lnTo>
                  <a:lnTo>
                    <a:pt x="106" y="1174"/>
                  </a:lnTo>
                  <a:lnTo>
                    <a:pt x="111" y="1186"/>
                  </a:lnTo>
                  <a:lnTo>
                    <a:pt x="113" y="1187"/>
                  </a:lnTo>
                  <a:lnTo>
                    <a:pt x="116" y="1194"/>
                  </a:lnTo>
                  <a:lnTo>
                    <a:pt x="116" y="1203"/>
                  </a:lnTo>
                  <a:lnTo>
                    <a:pt x="109" y="1206"/>
                  </a:lnTo>
                  <a:lnTo>
                    <a:pt x="104" y="1211"/>
                  </a:lnTo>
                  <a:lnTo>
                    <a:pt x="102" y="1220"/>
                  </a:lnTo>
                  <a:lnTo>
                    <a:pt x="102" y="1230"/>
                  </a:lnTo>
                  <a:lnTo>
                    <a:pt x="97" y="1232"/>
                  </a:lnTo>
                  <a:lnTo>
                    <a:pt x="94" y="1233"/>
                  </a:lnTo>
                  <a:lnTo>
                    <a:pt x="89" y="1240"/>
                  </a:lnTo>
                  <a:lnTo>
                    <a:pt x="87" y="1244"/>
                  </a:lnTo>
                  <a:lnTo>
                    <a:pt x="77" y="1249"/>
                  </a:lnTo>
                  <a:lnTo>
                    <a:pt x="72" y="1254"/>
                  </a:lnTo>
                  <a:lnTo>
                    <a:pt x="70" y="1257"/>
                  </a:lnTo>
                  <a:lnTo>
                    <a:pt x="63" y="1266"/>
                  </a:lnTo>
                  <a:lnTo>
                    <a:pt x="58" y="1273"/>
                  </a:lnTo>
                  <a:lnTo>
                    <a:pt x="55" y="1281"/>
                  </a:lnTo>
                  <a:lnTo>
                    <a:pt x="55" y="1285"/>
                  </a:lnTo>
                  <a:lnTo>
                    <a:pt x="56" y="1288"/>
                  </a:lnTo>
                  <a:lnTo>
                    <a:pt x="56" y="1291"/>
                  </a:lnTo>
                  <a:lnTo>
                    <a:pt x="55" y="1302"/>
                  </a:lnTo>
                  <a:lnTo>
                    <a:pt x="53" y="1310"/>
                  </a:lnTo>
                  <a:lnTo>
                    <a:pt x="44" y="1326"/>
                  </a:lnTo>
                  <a:lnTo>
                    <a:pt x="41" y="1332"/>
                  </a:lnTo>
                  <a:lnTo>
                    <a:pt x="38" y="1339"/>
                  </a:lnTo>
                  <a:lnTo>
                    <a:pt x="34" y="1350"/>
                  </a:lnTo>
                  <a:lnTo>
                    <a:pt x="34" y="1360"/>
                  </a:lnTo>
                  <a:lnTo>
                    <a:pt x="32" y="1365"/>
                  </a:lnTo>
                  <a:lnTo>
                    <a:pt x="32" y="1368"/>
                  </a:lnTo>
                  <a:lnTo>
                    <a:pt x="31" y="1372"/>
                  </a:lnTo>
                  <a:lnTo>
                    <a:pt x="29" y="1375"/>
                  </a:lnTo>
                  <a:lnTo>
                    <a:pt x="22" y="1380"/>
                  </a:lnTo>
                  <a:lnTo>
                    <a:pt x="15" y="1384"/>
                  </a:lnTo>
                  <a:lnTo>
                    <a:pt x="14" y="1387"/>
                  </a:lnTo>
                  <a:lnTo>
                    <a:pt x="12" y="1392"/>
                  </a:lnTo>
                  <a:lnTo>
                    <a:pt x="10" y="1396"/>
                  </a:lnTo>
                  <a:lnTo>
                    <a:pt x="9" y="1406"/>
                  </a:lnTo>
                  <a:lnTo>
                    <a:pt x="7" y="1414"/>
                  </a:lnTo>
                  <a:lnTo>
                    <a:pt x="7" y="1421"/>
                  </a:lnTo>
                  <a:lnTo>
                    <a:pt x="9" y="1426"/>
                  </a:lnTo>
                  <a:lnTo>
                    <a:pt x="12" y="1430"/>
                  </a:lnTo>
                  <a:lnTo>
                    <a:pt x="14" y="1435"/>
                  </a:lnTo>
                  <a:lnTo>
                    <a:pt x="15" y="1440"/>
                  </a:lnTo>
                  <a:lnTo>
                    <a:pt x="17" y="1443"/>
                  </a:lnTo>
                  <a:lnTo>
                    <a:pt x="24" y="1448"/>
                  </a:lnTo>
                  <a:lnTo>
                    <a:pt x="32" y="1452"/>
                  </a:lnTo>
                  <a:lnTo>
                    <a:pt x="41" y="1455"/>
                  </a:lnTo>
                  <a:lnTo>
                    <a:pt x="50" y="1459"/>
                  </a:lnTo>
                  <a:lnTo>
                    <a:pt x="56" y="1464"/>
                  </a:lnTo>
                  <a:lnTo>
                    <a:pt x="65" y="1467"/>
                  </a:lnTo>
                  <a:lnTo>
                    <a:pt x="70" y="1469"/>
                  </a:lnTo>
                  <a:lnTo>
                    <a:pt x="75" y="1469"/>
                  </a:lnTo>
                  <a:lnTo>
                    <a:pt x="75" y="1481"/>
                  </a:lnTo>
                  <a:lnTo>
                    <a:pt x="75" y="1484"/>
                  </a:lnTo>
                  <a:lnTo>
                    <a:pt x="77" y="1493"/>
                  </a:lnTo>
                  <a:lnTo>
                    <a:pt x="80" y="1501"/>
                  </a:lnTo>
                  <a:lnTo>
                    <a:pt x="89" y="1517"/>
                  </a:lnTo>
                  <a:lnTo>
                    <a:pt x="89" y="1520"/>
                  </a:lnTo>
                  <a:lnTo>
                    <a:pt x="89" y="1523"/>
                  </a:lnTo>
                  <a:lnTo>
                    <a:pt x="89" y="1534"/>
                  </a:lnTo>
                  <a:lnTo>
                    <a:pt x="87" y="1540"/>
                  </a:lnTo>
                  <a:lnTo>
                    <a:pt x="80" y="1552"/>
                  </a:lnTo>
                  <a:lnTo>
                    <a:pt x="77" y="1559"/>
                  </a:lnTo>
                  <a:lnTo>
                    <a:pt x="75" y="1566"/>
                  </a:lnTo>
                  <a:lnTo>
                    <a:pt x="73" y="1575"/>
                  </a:lnTo>
                  <a:lnTo>
                    <a:pt x="75" y="1585"/>
                  </a:lnTo>
                  <a:lnTo>
                    <a:pt x="79" y="1592"/>
                  </a:lnTo>
                  <a:lnTo>
                    <a:pt x="84" y="1597"/>
                  </a:lnTo>
                  <a:lnTo>
                    <a:pt x="92" y="1598"/>
                  </a:lnTo>
                  <a:lnTo>
                    <a:pt x="102" y="1598"/>
                  </a:lnTo>
                  <a:lnTo>
                    <a:pt x="113" y="1598"/>
                  </a:lnTo>
                  <a:lnTo>
                    <a:pt x="123" y="1598"/>
                  </a:lnTo>
                  <a:lnTo>
                    <a:pt x="128" y="1598"/>
                  </a:lnTo>
                  <a:lnTo>
                    <a:pt x="130" y="1595"/>
                  </a:lnTo>
                  <a:lnTo>
                    <a:pt x="131" y="1592"/>
                  </a:lnTo>
                  <a:lnTo>
                    <a:pt x="130" y="1585"/>
                  </a:lnTo>
                  <a:lnTo>
                    <a:pt x="137" y="1587"/>
                  </a:lnTo>
                  <a:lnTo>
                    <a:pt x="143" y="1588"/>
                  </a:lnTo>
                  <a:lnTo>
                    <a:pt x="148" y="1592"/>
                  </a:lnTo>
                  <a:lnTo>
                    <a:pt x="157" y="1592"/>
                  </a:lnTo>
                  <a:lnTo>
                    <a:pt x="171" y="1585"/>
                  </a:lnTo>
                  <a:lnTo>
                    <a:pt x="184" y="1578"/>
                  </a:lnTo>
                  <a:lnTo>
                    <a:pt x="188" y="1576"/>
                  </a:lnTo>
                  <a:lnTo>
                    <a:pt x="189" y="1573"/>
                  </a:lnTo>
                  <a:lnTo>
                    <a:pt x="191" y="1564"/>
                  </a:lnTo>
                  <a:lnTo>
                    <a:pt x="193" y="1561"/>
                  </a:lnTo>
                  <a:lnTo>
                    <a:pt x="195" y="1558"/>
                  </a:lnTo>
                  <a:lnTo>
                    <a:pt x="196" y="1556"/>
                  </a:lnTo>
                  <a:lnTo>
                    <a:pt x="198" y="1551"/>
                  </a:lnTo>
                  <a:lnTo>
                    <a:pt x="201" y="1552"/>
                  </a:lnTo>
                  <a:lnTo>
                    <a:pt x="203" y="1554"/>
                  </a:lnTo>
                  <a:lnTo>
                    <a:pt x="205" y="1561"/>
                  </a:lnTo>
                  <a:lnTo>
                    <a:pt x="206" y="1568"/>
                  </a:lnTo>
                  <a:lnTo>
                    <a:pt x="208" y="1571"/>
                  </a:lnTo>
                  <a:lnTo>
                    <a:pt x="212" y="1571"/>
                  </a:lnTo>
                  <a:lnTo>
                    <a:pt x="215" y="1576"/>
                  </a:lnTo>
                  <a:lnTo>
                    <a:pt x="218" y="1581"/>
                  </a:lnTo>
                  <a:lnTo>
                    <a:pt x="222" y="1585"/>
                  </a:lnTo>
                  <a:lnTo>
                    <a:pt x="225" y="1592"/>
                  </a:lnTo>
                  <a:lnTo>
                    <a:pt x="230" y="1588"/>
                  </a:lnTo>
                  <a:lnTo>
                    <a:pt x="235" y="1585"/>
                  </a:lnTo>
                  <a:lnTo>
                    <a:pt x="237" y="1580"/>
                  </a:lnTo>
                  <a:lnTo>
                    <a:pt x="239" y="1571"/>
                  </a:lnTo>
                  <a:lnTo>
                    <a:pt x="242" y="1573"/>
                  </a:lnTo>
                  <a:lnTo>
                    <a:pt x="244" y="1575"/>
                  </a:lnTo>
                  <a:lnTo>
                    <a:pt x="246" y="1581"/>
                  </a:lnTo>
                  <a:lnTo>
                    <a:pt x="246" y="1598"/>
                  </a:lnTo>
                  <a:lnTo>
                    <a:pt x="251" y="1607"/>
                  </a:lnTo>
                  <a:lnTo>
                    <a:pt x="254" y="1610"/>
                  </a:lnTo>
                  <a:lnTo>
                    <a:pt x="259" y="1612"/>
                  </a:lnTo>
                  <a:lnTo>
                    <a:pt x="258" y="1619"/>
                  </a:lnTo>
                  <a:lnTo>
                    <a:pt x="254" y="1621"/>
                  </a:lnTo>
                  <a:lnTo>
                    <a:pt x="252" y="1619"/>
                  </a:lnTo>
                  <a:lnTo>
                    <a:pt x="247" y="1617"/>
                  </a:lnTo>
                  <a:lnTo>
                    <a:pt x="242" y="1610"/>
                  </a:lnTo>
                  <a:lnTo>
                    <a:pt x="239" y="1605"/>
                  </a:lnTo>
                  <a:lnTo>
                    <a:pt x="227" y="1600"/>
                  </a:lnTo>
                  <a:lnTo>
                    <a:pt x="222" y="1597"/>
                  </a:lnTo>
                  <a:lnTo>
                    <a:pt x="218" y="1592"/>
                  </a:lnTo>
                  <a:lnTo>
                    <a:pt x="215" y="1590"/>
                  </a:lnTo>
                  <a:lnTo>
                    <a:pt x="212" y="1588"/>
                  </a:lnTo>
                  <a:lnTo>
                    <a:pt x="208" y="1587"/>
                  </a:lnTo>
                  <a:lnTo>
                    <a:pt x="205" y="1585"/>
                  </a:lnTo>
                  <a:lnTo>
                    <a:pt x="201" y="1587"/>
                  </a:lnTo>
                  <a:lnTo>
                    <a:pt x="200" y="1588"/>
                  </a:lnTo>
                  <a:lnTo>
                    <a:pt x="200" y="1592"/>
                  </a:lnTo>
                  <a:lnTo>
                    <a:pt x="201" y="1597"/>
                  </a:lnTo>
                  <a:lnTo>
                    <a:pt x="203" y="1598"/>
                  </a:lnTo>
                  <a:lnTo>
                    <a:pt x="205" y="1598"/>
                  </a:lnTo>
                  <a:lnTo>
                    <a:pt x="205" y="1660"/>
                  </a:lnTo>
                  <a:lnTo>
                    <a:pt x="198" y="1684"/>
                  </a:lnTo>
                  <a:lnTo>
                    <a:pt x="196" y="1699"/>
                  </a:lnTo>
                  <a:lnTo>
                    <a:pt x="198" y="1714"/>
                  </a:lnTo>
                  <a:lnTo>
                    <a:pt x="191" y="1718"/>
                  </a:lnTo>
                  <a:lnTo>
                    <a:pt x="184" y="1723"/>
                  </a:lnTo>
                  <a:lnTo>
                    <a:pt x="179" y="1728"/>
                  </a:lnTo>
                  <a:lnTo>
                    <a:pt x="179" y="1737"/>
                  </a:lnTo>
                  <a:lnTo>
                    <a:pt x="177" y="1743"/>
                  </a:lnTo>
                  <a:lnTo>
                    <a:pt x="174" y="1749"/>
                  </a:lnTo>
                  <a:lnTo>
                    <a:pt x="166" y="1752"/>
                  </a:lnTo>
                  <a:lnTo>
                    <a:pt x="162" y="1755"/>
                  </a:lnTo>
                  <a:lnTo>
                    <a:pt x="160" y="1761"/>
                  </a:lnTo>
                  <a:lnTo>
                    <a:pt x="157" y="1767"/>
                  </a:lnTo>
                  <a:lnTo>
                    <a:pt x="154" y="1774"/>
                  </a:lnTo>
                  <a:lnTo>
                    <a:pt x="150" y="1781"/>
                  </a:lnTo>
                  <a:lnTo>
                    <a:pt x="147" y="1786"/>
                  </a:lnTo>
                  <a:lnTo>
                    <a:pt x="143" y="1788"/>
                  </a:lnTo>
                  <a:lnTo>
                    <a:pt x="138" y="1790"/>
                  </a:lnTo>
                  <a:lnTo>
                    <a:pt x="135" y="1790"/>
                  </a:lnTo>
                  <a:lnTo>
                    <a:pt x="130" y="1790"/>
                  </a:lnTo>
                  <a:lnTo>
                    <a:pt x="128" y="1798"/>
                  </a:lnTo>
                  <a:lnTo>
                    <a:pt x="130" y="1805"/>
                  </a:lnTo>
                  <a:lnTo>
                    <a:pt x="133" y="1810"/>
                  </a:lnTo>
                  <a:lnTo>
                    <a:pt x="137" y="1813"/>
                  </a:lnTo>
                  <a:lnTo>
                    <a:pt x="140" y="1817"/>
                  </a:lnTo>
                  <a:lnTo>
                    <a:pt x="143" y="1822"/>
                  </a:lnTo>
                  <a:lnTo>
                    <a:pt x="145" y="1829"/>
                  </a:lnTo>
                  <a:lnTo>
                    <a:pt x="143" y="1837"/>
                  </a:lnTo>
                  <a:lnTo>
                    <a:pt x="147" y="1839"/>
                  </a:lnTo>
                  <a:lnTo>
                    <a:pt x="147" y="1841"/>
                  </a:lnTo>
                  <a:lnTo>
                    <a:pt x="147" y="1843"/>
                  </a:lnTo>
                  <a:lnTo>
                    <a:pt x="143" y="1844"/>
                  </a:lnTo>
                  <a:lnTo>
                    <a:pt x="140" y="1851"/>
                  </a:lnTo>
                  <a:lnTo>
                    <a:pt x="137" y="1858"/>
                  </a:lnTo>
                  <a:lnTo>
                    <a:pt x="137" y="1868"/>
                  </a:lnTo>
                  <a:lnTo>
                    <a:pt x="137" y="1878"/>
                  </a:lnTo>
                  <a:lnTo>
                    <a:pt x="137" y="1906"/>
                  </a:lnTo>
                  <a:lnTo>
                    <a:pt x="137" y="1912"/>
                  </a:lnTo>
                  <a:lnTo>
                    <a:pt x="137" y="1916"/>
                  </a:lnTo>
                  <a:lnTo>
                    <a:pt x="135" y="1919"/>
                  </a:lnTo>
                  <a:lnTo>
                    <a:pt x="131" y="1921"/>
                  </a:lnTo>
                  <a:lnTo>
                    <a:pt x="126" y="1926"/>
                  </a:lnTo>
                  <a:lnTo>
                    <a:pt x="123" y="1929"/>
                  </a:lnTo>
                  <a:lnTo>
                    <a:pt x="123" y="1933"/>
                  </a:lnTo>
                  <a:lnTo>
                    <a:pt x="123" y="1943"/>
                  </a:lnTo>
                  <a:lnTo>
                    <a:pt x="119" y="1953"/>
                  </a:lnTo>
                  <a:lnTo>
                    <a:pt x="114" y="1970"/>
                  </a:lnTo>
                  <a:lnTo>
                    <a:pt x="111" y="1987"/>
                  </a:lnTo>
                  <a:lnTo>
                    <a:pt x="109" y="1998"/>
                  </a:lnTo>
                  <a:lnTo>
                    <a:pt x="109" y="2008"/>
                  </a:lnTo>
                  <a:lnTo>
                    <a:pt x="104" y="2010"/>
                  </a:lnTo>
                  <a:lnTo>
                    <a:pt x="101" y="2011"/>
                  </a:lnTo>
                  <a:lnTo>
                    <a:pt x="97" y="2015"/>
                  </a:lnTo>
                  <a:lnTo>
                    <a:pt x="96" y="2020"/>
                  </a:lnTo>
                  <a:lnTo>
                    <a:pt x="96" y="2030"/>
                  </a:lnTo>
                  <a:lnTo>
                    <a:pt x="96" y="2042"/>
                  </a:lnTo>
                  <a:lnTo>
                    <a:pt x="90" y="2044"/>
                  </a:lnTo>
                  <a:lnTo>
                    <a:pt x="85" y="2047"/>
                  </a:lnTo>
                  <a:lnTo>
                    <a:pt x="82" y="2052"/>
                  </a:lnTo>
                  <a:lnTo>
                    <a:pt x="79" y="2056"/>
                  </a:lnTo>
                  <a:lnTo>
                    <a:pt x="75" y="2068"/>
                  </a:lnTo>
                  <a:lnTo>
                    <a:pt x="72" y="2080"/>
                  </a:lnTo>
                  <a:lnTo>
                    <a:pt x="68" y="2091"/>
                  </a:lnTo>
                  <a:lnTo>
                    <a:pt x="65" y="2103"/>
                  </a:lnTo>
                  <a:lnTo>
                    <a:pt x="62" y="2109"/>
                  </a:lnTo>
                  <a:lnTo>
                    <a:pt x="58" y="2112"/>
                  </a:lnTo>
                  <a:lnTo>
                    <a:pt x="53" y="2115"/>
                  </a:lnTo>
                  <a:lnTo>
                    <a:pt x="48" y="2117"/>
                  </a:lnTo>
                  <a:lnTo>
                    <a:pt x="46" y="2122"/>
                  </a:lnTo>
                  <a:lnTo>
                    <a:pt x="44" y="2124"/>
                  </a:lnTo>
                  <a:lnTo>
                    <a:pt x="41" y="2124"/>
                  </a:lnTo>
                  <a:lnTo>
                    <a:pt x="41" y="2144"/>
                  </a:lnTo>
                  <a:lnTo>
                    <a:pt x="32" y="2148"/>
                  </a:lnTo>
                  <a:lnTo>
                    <a:pt x="24" y="2151"/>
                  </a:lnTo>
                  <a:lnTo>
                    <a:pt x="17" y="2156"/>
                  </a:lnTo>
                  <a:lnTo>
                    <a:pt x="15" y="2160"/>
                  </a:lnTo>
                  <a:lnTo>
                    <a:pt x="14" y="2165"/>
                  </a:lnTo>
                  <a:lnTo>
                    <a:pt x="9" y="2173"/>
                  </a:lnTo>
                  <a:lnTo>
                    <a:pt x="3" y="2178"/>
                  </a:lnTo>
                  <a:lnTo>
                    <a:pt x="2" y="2184"/>
                  </a:lnTo>
                  <a:lnTo>
                    <a:pt x="0" y="2192"/>
                  </a:lnTo>
                  <a:lnTo>
                    <a:pt x="2" y="2197"/>
                  </a:lnTo>
                  <a:lnTo>
                    <a:pt x="5" y="2201"/>
                  </a:lnTo>
                  <a:lnTo>
                    <a:pt x="7" y="2206"/>
                  </a:lnTo>
                  <a:lnTo>
                    <a:pt x="7" y="2213"/>
                  </a:lnTo>
                  <a:lnTo>
                    <a:pt x="14" y="2213"/>
                  </a:lnTo>
                  <a:lnTo>
                    <a:pt x="15" y="2213"/>
                  </a:lnTo>
                  <a:lnTo>
                    <a:pt x="21" y="2214"/>
                  </a:lnTo>
                  <a:lnTo>
                    <a:pt x="24" y="2213"/>
                  </a:lnTo>
                  <a:lnTo>
                    <a:pt x="32" y="2207"/>
                  </a:lnTo>
                  <a:lnTo>
                    <a:pt x="41" y="2202"/>
                  </a:lnTo>
                  <a:lnTo>
                    <a:pt x="44" y="2201"/>
                  </a:lnTo>
                  <a:lnTo>
                    <a:pt x="50" y="2201"/>
                  </a:lnTo>
                  <a:lnTo>
                    <a:pt x="51" y="2201"/>
                  </a:lnTo>
                  <a:lnTo>
                    <a:pt x="73" y="2202"/>
                  </a:lnTo>
                  <a:lnTo>
                    <a:pt x="94" y="2202"/>
                  </a:lnTo>
                  <a:lnTo>
                    <a:pt x="114" y="2197"/>
                  </a:lnTo>
                  <a:lnTo>
                    <a:pt x="137" y="2192"/>
                  </a:lnTo>
                  <a:lnTo>
                    <a:pt x="137" y="2195"/>
                  </a:lnTo>
                  <a:lnTo>
                    <a:pt x="138" y="2197"/>
                  </a:lnTo>
                  <a:lnTo>
                    <a:pt x="143" y="2197"/>
                  </a:lnTo>
                  <a:lnTo>
                    <a:pt x="150" y="2199"/>
                  </a:lnTo>
                  <a:lnTo>
                    <a:pt x="157" y="2199"/>
                  </a:lnTo>
                  <a:lnTo>
                    <a:pt x="159" y="2201"/>
                  </a:lnTo>
                  <a:lnTo>
                    <a:pt x="159" y="2202"/>
                  </a:lnTo>
                  <a:lnTo>
                    <a:pt x="160" y="2204"/>
                  </a:lnTo>
                  <a:lnTo>
                    <a:pt x="164" y="2206"/>
                  </a:lnTo>
                  <a:lnTo>
                    <a:pt x="171" y="2206"/>
                  </a:lnTo>
                  <a:lnTo>
                    <a:pt x="177" y="2211"/>
                  </a:lnTo>
                  <a:lnTo>
                    <a:pt x="188" y="2213"/>
                  </a:lnTo>
                  <a:lnTo>
                    <a:pt x="200" y="2213"/>
                  </a:lnTo>
                  <a:lnTo>
                    <a:pt x="212" y="2213"/>
                  </a:lnTo>
                  <a:lnTo>
                    <a:pt x="213" y="2218"/>
                  </a:lnTo>
                  <a:lnTo>
                    <a:pt x="217" y="2219"/>
                  </a:lnTo>
                  <a:lnTo>
                    <a:pt x="225" y="2223"/>
                  </a:lnTo>
                  <a:lnTo>
                    <a:pt x="234" y="2226"/>
                  </a:lnTo>
                  <a:lnTo>
                    <a:pt x="237" y="2228"/>
                  </a:lnTo>
                  <a:lnTo>
                    <a:pt x="239" y="2233"/>
                  </a:lnTo>
                  <a:lnTo>
                    <a:pt x="280" y="2233"/>
                  </a:lnTo>
                  <a:lnTo>
                    <a:pt x="281" y="2236"/>
                  </a:lnTo>
                  <a:lnTo>
                    <a:pt x="283" y="2238"/>
                  </a:lnTo>
                  <a:lnTo>
                    <a:pt x="287" y="2240"/>
                  </a:lnTo>
                  <a:lnTo>
                    <a:pt x="290" y="2243"/>
                  </a:lnTo>
                  <a:lnTo>
                    <a:pt x="293" y="2247"/>
                  </a:lnTo>
                  <a:lnTo>
                    <a:pt x="302" y="2252"/>
                  </a:lnTo>
                  <a:lnTo>
                    <a:pt x="309" y="2255"/>
                  </a:lnTo>
                  <a:lnTo>
                    <a:pt x="316" y="2259"/>
                  </a:lnTo>
                  <a:lnTo>
                    <a:pt x="319" y="2260"/>
                  </a:lnTo>
                  <a:lnTo>
                    <a:pt x="322" y="2264"/>
                  </a:lnTo>
                  <a:lnTo>
                    <a:pt x="326" y="2269"/>
                  </a:lnTo>
                  <a:lnTo>
                    <a:pt x="327" y="2274"/>
                  </a:lnTo>
                  <a:lnTo>
                    <a:pt x="327" y="2281"/>
                  </a:lnTo>
                  <a:lnTo>
                    <a:pt x="334" y="2281"/>
                  </a:lnTo>
                  <a:lnTo>
                    <a:pt x="341" y="2281"/>
                  </a:lnTo>
                  <a:lnTo>
                    <a:pt x="351" y="2284"/>
                  </a:lnTo>
                  <a:lnTo>
                    <a:pt x="358" y="2291"/>
                  </a:lnTo>
                  <a:lnTo>
                    <a:pt x="368" y="2294"/>
                  </a:lnTo>
                  <a:lnTo>
                    <a:pt x="384" y="2294"/>
                  </a:lnTo>
                  <a:lnTo>
                    <a:pt x="399" y="2293"/>
                  </a:lnTo>
                  <a:lnTo>
                    <a:pt x="413" y="2291"/>
                  </a:lnTo>
                  <a:lnTo>
                    <a:pt x="426" y="2288"/>
                  </a:lnTo>
                  <a:lnTo>
                    <a:pt x="452" y="2281"/>
                  </a:lnTo>
                  <a:lnTo>
                    <a:pt x="478" y="2274"/>
                  </a:lnTo>
                  <a:lnTo>
                    <a:pt x="519" y="2253"/>
                  </a:lnTo>
                  <a:lnTo>
                    <a:pt x="532" y="2253"/>
                  </a:lnTo>
                  <a:lnTo>
                    <a:pt x="539" y="2253"/>
                  </a:lnTo>
                  <a:lnTo>
                    <a:pt x="544" y="2252"/>
                  </a:lnTo>
                  <a:lnTo>
                    <a:pt x="549" y="2248"/>
                  </a:lnTo>
                  <a:lnTo>
                    <a:pt x="556" y="2240"/>
                  </a:lnTo>
                  <a:lnTo>
                    <a:pt x="561" y="2230"/>
                  </a:lnTo>
                  <a:lnTo>
                    <a:pt x="566" y="2219"/>
                  </a:lnTo>
                  <a:lnTo>
                    <a:pt x="568" y="2211"/>
                  </a:lnTo>
                  <a:lnTo>
                    <a:pt x="568" y="2204"/>
                  </a:lnTo>
                  <a:lnTo>
                    <a:pt x="565" y="2189"/>
                  </a:lnTo>
                  <a:lnTo>
                    <a:pt x="563" y="2173"/>
                  </a:lnTo>
                  <a:lnTo>
                    <a:pt x="565" y="2166"/>
                  </a:lnTo>
                  <a:lnTo>
                    <a:pt x="566" y="2158"/>
                  </a:lnTo>
                  <a:lnTo>
                    <a:pt x="568" y="2156"/>
                  </a:lnTo>
                  <a:lnTo>
                    <a:pt x="570" y="2156"/>
                  </a:lnTo>
                  <a:lnTo>
                    <a:pt x="572" y="2155"/>
                  </a:lnTo>
                  <a:lnTo>
                    <a:pt x="573" y="2151"/>
                  </a:lnTo>
                  <a:lnTo>
                    <a:pt x="572" y="2148"/>
                  </a:lnTo>
                  <a:lnTo>
                    <a:pt x="570" y="2144"/>
                  </a:lnTo>
                  <a:lnTo>
                    <a:pt x="568" y="2141"/>
                  </a:lnTo>
                  <a:lnTo>
                    <a:pt x="566" y="2138"/>
                  </a:lnTo>
                  <a:lnTo>
                    <a:pt x="566" y="2131"/>
                  </a:lnTo>
                  <a:lnTo>
                    <a:pt x="566" y="2120"/>
                  </a:lnTo>
                  <a:lnTo>
                    <a:pt x="566" y="2097"/>
                  </a:lnTo>
                  <a:lnTo>
                    <a:pt x="565" y="2090"/>
                  </a:lnTo>
                  <a:lnTo>
                    <a:pt x="565" y="2083"/>
                  </a:lnTo>
                  <a:lnTo>
                    <a:pt x="568" y="2074"/>
                  </a:lnTo>
                  <a:lnTo>
                    <a:pt x="572" y="2066"/>
                  </a:lnTo>
                  <a:lnTo>
                    <a:pt x="573" y="2061"/>
                  </a:lnTo>
                  <a:lnTo>
                    <a:pt x="573" y="2056"/>
                  </a:lnTo>
                  <a:lnTo>
                    <a:pt x="580" y="2052"/>
                  </a:lnTo>
                  <a:lnTo>
                    <a:pt x="587" y="2047"/>
                  </a:lnTo>
                  <a:lnTo>
                    <a:pt x="597" y="2035"/>
                  </a:lnTo>
                  <a:lnTo>
                    <a:pt x="614" y="2008"/>
                  </a:lnTo>
                  <a:lnTo>
                    <a:pt x="621" y="2010"/>
                  </a:lnTo>
                  <a:lnTo>
                    <a:pt x="624" y="2010"/>
                  </a:lnTo>
                  <a:lnTo>
                    <a:pt x="633" y="2006"/>
                  </a:lnTo>
                  <a:lnTo>
                    <a:pt x="638" y="2001"/>
                  </a:lnTo>
                  <a:lnTo>
                    <a:pt x="643" y="2001"/>
                  </a:lnTo>
                  <a:lnTo>
                    <a:pt x="648" y="2001"/>
                  </a:lnTo>
                  <a:lnTo>
                    <a:pt x="650" y="1996"/>
                  </a:lnTo>
                  <a:lnTo>
                    <a:pt x="653" y="1991"/>
                  </a:lnTo>
                  <a:lnTo>
                    <a:pt x="662" y="1984"/>
                  </a:lnTo>
                  <a:lnTo>
                    <a:pt x="670" y="1977"/>
                  </a:lnTo>
                  <a:lnTo>
                    <a:pt x="674" y="1972"/>
                  </a:lnTo>
                  <a:lnTo>
                    <a:pt x="676" y="1967"/>
                  </a:lnTo>
                  <a:lnTo>
                    <a:pt x="681" y="1964"/>
                  </a:lnTo>
                  <a:lnTo>
                    <a:pt x="684" y="1960"/>
                  </a:lnTo>
                  <a:lnTo>
                    <a:pt x="688" y="1948"/>
                  </a:lnTo>
                  <a:lnTo>
                    <a:pt x="689" y="1943"/>
                  </a:lnTo>
                  <a:lnTo>
                    <a:pt x="693" y="1938"/>
                  </a:lnTo>
                  <a:lnTo>
                    <a:pt x="698" y="1935"/>
                  </a:lnTo>
                  <a:lnTo>
                    <a:pt x="703" y="1933"/>
                  </a:lnTo>
                  <a:lnTo>
                    <a:pt x="706" y="1933"/>
                  </a:lnTo>
                  <a:lnTo>
                    <a:pt x="710" y="1929"/>
                  </a:lnTo>
                  <a:lnTo>
                    <a:pt x="713" y="1928"/>
                  </a:lnTo>
                  <a:lnTo>
                    <a:pt x="717" y="1926"/>
                  </a:lnTo>
                  <a:lnTo>
                    <a:pt x="792" y="1926"/>
                  </a:lnTo>
                  <a:lnTo>
                    <a:pt x="792" y="1918"/>
                  </a:lnTo>
                  <a:lnTo>
                    <a:pt x="795" y="1912"/>
                  </a:lnTo>
                  <a:lnTo>
                    <a:pt x="797" y="1906"/>
                  </a:lnTo>
                  <a:lnTo>
                    <a:pt x="798" y="1899"/>
                  </a:lnTo>
                  <a:lnTo>
                    <a:pt x="798" y="1895"/>
                  </a:lnTo>
                  <a:lnTo>
                    <a:pt x="802" y="1892"/>
                  </a:lnTo>
                  <a:lnTo>
                    <a:pt x="807" y="1887"/>
                  </a:lnTo>
                  <a:lnTo>
                    <a:pt x="810" y="1885"/>
                  </a:lnTo>
                  <a:lnTo>
                    <a:pt x="812" y="1882"/>
                  </a:lnTo>
                  <a:lnTo>
                    <a:pt x="812" y="1878"/>
                  </a:lnTo>
                  <a:lnTo>
                    <a:pt x="812" y="1872"/>
                  </a:lnTo>
                  <a:lnTo>
                    <a:pt x="812" y="1866"/>
                  </a:lnTo>
                  <a:lnTo>
                    <a:pt x="809" y="1865"/>
                  </a:lnTo>
                  <a:lnTo>
                    <a:pt x="803" y="1865"/>
                  </a:lnTo>
                  <a:lnTo>
                    <a:pt x="798" y="1865"/>
                  </a:lnTo>
                  <a:lnTo>
                    <a:pt x="792" y="1865"/>
                  </a:lnTo>
                  <a:lnTo>
                    <a:pt x="788" y="1865"/>
                  </a:lnTo>
                  <a:lnTo>
                    <a:pt x="785" y="1863"/>
                  </a:lnTo>
                  <a:lnTo>
                    <a:pt x="785" y="1858"/>
                  </a:lnTo>
                  <a:lnTo>
                    <a:pt x="778" y="1860"/>
                  </a:lnTo>
                  <a:lnTo>
                    <a:pt x="773" y="1860"/>
                  </a:lnTo>
                  <a:lnTo>
                    <a:pt x="766" y="1856"/>
                  </a:lnTo>
                  <a:lnTo>
                    <a:pt x="761" y="1851"/>
                  </a:lnTo>
                  <a:lnTo>
                    <a:pt x="756" y="1851"/>
                  </a:lnTo>
                  <a:lnTo>
                    <a:pt x="751" y="1851"/>
                  </a:lnTo>
                  <a:lnTo>
                    <a:pt x="752" y="1844"/>
                  </a:lnTo>
                  <a:lnTo>
                    <a:pt x="751" y="1839"/>
                  </a:lnTo>
                  <a:lnTo>
                    <a:pt x="749" y="1834"/>
                  </a:lnTo>
                  <a:lnTo>
                    <a:pt x="747" y="1831"/>
                  </a:lnTo>
                  <a:lnTo>
                    <a:pt x="740" y="1825"/>
                  </a:lnTo>
                  <a:lnTo>
                    <a:pt x="739" y="1822"/>
                  </a:lnTo>
                  <a:lnTo>
                    <a:pt x="737" y="1817"/>
                  </a:lnTo>
                  <a:lnTo>
                    <a:pt x="739" y="1813"/>
                  </a:lnTo>
                  <a:lnTo>
                    <a:pt x="740" y="1812"/>
                  </a:lnTo>
                  <a:lnTo>
                    <a:pt x="742" y="1808"/>
                  </a:lnTo>
                  <a:lnTo>
                    <a:pt x="744" y="1803"/>
                  </a:lnTo>
                  <a:lnTo>
                    <a:pt x="744" y="1800"/>
                  </a:lnTo>
                  <a:lnTo>
                    <a:pt x="744" y="1791"/>
                  </a:lnTo>
                  <a:lnTo>
                    <a:pt x="740" y="1783"/>
                  </a:lnTo>
                  <a:lnTo>
                    <a:pt x="734" y="1766"/>
                  </a:lnTo>
                  <a:lnTo>
                    <a:pt x="735" y="1761"/>
                  </a:lnTo>
                  <a:lnTo>
                    <a:pt x="735" y="1757"/>
                  </a:lnTo>
                  <a:lnTo>
                    <a:pt x="734" y="1754"/>
                  </a:lnTo>
                  <a:lnTo>
                    <a:pt x="728" y="1750"/>
                  </a:lnTo>
                  <a:lnTo>
                    <a:pt x="727" y="1749"/>
                  </a:lnTo>
                  <a:lnTo>
                    <a:pt x="722" y="1745"/>
                  </a:lnTo>
                  <a:lnTo>
                    <a:pt x="713" y="1742"/>
                  </a:lnTo>
                  <a:lnTo>
                    <a:pt x="711" y="1740"/>
                  </a:lnTo>
                  <a:lnTo>
                    <a:pt x="711" y="1738"/>
                  </a:lnTo>
                  <a:lnTo>
                    <a:pt x="710" y="1735"/>
                  </a:lnTo>
                  <a:lnTo>
                    <a:pt x="708" y="1733"/>
                  </a:lnTo>
                  <a:lnTo>
                    <a:pt x="705" y="1733"/>
                  </a:lnTo>
                  <a:lnTo>
                    <a:pt x="703" y="1731"/>
                  </a:lnTo>
                  <a:lnTo>
                    <a:pt x="703" y="1728"/>
                  </a:lnTo>
                  <a:lnTo>
                    <a:pt x="703" y="1687"/>
                  </a:lnTo>
                  <a:lnTo>
                    <a:pt x="705" y="1675"/>
                  </a:lnTo>
                  <a:lnTo>
                    <a:pt x="706" y="1670"/>
                  </a:lnTo>
                  <a:lnTo>
                    <a:pt x="710" y="1667"/>
                  </a:lnTo>
                  <a:lnTo>
                    <a:pt x="711" y="1665"/>
                  </a:lnTo>
                  <a:lnTo>
                    <a:pt x="718" y="1667"/>
                  </a:lnTo>
                  <a:lnTo>
                    <a:pt x="722" y="1665"/>
                  </a:lnTo>
                  <a:lnTo>
                    <a:pt x="725" y="1662"/>
                  </a:lnTo>
                  <a:lnTo>
                    <a:pt x="727" y="1658"/>
                  </a:lnTo>
                  <a:lnTo>
                    <a:pt x="728" y="1655"/>
                  </a:lnTo>
                  <a:lnTo>
                    <a:pt x="739" y="1644"/>
                  </a:lnTo>
                  <a:lnTo>
                    <a:pt x="742" y="1639"/>
                  </a:lnTo>
                  <a:lnTo>
                    <a:pt x="744" y="1633"/>
                  </a:lnTo>
                  <a:lnTo>
                    <a:pt x="744" y="1631"/>
                  </a:lnTo>
                  <a:lnTo>
                    <a:pt x="744" y="1622"/>
                  </a:lnTo>
                  <a:lnTo>
                    <a:pt x="744" y="1621"/>
                  </a:lnTo>
                  <a:lnTo>
                    <a:pt x="744" y="1619"/>
                  </a:lnTo>
                  <a:lnTo>
                    <a:pt x="744" y="1617"/>
                  </a:lnTo>
                  <a:lnTo>
                    <a:pt x="745" y="1616"/>
                  </a:lnTo>
                  <a:lnTo>
                    <a:pt x="747" y="1614"/>
                  </a:lnTo>
                  <a:lnTo>
                    <a:pt x="751" y="1612"/>
                  </a:lnTo>
                  <a:lnTo>
                    <a:pt x="745" y="1604"/>
                  </a:lnTo>
                  <a:lnTo>
                    <a:pt x="744" y="1598"/>
                  </a:lnTo>
                  <a:lnTo>
                    <a:pt x="744" y="1592"/>
                  </a:lnTo>
                  <a:lnTo>
                    <a:pt x="749" y="1592"/>
                  </a:lnTo>
                  <a:lnTo>
                    <a:pt x="754" y="1590"/>
                  </a:lnTo>
                  <a:lnTo>
                    <a:pt x="757" y="1588"/>
                  </a:lnTo>
                  <a:lnTo>
                    <a:pt x="761" y="1585"/>
                  </a:lnTo>
                  <a:lnTo>
                    <a:pt x="766" y="1587"/>
                  </a:lnTo>
                  <a:lnTo>
                    <a:pt x="769" y="1585"/>
                  </a:lnTo>
                  <a:lnTo>
                    <a:pt x="776" y="1581"/>
                  </a:lnTo>
                  <a:lnTo>
                    <a:pt x="785" y="1576"/>
                  </a:lnTo>
                  <a:lnTo>
                    <a:pt x="793" y="1569"/>
                  </a:lnTo>
                  <a:lnTo>
                    <a:pt x="795" y="1568"/>
                  </a:lnTo>
                  <a:lnTo>
                    <a:pt x="798" y="1566"/>
                  </a:lnTo>
                  <a:lnTo>
                    <a:pt x="800" y="1564"/>
                  </a:lnTo>
                  <a:lnTo>
                    <a:pt x="803" y="1564"/>
                  </a:lnTo>
                  <a:lnTo>
                    <a:pt x="810" y="1564"/>
                  </a:lnTo>
                  <a:lnTo>
                    <a:pt x="824" y="1564"/>
                  </a:lnTo>
                  <a:lnTo>
                    <a:pt x="827" y="1563"/>
                  </a:lnTo>
                  <a:lnTo>
                    <a:pt x="839" y="1558"/>
                  </a:lnTo>
                  <a:lnTo>
                    <a:pt x="844" y="1556"/>
                  </a:lnTo>
                  <a:lnTo>
                    <a:pt x="846" y="1554"/>
                  </a:lnTo>
                  <a:lnTo>
                    <a:pt x="846" y="1551"/>
                  </a:lnTo>
                  <a:lnTo>
                    <a:pt x="856" y="1547"/>
                  </a:lnTo>
                  <a:lnTo>
                    <a:pt x="863" y="1542"/>
                  </a:lnTo>
                  <a:lnTo>
                    <a:pt x="872" y="1535"/>
                  </a:lnTo>
                  <a:lnTo>
                    <a:pt x="880" y="1530"/>
                  </a:lnTo>
                  <a:lnTo>
                    <a:pt x="880" y="1527"/>
                  </a:lnTo>
                  <a:lnTo>
                    <a:pt x="882" y="1525"/>
                  </a:lnTo>
                  <a:lnTo>
                    <a:pt x="887" y="1523"/>
                  </a:lnTo>
                  <a:lnTo>
                    <a:pt x="890" y="1520"/>
                  </a:lnTo>
                  <a:lnTo>
                    <a:pt x="892" y="1518"/>
                  </a:lnTo>
                  <a:lnTo>
                    <a:pt x="894" y="1517"/>
                  </a:lnTo>
                  <a:lnTo>
                    <a:pt x="894" y="1513"/>
                  </a:lnTo>
                  <a:lnTo>
                    <a:pt x="896" y="1510"/>
                  </a:lnTo>
                  <a:lnTo>
                    <a:pt x="901" y="1508"/>
                  </a:lnTo>
                  <a:lnTo>
                    <a:pt x="906" y="1503"/>
                  </a:lnTo>
                  <a:lnTo>
                    <a:pt x="911" y="1498"/>
                  </a:lnTo>
                  <a:lnTo>
                    <a:pt x="916" y="1494"/>
                  </a:lnTo>
                  <a:lnTo>
                    <a:pt x="913" y="1493"/>
                  </a:lnTo>
                  <a:lnTo>
                    <a:pt x="911" y="1493"/>
                  </a:lnTo>
                  <a:lnTo>
                    <a:pt x="907" y="1494"/>
                  </a:lnTo>
                  <a:lnTo>
                    <a:pt x="906" y="1494"/>
                  </a:lnTo>
                  <a:lnTo>
                    <a:pt x="904" y="1493"/>
                  </a:lnTo>
                  <a:lnTo>
                    <a:pt x="906" y="1486"/>
                  </a:lnTo>
                  <a:lnTo>
                    <a:pt x="906" y="1481"/>
                  </a:lnTo>
                  <a:lnTo>
                    <a:pt x="904" y="1481"/>
                  </a:lnTo>
                  <a:lnTo>
                    <a:pt x="902" y="1479"/>
                  </a:lnTo>
                  <a:lnTo>
                    <a:pt x="897" y="1469"/>
                  </a:lnTo>
                  <a:lnTo>
                    <a:pt x="894" y="1459"/>
                  </a:lnTo>
                  <a:lnTo>
                    <a:pt x="892" y="1455"/>
                  </a:lnTo>
                  <a:lnTo>
                    <a:pt x="889" y="1452"/>
                  </a:lnTo>
                  <a:lnTo>
                    <a:pt x="884" y="1450"/>
                  </a:lnTo>
                  <a:lnTo>
                    <a:pt x="878" y="1450"/>
                  </a:lnTo>
                  <a:lnTo>
                    <a:pt x="875" y="1448"/>
                  </a:lnTo>
                  <a:lnTo>
                    <a:pt x="861" y="1443"/>
                  </a:lnTo>
                  <a:lnTo>
                    <a:pt x="860" y="1442"/>
                  </a:lnTo>
                  <a:lnTo>
                    <a:pt x="856" y="1436"/>
                  </a:lnTo>
                  <a:lnTo>
                    <a:pt x="853" y="1435"/>
                  </a:lnTo>
                  <a:lnTo>
                    <a:pt x="849" y="1425"/>
                  </a:lnTo>
                  <a:lnTo>
                    <a:pt x="844" y="1418"/>
                  </a:lnTo>
                  <a:lnTo>
                    <a:pt x="838" y="1413"/>
                  </a:lnTo>
                  <a:lnTo>
                    <a:pt x="831" y="1409"/>
                  </a:lnTo>
                  <a:lnTo>
                    <a:pt x="829" y="1407"/>
                  </a:lnTo>
                  <a:lnTo>
                    <a:pt x="827" y="1407"/>
                  </a:lnTo>
                  <a:lnTo>
                    <a:pt x="826" y="1406"/>
                  </a:lnTo>
                  <a:lnTo>
                    <a:pt x="826" y="1402"/>
                  </a:lnTo>
                  <a:lnTo>
                    <a:pt x="824" y="1399"/>
                  </a:lnTo>
                  <a:lnTo>
                    <a:pt x="826" y="1394"/>
                  </a:lnTo>
                  <a:lnTo>
                    <a:pt x="826" y="1384"/>
                  </a:lnTo>
                  <a:lnTo>
                    <a:pt x="826" y="1373"/>
                  </a:lnTo>
                  <a:lnTo>
                    <a:pt x="829" y="1367"/>
                  </a:lnTo>
                  <a:lnTo>
                    <a:pt x="832" y="1360"/>
                  </a:lnTo>
                  <a:lnTo>
                    <a:pt x="827" y="1358"/>
                  </a:lnTo>
                  <a:lnTo>
                    <a:pt x="824" y="1356"/>
                  </a:lnTo>
                  <a:lnTo>
                    <a:pt x="821" y="1353"/>
                  </a:lnTo>
                  <a:lnTo>
                    <a:pt x="819" y="1350"/>
                  </a:lnTo>
                  <a:lnTo>
                    <a:pt x="819" y="1338"/>
                  </a:lnTo>
                  <a:lnTo>
                    <a:pt x="819" y="1326"/>
                  </a:lnTo>
                  <a:lnTo>
                    <a:pt x="817" y="1317"/>
                  </a:lnTo>
                  <a:lnTo>
                    <a:pt x="817" y="1312"/>
                  </a:lnTo>
                  <a:lnTo>
                    <a:pt x="821" y="1302"/>
                  </a:lnTo>
                  <a:lnTo>
                    <a:pt x="826" y="1291"/>
                  </a:lnTo>
                  <a:lnTo>
                    <a:pt x="826" y="1285"/>
                  </a:lnTo>
                  <a:lnTo>
                    <a:pt x="826" y="1278"/>
                  </a:lnTo>
                  <a:lnTo>
                    <a:pt x="822" y="1276"/>
                  </a:lnTo>
                  <a:lnTo>
                    <a:pt x="821" y="1273"/>
                  </a:lnTo>
                  <a:lnTo>
                    <a:pt x="819" y="1269"/>
                  </a:lnTo>
                  <a:lnTo>
                    <a:pt x="819" y="1264"/>
                  </a:lnTo>
                  <a:lnTo>
                    <a:pt x="815" y="1259"/>
                  </a:lnTo>
                  <a:lnTo>
                    <a:pt x="812" y="1254"/>
                  </a:lnTo>
                  <a:lnTo>
                    <a:pt x="802" y="1247"/>
                  </a:lnTo>
                  <a:lnTo>
                    <a:pt x="795" y="1245"/>
                  </a:lnTo>
                  <a:lnTo>
                    <a:pt x="790" y="1242"/>
                  </a:lnTo>
                  <a:lnTo>
                    <a:pt x="786" y="1237"/>
                  </a:lnTo>
                  <a:lnTo>
                    <a:pt x="785" y="1230"/>
                  </a:lnTo>
                  <a:lnTo>
                    <a:pt x="781" y="1223"/>
                  </a:lnTo>
                  <a:lnTo>
                    <a:pt x="778" y="1220"/>
                  </a:lnTo>
                  <a:lnTo>
                    <a:pt x="774" y="1215"/>
                  </a:lnTo>
                  <a:lnTo>
                    <a:pt x="771" y="1209"/>
                  </a:lnTo>
                  <a:lnTo>
                    <a:pt x="771" y="1189"/>
                  </a:lnTo>
                  <a:lnTo>
                    <a:pt x="776" y="1187"/>
                  </a:lnTo>
                  <a:lnTo>
                    <a:pt x="774" y="1186"/>
                  </a:lnTo>
                  <a:lnTo>
                    <a:pt x="781" y="1179"/>
                  </a:lnTo>
                  <a:lnTo>
                    <a:pt x="790" y="1174"/>
                  </a:lnTo>
                  <a:lnTo>
                    <a:pt x="800" y="1172"/>
                  </a:lnTo>
                  <a:lnTo>
                    <a:pt x="810" y="1172"/>
                  </a:lnTo>
                  <a:lnTo>
                    <a:pt x="821" y="1175"/>
                  </a:lnTo>
                  <a:lnTo>
                    <a:pt x="829" y="1180"/>
                  </a:lnTo>
                  <a:lnTo>
                    <a:pt x="839" y="1184"/>
                  </a:lnTo>
                  <a:lnTo>
                    <a:pt x="849" y="1184"/>
                  </a:lnTo>
                  <a:lnTo>
                    <a:pt x="870" y="1186"/>
                  </a:lnTo>
                  <a:lnTo>
                    <a:pt x="892" y="1189"/>
                  </a:lnTo>
                  <a:lnTo>
                    <a:pt x="913" y="1191"/>
                  </a:lnTo>
                  <a:lnTo>
                    <a:pt x="921" y="1191"/>
                  </a:lnTo>
                  <a:lnTo>
                    <a:pt x="931" y="1189"/>
                  </a:lnTo>
                  <a:lnTo>
                    <a:pt x="940" y="1186"/>
                  </a:lnTo>
                  <a:lnTo>
                    <a:pt x="948" y="1180"/>
                  </a:lnTo>
                  <a:lnTo>
                    <a:pt x="948" y="1175"/>
                  </a:lnTo>
                  <a:lnTo>
                    <a:pt x="950" y="1170"/>
                  </a:lnTo>
                  <a:lnTo>
                    <a:pt x="955" y="1162"/>
                  </a:lnTo>
                  <a:lnTo>
                    <a:pt x="955" y="1158"/>
                  </a:lnTo>
                  <a:lnTo>
                    <a:pt x="955" y="1157"/>
                  </a:lnTo>
                  <a:lnTo>
                    <a:pt x="955" y="1155"/>
                  </a:lnTo>
                  <a:lnTo>
                    <a:pt x="959" y="1155"/>
                  </a:lnTo>
                  <a:lnTo>
                    <a:pt x="962" y="1155"/>
                  </a:lnTo>
                  <a:lnTo>
                    <a:pt x="962" y="1151"/>
                  </a:lnTo>
                  <a:lnTo>
                    <a:pt x="962" y="1148"/>
                  </a:lnTo>
                  <a:lnTo>
                    <a:pt x="965" y="1148"/>
                  </a:lnTo>
                  <a:lnTo>
                    <a:pt x="969" y="1148"/>
                  </a:lnTo>
                  <a:lnTo>
                    <a:pt x="981" y="1133"/>
                  </a:lnTo>
                  <a:lnTo>
                    <a:pt x="984" y="1124"/>
                  </a:lnTo>
                  <a:lnTo>
                    <a:pt x="989" y="1114"/>
                  </a:lnTo>
                  <a:lnTo>
                    <a:pt x="996" y="1114"/>
                  </a:lnTo>
                  <a:lnTo>
                    <a:pt x="1001" y="1112"/>
                  </a:lnTo>
                  <a:lnTo>
                    <a:pt x="1010" y="1107"/>
                  </a:lnTo>
                  <a:lnTo>
                    <a:pt x="1012" y="1097"/>
                  </a:lnTo>
                  <a:lnTo>
                    <a:pt x="1015" y="1088"/>
                  </a:lnTo>
                  <a:lnTo>
                    <a:pt x="1017" y="1085"/>
                  </a:lnTo>
                  <a:lnTo>
                    <a:pt x="1020" y="1082"/>
                  </a:lnTo>
                  <a:lnTo>
                    <a:pt x="1023" y="1080"/>
                  </a:lnTo>
                  <a:lnTo>
                    <a:pt x="1030" y="1080"/>
                  </a:lnTo>
                  <a:lnTo>
                    <a:pt x="1030" y="1075"/>
                  </a:lnTo>
                  <a:lnTo>
                    <a:pt x="1029" y="1070"/>
                  </a:lnTo>
                  <a:lnTo>
                    <a:pt x="1025" y="1061"/>
                  </a:lnTo>
                  <a:lnTo>
                    <a:pt x="1022" y="1053"/>
                  </a:lnTo>
                  <a:lnTo>
                    <a:pt x="1022" y="1046"/>
                  </a:lnTo>
                  <a:lnTo>
                    <a:pt x="1023" y="1039"/>
                  </a:lnTo>
                  <a:lnTo>
                    <a:pt x="1020" y="1039"/>
                  </a:lnTo>
                  <a:lnTo>
                    <a:pt x="1018" y="1036"/>
                  </a:lnTo>
                  <a:lnTo>
                    <a:pt x="1017" y="1029"/>
                  </a:lnTo>
                  <a:lnTo>
                    <a:pt x="1015" y="1022"/>
                  </a:lnTo>
                  <a:lnTo>
                    <a:pt x="1013" y="1020"/>
                  </a:lnTo>
                  <a:lnTo>
                    <a:pt x="1010" y="1018"/>
                  </a:lnTo>
                  <a:lnTo>
                    <a:pt x="1010" y="1010"/>
                  </a:lnTo>
                  <a:lnTo>
                    <a:pt x="1006" y="1005"/>
                  </a:lnTo>
                  <a:lnTo>
                    <a:pt x="1003" y="998"/>
                  </a:lnTo>
                  <a:lnTo>
                    <a:pt x="1003" y="991"/>
                  </a:lnTo>
                  <a:lnTo>
                    <a:pt x="1008" y="981"/>
                  </a:lnTo>
                  <a:lnTo>
                    <a:pt x="1013" y="971"/>
                  </a:lnTo>
                  <a:lnTo>
                    <a:pt x="1020" y="962"/>
                  </a:lnTo>
                  <a:lnTo>
                    <a:pt x="1025" y="959"/>
                  </a:lnTo>
                  <a:lnTo>
                    <a:pt x="1030" y="957"/>
                  </a:lnTo>
                  <a:lnTo>
                    <a:pt x="1030" y="937"/>
                  </a:lnTo>
                  <a:lnTo>
                    <a:pt x="1034" y="937"/>
                  </a:lnTo>
                  <a:lnTo>
                    <a:pt x="1041" y="937"/>
                  </a:lnTo>
                  <a:lnTo>
                    <a:pt x="1051" y="937"/>
                  </a:lnTo>
                  <a:lnTo>
                    <a:pt x="1056" y="937"/>
                  </a:lnTo>
                  <a:lnTo>
                    <a:pt x="1061" y="937"/>
                  </a:lnTo>
                  <a:lnTo>
                    <a:pt x="1064" y="938"/>
                  </a:lnTo>
                  <a:lnTo>
                    <a:pt x="1064" y="943"/>
                  </a:lnTo>
                  <a:lnTo>
                    <a:pt x="1073" y="945"/>
                  </a:lnTo>
                  <a:lnTo>
                    <a:pt x="1076" y="947"/>
                  </a:lnTo>
                  <a:lnTo>
                    <a:pt x="1078" y="950"/>
                  </a:lnTo>
                  <a:lnTo>
                    <a:pt x="1085" y="949"/>
                  </a:lnTo>
                  <a:lnTo>
                    <a:pt x="1085" y="947"/>
                  </a:lnTo>
                  <a:lnTo>
                    <a:pt x="1090" y="945"/>
                  </a:lnTo>
                  <a:lnTo>
                    <a:pt x="1092" y="945"/>
                  </a:lnTo>
                  <a:lnTo>
                    <a:pt x="1097" y="942"/>
                  </a:lnTo>
                  <a:lnTo>
                    <a:pt x="1100" y="937"/>
                  </a:lnTo>
                  <a:lnTo>
                    <a:pt x="1102" y="937"/>
                  </a:lnTo>
                  <a:lnTo>
                    <a:pt x="1102" y="935"/>
                  </a:lnTo>
                  <a:lnTo>
                    <a:pt x="1104" y="933"/>
                  </a:lnTo>
                  <a:lnTo>
                    <a:pt x="1107" y="926"/>
                  </a:lnTo>
                  <a:lnTo>
                    <a:pt x="1109" y="918"/>
                  </a:lnTo>
                  <a:lnTo>
                    <a:pt x="1107" y="909"/>
                  </a:lnTo>
                  <a:lnTo>
                    <a:pt x="1104" y="901"/>
                  </a:lnTo>
                  <a:lnTo>
                    <a:pt x="1102" y="899"/>
                  </a:lnTo>
                  <a:lnTo>
                    <a:pt x="1100" y="892"/>
                  </a:lnTo>
                  <a:lnTo>
                    <a:pt x="1099" y="887"/>
                  </a:lnTo>
                  <a:lnTo>
                    <a:pt x="1100" y="884"/>
                  </a:lnTo>
                  <a:lnTo>
                    <a:pt x="1107" y="877"/>
                  </a:lnTo>
                  <a:lnTo>
                    <a:pt x="1109" y="875"/>
                  </a:lnTo>
                  <a:lnTo>
                    <a:pt x="1114" y="868"/>
                  </a:lnTo>
                  <a:lnTo>
                    <a:pt x="1116" y="862"/>
                  </a:lnTo>
                  <a:lnTo>
                    <a:pt x="1116" y="857"/>
                  </a:lnTo>
                  <a:lnTo>
                    <a:pt x="1114" y="850"/>
                  </a:lnTo>
                  <a:lnTo>
                    <a:pt x="1114" y="846"/>
                  </a:lnTo>
                  <a:lnTo>
                    <a:pt x="1114" y="841"/>
                  </a:lnTo>
                  <a:lnTo>
                    <a:pt x="1114" y="836"/>
                  </a:lnTo>
                  <a:lnTo>
                    <a:pt x="1119" y="829"/>
                  </a:lnTo>
                  <a:lnTo>
                    <a:pt x="1121" y="826"/>
                  </a:lnTo>
                  <a:lnTo>
                    <a:pt x="1123" y="824"/>
                  </a:lnTo>
                  <a:lnTo>
                    <a:pt x="1124" y="821"/>
                  </a:lnTo>
                  <a:lnTo>
                    <a:pt x="1126" y="816"/>
                  </a:lnTo>
                  <a:lnTo>
                    <a:pt x="1128" y="810"/>
                  </a:lnTo>
                  <a:lnTo>
                    <a:pt x="1128" y="809"/>
                  </a:lnTo>
                  <a:lnTo>
                    <a:pt x="1129" y="799"/>
                  </a:lnTo>
                  <a:lnTo>
                    <a:pt x="1131" y="792"/>
                  </a:lnTo>
                  <a:lnTo>
                    <a:pt x="1129" y="773"/>
                  </a:lnTo>
                  <a:lnTo>
                    <a:pt x="1129" y="770"/>
                  </a:lnTo>
                  <a:lnTo>
                    <a:pt x="1131" y="763"/>
                  </a:lnTo>
                  <a:lnTo>
                    <a:pt x="1131" y="761"/>
                  </a:lnTo>
                  <a:lnTo>
                    <a:pt x="1133" y="754"/>
                  </a:lnTo>
                  <a:lnTo>
                    <a:pt x="1133" y="751"/>
                  </a:lnTo>
                  <a:lnTo>
                    <a:pt x="1133" y="749"/>
                  </a:lnTo>
                  <a:lnTo>
                    <a:pt x="1136" y="746"/>
                  </a:lnTo>
                  <a:lnTo>
                    <a:pt x="1138" y="740"/>
                  </a:lnTo>
                  <a:lnTo>
                    <a:pt x="1138" y="730"/>
                  </a:lnTo>
                  <a:lnTo>
                    <a:pt x="1138" y="722"/>
                  </a:lnTo>
                  <a:lnTo>
                    <a:pt x="1140" y="717"/>
                  </a:lnTo>
                  <a:lnTo>
                    <a:pt x="1145" y="715"/>
                  </a:lnTo>
                  <a:lnTo>
                    <a:pt x="1146" y="711"/>
                  </a:lnTo>
                  <a:lnTo>
                    <a:pt x="1146" y="708"/>
                  </a:lnTo>
                  <a:lnTo>
                    <a:pt x="1150" y="701"/>
                  </a:lnTo>
                  <a:lnTo>
                    <a:pt x="1150" y="696"/>
                  </a:lnTo>
                  <a:lnTo>
                    <a:pt x="1148" y="693"/>
                  </a:lnTo>
                  <a:lnTo>
                    <a:pt x="1145" y="686"/>
                  </a:lnTo>
                  <a:lnTo>
                    <a:pt x="1143" y="684"/>
                  </a:lnTo>
                  <a:lnTo>
                    <a:pt x="1138" y="669"/>
                  </a:lnTo>
                  <a:lnTo>
                    <a:pt x="1138" y="665"/>
                  </a:lnTo>
                  <a:lnTo>
                    <a:pt x="1138" y="652"/>
                  </a:lnTo>
                  <a:lnTo>
                    <a:pt x="1136" y="647"/>
                  </a:lnTo>
                  <a:lnTo>
                    <a:pt x="1134" y="640"/>
                  </a:lnTo>
                  <a:lnTo>
                    <a:pt x="1136" y="636"/>
                  </a:lnTo>
                  <a:lnTo>
                    <a:pt x="1138" y="633"/>
                  </a:lnTo>
                  <a:lnTo>
                    <a:pt x="1141" y="631"/>
                  </a:lnTo>
                  <a:lnTo>
                    <a:pt x="1158" y="631"/>
                  </a:lnTo>
                  <a:lnTo>
                    <a:pt x="1162" y="629"/>
                  </a:lnTo>
                  <a:lnTo>
                    <a:pt x="1165" y="631"/>
                  </a:lnTo>
                  <a:lnTo>
                    <a:pt x="1169" y="633"/>
                  </a:lnTo>
                  <a:lnTo>
                    <a:pt x="1172" y="631"/>
                  </a:lnTo>
                  <a:lnTo>
                    <a:pt x="1175" y="629"/>
                  </a:lnTo>
                  <a:lnTo>
                    <a:pt x="1182" y="621"/>
                  </a:lnTo>
                  <a:lnTo>
                    <a:pt x="1189" y="614"/>
                  </a:lnTo>
                  <a:lnTo>
                    <a:pt x="1191" y="611"/>
                  </a:lnTo>
                  <a:lnTo>
                    <a:pt x="1192" y="607"/>
                  </a:lnTo>
                  <a:lnTo>
                    <a:pt x="1194" y="604"/>
                  </a:lnTo>
                  <a:lnTo>
                    <a:pt x="1196" y="602"/>
                  </a:lnTo>
                  <a:lnTo>
                    <a:pt x="1199" y="595"/>
                  </a:lnTo>
                  <a:lnTo>
                    <a:pt x="1203" y="589"/>
                  </a:lnTo>
                  <a:lnTo>
                    <a:pt x="1206" y="585"/>
                  </a:lnTo>
                  <a:lnTo>
                    <a:pt x="1206" y="583"/>
                  </a:lnTo>
                  <a:lnTo>
                    <a:pt x="1210" y="580"/>
                  </a:lnTo>
                  <a:lnTo>
                    <a:pt x="1216" y="577"/>
                  </a:lnTo>
                  <a:lnTo>
                    <a:pt x="1223" y="570"/>
                  </a:lnTo>
                  <a:lnTo>
                    <a:pt x="1230" y="563"/>
                  </a:lnTo>
                  <a:lnTo>
                    <a:pt x="1237" y="558"/>
                  </a:lnTo>
                  <a:lnTo>
                    <a:pt x="1240" y="558"/>
                  </a:lnTo>
                  <a:lnTo>
                    <a:pt x="1250" y="551"/>
                  </a:lnTo>
                  <a:lnTo>
                    <a:pt x="1256" y="549"/>
                  </a:lnTo>
                  <a:lnTo>
                    <a:pt x="1261" y="548"/>
                  </a:lnTo>
                  <a:lnTo>
                    <a:pt x="1262" y="548"/>
                  </a:lnTo>
                  <a:lnTo>
                    <a:pt x="1266" y="548"/>
                  </a:lnTo>
                  <a:lnTo>
                    <a:pt x="1269" y="548"/>
                  </a:lnTo>
                  <a:lnTo>
                    <a:pt x="1276" y="546"/>
                  </a:lnTo>
                  <a:lnTo>
                    <a:pt x="1279" y="546"/>
                  </a:lnTo>
                  <a:lnTo>
                    <a:pt x="1288" y="543"/>
                  </a:lnTo>
                  <a:lnTo>
                    <a:pt x="1296" y="539"/>
                  </a:lnTo>
                  <a:lnTo>
                    <a:pt x="1300" y="539"/>
                  </a:lnTo>
                  <a:lnTo>
                    <a:pt x="1305" y="536"/>
                  </a:lnTo>
                  <a:lnTo>
                    <a:pt x="1308" y="536"/>
                  </a:lnTo>
                  <a:lnTo>
                    <a:pt x="1314" y="532"/>
                  </a:lnTo>
                  <a:lnTo>
                    <a:pt x="1324" y="527"/>
                  </a:lnTo>
                  <a:lnTo>
                    <a:pt x="1337" y="517"/>
                  </a:lnTo>
                  <a:lnTo>
                    <a:pt x="1349" y="505"/>
                  </a:lnTo>
                  <a:lnTo>
                    <a:pt x="1361" y="493"/>
                  </a:lnTo>
                  <a:lnTo>
                    <a:pt x="1371" y="479"/>
                  </a:lnTo>
                  <a:lnTo>
                    <a:pt x="1377" y="478"/>
                  </a:lnTo>
                  <a:lnTo>
                    <a:pt x="1380" y="476"/>
                  </a:lnTo>
                  <a:lnTo>
                    <a:pt x="1385" y="469"/>
                  </a:lnTo>
                  <a:lnTo>
                    <a:pt x="1390" y="462"/>
                  </a:lnTo>
                  <a:lnTo>
                    <a:pt x="1394" y="461"/>
                  </a:lnTo>
                  <a:lnTo>
                    <a:pt x="1399" y="459"/>
                  </a:lnTo>
                  <a:lnTo>
                    <a:pt x="1400" y="456"/>
                  </a:lnTo>
                  <a:lnTo>
                    <a:pt x="1402" y="452"/>
                  </a:lnTo>
                  <a:lnTo>
                    <a:pt x="1411" y="450"/>
                  </a:lnTo>
                  <a:lnTo>
                    <a:pt x="1414" y="449"/>
                  </a:lnTo>
                  <a:lnTo>
                    <a:pt x="1418" y="447"/>
                  </a:lnTo>
                  <a:lnTo>
                    <a:pt x="1419" y="444"/>
                  </a:lnTo>
                  <a:lnTo>
                    <a:pt x="1419" y="439"/>
                  </a:lnTo>
                  <a:lnTo>
                    <a:pt x="1419" y="427"/>
                  </a:lnTo>
                  <a:lnTo>
                    <a:pt x="1419" y="416"/>
                  </a:lnTo>
                  <a:lnTo>
                    <a:pt x="1416" y="410"/>
                  </a:lnTo>
                  <a:lnTo>
                    <a:pt x="1411" y="403"/>
                  </a:lnTo>
                  <a:lnTo>
                    <a:pt x="1400" y="391"/>
                  </a:lnTo>
                  <a:lnTo>
                    <a:pt x="1395" y="384"/>
                  </a:lnTo>
                  <a:lnTo>
                    <a:pt x="1392" y="377"/>
                  </a:lnTo>
                  <a:close/>
                  <a:moveTo>
                    <a:pt x="1119" y="631"/>
                  </a:moveTo>
                  <a:lnTo>
                    <a:pt x="1119" y="633"/>
                  </a:lnTo>
                  <a:lnTo>
                    <a:pt x="1119" y="636"/>
                  </a:lnTo>
                  <a:lnTo>
                    <a:pt x="1119" y="631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F131580-A394-4CDF-A549-6323FE1CD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8188" y="3821113"/>
              <a:ext cx="1022350" cy="895350"/>
            </a:xfrm>
            <a:custGeom>
              <a:avLst/>
              <a:gdLst>
                <a:gd name="T0" fmla="*/ 2786 w 2840"/>
                <a:gd name="T1" fmla="*/ 1580 h 2485"/>
                <a:gd name="T2" fmla="*/ 2668 w 2840"/>
                <a:gd name="T3" fmla="*/ 1372 h 2485"/>
                <a:gd name="T4" fmla="*/ 2605 w 2840"/>
                <a:gd name="T5" fmla="*/ 1244 h 2485"/>
                <a:gd name="T6" fmla="*/ 2569 w 2840"/>
                <a:gd name="T7" fmla="*/ 1078 h 2485"/>
                <a:gd name="T8" fmla="*/ 2469 w 2840"/>
                <a:gd name="T9" fmla="*/ 1020 h 2485"/>
                <a:gd name="T10" fmla="*/ 2539 w 2840"/>
                <a:gd name="T11" fmla="*/ 908 h 2485"/>
                <a:gd name="T12" fmla="*/ 2658 w 2840"/>
                <a:gd name="T13" fmla="*/ 819 h 2485"/>
                <a:gd name="T14" fmla="*/ 2643 w 2840"/>
                <a:gd name="T15" fmla="*/ 633 h 2485"/>
                <a:gd name="T16" fmla="*/ 2574 w 2840"/>
                <a:gd name="T17" fmla="*/ 493 h 2485"/>
                <a:gd name="T18" fmla="*/ 2518 w 2840"/>
                <a:gd name="T19" fmla="*/ 348 h 2485"/>
                <a:gd name="T20" fmla="*/ 2463 w 2840"/>
                <a:gd name="T21" fmla="*/ 167 h 2485"/>
                <a:gd name="T22" fmla="*/ 2286 w 2840"/>
                <a:gd name="T23" fmla="*/ 68 h 2485"/>
                <a:gd name="T24" fmla="*/ 2035 w 2840"/>
                <a:gd name="T25" fmla="*/ 130 h 2485"/>
                <a:gd name="T26" fmla="*/ 1481 w 2840"/>
                <a:gd name="T27" fmla="*/ 130 h 2485"/>
                <a:gd name="T28" fmla="*/ 1382 w 2840"/>
                <a:gd name="T29" fmla="*/ 198 h 2485"/>
                <a:gd name="T30" fmla="*/ 1471 w 2840"/>
                <a:gd name="T31" fmla="*/ 125 h 2485"/>
                <a:gd name="T32" fmla="*/ 1447 w 2840"/>
                <a:gd name="T33" fmla="*/ 130 h 2485"/>
                <a:gd name="T34" fmla="*/ 1300 w 2840"/>
                <a:gd name="T35" fmla="*/ 198 h 2485"/>
                <a:gd name="T36" fmla="*/ 1169 w 2840"/>
                <a:gd name="T37" fmla="*/ 155 h 2485"/>
                <a:gd name="T38" fmla="*/ 1169 w 2840"/>
                <a:gd name="T39" fmla="*/ 55 h 2485"/>
                <a:gd name="T40" fmla="*/ 1215 w 2840"/>
                <a:gd name="T41" fmla="*/ 55 h 2485"/>
                <a:gd name="T42" fmla="*/ 1043 w 2840"/>
                <a:gd name="T43" fmla="*/ 2 h 2485"/>
                <a:gd name="T44" fmla="*/ 756 w 2840"/>
                <a:gd name="T45" fmla="*/ 99 h 2485"/>
                <a:gd name="T46" fmla="*/ 608 w 2840"/>
                <a:gd name="T47" fmla="*/ 177 h 2485"/>
                <a:gd name="T48" fmla="*/ 527 w 2840"/>
                <a:gd name="T49" fmla="*/ 278 h 2485"/>
                <a:gd name="T50" fmla="*/ 314 w 2840"/>
                <a:gd name="T51" fmla="*/ 348 h 2485"/>
                <a:gd name="T52" fmla="*/ 115 w 2840"/>
                <a:gd name="T53" fmla="*/ 428 h 2485"/>
                <a:gd name="T54" fmla="*/ 142 w 2840"/>
                <a:gd name="T55" fmla="*/ 488 h 2485"/>
                <a:gd name="T56" fmla="*/ 161 w 2840"/>
                <a:gd name="T57" fmla="*/ 471 h 2485"/>
                <a:gd name="T58" fmla="*/ 178 w 2840"/>
                <a:gd name="T59" fmla="*/ 658 h 2485"/>
                <a:gd name="T60" fmla="*/ 132 w 2840"/>
                <a:gd name="T61" fmla="*/ 575 h 2485"/>
                <a:gd name="T62" fmla="*/ 48 w 2840"/>
                <a:gd name="T63" fmla="*/ 561 h 2485"/>
                <a:gd name="T64" fmla="*/ 82 w 2840"/>
                <a:gd name="T65" fmla="*/ 699 h 2485"/>
                <a:gd name="T66" fmla="*/ 41 w 2840"/>
                <a:gd name="T67" fmla="*/ 833 h 2485"/>
                <a:gd name="T68" fmla="*/ 62 w 2840"/>
                <a:gd name="T69" fmla="*/ 993 h 2485"/>
                <a:gd name="T70" fmla="*/ 126 w 2840"/>
                <a:gd name="T71" fmla="*/ 1099 h 2485"/>
                <a:gd name="T72" fmla="*/ 132 w 2840"/>
                <a:gd name="T73" fmla="*/ 1390 h 2485"/>
                <a:gd name="T74" fmla="*/ 157 w 2840"/>
                <a:gd name="T75" fmla="*/ 1476 h 2485"/>
                <a:gd name="T76" fmla="*/ 181 w 2840"/>
                <a:gd name="T77" fmla="*/ 1540 h 2485"/>
                <a:gd name="T78" fmla="*/ 212 w 2840"/>
                <a:gd name="T79" fmla="*/ 1801 h 2485"/>
                <a:gd name="T80" fmla="*/ 375 w 2840"/>
                <a:gd name="T81" fmla="*/ 1808 h 2485"/>
                <a:gd name="T82" fmla="*/ 481 w 2840"/>
                <a:gd name="T83" fmla="*/ 1863 h 2485"/>
                <a:gd name="T84" fmla="*/ 631 w 2840"/>
                <a:gd name="T85" fmla="*/ 1894 h 2485"/>
                <a:gd name="T86" fmla="*/ 669 w 2840"/>
                <a:gd name="T87" fmla="*/ 2047 h 2485"/>
                <a:gd name="T88" fmla="*/ 846 w 2840"/>
                <a:gd name="T89" fmla="*/ 2115 h 2485"/>
                <a:gd name="T90" fmla="*/ 858 w 2840"/>
                <a:gd name="T91" fmla="*/ 2005 h 2485"/>
                <a:gd name="T92" fmla="*/ 1027 w 2840"/>
                <a:gd name="T93" fmla="*/ 2044 h 2485"/>
                <a:gd name="T94" fmla="*/ 1061 w 2840"/>
                <a:gd name="T95" fmla="*/ 2127 h 2485"/>
                <a:gd name="T96" fmla="*/ 1198 w 2840"/>
                <a:gd name="T97" fmla="*/ 2173 h 2485"/>
                <a:gd name="T98" fmla="*/ 1336 w 2840"/>
                <a:gd name="T99" fmla="*/ 2281 h 2485"/>
                <a:gd name="T100" fmla="*/ 1413 w 2840"/>
                <a:gd name="T101" fmla="*/ 2404 h 2485"/>
                <a:gd name="T102" fmla="*/ 1556 w 2840"/>
                <a:gd name="T103" fmla="*/ 2361 h 2485"/>
                <a:gd name="T104" fmla="*/ 1658 w 2840"/>
                <a:gd name="T105" fmla="*/ 2400 h 2485"/>
                <a:gd name="T106" fmla="*/ 1810 w 2840"/>
                <a:gd name="T107" fmla="*/ 2416 h 2485"/>
                <a:gd name="T108" fmla="*/ 2029 w 2840"/>
                <a:gd name="T109" fmla="*/ 2397 h 2485"/>
                <a:gd name="T110" fmla="*/ 2112 w 2840"/>
                <a:gd name="T111" fmla="*/ 2334 h 2485"/>
                <a:gd name="T112" fmla="*/ 2300 w 2840"/>
                <a:gd name="T113" fmla="*/ 2344 h 2485"/>
                <a:gd name="T114" fmla="*/ 2412 w 2840"/>
                <a:gd name="T115" fmla="*/ 2412 h 2485"/>
                <a:gd name="T116" fmla="*/ 2593 w 2840"/>
                <a:gd name="T117" fmla="*/ 2463 h 2485"/>
                <a:gd name="T118" fmla="*/ 2532 w 2840"/>
                <a:gd name="T119" fmla="*/ 2293 h 2485"/>
                <a:gd name="T120" fmla="*/ 2595 w 2840"/>
                <a:gd name="T121" fmla="*/ 2086 h 2485"/>
                <a:gd name="T122" fmla="*/ 2673 w 2840"/>
                <a:gd name="T123" fmla="*/ 1952 h 2485"/>
                <a:gd name="T124" fmla="*/ 2759 w 2840"/>
                <a:gd name="T125" fmla="*/ 1791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40" h="2485">
                  <a:moveTo>
                    <a:pt x="2839" y="1692"/>
                  </a:moveTo>
                  <a:lnTo>
                    <a:pt x="2829" y="1691"/>
                  </a:lnTo>
                  <a:lnTo>
                    <a:pt x="2820" y="1685"/>
                  </a:lnTo>
                  <a:lnTo>
                    <a:pt x="2813" y="1679"/>
                  </a:lnTo>
                  <a:lnTo>
                    <a:pt x="2808" y="1672"/>
                  </a:lnTo>
                  <a:lnTo>
                    <a:pt x="2800" y="1655"/>
                  </a:lnTo>
                  <a:lnTo>
                    <a:pt x="2791" y="1638"/>
                  </a:lnTo>
                  <a:lnTo>
                    <a:pt x="2794" y="1638"/>
                  </a:lnTo>
                  <a:lnTo>
                    <a:pt x="2796" y="1634"/>
                  </a:lnTo>
                  <a:lnTo>
                    <a:pt x="2798" y="1627"/>
                  </a:lnTo>
                  <a:lnTo>
                    <a:pt x="2800" y="1621"/>
                  </a:lnTo>
                  <a:lnTo>
                    <a:pt x="2801" y="1619"/>
                  </a:lnTo>
                  <a:lnTo>
                    <a:pt x="2805" y="1617"/>
                  </a:lnTo>
                  <a:lnTo>
                    <a:pt x="2805" y="1614"/>
                  </a:lnTo>
                  <a:lnTo>
                    <a:pt x="2808" y="1612"/>
                  </a:lnTo>
                  <a:lnTo>
                    <a:pt x="2815" y="1610"/>
                  </a:lnTo>
                  <a:lnTo>
                    <a:pt x="2822" y="1609"/>
                  </a:lnTo>
                  <a:lnTo>
                    <a:pt x="2823" y="1607"/>
                  </a:lnTo>
                  <a:lnTo>
                    <a:pt x="2825" y="1604"/>
                  </a:lnTo>
                  <a:lnTo>
                    <a:pt x="2817" y="1600"/>
                  </a:lnTo>
                  <a:lnTo>
                    <a:pt x="2808" y="1597"/>
                  </a:lnTo>
                  <a:lnTo>
                    <a:pt x="2800" y="1593"/>
                  </a:lnTo>
                  <a:lnTo>
                    <a:pt x="2791" y="1590"/>
                  </a:lnTo>
                  <a:lnTo>
                    <a:pt x="2789" y="1585"/>
                  </a:lnTo>
                  <a:lnTo>
                    <a:pt x="2786" y="1580"/>
                  </a:lnTo>
                  <a:lnTo>
                    <a:pt x="2777" y="1573"/>
                  </a:lnTo>
                  <a:lnTo>
                    <a:pt x="2769" y="1566"/>
                  </a:lnTo>
                  <a:lnTo>
                    <a:pt x="2765" y="1561"/>
                  </a:lnTo>
                  <a:lnTo>
                    <a:pt x="2764" y="1556"/>
                  </a:lnTo>
                  <a:lnTo>
                    <a:pt x="2759" y="1544"/>
                  </a:lnTo>
                  <a:lnTo>
                    <a:pt x="2752" y="1534"/>
                  </a:lnTo>
                  <a:lnTo>
                    <a:pt x="2747" y="1522"/>
                  </a:lnTo>
                  <a:lnTo>
                    <a:pt x="2745" y="1515"/>
                  </a:lnTo>
                  <a:lnTo>
                    <a:pt x="2743" y="1508"/>
                  </a:lnTo>
                  <a:lnTo>
                    <a:pt x="2735" y="1508"/>
                  </a:lnTo>
                  <a:lnTo>
                    <a:pt x="2728" y="1505"/>
                  </a:lnTo>
                  <a:lnTo>
                    <a:pt x="2725" y="1500"/>
                  </a:lnTo>
                  <a:lnTo>
                    <a:pt x="2721" y="1493"/>
                  </a:lnTo>
                  <a:lnTo>
                    <a:pt x="2718" y="1486"/>
                  </a:lnTo>
                  <a:lnTo>
                    <a:pt x="2714" y="1481"/>
                  </a:lnTo>
                  <a:lnTo>
                    <a:pt x="2709" y="1476"/>
                  </a:lnTo>
                  <a:lnTo>
                    <a:pt x="2702" y="1474"/>
                  </a:lnTo>
                  <a:lnTo>
                    <a:pt x="2699" y="1467"/>
                  </a:lnTo>
                  <a:lnTo>
                    <a:pt x="2694" y="1462"/>
                  </a:lnTo>
                  <a:lnTo>
                    <a:pt x="2684" y="1452"/>
                  </a:lnTo>
                  <a:lnTo>
                    <a:pt x="2677" y="1447"/>
                  </a:lnTo>
                  <a:lnTo>
                    <a:pt x="2673" y="1442"/>
                  </a:lnTo>
                  <a:lnTo>
                    <a:pt x="2670" y="1435"/>
                  </a:lnTo>
                  <a:lnTo>
                    <a:pt x="2668" y="1426"/>
                  </a:lnTo>
                  <a:lnTo>
                    <a:pt x="2668" y="1372"/>
                  </a:lnTo>
                  <a:lnTo>
                    <a:pt x="2661" y="1368"/>
                  </a:lnTo>
                  <a:lnTo>
                    <a:pt x="2656" y="1363"/>
                  </a:lnTo>
                  <a:lnTo>
                    <a:pt x="2655" y="1355"/>
                  </a:lnTo>
                  <a:lnTo>
                    <a:pt x="2655" y="1344"/>
                  </a:lnTo>
                  <a:lnTo>
                    <a:pt x="2646" y="1344"/>
                  </a:lnTo>
                  <a:lnTo>
                    <a:pt x="2641" y="1341"/>
                  </a:lnTo>
                  <a:lnTo>
                    <a:pt x="2638" y="1336"/>
                  </a:lnTo>
                  <a:lnTo>
                    <a:pt x="2634" y="1331"/>
                  </a:lnTo>
                  <a:lnTo>
                    <a:pt x="2627" y="1331"/>
                  </a:lnTo>
                  <a:lnTo>
                    <a:pt x="2624" y="1322"/>
                  </a:lnTo>
                  <a:lnTo>
                    <a:pt x="2624" y="1315"/>
                  </a:lnTo>
                  <a:lnTo>
                    <a:pt x="2624" y="1307"/>
                  </a:lnTo>
                  <a:lnTo>
                    <a:pt x="2621" y="1297"/>
                  </a:lnTo>
                  <a:lnTo>
                    <a:pt x="2619" y="1295"/>
                  </a:lnTo>
                  <a:lnTo>
                    <a:pt x="2617" y="1295"/>
                  </a:lnTo>
                  <a:lnTo>
                    <a:pt x="2615" y="1293"/>
                  </a:lnTo>
                  <a:lnTo>
                    <a:pt x="2614" y="1290"/>
                  </a:lnTo>
                  <a:lnTo>
                    <a:pt x="2614" y="1283"/>
                  </a:lnTo>
                  <a:lnTo>
                    <a:pt x="2614" y="1276"/>
                  </a:lnTo>
                  <a:lnTo>
                    <a:pt x="2614" y="1269"/>
                  </a:lnTo>
                  <a:lnTo>
                    <a:pt x="2614" y="1262"/>
                  </a:lnTo>
                  <a:lnTo>
                    <a:pt x="2610" y="1261"/>
                  </a:lnTo>
                  <a:lnTo>
                    <a:pt x="2609" y="1259"/>
                  </a:lnTo>
                  <a:lnTo>
                    <a:pt x="2607" y="1256"/>
                  </a:lnTo>
                  <a:lnTo>
                    <a:pt x="2605" y="1244"/>
                  </a:lnTo>
                  <a:lnTo>
                    <a:pt x="2607" y="1230"/>
                  </a:lnTo>
                  <a:lnTo>
                    <a:pt x="2610" y="1216"/>
                  </a:lnTo>
                  <a:lnTo>
                    <a:pt x="2614" y="1201"/>
                  </a:lnTo>
                  <a:lnTo>
                    <a:pt x="2614" y="1191"/>
                  </a:lnTo>
                  <a:lnTo>
                    <a:pt x="2614" y="1180"/>
                  </a:lnTo>
                  <a:lnTo>
                    <a:pt x="2610" y="1174"/>
                  </a:lnTo>
                  <a:lnTo>
                    <a:pt x="2607" y="1167"/>
                  </a:lnTo>
                  <a:lnTo>
                    <a:pt x="2612" y="1143"/>
                  </a:lnTo>
                  <a:lnTo>
                    <a:pt x="2614" y="1128"/>
                  </a:lnTo>
                  <a:lnTo>
                    <a:pt x="2614" y="1112"/>
                  </a:lnTo>
                  <a:lnTo>
                    <a:pt x="2612" y="1109"/>
                  </a:lnTo>
                  <a:lnTo>
                    <a:pt x="2610" y="1105"/>
                  </a:lnTo>
                  <a:lnTo>
                    <a:pt x="2607" y="1104"/>
                  </a:lnTo>
                  <a:lnTo>
                    <a:pt x="2607" y="1099"/>
                  </a:lnTo>
                  <a:lnTo>
                    <a:pt x="2605" y="1097"/>
                  </a:lnTo>
                  <a:lnTo>
                    <a:pt x="2603" y="1095"/>
                  </a:lnTo>
                  <a:lnTo>
                    <a:pt x="2600" y="1092"/>
                  </a:lnTo>
                  <a:lnTo>
                    <a:pt x="2595" y="1090"/>
                  </a:lnTo>
                  <a:lnTo>
                    <a:pt x="2593" y="1088"/>
                  </a:lnTo>
                  <a:lnTo>
                    <a:pt x="2593" y="1085"/>
                  </a:lnTo>
                  <a:lnTo>
                    <a:pt x="2586" y="1085"/>
                  </a:lnTo>
                  <a:lnTo>
                    <a:pt x="2581" y="1083"/>
                  </a:lnTo>
                  <a:lnTo>
                    <a:pt x="2578" y="1080"/>
                  </a:lnTo>
                  <a:lnTo>
                    <a:pt x="2573" y="1078"/>
                  </a:lnTo>
                  <a:lnTo>
                    <a:pt x="2569" y="1078"/>
                  </a:lnTo>
                  <a:lnTo>
                    <a:pt x="2568" y="1076"/>
                  </a:lnTo>
                  <a:lnTo>
                    <a:pt x="2566" y="1071"/>
                  </a:lnTo>
                  <a:lnTo>
                    <a:pt x="2563" y="1068"/>
                  </a:lnTo>
                  <a:lnTo>
                    <a:pt x="2559" y="1065"/>
                  </a:lnTo>
                  <a:lnTo>
                    <a:pt x="2551" y="1059"/>
                  </a:lnTo>
                  <a:lnTo>
                    <a:pt x="2545" y="1058"/>
                  </a:lnTo>
                  <a:lnTo>
                    <a:pt x="2539" y="1058"/>
                  </a:lnTo>
                  <a:lnTo>
                    <a:pt x="2537" y="1056"/>
                  </a:lnTo>
                  <a:lnTo>
                    <a:pt x="2535" y="1054"/>
                  </a:lnTo>
                  <a:lnTo>
                    <a:pt x="2532" y="1051"/>
                  </a:lnTo>
                  <a:lnTo>
                    <a:pt x="2527" y="1049"/>
                  </a:lnTo>
                  <a:lnTo>
                    <a:pt x="2525" y="1047"/>
                  </a:lnTo>
                  <a:lnTo>
                    <a:pt x="2525" y="1044"/>
                  </a:lnTo>
                  <a:lnTo>
                    <a:pt x="2518" y="1044"/>
                  </a:lnTo>
                  <a:lnTo>
                    <a:pt x="2511" y="1044"/>
                  </a:lnTo>
                  <a:lnTo>
                    <a:pt x="2506" y="1042"/>
                  </a:lnTo>
                  <a:lnTo>
                    <a:pt x="2504" y="1037"/>
                  </a:lnTo>
                  <a:lnTo>
                    <a:pt x="2498" y="1039"/>
                  </a:lnTo>
                  <a:lnTo>
                    <a:pt x="2491" y="1037"/>
                  </a:lnTo>
                  <a:lnTo>
                    <a:pt x="2487" y="1036"/>
                  </a:lnTo>
                  <a:lnTo>
                    <a:pt x="2484" y="1034"/>
                  </a:lnTo>
                  <a:lnTo>
                    <a:pt x="2477" y="1027"/>
                  </a:lnTo>
                  <a:lnTo>
                    <a:pt x="2474" y="1025"/>
                  </a:lnTo>
                  <a:lnTo>
                    <a:pt x="2470" y="1024"/>
                  </a:lnTo>
                  <a:lnTo>
                    <a:pt x="2469" y="1020"/>
                  </a:lnTo>
                  <a:lnTo>
                    <a:pt x="2467" y="1017"/>
                  </a:lnTo>
                  <a:lnTo>
                    <a:pt x="2463" y="1015"/>
                  </a:lnTo>
                  <a:lnTo>
                    <a:pt x="2463" y="1010"/>
                  </a:lnTo>
                  <a:lnTo>
                    <a:pt x="2484" y="1010"/>
                  </a:lnTo>
                  <a:lnTo>
                    <a:pt x="2486" y="1005"/>
                  </a:lnTo>
                  <a:lnTo>
                    <a:pt x="2487" y="1003"/>
                  </a:lnTo>
                  <a:lnTo>
                    <a:pt x="2491" y="1003"/>
                  </a:lnTo>
                  <a:lnTo>
                    <a:pt x="2494" y="1001"/>
                  </a:lnTo>
                  <a:lnTo>
                    <a:pt x="2496" y="998"/>
                  </a:lnTo>
                  <a:lnTo>
                    <a:pt x="2498" y="995"/>
                  </a:lnTo>
                  <a:lnTo>
                    <a:pt x="2498" y="989"/>
                  </a:lnTo>
                  <a:lnTo>
                    <a:pt x="2503" y="988"/>
                  </a:lnTo>
                  <a:lnTo>
                    <a:pt x="2504" y="986"/>
                  </a:lnTo>
                  <a:lnTo>
                    <a:pt x="2504" y="983"/>
                  </a:lnTo>
                  <a:lnTo>
                    <a:pt x="2506" y="979"/>
                  </a:lnTo>
                  <a:lnTo>
                    <a:pt x="2510" y="978"/>
                  </a:lnTo>
                  <a:lnTo>
                    <a:pt x="2513" y="976"/>
                  </a:lnTo>
                  <a:lnTo>
                    <a:pt x="2518" y="976"/>
                  </a:lnTo>
                  <a:lnTo>
                    <a:pt x="2520" y="959"/>
                  </a:lnTo>
                  <a:lnTo>
                    <a:pt x="2523" y="943"/>
                  </a:lnTo>
                  <a:lnTo>
                    <a:pt x="2528" y="930"/>
                  </a:lnTo>
                  <a:lnTo>
                    <a:pt x="2532" y="914"/>
                  </a:lnTo>
                  <a:lnTo>
                    <a:pt x="2533" y="909"/>
                  </a:lnTo>
                  <a:lnTo>
                    <a:pt x="2535" y="908"/>
                  </a:lnTo>
                  <a:lnTo>
                    <a:pt x="2539" y="908"/>
                  </a:lnTo>
                  <a:lnTo>
                    <a:pt x="2539" y="894"/>
                  </a:lnTo>
                  <a:lnTo>
                    <a:pt x="2547" y="892"/>
                  </a:lnTo>
                  <a:lnTo>
                    <a:pt x="2554" y="889"/>
                  </a:lnTo>
                  <a:lnTo>
                    <a:pt x="2559" y="884"/>
                  </a:lnTo>
                  <a:lnTo>
                    <a:pt x="2564" y="879"/>
                  </a:lnTo>
                  <a:lnTo>
                    <a:pt x="2574" y="868"/>
                  </a:lnTo>
                  <a:lnTo>
                    <a:pt x="2580" y="863"/>
                  </a:lnTo>
                  <a:lnTo>
                    <a:pt x="2586" y="860"/>
                  </a:lnTo>
                  <a:lnTo>
                    <a:pt x="2593" y="860"/>
                  </a:lnTo>
                  <a:lnTo>
                    <a:pt x="2598" y="860"/>
                  </a:lnTo>
                  <a:lnTo>
                    <a:pt x="2600" y="856"/>
                  </a:lnTo>
                  <a:lnTo>
                    <a:pt x="2603" y="853"/>
                  </a:lnTo>
                  <a:lnTo>
                    <a:pt x="2605" y="850"/>
                  </a:lnTo>
                  <a:lnTo>
                    <a:pt x="2609" y="846"/>
                  </a:lnTo>
                  <a:lnTo>
                    <a:pt x="2614" y="846"/>
                  </a:lnTo>
                  <a:lnTo>
                    <a:pt x="2621" y="846"/>
                  </a:lnTo>
                  <a:lnTo>
                    <a:pt x="2622" y="841"/>
                  </a:lnTo>
                  <a:lnTo>
                    <a:pt x="2624" y="838"/>
                  </a:lnTo>
                  <a:lnTo>
                    <a:pt x="2627" y="836"/>
                  </a:lnTo>
                  <a:lnTo>
                    <a:pt x="2631" y="834"/>
                  </a:lnTo>
                  <a:lnTo>
                    <a:pt x="2643" y="833"/>
                  </a:lnTo>
                  <a:lnTo>
                    <a:pt x="2655" y="833"/>
                  </a:lnTo>
                  <a:lnTo>
                    <a:pt x="2655" y="826"/>
                  </a:lnTo>
                  <a:lnTo>
                    <a:pt x="2656" y="821"/>
                  </a:lnTo>
                  <a:lnTo>
                    <a:pt x="2658" y="819"/>
                  </a:lnTo>
                  <a:lnTo>
                    <a:pt x="2661" y="819"/>
                  </a:lnTo>
                  <a:lnTo>
                    <a:pt x="2663" y="810"/>
                  </a:lnTo>
                  <a:lnTo>
                    <a:pt x="2665" y="807"/>
                  </a:lnTo>
                  <a:lnTo>
                    <a:pt x="2668" y="805"/>
                  </a:lnTo>
                  <a:lnTo>
                    <a:pt x="2668" y="797"/>
                  </a:lnTo>
                  <a:lnTo>
                    <a:pt x="2672" y="792"/>
                  </a:lnTo>
                  <a:lnTo>
                    <a:pt x="2673" y="785"/>
                  </a:lnTo>
                  <a:lnTo>
                    <a:pt x="2675" y="778"/>
                  </a:lnTo>
                  <a:lnTo>
                    <a:pt x="2675" y="771"/>
                  </a:lnTo>
                  <a:lnTo>
                    <a:pt x="2673" y="766"/>
                  </a:lnTo>
                  <a:lnTo>
                    <a:pt x="2668" y="758"/>
                  </a:lnTo>
                  <a:lnTo>
                    <a:pt x="2663" y="758"/>
                  </a:lnTo>
                  <a:lnTo>
                    <a:pt x="2661" y="754"/>
                  </a:lnTo>
                  <a:lnTo>
                    <a:pt x="2660" y="751"/>
                  </a:lnTo>
                  <a:lnTo>
                    <a:pt x="2660" y="744"/>
                  </a:lnTo>
                  <a:lnTo>
                    <a:pt x="2661" y="734"/>
                  </a:lnTo>
                  <a:lnTo>
                    <a:pt x="2661" y="728"/>
                  </a:lnTo>
                  <a:lnTo>
                    <a:pt x="2661" y="723"/>
                  </a:lnTo>
                  <a:lnTo>
                    <a:pt x="2656" y="710"/>
                  </a:lnTo>
                  <a:lnTo>
                    <a:pt x="2655" y="693"/>
                  </a:lnTo>
                  <a:lnTo>
                    <a:pt x="2655" y="674"/>
                  </a:lnTo>
                  <a:lnTo>
                    <a:pt x="2655" y="655"/>
                  </a:lnTo>
                  <a:lnTo>
                    <a:pt x="2653" y="648"/>
                  </a:lnTo>
                  <a:lnTo>
                    <a:pt x="2650" y="643"/>
                  </a:lnTo>
                  <a:lnTo>
                    <a:pt x="2643" y="633"/>
                  </a:lnTo>
                  <a:lnTo>
                    <a:pt x="2634" y="624"/>
                  </a:lnTo>
                  <a:lnTo>
                    <a:pt x="2627" y="614"/>
                  </a:lnTo>
                  <a:lnTo>
                    <a:pt x="2627" y="606"/>
                  </a:lnTo>
                  <a:lnTo>
                    <a:pt x="2629" y="599"/>
                  </a:lnTo>
                  <a:lnTo>
                    <a:pt x="2632" y="594"/>
                  </a:lnTo>
                  <a:lnTo>
                    <a:pt x="2634" y="587"/>
                  </a:lnTo>
                  <a:lnTo>
                    <a:pt x="2631" y="587"/>
                  </a:lnTo>
                  <a:lnTo>
                    <a:pt x="2629" y="585"/>
                  </a:lnTo>
                  <a:lnTo>
                    <a:pt x="2627" y="580"/>
                  </a:lnTo>
                  <a:lnTo>
                    <a:pt x="2627" y="566"/>
                  </a:lnTo>
                  <a:lnTo>
                    <a:pt x="2627" y="561"/>
                  </a:lnTo>
                  <a:lnTo>
                    <a:pt x="2626" y="558"/>
                  </a:lnTo>
                  <a:lnTo>
                    <a:pt x="2622" y="556"/>
                  </a:lnTo>
                  <a:lnTo>
                    <a:pt x="2619" y="554"/>
                  </a:lnTo>
                  <a:lnTo>
                    <a:pt x="2610" y="553"/>
                  </a:lnTo>
                  <a:lnTo>
                    <a:pt x="2609" y="549"/>
                  </a:lnTo>
                  <a:lnTo>
                    <a:pt x="2607" y="546"/>
                  </a:lnTo>
                  <a:lnTo>
                    <a:pt x="2602" y="543"/>
                  </a:lnTo>
                  <a:lnTo>
                    <a:pt x="2597" y="539"/>
                  </a:lnTo>
                  <a:lnTo>
                    <a:pt x="2592" y="534"/>
                  </a:lnTo>
                  <a:lnTo>
                    <a:pt x="2586" y="532"/>
                  </a:lnTo>
                  <a:lnTo>
                    <a:pt x="2585" y="520"/>
                  </a:lnTo>
                  <a:lnTo>
                    <a:pt x="2583" y="510"/>
                  </a:lnTo>
                  <a:lnTo>
                    <a:pt x="2578" y="502"/>
                  </a:lnTo>
                  <a:lnTo>
                    <a:pt x="2574" y="493"/>
                  </a:lnTo>
                  <a:lnTo>
                    <a:pt x="2569" y="485"/>
                  </a:lnTo>
                  <a:lnTo>
                    <a:pt x="2566" y="476"/>
                  </a:lnTo>
                  <a:lnTo>
                    <a:pt x="2564" y="464"/>
                  </a:lnTo>
                  <a:lnTo>
                    <a:pt x="2566" y="450"/>
                  </a:lnTo>
                  <a:lnTo>
                    <a:pt x="2566" y="445"/>
                  </a:lnTo>
                  <a:lnTo>
                    <a:pt x="2564" y="442"/>
                  </a:lnTo>
                  <a:lnTo>
                    <a:pt x="2561" y="440"/>
                  </a:lnTo>
                  <a:lnTo>
                    <a:pt x="2557" y="439"/>
                  </a:lnTo>
                  <a:lnTo>
                    <a:pt x="2549" y="437"/>
                  </a:lnTo>
                  <a:lnTo>
                    <a:pt x="2547" y="433"/>
                  </a:lnTo>
                  <a:lnTo>
                    <a:pt x="2545" y="430"/>
                  </a:lnTo>
                  <a:lnTo>
                    <a:pt x="2545" y="423"/>
                  </a:lnTo>
                  <a:lnTo>
                    <a:pt x="2544" y="416"/>
                  </a:lnTo>
                  <a:lnTo>
                    <a:pt x="2537" y="408"/>
                  </a:lnTo>
                  <a:lnTo>
                    <a:pt x="2533" y="403"/>
                  </a:lnTo>
                  <a:lnTo>
                    <a:pt x="2532" y="398"/>
                  </a:lnTo>
                  <a:lnTo>
                    <a:pt x="2532" y="391"/>
                  </a:lnTo>
                  <a:lnTo>
                    <a:pt x="2532" y="382"/>
                  </a:lnTo>
                  <a:lnTo>
                    <a:pt x="2530" y="379"/>
                  </a:lnTo>
                  <a:lnTo>
                    <a:pt x="2527" y="374"/>
                  </a:lnTo>
                  <a:lnTo>
                    <a:pt x="2522" y="369"/>
                  </a:lnTo>
                  <a:lnTo>
                    <a:pt x="2520" y="365"/>
                  </a:lnTo>
                  <a:lnTo>
                    <a:pt x="2516" y="360"/>
                  </a:lnTo>
                  <a:lnTo>
                    <a:pt x="2516" y="355"/>
                  </a:lnTo>
                  <a:lnTo>
                    <a:pt x="2518" y="348"/>
                  </a:lnTo>
                  <a:lnTo>
                    <a:pt x="2513" y="348"/>
                  </a:lnTo>
                  <a:lnTo>
                    <a:pt x="2510" y="346"/>
                  </a:lnTo>
                  <a:lnTo>
                    <a:pt x="2508" y="343"/>
                  </a:lnTo>
                  <a:lnTo>
                    <a:pt x="2506" y="340"/>
                  </a:lnTo>
                  <a:lnTo>
                    <a:pt x="2504" y="331"/>
                  </a:lnTo>
                  <a:lnTo>
                    <a:pt x="2501" y="329"/>
                  </a:lnTo>
                  <a:lnTo>
                    <a:pt x="2498" y="328"/>
                  </a:lnTo>
                  <a:lnTo>
                    <a:pt x="2498" y="319"/>
                  </a:lnTo>
                  <a:lnTo>
                    <a:pt x="2498" y="312"/>
                  </a:lnTo>
                  <a:lnTo>
                    <a:pt x="2494" y="300"/>
                  </a:lnTo>
                  <a:lnTo>
                    <a:pt x="2491" y="288"/>
                  </a:lnTo>
                  <a:lnTo>
                    <a:pt x="2489" y="282"/>
                  </a:lnTo>
                  <a:lnTo>
                    <a:pt x="2491" y="273"/>
                  </a:lnTo>
                  <a:lnTo>
                    <a:pt x="2491" y="266"/>
                  </a:lnTo>
                  <a:lnTo>
                    <a:pt x="2491" y="261"/>
                  </a:lnTo>
                  <a:lnTo>
                    <a:pt x="2487" y="259"/>
                  </a:lnTo>
                  <a:lnTo>
                    <a:pt x="2484" y="256"/>
                  </a:lnTo>
                  <a:lnTo>
                    <a:pt x="2481" y="254"/>
                  </a:lnTo>
                  <a:lnTo>
                    <a:pt x="2477" y="251"/>
                  </a:lnTo>
                  <a:lnTo>
                    <a:pt x="2477" y="246"/>
                  </a:lnTo>
                  <a:lnTo>
                    <a:pt x="2477" y="239"/>
                  </a:lnTo>
                  <a:lnTo>
                    <a:pt x="2470" y="239"/>
                  </a:lnTo>
                  <a:lnTo>
                    <a:pt x="2470" y="184"/>
                  </a:lnTo>
                  <a:lnTo>
                    <a:pt x="2469" y="174"/>
                  </a:lnTo>
                  <a:lnTo>
                    <a:pt x="2463" y="167"/>
                  </a:lnTo>
                  <a:lnTo>
                    <a:pt x="2458" y="160"/>
                  </a:lnTo>
                  <a:lnTo>
                    <a:pt x="2451" y="155"/>
                  </a:lnTo>
                  <a:lnTo>
                    <a:pt x="2440" y="143"/>
                  </a:lnTo>
                  <a:lnTo>
                    <a:pt x="2433" y="138"/>
                  </a:lnTo>
                  <a:lnTo>
                    <a:pt x="2429" y="130"/>
                  </a:lnTo>
                  <a:lnTo>
                    <a:pt x="2421" y="126"/>
                  </a:lnTo>
                  <a:lnTo>
                    <a:pt x="2409" y="125"/>
                  </a:lnTo>
                  <a:lnTo>
                    <a:pt x="2399" y="123"/>
                  </a:lnTo>
                  <a:lnTo>
                    <a:pt x="2397" y="119"/>
                  </a:lnTo>
                  <a:lnTo>
                    <a:pt x="2395" y="116"/>
                  </a:lnTo>
                  <a:lnTo>
                    <a:pt x="2387" y="114"/>
                  </a:lnTo>
                  <a:lnTo>
                    <a:pt x="2378" y="113"/>
                  </a:lnTo>
                  <a:lnTo>
                    <a:pt x="2365" y="106"/>
                  </a:lnTo>
                  <a:lnTo>
                    <a:pt x="2341" y="89"/>
                  </a:lnTo>
                  <a:lnTo>
                    <a:pt x="2327" y="85"/>
                  </a:lnTo>
                  <a:lnTo>
                    <a:pt x="2313" y="82"/>
                  </a:lnTo>
                  <a:lnTo>
                    <a:pt x="2312" y="78"/>
                  </a:lnTo>
                  <a:lnTo>
                    <a:pt x="2310" y="77"/>
                  </a:lnTo>
                  <a:lnTo>
                    <a:pt x="2307" y="75"/>
                  </a:lnTo>
                  <a:lnTo>
                    <a:pt x="2300" y="75"/>
                  </a:lnTo>
                  <a:lnTo>
                    <a:pt x="2293" y="75"/>
                  </a:lnTo>
                  <a:lnTo>
                    <a:pt x="2291" y="73"/>
                  </a:lnTo>
                  <a:lnTo>
                    <a:pt x="2291" y="72"/>
                  </a:lnTo>
                  <a:lnTo>
                    <a:pt x="2290" y="70"/>
                  </a:lnTo>
                  <a:lnTo>
                    <a:pt x="2286" y="68"/>
                  </a:lnTo>
                  <a:lnTo>
                    <a:pt x="2276" y="68"/>
                  </a:lnTo>
                  <a:lnTo>
                    <a:pt x="2266" y="68"/>
                  </a:lnTo>
                  <a:lnTo>
                    <a:pt x="2264" y="65"/>
                  </a:lnTo>
                  <a:lnTo>
                    <a:pt x="2262" y="63"/>
                  </a:lnTo>
                  <a:lnTo>
                    <a:pt x="2259" y="61"/>
                  </a:lnTo>
                  <a:lnTo>
                    <a:pt x="2252" y="61"/>
                  </a:lnTo>
                  <a:lnTo>
                    <a:pt x="2245" y="61"/>
                  </a:lnTo>
                  <a:lnTo>
                    <a:pt x="2245" y="82"/>
                  </a:lnTo>
                  <a:lnTo>
                    <a:pt x="2230" y="87"/>
                  </a:lnTo>
                  <a:lnTo>
                    <a:pt x="2214" y="92"/>
                  </a:lnTo>
                  <a:lnTo>
                    <a:pt x="2197" y="96"/>
                  </a:lnTo>
                  <a:lnTo>
                    <a:pt x="2177" y="96"/>
                  </a:lnTo>
                  <a:lnTo>
                    <a:pt x="2175" y="101"/>
                  </a:lnTo>
                  <a:lnTo>
                    <a:pt x="2174" y="102"/>
                  </a:lnTo>
                  <a:lnTo>
                    <a:pt x="2170" y="102"/>
                  </a:lnTo>
                  <a:lnTo>
                    <a:pt x="2158" y="102"/>
                  </a:lnTo>
                  <a:lnTo>
                    <a:pt x="2148" y="104"/>
                  </a:lnTo>
                  <a:lnTo>
                    <a:pt x="2129" y="109"/>
                  </a:lnTo>
                  <a:lnTo>
                    <a:pt x="2110" y="114"/>
                  </a:lnTo>
                  <a:lnTo>
                    <a:pt x="2100" y="116"/>
                  </a:lnTo>
                  <a:lnTo>
                    <a:pt x="2088" y="116"/>
                  </a:lnTo>
                  <a:lnTo>
                    <a:pt x="2081" y="119"/>
                  </a:lnTo>
                  <a:lnTo>
                    <a:pt x="2073" y="123"/>
                  </a:lnTo>
                  <a:lnTo>
                    <a:pt x="2054" y="126"/>
                  </a:lnTo>
                  <a:lnTo>
                    <a:pt x="2035" y="130"/>
                  </a:lnTo>
                  <a:lnTo>
                    <a:pt x="2027" y="133"/>
                  </a:lnTo>
                  <a:lnTo>
                    <a:pt x="2020" y="136"/>
                  </a:lnTo>
                  <a:lnTo>
                    <a:pt x="1906" y="143"/>
                  </a:lnTo>
                  <a:lnTo>
                    <a:pt x="1846" y="145"/>
                  </a:lnTo>
                  <a:lnTo>
                    <a:pt x="1817" y="145"/>
                  </a:lnTo>
                  <a:lnTo>
                    <a:pt x="1788" y="143"/>
                  </a:lnTo>
                  <a:lnTo>
                    <a:pt x="1776" y="142"/>
                  </a:lnTo>
                  <a:lnTo>
                    <a:pt x="1762" y="138"/>
                  </a:lnTo>
                  <a:lnTo>
                    <a:pt x="1745" y="135"/>
                  </a:lnTo>
                  <a:lnTo>
                    <a:pt x="1737" y="135"/>
                  </a:lnTo>
                  <a:lnTo>
                    <a:pt x="1727" y="136"/>
                  </a:lnTo>
                  <a:lnTo>
                    <a:pt x="1721" y="135"/>
                  </a:lnTo>
                  <a:lnTo>
                    <a:pt x="1720" y="133"/>
                  </a:lnTo>
                  <a:lnTo>
                    <a:pt x="1720" y="130"/>
                  </a:lnTo>
                  <a:lnTo>
                    <a:pt x="1658" y="130"/>
                  </a:lnTo>
                  <a:lnTo>
                    <a:pt x="1646" y="126"/>
                  </a:lnTo>
                  <a:lnTo>
                    <a:pt x="1631" y="123"/>
                  </a:lnTo>
                  <a:lnTo>
                    <a:pt x="1612" y="123"/>
                  </a:lnTo>
                  <a:lnTo>
                    <a:pt x="1592" y="123"/>
                  </a:lnTo>
                  <a:lnTo>
                    <a:pt x="1549" y="123"/>
                  </a:lnTo>
                  <a:lnTo>
                    <a:pt x="1508" y="123"/>
                  </a:lnTo>
                  <a:lnTo>
                    <a:pt x="1500" y="125"/>
                  </a:lnTo>
                  <a:lnTo>
                    <a:pt x="1495" y="126"/>
                  </a:lnTo>
                  <a:lnTo>
                    <a:pt x="1490" y="130"/>
                  </a:lnTo>
                  <a:lnTo>
                    <a:pt x="1481" y="130"/>
                  </a:lnTo>
                  <a:lnTo>
                    <a:pt x="1469" y="155"/>
                  </a:lnTo>
                  <a:lnTo>
                    <a:pt x="1454" y="177"/>
                  </a:lnTo>
                  <a:lnTo>
                    <a:pt x="1431" y="188"/>
                  </a:lnTo>
                  <a:lnTo>
                    <a:pt x="1421" y="195"/>
                  </a:lnTo>
                  <a:lnTo>
                    <a:pt x="1413" y="201"/>
                  </a:lnTo>
                  <a:lnTo>
                    <a:pt x="1404" y="210"/>
                  </a:lnTo>
                  <a:lnTo>
                    <a:pt x="1397" y="218"/>
                  </a:lnTo>
                  <a:lnTo>
                    <a:pt x="1390" y="229"/>
                  </a:lnTo>
                  <a:lnTo>
                    <a:pt x="1385" y="239"/>
                  </a:lnTo>
                  <a:lnTo>
                    <a:pt x="1367" y="239"/>
                  </a:lnTo>
                  <a:lnTo>
                    <a:pt x="1363" y="239"/>
                  </a:lnTo>
                  <a:lnTo>
                    <a:pt x="1358" y="239"/>
                  </a:lnTo>
                  <a:lnTo>
                    <a:pt x="1338" y="239"/>
                  </a:lnTo>
                  <a:lnTo>
                    <a:pt x="1338" y="230"/>
                  </a:lnTo>
                  <a:lnTo>
                    <a:pt x="1339" y="224"/>
                  </a:lnTo>
                  <a:lnTo>
                    <a:pt x="1343" y="220"/>
                  </a:lnTo>
                  <a:lnTo>
                    <a:pt x="1351" y="218"/>
                  </a:lnTo>
                  <a:lnTo>
                    <a:pt x="1353" y="215"/>
                  </a:lnTo>
                  <a:lnTo>
                    <a:pt x="1356" y="213"/>
                  </a:lnTo>
                  <a:lnTo>
                    <a:pt x="1365" y="212"/>
                  </a:lnTo>
                  <a:lnTo>
                    <a:pt x="1365" y="207"/>
                  </a:lnTo>
                  <a:lnTo>
                    <a:pt x="1367" y="203"/>
                  </a:lnTo>
                  <a:lnTo>
                    <a:pt x="1370" y="201"/>
                  </a:lnTo>
                  <a:lnTo>
                    <a:pt x="1373" y="200"/>
                  </a:lnTo>
                  <a:lnTo>
                    <a:pt x="1382" y="198"/>
                  </a:lnTo>
                  <a:lnTo>
                    <a:pt x="1384" y="195"/>
                  </a:lnTo>
                  <a:lnTo>
                    <a:pt x="1385" y="191"/>
                  </a:lnTo>
                  <a:lnTo>
                    <a:pt x="1390" y="193"/>
                  </a:lnTo>
                  <a:lnTo>
                    <a:pt x="1396" y="191"/>
                  </a:lnTo>
                  <a:lnTo>
                    <a:pt x="1399" y="189"/>
                  </a:lnTo>
                  <a:lnTo>
                    <a:pt x="1401" y="186"/>
                  </a:lnTo>
                  <a:lnTo>
                    <a:pt x="1406" y="181"/>
                  </a:lnTo>
                  <a:lnTo>
                    <a:pt x="1407" y="179"/>
                  </a:lnTo>
                  <a:lnTo>
                    <a:pt x="1413" y="177"/>
                  </a:lnTo>
                  <a:lnTo>
                    <a:pt x="1416" y="172"/>
                  </a:lnTo>
                  <a:lnTo>
                    <a:pt x="1423" y="167"/>
                  </a:lnTo>
                  <a:lnTo>
                    <a:pt x="1431" y="166"/>
                  </a:lnTo>
                  <a:lnTo>
                    <a:pt x="1440" y="164"/>
                  </a:lnTo>
                  <a:lnTo>
                    <a:pt x="1442" y="160"/>
                  </a:lnTo>
                  <a:lnTo>
                    <a:pt x="1443" y="157"/>
                  </a:lnTo>
                  <a:lnTo>
                    <a:pt x="1445" y="150"/>
                  </a:lnTo>
                  <a:lnTo>
                    <a:pt x="1448" y="147"/>
                  </a:lnTo>
                  <a:lnTo>
                    <a:pt x="1450" y="143"/>
                  </a:lnTo>
                  <a:lnTo>
                    <a:pt x="1455" y="143"/>
                  </a:lnTo>
                  <a:lnTo>
                    <a:pt x="1460" y="143"/>
                  </a:lnTo>
                  <a:lnTo>
                    <a:pt x="1459" y="138"/>
                  </a:lnTo>
                  <a:lnTo>
                    <a:pt x="1460" y="133"/>
                  </a:lnTo>
                  <a:lnTo>
                    <a:pt x="1462" y="131"/>
                  </a:lnTo>
                  <a:lnTo>
                    <a:pt x="1464" y="128"/>
                  </a:lnTo>
                  <a:lnTo>
                    <a:pt x="1471" y="125"/>
                  </a:lnTo>
                  <a:lnTo>
                    <a:pt x="1472" y="121"/>
                  </a:lnTo>
                  <a:lnTo>
                    <a:pt x="1474" y="116"/>
                  </a:lnTo>
                  <a:lnTo>
                    <a:pt x="1476" y="113"/>
                  </a:lnTo>
                  <a:lnTo>
                    <a:pt x="1478" y="109"/>
                  </a:lnTo>
                  <a:lnTo>
                    <a:pt x="1479" y="107"/>
                  </a:lnTo>
                  <a:lnTo>
                    <a:pt x="1481" y="102"/>
                  </a:lnTo>
                  <a:lnTo>
                    <a:pt x="1483" y="99"/>
                  </a:lnTo>
                  <a:lnTo>
                    <a:pt x="1486" y="94"/>
                  </a:lnTo>
                  <a:lnTo>
                    <a:pt x="1488" y="89"/>
                  </a:lnTo>
                  <a:lnTo>
                    <a:pt x="1488" y="82"/>
                  </a:lnTo>
                  <a:lnTo>
                    <a:pt x="1476" y="89"/>
                  </a:lnTo>
                  <a:lnTo>
                    <a:pt x="1469" y="96"/>
                  </a:lnTo>
                  <a:lnTo>
                    <a:pt x="1467" y="99"/>
                  </a:lnTo>
                  <a:lnTo>
                    <a:pt x="1467" y="102"/>
                  </a:lnTo>
                  <a:lnTo>
                    <a:pt x="1467" y="106"/>
                  </a:lnTo>
                  <a:lnTo>
                    <a:pt x="1467" y="109"/>
                  </a:lnTo>
                  <a:lnTo>
                    <a:pt x="1464" y="111"/>
                  </a:lnTo>
                  <a:lnTo>
                    <a:pt x="1460" y="113"/>
                  </a:lnTo>
                  <a:lnTo>
                    <a:pt x="1457" y="114"/>
                  </a:lnTo>
                  <a:lnTo>
                    <a:pt x="1454" y="116"/>
                  </a:lnTo>
                  <a:lnTo>
                    <a:pt x="1452" y="121"/>
                  </a:lnTo>
                  <a:lnTo>
                    <a:pt x="1452" y="125"/>
                  </a:lnTo>
                  <a:lnTo>
                    <a:pt x="1450" y="128"/>
                  </a:lnTo>
                  <a:lnTo>
                    <a:pt x="1450" y="130"/>
                  </a:lnTo>
                  <a:lnTo>
                    <a:pt x="1447" y="130"/>
                  </a:lnTo>
                  <a:lnTo>
                    <a:pt x="1442" y="138"/>
                  </a:lnTo>
                  <a:lnTo>
                    <a:pt x="1440" y="143"/>
                  </a:lnTo>
                  <a:lnTo>
                    <a:pt x="1440" y="150"/>
                  </a:lnTo>
                  <a:lnTo>
                    <a:pt x="1431" y="152"/>
                  </a:lnTo>
                  <a:lnTo>
                    <a:pt x="1426" y="154"/>
                  </a:lnTo>
                  <a:lnTo>
                    <a:pt x="1421" y="157"/>
                  </a:lnTo>
                  <a:lnTo>
                    <a:pt x="1413" y="157"/>
                  </a:lnTo>
                  <a:lnTo>
                    <a:pt x="1411" y="162"/>
                  </a:lnTo>
                  <a:lnTo>
                    <a:pt x="1409" y="164"/>
                  </a:lnTo>
                  <a:lnTo>
                    <a:pt x="1406" y="164"/>
                  </a:lnTo>
                  <a:lnTo>
                    <a:pt x="1397" y="169"/>
                  </a:lnTo>
                  <a:lnTo>
                    <a:pt x="1392" y="171"/>
                  </a:lnTo>
                  <a:lnTo>
                    <a:pt x="1385" y="171"/>
                  </a:lnTo>
                  <a:lnTo>
                    <a:pt x="1384" y="174"/>
                  </a:lnTo>
                  <a:lnTo>
                    <a:pt x="1382" y="177"/>
                  </a:lnTo>
                  <a:lnTo>
                    <a:pt x="1375" y="181"/>
                  </a:lnTo>
                  <a:lnTo>
                    <a:pt x="1367" y="183"/>
                  </a:lnTo>
                  <a:lnTo>
                    <a:pt x="1358" y="184"/>
                  </a:lnTo>
                  <a:lnTo>
                    <a:pt x="1344" y="191"/>
                  </a:lnTo>
                  <a:lnTo>
                    <a:pt x="1339" y="193"/>
                  </a:lnTo>
                  <a:lnTo>
                    <a:pt x="1336" y="193"/>
                  </a:lnTo>
                  <a:lnTo>
                    <a:pt x="1332" y="195"/>
                  </a:lnTo>
                  <a:lnTo>
                    <a:pt x="1331" y="198"/>
                  </a:lnTo>
                  <a:lnTo>
                    <a:pt x="1314" y="198"/>
                  </a:lnTo>
                  <a:lnTo>
                    <a:pt x="1300" y="198"/>
                  </a:lnTo>
                  <a:lnTo>
                    <a:pt x="1286" y="200"/>
                  </a:lnTo>
                  <a:lnTo>
                    <a:pt x="1273" y="203"/>
                  </a:lnTo>
                  <a:lnTo>
                    <a:pt x="1264" y="198"/>
                  </a:lnTo>
                  <a:lnTo>
                    <a:pt x="1259" y="196"/>
                  </a:lnTo>
                  <a:lnTo>
                    <a:pt x="1254" y="196"/>
                  </a:lnTo>
                  <a:lnTo>
                    <a:pt x="1251" y="198"/>
                  </a:lnTo>
                  <a:lnTo>
                    <a:pt x="1244" y="198"/>
                  </a:lnTo>
                  <a:lnTo>
                    <a:pt x="1235" y="198"/>
                  </a:lnTo>
                  <a:lnTo>
                    <a:pt x="1228" y="198"/>
                  </a:lnTo>
                  <a:lnTo>
                    <a:pt x="1222" y="198"/>
                  </a:lnTo>
                  <a:lnTo>
                    <a:pt x="1218" y="193"/>
                  </a:lnTo>
                  <a:lnTo>
                    <a:pt x="1215" y="188"/>
                  </a:lnTo>
                  <a:lnTo>
                    <a:pt x="1208" y="186"/>
                  </a:lnTo>
                  <a:lnTo>
                    <a:pt x="1201" y="184"/>
                  </a:lnTo>
                  <a:lnTo>
                    <a:pt x="1196" y="183"/>
                  </a:lnTo>
                  <a:lnTo>
                    <a:pt x="1194" y="181"/>
                  </a:lnTo>
                  <a:lnTo>
                    <a:pt x="1194" y="177"/>
                  </a:lnTo>
                  <a:lnTo>
                    <a:pt x="1188" y="179"/>
                  </a:lnTo>
                  <a:lnTo>
                    <a:pt x="1184" y="177"/>
                  </a:lnTo>
                  <a:lnTo>
                    <a:pt x="1181" y="176"/>
                  </a:lnTo>
                  <a:lnTo>
                    <a:pt x="1179" y="172"/>
                  </a:lnTo>
                  <a:lnTo>
                    <a:pt x="1174" y="167"/>
                  </a:lnTo>
                  <a:lnTo>
                    <a:pt x="1170" y="166"/>
                  </a:lnTo>
                  <a:lnTo>
                    <a:pt x="1167" y="164"/>
                  </a:lnTo>
                  <a:lnTo>
                    <a:pt x="1169" y="155"/>
                  </a:lnTo>
                  <a:lnTo>
                    <a:pt x="1167" y="150"/>
                  </a:lnTo>
                  <a:lnTo>
                    <a:pt x="1164" y="140"/>
                  </a:lnTo>
                  <a:lnTo>
                    <a:pt x="1160" y="130"/>
                  </a:lnTo>
                  <a:lnTo>
                    <a:pt x="1160" y="123"/>
                  </a:lnTo>
                  <a:lnTo>
                    <a:pt x="1160" y="116"/>
                  </a:lnTo>
                  <a:lnTo>
                    <a:pt x="1159" y="113"/>
                  </a:lnTo>
                  <a:lnTo>
                    <a:pt x="1157" y="109"/>
                  </a:lnTo>
                  <a:lnTo>
                    <a:pt x="1153" y="107"/>
                  </a:lnTo>
                  <a:lnTo>
                    <a:pt x="1153" y="102"/>
                  </a:lnTo>
                  <a:lnTo>
                    <a:pt x="1153" y="97"/>
                  </a:lnTo>
                  <a:lnTo>
                    <a:pt x="1152" y="92"/>
                  </a:lnTo>
                  <a:lnTo>
                    <a:pt x="1150" y="87"/>
                  </a:lnTo>
                  <a:lnTo>
                    <a:pt x="1147" y="85"/>
                  </a:lnTo>
                  <a:lnTo>
                    <a:pt x="1140" y="80"/>
                  </a:lnTo>
                  <a:lnTo>
                    <a:pt x="1133" y="75"/>
                  </a:lnTo>
                  <a:lnTo>
                    <a:pt x="1131" y="68"/>
                  </a:lnTo>
                  <a:lnTo>
                    <a:pt x="1131" y="63"/>
                  </a:lnTo>
                  <a:lnTo>
                    <a:pt x="1135" y="56"/>
                  </a:lnTo>
                  <a:lnTo>
                    <a:pt x="1140" y="51"/>
                  </a:lnTo>
                  <a:lnTo>
                    <a:pt x="1140" y="46"/>
                  </a:lnTo>
                  <a:lnTo>
                    <a:pt x="1140" y="41"/>
                  </a:lnTo>
                  <a:lnTo>
                    <a:pt x="1148" y="44"/>
                  </a:lnTo>
                  <a:lnTo>
                    <a:pt x="1155" y="49"/>
                  </a:lnTo>
                  <a:lnTo>
                    <a:pt x="1164" y="53"/>
                  </a:lnTo>
                  <a:lnTo>
                    <a:pt x="1169" y="55"/>
                  </a:lnTo>
                  <a:lnTo>
                    <a:pt x="1174" y="55"/>
                  </a:lnTo>
                  <a:lnTo>
                    <a:pt x="1177" y="61"/>
                  </a:lnTo>
                  <a:lnTo>
                    <a:pt x="1182" y="67"/>
                  </a:lnTo>
                  <a:lnTo>
                    <a:pt x="1191" y="68"/>
                  </a:lnTo>
                  <a:lnTo>
                    <a:pt x="1201" y="68"/>
                  </a:lnTo>
                  <a:lnTo>
                    <a:pt x="1203" y="73"/>
                  </a:lnTo>
                  <a:lnTo>
                    <a:pt x="1205" y="77"/>
                  </a:lnTo>
                  <a:lnTo>
                    <a:pt x="1211" y="82"/>
                  </a:lnTo>
                  <a:lnTo>
                    <a:pt x="1213" y="85"/>
                  </a:lnTo>
                  <a:lnTo>
                    <a:pt x="1215" y="90"/>
                  </a:lnTo>
                  <a:lnTo>
                    <a:pt x="1217" y="96"/>
                  </a:lnTo>
                  <a:lnTo>
                    <a:pt x="1215" y="102"/>
                  </a:lnTo>
                  <a:lnTo>
                    <a:pt x="1218" y="102"/>
                  </a:lnTo>
                  <a:lnTo>
                    <a:pt x="1220" y="101"/>
                  </a:lnTo>
                  <a:lnTo>
                    <a:pt x="1220" y="97"/>
                  </a:lnTo>
                  <a:lnTo>
                    <a:pt x="1222" y="96"/>
                  </a:lnTo>
                  <a:lnTo>
                    <a:pt x="1228" y="96"/>
                  </a:lnTo>
                  <a:lnTo>
                    <a:pt x="1228" y="89"/>
                  </a:lnTo>
                  <a:lnTo>
                    <a:pt x="1228" y="82"/>
                  </a:lnTo>
                  <a:lnTo>
                    <a:pt x="1225" y="80"/>
                  </a:lnTo>
                  <a:lnTo>
                    <a:pt x="1218" y="75"/>
                  </a:lnTo>
                  <a:lnTo>
                    <a:pt x="1217" y="72"/>
                  </a:lnTo>
                  <a:lnTo>
                    <a:pt x="1213" y="68"/>
                  </a:lnTo>
                  <a:lnTo>
                    <a:pt x="1213" y="61"/>
                  </a:lnTo>
                  <a:lnTo>
                    <a:pt x="1215" y="55"/>
                  </a:lnTo>
                  <a:lnTo>
                    <a:pt x="1206" y="55"/>
                  </a:lnTo>
                  <a:lnTo>
                    <a:pt x="1198" y="55"/>
                  </a:lnTo>
                  <a:lnTo>
                    <a:pt x="1193" y="51"/>
                  </a:lnTo>
                  <a:lnTo>
                    <a:pt x="1188" y="48"/>
                  </a:lnTo>
                  <a:lnTo>
                    <a:pt x="1182" y="44"/>
                  </a:lnTo>
                  <a:lnTo>
                    <a:pt x="1176" y="43"/>
                  </a:lnTo>
                  <a:lnTo>
                    <a:pt x="1169" y="41"/>
                  </a:lnTo>
                  <a:lnTo>
                    <a:pt x="1160" y="41"/>
                  </a:lnTo>
                  <a:lnTo>
                    <a:pt x="1159" y="39"/>
                  </a:lnTo>
                  <a:lnTo>
                    <a:pt x="1157" y="38"/>
                  </a:lnTo>
                  <a:lnTo>
                    <a:pt x="1153" y="34"/>
                  </a:lnTo>
                  <a:lnTo>
                    <a:pt x="1148" y="32"/>
                  </a:lnTo>
                  <a:lnTo>
                    <a:pt x="1147" y="31"/>
                  </a:lnTo>
                  <a:lnTo>
                    <a:pt x="1147" y="27"/>
                  </a:lnTo>
                  <a:lnTo>
                    <a:pt x="1145" y="24"/>
                  </a:lnTo>
                  <a:lnTo>
                    <a:pt x="1143" y="21"/>
                  </a:lnTo>
                  <a:lnTo>
                    <a:pt x="1140" y="19"/>
                  </a:lnTo>
                  <a:lnTo>
                    <a:pt x="1140" y="14"/>
                  </a:lnTo>
                  <a:lnTo>
                    <a:pt x="1128" y="12"/>
                  </a:lnTo>
                  <a:lnTo>
                    <a:pt x="1118" y="10"/>
                  </a:lnTo>
                  <a:lnTo>
                    <a:pt x="1097" y="5"/>
                  </a:lnTo>
                  <a:lnTo>
                    <a:pt x="1075" y="2"/>
                  </a:lnTo>
                  <a:lnTo>
                    <a:pt x="1063" y="0"/>
                  </a:lnTo>
                  <a:lnTo>
                    <a:pt x="1051" y="0"/>
                  </a:lnTo>
                  <a:lnTo>
                    <a:pt x="1043" y="2"/>
                  </a:lnTo>
                  <a:lnTo>
                    <a:pt x="1037" y="3"/>
                  </a:lnTo>
                  <a:lnTo>
                    <a:pt x="1026" y="9"/>
                  </a:lnTo>
                  <a:lnTo>
                    <a:pt x="1020" y="12"/>
                  </a:lnTo>
                  <a:lnTo>
                    <a:pt x="1014" y="14"/>
                  </a:lnTo>
                  <a:lnTo>
                    <a:pt x="1007" y="15"/>
                  </a:lnTo>
                  <a:lnTo>
                    <a:pt x="997" y="14"/>
                  </a:lnTo>
                  <a:lnTo>
                    <a:pt x="969" y="27"/>
                  </a:lnTo>
                  <a:lnTo>
                    <a:pt x="957" y="32"/>
                  </a:lnTo>
                  <a:lnTo>
                    <a:pt x="952" y="36"/>
                  </a:lnTo>
                  <a:lnTo>
                    <a:pt x="949" y="41"/>
                  </a:lnTo>
                  <a:lnTo>
                    <a:pt x="916" y="43"/>
                  </a:lnTo>
                  <a:lnTo>
                    <a:pt x="886" y="46"/>
                  </a:lnTo>
                  <a:lnTo>
                    <a:pt x="857" y="51"/>
                  </a:lnTo>
                  <a:lnTo>
                    <a:pt x="826" y="55"/>
                  </a:lnTo>
                  <a:lnTo>
                    <a:pt x="816" y="60"/>
                  </a:lnTo>
                  <a:lnTo>
                    <a:pt x="805" y="65"/>
                  </a:lnTo>
                  <a:lnTo>
                    <a:pt x="795" y="68"/>
                  </a:lnTo>
                  <a:lnTo>
                    <a:pt x="785" y="75"/>
                  </a:lnTo>
                  <a:lnTo>
                    <a:pt x="785" y="78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2"/>
                  </a:lnTo>
                  <a:lnTo>
                    <a:pt x="770" y="89"/>
                  </a:lnTo>
                  <a:lnTo>
                    <a:pt x="759" y="96"/>
                  </a:lnTo>
                  <a:lnTo>
                    <a:pt x="756" y="99"/>
                  </a:lnTo>
                  <a:lnTo>
                    <a:pt x="752" y="104"/>
                  </a:lnTo>
                  <a:lnTo>
                    <a:pt x="751" y="109"/>
                  </a:lnTo>
                  <a:lnTo>
                    <a:pt x="751" y="116"/>
                  </a:lnTo>
                  <a:lnTo>
                    <a:pt x="744" y="116"/>
                  </a:lnTo>
                  <a:lnTo>
                    <a:pt x="742" y="121"/>
                  </a:lnTo>
                  <a:lnTo>
                    <a:pt x="741" y="123"/>
                  </a:lnTo>
                  <a:lnTo>
                    <a:pt x="737" y="123"/>
                  </a:lnTo>
                  <a:lnTo>
                    <a:pt x="730" y="123"/>
                  </a:lnTo>
                  <a:lnTo>
                    <a:pt x="730" y="130"/>
                  </a:lnTo>
                  <a:lnTo>
                    <a:pt x="718" y="130"/>
                  </a:lnTo>
                  <a:lnTo>
                    <a:pt x="708" y="131"/>
                  </a:lnTo>
                  <a:lnTo>
                    <a:pt x="703" y="131"/>
                  </a:lnTo>
                  <a:lnTo>
                    <a:pt x="700" y="135"/>
                  </a:lnTo>
                  <a:lnTo>
                    <a:pt x="696" y="138"/>
                  </a:lnTo>
                  <a:lnTo>
                    <a:pt x="696" y="143"/>
                  </a:lnTo>
                  <a:lnTo>
                    <a:pt x="686" y="143"/>
                  </a:lnTo>
                  <a:lnTo>
                    <a:pt x="676" y="143"/>
                  </a:lnTo>
                  <a:lnTo>
                    <a:pt x="669" y="147"/>
                  </a:lnTo>
                  <a:lnTo>
                    <a:pt x="662" y="150"/>
                  </a:lnTo>
                  <a:lnTo>
                    <a:pt x="654" y="152"/>
                  </a:lnTo>
                  <a:lnTo>
                    <a:pt x="645" y="154"/>
                  </a:lnTo>
                  <a:lnTo>
                    <a:pt x="633" y="162"/>
                  </a:lnTo>
                  <a:lnTo>
                    <a:pt x="621" y="171"/>
                  </a:lnTo>
                  <a:lnTo>
                    <a:pt x="614" y="174"/>
                  </a:lnTo>
                  <a:lnTo>
                    <a:pt x="608" y="177"/>
                  </a:lnTo>
                  <a:lnTo>
                    <a:pt x="604" y="186"/>
                  </a:lnTo>
                  <a:lnTo>
                    <a:pt x="599" y="193"/>
                  </a:lnTo>
                  <a:lnTo>
                    <a:pt x="596" y="201"/>
                  </a:lnTo>
                  <a:lnTo>
                    <a:pt x="594" y="207"/>
                  </a:lnTo>
                  <a:lnTo>
                    <a:pt x="594" y="212"/>
                  </a:lnTo>
                  <a:lnTo>
                    <a:pt x="589" y="212"/>
                  </a:lnTo>
                  <a:lnTo>
                    <a:pt x="585" y="213"/>
                  </a:lnTo>
                  <a:lnTo>
                    <a:pt x="584" y="217"/>
                  </a:lnTo>
                  <a:lnTo>
                    <a:pt x="582" y="220"/>
                  </a:lnTo>
                  <a:lnTo>
                    <a:pt x="580" y="229"/>
                  </a:lnTo>
                  <a:lnTo>
                    <a:pt x="577" y="230"/>
                  </a:lnTo>
                  <a:lnTo>
                    <a:pt x="573" y="232"/>
                  </a:lnTo>
                  <a:lnTo>
                    <a:pt x="572" y="237"/>
                  </a:lnTo>
                  <a:lnTo>
                    <a:pt x="570" y="239"/>
                  </a:lnTo>
                  <a:lnTo>
                    <a:pt x="565" y="244"/>
                  </a:lnTo>
                  <a:lnTo>
                    <a:pt x="562" y="246"/>
                  </a:lnTo>
                  <a:lnTo>
                    <a:pt x="560" y="249"/>
                  </a:lnTo>
                  <a:lnTo>
                    <a:pt x="558" y="254"/>
                  </a:lnTo>
                  <a:lnTo>
                    <a:pt x="560" y="259"/>
                  </a:lnTo>
                  <a:lnTo>
                    <a:pt x="553" y="263"/>
                  </a:lnTo>
                  <a:lnTo>
                    <a:pt x="548" y="268"/>
                  </a:lnTo>
                  <a:lnTo>
                    <a:pt x="543" y="273"/>
                  </a:lnTo>
                  <a:lnTo>
                    <a:pt x="539" y="280"/>
                  </a:lnTo>
                  <a:lnTo>
                    <a:pt x="533" y="278"/>
                  </a:lnTo>
                  <a:lnTo>
                    <a:pt x="527" y="278"/>
                  </a:lnTo>
                  <a:lnTo>
                    <a:pt x="521" y="282"/>
                  </a:lnTo>
                  <a:lnTo>
                    <a:pt x="515" y="287"/>
                  </a:lnTo>
                  <a:lnTo>
                    <a:pt x="510" y="287"/>
                  </a:lnTo>
                  <a:lnTo>
                    <a:pt x="505" y="287"/>
                  </a:lnTo>
                  <a:lnTo>
                    <a:pt x="500" y="290"/>
                  </a:lnTo>
                  <a:lnTo>
                    <a:pt x="493" y="292"/>
                  </a:lnTo>
                  <a:lnTo>
                    <a:pt x="488" y="295"/>
                  </a:lnTo>
                  <a:lnTo>
                    <a:pt x="487" y="297"/>
                  </a:lnTo>
                  <a:lnTo>
                    <a:pt x="485" y="300"/>
                  </a:lnTo>
                  <a:lnTo>
                    <a:pt x="480" y="300"/>
                  </a:lnTo>
                  <a:lnTo>
                    <a:pt x="475" y="300"/>
                  </a:lnTo>
                  <a:lnTo>
                    <a:pt x="469" y="306"/>
                  </a:lnTo>
                  <a:lnTo>
                    <a:pt x="461" y="309"/>
                  </a:lnTo>
                  <a:lnTo>
                    <a:pt x="457" y="309"/>
                  </a:lnTo>
                  <a:lnTo>
                    <a:pt x="451" y="307"/>
                  </a:lnTo>
                  <a:lnTo>
                    <a:pt x="449" y="311"/>
                  </a:lnTo>
                  <a:lnTo>
                    <a:pt x="447" y="312"/>
                  </a:lnTo>
                  <a:lnTo>
                    <a:pt x="440" y="314"/>
                  </a:lnTo>
                  <a:lnTo>
                    <a:pt x="434" y="316"/>
                  </a:lnTo>
                  <a:lnTo>
                    <a:pt x="430" y="317"/>
                  </a:lnTo>
                  <a:lnTo>
                    <a:pt x="430" y="321"/>
                  </a:lnTo>
                  <a:lnTo>
                    <a:pt x="396" y="321"/>
                  </a:lnTo>
                  <a:lnTo>
                    <a:pt x="375" y="329"/>
                  </a:lnTo>
                  <a:lnTo>
                    <a:pt x="355" y="336"/>
                  </a:lnTo>
                  <a:lnTo>
                    <a:pt x="314" y="348"/>
                  </a:lnTo>
                  <a:lnTo>
                    <a:pt x="275" y="360"/>
                  </a:lnTo>
                  <a:lnTo>
                    <a:pt x="253" y="365"/>
                  </a:lnTo>
                  <a:lnTo>
                    <a:pt x="232" y="369"/>
                  </a:lnTo>
                  <a:lnTo>
                    <a:pt x="224" y="374"/>
                  </a:lnTo>
                  <a:lnTo>
                    <a:pt x="219" y="375"/>
                  </a:lnTo>
                  <a:lnTo>
                    <a:pt x="212" y="375"/>
                  </a:lnTo>
                  <a:lnTo>
                    <a:pt x="210" y="377"/>
                  </a:lnTo>
                  <a:lnTo>
                    <a:pt x="208" y="379"/>
                  </a:lnTo>
                  <a:lnTo>
                    <a:pt x="205" y="382"/>
                  </a:lnTo>
                  <a:lnTo>
                    <a:pt x="200" y="384"/>
                  </a:lnTo>
                  <a:lnTo>
                    <a:pt x="198" y="386"/>
                  </a:lnTo>
                  <a:lnTo>
                    <a:pt x="198" y="389"/>
                  </a:lnTo>
                  <a:lnTo>
                    <a:pt x="171" y="389"/>
                  </a:lnTo>
                  <a:lnTo>
                    <a:pt x="167" y="391"/>
                  </a:lnTo>
                  <a:lnTo>
                    <a:pt x="166" y="394"/>
                  </a:lnTo>
                  <a:lnTo>
                    <a:pt x="164" y="403"/>
                  </a:lnTo>
                  <a:lnTo>
                    <a:pt x="150" y="403"/>
                  </a:lnTo>
                  <a:lnTo>
                    <a:pt x="145" y="406"/>
                  </a:lnTo>
                  <a:lnTo>
                    <a:pt x="140" y="410"/>
                  </a:lnTo>
                  <a:lnTo>
                    <a:pt x="135" y="415"/>
                  </a:lnTo>
                  <a:lnTo>
                    <a:pt x="130" y="416"/>
                  </a:lnTo>
                  <a:lnTo>
                    <a:pt x="128" y="421"/>
                  </a:lnTo>
                  <a:lnTo>
                    <a:pt x="126" y="423"/>
                  </a:lnTo>
                  <a:lnTo>
                    <a:pt x="123" y="423"/>
                  </a:lnTo>
                  <a:lnTo>
                    <a:pt x="115" y="428"/>
                  </a:lnTo>
                  <a:lnTo>
                    <a:pt x="111" y="432"/>
                  </a:lnTo>
                  <a:lnTo>
                    <a:pt x="109" y="437"/>
                  </a:lnTo>
                  <a:lnTo>
                    <a:pt x="84" y="442"/>
                  </a:lnTo>
                  <a:lnTo>
                    <a:pt x="72" y="445"/>
                  </a:lnTo>
                  <a:lnTo>
                    <a:pt x="62" y="450"/>
                  </a:lnTo>
                  <a:lnTo>
                    <a:pt x="63" y="462"/>
                  </a:lnTo>
                  <a:lnTo>
                    <a:pt x="67" y="473"/>
                  </a:lnTo>
                  <a:lnTo>
                    <a:pt x="69" y="483"/>
                  </a:lnTo>
                  <a:lnTo>
                    <a:pt x="69" y="498"/>
                  </a:lnTo>
                  <a:lnTo>
                    <a:pt x="75" y="498"/>
                  </a:lnTo>
                  <a:lnTo>
                    <a:pt x="80" y="496"/>
                  </a:lnTo>
                  <a:lnTo>
                    <a:pt x="84" y="493"/>
                  </a:lnTo>
                  <a:lnTo>
                    <a:pt x="87" y="490"/>
                  </a:lnTo>
                  <a:lnTo>
                    <a:pt x="94" y="483"/>
                  </a:lnTo>
                  <a:lnTo>
                    <a:pt x="98" y="479"/>
                  </a:lnTo>
                  <a:lnTo>
                    <a:pt x="103" y="478"/>
                  </a:lnTo>
                  <a:lnTo>
                    <a:pt x="109" y="478"/>
                  </a:lnTo>
                  <a:lnTo>
                    <a:pt x="115" y="478"/>
                  </a:lnTo>
                  <a:lnTo>
                    <a:pt x="116" y="481"/>
                  </a:lnTo>
                  <a:lnTo>
                    <a:pt x="120" y="485"/>
                  </a:lnTo>
                  <a:lnTo>
                    <a:pt x="121" y="488"/>
                  </a:lnTo>
                  <a:lnTo>
                    <a:pt x="125" y="491"/>
                  </a:lnTo>
                  <a:lnTo>
                    <a:pt x="130" y="491"/>
                  </a:lnTo>
                  <a:lnTo>
                    <a:pt x="137" y="491"/>
                  </a:lnTo>
                  <a:lnTo>
                    <a:pt x="142" y="488"/>
                  </a:lnTo>
                  <a:lnTo>
                    <a:pt x="147" y="483"/>
                  </a:lnTo>
                  <a:lnTo>
                    <a:pt x="150" y="476"/>
                  </a:lnTo>
                  <a:lnTo>
                    <a:pt x="152" y="469"/>
                  </a:lnTo>
                  <a:lnTo>
                    <a:pt x="154" y="452"/>
                  </a:lnTo>
                  <a:lnTo>
                    <a:pt x="157" y="437"/>
                  </a:lnTo>
                  <a:lnTo>
                    <a:pt x="167" y="430"/>
                  </a:lnTo>
                  <a:lnTo>
                    <a:pt x="176" y="421"/>
                  </a:lnTo>
                  <a:lnTo>
                    <a:pt x="184" y="413"/>
                  </a:lnTo>
                  <a:lnTo>
                    <a:pt x="191" y="403"/>
                  </a:lnTo>
                  <a:lnTo>
                    <a:pt x="195" y="404"/>
                  </a:lnTo>
                  <a:lnTo>
                    <a:pt x="196" y="406"/>
                  </a:lnTo>
                  <a:lnTo>
                    <a:pt x="196" y="410"/>
                  </a:lnTo>
                  <a:lnTo>
                    <a:pt x="196" y="411"/>
                  </a:lnTo>
                  <a:lnTo>
                    <a:pt x="193" y="418"/>
                  </a:lnTo>
                  <a:lnTo>
                    <a:pt x="191" y="423"/>
                  </a:lnTo>
                  <a:lnTo>
                    <a:pt x="188" y="425"/>
                  </a:lnTo>
                  <a:lnTo>
                    <a:pt x="186" y="428"/>
                  </a:lnTo>
                  <a:lnTo>
                    <a:pt x="184" y="437"/>
                  </a:lnTo>
                  <a:lnTo>
                    <a:pt x="171" y="437"/>
                  </a:lnTo>
                  <a:lnTo>
                    <a:pt x="169" y="444"/>
                  </a:lnTo>
                  <a:lnTo>
                    <a:pt x="167" y="450"/>
                  </a:lnTo>
                  <a:lnTo>
                    <a:pt x="164" y="456"/>
                  </a:lnTo>
                  <a:lnTo>
                    <a:pt x="164" y="464"/>
                  </a:lnTo>
                  <a:lnTo>
                    <a:pt x="162" y="469"/>
                  </a:lnTo>
                  <a:lnTo>
                    <a:pt x="161" y="471"/>
                  </a:lnTo>
                  <a:lnTo>
                    <a:pt x="157" y="471"/>
                  </a:lnTo>
                  <a:lnTo>
                    <a:pt x="157" y="483"/>
                  </a:lnTo>
                  <a:lnTo>
                    <a:pt x="154" y="491"/>
                  </a:lnTo>
                  <a:lnTo>
                    <a:pt x="150" y="500"/>
                  </a:lnTo>
                  <a:lnTo>
                    <a:pt x="145" y="507"/>
                  </a:lnTo>
                  <a:lnTo>
                    <a:pt x="133" y="519"/>
                  </a:lnTo>
                  <a:lnTo>
                    <a:pt x="128" y="525"/>
                  </a:lnTo>
                  <a:lnTo>
                    <a:pt x="123" y="532"/>
                  </a:lnTo>
                  <a:lnTo>
                    <a:pt x="126" y="546"/>
                  </a:lnTo>
                  <a:lnTo>
                    <a:pt x="132" y="558"/>
                  </a:lnTo>
                  <a:lnTo>
                    <a:pt x="140" y="566"/>
                  </a:lnTo>
                  <a:lnTo>
                    <a:pt x="150" y="573"/>
                  </a:lnTo>
                  <a:lnTo>
                    <a:pt x="150" y="583"/>
                  </a:lnTo>
                  <a:lnTo>
                    <a:pt x="150" y="594"/>
                  </a:lnTo>
                  <a:lnTo>
                    <a:pt x="154" y="600"/>
                  </a:lnTo>
                  <a:lnTo>
                    <a:pt x="157" y="607"/>
                  </a:lnTo>
                  <a:lnTo>
                    <a:pt x="161" y="612"/>
                  </a:lnTo>
                  <a:lnTo>
                    <a:pt x="162" y="619"/>
                  </a:lnTo>
                  <a:lnTo>
                    <a:pt x="166" y="624"/>
                  </a:lnTo>
                  <a:lnTo>
                    <a:pt x="167" y="626"/>
                  </a:lnTo>
                  <a:lnTo>
                    <a:pt x="171" y="628"/>
                  </a:lnTo>
                  <a:lnTo>
                    <a:pt x="174" y="633"/>
                  </a:lnTo>
                  <a:lnTo>
                    <a:pt x="176" y="641"/>
                  </a:lnTo>
                  <a:lnTo>
                    <a:pt x="178" y="650"/>
                  </a:lnTo>
                  <a:lnTo>
                    <a:pt x="178" y="658"/>
                  </a:lnTo>
                  <a:lnTo>
                    <a:pt x="176" y="665"/>
                  </a:lnTo>
                  <a:lnTo>
                    <a:pt x="173" y="672"/>
                  </a:lnTo>
                  <a:lnTo>
                    <a:pt x="169" y="674"/>
                  </a:lnTo>
                  <a:lnTo>
                    <a:pt x="166" y="676"/>
                  </a:lnTo>
                  <a:lnTo>
                    <a:pt x="162" y="676"/>
                  </a:lnTo>
                  <a:lnTo>
                    <a:pt x="157" y="676"/>
                  </a:lnTo>
                  <a:lnTo>
                    <a:pt x="152" y="667"/>
                  </a:lnTo>
                  <a:lnTo>
                    <a:pt x="150" y="662"/>
                  </a:lnTo>
                  <a:lnTo>
                    <a:pt x="150" y="655"/>
                  </a:lnTo>
                  <a:lnTo>
                    <a:pt x="152" y="655"/>
                  </a:lnTo>
                  <a:lnTo>
                    <a:pt x="154" y="653"/>
                  </a:lnTo>
                  <a:lnTo>
                    <a:pt x="155" y="648"/>
                  </a:lnTo>
                  <a:lnTo>
                    <a:pt x="157" y="635"/>
                  </a:lnTo>
                  <a:lnTo>
                    <a:pt x="155" y="629"/>
                  </a:lnTo>
                  <a:lnTo>
                    <a:pt x="152" y="624"/>
                  </a:lnTo>
                  <a:lnTo>
                    <a:pt x="144" y="618"/>
                  </a:lnTo>
                  <a:lnTo>
                    <a:pt x="140" y="614"/>
                  </a:lnTo>
                  <a:lnTo>
                    <a:pt x="137" y="609"/>
                  </a:lnTo>
                  <a:lnTo>
                    <a:pt x="135" y="602"/>
                  </a:lnTo>
                  <a:lnTo>
                    <a:pt x="137" y="594"/>
                  </a:lnTo>
                  <a:lnTo>
                    <a:pt x="133" y="594"/>
                  </a:lnTo>
                  <a:lnTo>
                    <a:pt x="132" y="592"/>
                  </a:lnTo>
                  <a:lnTo>
                    <a:pt x="132" y="585"/>
                  </a:lnTo>
                  <a:lnTo>
                    <a:pt x="132" y="578"/>
                  </a:lnTo>
                  <a:lnTo>
                    <a:pt x="132" y="575"/>
                  </a:lnTo>
                  <a:lnTo>
                    <a:pt x="130" y="573"/>
                  </a:lnTo>
                  <a:lnTo>
                    <a:pt x="126" y="573"/>
                  </a:lnTo>
                  <a:lnTo>
                    <a:pt x="123" y="573"/>
                  </a:lnTo>
                  <a:lnTo>
                    <a:pt x="123" y="570"/>
                  </a:lnTo>
                  <a:lnTo>
                    <a:pt x="123" y="566"/>
                  </a:lnTo>
                  <a:lnTo>
                    <a:pt x="123" y="563"/>
                  </a:lnTo>
                  <a:lnTo>
                    <a:pt x="123" y="560"/>
                  </a:lnTo>
                  <a:lnTo>
                    <a:pt x="118" y="558"/>
                  </a:lnTo>
                  <a:lnTo>
                    <a:pt x="116" y="556"/>
                  </a:lnTo>
                  <a:lnTo>
                    <a:pt x="116" y="553"/>
                  </a:lnTo>
                  <a:lnTo>
                    <a:pt x="115" y="549"/>
                  </a:lnTo>
                  <a:lnTo>
                    <a:pt x="113" y="544"/>
                  </a:lnTo>
                  <a:lnTo>
                    <a:pt x="101" y="537"/>
                  </a:lnTo>
                  <a:lnTo>
                    <a:pt x="75" y="525"/>
                  </a:lnTo>
                  <a:lnTo>
                    <a:pt x="69" y="522"/>
                  </a:lnTo>
                  <a:lnTo>
                    <a:pt x="57" y="519"/>
                  </a:lnTo>
                  <a:lnTo>
                    <a:pt x="51" y="519"/>
                  </a:lnTo>
                  <a:lnTo>
                    <a:pt x="48" y="522"/>
                  </a:lnTo>
                  <a:lnTo>
                    <a:pt x="43" y="525"/>
                  </a:lnTo>
                  <a:lnTo>
                    <a:pt x="41" y="532"/>
                  </a:lnTo>
                  <a:lnTo>
                    <a:pt x="40" y="539"/>
                  </a:lnTo>
                  <a:lnTo>
                    <a:pt x="40" y="544"/>
                  </a:lnTo>
                  <a:lnTo>
                    <a:pt x="43" y="551"/>
                  </a:lnTo>
                  <a:lnTo>
                    <a:pt x="48" y="556"/>
                  </a:lnTo>
                  <a:lnTo>
                    <a:pt x="48" y="561"/>
                  </a:lnTo>
                  <a:lnTo>
                    <a:pt x="48" y="566"/>
                  </a:lnTo>
                  <a:lnTo>
                    <a:pt x="53" y="566"/>
                  </a:lnTo>
                  <a:lnTo>
                    <a:pt x="58" y="566"/>
                  </a:lnTo>
                  <a:lnTo>
                    <a:pt x="60" y="570"/>
                  </a:lnTo>
                  <a:lnTo>
                    <a:pt x="62" y="573"/>
                  </a:lnTo>
                  <a:lnTo>
                    <a:pt x="65" y="580"/>
                  </a:lnTo>
                  <a:lnTo>
                    <a:pt x="67" y="583"/>
                  </a:lnTo>
                  <a:lnTo>
                    <a:pt x="69" y="587"/>
                  </a:lnTo>
                  <a:lnTo>
                    <a:pt x="69" y="592"/>
                  </a:lnTo>
                  <a:lnTo>
                    <a:pt x="69" y="595"/>
                  </a:lnTo>
                  <a:lnTo>
                    <a:pt x="74" y="604"/>
                  </a:lnTo>
                  <a:lnTo>
                    <a:pt x="79" y="612"/>
                  </a:lnTo>
                  <a:lnTo>
                    <a:pt x="82" y="621"/>
                  </a:lnTo>
                  <a:lnTo>
                    <a:pt x="82" y="628"/>
                  </a:lnTo>
                  <a:lnTo>
                    <a:pt x="82" y="635"/>
                  </a:lnTo>
                  <a:lnTo>
                    <a:pt x="82" y="641"/>
                  </a:lnTo>
                  <a:lnTo>
                    <a:pt x="82" y="648"/>
                  </a:lnTo>
                  <a:lnTo>
                    <a:pt x="89" y="648"/>
                  </a:lnTo>
                  <a:lnTo>
                    <a:pt x="91" y="655"/>
                  </a:lnTo>
                  <a:lnTo>
                    <a:pt x="91" y="669"/>
                  </a:lnTo>
                  <a:lnTo>
                    <a:pt x="89" y="689"/>
                  </a:lnTo>
                  <a:lnTo>
                    <a:pt x="86" y="689"/>
                  </a:lnTo>
                  <a:lnTo>
                    <a:pt x="82" y="689"/>
                  </a:lnTo>
                  <a:lnTo>
                    <a:pt x="82" y="693"/>
                  </a:lnTo>
                  <a:lnTo>
                    <a:pt x="82" y="699"/>
                  </a:lnTo>
                  <a:lnTo>
                    <a:pt x="82" y="710"/>
                  </a:lnTo>
                  <a:lnTo>
                    <a:pt x="80" y="715"/>
                  </a:lnTo>
                  <a:lnTo>
                    <a:pt x="79" y="717"/>
                  </a:lnTo>
                  <a:lnTo>
                    <a:pt x="77" y="720"/>
                  </a:lnTo>
                  <a:lnTo>
                    <a:pt x="75" y="723"/>
                  </a:lnTo>
                  <a:lnTo>
                    <a:pt x="74" y="728"/>
                  </a:lnTo>
                  <a:lnTo>
                    <a:pt x="72" y="730"/>
                  </a:lnTo>
                  <a:lnTo>
                    <a:pt x="70" y="734"/>
                  </a:lnTo>
                  <a:lnTo>
                    <a:pt x="69" y="737"/>
                  </a:lnTo>
                  <a:lnTo>
                    <a:pt x="69" y="758"/>
                  </a:lnTo>
                  <a:lnTo>
                    <a:pt x="65" y="758"/>
                  </a:lnTo>
                  <a:lnTo>
                    <a:pt x="63" y="759"/>
                  </a:lnTo>
                  <a:lnTo>
                    <a:pt x="62" y="764"/>
                  </a:lnTo>
                  <a:lnTo>
                    <a:pt x="62" y="770"/>
                  </a:lnTo>
                  <a:lnTo>
                    <a:pt x="60" y="775"/>
                  </a:lnTo>
                  <a:lnTo>
                    <a:pt x="57" y="783"/>
                  </a:lnTo>
                  <a:lnTo>
                    <a:pt x="53" y="792"/>
                  </a:lnTo>
                  <a:lnTo>
                    <a:pt x="53" y="799"/>
                  </a:lnTo>
                  <a:lnTo>
                    <a:pt x="55" y="805"/>
                  </a:lnTo>
                  <a:lnTo>
                    <a:pt x="51" y="805"/>
                  </a:lnTo>
                  <a:lnTo>
                    <a:pt x="50" y="807"/>
                  </a:lnTo>
                  <a:lnTo>
                    <a:pt x="48" y="812"/>
                  </a:lnTo>
                  <a:lnTo>
                    <a:pt x="48" y="819"/>
                  </a:lnTo>
                  <a:lnTo>
                    <a:pt x="46" y="824"/>
                  </a:lnTo>
                  <a:lnTo>
                    <a:pt x="41" y="833"/>
                  </a:lnTo>
                  <a:lnTo>
                    <a:pt x="38" y="834"/>
                  </a:lnTo>
                  <a:lnTo>
                    <a:pt x="36" y="836"/>
                  </a:lnTo>
                  <a:lnTo>
                    <a:pt x="33" y="841"/>
                  </a:lnTo>
                  <a:lnTo>
                    <a:pt x="31" y="848"/>
                  </a:lnTo>
                  <a:lnTo>
                    <a:pt x="28" y="853"/>
                  </a:lnTo>
                  <a:lnTo>
                    <a:pt x="17" y="860"/>
                  </a:lnTo>
                  <a:lnTo>
                    <a:pt x="9" y="868"/>
                  </a:lnTo>
                  <a:lnTo>
                    <a:pt x="4" y="880"/>
                  </a:lnTo>
                  <a:lnTo>
                    <a:pt x="0" y="894"/>
                  </a:lnTo>
                  <a:lnTo>
                    <a:pt x="4" y="909"/>
                  </a:lnTo>
                  <a:lnTo>
                    <a:pt x="7" y="925"/>
                  </a:lnTo>
                  <a:lnTo>
                    <a:pt x="7" y="943"/>
                  </a:lnTo>
                  <a:lnTo>
                    <a:pt x="7" y="962"/>
                  </a:lnTo>
                  <a:lnTo>
                    <a:pt x="12" y="964"/>
                  </a:lnTo>
                  <a:lnTo>
                    <a:pt x="14" y="966"/>
                  </a:lnTo>
                  <a:lnTo>
                    <a:pt x="14" y="969"/>
                  </a:lnTo>
                  <a:lnTo>
                    <a:pt x="22" y="971"/>
                  </a:lnTo>
                  <a:lnTo>
                    <a:pt x="26" y="972"/>
                  </a:lnTo>
                  <a:lnTo>
                    <a:pt x="28" y="976"/>
                  </a:lnTo>
                  <a:lnTo>
                    <a:pt x="36" y="978"/>
                  </a:lnTo>
                  <a:lnTo>
                    <a:pt x="45" y="979"/>
                  </a:lnTo>
                  <a:lnTo>
                    <a:pt x="50" y="984"/>
                  </a:lnTo>
                  <a:lnTo>
                    <a:pt x="55" y="989"/>
                  </a:lnTo>
                  <a:lnTo>
                    <a:pt x="60" y="991"/>
                  </a:lnTo>
                  <a:lnTo>
                    <a:pt x="62" y="993"/>
                  </a:lnTo>
                  <a:lnTo>
                    <a:pt x="62" y="996"/>
                  </a:lnTo>
                  <a:lnTo>
                    <a:pt x="70" y="998"/>
                  </a:lnTo>
                  <a:lnTo>
                    <a:pt x="74" y="1000"/>
                  </a:lnTo>
                  <a:lnTo>
                    <a:pt x="75" y="1003"/>
                  </a:lnTo>
                  <a:lnTo>
                    <a:pt x="79" y="1005"/>
                  </a:lnTo>
                  <a:lnTo>
                    <a:pt x="80" y="1008"/>
                  </a:lnTo>
                  <a:lnTo>
                    <a:pt x="82" y="1012"/>
                  </a:lnTo>
                  <a:lnTo>
                    <a:pt x="82" y="1017"/>
                  </a:lnTo>
                  <a:lnTo>
                    <a:pt x="91" y="1018"/>
                  </a:lnTo>
                  <a:lnTo>
                    <a:pt x="94" y="1020"/>
                  </a:lnTo>
                  <a:lnTo>
                    <a:pt x="96" y="1024"/>
                  </a:lnTo>
                  <a:lnTo>
                    <a:pt x="103" y="1024"/>
                  </a:lnTo>
                  <a:lnTo>
                    <a:pt x="103" y="1027"/>
                  </a:lnTo>
                  <a:lnTo>
                    <a:pt x="104" y="1029"/>
                  </a:lnTo>
                  <a:lnTo>
                    <a:pt x="109" y="1030"/>
                  </a:lnTo>
                  <a:lnTo>
                    <a:pt x="109" y="1037"/>
                  </a:lnTo>
                  <a:lnTo>
                    <a:pt x="111" y="1042"/>
                  </a:lnTo>
                  <a:lnTo>
                    <a:pt x="115" y="1046"/>
                  </a:lnTo>
                  <a:lnTo>
                    <a:pt x="118" y="1049"/>
                  </a:lnTo>
                  <a:lnTo>
                    <a:pt x="125" y="1056"/>
                  </a:lnTo>
                  <a:lnTo>
                    <a:pt x="128" y="1059"/>
                  </a:lnTo>
                  <a:lnTo>
                    <a:pt x="130" y="1065"/>
                  </a:lnTo>
                  <a:lnTo>
                    <a:pt x="130" y="1075"/>
                  </a:lnTo>
                  <a:lnTo>
                    <a:pt x="130" y="1083"/>
                  </a:lnTo>
                  <a:lnTo>
                    <a:pt x="126" y="1099"/>
                  </a:lnTo>
                  <a:lnTo>
                    <a:pt x="121" y="1112"/>
                  </a:lnTo>
                  <a:lnTo>
                    <a:pt x="116" y="1126"/>
                  </a:lnTo>
                  <a:lnTo>
                    <a:pt x="116" y="1174"/>
                  </a:lnTo>
                  <a:lnTo>
                    <a:pt x="116" y="1180"/>
                  </a:lnTo>
                  <a:lnTo>
                    <a:pt x="118" y="1186"/>
                  </a:lnTo>
                  <a:lnTo>
                    <a:pt x="121" y="1189"/>
                  </a:lnTo>
                  <a:lnTo>
                    <a:pt x="125" y="1192"/>
                  </a:lnTo>
                  <a:lnTo>
                    <a:pt x="132" y="1199"/>
                  </a:lnTo>
                  <a:lnTo>
                    <a:pt x="135" y="1203"/>
                  </a:lnTo>
                  <a:lnTo>
                    <a:pt x="137" y="1208"/>
                  </a:lnTo>
                  <a:lnTo>
                    <a:pt x="137" y="1242"/>
                  </a:lnTo>
                  <a:lnTo>
                    <a:pt x="137" y="1249"/>
                  </a:lnTo>
                  <a:lnTo>
                    <a:pt x="138" y="1254"/>
                  </a:lnTo>
                  <a:lnTo>
                    <a:pt x="144" y="1262"/>
                  </a:lnTo>
                  <a:lnTo>
                    <a:pt x="149" y="1271"/>
                  </a:lnTo>
                  <a:lnTo>
                    <a:pt x="150" y="1276"/>
                  </a:lnTo>
                  <a:lnTo>
                    <a:pt x="150" y="1283"/>
                  </a:lnTo>
                  <a:lnTo>
                    <a:pt x="147" y="1300"/>
                  </a:lnTo>
                  <a:lnTo>
                    <a:pt x="145" y="1315"/>
                  </a:lnTo>
                  <a:lnTo>
                    <a:pt x="142" y="1332"/>
                  </a:lnTo>
                  <a:lnTo>
                    <a:pt x="144" y="1351"/>
                  </a:lnTo>
                  <a:lnTo>
                    <a:pt x="142" y="1358"/>
                  </a:lnTo>
                  <a:lnTo>
                    <a:pt x="140" y="1365"/>
                  </a:lnTo>
                  <a:lnTo>
                    <a:pt x="135" y="1377"/>
                  </a:lnTo>
                  <a:lnTo>
                    <a:pt x="132" y="1390"/>
                  </a:lnTo>
                  <a:lnTo>
                    <a:pt x="130" y="1397"/>
                  </a:lnTo>
                  <a:lnTo>
                    <a:pt x="130" y="1406"/>
                  </a:lnTo>
                  <a:lnTo>
                    <a:pt x="130" y="1409"/>
                  </a:lnTo>
                  <a:lnTo>
                    <a:pt x="130" y="1413"/>
                  </a:lnTo>
                  <a:lnTo>
                    <a:pt x="130" y="1418"/>
                  </a:lnTo>
                  <a:lnTo>
                    <a:pt x="130" y="1419"/>
                  </a:lnTo>
                  <a:lnTo>
                    <a:pt x="133" y="1419"/>
                  </a:lnTo>
                  <a:lnTo>
                    <a:pt x="137" y="1419"/>
                  </a:lnTo>
                  <a:lnTo>
                    <a:pt x="137" y="1426"/>
                  </a:lnTo>
                  <a:lnTo>
                    <a:pt x="137" y="1431"/>
                  </a:lnTo>
                  <a:lnTo>
                    <a:pt x="137" y="1433"/>
                  </a:lnTo>
                  <a:lnTo>
                    <a:pt x="140" y="1433"/>
                  </a:lnTo>
                  <a:lnTo>
                    <a:pt x="144" y="1433"/>
                  </a:lnTo>
                  <a:lnTo>
                    <a:pt x="149" y="1445"/>
                  </a:lnTo>
                  <a:lnTo>
                    <a:pt x="152" y="1450"/>
                  </a:lnTo>
                  <a:lnTo>
                    <a:pt x="157" y="1454"/>
                  </a:lnTo>
                  <a:lnTo>
                    <a:pt x="157" y="1459"/>
                  </a:lnTo>
                  <a:lnTo>
                    <a:pt x="157" y="1460"/>
                  </a:lnTo>
                  <a:lnTo>
                    <a:pt x="155" y="1464"/>
                  </a:lnTo>
                  <a:lnTo>
                    <a:pt x="155" y="1465"/>
                  </a:lnTo>
                  <a:lnTo>
                    <a:pt x="155" y="1469"/>
                  </a:lnTo>
                  <a:lnTo>
                    <a:pt x="157" y="1471"/>
                  </a:lnTo>
                  <a:lnTo>
                    <a:pt x="157" y="1472"/>
                  </a:lnTo>
                  <a:lnTo>
                    <a:pt x="157" y="1474"/>
                  </a:lnTo>
                  <a:lnTo>
                    <a:pt x="157" y="1476"/>
                  </a:lnTo>
                  <a:lnTo>
                    <a:pt x="157" y="1477"/>
                  </a:lnTo>
                  <a:lnTo>
                    <a:pt x="159" y="1479"/>
                  </a:lnTo>
                  <a:lnTo>
                    <a:pt x="159" y="1483"/>
                  </a:lnTo>
                  <a:lnTo>
                    <a:pt x="161" y="1486"/>
                  </a:lnTo>
                  <a:lnTo>
                    <a:pt x="161" y="1491"/>
                  </a:lnTo>
                  <a:lnTo>
                    <a:pt x="162" y="1491"/>
                  </a:lnTo>
                  <a:lnTo>
                    <a:pt x="162" y="1494"/>
                  </a:lnTo>
                  <a:lnTo>
                    <a:pt x="162" y="1496"/>
                  </a:lnTo>
                  <a:lnTo>
                    <a:pt x="164" y="1498"/>
                  </a:lnTo>
                  <a:lnTo>
                    <a:pt x="164" y="1500"/>
                  </a:lnTo>
                  <a:lnTo>
                    <a:pt x="164" y="1501"/>
                  </a:lnTo>
                  <a:lnTo>
                    <a:pt x="164" y="1503"/>
                  </a:lnTo>
                  <a:lnTo>
                    <a:pt x="164" y="1506"/>
                  </a:lnTo>
                  <a:lnTo>
                    <a:pt x="164" y="1508"/>
                  </a:lnTo>
                  <a:lnTo>
                    <a:pt x="164" y="1510"/>
                  </a:lnTo>
                  <a:lnTo>
                    <a:pt x="164" y="1511"/>
                  </a:lnTo>
                  <a:lnTo>
                    <a:pt x="164" y="1515"/>
                  </a:lnTo>
                  <a:lnTo>
                    <a:pt x="164" y="1517"/>
                  </a:lnTo>
                  <a:lnTo>
                    <a:pt x="164" y="1522"/>
                  </a:lnTo>
                  <a:lnTo>
                    <a:pt x="166" y="1530"/>
                  </a:lnTo>
                  <a:lnTo>
                    <a:pt x="167" y="1534"/>
                  </a:lnTo>
                  <a:lnTo>
                    <a:pt x="171" y="1535"/>
                  </a:lnTo>
                  <a:lnTo>
                    <a:pt x="174" y="1537"/>
                  </a:lnTo>
                  <a:lnTo>
                    <a:pt x="178" y="1539"/>
                  </a:lnTo>
                  <a:lnTo>
                    <a:pt x="181" y="1540"/>
                  </a:lnTo>
                  <a:lnTo>
                    <a:pt x="184" y="1542"/>
                  </a:lnTo>
                  <a:lnTo>
                    <a:pt x="188" y="1544"/>
                  </a:lnTo>
                  <a:lnTo>
                    <a:pt x="191" y="1546"/>
                  </a:lnTo>
                  <a:lnTo>
                    <a:pt x="195" y="1547"/>
                  </a:lnTo>
                  <a:lnTo>
                    <a:pt x="198" y="1549"/>
                  </a:lnTo>
                  <a:lnTo>
                    <a:pt x="202" y="1549"/>
                  </a:lnTo>
                  <a:lnTo>
                    <a:pt x="203" y="1551"/>
                  </a:lnTo>
                  <a:lnTo>
                    <a:pt x="208" y="1556"/>
                  </a:lnTo>
                  <a:lnTo>
                    <a:pt x="213" y="1559"/>
                  </a:lnTo>
                  <a:lnTo>
                    <a:pt x="219" y="1563"/>
                  </a:lnTo>
                  <a:lnTo>
                    <a:pt x="217" y="1571"/>
                  </a:lnTo>
                  <a:lnTo>
                    <a:pt x="217" y="1578"/>
                  </a:lnTo>
                  <a:lnTo>
                    <a:pt x="219" y="1583"/>
                  </a:lnTo>
                  <a:lnTo>
                    <a:pt x="220" y="1588"/>
                  </a:lnTo>
                  <a:lnTo>
                    <a:pt x="227" y="1595"/>
                  </a:lnTo>
                  <a:lnTo>
                    <a:pt x="232" y="1604"/>
                  </a:lnTo>
                  <a:lnTo>
                    <a:pt x="232" y="1610"/>
                  </a:lnTo>
                  <a:lnTo>
                    <a:pt x="234" y="1617"/>
                  </a:lnTo>
                  <a:lnTo>
                    <a:pt x="237" y="1629"/>
                  </a:lnTo>
                  <a:lnTo>
                    <a:pt x="239" y="1641"/>
                  </a:lnTo>
                  <a:lnTo>
                    <a:pt x="241" y="1650"/>
                  </a:lnTo>
                  <a:lnTo>
                    <a:pt x="239" y="1658"/>
                  </a:lnTo>
                  <a:lnTo>
                    <a:pt x="224" y="1728"/>
                  </a:lnTo>
                  <a:lnTo>
                    <a:pt x="217" y="1764"/>
                  </a:lnTo>
                  <a:lnTo>
                    <a:pt x="212" y="1801"/>
                  </a:lnTo>
                  <a:lnTo>
                    <a:pt x="219" y="1803"/>
                  </a:lnTo>
                  <a:lnTo>
                    <a:pt x="224" y="1807"/>
                  </a:lnTo>
                  <a:lnTo>
                    <a:pt x="230" y="1808"/>
                  </a:lnTo>
                  <a:lnTo>
                    <a:pt x="239" y="1808"/>
                  </a:lnTo>
                  <a:lnTo>
                    <a:pt x="244" y="1803"/>
                  </a:lnTo>
                  <a:lnTo>
                    <a:pt x="249" y="1798"/>
                  </a:lnTo>
                  <a:lnTo>
                    <a:pt x="251" y="1790"/>
                  </a:lnTo>
                  <a:lnTo>
                    <a:pt x="253" y="1781"/>
                  </a:lnTo>
                  <a:lnTo>
                    <a:pt x="253" y="1769"/>
                  </a:lnTo>
                  <a:lnTo>
                    <a:pt x="253" y="1759"/>
                  </a:lnTo>
                  <a:lnTo>
                    <a:pt x="254" y="1754"/>
                  </a:lnTo>
                  <a:lnTo>
                    <a:pt x="258" y="1750"/>
                  </a:lnTo>
                  <a:lnTo>
                    <a:pt x="261" y="1749"/>
                  </a:lnTo>
                  <a:lnTo>
                    <a:pt x="266" y="1747"/>
                  </a:lnTo>
                  <a:lnTo>
                    <a:pt x="294" y="1750"/>
                  </a:lnTo>
                  <a:lnTo>
                    <a:pt x="319" y="1755"/>
                  </a:lnTo>
                  <a:lnTo>
                    <a:pt x="341" y="1764"/>
                  </a:lnTo>
                  <a:lnTo>
                    <a:pt x="362" y="1774"/>
                  </a:lnTo>
                  <a:lnTo>
                    <a:pt x="362" y="1795"/>
                  </a:lnTo>
                  <a:lnTo>
                    <a:pt x="365" y="1795"/>
                  </a:lnTo>
                  <a:lnTo>
                    <a:pt x="367" y="1796"/>
                  </a:lnTo>
                  <a:lnTo>
                    <a:pt x="369" y="1801"/>
                  </a:lnTo>
                  <a:lnTo>
                    <a:pt x="372" y="1805"/>
                  </a:lnTo>
                  <a:lnTo>
                    <a:pt x="374" y="1807"/>
                  </a:lnTo>
                  <a:lnTo>
                    <a:pt x="375" y="1808"/>
                  </a:lnTo>
                  <a:lnTo>
                    <a:pt x="375" y="1815"/>
                  </a:lnTo>
                  <a:lnTo>
                    <a:pt x="377" y="1820"/>
                  </a:lnTo>
                  <a:lnTo>
                    <a:pt x="381" y="1824"/>
                  </a:lnTo>
                  <a:lnTo>
                    <a:pt x="384" y="1827"/>
                  </a:lnTo>
                  <a:lnTo>
                    <a:pt x="387" y="1831"/>
                  </a:lnTo>
                  <a:lnTo>
                    <a:pt x="389" y="1836"/>
                  </a:lnTo>
                  <a:lnTo>
                    <a:pt x="391" y="1841"/>
                  </a:lnTo>
                  <a:lnTo>
                    <a:pt x="389" y="1849"/>
                  </a:lnTo>
                  <a:lnTo>
                    <a:pt x="398" y="1849"/>
                  </a:lnTo>
                  <a:lnTo>
                    <a:pt x="406" y="1849"/>
                  </a:lnTo>
                  <a:lnTo>
                    <a:pt x="416" y="1849"/>
                  </a:lnTo>
                  <a:lnTo>
                    <a:pt x="420" y="1849"/>
                  </a:lnTo>
                  <a:lnTo>
                    <a:pt x="422" y="1851"/>
                  </a:lnTo>
                  <a:lnTo>
                    <a:pt x="423" y="1853"/>
                  </a:lnTo>
                  <a:lnTo>
                    <a:pt x="423" y="1856"/>
                  </a:lnTo>
                  <a:lnTo>
                    <a:pt x="451" y="1856"/>
                  </a:lnTo>
                  <a:lnTo>
                    <a:pt x="452" y="1853"/>
                  </a:lnTo>
                  <a:lnTo>
                    <a:pt x="456" y="1851"/>
                  </a:lnTo>
                  <a:lnTo>
                    <a:pt x="459" y="1849"/>
                  </a:lnTo>
                  <a:lnTo>
                    <a:pt x="464" y="1849"/>
                  </a:lnTo>
                  <a:lnTo>
                    <a:pt x="464" y="1854"/>
                  </a:lnTo>
                  <a:lnTo>
                    <a:pt x="466" y="1858"/>
                  </a:lnTo>
                  <a:lnTo>
                    <a:pt x="469" y="1860"/>
                  </a:lnTo>
                  <a:lnTo>
                    <a:pt x="473" y="1861"/>
                  </a:lnTo>
                  <a:lnTo>
                    <a:pt x="481" y="1863"/>
                  </a:lnTo>
                  <a:lnTo>
                    <a:pt x="483" y="1866"/>
                  </a:lnTo>
                  <a:lnTo>
                    <a:pt x="485" y="1870"/>
                  </a:lnTo>
                  <a:lnTo>
                    <a:pt x="493" y="1872"/>
                  </a:lnTo>
                  <a:lnTo>
                    <a:pt x="502" y="1873"/>
                  </a:lnTo>
                  <a:lnTo>
                    <a:pt x="507" y="1878"/>
                  </a:lnTo>
                  <a:lnTo>
                    <a:pt x="512" y="1883"/>
                  </a:lnTo>
                  <a:lnTo>
                    <a:pt x="519" y="1882"/>
                  </a:lnTo>
                  <a:lnTo>
                    <a:pt x="522" y="1882"/>
                  </a:lnTo>
                  <a:lnTo>
                    <a:pt x="531" y="1885"/>
                  </a:lnTo>
                  <a:lnTo>
                    <a:pt x="536" y="1890"/>
                  </a:lnTo>
                  <a:lnTo>
                    <a:pt x="541" y="1890"/>
                  </a:lnTo>
                  <a:lnTo>
                    <a:pt x="546" y="1890"/>
                  </a:lnTo>
                  <a:lnTo>
                    <a:pt x="548" y="1894"/>
                  </a:lnTo>
                  <a:lnTo>
                    <a:pt x="550" y="1897"/>
                  </a:lnTo>
                  <a:lnTo>
                    <a:pt x="551" y="1900"/>
                  </a:lnTo>
                  <a:lnTo>
                    <a:pt x="551" y="1904"/>
                  </a:lnTo>
                  <a:lnTo>
                    <a:pt x="553" y="1906"/>
                  </a:lnTo>
                  <a:lnTo>
                    <a:pt x="553" y="1907"/>
                  </a:lnTo>
                  <a:lnTo>
                    <a:pt x="555" y="1909"/>
                  </a:lnTo>
                  <a:lnTo>
                    <a:pt x="556" y="1911"/>
                  </a:lnTo>
                  <a:lnTo>
                    <a:pt x="562" y="1911"/>
                  </a:lnTo>
                  <a:lnTo>
                    <a:pt x="567" y="1911"/>
                  </a:lnTo>
                  <a:lnTo>
                    <a:pt x="589" y="1906"/>
                  </a:lnTo>
                  <a:lnTo>
                    <a:pt x="609" y="1900"/>
                  </a:lnTo>
                  <a:lnTo>
                    <a:pt x="631" y="1894"/>
                  </a:lnTo>
                  <a:lnTo>
                    <a:pt x="655" y="1890"/>
                  </a:lnTo>
                  <a:lnTo>
                    <a:pt x="655" y="1894"/>
                  </a:lnTo>
                  <a:lnTo>
                    <a:pt x="657" y="1895"/>
                  </a:lnTo>
                  <a:lnTo>
                    <a:pt x="662" y="1897"/>
                  </a:lnTo>
                  <a:lnTo>
                    <a:pt x="666" y="1900"/>
                  </a:lnTo>
                  <a:lnTo>
                    <a:pt x="667" y="1902"/>
                  </a:lnTo>
                  <a:lnTo>
                    <a:pt x="669" y="1904"/>
                  </a:lnTo>
                  <a:lnTo>
                    <a:pt x="671" y="1909"/>
                  </a:lnTo>
                  <a:lnTo>
                    <a:pt x="674" y="1912"/>
                  </a:lnTo>
                  <a:lnTo>
                    <a:pt x="683" y="1918"/>
                  </a:lnTo>
                  <a:lnTo>
                    <a:pt x="691" y="1923"/>
                  </a:lnTo>
                  <a:lnTo>
                    <a:pt x="698" y="1929"/>
                  </a:lnTo>
                  <a:lnTo>
                    <a:pt x="705" y="1936"/>
                  </a:lnTo>
                  <a:lnTo>
                    <a:pt x="710" y="1945"/>
                  </a:lnTo>
                  <a:lnTo>
                    <a:pt x="703" y="1955"/>
                  </a:lnTo>
                  <a:lnTo>
                    <a:pt x="695" y="1964"/>
                  </a:lnTo>
                  <a:lnTo>
                    <a:pt x="677" y="1981"/>
                  </a:lnTo>
                  <a:lnTo>
                    <a:pt x="669" y="1989"/>
                  </a:lnTo>
                  <a:lnTo>
                    <a:pt x="662" y="1999"/>
                  </a:lnTo>
                  <a:lnTo>
                    <a:pt x="657" y="2011"/>
                  </a:lnTo>
                  <a:lnTo>
                    <a:pt x="655" y="2027"/>
                  </a:lnTo>
                  <a:lnTo>
                    <a:pt x="657" y="2033"/>
                  </a:lnTo>
                  <a:lnTo>
                    <a:pt x="662" y="2037"/>
                  </a:lnTo>
                  <a:lnTo>
                    <a:pt x="666" y="2042"/>
                  </a:lnTo>
                  <a:lnTo>
                    <a:pt x="669" y="2047"/>
                  </a:lnTo>
                  <a:lnTo>
                    <a:pt x="677" y="2049"/>
                  </a:lnTo>
                  <a:lnTo>
                    <a:pt x="686" y="2051"/>
                  </a:lnTo>
                  <a:lnTo>
                    <a:pt x="691" y="2056"/>
                  </a:lnTo>
                  <a:lnTo>
                    <a:pt x="696" y="2061"/>
                  </a:lnTo>
                  <a:lnTo>
                    <a:pt x="700" y="2069"/>
                  </a:lnTo>
                  <a:lnTo>
                    <a:pt x="703" y="2078"/>
                  </a:lnTo>
                  <a:lnTo>
                    <a:pt x="706" y="2086"/>
                  </a:lnTo>
                  <a:lnTo>
                    <a:pt x="710" y="2095"/>
                  </a:lnTo>
                  <a:lnTo>
                    <a:pt x="715" y="2098"/>
                  </a:lnTo>
                  <a:lnTo>
                    <a:pt x="718" y="2103"/>
                  </a:lnTo>
                  <a:lnTo>
                    <a:pt x="724" y="2115"/>
                  </a:lnTo>
                  <a:lnTo>
                    <a:pt x="724" y="2120"/>
                  </a:lnTo>
                  <a:lnTo>
                    <a:pt x="724" y="2124"/>
                  </a:lnTo>
                  <a:lnTo>
                    <a:pt x="793" y="2148"/>
                  </a:lnTo>
                  <a:lnTo>
                    <a:pt x="795" y="2143"/>
                  </a:lnTo>
                  <a:lnTo>
                    <a:pt x="799" y="2137"/>
                  </a:lnTo>
                  <a:lnTo>
                    <a:pt x="800" y="2136"/>
                  </a:lnTo>
                  <a:lnTo>
                    <a:pt x="804" y="2136"/>
                  </a:lnTo>
                  <a:lnTo>
                    <a:pt x="807" y="2136"/>
                  </a:lnTo>
                  <a:lnTo>
                    <a:pt x="812" y="2136"/>
                  </a:lnTo>
                  <a:lnTo>
                    <a:pt x="814" y="2131"/>
                  </a:lnTo>
                  <a:lnTo>
                    <a:pt x="817" y="2127"/>
                  </a:lnTo>
                  <a:lnTo>
                    <a:pt x="824" y="2122"/>
                  </a:lnTo>
                  <a:lnTo>
                    <a:pt x="834" y="2117"/>
                  </a:lnTo>
                  <a:lnTo>
                    <a:pt x="846" y="2115"/>
                  </a:lnTo>
                  <a:lnTo>
                    <a:pt x="846" y="2107"/>
                  </a:lnTo>
                  <a:lnTo>
                    <a:pt x="848" y="2098"/>
                  </a:lnTo>
                  <a:lnTo>
                    <a:pt x="850" y="2091"/>
                  </a:lnTo>
                  <a:lnTo>
                    <a:pt x="853" y="2085"/>
                  </a:lnTo>
                  <a:lnTo>
                    <a:pt x="860" y="2074"/>
                  </a:lnTo>
                  <a:lnTo>
                    <a:pt x="867" y="2061"/>
                  </a:lnTo>
                  <a:lnTo>
                    <a:pt x="863" y="2061"/>
                  </a:lnTo>
                  <a:lnTo>
                    <a:pt x="862" y="2059"/>
                  </a:lnTo>
                  <a:lnTo>
                    <a:pt x="860" y="2054"/>
                  </a:lnTo>
                  <a:lnTo>
                    <a:pt x="857" y="2051"/>
                  </a:lnTo>
                  <a:lnTo>
                    <a:pt x="855" y="2049"/>
                  </a:lnTo>
                  <a:lnTo>
                    <a:pt x="853" y="2047"/>
                  </a:lnTo>
                  <a:lnTo>
                    <a:pt x="853" y="2040"/>
                  </a:lnTo>
                  <a:lnTo>
                    <a:pt x="851" y="2035"/>
                  </a:lnTo>
                  <a:lnTo>
                    <a:pt x="846" y="2027"/>
                  </a:lnTo>
                  <a:lnTo>
                    <a:pt x="841" y="2025"/>
                  </a:lnTo>
                  <a:lnTo>
                    <a:pt x="838" y="2022"/>
                  </a:lnTo>
                  <a:lnTo>
                    <a:pt x="833" y="2013"/>
                  </a:lnTo>
                  <a:lnTo>
                    <a:pt x="826" y="2013"/>
                  </a:lnTo>
                  <a:lnTo>
                    <a:pt x="822" y="2010"/>
                  </a:lnTo>
                  <a:lnTo>
                    <a:pt x="819" y="2006"/>
                  </a:lnTo>
                  <a:lnTo>
                    <a:pt x="819" y="1999"/>
                  </a:lnTo>
                  <a:lnTo>
                    <a:pt x="834" y="1999"/>
                  </a:lnTo>
                  <a:lnTo>
                    <a:pt x="846" y="2001"/>
                  </a:lnTo>
                  <a:lnTo>
                    <a:pt x="858" y="2005"/>
                  </a:lnTo>
                  <a:lnTo>
                    <a:pt x="867" y="2010"/>
                  </a:lnTo>
                  <a:lnTo>
                    <a:pt x="884" y="2022"/>
                  </a:lnTo>
                  <a:lnTo>
                    <a:pt x="901" y="2033"/>
                  </a:lnTo>
                  <a:lnTo>
                    <a:pt x="906" y="2035"/>
                  </a:lnTo>
                  <a:lnTo>
                    <a:pt x="908" y="2037"/>
                  </a:lnTo>
                  <a:lnTo>
                    <a:pt x="908" y="2040"/>
                  </a:lnTo>
                  <a:lnTo>
                    <a:pt x="913" y="2042"/>
                  </a:lnTo>
                  <a:lnTo>
                    <a:pt x="915" y="2044"/>
                  </a:lnTo>
                  <a:lnTo>
                    <a:pt x="915" y="2047"/>
                  </a:lnTo>
                  <a:lnTo>
                    <a:pt x="915" y="2052"/>
                  </a:lnTo>
                  <a:lnTo>
                    <a:pt x="918" y="2054"/>
                  </a:lnTo>
                  <a:lnTo>
                    <a:pt x="920" y="2057"/>
                  </a:lnTo>
                  <a:lnTo>
                    <a:pt x="921" y="2061"/>
                  </a:lnTo>
                  <a:lnTo>
                    <a:pt x="927" y="2062"/>
                  </a:lnTo>
                  <a:lnTo>
                    <a:pt x="928" y="2064"/>
                  </a:lnTo>
                  <a:lnTo>
                    <a:pt x="928" y="2068"/>
                  </a:lnTo>
                  <a:lnTo>
                    <a:pt x="942" y="2068"/>
                  </a:lnTo>
                  <a:lnTo>
                    <a:pt x="957" y="2061"/>
                  </a:lnTo>
                  <a:lnTo>
                    <a:pt x="974" y="2056"/>
                  </a:lnTo>
                  <a:lnTo>
                    <a:pt x="995" y="2054"/>
                  </a:lnTo>
                  <a:lnTo>
                    <a:pt x="1017" y="2054"/>
                  </a:lnTo>
                  <a:lnTo>
                    <a:pt x="1017" y="2051"/>
                  </a:lnTo>
                  <a:lnTo>
                    <a:pt x="1019" y="2049"/>
                  </a:lnTo>
                  <a:lnTo>
                    <a:pt x="1024" y="2047"/>
                  </a:lnTo>
                  <a:lnTo>
                    <a:pt x="1027" y="2044"/>
                  </a:lnTo>
                  <a:lnTo>
                    <a:pt x="1029" y="2042"/>
                  </a:lnTo>
                  <a:lnTo>
                    <a:pt x="1031" y="2040"/>
                  </a:lnTo>
                  <a:lnTo>
                    <a:pt x="1039" y="2040"/>
                  </a:lnTo>
                  <a:lnTo>
                    <a:pt x="1044" y="2037"/>
                  </a:lnTo>
                  <a:lnTo>
                    <a:pt x="1049" y="2035"/>
                  </a:lnTo>
                  <a:lnTo>
                    <a:pt x="1058" y="2033"/>
                  </a:lnTo>
                  <a:lnTo>
                    <a:pt x="1065" y="2037"/>
                  </a:lnTo>
                  <a:lnTo>
                    <a:pt x="1070" y="2044"/>
                  </a:lnTo>
                  <a:lnTo>
                    <a:pt x="1075" y="2049"/>
                  </a:lnTo>
                  <a:lnTo>
                    <a:pt x="1080" y="2056"/>
                  </a:lnTo>
                  <a:lnTo>
                    <a:pt x="1087" y="2071"/>
                  </a:lnTo>
                  <a:lnTo>
                    <a:pt x="1092" y="2088"/>
                  </a:lnTo>
                  <a:lnTo>
                    <a:pt x="1087" y="2090"/>
                  </a:lnTo>
                  <a:lnTo>
                    <a:pt x="1085" y="2091"/>
                  </a:lnTo>
                  <a:lnTo>
                    <a:pt x="1085" y="2095"/>
                  </a:lnTo>
                  <a:lnTo>
                    <a:pt x="1084" y="2098"/>
                  </a:lnTo>
                  <a:lnTo>
                    <a:pt x="1080" y="2100"/>
                  </a:lnTo>
                  <a:lnTo>
                    <a:pt x="1077" y="2102"/>
                  </a:lnTo>
                  <a:lnTo>
                    <a:pt x="1072" y="2102"/>
                  </a:lnTo>
                  <a:lnTo>
                    <a:pt x="1065" y="2105"/>
                  </a:lnTo>
                  <a:lnTo>
                    <a:pt x="1060" y="2110"/>
                  </a:lnTo>
                  <a:lnTo>
                    <a:pt x="1055" y="2115"/>
                  </a:lnTo>
                  <a:lnTo>
                    <a:pt x="1051" y="2122"/>
                  </a:lnTo>
                  <a:lnTo>
                    <a:pt x="1056" y="2124"/>
                  </a:lnTo>
                  <a:lnTo>
                    <a:pt x="1061" y="2127"/>
                  </a:lnTo>
                  <a:lnTo>
                    <a:pt x="1068" y="2136"/>
                  </a:lnTo>
                  <a:lnTo>
                    <a:pt x="1075" y="2144"/>
                  </a:lnTo>
                  <a:lnTo>
                    <a:pt x="1080" y="2148"/>
                  </a:lnTo>
                  <a:lnTo>
                    <a:pt x="1085" y="2149"/>
                  </a:lnTo>
                  <a:lnTo>
                    <a:pt x="1092" y="2158"/>
                  </a:lnTo>
                  <a:lnTo>
                    <a:pt x="1097" y="2168"/>
                  </a:lnTo>
                  <a:lnTo>
                    <a:pt x="1102" y="2172"/>
                  </a:lnTo>
                  <a:lnTo>
                    <a:pt x="1107" y="2173"/>
                  </a:lnTo>
                  <a:lnTo>
                    <a:pt x="1113" y="2177"/>
                  </a:lnTo>
                  <a:lnTo>
                    <a:pt x="1119" y="2177"/>
                  </a:lnTo>
                  <a:lnTo>
                    <a:pt x="1124" y="2175"/>
                  </a:lnTo>
                  <a:lnTo>
                    <a:pt x="1128" y="2173"/>
                  </a:lnTo>
                  <a:lnTo>
                    <a:pt x="1133" y="2170"/>
                  </a:lnTo>
                  <a:lnTo>
                    <a:pt x="1140" y="2170"/>
                  </a:lnTo>
                  <a:lnTo>
                    <a:pt x="1142" y="2165"/>
                  </a:lnTo>
                  <a:lnTo>
                    <a:pt x="1143" y="2163"/>
                  </a:lnTo>
                  <a:lnTo>
                    <a:pt x="1147" y="2163"/>
                  </a:lnTo>
                  <a:lnTo>
                    <a:pt x="1152" y="2161"/>
                  </a:lnTo>
                  <a:lnTo>
                    <a:pt x="1153" y="2160"/>
                  </a:lnTo>
                  <a:lnTo>
                    <a:pt x="1153" y="2156"/>
                  </a:lnTo>
                  <a:lnTo>
                    <a:pt x="1164" y="2156"/>
                  </a:lnTo>
                  <a:lnTo>
                    <a:pt x="1172" y="2158"/>
                  </a:lnTo>
                  <a:lnTo>
                    <a:pt x="1179" y="2161"/>
                  </a:lnTo>
                  <a:lnTo>
                    <a:pt x="1186" y="2165"/>
                  </a:lnTo>
                  <a:lnTo>
                    <a:pt x="1198" y="2173"/>
                  </a:lnTo>
                  <a:lnTo>
                    <a:pt x="1206" y="2175"/>
                  </a:lnTo>
                  <a:lnTo>
                    <a:pt x="1215" y="2177"/>
                  </a:lnTo>
                  <a:lnTo>
                    <a:pt x="1263" y="2177"/>
                  </a:lnTo>
                  <a:lnTo>
                    <a:pt x="1273" y="2184"/>
                  </a:lnTo>
                  <a:lnTo>
                    <a:pt x="1286" y="2187"/>
                  </a:lnTo>
                  <a:lnTo>
                    <a:pt x="1298" y="2192"/>
                  </a:lnTo>
                  <a:lnTo>
                    <a:pt x="1310" y="2197"/>
                  </a:lnTo>
                  <a:lnTo>
                    <a:pt x="1315" y="2199"/>
                  </a:lnTo>
                  <a:lnTo>
                    <a:pt x="1317" y="2201"/>
                  </a:lnTo>
                  <a:lnTo>
                    <a:pt x="1317" y="2204"/>
                  </a:lnTo>
                  <a:lnTo>
                    <a:pt x="1322" y="2206"/>
                  </a:lnTo>
                  <a:lnTo>
                    <a:pt x="1324" y="2207"/>
                  </a:lnTo>
                  <a:lnTo>
                    <a:pt x="1324" y="2211"/>
                  </a:lnTo>
                  <a:lnTo>
                    <a:pt x="1324" y="2223"/>
                  </a:lnTo>
                  <a:lnTo>
                    <a:pt x="1324" y="2235"/>
                  </a:lnTo>
                  <a:lnTo>
                    <a:pt x="1322" y="2245"/>
                  </a:lnTo>
                  <a:lnTo>
                    <a:pt x="1317" y="2252"/>
                  </a:lnTo>
                  <a:lnTo>
                    <a:pt x="1321" y="2253"/>
                  </a:lnTo>
                  <a:lnTo>
                    <a:pt x="1322" y="2257"/>
                  </a:lnTo>
                  <a:lnTo>
                    <a:pt x="1324" y="2260"/>
                  </a:lnTo>
                  <a:lnTo>
                    <a:pt x="1324" y="2265"/>
                  </a:lnTo>
                  <a:lnTo>
                    <a:pt x="1326" y="2274"/>
                  </a:lnTo>
                  <a:lnTo>
                    <a:pt x="1327" y="2277"/>
                  </a:lnTo>
                  <a:lnTo>
                    <a:pt x="1331" y="2279"/>
                  </a:lnTo>
                  <a:lnTo>
                    <a:pt x="1336" y="2281"/>
                  </a:lnTo>
                  <a:lnTo>
                    <a:pt x="1338" y="2282"/>
                  </a:lnTo>
                  <a:lnTo>
                    <a:pt x="1338" y="2286"/>
                  </a:lnTo>
                  <a:lnTo>
                    <a:pt x="1341" y="2288"/>
                  </a:lnTo>
                  <a:lnTo>
                    <a:pt x="1344" y="2289"/>
                  </a:lnTo>
                  <a:lnTo>
                    <a:pt x="1348" y="2291"/>
                  </a:lnTo>
                  <a:lnTo>
                    <a:pt x="1351" y="2293"/>
                  </a:lnTo>
                  <a:lnTo>
                    <a:pt x="1356" y="2294"/>
                  </a:lnTo>
                  <a:lnTo>
                    <a:pt x="1358" y="2296"/>
                  </a:lnTo>
                  <a:lnTo>
                    <a:pt x="1358" y="2300"/>
                  </a:lnTo>
                  <a:lnTo>
                    <a:pt x="1367" y="2305"/>
                  </a:lnTo>
                  <a:lnTo>
                    <a:pt x="1373" y="2312"/>
                  </a:lnTo>
                  <a:lnTo>
                    <a:pt x="1380" y="2318"/>
                  </a:lnTo>
                  <a:lnTo>
                    <a:pt x="1385" y="2327"/>
                  </a:lnTo>
                  <a:lnTo>
                    <a:pt x="1389" y="2337"/>
                  </a:lnTo>
                  <a:lnTo>
                    <a:pt x="1389" y="2342"/>
                  </a:lnTo>
                  <a:lnTo>
                    <a:pt x="1385" y="2347"/>
                  </a:lnTo>
                  <a:lnTo>
                    <a:pt x="1394" y="2353"/>
                  </a:lnTo>
                  <a:lnTo>
                    <a:pt x="1401" y="2359"/>
                  </a:lnTo>
                  <a:lnTo>
                    <a:pt x="1407" y="2366"/>
                  </a:lnTo>
                  <a:lnTo>
                    <a:pt x="1413" y="2375"/>
                  </a:lnTo>
                  <a:lnTo>
                    <a:pt x="1411" y="2380"/>
                  </a:lnTo>
                  <a:lnTo>
                    <a:pt x="1409" y="2382"/>
                  </a:lnTo>
                  <a:lnTo>
                    <a:pt x="1407" y="2385"/>
                  </a:lnTo>
                  <a:lnTo>
                    <a:pt x="1406" y="2388"/>
                  </a:lnTo>
                  <a:lnTo>
                    <a:pt x="1413" y="2404"/>
                  </a:lnTo>
                  <a:lnTo>
                    <a:pt x="1419" y="2417"/>
                  </a:lnTo>
                  <a:lnTo>
                    <a:pt x="1433" y="2450"/>
                  </a:lnTo>
                  <a:lnTo>
                    <a:pt x="1450" y="2453"/>
                  </a:lnTo>
                  <a:lnTo>
                    <a:pt x="1462" y="2453"/>
                  </a:lnTo>
                  <a:lnTo>
                    <a:pt x="1476" y="2451"/>
                  </a:lnTo>
                  <a:lnTo>
                    <a:pt x="1495" y="2450"/>
                  </a:lnTo>
                  <a:lnTo>
                    <a:pt x="1507" y="2424"/>
                  </a:lnTo>
                  <a:lnTo>
                    <a:pt x="1512" y="2411"/>
                  </a:lnTo>
                  <a:lnTo>
                    <a:pt x="1515" y="2395"/>
                  </a:lnTo>
                  <a:lnTo>
                    <a:pt x="1519" y="2395"/>
                  </a:lnTo>
                  <a:lnTo>
                    <a:pt x="1520" y="2394"/>
                  </a:lnTo>
                  <a:lnTo>
                    <a:pt x="1520" y="2390"/>
                  </a:lnTo>
                  <a:lnTo>
                    <a:pt x="1522" y="2388"/>
                  </a:lnTo>
                  <a:lnTo>
                    <a:pt x="1529" y="2385"/>
                  </a:lnTo>
                  <a:lnTo>
                    <a:pt x="1536" y="2382"/>
                  </a:lnTo>
                  <a:lnTo>
                    <a:pt x="1539" y="2382"/>
                  </a:lnTo>
                  <a:lnTo>
                    <a:pt x="1542" y="2382"/>
                  </a:lnTo>
                  <a:lnTo>
                    <a:pt x="1542" y="2380"/>
                  </a:lnTo>
                  <a:lnTo>
                    <a:pt x="1542" y="2375"/>
                  </a:lnTo>
                  <a:lnTo>
                    <a:pt x="1542" y="2371"/>
                  </a:lnTo>
                  <a:lnTo>
                    <a:pt x="1542" y="2368"/>
                  </a:lnTo>
                  <a:lnTo>
                    <a:pt x="1546" y="2366"/>
                  </a:lnTo>
                  <a:lnTo>
                    <a:pt x="1549" y="2364"/>
                  </a:lnTo>
                  <a:lnTo>
                    <a:pt x="1553" y="2363"/>
                  </a:lnTo>
                  <a:lnTo>
                    <a:pt x="1556" y="2361"/>
                  </a:lnTo>
                  <a:lnTo>
                    <a:pt x="1563" y="2359"/>
                  </a:lnTo>
                  <a:lnTo>
                    <a:pt x="1568" y="2356"/>
                  </a:lnTo>
                  <a:lnTo>
                    <a:pt x="1575" y="2354"/>
                  </a:lnTo>
                  <a:lnTo>
                    <a:pt x="1583" y="2354"/>
                  </a:lnTo>
                  <a:lnTo>
                    <a:pt x="1585" y="2346"/>
                  </a:lnTo>
                  <a:lnTo>
                    <a:pt x="1587" y="2342"/>
                  </a:lnTo>
                  <a:lnTo>
                    <a:pt x="1590" y="2341"/>
                  </a:lnTo>
                  <a:lnTo>
                    <a:pt x="1590" y="2327"/>
                  </a:lnTo>
                  <a:lnTo>
                    <a:pt x="1597" y="2329"/>
                  </a:lnTo>
                  <a:lnTo>
                    <a:pt x="1604" y="2330"/>
                  </a:lnTo>
                  <a:lnTo>
                    <a:pt x="1607" y="2335"/>
                  </a:lnTo>
                  <a:lnTo>
                    <a:pt x="1611" y="2341"/>
                  </a:lnTo>
                  <a:lnTo>
                    <a:pt x="1614" y="2349"/>
                  </a:lnTo>
                  <a:lnTo>
                    <a:pt x="1617" y="2358"/>
                  </a:lnTo>
                  <a:lnTo>
                    <a:pt x="1623" y="2364"/>
                  </a:lnTo>
                  <a:lnTo>
                    <a:pt x="1626" y="2366"/>
                  </a:lnTo>
                  <a:lnTo>
                    <a:pt x="1631" y="2368"/>
                  </a:lnTo>
                  <a:lnTo>
                    <a:pt x="1629" y="2375"/>
                  </a:lnTo>
                  <a:lnTo>
                    <a:pt x="1629" y="2380"/>
                  </a:lnTo>
                  <a:lnTo>
                    <a:pt x="1633" y="2385"/>
                  </a:lnTo>
                  <a:lnTo>
                    <a:pt x="1635" y="2388"/>
                  </a:lnTo>
                  <a:lnTo>
                    <a:pt x="1640" y="2394"/>
                  </a:lnTo>
                  <a:lnTo>
                    <a:pt x="1643" y="2399"/>
                  </a:lnTo>
                  <a:lnTo>
                    <a:pt x="1645" y="2402"/>
                  </a:lnTo>
                  <a:lnTo>
                    <a:pt x="1658" y="2400"/>
                  </a:lnTo>
                  <a:lnTo>
                    <a:pt x="1670" y="2402"/>
                  </a:lnTo>
                  <a:lnTo>
                    <a:pt x="1679" y="2405"/>
                  </a:lnTo>
                  <a:lnTo>
                    <a:pt x="1686" y="2412"/>
                  </a:lnTo>
                  <a:lnTo>
                    <a:pt x="1692" y="2419"/>
                  </a:lnTo>
                  <a:lnTo>
                    <a:pt x="1698" y="2426"/>
                  </a:lnTo>
                  <a:lnTo>
                    <a:pt x="1706" y="2443"/>
                  </a:lnTo>
                  <a:lnTo>
                    <a:pt x="1706" y="2450"/>
                  </a:lnTo>
                  <a:lnTo>
                    <a:pt x="1706" y="2455"/>
                  </a:lnTo>
                  <a:lnTo>
                    <a:pt x="1703" y="2463"/>
                  </a:lnTo>
                  <a:lnTo>
                    <a:pt x="1699" y="2472"/>
                  </a:lnTo>
                  <a:lnTo>
                    <a:pt x="1698" y="2477"/>
                  </a:lnTo>
                  <a:lnTo>
                    <a:pt x="1699" y="2484"/>
                  </a:lnTo>
                  <a:lnTo>
                    <a:pt x="1718" y="2480"/>
                  </a:lnTo>
                  <a:lnTo>
                    <a:pt x="1732" y="2480"/>
                  </a:lnTo>
                  <a:lnTo>
                    <a:pt x="1768" y="2484"/>
                  </a:lnTo>
                  <a:lnTo>
                    <a:pt x="1773" y="2474"/>
                  </a:lnTo>
                  <a:lnTo>
                    <a:pt x="1779" y="2462"/>
                  </a:lnTo>
                  <a:lnTo>
                    <a:pt x="1781" y="2446"/>
                  </a:lnTo>
                  <a:lnTo>
                    <a:pt x="1781" y="2440"/>
                  </a:lnTo>
                  <a:lnTo>
                    <a:pt x="1781" y="2429"/>
                  </a:lnTo>
                  <a:lnTo>
                    <a:pt x="1788" y="2429"/>
                  </a:lnTo>
                  <a:lnTo>
                    <a:pt x="1795" y="2426"/>
                  </a:lnTo>
                  <a:lnTo>
                    <a:pt x="1798" y="2421"/>
                  </a:lnTo>
                  <a:lnTo>
                    <a:pt x="1802" y="2416"/>
                  </a:lnTo>
                  <a:lnTo>
                    <a:pt x="1810" y="2416"/>
                  </a:lnTo>
                  <a:lnTo>
                    <a:pt x="1817" y="2414"/>
                  </a:lnTo>
                  <a:lnTo>
                    <a:pt x="1824" y="2412"/>
                  </a:lnTo>
                  <a:lnTo>
                    <a:pt x="1829" y="2409"/>
                  </a:lnTo>
                  <a:lnTo>
                    <a:pt x="1843" y="2405"/>
                  </a:lnTo>
                  <a:lnTo>
                    <a:pt x="1856" y="2402"/>
                  </a:lnTo>
                  <a:lnTo>
                    <a:pt x="1866" y="2395"/>
                  </a:lnTo>
                  <a:lnTo>
                    <a:pt x="1877" y="2388"/>
                  </a:lnTo>
                  <a:lnTo>
                    <a:pt x="1887" y="2390"/>
                  </a:lnTo>
                  <a:lnTo>
                    <a:pt x="1897" y="2388"/>
                  </a:lnTo>
                  <a:lnTo>
                    <a:pt x="1904" y="2385"/>
                  </a:lnTo>
                  <a:lnTo>
                    <a:pt x="1911" y="2382"/>
                  </a:lnTo>
                  <a:lnTo>
                    <a:pt x="1918" y="2378"/>
                  </a:lnTo>
                  <a:lnTo>
                    <a:pt x="1924" y="2375"/>
                  </a:lnTo>
                  <a:lnTo>
                    <a:pt x="1933" y="2375"/>
                  </a:lnTo>
                  <a:lnTo>
                    <a:pt x="1945" y="2375"/>
                  </a:lnTo>
                  <a:lnTo>
                    <a:pt x="1953" y="2380"/>
                  </a:lnTo>
                  <a:lnTo>
                    <a:pt x="1964" y="2383"/>
                  </a:lnTo>
                  <a:lnTo>
                    <a:pt x="1972" y="2388"/>
                  </a:lnTo>
                  <a:lnTo>
                    <a:pt x="1976" y="2392"/>
                  </a:lnTo>
                  <a:lnTo>
                    <a:pt x="1979" y="2395"/>
                  </a:lnTo>
                  <a:lnTo>
                    <a:pt x="1982" y="2399"/>
                  </a:lnTo>
                  <a:lnTo>
                    <a:pt x="1988" y="2400"/>
                  </a:lnTo>
                  <a:lnTo>
                    <a:pt x="2000" y="2402"/>
                  </a:lnTo>
                  <a:lnTo>
                    <a:pt x="2027" y="2402"/>
                  </a:lnTo>
                  <a:lnTo>
                    <a:pt x="2029" y="2397"/>
                  </a:lnTo>
                  <a:lnTo>
                    <a:pt x="2030" y="2395"/>
                  </a:lnTo>
                  <a:lnTo>
                    <a:pt x="2034" y="2395"/>
                  </a:lnTo>
                  <a:lnTo>
                    <a:pt x="2035" y="2387"/>
                  </a:lnTo>
                  <a:lnTo>
                    <a:pt x="2037" y="2383"/>
                  </a:lnTo>
                  <a:lnTo>
                    <a:pt x="2041" y="2382"/>
                  </a:lnTo>
                  <a:lnTo>
                    <a:pt x="2041" y="2371"/>
                  </a:lnTo>
                  <a:lnTo>
                    <a:pt x="2042" y="2363"/>
                  </a:lnTo>
                  <a:lnTo>
                    <a:pt x="2047" y="2358"/>
                  </a:lnTo>
                  <a:lnTo>
                    <a:pt x="2054" y="2354"/>
                  </a:lnTo>
                  <a:lnTo>
                    <a:pt x="2061" y="2358"/>
                  </a:lnTo>
                  <a:lnTo>
                    <a:pt x="2068" y="2361"/>
                  </a:lnTo>
                  <a:lnTo>
                    <a:pt x="2078" y="2361"/>
                  </a:lnTo>
                  <a:lnTo>
                    <a:pt x="2088" y="2361"/>
                  </a:lnTo>
                  <a:lnTo>
                    <a:pt x="2088" y="2358"/>
                  </a:lnTo>
                  <a:lnTo>
                    <a:pt x="2090" y="2356"/>
                  </a:lnTo>
                  <a:lnTo>
                    <a:pt x="2095" y="2354"/>
                  </a:lnTo>
                  <a:lnTo>
                    <a:pt x="2095" y="2347"/>
                  </a:lnTo>
                  <a:lnTo>
                    <a:pt x="2095" y="2344"/>
                  </a:lnTo>
                  <a:lnTo>
                    <a:pt x="2095" y="2341"/>
                  </a:lnTo>
                  <a:lnTo>
                    <a:pt x="2097" y="2341"/>
                  </a:lnTo>
                  <a:lnTo>
                    <a:pt x="2102" y="2341"/>
                  </a:lnTo>
                  <a:lnTo>
                    <a:pt x="2109" y="2341"/>
                  </a:lnTo>
                  <a:lnTo>
                    <a:pt x="2109" y="2339"/>
                  </a:lnTo>
                  <a:lnTo>
                    <a:pt x="2110" y="2335"/>
                  </a:lnTo>
                  <a:lnTo>
                    <a:pt x="2112" y="2334"/>
                  </a:lnTo>
                  <a:lnTo>
                    <a:pt x="2116" y="2334"/>
                  </a:lnTo>
                  <a:lnTo>
                    <a:pt x="2122" y="2335"/>
                  </a:lnTo>
                  <a:lnTo>
                    <a:pt x="2126" y="2335"/>
                  </a:lnTo>
                  <a:lnTo>
                    <a:pt x="2134" y="2332"/>
                  </a:lnTo>
                  <a:lnTo>
                    <a:pt x="2139" y="2327"/>
                  </a:lnTo>
                  <a:lnTo>
                    <a:pt x="2145" y="2327"/>
                  </a:lnTo>
                  <a:lnTo>
                    <a:pt x="2150" y="2327"/>
                  </a:lnTo>
                  <a:lnTo>
                    <a:pt x="2157" y="2330"/>
                  </a:lnTo>
                  <a:lnTo>
                    <a:pt x="2165" y="2330"/>
                  </a:lnTo>
                  <a:lnTo>
                    <a:pt x="2184" y="2329"/>
                  </a:lnTo>
                  <a:lnTo>
                    <a:pt x="2208" y="2325"/>
                  </a:lnTo>
                  <a:lnTo>
                    <a:pt x="2220" y="2325"/>
                  </a:lnTo>
                  <a:lnTo>
                    <a:pt x="2232" y="2327"/>
                  </a:lnTo>
                  <a:lnTo>
                    <a:pt x="2235" y="2330"/>
                  </a:lnTo>
                  <a:lnTo>
                    <a:pt x="2238" y="2332"/>
                  </a:lnTo>
                  <a:lnTo>
                    <a:pt x="2247" y="2334"/>
                  </a:lnTo>
                  <a:lnTo>
                    <a:pt x="2255" y="2334"/>
                  </a:lnTo>
                  <a:lnTo>
                    <a:pt x="2266" y="2334"/>
                  </a:lnTo>
                  <a:lnTo>
                    <a:pt x="2269" y="2335"/>
                  </a:lnTo>
                  <a:lnTo>
                    <a:pt x="2272" y="2337"/>
                  </a:lnTo>
                  <a:lnTo>
                    <a:pt x="2276" y="2339"/>
                  </a:lnTo>
                  <a:lnTo>
                    <a:pt x="2279" y="2341"/>
                  </a:lnTo>
                  <a:lnTo>
                    <a:pt x="2290" y="2341"/>
                  </a:lnTo>
                  <a:lnTo>
                    <a:pt x="2300" y="2341"/>
                  </a:lnTo>
                  <a:lnTo>
                    <a:pt x="2300" y="2344"/>
                  </a:lnTo>
                  <a:lnTo>
                    <a:pt x="2301" y="2346"/>
                  </a:lnTo>
                  <a:lnTo>
                    <a:pt x="2301" y="2347"/>
                  </a:lnTo>
                  <a:lnTo>
                    <a:pt x="2303" y="2349"/>
                  </a:lnTo>
                  <a:lnTo>
                    <a:pt x="2305" y="2351"/>
                  </a:lnTo>
                  <a:lnTo>
                    <a:pt x="2308" y="2353"/>
                  </a:lnTo>
                  <a:lnTo>
                    <a:pt x="2318" y="2353"/>
                  </a:lnTo>
                  <a:lnTo>
                    <a:pt x="2327" y="2353"/>
                  </a:lnTo>
                  <a:lnTo>
                    <a:pt x="2332" y="2353"/>
                  </a:lnTo>
                  <a:lnTo>
                    <a:pt x="2336" y="2356"/>
                  </a:lnTo>
                  <a:lnTo>
                    <a:pt x="2339" y="2359"/>
                  </a:lnTo>
                  <a:lnTo>
                    <a:pt x="2341" y="2364"/>
                  </a:lnTo>
                  <a:lnTo>
                    <a:pt x="2344" y="2368"/>
                  </a:lnTo>
                  <a:lnTo>
                    <a:pt x="2349" y="2375"/>
                  </a:lnTo>
                  <a:lnTo>
                    <a:pt x="2351" y="2378"/>
                  </a:lnTo>
                  <a:lnTo>
                    <a:pt x="2361" y="2382"/>
                  </a:lnTo>
                  <a:lnTo>
                    <a:pt x="2366" y="2388"/>
                  </a:lnTo>
                  <a:lnTo>
                    <a:pt x="2368" y="2392"/>
                  </a:lnTo>
                  <a:lnTo>
                    <a:pt x="2376" y="2400"/>
                  </a:lnTo>
                  <a:lnTo>
                    <a:pt x="2382" y="2404"/>
                  </a:lnTo>
                  <a:lnTo>
                    <a:pt x="2387" y="2407"/>
                  </a:lnTo>
                  <a:lnTo>
                    <a:pt x="2390" y="2407"/>
                  </a:lnTo>
                  <a:lnTo>
                    <a:pt x="2395" y="2405"/>
                  </a:lnTo>
                  <a:lnTo>
                    <a:pt x="2399" y="2405"/>
                  </a:lnTo>
                  <a:lnTo>
                    <a:pt x="2409" y="2409"/>
                  </a:lnTo>
                  <a:lnTo>
                    <a:pt x="2412" y="2412"/>
                  </a:lnTo>
                  <a:lnTo>
                    <a:pt x="2416" y="2414"/>
                  </a:lnTo>
                  <a:lnTo>
                    <a:pt x="2423" y="2416"/>
                  </a:lnTo>
                  <a:lnTo>
                    <a:pt x="2431" y="2419"/>
                  </a:lnTo>
                  <a:lnTo>
                    <a:pt x="2438" y="2424"/>
                  </a:lnTo>
                  <a:lnTo>
                    <a:pt x="2443" y="2429"/>
                  </a:lnTo>
                  <a:lnTo>
                    <a:pt x="2446" y="2429"/>
                  </a:lnTo>
                  <a:lnTo>
                    <a:pt x="2477" y="2429"/>
                  </a:lnTo>
                  <a:lnTo>
                    <a:pt x="2482" y="2431"/>
                  </a:lnTo>
                  <a:lnTo>
                    <a:pt x="2487" y="2436"/>
                  </a:lnTo>
                  <a:lnTo>
                    <a:pt x="2492" y="2440"/>
                  </a:lnTo>
                  <a:lnTo>
                    <a:pt x="2498" y="2443"/>
                  </a:lnTo>
                  <a:lnTo>
                    <a:pt x="2504" y="2441"/>
                  </a:lnTo>
                  <a:lnTo>
                    <a:pt x="2508" y="2441"/>
                  </a:lnTo>
                  <a:lnTo>
                    <a:pt x="2516" y="2445"/>
                  </a:lnTo>
                  <a:lnTo>
                    <a:pt x="2522" y="2450"/>
                  </a:lnTo>
                  <a:lnTo>
                    <a:pt x="2527" y="2450"/>
                  </a:lnTo>
                  <a:lnTo>
                    <a:pt x="2532" y="2450"/>
                  </a:lnTo>
                  <a:lnTo>
                    <a:pt x="2532" y="2457"/>
                  </a:lnTo>
                  <a:lnTo>
                    <a:pt x="2539" y="2457"/>
                  </a:lnTo>
                  <a:lnTo>
                    <a:pt x="2547" y="2457"/>
                  </a:lnTo>
                  <a:lnTo>
                    <a:pt x="2554" y="2457"/>
                  </a:lnTo>
                  <a:lnTo>
                    <a:pt x="2566" y="2460"/>
                  </a:lnTo>
                  <a:lnTo>
                    <a:pt x="2578" y="2463"/>
                  </a:lnTo>
                  <a:lnTo>
                    <a:pt x="2585" y="2465"/>
                  </a:lnTo>
                  <a:lnTo>
                    <a:pt x="2593" y="2463"/>
                  </a:lnTo>
                  <a:lnTo>
                    <a:pt x="2593" y="2457"/>
                  </a:lnTo>
                  <a:lnTo>
                    <a:pt x="2583" y="2451"/>
                  </a:lnTo>
                  <a:lnTo>
                    <a:pt x="2573" y="2446"/>
                  </a:lnTo>
                  <a:lnTo>
                    <a:pt x="2564" y="2440"/>
                  </a:lnTo>
                  <a:lnTo>
                    <a:pt x="2561" y="2434"/>
                  </a:lnTo>
                  <a:lnTo>
                    <a:pt x="2559" y="2429"/>
                  </a:lnTo>
                  <a:lnTo>
                    <a:pt x="2556" y="2421"/>
                  </a:lnTo>
                  <a:lnTo>
                    <a:pt x="2554" y="2416"/>
                  </a:lnTo>
                  <a:lnTo>
                    <a:pt x="2552" y="2409"/>
                  </a:lnTo>
                  <a:lnTo>
                    <a:pt x="2551" y="2405"/>
                  </a:lnTo>
                  <a:lnTo>
                    <a:pt x="2549" y="2404"/>
                  </a:lnTo>
                  <a:lnTo>
                    <a:pt x="2545" y="2402"/>
                  </a:lnTo>
                  <a:lnTo>
                    <a:pt x="2545" y="2395"/>
                  </a:lnTo>
                  <a:lnTo>
                    <a:pt x="2545" y="2388"/>
                  </a:lnTo>
                  <a:lnTo>
                    <a:pt x="2545" y="2382"/>
                  </a:lnTo>
                  <a:lnTo>
                    <a:pt x="2545" y="2375"/>
                  </a:lnTo>
                  <a:lnTo>
                    <a:pt x="2544" y="2371"/>
                  </a:lnTo>
                  <a:lnTo>
                    <a:pt x="2542" y="2370"/>
                  </a:lnTo>
                  <a:lnTo>
                    <a:pt x="2540" y="2370"/>
                  </a:lnTo>
                  <a:lnTo>
                    <a:pt x="2539" y="2368"/>
                  </a:lnTo>
                  <a:lnTo>
                    <a:pt x="2535" y="2358"/>
                  </a:lnTo>
                  <a:lnTo>
                    <a:pt x="2535" y="2349"/>
                  </a:lnTo>
                  <a:lnTo>
                    <a:pt x="2533" y="2342"/>
                  </a:lnTo>
                  <a:lnTo>
                    <a:pt x="2532" y="2334"/>
                  </a:lnTo>
                  <a:lnTo>
                    <a:pt x="2532" y="2293"/>
                  </a:lnTo>
                  <a:lnTo>
                    <a:pt x="2527" y="2286"/>
                  </a:lnTo>
                  <a:lnTo>
                    <a:pt x="2523" y="2279"/>
                  </a:lnTo>
                  <a:lnTo>
                    <a:pt x="2522" y="2271"/>
                  </a:lnTo>
                  <a:lnTo>
                    <a:pt x="2518" y="2260"/>
                  </a:lnTo>
                  <a:lnTo>
                    <a:pt x="2518" y="2240"/>
                  </a:lnTo>
                  <a:lnTo>
                    <a:pt x="2518" y="2218"/>
                  </a:lnTo>
                  <a:lnTo>
                    <a:pt x="2525" y="2202"/>
                  </a:lnTo>
                  <a:lnTo>
                    <a:pt x="2533" y="2189"/>
                  </a:lnTo>
                  <a:lnTo>
                    <a:pt x="2540" y="2173"/>
                  </a:lnTo>
                  <a:lnTo>
                    <a:pt x="2544" y="2165"/>
                  </a:lnTo>
                  <a:lnTo>
                    <a:pt x="2545" y="2156"/>
                  </a:lnTo>
                  <a:lnTo>
                    <a:pt x="2549" y="2155"/>
                  </a:lnTo>
                  <a:lnTo>
                    <a:pt x="2551" y="2151"/>
                  </a:lnTo>
                  <a:lnTo>
                    <a:pt x="2552" y="2148"/>
                  </a:lnTo>
                  <a:lnTo>
                    <a:pt x="2552" y="2143"/>
                  </a:lnTo>
                  <a:lnTo>
                    <a:pt x="2559" y="2139"/>
                  </a:lnTo>
                  <a:lnTo>
                    <a:pt x="2563" y="2136"/>
                  </a:lnTo>
                  <a:lnTo>
                    <a:pt x="2566" y="2129"/>
                  </a:lnTo>
                  <a:lnTo>
                    <a:pt x="2569" y="2122"/>
                  </a:lnTo>
                  <a:lnTo>
                    <a:pt x="2571" y="2115"/>
                  </a:lnTo>
                  <a:lnTo>
                    <a:pt x="2574" y="2109"/>
                  </a:lnTo>
                  <a:lnTo>
                    <a:pt x="2580" y="2105"/>
                  </a:lnTo>
                  <a:lnTo>
                    <a:pt x="2586" y="2102"/>
                  </a:lnTo>
                  <a:lnTo>
                    <a:pt x="2590" y="2093"/>
                  </a:lnTo>
                  <a:lnTo>
                    <a:pt x="2595" y="2086"/>
                  </a:lnTo>
                  <a:lnTo>
                    <a:pt x="2598" y="2078"/>
                  </a:lnTo>
                  <a:lnTo>
                    <a:pt x="2600" y="2073"/>
                  </a:lnTo>
                  <a:lnTo>
                    <a:pt x="2600" y="2068"/>
                  </a:lnTo>
                  <a:lnTo>
                    <a:pt x="2602" y="2064"/>
                  </a:lnTo>
                  <a:lnTo>
                    <a:pt x="2603" y="2059"/>
                  </a:lnTo>
                  <a:lnTo>
                    <a:pt x="2610" y="2054"/>
                  </a:lnTo>
                  <a:lnTo>
                    <a:pt x="2612" y="2051"/>
                  </a:lnTo>
                  <a:lnTo>
                    <a:pt x="2614" y="2045"/>
                  </a:lnTo>
                  <a:lnTo>
                    <a:pt x="2615" y="2040"/>
                  </a:lnTo>
                  <a:lnTo>
                    <a:pt x="2614" y="2033"/>
                  </a:lnTo>
                  <a:lnTo>
                    <a:pt x="2619" y="2032"/>
                  </a:lnTo>
                  <a:lnTo>
                    <a:pt x="2622" y="2030"/>
                  </a:lnTo>
                  <a:lnTo>
                    <a:pt x="2627" y="2023"/>
                  </a:lnTo>
                  <a:lnTo>
                    <a:pt x="2631" y="2015"/>
                  </a:lnTo>
                  <a:lnTo>
                    <a:pt x="2634" y="2006"/>
                  </a:lnTo>
                  <a:lnTo>
                    <a:pt x="2638" y="1998"/>
                  </a:lnTo>
                  <a:lnTo>
                    <a:pt x="2643" y="1991"/>
                  </a:lnTo>
                  <a:lnTo>
                    <a:pt x="2646" y="1982"/>
                  </a:lnTo>
                  <a:lnTo>
                    <a:pt x="2648" y="1977"/>
                  </a:lnTo>
                  <a:lnTo>
                    <a:pt x="2648" y="1972"/>
                  </a:lnTo>
                  <a:lnTo>
                    <a:pt x="2655" y="1969"/>
                  </a:lnTo>
                  <a:lnTo>
                    <a:pt x="2660" y="1964"/>
                  </a:lnTo>
                  <a:lnTo>
                    <a:pt x="2665" y="1958"/>
                  </a:lnTo>
                  <a:lnTo>
                    <a:pt x="2668" y="1952"/>
                  </a:lnTo>
                  <a:lnTo>
                    <a:pt x="2673" y="1952"/>
                  </a:lnTo>
                  <a:lnTo>
                    <a:pt x="2677" y="1950"/>
                  </a:lnTo>
                  <a:lnTo>
                    <a:pt x="2679" y="1947"/>
                  </a:lnTo>
                  <a:lnTo>
                    <a:pt x="2680" y="1943"/>
                  </a:lnTo>
                  <a:lnTo>
                    <a:pt x="2682" y="1935"/>
                  </a:lnTo>
                  <a:lnTo>
                    <a:pt x="2685" y="1933"/>
                  </a:lnTo>
                  <a:lnTo>
                    <a:pt x="2689" y="1931"/>
                  </a:lnTo>
                  <a:lnTo>
                    <a:pt x="2696" y="1918"/>
                  </a:lnTo>
                  <a:lnTo>
                    <a:pt x="2702" y="1904"/>
                  </a:lnTo>
                  <a:lnTo>
                    <a:pt x="2708" y="1895"/>
                  </a:lnTo>
                  <a:lnTo>
                    <a:pt x="2713" y="1889"/>
                  </a:lnTo>
                  <a:lnTo>
                    <a:pt x="2719" y="1880"/>
                  </a:lnTo>
                  <a:lnTo>
                    <a:pt x="2723" y="1870"/>
                  </a:lnTo>
                  <a:lnTo>
                    <a:pt x="2725" y="1860"/>
                  </a:lnTo>
                  <a:lnTo>
                    <a:pt x="2728" y="1853"/>
                  </a:lnTo>
                  <a:lnTo>
                    <a:pt x="2735" y="1839"/>
                  </a:lnTo>
                  <a:lnTo>
                    <a:pt x="2736" y="1836"/>
                  </a:lnTo>
                  <a:lnTo>
                    <a:pt x="2738" y="1827"/>
                  </a:lnTo>
                  <a:lnTo>
                    <a:pt x="2738" y="1819"/>
                  </a:lnTo>
                  <a:lnTo>
                    <a:pt x="2740" y="1817"/>
                  </a:lnTo>
                  <a:lnTo>
                    <a:pt x="2743" y="1815"/>
                  </a:lnTo>
                  <a:lnTo>
                    <a:pt x="2745" y="1813"/>
                  </a:lnTo>
                  <a:lnTo>
                    <a:pt x="2750" y="1807"/>
                  </a:lnTo>
                  <a:lnTo>
                    <a:pt x="2754" y="1798"/>
                  </a:lnTo>
                  <a:lnTo>
                    <a:pt x="2755" y="1795"/>
                  </a:lnTo>
                  <a:lnTo>
                    <a:pt x="2759" y="1791"/>
                  </a:lnTo>
                  <a:lnTo>
                    <a:pt x="2764" y="1788"/>
                  </a:lnTo>
                  <a:lnTo>
                    <a:pt x="2767" y="1786"/>
                  </a:lnTo>
                  <a:lnTo>
                    <a:pt x="2772" y="1784"/>
                  </a:lnTo>
                  <a:lnTo>
                    <a:pt x="2781" y="1784"/>
                  </a:lnTo>
                  <a:lnTo>
                    <a:pt x="2788" y="1783"/>
                  </a:lnTo>
                  <a:lnTo>
                    <a:pt x="2791" y="1783"/>
                  </a:lnTo>
                  <a:lnTo>
                    <a:pt x="2794" y="1781"/>
                  </a:lnTo>
                  <a:lnTo>
                    <a:pt x="2801" y="1779"/>
                  </a:lnTo>
                  <a:lnTo>
                    <a:pt x="2808" y="1776"/>
                  </a:lnTo>
                  <a:lnTo>
                    <a:pt x="2813" y="1774"/>
                  </a:lnTo>
                  <a:lnTo>
                    <a:pt x="2820" y="1772"/>
                  </a:lnTo>
                  <a:lnTo>
                    <a:pt x="2823" y="1771"/>
                  </a:lnTo>
                  <a:lnTo>
                    <a:pt x="2832" y="1767"/>
                  </a:lnTo>
                  <a:lnTo>
                    <a:pt x="2837" y="1733"/>
                  </a:lnTo>
                  <a:lnTo>
                    <a:pt x="2839" y="1714"/>
                  </a:lnTo>
                  <a:lnTo>
                    <a:pt x="2839" y="1692"/>
                  </a:lnTo>
                  <a:close/>
                  <a:moveTo>
                    <a:pt x="239" y="1605"/>
                  </a:moveTo>
                  <a:lnTo>
                    <a:pt x="237" y="1605"/>
                  </a:lnTo>
                  <a:lnTo>
                    <a:pt x="239" y="1605"/>
                  </a:lnTo>
                  <a:close/>
                  <a:moveTo>
                    <a:pt x="1341" y="246"/>
                  </a:moveTo>
                  <a:lnTo>
                    <a:pt x="1341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62E983F-1CCB-498F-8F94-A6F7827A8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1041399"/>
              <a:ext cx="2174874" cy="2270124"/>
            </a:xfrm>
            <a:custGeom>
              <a:avLst/>
              <a:gdLst>
                <a:gd name="T0" fmla="*/ 3724 w 6040"/>
                <a:gd name="T1" fmla="*/ 1469 h 6306"/>
                <a:gd name="T2" fmla="*/ 3200 w 6040"/>
                <a:gd name="T3" fmla="*/ 1938 h 6306"/>
                <a:gd name="T4" fmla="*/ 3263 w 6040"/>
                <a:gd name="T5" fmla="*/ 1837 h 6306"/>
                <a:gd name="T6" fmla="*/ 3466 w 6040"/>
                <a:gd name="T7" fmla="*/ 1576 h 6306"/>
                <a:gd name="T8" fmla="*/ 3050 w 6040"/>
                <a:gd name="T9" fmla="*/ 2120 h 6306"/>
                <a:gd name="T10" fmla="*/ 3050 w 6040"/>
                <a:gd name="T11" fmla="*/ 2859 h 6306"/>
                <a:gd name="T12" fmla="*/ 4394 w 6040"/>
                <a:gd name="T13" fmla="*/ 955 h 6306"/>
                <a:gd name="T14" fmla="*/ 4722 w 6040"/>
                <a:gd name="T15" fmla="*/ 539 h 6306"/>
                <a:gd name="T16" fmla="*/ 5051 w 6040"/>
                <a:gd name="T17" fmla="*/ 433 h 6306"/>
                <a:gd name="T18" fmla="*/ 4822 w 6040"/>
                <a:gd name="T19" fmla="*/ 479 h 6306"/>
                <a:gd name="T20" fmla="*/ 3917 w 6040"/>
                <a:gd name="T21" fmla="*/ 1290 h 6306"/>
                <a:gd name="T22" fmla="*/ 4043 w 6040"/>
                <a:gd name="T23" fmla="*/ 1099 h 6306"/>
                <a:gd name="T24" fmla="*/ 4094 w 6040"/>
                <a:gd name="T25" fmla="*/ 907 h 6306"/>
                <a:gd name="T26" fmla="*/ 3057 w 6040"/>
                <a:gd name="T27" fmla="*/ 2736 h 6306"/>
                <a:gd name="T28" fmla="*/ 2794 w 6040"/>
                <a:gd name="T29" fmla="*/ 3274 h 6306"/>
                <a:gd name="T30" fmla="*/ 1418 w 6040"/>
                <a:gd name="T31" fmla="*/ 5767 h 6306"/>
                <a:gd name="T32" fmla="*/ 3715 w 6040"/>
                <a:gd name="T33" fmla="*/ 1735 h 6306"/>
                <a:gd name="T34" fmla="*/ 5936 w 6040"/>
                <a:gd name="T35" fmla="*/ 505 h 6306"/>
                <a:gd name="T36" fmla="*/ 5464 w 6040"/>
                <a:gd name="T37" fmla="*/ 322 h 6306"/>
                <a:gd name="T38" fmla="*/ 5116 w 6040"/>
                <a:gd name="T39" fmla="*/ 640 h 6306"/>
                <a:gd name="T40" fmla="*/ 4918 w 6040"/>
                <a:gd name="T41" fmla="*/ 496 h 6306"/>
                <a:gd name="T42" fmla="*/ 4631 w 6040"/>
                <a:gd name="T43" fmla="*/ 865 h 6306"/>
                <a:gd name="T44" fmla="*/ 4423 w 6040"/>
                <a:gd name="T45" fmla="*/ 1056 h 6306"/>
                <a:gd name="T46" fmla="*/ 4231 w 6040"/>
                <a:gd name="T47" fmla="*/ 1160 h 6306"/>
                <a:gd name="T48" fmla="*/ 4012 w 6040"/>
                <a:gd name="T49" fmla="*/ 1296 h 6306"/>
                <a:gd name="T50" fmla="*/ 3700 w 6040"/>
                <a:gd name="T51" fmla="*/ 1532 h 6306"/>
                <a:gd name="T52" fmla="*/ 3657 w 6040"/>
                <a:gd name="T53" fmla="*/ 1740 h 6306"/>
                <a:gd name="T54" fmla="*/ 3651 w 6040"/>
                <a:gd name="T55" fmla="*/ 1870 h 6306"/>
                <a:gd name="T56" fmla="*/ 3536 w 6040"/>
                <a:gd name="T57" fmla="*/ 2057 h 6306"/>
                <a:gd name="T58" fmla="*/ 3506 w 6040"/>
                <a:gd name="T59" fmla="*/ 2238 h 6306"/>
                <a:gd name="T60" fmla="*/ 3221 w 6040"/>
                <a:gd name="T61" fmla="*/ 2477 h 6306"/>
                <a:gd name="T62" fmla="*/ 3166 w 6040"/>
                <a:gd name="T63" fmla="*/ 2825 h 6306"/>
                <a:gd name="T64" fmla="*/ 2943 w 6040"/>
                <a:gd name="T65" fmla="*/ 3187 h 6306"/>
                <a:gd name="T66" fmla="*/ 2834 w 6040"/>
                <a:gd name="T67" fmla="*/ 3500 h 6306"/>
                <a:gd name="T68" fmla="*/ 2467 w 6040"/>
                <a:gd name="T69" fmla="*/ 3796 h 6306"/>
                <a:gd name="T70" fmla="*/ 2134 w 6040"/>
                <a:gd name="T71" fmla="*/ 3997 h 6306"/>
                <a:gd name="T72" fmla="*/ 2061 w 6040"/>
                <a:gd name="T73" fmla="*/ 4026 h 6306"/>
                <a:gd name="T74" fmla="*/ 1982 w 6040"/>
                <a:gd name="T75" fmla="*/ 4251 h 6306"/>
                <a:gd name="T76" fmla="*/ 1675 w 6040"/>
                <a:gd name="T77" fmla="*/ 4416 h 6306"/>
                <a:gd name="T78" fmla="*/ 1588 w 6040"/>
                <a:gd name="T79" fmla="*/ 4520 h 6306"/>
                <a:gd name="T80" fmla="*/ 1443 w 6040"/>
                <a:gd name="T81" fmla="*/ 4838 h 6306"/>
                <a:gd name="T82" fmla="*/ 1372 w 6040"/>
                <a:gd name="T83" fmla="*/ 4998 h 6306"/>
                <a:gd name="T84" fmla="*/ 1419 w 6040"/>
                <a:gd name="T85" fmla="*/ 5146 h 6306"/>
                <a:gd name="T86" fmla="*/ 1462 w 6040"/>
                <a:gd name="T87" fmla="*/ 5486 h 6306"/>
                <a:gd name="T88" fmla="*/ 1394 w 6040"/>
                <a:gd name="T89" fmla="*/ 5668 h 6306"/>
                <a:gd name="T90" fmla="*/ 1455 w 6040"/>
                <a:gd name="T91" fmla="*/ 6035 h 6306"/>
                <a:gd name="T92" fmla="*/ 2197 w 6040"/>
                <a:gd name="T93" fmla="*/ 6066 h 6306"/>
                <a:gd name="T94" fmla="*/ 2559 w 6040"/>
                <a:gd name="T95" fmla="*/ 5672 h 6306"/>
                <a:gd name="T96" fmla="*/ 2871 w 6040"/>
                <a:gd name="T97" fmla="*/ 5633 h 6306"/>
                <a:gd name="T98" fmla="*/ 3122 w 6040"/>
                <a:gd name="T99" fmla="*/ 4845 h 6306"/>
                <a:gd name="T100" fmla="*/ 3098 w 6040"/>
                <a:gd name="T101" fmla="*/ 3731 h 6306"/>
                <a:gd name="T102" fmla="*/ 3466 w 6040"/>
                <a:gd name="T103" fmla="*/ 2856 h 6306"/>
                <a:gd name="T104" fmla="*/ 3903 w 6040"/>
                <a:gd name="T105" fmla="*/ 1897 h 6306"/>
                <a:gd name="T106" fmla="*/ 4649 w 6040"/>
                <a:gd name="T107" fmla="*/ 1356 h 6306"/>
                <a:gd name="T108" fmla="*/ 5307 w 6040"/>
                <a:gd name="T109" fmla="*/ 858 h 6306"/>
                <a:gd name="T110" fmla="*/ 1515 w 6040"/>
                <a:gd name="T111" fmla="*/ 5500 h 6306"/>
                <a:gd name="T112" fmla="*/ 2682 w 6040"/>
                <a:gd name="T113" fmla="*/ 3862 h 6306"/>
                <a:gd name="T114" fmla="*/ 2806 w 6040"/>
                <a:gd name="T115" fmla="*/ 3758 h 6306"/>
                <a:gd name="T116" fmla="*/ 2436 w 6040"/>
                <a:gd name="T117" fmla="*/ 3732 h 6306"/>
                <a:gd name="T118" fmla="*/ 2317 w 6040"/>
                <a:gd name="T119" fmla="*/ 3802 h 6306"/>
                <a:gd name="T120" fmla="*/ 2226 w 6040"/>
                <a:gd name="T121" fmla="*/ 3946 h 6306"/>
                <a:gd name="T122" fmla="*/ 1382 w 6040"/>
                <a:gd name="T123" fmla="*/ 5697 h 6306"/>
                <a:gd name="T124" fmla="*/ 1406 w 6040"/>
                <a:gd name="T125" fmla="*/ 4758 h 6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40" h="6306">
                  <a:moveTo>
                    <a:pt x="3256" y="2434"/>
                  </a:moveTo>
                  <a:lnTo>
                    <a:pt x="3256" y="2438"/>
                  </a:lnTo>
                  <a:lnTo>
                    <a:pt x="3258" y="2439"/>
                  </a:lnTo>
                  <a:lnTo>
                    <a:pt x="3263" y="2441"/>
                  </a:lnTo>
                  <a:lnTo>
                    <a:pt x="3277" y="2441"/>
                  </a:lnTo>
                  <a:lnTo>
                    <a:pt x="3279" y="2439"/>
                  </a:lnTo>
                  <a:lnTo>
                    <a:pt x="3279" y="2436"/>
                  </a:lnTo>
                  <a:lnTo>
                    <a:pt x="3275" y="2431"/>
                  </a:lnTo>
                  <a:lnTo>
                    <a:pt x="3270" y="2427"/>
                  </a:lnTo>
                  <a:lnTo>
                    <a:pt x="3267" y="2422"/>
                  </a:lnTo>
                  <a:lnTo>
                    <a:pt x="3263" y="2422"/>
                  </a:lnTo>
                  <a:lnTo>
                    <a:pt x="3256" y="2422"/>
                  </a:lnTo>
                  <a:lnTo>
                    <a:pt x="3255" y="2424"/>
                  </a:lnTo>
                  <a:lnTo>
                    <a:pt x="3255" y="2426"/>
                  </a:lnTo>
                  <a:lnTo>
                    <a:pt x="3256" y="2434"/>
                  </a:lnTo>
                  <a:close/>
                  <a:moveTo>
                    <a:pt x="3337" y="2327"/>
                  </a:moveTo>
                  <a:lnTo>
                    <a:pt x="3337" y="2320"/>
                  </a:lnTo>
                  <a:lnTo>
                    <a:pt x="3328" y="2320"/>
                  </a:lnTo>
                  <a:lnTo>
                    <a:pt x="3321" y="2322"/>
                  </a:lnTo>
                  <a:lnTo>
                    <a:pt x="3316" y="2327"/>
                  </a:lnTo>
                  <a:lnTo>
                    <a:pt x="3316" y="2334"/>
                  </a:lnTo>
                  <a:lnTo>
                    <a:pt x="3323" y="2334"/>
                  </a:lnTo>
                  <a:lnTo>
                    <a:pt x="3328" y="2334"/>
                  </a:lnTo>
                  <a:lnTo>
                    <a:pt x="3332" y="2332"/>
                  </a:lnTo>
                  <a:lnTo>
                    <a:pt x="3335" y="2330"/>
                  </a:lnTo>
                  <a:lnTo>
                    <a:pt x="3337" y="2327"/>
                  </a:lnTo>
                  <a:close/>
                  <a:moveTo>
                    <a:pt x="3357" y="2218"/>
                  </a:moveTo>
                  <a:lnTo>
                    <a:pt x="3356" y="2223"/>
                  </a:lnTo>
                  <a:lnTo>
                    <a:pt x="3352" y="2226"/>
                  </a:lnTo>
                  <a:lnTo>
                    <a:pt x="3345" y="2233"/>
                  </a:lnTo>
                  <a:lnTo>
                    <a:pt x="3342" y="2236"/>
                  </a:lnTo>
                  <a:lnTo>
                    <a:pt x="3338" y="2240"/>
                  </a:lnTo>
                  <a:lnTo>
                    <a:pt x="3337" y="2245"/>
                  </a:lnTo>
                  <a:lnTo>
                    <a:pt x="3337" y="2252"/>
                  </a:lnTo>
                  <a:lnTo>
                    <a:pt x="3345" y="2252"/>
                  </a:lnTo>
                  <a:lnTo>
                    <a:pt x="3350" y="2248"/>
                  </a:lnTo>
                  <a:lnTo>
                    <a:pt x="3356" y="2247"/>
                  </a:lnTo>
                  <a:lnTo>
                    <a:pt x="3364" y="2245"/>
                  </a:lnTo>
                  <a:lnTo>
                    <a:pt x="3364" y="2228"/>
                  </a:lnTo>
                  <a:lnTo>
                    <a:pt x="3362" y="2221"/>
                  </a:lnTo>
                  <a:lnTo>
                    <a:pt x="3361" y="2219"/>
                  </a:lnTo>
                  <a:lnTo>
                    <a:pt x="3357" y="2218"/>
                  </a:lnTo>
                  <a:close/>
                  <a:moveTo>
                    <a:pt x="3187" y="2559"/>
                  </a:moveTo>
                  <a:lnTo>
                    <a:pt x="3192" y="2557"/>
                  </a:lnTo>
                  <a:lnTo>
                    <a:pt x="3195" y="2555"/>
                  </a:lnTo>
                  <a:lnTo>
                    <a:pt x="3197" y="2552"/>
                  </a:lnTo>
                  <a:lnTo>
                    <a:pt x="3198" y="2548"/>
                  </a:lnTo>
                  <a:lnTo>
                    <a:pt x="3200" y="2536"/>
                  </a:lnTo>
                  <a:lnTo>
                    <a:pt x="3200" y="2525"/>
                  </a:lnTo>
                  <a:lnTo>
                    <a:pt x="3197" y="2526"/>
                  </a:lnTo>
                  <a:lnTo>
                    <a:pt x="3195" y="2528"/>
                  </a:lnTo>
                  <a:lnTo>
                    <a:pt x="3193" y="2535"/>
                  </a:lnTo>
                  <a:lnTo>
                    <a:pt x="3192" y="2542"/>
                  </a:lnTo>
                  <a:lnTo>
                    <a:pt x="3190" y="2545"/>
                  </a:lnTo>
                  <a:lnTo>
                    <a:pt x="3187" y="2545"/>
                  </a:lnTo>
                  <a:lnTo>
                    <a:pt x="3185" y="2547"/>
                  </a:lnTo>
                  <a:lnTo>
                    <a:pt x="3183" y="2548"/>
                  </a:lnTo>
                  <a:lnTo>
                    <a:pt x="3180" y="2552"/>
                  </a:lnTo>
                  <a:lnTo>
                    <a:pt x="3175" y="2554"/>
                  </a:lnTo>
                  <a:lnTo>
                    <a:pt x="3173" y="2555"/>
                  </a:lnTo>
                  <a:lnTo>
                    <a:pt x="3173" y="2559"/>
                  </a:lnTo>
                  <a:lnTo>
                    <a:pt x="3187" y="2559"/>
                  </a:lnTo>
                  <a:close/>
                  <a:moveTo>
                    <a:pt x="2545" y="3657"/>
                  </a:moveTo>
                  <a:lnTo>
                    <a:pt x="2540" y="3659"/>
                  </a:lnTo>
                  <a:lnTo>
                    <a:pt x="2537" y="3662"/>
                  </a:lnTo>
                  <a:lnTo>
                    <a:pt x="2538" y="3666"/>
                  </a:lnTo>
                  <a:lnTo>
                    <a:pt x="2540" y="3669"/>
                  </a:lnTo>
                  <a:lnTo>
                    <a:pt x="2542" y="3671"/>
                  </a:lnTo>
                  <a:lnTo>
                    <a:pt x="2545" y="3669"/>
                  </a:lnTo>
                  <a:lnTo>
                    <a:pt x="2547" y="3666"/>
                  </a:lnTo>
                  <a:lnTo>
                    <a:pt x="2545" y="3657"/>
                  </a:lnTo>
                  <a:close/>
                  <a:moveTo>
                    <a:pt x="3166" y="2620"/>
                  </a:moveTo>
                  <a:lnTo>
                    <a:pt x="3168" y="2615"/>
                  </a:lnTo>
                  <a:lnTo>
                    <a:pt x="3169" y="2613"/>
                  </a:lnTo>
                  <a:lnTo>
                    <a:pt x="3173" y="2613"/>
                  </a:lnTo>
                  <a:lnTo>
                    <a:pt x="3173" y="2607"/>
                  </a:lnTo>
                  <a:lnTo>
                    <a:pt x="3173" y="2600"/>
                  </a:lnTo>
                  <a:lnTo>
                    <a:pt x="3166" y="2600"/>
                  </a:lnTo>
                  <a:lnTo>
                    <a:pt x="3163" y="2600"/>
                  </a:lnTo>
                  <a:lnTo>
                    <a:pt x="3159" y="2601"/>
                  </a:lnTo>
                  <a:lnTo>
                    <a:pt x="3158" y="2605"/>
                  </a:lnTo>
                  <a:lnTo>
                    <a:pt x="3152" y="2610"/>
                  </a:lnTo>
                  <a:lnTo>
                    <a:pt x="3149" y="2613"/>
                  </a:lnTo>
                  <a:lnTo>
                    <a:pt x="3146" y="2613"/>
                  </a:lnTo>
                  <a:lnTo>
                    <a:pt x="3142" y="2618"/>
                  </a:lnTo>
                  <a:lnTo>
                    <a:pt x="3140" y="2625"/>
                  </a:lnTo>
                  <a:lnTo>
                    <a:pt x="3139" y="2632"/>
                  </a:lnTo>
                  <a:lnTo>
                    <a:pt x="3139" y="2641"/>
                  </a:lnTo>
                  <a:lnTo>
                    <a:pt x="3144" y="2642"/>
                  </a:lnTo>
                  <a:lnTo>
                    <a:pt x="3146" y="2644"/>
                  </a:lnTo>
                  <a:lnTo>
                    <a:pt x="3146" y="2648"/>
                  </a:lnTo>
                  <a:lnTo>
                    <a:pt x="3154" y="2649"/>
                  </a:lnTo>
                  <a:lnTo>
                    <a:pt x="3156" y="2649"/>
                  </a:lnTo>
                  <a:lnTo>
                    <a:pt x="3158" y="2648"/>
                  </a:lnTo>
                  <a:lnTo>
                    <a:pt x="3159" y="2642"/>
                  </a:lnTo>
                  <a:lnTo>
                    <a:pt x="3159" y="2637"/>
                  </a:lnTo>
                  <a:lnTo>
                    <a:pt x="3159" y="2630"/>
                  </a:lnTo>
                  <a:lnTo>
                    <a:pt x="3159" y="2625"/>
                  </a:lnTo>
                  <a:lnTo>
                    <a:pt x="3161" y="2622"/>
                  </a:lnTo>
                  <a:lnTo>
                    <a:pt x="3163" y="2620"/>
                  </a:lnTo>
                  <a:lnTo>
                    <a:pt x="3166" y="2620"/>
                  </a:lnTo>
                  <a:close/>
                  <a:moveTo>
                    <a:pt x="3180" y="2538"/>
                  </a:moveTo>
                  <a:lnTo>
                    <a:pt x="3181" y="2533"/>
                  </a:lnTo>
                  <a:lnTo>
                    <a:pt x="3183" y="2531"/>
                  </a:lnTo>
                  <a:lnTo>
                    <a:pt x="3187" y="2531"/>
                  </a:lnTo>
                  <a:lnTo>
                    <a:pt x="3187" y="2530"/>
                  </a:lnTo>
                  <a:lnTo>
                    <a:pt x="3185" y="2528"/>
                  </a:lnTo>
                  <a:lnTo>
                    <a:pt x="3180" y="2526"/>
                  </a:lnTo>
                  <a:lnTo>
                    <a:pt x="3176" y="2526"/>
                  </a:lnTo>
                  <a:lnTo>
                    <a:pt x="3175" y="2528"/>
                  </a:lnTo>
                  <a:lnTo>
                    <a:pt x="3173" y="2531"/>
                  </a:lnTo>
                  <a:lnTo>
                    <a:pt x="3175" y="2536"/>
                  </a:lnTo>
                  <a:lnTo>
                    <a:pt x="3176" y="2538"/>
                  </a:lnTo>
                  <a:lnTo>
                    <a:pt x="3180" y="2538"/>
                  </a:lnTo>
                  <a:close/>
                  <a:moveTo>
                    <a:pt x="3780" y="1453"/>
                  </a:moveTo>
                  <a:lnTo>
                    <a:pt x="3772" y="1452"/>
                  </a:lnTo>
                  <a:lnTo>
                    <a:pt x="3767" y="1450"/>
                  </a:lnTo>
                  <a:lnTo>
                    <a:pt x="3761" y="1446"/>
                  </a:lnTo>
                  <a:lnTo>
                    <a:pt x="3753" y="1446"/>
                  </a:lnTo>
                  <a:lnTo>
                    <a:pt x="3753" y="1450"/>
                  </a:lnTo>
                  <a:lnTo>
                    <a:pt x="3751" y="1452"/>
                  </a:lnTo>
                  <a:lnTo>
                    <a:pt x="3746" y="1453"/>
                  </a:lnTo>
                  <a:lnTo>
                    <a:pt x="3746" y="1460"/>
                  </a:lnTo>
                  <a:lnTo>
                    <a:pt x="3755" y="1465"/>
                  </a:lnTo>
                  <a:lnTo>
                    <a:pt x="3760" y="1467"/>
                  </a:lnTo>
                  <a:lnTo>
                    <a:pt x="3767" y="1467"/>
                  </a:lnTo>
                  <a:lnTo>
                    <a:pt x="3775" y="1462"/>
                  </a:lnTo>
                  <a:lnTo>
                    <a:pt x="3778" y="1458"/>
                  </a:lnTo>
                  <a:lnTo>
                    <a:pt x="3780" y="1453"/>
                  </a:lnTo>
                  <a:close/>
                  <a:moveTo>
                    <a:pt x="3432" y="2190"/>
                  </a:moveTo>
                  <a:lnTo>
                    <a:pt x="3432" y="2185"/>
                  </a:lnTo>
                  <a:lnTo>
                    <a:pt x="3434" y="2180"/>
                  </a:lnTo>
                  <a:lnTo>
                    <a:pt x="3437" y="2172"/>
                  </a:lnTo>
                  <a:lnTo>
                    <a:pt x="3441" y="2163"/>
                  </a:lnTo>
                  <a:lnTo>
                    <a:pt x="3441" y="2156"/>
                  </a:lnTo>
                  <a:lnTo>
                    <a:pt x="3439" y="2149"/>
                  </a:lnTo>
                  <a:lnTo>
                    <a:pt x="3431" y="2149"/>
                  </a:lnTo>
                  <a:lnTo>
                    <a:pt x="3425" y="2153"/>
                  </a:lnTo>
                  <a:lnTo>
                    <a:pt x="3419" y="2155"/>
                  </a:lnTo>
                  <a:lnTo>
                    <a:pt x="3412" y="2156"/>
                  </a:lnTo>
                  <a:lnTo>
                    <a:pt x="3412" y="2163"/>
                  </a:lnTo>
                  <a:lnTo>
                    <a:pt x="3410" y="2166"/>
                  </a:lnTo>
                  <a:lnTo>
                    <a:pt x="3407" y="2170"/>
                  </a:lnTo>
                  <a:lnTo>
                    <a:pt x="3403" y="2172"/>
                  </a:lnTo>
                  <a:lnTo>
                    <a:pt x="3398" y="2173"/>
                  </a:lnTo>
                  <a:lnTo>
                    <a:pt x="3395" y="2175"/>
                  </a:lnTo>
                  <a:lnTo>
                    <a:pt x="3391" y="2178"/>
                  </a:lnTo>
                  <a:lnTo>
                    <a:pt x="3391" y="2183"/>
                  </a:lnTo>
                  <a:lnTo>
                    <a:pt x="3395" y="2185"/>
                  </a:lnTo>
                  <a:lnTo>
                    <a:pt x="3397" y="2189"/>
                  </a:lnTo>
                  <a:lnTo>
                    <a:pt x="3398" y="2192"/>
                  </a:lnTo>
                  <a:lnTo>
                    <a:pt x="3398" y="2197"/>
                  </a:lnTo>
                  <a:lnTo>
                    <a:pt x="3403" y="2197"/>
                  </a:lnTo>
                  <a:lnTo>
                    <a:pt x="3408" y="2197"/>
                  </a:lnTo>
                  <a:lnTo>
                    <a:pt x="3414" y="2192"/>
                  </a:lnTo>
                  <a:lnTo>
                    <a:pt x="3420" y="2189"/>
                  </a:lnTo>
                  <a:lnTo>
                    <a:pt x="3425" y="2189"/>
                  </a:lnTo>
                  <a:lnTo>
                    <a:pt x="3432" y="2190"/>
                  </a:lnTo>
                  <a:close/>
                  <a:moveTo>
                    <a:pt x="3732" y="1501"/>
                  </a:moveTo>
                  <a:lnTo>
                    <a:pt x="3739" y="1503"/>
                  </a:lnTo>
                  <a:lnTo>
                    <a:pt x="3746" y="1504"/>
                  </a:lnTo>
                  <a:lnTo>
                    <a:pt x="3758" y="1510"/>
                  </a:lnTo>
                  <a:lnTo>
                    <a:pt x="3763" y="1513"/>
                  </a:lnTo>
                  <a:lnTo>
                    <a:pt x="3770" y="1515"/>
                  </a:lnTo>
                  <a:lnTo>
                    <a:pt x="3777" y="1516"/>
                  </a:lnTo>
                  <a:lnTo>
                    <a:pt x="3787" y="1515"/>
                  </a:lnTo>
                  <a:lnTo>
                    <a:pt x="3789" y="1508"/>
                  </a:lnTo>
                  <a:lnTo>
                    <a:pt x="3787" y="1503"/>
                  </a:lnTo>
                  <a:lnTo>
                    <a:pt x="3785" y="1496"/>
                  </a:lnTo>
                  <a:lnTo>
                    <a:pt x="3780" y="1491"/>
                  </a:lnTo>
                  <a:lnTo>
                    <a:pt x="3780" y="1486"/>
                  </a:lnTo>
                  <a:lnTo>
                    <a:pt x="3780" y="1481"/>
                  </a:lnTo>
                  <a:lnTo>
                    <a:pt x="3770" y="1482"/>
                  </a:lnTo>
                  <a:lnTo>
                    <a:pt x="3763" y="1482"/>
                  </a:lnTo>
                  <a:lnTo>
                    <a:pt x="3758" y="1479"/>
                  </a:lnTo>
                  <a:lnTo>
                    <a:pt x="3753" y="1477"/>
                  </a:lnTo>
                  <a:lnTo>
                    <a:pt x="3744" y="1470"/>
                  </a:lnTo>
                  <a:lnTo>
                    <a:pt x="3739" y="1467"/>
                  </a:lnTo>
                  <a:lnTo>
                    <a:pt x="3732" y="1467"/>
                  </a:lnTo>
                  <a:lnTo>
                    <a:pt x="3724" y="1469"/>
                  </a:lnTo>
                  <a:lnTo>
                    <a:pt x="3720" y="1470"/>
                  </a:lnTo>
                  <a:lnTo>
                    <a:pt x="3719" y="1474"/>
                  </a:lnTo>
                  <a:lnTo>
                    <a:pt x="3724" y="1479"/>
                  </a:lnTo>
                  <a:lnTo>
                    <a:pt x="3729" y="1484"/>
                  </a:lnTo>
                  <a:lnTo>
                    <a:pt x="3731" y="1493"/>
                  </a:lnTo>
                  <a:lnTo>
                    <a:pt x="3732" y="1501"/>
                  </a:lnTo>
                  <a:close/>
                  <a:moveTo>
                    <a:pt x="3807" y="1501"/>
                  </a:moveTo>
                  <a:lnTo>
                    <a:pt x="3807" y="1474"/>
                  </a:lnTo>
                  <a:lnTo>
                    <a:pt x="3801" y="1474"/>
                  </a:lnTo>
                  <a:lnTo>
                    <a:pt x="3796" y="1472"/>
                  </a:lnTo>
                  <a:lnTo>
                    <a:pt x="3787" y="1467"/>
                  </a:lnTo>
                  <a:lnTo>
                    <a:pt x="3787" y="1474"/>
                  </a:lnTo>
                  <a:lnTo>
                    <a:pt x="3787" y="1481"/>
                  </a:lnTo>
                  <a:lnTo>
                    <a:pt x="3789" y="1486"/>
                  </a:lnTo>
                  <a:lnTo>
                    <a:pt x="3792" y="1489"/>
                  </a:lnTo>
                  <a:lnTo>
                    <a:pt x="3799" y="1496"/>
                  </a:lnTo>
                  <a:lnTo>
                    <a:pt x="3807" y="1501"/>
                  </a:lnTo>
                  <a:close/>
                  <a:moveTo>
                    <a:pt x="3603" y="1522"/>
                  </a:moveTo>
                  <a:lnTo>
                    <a:pt x="3601" y="1513"/>
                  </a:lnTo>
                  <a:lnTo>
                    <a:pt x="3603" y="1506"/>
                  </a:lnTo>
                  <a:lnTo>
                    <a:pt x="3610" y="1496"/>
                  </a:lnTo>
                  <a:lnTo>
                    <a:pt x="3610" y="1493"/>
                  </a:lnTo>
                  <a:lnTo>
                    <a:pt x="3611" y="1484"/>
                  </a:lnTo>
                  <a:lnTo>
                    <a:pt x="3613" y="1479"/>
                  </a:lnTo>
                  <a:lnTo>
                    <a:pt x="3616" y="1475"/>
                  </a:lnTo>
                  <a:lnTo>
                    <a:pt x="3623" y="1474"/>
                  </a:lnTo>
                  <a:lnTo>
                    <a:pt x="3627" y="1474"/>
                  </a:lnTo>
                  <a:lnTo>
                    <a:pt x="3628" y="1472"/>
                  </a:lnTo>
                  <a:lnTo>
                    <a:pt x="3630" y="1470"/>
                  </a:lnTo>
                  <a:lnTo>
                    <a:pt x="3635" y="1465"/>
                  </a:lnTo>
                  <a:lnTo>
                    <a:pt x="3640" y="1462"/>
                  </a:lnTo>
                  <a:lnTo>
                    <a:pt x="3647" y="1458"/>
                  </a:lnTo>
                  <a:lnTo>
                    <a:pt x="3657" y="1460"/>
                  </a:lnTo>
                  <a:lnTo>
                    <a:pt x="3657" y="1453"/>
                  </a:lnTo>
                  <a:lnTo>
                    <a:pt x="3661" y="1450"/>
                  </a:lnTo>
                  <a:lnTo>
                    <a:pt x="3664" y="1448"/>
                  </a:lnTo>
                  <a:lnTo>
                    <a:pt x="3671" y="1446"/>
                  </a:lnTo>
                  <a:lnTo>
                    <a:pt x="3671" y="1419"/>
                  </a:lnTo>
                  <a:lnTo>
                    <a:pt x="3676" y="1417"/>
                  </a:lnTo>
                  <a:lnTo>
                    <a:pt x="3680" y="1414"/>
                  </a:lnTo>
                  <a:lnTo>
                    <a:pt x="3683" y="1411"/>
                  </a:lnTo>
                  <a:lnTo>
                    <a:pt x="3685" y="1405"/>
                  </a:lnTo>
                  <a:lnTo>
                    <a:pt x="3686" y="1400"/>
                  </a:lnTo>
                  <a:lnTo>
                    <a:pt x="3690" y="1397"/>
                  </a:lnTo>
                  <a:lnTo>
                    <a:pt x="3693" y="1394"/>
                  </a:lnTo>
                  <a:lnTo>
                    <a:pt x="3698" y="1392"/>
                  </a:lnTo>
                  <a:lnTo>
                    <a:pt x="3698" y="1375"/>
                  </a:lnTo>
                  <a:lnTo>
                    <a:pt x="3698" y="1358"/>
                  </a:lnTo>
                  <a:lnTo>
                    <a:pt x="3700" y="1342"/>
                  </a:lnTo>
                  <a:lnTo>
                    <a:pt x="3702" y="1336"/>
                  </a:lnTo>
                  <a:lnTo>
                    <a:pt x="3705" y="1330"/>
                  </a:lnTo>
                  <a:lnTo>
                    <a:pt x="3698" y="1330"/>
                  </a:lnTo>
                  <a:lnTo>
                    <a:pt x="3693" y="1329"/>
                  </a:lnTo>
                  <a:lnTo>
                    <a:pt x="3690" y="1325"/>
                  </a:lnTo>
                  <a:lnTo>
                    <a:pt x="3685" y="1324"/>
                  </a:lnTo>
                  <a:lnTo>
                    <a:pt x="3678" y="1324"/>
                  </a:lnTo>
                  <a:lnTo>
                    <a:pt x="3673" y="1327"/>
                  </a:lnTo>
                  <a:lnTo>
                    <a:pt x="3671" y="1327"/>
                  </a:lnTo>
                  <a:lnTo>
                    <a:pt x="3662" y="1330"/>
                  </a:lnTo>
                  <a:lnTo>
                    <a:pt x="3656" y="1334"/>
                  </a:lnTo>
                  <a:lnTo>
                    <a:pt x="3649" y="1342"/>
                  </a:lnTo>
                  <a:lnTo>
                    <a:pt x="3642" y="1353"/>
                  </a:lnTo>
                  <a:lnTo>
                    <a:pt x="3642" y="1356"/>
                  </a:lnTo>
                  <a:lnTo>
                    <a:pt x="3642" y="1370"/>
                  </a:lnTo>
                  <a:lnTo>
                    <a:pt x="3639" y="1383"/>
                  </a:lnTo>
                  <a:lnTo>
                    <a:pt x="3637" y="1388"/>
                  </a:lnTo>
                  <a:lnTo>
                    <a:pt x="3634" y="1394"/>
                  </a:lnTo>
                  <a:lnTo>
                    <a:pt x="3628" y="1397"/>
                  </a:lnTo>
                  <a:lnTo>
                    <a:pt x="3623" y="1399"/>
                  </a:lnTo>
                  <a:lnTo>
                    <a:pt x="3622" y="1404"/>
                  </a:lnTo>
                  <a:lnTo>
                    <a:pt x="3620" y="1405"/>
                  </a:lnTo>
                  <a:lnTo>
                    <a:pt x="3616" y="1405"/>
                  </a:lnTo>
                  <a:lnTo>
                    <a:pt x="3603" y="1405"/>
                  </a:lnTo>
                  <a:lnTo>
                    <a:pt x="3603" y="1412"/>
                  </a:lnTo>
                  <a:lnTo>
                    <a:pt x="3601" y="1417"/>
                  </a:lnTo>
                  <a:lnTo>
                    <a:pt x="3598" y="1423"/>
                  </a:lnTo>
                  <a:lnTo>
                    <a:pt x="3596" y="1428"/>
                  </a:lnTo>
                  <a:lnTo>
                    <a:pt x="3594" y="1431"/>
                  </a:lnTo>
                  <a:lnTo>
                    <a:pt x="3591" y="1434"/>
                  </a:lnTo>
                  <a:lnTo>
                    <a:pt x="3591" y="1438"/>
                  </a:lnTo>
                  <a:lnTo>
                    <a:pt x="3591" y="1445"/>
                  </a:lnTo>
                  <a:lnTo>
                    <a:pt x="3589" y="1450"/>
                  </a:lnTo>
                  <a:lnTo>
                    <a:pt x="3589" y="1453"/>
                  </a:lnTo>
                  <a:lnTo>
                    <a:pt x="3587" y="1457"/>
                  </a:lnTo>
                  <a:lnTo>
                    <a:pt x="3582" y="1460"/>
                  </a:lnTo>
                  <a:lnTo>
                    <a:pt x="3582" y="1462"/>
                  </a:lnTo>
                  <a:lnTo>
                    <a:pt x="3582" y="1482"/>
                  </a:lnTo>
                  <a:lnTo>
                    <a:pt x="3582" y="1493"/>
                  </a:lnTo>
                  <a:lnTo>
                    <a:pt x="3584" y="1501"/>
                  </a:lnTo>
                  <a:lnTo>
                    <a:pt x="3586" y="1508"/>
                  </a:lnTo>
                  <a:lnTo>
                    <a:pt x="3589" y="1515"/>
                  </a:lnTo>
                  <a:lnTo>
                    <a:pt x="3596" y="1520"/>
                  </a:lnTo>
                  <a:lnTo>
                    <a:pt x="3603" y="1522"/>
                  </a:lnTo>
                  <a:close/>
                  <a:moveTo>
                    <a:pt x="3152" y="2675"/>
                  </a:moveTo>
                  <a:lnTo>
                    <a:pt x="3147" y="2673"/>
                  </a:lnTo>
                  <a:lnTo>
                    <a:pt x="3146" y="2671"/>
                  </a:lnTo>
                  <a:lnTo>
                    <a:pt x="3146" y="2668"/>
                  </a:lnTo>
                  <a:lnTo>
                    <a:pt x="3140" y="2668"/>
                  </a:lnTo>
                  <a:lnTo>
                    <a:pt x="3135" y="2668"/>
                  </a:lnTo>
                  <a:lnTo>
                    <a:pt x="3132" y="2668"/>
                  </a:lnTo>
                  <a:lnTo>
                    <a:pt x="3132" y="2673"/>
                  </a:lnTo>
                  <a:lnTo>
                    <a:pt x="3129" y="2677"/>
                  </a:lnTo>
                  <a:lnTo>
                    <a:pt x="3122" y="2685"/>
                  </a:lnTo>
                  <a:lnTo>
                    <a:pt x="3120" y="2690"/>
                  </a:lnTo>
                  <a:lnTo>
                    <a:pt x="3118" y="2695"/>
                  </a:lnTo>
                  <a:lnTo>
                    <a:pt x="3122" y="2702"/>
                  </a:lnTo>
                  <a:lnTo>
                    <a:pt x="3127" y="2709"/>
                  </a:lnTo>
                  <a:lnTo>
                    <a:pt x="3130" y="2711"/>
                  </a:lnTo>
                  <a:lnTo>
                    <a:pt x="3139" y="2716"/>
                  </a:lnTo>
                  <a:lnTo>
                    <a:pt x="3139" y="2711"/>
                  </a:lnTo>
                  <a:lnTo>
                    <a:pt x="3139" y="2707"/>
                  </a:lnTo>
                  <a:lnTo>
                    <a:pt x="3139" y="2705"/>
                  </a:lnTo>
                  <a:lnTo>
                    <a:pt x="3139" y="2704"/>
                  </a:lnTo>
                  <a:lnTo>
                    <a:pt x="3144" y="2702"/>
                  </a:lnTo>
                  <a:lnTo>
                    <a:pt x="3147" y="2699"/>
                  </a:lnTo>
                  <a:lnTo>
                    <a:pt x="3149" y="2699"/>
                  </a:lnTo>
                  <a:lnTo>
                    <a:pt x="3147" y="2697"/>
                  </a:lnTo>
                  <a:lnTo>
                    <a:pt x="3149" y="2695"/>
                  </a:lnTo>
                  <a:lnTo>
                    <a:pt x="3152" y="2692"/>
                  </a:lnTo>
                  <a:lnTo>
                    <a:pt x="3154" y="2687"/>
                  </a:lnTo>
                  <a:lnTo>
                    <a:pt x="3154" y="2682"/>
                  </a:lnTo>
                  <a:lnTo>
                    <a:pt x="3152" y="2675"/>
                  </a:lnTo>
                  <a:close/>
                  <a:moveTo>
                    <a:pt x="3507" y="1487"/>
                  </a:moveTo>
                  <a:lnTo>
                    <a:pt x="3501" y="1487"/>
                  </a:lnTo>
                  <a:lnTo>
                    <a:pt x="3497" y="1489"/>
                  </a:lnTo>
                  <a:lnTo>
                    <a:pt x="3494" y="1493"/>
                  </a:lnTo>
                  <a:lnTo>
                    <a:pt x="3492" y="1496"/>
                  </a:lnTo>
                  <a:lnTo>
                    <a:pt x="3489" y="1504"/>
                  </a:lnTo>
                  <a:lnTo>
                    <a:pt x="3487" y="1515"/>
                  </a:lnTo>
                  <a:lnTo>
                    <a:pt x="3494" y="1515"/>
                  </a:lnTo>
                  <a:lnTo>
                    <a:pt x="3497" y="1515"/>
                  </a:lnTo>
                  <a:lnTo>
                    <a:pt x="3502" y="1511"/>
                  </a:lnTo>
                  <a:lnTo>
                    <a:pt x="3504" y="1508"/>
                  </a:lnTo>
                  <a:lnTo>
                    <a:pt x="3506" y="1504"/>
                  </a:lnTo>
                  <a:lnTo>
                    <a:pt x="3507" y="1499"/>
                  </a:lnTo>
                  <a:lnTo>
                    <a:pt x="3507" y="1487"/>
                  </a:lnTo>
                  <a:close/>
                  <a:moveTo>
                    <a:pt x="3501" y="1788"/>
                  </a:moveTo>
                  <a:lnTo>
                    <a:pt x="3499" y="1793"/>
                  </a:lnTo>
                  <a:lnTo>
                    <a:pt x="3497" y="1796"/>
                  </a:lnTo>
                  <a:lnTo>
                    <a:pt x="3490" y="1801"/>
                  </a:lnTo>
                  <a:lnTo>
                    <a:pt x="3483" y="1806"/>
                  </a:lnTo>
                  <a:lnTo>
                    <a:pt x="3482" y="1810"/>
                  </a:lnTo>
                  <a:lnTo>
                    <a:pt x="3480" y="1815"/>
                  </a:lnTo>
                  <a:lnTo>
                    <a:pt x="3478" y="1820"/>
                  </a:lnTo>
                  <a:lnTo>
                    <a:pt x="3477" y="1822"/>
                  </a:lnTo>
                  <a:lnTo>
                    <a:pt x="3473" y="1822"/>
                  </a:lnTo>
                  <a:lnTo>
                    <a:pt x="3473" y="1827"/>
                  </a:lnTo>
                  <a:lnTo>
                    <a:pt x="3475" y="1830"/>
                  </a:lnTo>
                  <a:lnTo>
                    <a:pt x="3477" y="1834"/>
                  </a:lnTo>
                  <a:lnTo>
                    <a:pt x="3480" y="1835"/>
                  </a:lnTo>
                  <a:lnTo>
                    <a:pt x="3482" y="1830"/>
                  </a:lnTo>
                  <a:lnTo>
                    <a:pt x="3483" y="1829"/>
                  </a:lnTo>
                  <a:lnTo>
                    <a:pt x="3487" y="1829"/>
                  </a:lnTo>
                  <a:lnTo>
                    <a:pt x="3492" y="1820"/>
                  </a:lnTo>
                  <a:lnTo>
                    <a:pt x="3495" y="1817"/>
                  </a:lnTo>
                  <a:lnTo>
                    <a:pt x="3501" y="1815"/>
                  </a:lnTo>
                  <a:lnTo>
                    <a:pt x="3499" y="1810"/>
                  </a:lnTo>
                  <a:lnTo>
                    <a:pt x="3501" y="1806"/>
                  </a:lnTo>
                  <a:lnTo>
                    <a:pt x="3506" y="1798"/>
                  </a:lnTo>
                  <a:lnTo>
                    <a:pt x="3507" y="1794"/>
                  </a:lnTo>
                  <a:lnTo>
                    <a:pt x="3507" y="1793"/>
                  </a:lnTo>
                  <a:lnTo>
                    <a:pt x="3506" y="1789"/>
                  </a:lnTo>
                  <a:lnTo>
                    <a:pt x="3501" y="1788"/>
                  </a:lnTo>
                  <a:close/>
                  <a:moveTo>
                    <a:pt x="3166" y="1985"/>
                  </a:moveTo>
                  <a:lnTo>
                    <a:pt x="3168" y="1980"/>
                  </a:lnTo>
                  <a:lnTo>
                    <a:pt x="3169" y="1979"/>
                  </a:lnTo>
                  <a:lnTo>
                    <a:pt x="3173" y="1979"/>
                  </a:lnTo>
                  <a:lnTo>
                    <a:pt x="3175" y="1974"/>
                  </a:lnTo>
                  <a:lnTo>
                    <a:pt x="3176" y="1972"/>
                  </a:lnTo>
                  <a:lnTo>
                    <a:pt x="3180" y="1972"/>
                  </a:lnTo>
                  <a:lnTo>
                    <a:pt x="3181" y="1967"/>
                  </a:lnTo>
                  <a:lnTo>
                    <a:pt x="3183" y="1965"/>
                  </a:lnTo>
                  <a:lnTo>
                    <a:pt x="3187" y="1965"/>
                  </a:lnTo>
                  <a:lnTo>
                    <a:pt x="3193" y="1965"/>
                  </a:lnTo>
                  <a:lnTo>
                    <a:pt x="3200" y="1962"/>
                  </a:lnTo>
                  <a:lnTo>
                    <a:pt x="3204" y="1956"/>
                  </a:lnTo>
                  <a:lnTo>
                    <a:pt x="3207" y="1951"/>
                  </a:lnTo>
                  <a:lnTo>
                    <a:pt x="3204" y="1950"/>
                  </a:lnTo>
                  <a:lnTo>
                    <a:pt x="3202" y="1946"/>
                  </a:lnTo>
                  <a:lnTo>
                    <a:pt x="3200" y="1938"/>
                  </a:lnTo>
                  <a:lnTo>
                    <a:pt x="3197" y="1938"/>
                  </a:lnTo>
                  <a:lnTo>
                    <a:pt x="3195" y="1934"/>
                  </a:lnTo>
                  <a:lnTo>
                    <a:pt x="3197" y="1933"/>
                  </a:lnTo>
                  <a:lnTo>
                    <a:pt x="3200" y="1931"/>
                  </a:lnTo>
                  <a:lnTo>
                    <a:pt x="3204" y="1929"/>
                  </a:lnTo>
                  <a:lnTo>
                    <a:pt x="3207" y="1927"/>
                  </a:lnTo>
                  <a:lnTo>
                    <a:pt x="3209" y="1926"/>
                  </a:lnTo>
                  <a:lnTo>
                    <a:pt x="3214" y="1924"/>
                  </a:lnTo>
                  <a:lnTo>
                    <a:pt x="3214" y="1907"/>
                  </a:lnTo>
                  <a:lnTo>
                    <a:pt x="3216" y="1900"/>
                  </a:lnTo>
                  <a:lnTo>
                    <a:pt x="3217" y="1898"/>
                  </a:lnTo>
                  <a:lnTo>
                    <a:pt x="3221" y="1897"/>
                  </a:lnTo>
                  <a:lnTo>
                    <a:pt x="3226" y="1905"/>
                  </a:lnTo>
                  <a:lnTo>
                    <a:pt x="3229" y="1916"/>
                  </a:lnTo>
                  <a:lnTo>
                    <a:pt x="3233" y="1919"/>
                  </a:lnTo>
                  <a:lnTo>
                    <a:pt x="3236" y="1922"/>
                  </a:lnTo>
                  <a:lnTo>
                    <a:pt x="3241" y="1924"/>
                  </a:lnTo>
                  <a:lnTo>
                    <a:pt x="3248" y="1924"/>
                  </a:lnTo>
                  <a:lnTo>
                    <a:pt x="3248" y="1917"/>
                  </a:lnTo>
                  <a:lnTo>
                    <a:pt x="3250" y="1914"/>
                  </a:lnTo>
                  <a:lnTo>
                    <a:pt x="3253" y="1909"/>
                  </a:lnTo>
                  <a:lnTo>
                    <a:pt x="3255" y="1904"/>
                  </a:lnTo>
                  <a:lnTo>
                    <a:pt x="3256" y="1902"/>
                  </a:lnTo>
                  <a:lnTo>
                    <a:pt x="3258" y="1900"/>
                  </a:lnTo>
                  <a:lnTo>
                    <a:pt x="3262" y="1897"/>
                  </a:lnTo>
                  <a:lnTo>
                    <a:pt x="3263" y="1892"/>
                  </a:lnTo>
                  <a:lnTo>
                    <a:pt x="3265" y="1890"/>
                  </a:lnTo>
                  <a:lnTo>
                    <a:pt x="3268" y="1890"/>
                  </a:lnTo>
                  <a:lnTo>
                    <a:pt x="3303" y="1890"/>
                  </a:lnTo>
                  <a:lnTo>
                    <a:pt x="3306" y="1885"/>
                  </a:lnTo>
                  <a:lnTo>
                    <a:pt x="3309" y="1880"/>
                  </a:lnTo>
                  <a:lnTo>
                    <a:pt x="3315" y="1876"/>
                  </a:lnTo>
                  <a:lnTo>
                    <a:pt x="3323" y="1876"/>
                  </a:lnTo>
                  <a:lnTo>
                    <a:pt x="3326" y="1870"/>
                  </a:lnTo>
                  <a:lnTo>
                    <a:pt x="3332" y="1864"/>
                  </a:lnTo>
                  <a:lnTo>
                    <a:pt x="3337" y="1859"/>
                  </a:lnTo>
                  <a:lnTo>
                    <a:pt x="3344" y="1856"/>
                  </a:lnTo>
                  <a:lnTo>
                    <a:pt x="3344" y="1849"/>
                  </a:lnTo>
                  <a:lnTo>
                    <a:pt x="3347" y="1842"/>
                  </a:lnTo>
                  <a:lnTo>
                    <a:pt x="3352" y="1839"/>
                  </a:lnTo>
                  <a:lnTo>
                    <a:pt x="3357" y="1835"/>
                  </a:lnTo>
                  <a:lnTo>
                    <a:pt x="3361" y="1834"/>
                  </a:lnTo>
                  <a:lnTo>
                    <a:pt x="3364" y="1832"/>
                  </a:lnTo>
                  <a:lnTo>
                    <a:pt x="3366" y="1830"/>
                  </a:lnTo>
                  <a:lnTo>
                    <a:pt x="3371" y="1829"/>
                  </a:lnTo>
                  <a:lnTo>
                    <a:pt x="3376" y="1832"/>
                  </a:lnTo>
                  <a:lnTo>
                    <a:pt x="3381" y="1834"/>
                  </a:lnTo>
                  <a:lnTo>
                    <a:pt x="3395" y="1835"/>
                  </a:lnTo>
                  <a:lnTo>
                    <a:pt x="3425" y="1835"/>
                  </a:lnTo>
                  <a:lnTo>
                    <a:pt x="3427" y="1830"/>
                  </a:lnTo>
                  <a:lnTo>
                    <a:pt x="3429" y="1829"/>
                  </a:lnTo>
                  <a:lnTo>
                    <a:pt x="3432" y="1829"/>
                  </a:lnTo>
                  <a:lnTo>
                    <a:pt x="3436" y="1827"/>
                  </a:lnTo>
                  <a:lnTo>
                    <a:pt x="3439" y="1825"/>
                  </a:lnTo>
                  <a:lnTo>
                    <a:pt x="3441" y="1823"/>
                  </a:lnTo>
                  <a:lnTo>
                    <a:pt x="3446" y="1822"/>
                  </a:lnTo>
                  <a:lnTo>
                    <a:pt x="3448" y="1817"/>
                  </a:lnTo>
                  <a:lnTo>
                    <a:pt x="3449" y="1815"/>
                  </a:lnTo>
                  <a:lnTo>
                    <a:pt x="3453" y="1815"/>
                  </a:lnTo>
                  <a:lnTo>
                    <a:pt x="3460" y="1812"/>
                  </a:lnTo>
                  <a:lnTo>
                    <a:pt x="3465" y="1806"/>
                  </a:lnTo>
                  <a:lnTo>
                    <a:pt x="3466" y="1798"/>
                  </a:lnTo>
                  <a:lnTo>
                    <a:pt x="3466" y="1788"/>
                  </a:lnTo>
                  <a:lnTo>
                    <a:pt x="3470" y="1789"/>
                  </a:lnTo>
                  <a:lnTo>
                    <a:pt x="3473" y="1791"/>
                  </a:lnTo>
                  <a:lnTo>
                    <a:pt x="3475" y="1794"/>
                  </a:lnTo>
                  <a:lnTo>
                    <a:pt x="3480" y="1794"/>
                  </a:lnTo>
                  <a:lnTo>
                    <a:pt x="3487" y="1783"/>
                  </a:lnTo>
                  <a:lnTo>
                    <a:pt x="3497" y="1774"/>
                  </a:lnTo>
                  <a:lnTo>
                    <a:pt x="3509" y="1767"/>
                  </a:lnTo>
                  <a:lnTo>
                    <a:pt x="3521" y="1760"/>
                  </a:lnTo>
                  <a:lnTo>
                    <a:pt x="3523" y="1752"/>
                  </a:lnTo>
                  <a:lnTo>
                    <a:pt x="3524" y="1745"/>
                  </a:lnTo>
                  <a:lnTo>
                    <a:pt x="3533" y="1735"/>
                  </a:lnTo>
                  <a:lnTo>
                    <a:pt x="3536" y="1730"/>
                  </a:lnTo>
                  <a:lnTo>
                    <a:pt x="3540" y="1723"/>
                  </a:lnTo>
                  <a:lnTo>
                    <a:pt x="3541" y="1716"/>
                  </a:lnTo>
                  <a:lnTo>
                    <a:pt x="3541" y="1706"/>
                  </a:lnTo>
                  <a:lnTo>
                    <a:pt x="3535" y="1706"/>
                  </a:lnTo>
                  <a:lnTo>
                    <a:pt x="3528" y="1706"/>
                  </a:lnTo>
                  <a:lnTo>
                    <a:pt x="3528" y="1709"/>
                  </a:lnTo>
                  <a:lnTo>
                    <a:pt x="3526" y="1711"/>
                  </a:lnTo>
                  <a:lnTo>
                    <a:pt x="3521" y="1713"/>
                  </a:lnTo>
                  <a:lnTo>
                    <a:pt x="3501" y="1713"/>
                  </a:lnTo>
                  <a:lnTo>
                    <a:pt x="3495" y="1721"/>
                  </a:lnTo>
                  <a:lnTo>
                    <a:pt x="3494" y="1726"/>
                  </a:lnTo>
                  <a:lnTo>
                    <a:pt x="3494" y="1733"/>
                  </a:lnTo>
                  <a:lnTo>
                    <a:pt x="3494" y="1738"/>
                  </a:lnTo>
                  <a:lnTo>
                    <a:pt x="3492" y="1742"/>
                  </a:lnTo>
                  <a:lnTo>
                    <a:pt x="3490" y="1745"/>
                  </a:lnTo>
                  <a:lnTo>
                    <a:pt x="3487" y="1747"/>
                  </a:lnTo>
                  <a:lnTo>
                    <a:pt x="3487" y="1740"/>
                  </a:lnTo>
                  <a:lnTo>
                    <a:pt x="3487" y="1733"/>
                  </a:lnTo>
                  <a:lnTo>
                    <a:pt x="3485" y="1728"/>
                  </a:lnTo>
                  <a:lnTo>
                    <a:pt x="3480" y="1726"/>
                  </a:lnTo>
                  <a:lnTo>
                    <a:pt x="3477" y="1731"/>
                  </a:lnTo>
                  <a:lnTo>
                    <a:pt x="3473" y="1737"/>
                  </a:lnTo>
                  <a:lnTo>
                    <a:pt x="3466" y="1740"/>
                  </a:lnTo>
                  <a:lnTo>
                    <a:pt x="3460" y="1740"/>
                  </a:lnTo>
                  <a:lnTo>
                    <a:pt x="3461" y="1737"/>
                  </a:lnTo>
                  <a:lnTo>
                    <a:pt x="3463" y="1733"/>
                  </a:lnTo>
                  <a:lnTo>
                    <a:pt x="3465" y="1731"/>
                  </a:lnTo>
                  <a:lnTo>
                    <a:pt x="3466" y="1726"/>
                  </a:lnTo>
                  <a:lnTo>
                    <a:pt x="3461" y="1725"/>
                  </a:lnTo>
                  <a:lnTo>
                    <a:pt x="3460" y="1723"/>
                  </a:lnTo>
                  <a:lnTo>
                    <a:pt x="3460" y="1719"/>
                  </a:lnTo>
                  <a:lnTo>
                    <a:pt x="3453" y="1719"/>
                  </a:lnTo>
                  <a:lnTo>
                    <a:pt x="3451" y="1725"/>
                  </a:lnTo>
                  <a:lnTo>
                    <a:pt x="3449" y="1726"/>
                  </a:lnTo>
                  <a:lnTo>
                    <a:pt x="3446" y="1726"/>
                  </a:lnTo>
                  <a:lnTo>
                    <a:pt x="3441" y="1728"/>
                  </a:lnTo>
                  <a:lnTo>
                    <a:pt x="3437" y="1731"/>
                  </a:lnTo>
                  <a:lnTo>
                    <a:pt x="3434" y="1735"/>
                  </a:lnTo>
                  <a:lnTo>
                    <a:pt x="3432" y="1740"/>
                  </a:lnTo>
                  <a:lnTo>
                    <a:pt x="3431" y="1745"/>
                  </a:lnTo>
                  <a:lnTo>
                    <a:pt x="3427" y="1748"/>
                  </a:lnTo>
                  <a:lnTo>
                    <a:pt x="3424" y="1752"/>
                  </a:lnTo>
                  <a:lnTo>
                    <a:pt x="3419" y="1754"/>
                  </a:lnTo>
                  <a:lnTo>
                    <a:pt x="3417" y="1764"/>
                  </a:lnTo>
                  <a:lnTo>
                    <a:pt x="3415" y="1776"/>
                  </a:lnTo>
                  <a:lnTo>
                    <a:pt x="3414" y="1786"/>
                  </a:lnTo>
                  <a:lnTo>
                    <a:pt x="3412" y="1794"/>
                  </a:lnTo>
                  <a:lnTo>
                    <a:pt x="3408" y="1794"/>
                  </a:lnTo>
                  <a:lnTo>
                    <a:pt x="3405" y="1794"/>
                  </a:lnTo>
                  <a:lnTo>
                    <a:pt x="3403" y="1798"/>
                  </a:lnTo>
                  <a:lnTo>
                    <a:pt x="3403" y="1803"/>
                  </a:lnTo>
                  <a:lnTo>
                    <a:pt x="3403" y="1806"/>
                  </a:lnTo>
                  <a:lnTo>
                    <a:pt x="3402" y="1808"/>
                  </a:lnTo>
                  <a:lnTo>
                    <a:pt x="3398" y="1808"/>
                  </a:lnTo>
                  <a:lnTo>
                    <a:pt x="3391" y="1808"/>
                  </a:lnTo>
                  <a:lnTo>
                    <a:pt x="3391" y="1801"/>
                  </a:lnTo>
                  <a:lnTo>
                    <a:pt x="3393" y="1796"/>
                  </a:lnTo>
                  <a:lnTo>
                    <a:pt x="3398" y="1788"/>
                  </a:lnTo>
                  <a:lnTo>
                    <a:pt x="3403" y="1779"/>
                  </a:lnTo>
                  <a:lnTo>
                    <a:pt x="3405" y="1774"/>
                  </a:lnTo>
                  <a:lnTo>
                    <a:pt x="3405" y="1767"/>
                  </a:lnTo>
                  <a:lnTo>
                    <a:pt x="3385" y="1767"/>
                  </a:lnTo>
                  <a:lnTo>
                    <a:pt x="3385" y="1772"/>
                  </a:lnTo>
                  <a:lnTo>
                    <a:pt x="3383" y="1776"/>
                  </a:lnTo>
                  <a:lnTo>
                    <a:pt x="3381" y="1779"/>
                  </a:lnTo>
                  <a:lnTo>
                    <a:pt x="3378" y="1781"/>
                  </a:lnTo>
                  <a:lnTo>
                    <a:pt x="3374" y="1783"/>
                  </a:lnTo>
                  <a:lnTo>
                    <a:pt x="3371" y="1784"/>
                  </a:lnTo>
                  <a:lnTo>
                    <a:pt x="3369" y="1793"/>
                  </a:lnTo>
                  <a:lnTo>
                    <a:pt x="3368" y="1796"/>
                  </a:lnTo>
                  <a:lnTo>
                    <a:pt x="3366" y="1800"/>
                  </a:lnTo>
                  <a:lnTo>
                    <a:pt x="3362" y="1801"/>
                  </a:lnTo>
                  <a:lnTo>
                    <a:pt x="3357" y="1801"/>
                  </a:lnTo>
                  <a:lnTo>
                    <a:pt x="3357" y="1767"/>
                  </a:lnTo>
                  <a:lnTo>
                    <a:pt x="3323" y="1767"/>
                  </a:lnTo>
                  <a:lnTo>
                    <a:pt x="3321" y="1776"/>
                  </a:lnTo>
                  <a:lnTo>
                    <a:pt x="3323" y="1784"/>
                  </a:lnTo>
                  <a:lnTo>
                    <a:pt x="3326" y="1800"/>
                  </a:lnTo>
                  <a:lnTo>
                    <a:pt x="3326" y="1805"/>
                  </a:lnTo>
                  <a:lnTo>
                    <a:pt x="3326" y="1810"/>
                  </a:lnTo>
                  <a:lnTo>
                    <a:pt x="3323" y="1813"/>
                  </a:lnTo>
                  <a:lnTo>
                    <a:pt x="3316" y="1815"/>
                  </a:lnTo>
                  <a:lnTo>
                    <a:pt x="3313" y="1806"/>
                  </a:lnTo>
                  <a:lnTo>
                    <a:pt x="3308" y="1800"/>
                  </a:lnTo>
                  <a:lnTo>
                    <a:pt x="3304" y="1791"/>
                  </a:lnTo>
                  <a:lnTo>
                    <a:pt x="3303" y="1786"/>
                  </a:lnTo>
                  <a:lnTo>
                    <a:pt x="3303" y="1781"/>
                  </a:lnTo>
                  <a:lnTo>
                    <a:pt x="3296" y="1779"/>
                  </a:lnTo>
                  <a:lnTo>
                    <a:pt x="3289" y="1781"/>
                  </a:lnTo>
                  <a:lnTo>
                    <a:pt x="3285" y="1783"/>
                  </a:lnTo>
                  <a:lnTo>
                    <a:pt x="3282" y="1784"/>
                  </a:lnTo>
                  <a:lnTo>
                    <a:pt x="3275" y="1791"/>
                  </a:lnTo>
                  <a:lnTo>
                    <a:pt x="3272" y="1793"/>
                  </a:lnTo>
                  <a:lnTo>
                    <a:pt x="3268" y="1794"/>
                  </a:lnTo>
                  <a:lnTo>
                    <a:pt x="3268" y="1800"/>
                  </a:lnTo>
                  <a:lnTo>
                    <a:pt x="3270" y="1803"/>
                  </a:lnTo>
                  <a:lnTo>
                    <a:pt x="3272" y="1806"/>
                  </a:lnTo>
                  <a:lnTo>
                    <a:pt x="3275" y="1808"/>
                  </a:lnTo>
                  <a:lnTo>
                    <a:pt x="3279" y="1808"/>
                  </a:lnTo>
                  <a:lnTo>
                    <a:pt x="3280" y="1810"/>
                  </a:lnTo>
                  <a:lnTo>
                    <a:pt x="3282" y="1815"/>
                  </a:lnTo>
                  <a:lnTo>
                    <a:pt x="3277" y="1817"/>
                  </a:lnTo>
                  <a:lnTo>
                    <a:pt x="3274" y="1820"/>
                  </a:lnTo>
                  <a:lnTo>
                    <a:pt x="3267" y="1829"/>
                  </a:lnTo>
                  <a:lnTo>
                    <a:pt x="3263" y="1837"/>
                  </a:lnTo>
                  <a:lnTo>
                    <a:pt x="3262" y="1849"/>
                  </a:lnTo>
                  <a:lnTo>
                    <a:pt x="3255" y="1849"/>
                  </a:lnTo>
                  <a:lnTo>
                    <a:pt x="3250" y="1849"/>
                  </a:lnTo>
                  <a:lnTo>
                    <a:pt x="3246" y="1852"/>
                  </a:lnTo>
                  <a:lnTo>
                    <a:pt x="3245" y="1856"/>
                  </a:lnTo>
                  <a:lnTo>
                    <a:pt x="3241" y="1859"/>
                  </a:lnTo>
                  <a:lnTo>
                    <a:pt x="3239" y="1863"/>
                  </a:lnTo>
                  <a:lnTo>
                    <a:pt x="3234" y="1863"/>
                  </a:lnTo>
                  <a:lnTo>
                    <a:pt x="3227" y="1863"/>
                  </a:lnTo>
                  <a:lnTo>
                    <a:pt x="3224" y="1868"/>
                  </a:lnTo>
                  <a:lnTo>
                    <a:pt x="3222" y="1875"/>
                  </a:lnTo>
                  <a:lnTo>
                    <a:pt x="3219" y="1880"/>
                  </a:lnTo>
                  <a:lnTo>
                    <a:pt x="3217" y="1881"/>
                  </a:lnTo>
                  <a:lnTo>
                    <a:pt x="3214" y="1883"/>
                  </a:lnTo>
                  <a:lnTo>
                    <a:pt x="3214" y="1856"/>
                  </a:lnTo>
                  <a:lnTo>
                    <a:pt x="3209" y="1856"/>
                  </a:lnTo>
                  <a:lnTo>
                    <a:pt x="3205" y="1858"/>
                  </a:lnTo>
                  <a:lnTo>
                    <a:pt x="3202" y="1859"/>
                  </a:lnTo>
                  <a:lnTo>
                    <a:pt x="3200" y="1863"/>
                  </a:lnTo>
                  <a:lnTo>
                    <a:pt x="3200" y="1866"/>
                  </a:lnTo>
                  <a:lnTo>
                    <a:pt x="3198" y="1868"/>
                  </a:lnTo>
                  <a:lnTo>
                    <a:pt x="3193" y="1870"/>
                  </a:lnTo>
                  <a:lnTo>
                    <a:pt x="3190" y="1875"/>
                  </a:lnTo>
                  <a:lnTo>
                    <a:pt x="3187" y="1880"/>
                  </a:lnTo>
                  <a:lnTo>
                    <a:pt x="3181" y="1883"/>
                  </a:lnTo>
                  <a:lnTo>
                    <a:pt x="3180" y="1890"/>
                  </a:lnTo>
                  <a:lnTo>
                    <a:pt x="3178" y="1895"/>
                  </a:lnTo>
                  <a:lnTo>
                    <a:pt x="3176" y="1897"/>
                  </a:lnTo>
                  <a:lnTo>
                    <a:pt x="3173" y="1897"/>
                  </a:lnTo>
                  <a:lnTo>
                    <a:pt x="3173" y="1924"/>
                  </a:lnTo>
                  <a:lnTo>
                    <a:pt x="3171" y="1929"/>
                  </a:lnTo>
                  <a:lnTo>
                    <a:pt x="3169" y="1931"/>
                  </a:lnTo>
                  <a:lnTo>
                    <a:pt x="3166" y="1931"/>
                  </a:lnTo>
                  <a:lnTo>
                    <a:pt x="3164" y="1939"/>
                  </a:lnTo>
                  <a:lnTo>
                    <a:pt x="3163" y="1948"/>
                  </a:lnTo>
                  <a:lnTo>
                    <a:pt x="3154" y="1960"/>
                  </a:lnTo>
                  <a:lnTo>
                    <a:pt x="3151" y="1967"/>
                  </a:lnTo>
                  <a:lnTo>
                    <a:pt x="3147" y="1974"/>
                  </a:lnTo>
                  <a:lnTo>
                    <a:pt x="3146" y="1982"/>
                  </a:lnTo>
                  <a:lnTo>
                    <a:pt x="3146" y="1992"/>
                  </a:lnTo>
                  <a:lnTo>
                    <a:pt x="3152" y="1992"/>
                  </a:lnTo>
                  <a:lnTo>
                    <a:pt x="3156" y="1991"/>
                  </a:lnTo>
                  <a:lnTo>
                    <a:pt x="3161" y="1987"/>
                  </a:lnTo>
                  <a:lnTo>
                    <a:pt x="3166" y="1985"/>
                  </a:lnTo>
                  <a:close/>
                  <a:moveTo>
                    <a:pt x="3425" y="1624"/>
                  </a:moveTo>
                  <a:lnTo>
                    <a:pt x="3431" y="1633"/>
                  </a:lnTo>
                  <a:lnTo>
                    <a:pt x="3432" y="1638"/>
                  </a:lnTo>
                  <a:lnTo>
                    <a:pt x="3432" y="1644"/>
                  </a:lnTo>
                  <a:lnTo>
                    <a:pt x="3439" y="1646"/>
                  </a:lnTo>
                  <a:lnTo>
                    <a:pt x="3443" y="1646"/>
                  </a:lnTo>
                  <a:lnTo>
                    <a:pt x="3451" y="1643"/>
                  </a:lnTo>
                  <a:lnTo>
                    <a:pt x="3456" y="1638"/>
                  </a:lnTo>
                  <a:lnTo>
                    <a:pt x="3461" y="1638"/>
                  </a:lnTo>
                  <a:lnTo>
                    <a:pt x="3466" y="1638"/>
                  </a:lnTo>
                  <a:lnTo>
                    <a:pt x="3466" y="1624"/>
                  </a:lnTo>
                  <a:lnTo>
                    <a:pt x="3468" y="1619"/>
                  </a:lnTo>
                  <a:lnTo>
                    <a:pt x="3470" y="1617"/>
                  </a:lnTo>
                  <a:lnTo>
                    <a:pt x="3473" y="1617"/>
                  </a:lnTo>
                  <a:lnTo>
                    <a:pt x="3478" y="1614"/>
                  </a:lnTo>
                  <a:lnTo>
                    <a:pt x="3485" y="1612"/>
                  </a:lnTo>
                  <a:lnTo>
                    <a:pt x="3492" y="1610"/>
                  </a:lnTo>
                  <a:lnTo>
                    <a:pt x="3501" y="1610"/>
                  </a:lnTo>
                  <a:lnTo>
                    <a:pt x="3504" y="1605"/>
                  </a:lnTo>
                  <a:lnTo>
                    <a:pt x="3507" y="1600"/>
                  </a:lnTo>
                  <a:lnTo>
                    <a:pt x="3511" y="1597"/>
                  </a:lnTo>
                  <a:lnTo>
                    <a:pt x="3514" y="1590"/>
                  </a:lnTo>
                  <a:lnTo>
                    <a:pt x="3519" y="1586"/>
                  </a:lnTo>
                  <a:lnTo>
                    <a:pt x="3523" y="1585"/>
                  </a:lnTo>
                  <a:lnTo>
                    <a:pt x="3526" y="1586"/>
                  </a:lnTo>
                  <a:lnTo>
                    <a:pt x="3528" y="1590"/>
                  </a:lnTo>
                  <a:lnTo>
                    <a:pt x="3526" y="1597"/>
                  </a:lnTo>
                  <a:lnTo>
                    <a:pt x="3524" y="1602"/>
                  </a:lnTo>
                  <a:lnTo>
                    <a:pt x="3523" y="1607"/>
                  </a:lnTo>
                  <a:lnTo>
                    <a:pt x="3519" y="1612"/>
                  </a:lnTo>
                  <a:lnTo>
                    <a:pt x="3514" y="1614"/>
                  </a:lnTo>
                  <a:lnTo>
                    <a:pt x="3507" y="1617"/>
                  </a:lnTo>
                  <a:lnTo>
                    <a:pt x="3502" y="1617"/>
                  </a:lnTo>
                  <a:lnTo>
                    <a:pt x="3494" y="1617"/>
                  </a:lnTo>
                  <a:lnTo>
                    <a:pt x="3494" y="1624"/>
                  </a:lnTo>
                  <a:lnTo>
                    <a:pt x="3490" y="1629"/>
                  </a:lnTo>
                  <a:lnTo>
                    <a:pt x="3489" y="1633"/>
                  </a:lnTo>
                  <a:lnTo>
                    <a:pt x="3487" y="1638"/>
                  </a:lnTo>
                  <a:lnTo>
                    <a:pt x="3487" y="1644"/>
                  </a:lnTo>
                  <a:lnTo>
                    <a:pt x="3490" y="1646"/>
                  </a:lnTo>
                  <a:lnTo>
                    <a:pt x="3492" y="1648"/>
                  </a:lnTo>
                  <a:lnTo>
                    <a:pt x="3492" y="1651"/>
                  </a:lnTo>
                  <a:lnTo>
                    <a:pt x="3490" y="1656"/>
                  </a:lnTo>
                  <a:lnTo>
                    <a:pt x="3489" y="1658"/>
                  </a:lnTo>
                  <a:lnTo>
                    <a:pt x="3487" y="1658"/>
                  </a:lnTo>
                  <a:lnTo>
                    <a:pt x="3482" y="1655"/>
                  </a:lnTo>
                  <a:lnTo>
                    <a:pt x="3475" y="1653"/>
                  </a:lnTo>
                  <a:lnTo>
                    <a:pt x="3468" y="1651"/>
                  </a:lnTo>
                  <a:lnTo>
                    <a:pt x="3460" y="1651"/>
                  </a:lnTo>
                  <a:lnTo>
                    <a:pt x="3460" y="1665"/>
                  </a:lnTo>
                  <a:lnTo>
                    <a:pt x="3456" y="1665"/>
                  </a:lnTo>
                  <a:lnTo>
                    <a:pt x="3454" y="1667"/>
                  </a:lnTo>
                  <a:lnTo>
                    <a:pt x="3453" y="1672"/>
                  </a:lnTo>
                  <a:lnTo>
                    <a:pt x="3460" y="1673"/>
                  </a:lnTo>
                  <a:lnTo>
                    <a:pt x="3466" y="1675"/>
                  </a:lnTo>
                  <a:lnTo>
                    <a:pt x="3470" y="1680"/>
                  </a:lnTo>
                  <a:lnTo>
                    <a:pt x="3473" y="1685"/>
                  </a:lnTo>
                  <a:lnTo>
                    <a:pt x="3480" y="1685"/>
                  </a:lnTo>
                  <a:lnTo>
                    <a:pt x="3483" y="1689"/>
                  </a:lnTo>
                  <a:lnTo>
                    <a:pt x="3485" y="1694"/>
                  </a:lnTo>
                  <a:lnTo>
                    <a:pt x="3487" y="1699"/>
                  </a:lnTo>
                  <a:lnTo>
                    <a:pt x="3494" y="1699"/>
                  </a:lnTo>
                  <a:lnTo>
                    <a:pt x="3495" y="1697"/>
                  </a:lnTo>
                  <a:lnTo>
                    <a:pt x="3504" y="1692"/>
                  </a:lnTo>
                  <a:lnTo>
                    <a:pt x="3511" y="1687"/>
                  </a:lnTo>
                  <a:lnTo>
                    <a:pt x="3514" y="1680"/>
                  </a:lnTo>
                  <a:lnTo>
                    <a:pt x="3514" y="1673"/>
                  </a:lnTo>
                  <a:lnTo>
                    <a:pt x="3512" y="1670"/>
                  </a:lnTo>
                  <a:lnTo>
                    <a:pt x="3507" y="1661"/>
                  </a:lnTo>
                  <a:lnTo>
                    <a:pt x="3509" y="1660"/>
                  </a:lnTo>
                  <a:lnTo>
                    <a:pt x="3514" y="1658"/>
                  </a:lnTo>
                  <a:lnTo>
                    <a:pt x="3526" y="1656"/>
                  </a:lnTo>
                  <a:lnTo>
                    <a:pt x="3536" y="1651"/>
                  </a:lnTo>
                  <a:lnTo>
                    <a:pt x="3545" y="1644"/>
                  </a:lnTo>
                  <a:lnTo>
                    <a:pt x="3552" y="1638"/>
                  </a:lnTo>
                  <a:lnTo>
                    <a:pt x="3565" y="1622"/>
                  </a:lnTo>
                  <a:lnTo>
                    <a:pt x="3574" y="1615"/>
                  </a:lnTo>
                  <a:lnTo>
                    <a:pt x="3582" y="1610"/>
                  </a:lnTo>
                  <a:lnTo>
                    <a:pt x="3582" y="1604"/>
                  </a:lnTo>
                  <a:lnTo>
                    <a:pt x="3582" y="1597"/>
                  </a:lnTo>
                  <a:lnTo>
                    <a:pt x="3582" y="1590"/>
                  </a:lnTo>
                  <a:lnTo>
                    <a:pt x="3582" y="1583"/>
                  </a:lnTo>
                  <a:lnTo>
                    <a:pt x="3581" y="1580"/>
                  </a:lnTo>
                  <a:lnTo>
                    <a:pt x="3579" y="1576"/>
                  </a:lnTo>
                  <a:lnTo>
                    <a:pt x="3576" y="1575"/>
                  </a:lnTo>
                  <a:lnTo>
                    <a:pt x="3576" y="1569"/>
                  </a:lnTo>
                  <a:lnTo>
                    <a:pt x="3577" y="1566"/>
                  </a:lnTo>
                  <a:lnTo>
                    <a:pt x="3581" y="1561"/>
                  </a:lnTo>
                  <a:lnTo>
                    <a:pt x="3582" y="1556"/>
                  </a:lnTo>
                  <a:lnTo>
                    <a:pt x="3582" y="1549"/>
                  </a:lnTo>
                  <a:lnTo>
                    <a:pt x="3579" y="1549"/>
                  </a:lnTo>
                  <a:lnTo>
                    <a:pt x="3581" y="1544"/>
                  </a:lnTo>
                  <a:lnTo>
                    <a:pt x="3579" y="1540"/>
                  </a:lnTo>
                  <a:lnTo>
                    <a:pt x="3574" y="1534"/>
                  </a:lnTo>
                  <a:lnTo>
                    <a:pt x="3570" y="1532"/>
                  </a:lnTo>
                  <a:lnTo>
                    <a:pt x="3569" y="1528"/>
                  </a:lnTo>
                  <a:lnTo>
                    <a:pt x="3569" y="1523"/>
                  </a:lnTo>
                  <a:lnTo>
                    <a:pt x="3569" y="1518"/>
                  </a:lnTo>
                  <a:lnTo>
                    <a:pt x="3569" y="1515"/>
                  </a:lnTo>
                  <a:lnTo>
                    <a:pt x="3569" y="1510"/>
                  </a:lnTo>
                  <a:lnTo>
                    <a:pt x="3567" y="1504"/>
                  </a:lnTo>
                  <a:lnTo>
                    <a:pt x="3562" y="1498"/>
                  </a:lnTo>
                  <a:lnTo>
                    <a:pt x="3555" y="1493"/>
                  </a:lnTo>
                  <a:lnTo>
                    <a:pt x="3548" y="1487"/>
                  </a:lnTo>
                  <a:lnTo>
                    <a:pt x="3548" y="1484"/>
                  </a:lnTo>
                  <a:lnTo>
                    <a:pt x="3548" y="1453"/>
                  </a:lnTo>
                  <a:lnTo>
                    <a:pt x="3541" y="1453"/>
                  </a:lnTo>
                  <a:lnTo>
                    <a:pt x="3535" y="1453"/>
                  </a:lnTo>
                  <a:lnTo>
                    <a:pt x="3530" y="1455"/>
                  </a:lnTo>
                  <a:lnTo>
                    <a:pt x="3528" y="1460"/>
                  </a:lnTo>
                  <a:lnTo>
                    <a:pt x="3526" y="1465"/>
                  </a:lnTo>
                  <a:lnTo>
                    <a:pt x="3524" y="1467"/>
                  </a:lnTo>
                  <a:lnTo>
                    <a:pt x="3521" y="1467"/>
                  </a:lnTo>
                  <a:lnTo>
                    <a:pt x="3521" y="1477"/>
                  </a:lnTo>
                  <a:lnTo>
                    <a:pt x="3521" y="1487"/>
                  </a:lnTo>
                  <a:lnTo>
                    <a:pt x="3524" y="1494"/>
                  </a:lnTo>
                  <a:lnTo>
                    <a:pt x="3526" y="1503"/>
                  </a:lnTo>
                  <a:lnTo>
                    <a:pt x="3533" y="1516"/>
                  </a:lnTo>
                  <a:lnTo>
                    <a:pt x="3535" y="1525"/>
                  </a:lnTo>
                  <a:lnTo>
                    <a:pt x="3535" y="1535"/>
                  </a:lnTo>
                  <a:lnTo>
                    <a:pt x="3531" y="1537"/>
                  </a:lnTo>
                  <a:lnTo>
                    <a:pt x="3528" y="1539"/>
                  </a:lnTo>
                  <a:lnTo>
                    <a:pt x="3524" y="1542"/>
                  </a:lnTo>
                  <a:lnTo>
                    <a:pt x="3521" y="1542"/>
                  </a:lnTo>
                  <a:lnTo>
                    <a:pt x="3516" y="1534"/>
                  </a:lnTo>
                  <a:lnTo>
                    <a:pt x="3512" y="1530"/>
                  </a:lnTo>
                  <a:lnTo>
                    <a:pt x="3507" y="1528"/>
                  </a:lnTo>
                  <a:lnTo>
                    <a:pt x="3507" y="1556"/>
                  </a:lnTo>
                  <a:lnTo>
                    <a:pt x="3497" y="1554"/>
                  </a:lnTo>
                  <a:lnTo>
                    <a:pt x="3490" y="1556"/>
                  </a:lnTo>
                  <a:lnTo>
                    <a:pt x="3485" y="1559"/>
                  </a:lnTo>
                  <a:lnTo>
                    <a:pt x="3482" y="1564"/>
                  </a:lnTo>
                  <a:lnTo>
                    <a:pt x="3477" y="1576"/>
                  </a:lnTo>
                  <a:lnTo>
                    <a:pt x="3472" y="1581"/>
                  </a:lnTo>
                  <a:lnTo>
                    <a:pt x="3466" y="1583"/>
                  </a:lnTo>
                  <a:lnTo>
                    <a:pt x="3466" y="1576"/>
                  </a:lnTo>
                  <a:lnTo>
                    <a:pt x="3468" y="1568"/>
                  </a:lnTo>
                  <a:lnTo>
                    <a:pt x="3472" y="1554"/>
                  </a:lnTo>
                  <a:lnTo>
                    <a:pt x="3473" y="1547"/>
                  </a:lnTo>
                  <a:lnTo>
                    <a:pt x="3472" y="1542"/>
                  </a:lnTo>
                  <a:lnTo>
                    <a:pt x="3466" y="1539"/>
                  </a:lnTo>
                  <a:lnTo>
                    <a:pt x="3460" y="1535"/>
                  </a:lnTo>
                  <a:lnTo>
                    <a:pt x="3454" y="1544"/>
                  </a:lnTo>
                  <a:lnTo>
                    <a:pt x="3453" y="1549"/>
                  </a:lnTo>
                  <a:lnTo>
                    <a:pt x="3453" y="1556"/>
                  </a:lnTo>
                  <a:lnTo>
                    <a:pt x="3456" y="1557"/>
                  </a:lnTo>
                  <a:lnTo>
                    <a:pt x="3456" y="1559"/>
                  </a:lnTo>
                  <a:lnTo>
                    <a:pt x="3456" y="1563"/>
                  </a:lnTo>
                  <a:lnTo>
                    <a:pt x="3453" y="1563"/>
                  </a:lnTo>
                  <a:lnTo>
                    <a:pt x="3448" y="1563"/>
                  </a:lnTo>
                  <a:lnTo>
                    <a:pt x="3446" y="1559"/>
                  </a:lnTo>
                  <a:lnTo>
                    <a:pt x="3446" y="1549"/>
                  </a:lnTo>
                  <a:lnTo>
                    <a:pt x="3444" y="1545"/>
                  </a:lnTo>
                  <a:lnTo>
                    <a:pt x="3443" y="1542"/>
                  </a:lnTo>
                  <a:lnTo>
                    <a:pt x="3439" y="1540"/>
                  </a:lnTo>
                  <a:lnTo>
                    <a:pt x="3432" y="1542"/>
                  </a:lnTo>
                  <a:lnTo>
                    <a:pt x="3429" y="1549"/>
                  </a:lnTo>
                  <a:lnTo>
                    <a:pt x="3425" y="1556"/>
                  </a:lnTo>
                  <a:lnTo>
                    <a:pt x="3425" y="1566"/>
                  </a:lnTo>
                  <a:lnTo>
                    <a:pt x="3425" y="1576"/>
                  </a:lnTo>
                  <a:lnTo>
                    <a:pt x="3429" y="1578"/>
                  </a:lnTo>
                  <a:lnTo>
                    <a:pt x="3429" y="1580"/>
                  </a:lnTo>
                  <a:lnTo>
                    <a:pt x="3429" y="1581"/>
                  </a:lnTo>
                  <a:lnTo>
                    <a:pt x="3425" y="1583"/>
                  </a:lnTo>
                  <a:lnTo>
                    <a:pt x="3424" y="1588"/>
                  </a:lnTo>
                  <a:lnTo>
                    <a:pt x="3422" y="1590"/>
                  </a:lnTo>
                  <a:lnTo>
                    <a:pt x="3417" y="1595"/>
                  </a:lnTo>
                  <a:lnTo>
                    <a:pt x="3414" y="1597"/>
                  </a:lnTo>
                  <a:lnTo>
                    <a:pt x="3412" y="1600"/>
                  </a:lnTo>
                  <a:lnTo>
                    <a:pt x="3410" y="1605"/>
                  </a:lnTo>
                  <a:lnTo>
                    <a:pt x="3412" y="1610"/>
                  </a:lnTo>
                  <a:lnTo>
                    <a:pt x="3414" y="1612"/>
                  </a:lnTo>
                  <a:lnTo>
                    <a:pt x="3415" y="1614"/>
                  </a:lnTo>
                  <a:lnTo>
                    <a:pt x="3419" y="1617"/>
                  </a:lnTo>
                  <a:lnTo>
                    <a:pt x="3420" y="1622"/>
                  </a:lnTo>
                  <a:lnTo>
                    <a:pt x="3422" y="1624"/>
                  </a:lnTo>
                  <a:lnTo>
                    <a:pt x="3425" y="1624"/>
                  </a:lnTo>
                  <a:close/>
                  <a:moveTo>
                    <a:pt x="3139" y="2579"/>
                  </a:moveTo>
                  <a:lnTo>
                    <a:pt x="3139" y="2583"/>
                  </a:lnTo>
                  <a:lnTo>
                    <a:pt x="3142" y="2584"/>
                  </a:lnTo>
                  <a:lnTo>
                    <a:pt x="3149" y="2586"/>
                  </a:lnTo>
                  <a:lnTo>
                    <a:pt x="3156" y="2584"/>
                  </a:lnTo>
                  <a:lnTo>
                    <a:pt x="3158" y="2583"/>
                  </a:lnTo>
                  <a:lnTo>
                    <a:pt x="3159" y="2579"/>
                  </a:lnTo>
                  <a:lnTo>
                    <a:pt x="3156" y="2577"/>
                  </a:lnTo>
                  <a:lnTo>
                    <a:pt x="3152" y="2576"/>
                  </a:lnTo>
                  <a:lnTo>
                    <a:pt x="3151" y="2567"/>
                  </a:lnTo>
                  <a:lnTo>
                    <a:pt x="3149" y="2564"/>
                  </a:lnTo>
                  <a:lnTo>
                    <a:pt x="3147" y="2560"/>
                  </a:lnTo>
                  <a:lnTo>
                    <a:pt x="3144" y="2559"/>
                  </a:lnTo>
                  <a:lnTo>
                    <a:pt x="3139" y="2559"/>
                  </a:lnTo>
                  <a:lnTo>
                    <a:pt x="3139" y="2579"/>
                  </a:lnTo>
                  <a:close/>
                  <a:moveTo>
                    <a:pt x="3009" y="2586"/>
                  </a:moveTo>
                  <a:lnTo>
                    <a:pt x="3011" y="2591"/>
                  </a:lnTo>
                  <a:lnTo>
                    <a:pt x="3013" y="2593"/>
                  </a:lnTo>
                  <a:lnTo>
                    <a:pt x="3016" y="2593"/>
                  </a:lnTo>
                  <a:lnTo>
                    <a:pt x="3016" y="2572"/>
                  </a:lnTo>
                  <a:lnTo>
                    <a:pt x="3011" y="2571"/>
                  </a:lnTo>
                  <a:lnTo>
                    <a:pt x="3009" y="2569"/>
                  </a:lnTo>
                  <a:lnTo>
                    <a:pt x="3009" y="2566"/>
                  </a:lnTo>
                  <a:lnTo>
                    <a:pt x="3006" y="2564"/>
                  </a:lnTo>
                  <a:lnTo>
                    <a:pt x="3002" y="2566"/>
                  </a:lnTo>
                  <a:lnTo>
                    <a:pt x="2999" y="2567"/>
                  </a:lnTo>
                  <a:lnTo>
                    <a:pt x="2997" y="2571"/>
                  </a:lnTo>
                  <a:lnTo>
                    <a:pt x="2994" y="2579"/>
                  </a:lnTo>
                  <a:lnTo>
                    <a:pt x="2994" y="2584"/>
                  </a:lnTo>
                  <a:lnTo>
                    <a:pt x="2996" y="2586"/>
                  </a:lnTo>
                  <a:lnTo>
                    <a:pt x="2999" y="2586"/>
                  </a:lnTo>
                  <a:lnTo>
                    <a:pt x="3002" y="2586"/>
                  </a:lnTo>
                  <a:lnTo>
                    <a:pt x="3006" y="2586"/>
                  </a:lnTo>
                  <a:lnTo>
                    <a:pt x="3009" y="2586"/>
                  </a:lnTo>
                  <a:close/>
                  <a:moveTo>
                    <a:pt x="3023" y="2975"/>
                  </a:moveTo>
                  <a:lnTo>
                    <a:pt x="3023" y="2968"/>
                  </a:lnTo>
                  <a:lnTo>
                    <a:pt x="3023" y="2961"/>
                  </a:lnTo>
                  <a:lnTo>
                    <a:pt x="3016" y="2961"/>
                  </a:lnTo>
                  <a:lnTo>
                    <a:pt x="3011" y="2963"/>
                  </a:lnTo>
                  <a:lnTo>
                    <a:pt x="3008" y="2965"/>
                  </a:lnTo>
                  <a:lnTo>
                    <a:pt x="3006" y="2968"/>
                  </a:lnTo>
                  <a:lnTo>
                    <a:pt x="3002" y="2971"/>
                  </a:lnTo>
                  <a:lnTo>
                    <a:pt x="3002" y="2977"/>
                  </a:lnTo>
                  <a:lnTo>
                    <a:pt x="3002" y="2989"/>
                  </a:lnTo>
                  <a:lnTo>
                    <a:pt x="3008" y="2989"/>
                  </a:lnTo>
                  <a:lnTo>
                    <a:pt x="3011" y="2987"/>
                  </a:lnTo>
                  <a:lnTo>
                    <a:pt x="3014" y="2985"/>
                  </a:lnTo>
                  <a:lnTo>
                    <a:pt x="3016" y="2982"/>
                  </a:lnTo>
                  <a:lnTo>
                    <a:pt x="3018" y="2977"/>
                  </a:lnTo>
                  <a:lnTo>
                    <a:pt x="3019" y="2975"/>
                  </a:lnTo>
                  <a:lnTo>
                    <a:pt x="3023" y="2975"/>
                  </a:lnTo>
                  <a:close/>
                  <a:moveTo>
                    <a:pt x="2886" y="3221"/>
                  </a:moveTo>
                  <a:lnTo>
                    <a:pt x="2881" y="3222"/>
                  </a:lnTo>
                  <a:lnTo>
                    <a:pt x="2880" y="3224"/>
                  </a:lnTo>
                  <a:lnTo>
                    <a:pt x="2880" y="3227"/>
                  </a:lnTo>
                  <a:lnTo>
                    <a:pt x="2890" y="3229"/>
                  </a:lnTo>
                  <a:lnTo>
                    <a:pt x="2897" y="3227"/>
                  </a:lnTo>
                  <a:lnTo>
                    <a:pt x="2902" y="3224"/>
                  </a:lnTo>
                  <a:lnTo>
                    <a:pt x="2905" y="3219"/>
                  </a:lnTo>
                  <a:lnTo>
                    <a:pt x="2907" y="3212"/>
                  </a:lnTo>
                  <a:lnTo>
                    <a:pt x="2907" y="3204"/>
                  </a:lnTo>
                  <a:lnTo>
                    <a:pt x="2907" y="3187"/>
                  </a:lnTo>
                  <a:lnTo>
                    <a:pt x="2900" y="3187"/>
                  </a:lnTo>
                  <a:lnTo>
                    <a:pt x="2895" y="3185"/>
                  </a:lnTo>
                  <a:lnTo>
                    <a:pt x="2886" y="3180"/>
                  </a:lnTo>
                  <a:lnTo>
                    <a:pt x="2883" y="3190"/>
                  </a:lnTo>
                  <a:lnTo>
                    <a:pt x="2876" y="3199"/>
                  </a:lnTo>
                  <a:lnTo>
                    <a:pt x="2871" y="3205"/>
                  </a:lnTo>
                  <a:lnTo>
                    <a:pt x="2866" y="3214"/>
                  </a:lnTo>
                  <a:lnTo>
                    <a:pt x="2878" y="3216"/>
                  </a:lnTo>
                  <a:lnTo>
                    <a:pt x="2883" y="3217"/>
                  </a:lnTo>
                  <a:lnTo>
                    <a:pt x="2885" y="3219"/>
                  </a:lnTo>
                  <a:lnTo>
                    <a:pt x="2886" y="3221"/>
                  </a:lnTo>
                  <a:close/>
                  <a:moveTo>
                    <a:pt x="2955" y="2982"/>
                  </a:moveTo>
                  <a:lnTo>
                    <a:pt x="2956" y="2985"/>
                  </a:lnTo>
                  <a:lnTo>
                    <a:pt x="2956" y="2990"/>
                  </a:lnTo>
                  <a:lnTo>
                    <a:pt x="2956" y="2995"/>
                  </a:lnTo>
                  <a:lnTo>
                    <a:pt x="2958" y="2995"/>
                  </a:lnTo>
                  <a:lnTo>
                    <a:pt x="2961" y="2995"/>
                  </a:lnTo>
                  <a:lnTo>
                    <a:pt x="2963" y="2989"/>
                  </a:lnTo>
                  <a:lnTo>
                    <a:pt x="2968" y="2985"/>
                  </a:lnTo>
                  <a:lnTo>
                    <a:pt x="2977" y="2977"/>
                  </a:lnTo>
                  <a:lnTo>
                    <a:pt x="2982" y="2973"/>
                  </a:lnTo>
                  <a:lnTo>
                    <a:pt x="2985" y="2968"/>
                  </a:lnTo>
                  <a:lnTo>
                    <a:pt x="2989" y="2963"/>
                  </a:lnTo>
                  <a:lnTo>
                    <a:pt x="2989" y="2954"/>
                  </a:lnTo>
                  <a:lnTo>
                    <a:pt x="2996" y="2954"/>
                  </a:lnTo>
                  <a:lnTo>
                    <a:pt x="2999" y="2951"/>
                  </a:lnTo>
                  <a:lnTo>
                    <a:pt x="3001" y="2948"/>
                  </a:lnTo>
                  <a:lnTo>
                    <a:pt x="3002" y="2941"/>
                  </a:lnTo>
                  <a:lnTo>
                    <a:pt x="2992" y="2939"/>
                  </a:lnTo>
                  <a:lnTo>
                    <a:pt x="2984" y="2936"/>
                  </a:lnTo>
                  <a:lnTo>
                    <a:pt x="2979" y="2934"/>
                  </a:lnTo>
                  <a:lnTo>
                    <a:pt x="2977" y="2931"/>
                  </a:lnTo>
                  <a:lnTo>
                    <a:pt x="2975" y="2927"/>
                  </a:lnTo>
                  <a:lnTo>
                    <a:pt x="2975" y="2920"/>
                  </a:lnTo>
                  <a:lnTo>
                    <a:pt x="2967" y="2922"/>
                  </a:lnTo>
                  <a:lnTo>
                    <a:pt x="2958" y="2924"/>
                  </a:lnTo>
                  <a:lnTo>
                    <a:pt x="2951" y="2929"/>
                  </a:lnTo>
                  <a:lnTo>
                    <a:pt x="2948" y="2934"/>
                  </a:lnTo>
                  <a:lnTo>
                    <a:pt x="2946" y="2939"/>
                  </a:lnTo>
                  <a:lnTo>
                    <a:pt x="2944" y="2941"/>
                  </a:lnTo>
                  <a:lnTo>
                    <a:pt x="2941" y="2941"/>
                  </a:lnTo>
                  <a:lnTo>
                    <a:pt x="2938" y="2944"/>
                  </a:lnTo>
                  <a:lnTo>
                    <a:pt x="2936" y="2949"/>
                  </a:lnTo>
                  <a:lnTo>
                    <a:pt x="2934" y="2961"/>
                  </a:lnTo>
                  <a:lnTo>
                    <a:pt x="2932" y="2973"/>
                  </a:lnTo>
                  <a:lnTo>
                    <a:pt x="2931" y="2978"/>
                  </a:lnTo>
                  <a:lnTo>
                    <a:pt x="2927" y="2982"/>
                  </a:lnTo>
                  <a:lnTo>
                    <a:pt x="2934" y="2982"/>
                  </a:lnTo>
                  <a:lnTo>
                    <a:pt x="2941" y="2982"/>
                  </a:lnTo>
                  <a:lnTo>
                    <a:pt x="2948" y="2980"/>
                  </a:lnTo>
                  <a:lnTo>
                    <a:pt x="2951" y="2980"/>
                  </a:lnTo>
                  <a:lnTo>
                    <a:pt x="2955" y="2982"/>
                  </a:lnTo>
                  <a:close/>
                  <a:moveTo>
                    <a:pt x="2996" y="3057"/>
                  </a:moveTo>
                  <a:lnTo>
                    <a:pt x="2994" y="3062"/>
                  </a:lnTo>
                  <a:lnTo>
                    <a:pt x="2992" y="3064"/>
                  </a:lnTo>
                  <a:lnTo>
                    <a:pt x="2989" y="3064"/>
                  </a:lnTo>
                  <a:lnTo>
                    <a:pt x="2989" y="3070"/>
                  </a:lnTo>
                  <a:lnTo>
                    <a:pt x="2996" y="3070"/>
                  </a:lnTo>
                  <a:lnTo>
                    <a:pt x="3001" y="3069"/>
                  </a:lnTo>
                  <a:lnTo>
                    <a:pt x="3006" y="3065"/>
                  </a:lnTo>
                  <a:lnTo>
                    <a:pt x="3009" y="3060"/>
                  </a:lnTo>
                  <a:lnTo>
                    <a:pt x="3013" y="3048"/>
                  </a:lnTo>
                  <a:lnTo>
                    <a:pt x="3016" y="3036"/>
                  </a:lnTo>
                  <a:lnTo>
                    <a:pt x="3011" y="3036"/>
                  </a:lnTo>
                  <a:lnTo>
                    <a:pt x="3006" y="3036"/>
                  </a:lnTo>
                  <a:lnTo>
                    <a:pt x="3004" y="3040"/>
                  </a:lnTo>
                  <a:lnTo>
                    <a:pt x="3001" y="3043"/>
                  </a:lnTo>
                  <a:lnTo>
                    <a:pt x="2999" y="3050"/>
                  </a:lnTo>
                  <a:lnTo>
                    <a:pt x="2997" y="3053"/>
                  </a:lnTo>
                  <a:lnTo>
                    <a:pt x="2996" y="3057"/>
                  </a:lnTo>
                  <a:close/>
                  <a:moveTo>
                    <a:pt x="3023" y="2136"/>
                  </a:moveTo>
                  <a:lnTo>
                    <a:pt x="3025" y="2132"/>
                  </a:lnTo>
                  <a:lnTo>
                    <a:pt x="3028" y="2129"/>
                  </a:lnTo>
                  <a:lnTo>
                    <a:pt x="3038" y="2127"/>
                  </a:lnTo>
                  <a:lnTo>
                    <a:pt x="3043" y="2127"/>
                  </a:lnTo>
                  <a:lnTo>
                    <a:pt x="3047" y="2124"/>
                  </a:lnTo>
                  <a:lnTo>
                    <a:pt x="3050" y="2120"/>
                  </a:lnTo>
                  <a:lnTo>
                    <a:pt x="3050" y="2115"/>
                  </a:lnTo>
                  <a:lnTo>
                    <a:pt x="3038" y="2112"/>
                  </a:lnTo>
                  <a:lnTo>
                    <a:pt x="3025" y="2108"/>
                  </a:lnTo>
                  <a:lnTo>
                    <a:pt x="3019" y="2110"/>
                  </a:lnTo>
                  <a:lnTo>
                    <a:pt x="3014" y="2112"/>
                  </a:lnTo>
                  <a:lnTo>
                    <a:pt x="3011" y="2115"/>
                  </a:lnTo>
                  <a:lnTo>
                    <a:pt x="3009" y="2122"/>
                  </a:lnTo>
                  <a:lnTo>
                    <a:pt x="3013" y="2122"/>
                  </a:lnTo>
                  <a:lnTo>
                    <a:pt x="3014" y="2124"/>
                  </a:lnTo>
                  <a:lnTo>
                    <a:pt x="3016" y="2129"/>
                  </a:lnTo>
                  <a:lnTo>
                    <a:pt x="3019" y="2132"/>
                  </a:lnTo>
                  <a:lnTo>
                    <a:pt x="3021" y="2134"/>
                  </a:lnTo>
                  <a:lnTo>
                    <a:pt x="3023" y="2136"/>
                  </a:lnTo>
                  <a:close/>
                  <a:moveTo>
                    <a:pt x="3057" y="2661"/>
                  </a:moveTo>
                  <a:lnTo>
                    <a:pt x="3060" y="2654"/>
                  </a:lnTo>
                  <a:lnTo>
                    <a:pt x="3064" y="2644"/>
                  </a:lnTo>
                  <a:lnTo>
                    <a:pt x="3064" y="2639"/>
                  </a:lnTo>
                  <a:lnTo>
                    <a:pt x="3062" y="2636"/>
                  </a:lnTo>
                  <a:lnTo>
                    <a:pt x="3057" y="2634"/>
                  </a:lnTo>
                  <a:lnTo>
                    <a:pt x="3050" y="2634"/>
                  </a:lnTo>
                  <a:lnTo>
                    <a:pt x="3050" y="2651"/>
                  </a:lnTo>
                  <a:lnTo>
                    <a:pt x="3052" y="2658"/>
                  </a:lnTo>
                  <a:lnTo>
                    <a:pt x="3054" y="2659"/>
                  </a:lnTo>
                  <a:lnTo>
                    <a:pt x="3057" y="2661"/>
                  </a:lnTo>
                  <a:close/>
                  <a:moveTo>
                    <a:pt x="3084" y="2545"/>
                  </a:moveTo>
                  <a:lnTo>
                    <a:pt x="3071" y="2545"/>
                  </a:lnTo>
                  <a:lnTo>
                    <a:pt x="3060" y="2545"/>
                  </a:lnTo>
                  <a:lnTo>
                    <a:pt x="3057" y="2547"/>
                  </a:lnTo>
                  <a:lnTo>
                    <a:pt x="3059" y="2550"/>
                  </a:lnTo>
                  <a:lnTo>
                    <a:pt x="3064" y="2552"/>
                  </a:lnTo>
                  <a:lnTo>
                    <a:pt x="3071" y="2554"/>
                  </a:lnTo>
                  <a:lnTo>
                    <a:pt x="3077" y="2554"/>
                  </a:lnTo>
                  <a:lnTo>
                    <a:pt x="3083" y="2550"/>
                  </a:lnTo>
                  <a:lnTo>
                    <a:pt x="3084" y="2548"/>
                  </a:lnTo>
                  <a:lnTo>
                    <a:pt x="3084" y="2545"/>
                  </a:lnTo>
                  <a:close/>
                  <a:moveTo>
                    <a:pt x="3050" y="2920"/>
                  </a:moveTo>
                  <a:lnTo>
                    <a:pt x="3057" y="2922"/>
                  </a:lnTo>
                  <a:lnTo>
                    <a:pt x="3062" y="2920"/>
                  </a:lnTo>
                  <a:lnTo>
                    <a:pt x="3067" y="2919"/>
                  </a:lnTo>
                  <a:lnTo>
                    <a:pt x="3071" y="2917"/>
                  </a:lnTo>
                  <a:lnTo>
                    <a:pt x="3076" y="2910"/>
                  </a:lnTo>
                  <a:lnTo>
                    <a:pt x="3079" y="2908"/>
                  </a:lnTo>
                  <a:lnTo>
                    <a:pt x="3084" y="2907"/>
                  </a:lnTo>
                  <a:lnTo>
                    <a:pt x="3086" y="2902"/>
                  </a:lnTo>
                  <a:lnTo>
                    <a:pt x="3089" y="2895"/>
                  </a:lnTo>
                  <a:lnTo>
                    <a:pt x="3089" y="2893"/>
                  </a:lnTo>
                  <a:lnTo>
                    <a:pt x="3089" y="2890"/>
                  </a:lnTo>
                  <a:lnTo>
                    <a:pt x="3088" y="2888"/>
                  </a:lnTo>
                  <a:lnTo>
                    <a:pt x="3084" y="2886"/>
                  </a:lnTo>
                  <a:lnTo>
                    <a:pt x="3083" y="2893"/>
                  </a:lnTo>
                  <a:lnTo>
                    <a:pt x="3077" y="2898"/>
                  </a:lnTo>
                  <a:lnTo>
                    <a:pt x="3074" y="2902"/>
                  </a:lnTo>
                  <a:lnTo>
                    <a:pt x="3067" y="2903"/>
                  </a:lnTo>
                  <a:lnTo>
                    <a:pt x="3057" y="2910"/>
                  </a:lnTo>
                  <a:lnTo>
                    <a:pt x="3054" y="2915"/>
                  </a:lnTo>
                  <a:lnTo>
                    <a:pt x="3050" y="2920"/>
                  </a:lnTo>
                  <a:close/>
                  <a:moveTo>
                    <a:pt x="3125" y="2641"/>
                  </a:moveTo>
                  <a:lnTo>
                    <a:pt x="3112" y="2641"/>
                  </a:lnTo>
                  <a:lnTo>
                    <a:pt x="3112" y="2644"/>
                  </a:lnTo>
                  <a:lnTo>
                    <a:pt x="3110" y="2646"/>
                  </a:lnTo>
                  <a:lnTo>
                    <a:pt x="3105" y="2648"/>
                  </a:lnTo>
                  <a:lnTo>
                    <a:pt x="3096" y="2653"/>
                  </a:lnTo>
                  <a:lnTo>
                    <a:pt x="3093" y="2656"/>
                  </a:lnTo>
                  <a:lnTo>
                    <a:pt x="3091" y="2661"/>
                  </a:lnTo>
                  <a:lnTo>
                    <a:pt x="3091" y="2668"/>
                  </a:lnTo>
                  <a:lnTo>
                    <a:pt x="3103" y="2665"/>
                  </a:lnTo>
                  <a:lnTo>
                    <a:pt x="3115" y="2661"/>
                  </a:lnTo>
                  <a:lnTo>
                    <a:pt x="3118" y="2658"/>
                  </a:lnTo>
                  <a:lnTo>
                    <a:pt x="3122" y="2654"/>
                  </a:lnTo>
                  <a:lnTo>
                    <a:pt x="3125" y="2648"/>
                  </a:lnTo>
                  <a:lnTo>
                    <a:pt x="3125" y="2641"/>
                  </a:lnTo>
                  <a:close/>
                  <a:moveTo>
                    <a:pt x="3118" y="2538"/>
                  </a:moveTo>
                  <a:lnTo>
                    <a:pt x="3105" y="2538"/>
                  </a:lnTo>
                  <a:lnTo>
                    <a:pt x="3100" y="2540"/>
                  </a:lnTo>
                  <a:lnTo>
                    <a:pt x="3098" y="2542"/>
                  </a:lnTo>
                  <a:lnTo>
                    <a:pt x="3098" y="2545"/>
                  </a:lnTo>
                  <a:lnTo>
                    <a:pt x="3110" y="2545"/>
                  </a:lnTo>
                  <a:lnTo>
                    <a:pt x="3115" y="2543"/>
                  </a:lnTo>
                  <a:lnTo>
                    <a:pt x="3117" y="2542"/>
                  </a:lnTo>
                  <a:lnTo>
                    <a:pt x="3118" y="2538"/>
                  </a:lnTo>
                  <a:close/>
                  <a:moveTo>
                    <a:pt x="3113" y="2571"/>
                  </a:moveTo>
                  <a:lnTo>
                    <a:pt x="3115" y="2566"/>
                  </a:lnTo>
                  <a:lnTo>
                    <a:pt x="3118" y="2560"/>
                  </a:lnTo>
                  <a:lnTo>
                    <a:pt x="3122" y="2555"/>
                  </a:lnTo>
                  <a:lnTo>
                    <a:pt x="3122" y="2554"/>
                  </a:lnTo>
                  <a:lnTo>
                    <a:pt x="3120" y="2550"/>
                  </a:lnTo>
                  <a:lnTo>
                    <a:pt x="3105" y="2552"/>
                  </a:lnTo>
                  <a:lnTo>
                    <a:pt x="3105" y="2555"/>
                  </a:lnTo>
                  <a:lnTo>
                    <a:pt x="3106" y="2559"/>
                  </a:lnTo>
                  <a:lnTo>
                    <a:pt x="3108" y="2562"/>
                  </a:lnTo>
                  <a:lnTo>
                    <a:pt x="3106" y="2569"/>
                  </a:lnTo>
                  <a:lnTo>
                    <a:pt x="3106" y="2572"/>
                  </a:lnTo>
                  <a:lnTo>
                    <a:pt x="3110" y="2572"/>
                  </a:lnTo>
                  <a:lnTo>
                    <a:pt x="3113" y="2571"/>
                  </a:lnTo>
                  <a:close/>
                  <a:moveTo>
                    <a:pt x="3139" y="2067"/>
                  </a:moveTo>
                  <a:lnTo>
                    <a:pt x="3139" y="2040"/>
                  </a:lnTo>
                  <a:lnTo>
                    <a:pt x="3130" y="2042"/>
                  </a:lnTo>
                  <a:lnTo>
                    <a:pt x="3125" y="2044"/>
                  </a:lnTo>
                  <a:lnTo>
                    <a:pt x="3120" y="2047"/>
                  </a:lnTo>
                  <a:lnTo>
                    <a:pt x="3112" y="2047"/>
                  </a:lnTo>
                  <a:lnTo>
                    <a:pt x="3110" y="2050"/>
                  </a:lnTo>
                  <a:lnTo>
                    <a:pt x="3106" y="2052"/>
                  </a:lnTo>
                  <a:lnTo>
                    <a:pt x="3098" y="2054"/>
                  </a:lnTo>
                  <a:lnTo>
                    <a:pt x="3098" y="2067"/>
                  </a:lnTo>
                  <a:lnTo>
                    <a:pt x="3106" y="2073"/>
                  </a:lnTo>
                  <a:lnTo>
                    <a:pt x="3112" y="2074"/>
                  </a:lnTo>
                  <a:lnTo>
                    <a:pt x="3118" y="2074"/>
                  </a:lnTo>
                  <a:lnTo>
                    <a:pt x="3120" y="2069"/>
                  </a:lnTo>
                  <a:lnTo>
                    <a:pt x="3125" y="2067"/>
                  </a:lnTo>
                  <a:lnTo>
                    <a:pt x="3132" y="2067"/>
                  </a:lnTo>
                  <a:lnTo>
                    <a:pt x="3139" y="2067"/>
                  </a:lnTo>
                  <a:close/>
                  <a:moveTo>
                    <a:pt x="3917" y="1412"/>
                  </a:moveTo>
                  <a:lnTo>
                    <a:pt x="3896" y="1412"/>
                  </a:lnTo>
                  <a:lnTo>
                    <a:pt x="3896" y="1417"/>
                  </a:lnTo>
                  <a:lnTo>
                    <a:pt x="3896" y="1424"/>
                  </a:lnTo>
                  <a:lnTo>
                    <a:pt x="3895" y="1436"/>
                  </a:lnTo>
                  <a:lnTo>
                    <a:pt x="3895" y="1443"/>
                  </a:lnTo>
                  <a:lnTo>
                    <a:pt x="3896" y="1448"/>
                  </a:lnTo>
                  <a:lnTo>
                    <a:pt x="3898" y="1452"/>
                  </a:lnTo>
                  <a:lnTo>
                    <a:pt x="3903" y="1453"/>
                  </a:lnTo>
                  <a:lnTo>
                    <a:pt x="3908" y="1445"/>
                  </a:lnTo>
                  <a:lnTo>
                    <a:pt x="3913" y="1438"/>
                  </a:lnTo>
                  <a:lnTo>
                    <a:pt x="3917" y="1433"/>
                  </a:lnTo>
                  <a:lnTo>
                    <a:pt x="3919" y="1428"/>
                  </a:lnTo>
                  <a:lnTo>
                    <a:pt x="3919" y="1421"/>
                  </a:lnTo>
                  <a:lnTo>
                    <a:pt x="3917" y="1412"/>
                  </a:lnTo>
                  <a:close/>
                  <a:moveTo>
                    <a:pt x="3084" y="2716"/>
                  </a:moveTo>
                  <a:lnTo>
                    <a:pt x="3081" y="2717"/>
                  </a:lnTo>
                  <a:lnTo>
                    <a:pt x="3079" y="2721"/>
                  </a:lnTo>
                  <a:lnTo>
                    <a:pt x="3077" y="2729"/>
                  </a:lnTo>
                  <a:lnTo>
                    <a:pt x="3072" y="2731"/>
                  </a:lnTo>
                  <a:lnTo>
                    <a:pt x="3071" y="2733"/>
                  </a:lnTo>
                  <a:lnTo>
                    <a:pt x="3071" y="2736"/>
                  </a:lnTo>
                  <a:lnTo>
                    <a:pt x="3077" y="2736"/>
                  </a:lnTo>
                  <a:lnTo>
                    <a:pt x="3083" y="2738"/>
                  </a:lnTo>
                  <a:lnTo>
                    <a:pt x="3084" y="2740"/>
                  </a:lnTo>
                  <a:lnTo>
                    <a:pt x="3084" y="2743"/>
                  </a:lnTo>
                  <a:lnTo>
                    <a:pt x="3084" y="2750"/>
                  </a:lnTo>
                  <a:lnTo>
                    <a:pt x="3077" y="2748"/>
                  </a:lnTo>
                  <a:lnTo>
                    <a:pt x="3072" y="2750"/>
                  </a:lnTo>
                  <a:lnTo>
                    <a:pt x="3069" y="2753"/>
                  </a:lnTo>
                  <a:lnTo>
                    <a:pt x="3067" y="2757"/>
                  </a:lnTo>
                  <a:lnTo>
                    <a:pt x="3064" y="2765"/>
                  </a:lnTo>
                  <a:lnTo>
                    <a:pt x="3060" y="2769"/>
                  </a:lnTo>
                  <a:lnTo>
                    <a:pt x="3057" y="2770"/>
                  </a:lnTo>
                  <a:lnTo>
                    <a:pt x="3055" y="2775"/>
                  </a:lnTo>
                  <a:lnTo>
                    <a:pt x="3054" y="2777"/>
                  </a:lnTo>
                  <a:lnTo>
                    <a:pt x="3048" y="2782"/>
                  </a:lnTo>
                  <a:lnTo>
                    <a:pt x="3045" y="2784"/>
                  </a:lnTo>
                  <a:lnTo>
                    <a:pt x="3043" y="2787"/>
                  </a:lnTo>
                  <a:lnTo>
                    <a:pt x="3042" y="2792"/>
                  </a:lnTo>
                  <a:lnTo>
                    <a:pt x="3043" y="2798"/>
                  </a:lnTo>
                  <a:lnTo>
                    <a:pt x="3057" y="2798"/>
                  </a:lnTo>
                  <a:lnTo>
                    <a:pt x="3059" y="2794"/>
                  </a:lnTo>
                  <a:lnTo>
                    <a:pt x="3060" y="2792"/>
                  </a:lnTo>
                  <a:lnTo>
                    <a:pt x="3067" y="2791"/>
                  </a:lnTo>
                  <a:lnTo>
                    <a:pt x="3084" y="2791"/>
                  </a:lnTo>
                  <a:lnTo>
                    <a:pt x="3088" y="2784"/>
                  </a:lnTo>
                  <a:lnTo>
                    <a:pt x="3093" y="2779"/>
                  </a:lnTo>
                  <a:lnTo>
                    <a:pt x="3098" y="2774"/>
                  </a:lnTo>
                  <a:lnTo>
                    <a:pt x="3105" y="2770"/>
                  </a:lnTo>
                  <a:lnTo>
                    <a:pt x="3105" y="2752"/>
                  </a:lnTo>
                  <a:lnTo>
                    <a:pt x="3105" y="2733"/>
                  </a:lnTo>
                  <a:lnTo>
                    <a:pt x="3105" y="2724"/>
                  </a:lnTo>
                  <a:lnTo>
                    <a:pt x="3103" y="2716"/>
                  </a:lnTo>
                  <a:lnTo>
                    <a:pt x="3098" y="2711"/>
                  </a:lnTo>
                  <a:lnTo>
                    <a:pt x="3091" y="2709"/>
                  </a:lnTo>
                  <a:lnTo>
                    <a:pt x="3091" y="2712"/>
                  </a:lnTo>
                  <a:lnTo>
                    <a:pt x="3089" y="2714"/>
                  </a:lnTo>
                  <a:lnTo>
                    <a:pt x="3084" y="2716"/>
                  </a:lnTo>
                  <a:close/>
                  <a:moveTo>
                    <a:pt x="3071" y="2811"/>
                  </a:moveTo>
                  <a:lnTo>
                    <a:pt x="3071" y="2816"/>
                  </a:lnTo>
                  <a:lnTo>
                    <a:pt x="3071" y="2821"/>
                  </a:lnTo>
                  <a:lnTo>
                    <a:pt x="3065" y="2827"/>
                  </a:lnTo>
                  <a:lnTo>
                    <a:pt x="3062" y="2833"/>
                  </a:lnTo>
                  <a:lnTo>
                    <a:pt x="3062" y="2838"/>
                  </a:lnTo>
                  <a:lnTo>
                    <a:pt x="3064" y="2845"/>
                  </a:lnTo>
                  <a:lnTo>
                    <a:pt x="3059" y="2849"/>
                  </a:lnTo>
                  <a:lnTo>
                    <a:pt x="3054" y="2852"/>
                  </a:lnTo>
                  <a:lnTo>
                    <a:pt x="3050" y="2859"/>
                  </a:lnTo>
                  <a:lnTo>
                    <a:pt x="3050" y="2866"/>
                  </a:lnTo>
                  <a:lnTo>
                    <a:pt x="3054" y="2866"/>
                  </a:lnTo>
                  <a:lnTo>
                    <a:pt x="3057" y="2864"/>
                  </a:lnTo>
                  <a:lnTo>
                    <a:pt x="3064" y="2862"/>
                  </a:lnTo>
                  <a:lnTo>
                    <a:pt x="3067" y="2861"/>
                  </a:lnTo>
                  <a:lnTo>
                    <a:pt x="3069" y="2862"/>
                  </a:lnTo>
                  <a:lnTo>
                    <a:pt x="3071" y="2866"/>
                  </a:lnTo>
                  <a:lnTo>
                    <a:pt x="3069" y="2869"/>
                  </a:lnTo>
                  <a:lnTo>
                    <a:pt x="3067" y="2873"/>
                  </a:lnTo>
                  <a:lnTo>
                    <a:pt x="3060" y="2879"/>
                  </a:lnTo>
                  <a:lnTo>
                    <a:pt x="3059" y="2883"/>
                  </a:lnTo>
                  <a:lnTo>
                    <a:pt x="3059" y="2885"/>
                  </a:lnTo>
                  <a:lnTo>
                    <a:pt x="3062" y="2886"/>
                  </a:lnTo>
                  <a:lnTo>
                    <a:pt x="3071" y="2886"/>
                  </a:lnTo>
                  <a:lnTo>
                    <a:pt x="3074" y="2886"/>
                  </a:lnTo>
                  <a:lnTo>
                    <a:pt x="3076" y="2885"/>
                  </a:lnTo>
                  <a:lnTo>
                    <a:pt x="3077" y="2879"/>
                  </a:lnTo>
                  <a:lnTo>
                    <a:pt x="3079" y="2874"/>
                  </a:lnTo>
                  <a:lnTo>
                    <a:pt x="3081" y="2873"/>
                  </a:lnTo>
                  <a:lnTo>
                    <a:pt x="3084" y="2873"/>
                  </a:lnTo>
                  <a:lnTo>
                    <a:pt x="3084" y="2871"/>
                  </a:lnTo>
                  <a:lnTo>
                    <a:pt x="3086" y="2867"/>
                  </a:lnTo>
                  <a:lnTo>
                    <a:pt x="3091" y="2866"/>
                  </a:lnTo>
                  <a:lnTo>
                    <a:pt x="3093" y="2862"/>
                  </a:lnTo>
                  <a:lnTo>
                    <a:pt x="3096" y="2856"/>
                  </a:lnTo>
                  <a:lnTo>
                    <a:pt x="3098" y="2849"/>
                  </a:lnTo>
                  <a:lnTo>
                    <a:pt x="3101" y="2847"/>
                  </a:lnTo>
                  <a:lnTo>
                    <a:pt x="3105" y="2845"/>
                  </a:lnTo>
                  <a:lnTo>
                    <a:pt x="3106" y="2842"/>
                  </a:lnTo>
                  <a:lnTo>
                    <a:pt x="3108" y="2840"/>
                  </a:lnTo>
                  <a:lnTo>
                    <a:pt x="3110" y="2837"/>
                  </a:lnTo>
                  <a:lnTo>
                    <a:pt x="3113" y="2833"/>
                  </a:lnTo>
                  <a:lnTo>
                    <a:pt x="3118" y="2832"/>
                  </a:lnTo>
                  <a:lnTo>
                    <a:pt x="3123" y="2828"/>
                  </a:lnTo>
                  <a:lnTo>
                    <a:pt x="3129" y="2825"/>
                  </a:lnTo>
                  <a:lnTo>
                    <a:pt x="3132" y="2820"/>
                  </a:lnTo>
                  <a:lnTo>
                    <a:pt x="3139" y="2818"/>
                  </a:lnTo>
                  <a:lnTo>
                    <a:pt x="3144" y="2818"/>
                  </a:lnTo>
                  <a:lnTo>
                    <a:pt x="3147" y="2816"/>
                  </a:lnTo>
                  <a:lnTo>
                    <a:pt x="3151" y="2815"/>
                  </a:lnTo>
                  <a:lnTo>
                    <a:pt x="3152" y="2811"/>
                  </a:lnTo>
                  <a:lnTo>
                    <a:pt x="3147" y="2808"/>
                  </a:lnTo>
                  <a:lnTo>
                    <a:pt x="3142" y="2804"/>
                  </a:lnTo>
                  <a:lnTo>
                    <a:pt x="3137" y="2799"/>
                  </a:lnTo>
                  <a:lnTo>
                    <a:pt x="3132" y="2798"/>
                  </a:lnTo>
                  <a:lnTo>
                    <a:pt x="3130" y="2801"/>
                  </a:lnTo>
                  <a:lnTo>
                    <a:pt x="3129" y="2803"/>
                  </a:lnTo>
                  <a:lnTo>
                    <a:pt x="3123" y="2804"/>
                  </a:lnTo>
                  <a:lnTo>
                    <a:pt x="3112" y="2804"/>
                  </a:lnTo>
                  <a:lnTo>
                    <a:pt x="3112" y="2791"/>
                  </a:lnTo>
                  <a:lnTo>
                    <a:pt x="3103" y="2791"/>
                  </a:lnTo>
                  <a:lnTo>
                    <a:pt x="3098" y="2792"/>
                  </a:lnTo>
                  <a:lnTo>
                    <a:pt x="3094" y="2796"/>
                  </a:lnTo>
                  <a:lnTo>
                    <a:pt x="3091" y="2801"/>
                  </a:lnTo>
                  <a:lnTo>
                    <a:pt x="3088" y="2806"/>
                  </a:lnTo>
                  <a:lnTo>
                    <a:pt x="3084" y="2810"/>
                  </a:lnTo>
                  <a:lnTo>
                    <a:pt x="3077" y="2811"/>
                  </a:lnTo>
                  <a:lnTo>
                    <a:pt x="3071" y="2811"/>
                  </a:lnTo>
                  <a:close/>
                  <a:moveTo>
                    <a:pt x="2572" y="3650"/>
                  </a:moveTo>
                  <a:lnTo>
                    <a:pt x="2572" y="3644"/>
                  </a:lnTo>
                  <a:lnTo>
                    <a:pt x="2574" y="3640"/>
                  </a:lnTo>
                  <a:lnTo>
                    <a:pt x="2578" y="3635"/>
                  </a:lnTo>
                  <a:lnTo>
                    <a:pt x="2579" y="3630"/>
                  </a:lnTo>
                  <a:lnTo>
                    <a:pt x="2572" y="3632"/>
                  </a:lnTo>
                  <a:lnTo>
                    <a:pt x="2567" y="3633"/>
                  </a:lnTo>
                  <a:lnTo>
                    <a:pt x="2562" y="3635"/>
                  </a:lnTo>
                  <a:lnTo>
                    <a:pt x="2557" y="3640"/>
                  </a:lnTo>
                  <a:lnTo>
                    <a:pt x="2552" y="3649"/>
                  </a:lnTo>
                  <a:lnTo>
                    <a:pt x="2545" y="3657"/>
                  </a:lnTo>
                  <a:lnTo>
                    <a:pt x="2552" y="3656"/>
                  </a:lnTo>
                  <a:lnTo>
                    <a:pt x="2559" y="3654"/>
                  </a:lnTo>
                  <a:lnTo>
                    <a:pt x="2564" y="3650"/>
                  </a:lnTo>
                  <a:lnTo>
                    <a:pt x="2572" y="3650"/>
                  </a:lnTo>
                  <a:close/>
                  <a:moveTo>
                    <a:pt x="3185" y="2497"/>
                  </a:moveTo>
                  <a:lnTo>
                    <a:pt x="3185" y="2499"/>
                  </a:lnTo>
                  <a:lnTo>
                    <a:pt x="3181" y="2504"/>
                  </a:lnTo>
                  <a:lnTo>
                    <a:pt x="3181" y="2507"/>
                  </a:lnTo>
                  <a:lnTo>
                    <a:pt x="3183" y="2511"/>
                  </a:lnTo>
                  <a:lnTo>
                    <a:pt x="3187" y="2511"/>
                  </a:lnTo>
                  <a:lnTo>
                    <a:pt x="3195" y="2511"/>
                  </a:lnTo>
                  <a:lnTo>
                    <a:pt x="3202" y="2509"/>
                  </a:lnTo>
                  <a:lnTo>
                    <a:pt x="3200" y="2506"/>
                  </a:lnTo>
                  <a:lnTo>
                    <a:pt x="3197" y="2501"/>
                  </a:lnTo>
                  <a:lnTo>
                    <a:pt x="3192" y="2497"/>
                  </a:lnTo>
                  <a:lnTo>
                    <a:pt x="3185" y="2497"/>
                  </a:lnTo>
                  <a:close/>
                  <a:moveTo>
                    <a:pt x="4790" y="669"/>
                  </a:moveTo>
                  <a:lnTo>
                    <a:pt x="4790" y="641"/>
                  </a:lnTo>
                  <a:lnTo>
                    <a:pt x="4782" y="641"/>
                  </a:lnTo>
                  <a:lnTo>
                    <a:pt x="4776" y="638"/>
                  </a:lnTo>
                  <a:lnTo>
                    <a:pt x="4770" y="636"/>
                  </a:lnTo>
                  <a:lnTo>
                    <a:pt x="4763" y="635"/>
                  </a:lnTo>
                  <a:lnTo>
                    <a:pt x="4761" y="643"/>
                  </a:lnTo>
                  <a:lnTo>
                    <a:pt x="4763" y="650"/>
                  </a:lnTo>
                  <a:lnTo>
                    <a:pt x="4766" y="655"/>
                  </a:lnTo>
                  <a:lnTo>
                    <a:pt x="4770" y="658"/>
                  </a:lnTo>
                  <a:lnTo>
                    <a:pt x="4780" y="664"/>
                  </a:lnTo>
                  <a:lnTo>
                    <a:pt x="4790" y="669"/>
                  </a:lnTo>
                  <a:close/>
                  <a:moveTo>
                    <a:pt x="4517" y="798"/>
                  </a:moveTo>
                  <a:lnTo>
                    <a:pt x="4517" y="808"/>
                  </a:lnTo>
                  <a:lnTo>
                    <a:pt x="4517" y="819"/>
                  </a:lnTo>
                  <a:lnTo>
                    <a:pt x="4517" y="824"/>
                  </a:lnTo>
                  <a:lnTo>
                    <a:pt x="4521" y="826"/>
                  </a:lnTo>
                  <a:lnTo>
                    <a:pt x="4524" y="827"/>
                  </a:lnTo>
                  <a:lnTo>
                    <a:pt x="4531" y="826"/>
                  </a:lnTo>
                  <a:lnTo>
                    <a:pt x="4536" y="824"/>
                  </a:lnTo>
                  <a:lnTo>
                    <a:pt x="4538" y="819"/>
                  </a:lnTo>
                  <a:lnTo>
                    <a:pt x="4538" y="812"/>
                  </a:lnTo>
                  <a:lnTo>
                    <a:pt x="4538" y="805"/>
                  </a:lnTo>
                  <a:lnTo>
                    <a:pt x="4538" y="798"/>
                  </a:lnTo>
                  <a:lnTo>
                    <a:pt x="4536" y="793"/>
                  </a:lnTo>
                  <a:lnTo>
                    <a:pt x="4531" y="785"/>
                  </a:lnTo>
                  <a:lnTo>
                    <a:pt x="4526" y="783"/>
                  </a:lnTo>
                  <a:lnTo>
                    <a:pt x="4524" y="781"/>
                  </a:lnTo>
                  <a:lnTo>
                    <a:pt x="4524" y="778"/>
                  </a:lnTo>
                  <a:lnTo>
                    <a:pt x="4519" y="776"/>
                  </a:lnTo>
                  <a:lnTo>
                    <a:pt x="4514" y="774"/>
                  </a:lnTo>
                  <a:lnTo>
                    <a:pt x="4510" y="771"/>
                  </a:lnTo>
                  <a:lnTo>
                    <a:pt x="4504" y="771"/>
                  </a:lnTo>
                  <a:lnTo>
                    <a:pt x="4504" y="781"/>
                  </a:lnTo>
                  <a:lnTo>
                    <a:pt x="4505" y="790"/>
                  </a:lnTo>
                  <a:lnTo>
                    <a:pt x="4510" y="795"/>
                  </a:lnTo>
                  <a:lnTo>
                    <a:pt x="4517" y="798"/>
                  </a:lnTo>
                  <a:close/>
                  <a:moveTo>
                    <a:pt x="4381" y="996"/>
                  </a:moveTo>
                  <a:lnTo>
                    <a:pt x="4381" y="986"/>
                  </a:lnTo>
                  <a:lnTo>
                    <a:pt x="4379" y="977"/>
                  </a:lnTo>
                  <a:lnTo>
                    <a:pt x="4374" y="972"/>
                  </a:lnTo>
                  <a:lnTo>
                    <a:pt x="4367" y="969"/>
                  </a:lnTo>
                  <a:lnTo>
                    <a:pt x="4367" y="989"/>
                  </a:lnTo>
                  <a:lnTo>
                    <a:pt x="4372" y="991"/>
                  </a:lnTo>
                  <a:lnTo>
                    <a:pt x="4374" y="993"/>
                  </a:lnTo>
                  <a:lnTo>
                    <a:pt x="4374" y="996"/>
                  </a:lnTo>
                  <a:lnTo>
                    <a:pt x="4381" y="996"/>
                  </a:lnTo>
                  <a:close/>
                  <a:moveTo>
                    <a:pt x="4633" y="771"/>
                  </a:moveTo>
                  <a:lnTo>
                    <a:pt x="4631" y="778"/>
                  </a:lnTo>
                  <a:lnTo>
                    <a:pt x="4631" y="785"/>
                  </a:lnTo>
                  <a:lnTo>
                    <a:pt x="4635" y="793"/>
                  </a:lnTo>
                  <a:lnTo>
                    <a:pt x="4638" y="802"/>
                  </a:lnTo>
                  <a:lnTo>
                    <a:pt x="4640" y="807"/>
                  </a:lnTo>
                  <a:lnTo>
                    <a:pt x="4640" y="812"/>
                  </a:lnTo>
                  <a:lnTo>
                    <a:pt x="4652" y="810"/>
                  </a:lnTo>
                  <a:lnTo>
                    <a:pt x="4664" y="810"/>
                  </a:lnTo>
                  <a:lnTo>
                    <a:pt x="4686" y="815"/>
                  </a:lnTo>
                  <a:lnTo>
                    <a:pt x="4695" y="817"/>
                  </a:lnTo>
                  <a:lnTo>
                    <a:pt x="4705" y="819"/>
                  </a:lnTo>
                  <a:lnTo>
                    <a:pt x="4713" y="817"/>
                  </a:lnTo>
                  <a:lnTo>
                    <a:pt x="4722" y="812"/>
                  </a:lnTo>
                  <a:lnTo>
                    <a:pt x="4724" y="805"/>
                  </a:lnTo>
                  <a:lnTo>
                    <a:pt x="4722" y="800"/>
                  </a:lnTo>
                  <a:lnTo>
                    <a:pt x="4720" y="793"/>
                  </a:lnTo>
                  <a:lnTo>
                    <a:pt x="4715" y="788"/>
                  </a:lnTo>
                  <a:lnTo>
                    <a:pt x="4715" y="783"/>
                  </a:lnTo>
                  <a:lnTo>
                    <a:pt x="4715" y="778"/>
                  </a:lnTo>
                  <a:lnTo>
                    <a:pt x="4706" y="778"/>
                  </a:lnTo>
                  <a:lnTo>
                    <a:pt x="4701" y="774"/>
                  </a:lnTo>
                  <a:lnTo>
                    <a:pt x="4696" y="771"/>
                  </a:lnTo>
                  <a:lnTo>
                    <a:pt x="4695" y="764"/>
                  </a:lnTo>
                  <a:lnTo>
                    <a:pt x="4691" y="759"/>
                  </a:lnTo>
                  <a:lnTo>
                    <a:pt x="4688" y="754"/>
                  </a:lnTo>
                  <a:lnTo>
                    <a:pt x="4683" y="750"/>
                  </a:lnTo>
                  <a:lnTo>
                    <a:pt x="4674" y="750"/>
                  </a:lnTo>
                  <a:lnTo>
                    <a:pt x="4672" y="756"/>
                  </a:lnTo>
                  <a:lnTo>
                    <a:pt x="4674" y="759"/>
                  </a:lnTo>
                  <a:lnTo>
                    <a:pt x="4679" y="768"/>
                  </a:lnTo>
                  <a:lnTo>
                    <a:pt x="4681" y="771"/>
                  </a:lnTo>
                  <a:lnTo>
                    <a:pt x="4681" y="773"/>
                  </a:lnTo>
                  <a:lnTo>
                    <a:pt x="4679" y="776"/>
                  </a:lnTo>
                  <a:lnTo>
                    <a:pt x="4674" y="778"/>
                  </a:lnTo>
                  <a:lnTo>
                    <a:pt x="4672" y="774"/>
                  </a:lnTo>
                  <a:lnTo>
                    <a:pt x="4669" y="773"/>
                  </a:lnTo>
                  <a:lnTo>
                    <a:pt x="4660" y="771"/>
                  </a:lnTo>
                  <a:lnTo>
                    <a:pt x="4660" y="757"/>
                  </a:lnTo>
                  <a:lnTo>
                    <a:pt x="4643" y="757"/>
                  </a:lnTo>
                  <a:lnTo>
                    <a:pt x="4637" y="759"/>
                  </a:lnTo>
                  <a:lnTo>
                    <a:pt x="4635" y="761"/>
                  </a:lnTo>
                  <a:lnTo>
                    <a:pt x="4633" y="764"/>
                  </a:lnTo>
                  <a:lnTo>
                    <a:pt x="4637" y="766"/>
                  </a:lnTo>
                  <a:lnTo>
                    <a:pt x="4637" y="768"/>
                  </a:lnTo>
                  <a:lnTo>
                    <a:pt x="4637" y="769"/>
                  </a:lnTo>
                  <a:lnTo>
                    <a:pt x="4633" y="771"/>
                  </a:lnTo>
                  <a:close/>
                  <a:moveTo>
                    <a:pt x="4394" y="955"/>
                  </a:moveTo>
                  <a:lnTo>
                    <a:pt x="4394" y="996"/>
                  </a:lnTo>
                  <a:lnTo>
                    <a:pt x="4400" y="998"/>
                  </a:lnTo>
                  <a:lnTo>
                    <a:pt x="4405" y="996"/>
                  </a:lnTo>
                  <a:lnTo>
                    <a:pt x="4408" y="994"/>
                  </a:lnTo>
                  <a:lnTo>
                    <a:pt x="4410" y="991"/>
                  </a:lnTo>
                  <a:lnTo>
                    <a:pt x="4415" y="986"/>
                  </a:lnTo>
                  <a:lnTo>
                    <a:pt x="4417" y="984"/>
                  </a:lnTo>
                  <a:lnTo>
                    <a:pt x="4422" y="983"/>
                  </a:lnTo>
                  <a:lnTo>
                    <a:pt x="4423" y="977"/>
                  </a:lnTo>
                  <a:lnTo>
                    <a:pt x="4425" y="974"/>
                  </a:lnTo>
                  <a:lnTo>
                    <a:pt x="4432" y="969"/>
                  </a:lnTo>
                  <a:lnTo>
                    <a:pt x="4439" y="964"/>
                  </a:lnTo>
                  <a:lnTo>
                    <a:pt x="4441" y="960"/>
                  </a:lnTo>
                  <a:lnTo>
                    <a:pt x="4442" y="955"/>
                  </a:lnTo>
                  <a:lnTo>
                    <a:pt x="4435" y="957"/>
                  </a:lnTo>
                  <a:lnTo>
                    <a:pt x="4432" y="955"/>
                  </a:lnTo>
                  <a:lnTo>
                    <a:pt x="4430" y="952"/>
                  </a:lnTo>
                  <a:lnTo>
                    <a:pt x="4429" y="948"/>
                  </a:lnTo>
                  <a:lnTo>
                    <a:pt x="4427" y="945"/>
                  </a:lnTo>
                  <a:lnTo>
                    <a:pt x="4425" y="942"/>
                  </a:lnTo>
                  <a:lnTo>
                    <a:pt x="4422" y="940"/>
                  </a:lnTo>
                  <a:lnTo>
                    <a:pt x="4415" y="942"/>
                  </a:lnTo>
                  <a:lnTo>
                    <a:pt x="4413" y="950"/>
                  </a:lnTo>
                  <a:lnTo>
                    <a:pt x="4410" y="953"/>
                  </a:lnTo>
                  <a:lnTo>
                    <a:pt x="4403" y="955"/>
                  </a:lnTo>
                  <a:lnTo>
                    <a:pt x="4394" y="955"/>
                  </a:lnTo>
                  <a:close/>
                  <a:moveTo>
                    <a:pt x="4476" y="812"/>
                  </a:moveTo>
                  <a:lnTo>
                    <a:pt x="4481" y="814"/>
                  </a:lnTo>
                  <a:lnTo>
                    <a:pt x="4483" y="815"/>
                  </a:lnTo>
                  <a:lnTo>
                    <a:pt x="4483" y="819"/>
                  </a:lnTo>
                  <a:lnTo>
                    <a:pt x="4487" y="817"/>
                  </a:lnTo>
                  <a:lnTo>
                    <a:pt x="4488" y="815"/>
                  </a:lnTo>
                  <a:lnTo>
                    <a:pt x="4490" y="808"/>
                  </a:lnTo>
                  <a:lnTo>
                    <a:pt x="4490" y="791"/>
                  </a:lnTo>
                  <a:lnTo>
                    <a:pt x="4485" y="790"/>
                  </a:lnTo>
                  <a:lnTo>
                    <a:pt x="4483" y="788"/>
                  </a:lnTo>
                  <a:lnTo>
                    <a:pt x="4483" y="785"/>
                  </a:lnTo>
                  <a:lnTo>
                    <a:pt x="4483" y="778"/>
                  </a:lnTo>
                  <a:lnTo>
                    <a:pt x="4476" y="778"/>
                  </a:lnTo>
                  <a:lnTo>
                    <a:pt x="4471" y="781"/>
                  </a:lnTo>
                  <a:lnTo>
                    <a:pt x="4464" y="783"/>
                  </a:lnTo>
                  <a:lnTo>
                    <a:pt x="4459" y="786"/>
                  </a:lnTo>
                  <a:lnTo>
                    <a:pt x="4458" y="788"/>
                  </a:lnTo>
                  <a:lnTo>
                    <a:pt x="4456" y="791"/>
                  </a:lnTo>
                  <a:lnTo>
                    <a:pt x="4461" y="791"/>
                  </a:lnTo>
                  <a:lnTo>
                    <a:pt x="4464" y="793"/>
                  </a:lnTo>
                  <a:lnTo>
                    <a:pt x="4466" y="797"/>
                  </a:lnTo>
                  <a:lnTo>
                    <a:pt x="4468" y="800"/>
                  </a:lnTo>
                  <a:lnTo>
                    <a:pt x="4469" y="808"/>
                  </a:lnTo>
                  <a:lnTo>
                    <a:pt x="4473" y="810"/>
                  </a:lnTo>
                  <a:lnTo>
                    <a:pt x="4476" y="812"/>
                  </a:lnTo>
                  <a:close/>
                  <a:moveTo>
                    <a:pt x="4408" y="928"/>
                  </a:moveTo>
                  <a:lnTo>
                    <a:pt x="4408" y="921"/>
                  </a:lnTo>
                  <a:lnTo>
                    <a:pt x="4406" y="914"/>
                  </a:lnTo>
                  <a:lnTo>
                    <a:pt x="4405" y="907"/>
                  </a:lnTo>
                  <a:lnTo>
                    <a:pt x="4400" y="904"/>
                  </a:lnTo>
                  <a:lnTo>
                    <a:pt x="4394" y="901"/>
                  </a:lnTo>
                  <a:lnTo>
                    <a:pt x="4389" y="909"/>
                  </a:lnTo>
                  <a:lnTo>
                    <a:pt x="4388" y="914"/>
                  </a:lnTo>
                  <a:lnTo>
                    <a:pt x="4388" y="921"/>
                  </a:lnTo>
                  <a:lnTo>
                    <a:pt x="4388" y="924"/>
                  </a:lnTo>
                  <a:lnTo>
                    <a:pt x="4389" y="928"/>
                  </a:lnTo>
                  <a:lnTo>
                    <a:pt x="4396" y="935"/>
                  </a:lnTo>
                  <a:lnTo>
                    <a:pt x="4401" y="935"/>
                  </a:lnTo>
                  <a:lnTo>
                    <a:pt x="4405" y="935"/>
                  </a:lnTo>
                  <a:lnTo>
                    <a:pt x="4406" y="933"/>
                  </a:lnTo>
                  <a:lnTo>
                    <a:pt x="4408" y="928"/>
                  </a:lnTo>
                  <a:close/>
                  <a:moveTo>
                    <a:pt x="4347" y="948"/>
                  </a:moveTo>
                  <a:lnTo>
                    <a:pt x="4350" y="950"/>
                  </a:lnTo>
                  <a:lnTo>
                    <a:pt x="4352" y="953"/>
                  </a:lnTo>
                  <a:lnTo>
                    <a:pt x="4353" y="962"/>
                  </a:lnTo>
                  <a:lnTo>
                    <a:pt x="4367" y="962"/>
                  </a:lnTo>
                  <a:lnTo>
                    <a:pt x="4367" y="955"/>
                  </a:lnTo>
                  <a:lnTo>
                    <a:pt x="4370" y="948"/>
                  </a:lnTo>
                  <a:lnTo>
                    <a:pt x="4376" y="945"/>
                  </a:lnTo>
                  <a:lnTo>
                    <a:pt x="4381" y="942"/>
                  </a:lnTo>
                  <a:lnTo>
                    <a:pt x="4382" y="935"/>
                  </a:lnTo>
                  <a:lnTo>
                    <a:pt x="4381" y="930"/>
                  </a:lnTo>
                  <a:lnTo>
                    <a:pt x="4379" y="923"/>
                  </a:lnTo>
                  <a:lnTo>
                    <a:pt x="4374" y="918"/>
                  </a:lnTo>
                  <a:lnTo>
                    <a:pt x="4374" y="912"/>
                  </a:lnTo>
                  <a:lnTo>
                    <a:pt x="4374" y="907"/>
                  </a:lnTo>
                  <a:lnTo>
                    <a:pt x="4377" y="899"/>
                  </a:lnTo>
                  <a:lnTo>
                    <a:pt x="4384" y="890"/>
                  </a:lnTo>
                  <a:lnTo>
                    <a:pt x="4388" y="880"/>
                  </a:lnTo>
                  <a:lnTo>
                    <a:pt x="4388" y="873"/>
                  </a:lnTo>
                  <a:lnTo>
                    <a:pt x="4388" y="866"/>
                  </a:lnTo>
                  <a:lnTo>
                    <a:pt x="4381" y="866"/>
                  </a:lnTo>
                  <a:lnTo>
                    <a:pt x="4376" y="865"/>
                  </a:lnTo>
                  <a:lnTo>
                    <a:pt x="4374" y="863"/>
                  </a:lnTo>
                  <a:lnTo>
                    <a:pt x="4374" y="860"/>
                  </a:lnTo>
                  <a:lnTo>
                    <a:pt x="4347" y="860"/>
                  </a:lnTo>
                  <a:lnTo>
                    <a:pt x="4347" y="863"/>
                  </a:lnTo>
                  <a:lnTo>
                    <a:pt x="4345" y="865"/>
                  </a:lnTo>
                  <a:lnTo>
                    <a:pt x="4340" y="866"/>
                  </a:lnTo>
                  <a:lnTo>
                    <a:pt x="4333" y="882"/>
                  </a:lnTo>
                  <a:lnTo>
                    <a:pt x="4324" y="895"/>
                  </a:lnTo>
                  <a:lnTo>
                    <a:pt x="4321" y="904"/>
                  </a:lnTo>
                  <a:lnTo>
                    <a:pt x="4319" y="912"/>
                  </a:lnTo>
                  <a:lnTo>
                    <a:pt x="4318" y="923"/>
                  </a:lnTo>
                  <a:lnTo>
                    <a:pt x="4319" y="935"/>
                  </a:lnTo>
                  <a:lnTo>
                    <a:pt x="4328" y="936"/>
                  </a:lnTo>
                  <a:lnTo>
                    <a:pt x="4336" y="938"/>
                  </a:lnTo>
                  <a:lnTo>
                    <a:pt x="4341" y="943"/>
                  </a:lnTo>
                  <a:lnTo>
                    <a:pt x="4347" y="948"/>
                  </a:lnTo>
                  <a:close/>
                  <a:moveTo>
                    <a:pt x="4771" y="858"/>
                  </a:moveTo>
                  <a:lnTo>
                    <a:pt x="4773" y="853"/>
                  </a:lnTo>
                  <a:lnTo>
                    <a:pt x="4771" y="848"/>
                  </a:lnTo>
                  <a:lnTo>
                    <a:pt x="4770" y="846"/>
                  </a:lnTo>
                  <a:lnTo>
                    <a:pt x="4766" y="844"/>
                  </a:lnTo>
                  <a:lnTo>
                    <a:pt x="4759" y="844"/>
                  </a:lnTo>
                  <a:lnTo>
                    <a:pt x="4754" y="844"/>
                  </a:lnTo>
                  <a:lnTo>
                    <a:pt x="4753" y="848"/>
                  </a:lnTo>
                  <a:lnTo>
                    <a:pt x="4753" y="851"/>
                  </a:lnTo>
                  <a:lnTo>
                    <a:pt x="4754" y="854"/>
                  </a:lnTo>
                  <a:lnTo>
                    <a:pt x="4756" y="856"/>
                  </a:lnTo>
                  <a:lnTo>
                    <a:pt x="4759" y="858"/>
                  </a:lnTo>
                  <a:lnTo>
                    <a:pt x="4764" y="858"/>
                  </a:lnTo>
                  <a:lnTo>
                    <a:pt x="4771" y="858"/>
                  </a:lnTo>
                  <a:close/>
                  <a:moveTo>
                    <a:pt x="4551" y="682"/>
                  </a:moveTo>
                  <a:lnTo>
                    <a:pt x="4551" y="679"/>
                  </a:lnTo>
                  <a:lnTo>
                    <a:pt x="4560" y="675"/>
                  </a:lnTo>
                  <a:lnTo>
                    <a:pt x="4567" y="672"/>
                  </a:lnTo>
                  <a:lnTo>
                    <a:pt x="4574" y="667"/>
                  </a:lnTo>
                  <a:lnTo>
                    <a:pt x="4582" y="664"/>
                  </a:lnTo>
                  <a:lnTo>
                    <a:pt x="4584" y="665"/>
                  </a:lnTo>
                  <a:lnTo>
                    <a:pt x="4585" y="669"/>
                  </a:lnTo>
                  <a:lnTo>
                    <a:pt x="4584" y="672"/>
                  </a:lnTo>
                  <a:lnTo>
                    <a:pt x="4580" y="684"/>
                  </a:lnTo>
                  <a:lnTo>
                    <a:pt x="4579" y="687"/>
                  </a:lnTo>
                  <a:lnTo>
                    <a:pt x="4575" y="687"/>
                  </a:lnTo>
                  <a:lnTo>
                    <a:pt x="4575" y="691"/>
                  </a:lnTo>
                  <a:lnTo>
                    <a:pt x="4570" y="708"/>
                  </a:lnTo>
                  <a:lnTo>
                    <a:pt x="4565" y="723"/>
                  </a:lnTo>
                  <a:lnTo>
                    <a:pt x="4577" y="723"/>
                  </a:lnTo>
                  <a:lnTo>
                    <a:pt x="4589" y="723"/>
                  </a:lnTo>
                  <a:lnTo>
                    <a:pt x="4601" y="725"/>
                  </a:lnTo>
                  <a:lnTo>
                    <a:pt x="4613" y="725"/>
                  </a:lnTo>
                  <a:lnTo>
                    <a:pt x="4616" y="723"/>
                  </a:lnTo>
                  <a:lnTo>
                    <a:pt x="4620" y="721"/>
                  </a:lnTo>
                  <a:lnTo>
                    <a:pt x="4623" y="720"/>
                  </a:lnTo>
                  <a:lnTo>
                    <a:pt x="4631" y="716"/>
                  </a:lnTo>
                  <a:lnTo>
                    <a:pt x="4640" y="713"/>
                  </a:lnTo>
                  <a:lnTo>
                    <a:pt x="4645" y="710"/>
                  </a:lnTo>
                  <a:lnTo>
                    <a:pt x="4649" y="710"/>
                  </a:lnTo>
                  <a:lnTo>
                    <a:pt x="4655" y="704"/>
                  </a:lnTo>
                  <a:lnTo>
                    <a:pt x="4660" y="703"/>
                  </a:lnTo>
                  <a:lnTo>
                    <a:pt x="4667" y="703"/>
                  </a:lnTo>
                  <a:lnTo>
                    <a:pt x="4674" y="693"/>
                  </a:lnTo>
                  <a:lnTo>
                    <a:pt x="4683" y="684"/>
                  </a:lnTo>
                  <a:lnTo>
                    <a:pt x="4691" y="675"/>
                  </a:lnTo>
                  <a:lnTo>
                    <a:pt x="4701" y="669"/>
                  </a:lnTo>
                  <a:lnTo>
                    <a:pt x="4701" y="662"/>
                  </a:lnTo>
                  <a:lnTo>
                    <a:pt x="4705" y="657"/>
                  </a:lnTo>
                  <a:lnTo>
                    <a:pt x="4706" y="652"/>
                  </a:lnTo>
                  <a:lnTo>
                    <a:pt x="4710" y="648"/>
                  </a:lnTo>
                  <a:lnTo>
                    <a:pt x="4720" y="641"/>
                  </a:lnTo>
                  <a:lnTo>
                    <a:pt x="4729" y="635"/>
                  </a:lnTo>
                  <a:lnTo>
                    <a:pt x="4729" y="614"/>
                  </a:lnTo>
                  <a:lnTo>
                    <a:pt x="4734" y="612"/>
                  </a:lnTo>
                  <a:lnTo>
                    <a:pt x="4737" y="611"/>
                  </a:lnTo>
                  <a:lnTo>
                    <a:pt x="4742" y="604"/>
                  </a:lnTo>
                  <a:lnTo>
                    <a:pt x="4746" y="595"/>
                  </a:lnTo>
                  <a:lnTo>
                    <a:pt x="4749" y="587"/>
                  </a:lnTo>
                  <a:lnTo>
                    <a:pt x="4749" y="583"/>
                  </a:lnTo>
                  <a:lnTo>
                    <a:pt x="4753" y="580"/>
                  </a:lnTo>
                  <a:lnTo>
                    <a:pt x="4758" y="575"/>
                  </a:lnTo>
                  <a:lnTo>
                    <a:pt x="4761" y="573"/>
                  </a:lnTo>
                  <a:lnTo>
                    <a:pt x="4763" y="570"/>
                  </a:lnTo>
                  <a:lnTo>
                    <a:pt x="4763" y="566"/>
                  </a:lnTo>
                  <a:lnTo>
                    <a:pt x="4763" y="560"/>
                  </a:lnTo>
                  <a:lnTo>
                    <a:pt x="4759" y="560"/>
                  </a:lnTo>
                  <a:lnTo>
                    <a:pt x="4758" y="558"/>
                  </a:lnTo>
                  <a:lnTo>
                    <a:pt x="4756" y="553"/>
                  </a:lnTo>
                  <a:lnTo>
                    <a:pt x="4754" y="548"/>
                  </a:lnTo>
                  <a:lnTo>
                    <a:pt x="4753" y="544"/>
                  </a:lnTo>
                  <a:lnTo>
                    <a:pt x="4749" y="542"/>
                  </a:lnTo>
                  <a:lnTo>
                    <a:pt x="4744" y="541"/>
                  </a:lnTo>
                  <a:lnTo>
                    <a:pt x="4734" y="539"/>
                  </a:lnTo>
                  <a:lnTo>
                    <a:pt x="4722" y="539"/>
                  </a:lnTo>
                  <a:lnTo>
                    <a:pt x="4720" y="544"/>
                  </a:lnTo>
                  <a:lnTo>
                    <a:pt x="4722" y="549"/>
                  </a:lnTo>
                  <a:lnTo>
                    <a:pt x="4725" y="554"/>
                  </a:lnTo>
                  <a:lnTo>
                    <a:pt x="4729" y="556"/>
                  </a:lnTo>
                  <a:lnTo>
                    <a:pt x="4732" y="560"/>
                  </a:lnTo>
                  <a:lnTo>
                    <a:pt x="4735" y="561"/>
                  </a:lnTo>
                  <a:lnTo>
                    <a:pt x="4734" y="565"/>
                  </a:lnTo>
                  <a:lnTo>
                    <a:pt x="4729" y="566"/>
                  </a:lnTo>
                  <a:lnTo>
                    <a:pt x="4715" y="560"/>
                  </a:lnTo>
                  <a:lnTo>
                    <a:pt x="4701" y="553"/>
                  </a:lnTo>
                  <a:lnTo>
                    <a:pt x="4701" y="561"/>
                  </a:lnTo>
                  <a:lnTo>
                    <a:pt x="4705" y="566"/>
                  </a:lnTo>
                  <a:lnTo>
                    <a:pt x="4715" y="578"/>
                  </a:lnTo>
                  <a:lnTo>
                    <a:pt x="4718" y="582"/>
                  </a:lnTo>
                  <a:lnTo>
                    <a:pt x="4720" y="585"/>
                  </a:lnTo>
                  <a:lnTo>
                    <a:pt x="4717" y="590"/>
                  </a:lnTo>
                  <a:lnTo>
                    <a:pt x="4708" y="594"/>
                  </a:lnTo>
                  <a:lnTo>
                    <a:pt x="4706" y="582"/>
                  </a:lnTo>
                  <a:lnTo>
                    <a:pt x="4703" y="578"/>
                  </a:lnTo>
                  <a:lnTo>
                    <a:pt x="4701" y="573"/>
                  </a:lnTo>
                  <a:lnTo>
                    <a:pt x="4696" y="571"/>
                  </a:lnTo>
                  <a:lnTo>
                    <a:pt x="4693" y="568"/>
                  </a:lnTo>
                  <a:lnTo>
                    <a:pt x="4681" y="566"/>
                  </a:lnTo>
                  <a:lnTo>
                    <a:pt x="4681" y="570"/>
                  </a:lnTo>
                  <a:lnTo>
                    <a:pt x="4683" y="580"/>
                  </a:lnTo>
                  <a:lnTo>
                    <a:pt x="4684" y="589"/>
                  </a:lnTo>
                  <a:lnTo>
                    <a:pt x="4686" y="595"/>
                  </a:lnTo>
                  <a:lnTo>
                    <a:pt x="4686" y="604"/>
                  </a:lnTo>
                  <a:lnTo>
                    <a:pt x="4686" y="607"/>
                  </a:lnTo>
                  <a:lnTo>
                    <a:pt x="4691" y="614"/>
                  </a:lnTo>
                  <a:lnTo>
                    <a:pt x="4698" y="619"/>
                  </a:lnTo>
                  <a:lnTo>
                    <a:pt x="4700" y="623"/>
                  </a:lnTo>
                  <a:lnTo>
                    <a:pt x="4700" y="624"/>
                  </a:lnTo>
                  <a:lnTo>
                    <a:pt x="4698" y="626"/>
                  </a:lnTo>
                  <a:lnTo>
                    <a:pt x="4695" y="628"/>
                  </a:lnTo>
                  <a:lnTo>
                    <a:pt x="4689" y="624"/>
                  </a:lnTo>
                  <a:lnTo>
                    <a:pt x="4684" y="621"/>
                  </a:lnTo>
                  <a:lnTo>
                    <a:pt x="4679" y="616"/>
                  </a:lnTo>
                  <a:lnTo>
                    <a:pt x="4674" y="614"/>
                  </a:lnTo>
                  <a:lnTo>
                    <a:pt x="4674" y="607"/>
                  </a:lnTo>
                  <a:lnTo>
                    <a:pt x="4671" y="604"/>
                  </a:lnTo>
                  <a:lnTo>
                    <a:pt x="4666" y="602"/>
                  </a:lnTo>
                  <a:lnTo>
                    <a:pt x="4660" y="600"/>
                  </a:lnTo>
                  <a:lnTo>
                    <a:pt x="4660" y="606"/>
                  </a:lnTo>
                  <a:lnTo>
                    <a:pt x="4662" y="611"/>
                  </a:lnTo>
                  <a:lnTo>
                    <a:pt x="4666" y="619"/>
                  </a:lnTo>
                  <a:lnTo>
                    <a:pt x="4669" y="628"/>
                  </a:lnTo>
                  <a:lnTo>
                    <a:pt x="4669" y="635"/>
                  </a:lnTo>
                  <a:lnTo>
                    <a:pt x="4667" y="641"/>
                  </a:lnTo>
                  <a:lnTo>
                    <a:pt x="4664" y="641"/>
                  </a:lnTo>
                  <a:lnTo>
                    <a:pt x="4659" y="643"/>
                  </a:lnTo>
                  <a:lnTo>
                    <a:pt x="4654" y="645"/>
                  </a:lnTo>
                  <a:lnTo>
                    <a:pt x="4650" y="646"/>
                  </a:lnTo>
                  <a:lnTo>
                    <a:pt x="4649" y="645"/>
                  </a:lnTo>
                  <a:lnTo>
                    <a:pt x="4647" y="641"/>
                  </a:lnTo>
                  <a:lnTo>
                    <a:pt x="4649" y="638"/>
                  </a:lnTo>
                  <a:lnTo>
                    <a:pt x="4652" y="636"/>
                  </a:lnTo>
                  <a:lnTo>
                    <a:pt x="4660" y="635"/>
                  </a:lnTo>
                  <a:lnTo>
                    <a:pt x="4660" y="621"/>
                  </a:lnTo>
                  <a:lnTo>
                    <a:pt x="4654" y="616"/>
                  </a:lnTo>
                  <a:lnTo>
                    <a:pt x="4643" y="614"/>
                  </a:lnTo>
                  <a:lnTo>
                    <a:pt x="4631" y="614"/>
                  </a:lnTo>
                  <a:lnTo>
                    <a:pt x="4620" y="614"/>
                  </a:lnTo>
                  <a:lnTo>
                    <a:pt x="4614" y="626"/>
                  </a:lnTo>
                  <a:lnTo>
                    <a:pt x="4611" y="631"/>
                  </a:lnTo>
                  <a:lnTo>
                    <a:pt x="4608" y="636"/>
                  </a:lnTo>
                  <a:lnTo>
                    <a:pt x="4602" y="640"/>
                  </a:lnTo>
                  <a:lnTo>
                    <a:pt x="4596" y="641"/>
                  </a:lnTo>
                  <a:lnTo>
                    <a:pt x="4589" y="643"/>
                  </a:lnTo>
                  <a:lnTo>
                    <a:pt x="4579" y="641"/>
                  </a:lnTo>
                  <a:lnTo>
                    <a:pt x="4558" y="641"/>
                  </a:lnTo>
                  <a:lnTo>
                    <a:pt x="4555" y="648"/>
                  </a:lnTo>
                  <a:lnTo>
                    <a:pt x="4551" y="657"/>
                  </a:lnTo>
                  <a:lnTo>
                    <a:pt x="4551" y="660"/>
                  </a:lnTo>
                  <a:lnTo>
                    <a:pt x="4553" y="665"/>
                  </a:lnTo>
                  <a:lnTo>
                    <a:pt x="4551" y="669"/>
                  </a:lnTo>
                  <a:lnTo>
                    <a:pt x="4548" y="670"/>
                  </a:lnTo>
                  <a:lnTo>
                    <a:pt x="4546" y="674"/>
                  </a:lnTo>
                  <a:lnTo>
                    <a:pt x="4546" y="677"/>
                  </a:lnTo>
                  <a:lnTo>
                    <a:pt x="4548" y="681"/>
                  </a:lnTo>
                  <a:lnTo>
                    <a:pt x="4551" y="682"/>
                  </a:lnTo>
                  <a:close/>
                  <a:moveTo>
                    <a:pt x="4974" y="430"/>
                  </a:moveTo>
                  <a:lnTo>
                    <a:pt x="4974" y="402"/>
                  </a:lnTo>
                  <a:lnTo>
                    <a:pt x="4954" y="402"/>
                  </a:lnTo>
                  <a:lnTo>
                    <a:pt x="4954" y="414"/>
                  </a:lnTo>
                  <a:lnTo>
                    <a:pt x="4954" y="420"/>
                  </a:lnTo>
                  <a:lnTo>
                    <a:pt x="4957" y="423"/>
                  </a:lnTo>
                  <a:lnTo>
                    <a:pt x="4959" y="426"/>
                  </a:lnTo>
                  <a:lnTo>
                    <a:pt x="4963" y="430"/>
                  </a:lnTo>
                  <a:lnTo>
                    <a:pt x="4968" y="430"/>
                  </a:lnTo>
                  <a:lnTo>
                    <a:pt x="4974" y="430"/>
                  </a:lnTo>
                  <a:close/>
                  <a:moveTo>
                    <a:pt x="4770" y="791"/>
                  </a:moveTo>
                  <a:lnTo>
                    <a:pt x="4771" y="785"/>
                  </a:lnTo>
                  <a:lnTo>
                    <a:pt x="4773" y="778"/>
                  </a:lnTo>
                  <a:lnTo>
                    <a:pt x="4778" y="766"/>
                  </a:lnTo>
                  <a:lnTo>
                    <a:pt x="4785" y="756"/>
                  </a:lnTo>
                  <a:lnTo>
                    <a:pt x="4790" y="744"/>
                  </a:lnTo>
                  <a:lnTo>
                    <a:pt x="4790" y="737"/>
                  </a:lnTo>
                  <a:lnTo>
                    <a:pt x="4793" y="730"/>
                  </a:lnTo>
                  <a:lnTo>
                    <a:pt x="4799" y="727"/>
                  </a:lnTo>
                  <a:lnTo>
                    <a:pt x="4804" y="723"/>
                  </a:lnTo>
                  <a:lnTo>
                    <a:pt x="4804" y="713"/>
                  </a:lnTo>
                  <a:lnTo>
                    <a:pt x="4804" y="710"/>
                  </a:lnTo>
                  <a:lnTo>
                    <a:pt x="4805" y="704"/>
                  </a:lnTo>
                  <a:lnTo>
                    <a:pt x="4805" y="699"/>
                  </a:lnTo>
                  <a:lnTo>
                    <a:pt x="4805" y="696"/>
                  </a:lnTo>
                  <a:lnTo>
                    <a:pt x="4804" y="693"/>
                  </a:lnTo>
                  <a:lnTo>
                    <a:pt x="4797" y="687"/>
                  </a:lnTo>
                  <a:lnTo>
                    <a:pt x="4788" y="682"/>
                  </a:lnTo>
                  <a:lnTo>
                    <a:pt x="4785" y="681"/>
                  </a:lnTo>
                  <a:lnTo>
                    <a:pt x="4778" y="674"/>
                  </a:lnTo>
                  <a:lnTo>
                    <a:pt x="4770" y="669"/>
                  </a:lnTo>
                  <a:lnTo>
                    <a:pt x="4768" y="674"/>
                  </a:lnTo>
                  <a:lnTo>
                    <a:pt x="4764" y="679"/>
                  </a:lnTo>
                  <a:lnTo>
                    <a:pt x="4763" y="682"/>
                  </a:lnTo>
                  <a:lnTo>
                    <a:pt x="4763" y="689"/>
                  </a:lnTo>
                  <a:lnTo>
                    <a:pt x="4759" y="691"/>
                  </a:lnTo>
                  <a:lnTo>
                    <a:pt x="4758" y="693"/>
                  </a:lnTo>
                  <a:lnTo>
                    <a:pt x="4756" y="699"/>
                  </a:lnTo>
                  <a:lnTo>
                    <a:pt x="4754" y="706"/>
                  </a:lnTo>
                  <a:lnTo>
                    <a:pt x="4753" y="708"/>
                  </a:lnTo>
                  <a:lnTo>
                    <a:pt x="4749" y="710"/>
                  </a:lnTo>
                  <a:lnTo>
                    <a:pt x="4747" y="699"/>
                  </a:lnTo>
                  <a:lnTo>
                    <a:pt x="4744" y="691"/>
                  </a:lnTo>
                  <a:lnTo>
                    <a:pt x="4742" y="687"/>
                  </a:lnTo>
                  <a:lnTo>
                    <a:pt x="4739" y="684"/>
                  </a:lnTo>
                  <a:lnTo>
                    <a:pt x="4734" y="682"/>
                  </a:lnTo>
                  <a:lnTo>
                    <a:pt x="4729" y="682"/>
                  </a:lnTo>
                  <a:lnTo>
                    <a:pt x="4724" y="684"/>
                  </a:lnTo>
                  <a:lnTo>
                    <a:pt x="4720" y="686"/>
                  </a:lnTo>
                  <a:lnTo>
                    <a:pt x="4715" y="693"/>
                  </a:lnTo>
                  <a:lnTo>
                    <a:pt x="4710" y="699"/>
                  </a:lnTo>
                  <a:lnTo>
                    <a:pt x="4706" y="701"/>
                  </a:lnTo>
                  <a:lnTo>
                    <a:pt x="4701" y="703"/>
                  </a:lnTo>
                  <a:lnTo>
                    <a:pt x="4701" y="730"/>
                  </a:lnTo>
                  <a:lnTo>
                    <a:pt x="4700" y="742"/>
                  </a:lnTo>
                  <a:lnTo>
                    <a:pt x="4698" y="747"/>
                  </a:lnTo>
                  <a:lnTo>
                    <a:pt x="4695" y="750"/>
                  </a:lnTo>
                  <a:lnTo>
                    <a:pt x="4701" y="752"/>
                  </a:lnTo>
                  <a:lnTo>
                    <a:pt x="4706" y="754"/>
                  </a:lnTo>
                  <a:lnTo>
                    <a:pt x="4712" y="756"/>
                  </a:lnTo>
                  <a:lnTo>
                    <a:pt x="4715" y="761"/>
                  </a:lnTo>
                  <a:lnTo>
                    <a:pt x="4722" y="769"/>
                  </a:lnTo>
                  <a:lnTo>
                    <a:pt x="4729" y="778"/>
                  </a:lnTo>
                  <a:lnTo>
                    <a:pt x="4730" y="781"/>
                  </a:lnTo>
                  <a:lnTo>
                    <a:pt x="4732" y="785"/>
                  </a:lnTo>
                  <a:lnTo>
                    <a:pt x="4734" y="791"/>
                  </a:lnTo>
                  <a:lnTo>
                    <a:pt x="4737" y="795"/>
                  </a:lnTo>
                  <a:lnTo>
                    <a:pt x="4739" y="798"/>
                  </a:lnTo>
                  <a:lnTo>
                    <a:pt x="4744" y="798"/>
                  </a:lnTo>
                  <a:lnTo>
                    <a:pt x="4749" y="798"/>
                  </a:lnTo>
                  <a:lnTo>
                    <a:pt x="4754" y="797"/>
                  </a:lnTo>
                  <a:lnTo>
                    <a:pt x="4758" y="795"/>
                  </a:lnTo>
                  <a:lnTo>
                    <a:pt x="4763" y="791"/>
                  </a:lnTo>
                  <a:lnTo>
                    <a:pt x="4770" y="791"/>
                  </a:lnTo>
                  <a:close/>
                  <a:moveTo>
                    <a:pt x="5111" y="519"/>
                  </a:moveTo>
                  <a:lnTo>
                    <a:pt x="5107" y="529"/>
                  </a:lnTo>
                  <a:lnTo>
                    <a:pt x="5107" y="534"/>
                  </a:lnTo>
                  <a:lnTo>
                    <a:pt x="5111" y="539"/>
                  </a:lnTo>
                  <a:lnTo>
                    <a:pt x="5113" y="544"/>
                  </a:lnTo>
                  <a:lnTo>
                    <a:pt x="5118" y="546"/>
                  </a:lnTo>
                  <a:lnTo>
                    <a:pt x="5124" y="546"/>
                  </a:lnTo>
                  <a:lnTo>
                    <a:pt x="5131" y="546"/>
                  </a:lnTo>
                  <a:lnTo>
                    <a:pt x="5131" y="534"/>
                  </a:lnTo>
                  <a:lnTo>
                    <a:pt x="5130" y="529"/>
                  </a:lnTo>
                  <a:lnTo>
                    <a:pt x="5128" y="525"/>
                  </a:lnTo>
                  <a:lnTo>
                    <a:pt x="5126" y="522"/>
                  </a:lnTo>
                  <a:lnTo>
                    <a:pt x="5121" y="520"/>
                  </a:lnTo>
                  <a:lnTo>
                    <a:pt x="5118" y="519"/>
                  </a:lnTo>
                  <a:lnTo>
                    <a:pt x="5111" y="519"/>
                  </a:lnTo>
                  <a:close/>
                  <a:moveTo>
                    <a:pt x="5029" y="409"/>
                  </a:moveTo>
                  <a:lnTo>
                    <a:pt x="5032" y="408"/>
                  </a:lnTo>
                  <a:lnTo>
                    <a:pt x="5036" y="406"/>
                  </a:lnTo>
                  <a:lnTo>
                    <a:pt x="5038" y="397"/>
                  </a:lnTo>
                  <a:lnTo>
                    <a:pt x="5039" y="394"/>
                  </a:lnTo>
                  <a:lnTo>
                    <a:pt x="5041" y="390"/>
                  </a:lnTo>
                  <a:lnTo>
                    <a:pt x="5044" y="389"/>
                  </a:lnTo>
                  <a:lnTo>
                    <a:pt x="5049" y="389"/>
                  </a:lnTo>
                  <a:lnTo>
                    <a:pt x="5049" y="420"/>
                  </a:lnTo>
                  <a:lnTo>
                    <a:pt x="5051" y="433"/>
                  </a:lnTo>
                  <a:lnTo>
                    <a:pt x="5053" y="438"/>
                  </a:lnTo>
                  <a:lnTo>
                    <a:pt x="5056" y="443"/>
                  </a:lnTo>
                  <a:lnTo>
                    <a:pt x="5084" y="443"/>
                  </a:lnTo>
                  <a:lnTo>
                    <a:pt x="5084" y="437"/>
                  </a:lnTo>
                  <a:lnTo>
                    <a:pt x="5084" y="430"/>
                  </a:lnTo>
                  <a:lnTo>
                    <a:pt x="5085" y="425"/>
                  </a:lnTo>
                  <a:lnTo>
                    <a:pt x="5090" y="423"/>
                  </a:lnTo>
                  <a:lnTo>
                    <a:pt x="5111" y="423"/>
                  </a:lnTo>
                  <a:lnTo>
                    <a:pt x="5113" y="418"/>
                  </a:lnTo>
                  <a:lnTo>
                    <a:pt x="5114" y="414"/>
                  </a:lnTo>
                  <a:lnTo>
                    <a:pt x="5121" y="409"/>
                  </a:lnTo>
                  <a:lnTo>
                    <a:pt x="5130" y="406"/>
                  </a:lnTo>
                  <a:lnTo>
                    <a:pt x="5138" y="402"/>
                  </a:lnTo>
                  <a:lnTo>
                    <a:pt x="5142" y="401"/>
                  </a:lnTo>
                  <a:lnTo>
                    <a:pt x="5145" y="399"/>
                  </a:lnTo>
                  <a:lnTo>
                    <a:pt x="5152" y="396"/>
                  </a:lnTo>
                  <a:lnTo>
                    <a:pt x="5155" y="394"/>
                  </a:lnTo>
                  <a:lnTo>
                    <a:pt x="5159" y="392"/>
                  </a:lnTo>
                  <a:lnTo>
                    <a:pt x="5159" y="387"/>
                  </a:lnTo>
                  <a:lnTo>
                    <a:pt x="5159" y="382"/>
                  </a:lnTo>
                  <a:lnTo>
                    <a:pt x="5159" y="379"/>
                  </a:lnTo>
                  <a:lnTo>
                    <a:pt x="5155" y="373"/>
                  </a:lnTo>
                  <a:lnTo>
                    <a:pt x="5152" y="370"/>
                  </a:lnTo>
                  <a:lnTo>
                    <a:pt x="5147" y="368"/>
                  </a:lnTo>
                  <a:lnTo>
                    <a:pt x="5142" y="367"/>
                  </a:lnTo>
                  <a:lnTo>
                    <a:pt x="5136" y="368"/>
                  </a:lnTo>
                  <a:lnTo>
                    <a:pt x="5133" y="370"/>
                  </a:lnTo>
                  <a:lnTo>
                    <a:pt x="5131" y="375"/>
                  </a:lnTo>
                  <a:lnTo>
                    <a:pt x="5126" y="377"/>
                  </a:lnTo>
                  <a:lnTo>
                    <a:pt x="5124" y="379"/>
                  </a:lnTo>
                  <a:lnTo>
                    <a:pt x="5119" y="384"/>
                  </a:lnTo>
                  <a:lnTo>
                    <a:pt x="5118" y="387"/>
                  </a:lnTo>
                  <a:lnTo>
                    <a:pt x="5114" y="389"/>
                  </a:lnTo>
                  <a:lnTo>
                    <a:pt x="5109" y="390"/>
                  </a:lnTo>
                  <a:lnTo>
                    <a:pt x="5104" y="389"/>
                  </a:lnTo>
                  <a:lnTo>
                    <a:pt x="5102" y="382"/>
                  </a:lnTo>
                  <a:lnTo>
                    <a:pt x="5102" y="377"/>
                  </a:lnTo>
                  <a:lnTo>
                    <a:pt x="5106" y="370"/>
                  </a:lnTo>
                  <a:lnTo>
                    <a:pt x="5111" y="365"/>
                  </a:lnTo>
                  <a:lnTo>
                    <a:pt x="5111" y="360"/>
                  </a:lnTo>
                  <a:lnTo>
                    <a:pt x="5111" y="355"/>
                  </a:lnTo>
                  <a:lnTo>
                    <a:pt x="5104" y="351"/>
                  </a:lnTo>
                  <a:lnTo>
                    <a:pt x="5097" y="348"/>
                  </a:lnTo>
                  <a:lnTo>
                    <a:pt x="5087" y="348"/>
                  </a:lnTo>
                  <a:lnTo>
                    <a:pt x="5077" y="348"/>
                  </a:lnTo>
                  <a:lnTo>
                    <a:pt x="5077" y="341"/>
                  </a:lnTo>
                  <a:lnTo>
                    <a:pt x="5075" y="336"/>
                  </a:lnTo>
                  <a:lnTo>
                    <a:pt x="5070" y="334"/>
                  </a:lnTo>
                  <a:lnTo>
                    <a:pt x="5063" y="332"/>
                  </a:lnTo>
                  <a:lnTo>
                    <a:pt x="5056" y="334"/>
                  </a:lnTo>
                  <a:lnTo>
                    <a:pt x="5051" y="336"/>
                  </a:lnTo>
                  <a:lnTo>
                    <a:pt x="5043" y="341"/>
                  </a:lnTo>
                  <a:lnTo>
                    <a:pt x="5041" y="350"/>
                  </a:lnTo>
                  <a:lnTo>
                    <a:pt x="5043" y="355"/>
                  </a:lnTo>
                  <a:lnTo>
                    <a:pt x="5048" y="356"/>
                  </a:lnTo>
                  <a:lnTo>
                    <a:pt x="5051" y="360"/>
                  </a:lnTo>
                  <a:lnTo>
                    <a:pt x="5056" y="361"/>
                  </a:lnTo>
                  <a:lnTo>
                    <a:pt x="5061" y="363"/>
                  </a:lnTo>
                  <a:lnTo>
                    <a:pt x="5063" y="368"/>
                  </a:lnTo>
                  <a:lnTo>
                    <a:pt x="5063" y="375"/>
                  </a:lnTo>
                  <a:lnTo>
                    <a:pt x="5072" y="377"/>
                  </a:lnTo>
                  <a:lnTo>
                    <a:pt x="5075" y="379"/>
                  </a:lnTo>
                  <a:lnTo>
                    <a:pt x="5077" y="382"/>
                  </a:lnTo>
                  <a:lnTo>
                    <a:pt x="5068" y="380"/>
                  </a:lnTo>
                  <a:lnTo>
                    <a:pt x="5065" y="379"/>
                  </a:lnTo>
                  <a:lnTo>
                    <a:pt x="5063" y="375"/>
                  </a:lnTo>
                  <a:lnTo>
                    <a:pt x="5056" y="375"/>
                  </a:lnTo>
                  <a:lnTo>
                    <a:pt x="5051" y="372"/>
                  </a:lnTo>
                  <a:lnTo>
                    <a:pt x="5041" y="365"/>
                  </a:lnTo>
                  <a:lnTo>
                    <a:pt x="5038" y="363"/>
                  </a:lnTo>
                  <a:lnTo>
                    <a:pt x="5032" y="360"/>
                  </a:lnTo>
                  <a:lnTo>
                    <a:pt x="5024" y="360"/>
                  </a:lnTo>
                  <a:lnTo>
                    <a:pt x="5015" y="361"/>
                  </a:lnTo>
                  <a:lnTo>
                    <a:pt x="5012" y="367"/>
                  </a:lnTo>
                  <a:lnTo>
                    <a:pt x="5009" y="375"/>
                  </a:lnTo>
                  <a:lnTo>
                    <a:pt x="5009" y="384"/>
                  </a:lnTo>
                  <a:lnTo>
                    <a:pt x="5009" y="392"/>
                  </a:lnTo>
                  <a:lnTo>
                    <a:pt x="5010" y="399"/>
                  </a:lnTo>
                  <a:lnTo>
                    <a:pt x="5014" y="406"/>
                  </a:lnTo>
                  <a:lnTo>
                    <a:pt x="5017" y="408"/>
                  </a:lnTo>
                  <a:lnTo>
                    <a:pt x="5020" y="409"/>
                  </a:lnTo>
                  <a:lnTo>
                    <a:pt x="5024" y="409"/>
                  </a:lnTo>
                  <a:lnTo>
                    <a:pt x="5029" y="409"/>
                  </a:lnTo>
                  <a:close/>
                  <a:moveTo>
                    <a:pt x="4940" y="423"/>
                  </a:moveTo>
                  <a:lnTo>
                    <a:pt x="4940" y="416"/>
                  </a:lnTo>
                  <a:lnTo>
                    <a:pt x="4939" y="409"/>
                  </a:lnTo>
                  <a:lnTo>
                    <a:pt x="4933" y="404"/>
                  </a:lnTo>
                  <a:lnTo>
                    <a:pt x="4928" y="399"/>
                  </a:lnTo>
                  <a:lnTo>
                    <a:pt x="4922" y="397"/>
                  </a:lnTo>
                  <a:lnTo>
                    <a:pt x="4913" y="396"/>
                  </a:lnTo>
                  <a:lnTo>
                    <a:pt x="4908" y="397"/>
                  </a:lnTo>
                  <a:lnTo>
                    <a:pt x="4903" y="402"/>
                  </a:lnTo>
                  <a:lnTo>
                    <a:pt x="4899" y="409"/>
                  </a:lnTo>
                  <a:lnTo>
                    <a:pt x="4906" y="409"/>
                  </a:lnTo>
                  <a:lnTo>
                    <a:pt x="4911" y="411"/>
                  </a:lnTo>
                  <a:lnTo>
                    <a:pt x="4915" y="414"/>
                  </a:lnTo>
                  <a:lnTo>
                    <a:pt x="4918" y="418"/>
                  </a:lnTo>
                  <a:lnTo>
                    <a:pt x="4922" y="421"/>
                  </a:lnTo>
                  <a:lnTo>
                    <a:pt x="4927" y="423"/>
                  </a:lnTo>
                  <a:lnTo>
                    <a:pt x="4932" y="425"/>
                  </a:lnTo>
                  <a:lnTo>
                    <a:pt x="4940" y="423"/>
                  </a:lnTo>
                  <a:close/>
                  <a:moveTo>
                    <a:pt x="4838" y="675"/>
                  </a:moveTo>
                  <a:lnTo>
                    <a:pt x="4838" y="674"/>
                  </a:lnTo>
                  <a:lnTo>
                    <a:pt x="4839" y="672"/>
                  </a:lnTo>
                  <a:lnTo>
                    <a:pt x="4845" y="670"/>
                  </a:lnTo>
                  <a:lnTo>
                    <a:pt x="4858" y="669"/>
                  </a:lnTo>
                  <a:lnTo>
                    <a:pt x="4863" y="658"/>
                  </a:lnTo>
                  <a:lnTo>
                    <a:pt x="4869" y="648"/>
                  </a:lnTo>
                  <a:lnTo>
                    <a:pt x="4872" y="636"/>
                  </a:lnTo>
                  <a:lnTo>
                    <a:pt x="4872" y="629"/>
                  </a:lnTo>
                  <a:lnTo>
                    <a:pt x="4872" y="621"/>
                  </a:lnTo>
                  <a:lnTo>
                    <a:pt x="4869" y="619"/>
                  </a:lnTo>
                  <a:lnTo>
                    <a:pt x="4867" y="616"/>
                  </a:lnTo>
                  <a:lnTo>
                    <a:pt x="4867" y="612"/>
                  </a:lnTo>
                  <a:lnTo>
                    <a:pt x="4855" y="600"/>
                  </a:lnTo>
                  <a:lnTo>
                    <a:pt x="4848" y="595"/>
                  </a:lnTo>
                  <a:lnTo>
                    <a:pt x="4845" y="594"/>
                  </a:lnTo>
                  <a:lnTo>
                    <a:pt x="4839" y="594"/>
                  </a:lnTo>
                  <a:lnTo>
                    <a:pt x="4836" y="594"/>
                  </a:lnTo>
                  <a:lnTo>
                    <a:pt x="4833" y="592"/>
                  </a:lnTo>
                  <a:lnTo>
                    <a:pt x="4829" y="590"/>
                  </a:lnTo>
                  <a:lnTo>
                    <a:pt x="4828" y="590"/>
                  </a:lnTo>
                  <a:lnTo>
                    <a:pt x="4826" y="589"/>
                  </a:lnTo>
                  <a:lnTo>
                    <a:pt x="4826" y="582"/>
                  </a:lnTo>
                  <a:lnTo>
                    <a:pt x="4824" y="575"/>
                  </a:lnTo>
                  <a:lnTo>
                    <a:pt x="4822" y="571"/>
                  </a:lnTo>
                  <a:lnTo>
                    <a:pt x="4819" y="571"/>
                  </a:lnTo>
                  <a:lnTo>
                    <a:pt x="4816" y="571"/>
                  </a:lnTo>
                  <a:lnTo>
                    <a:pt x="4809" y="573"/>
                  </a:lnTo>
                  <a:lnTo>
                    <a:pt x="4805" y="577"/>
                  </a:lnTo>
                  <a:lnTo>
                    <a:pt x="4802" y="589"/>
                  </a:lnTo>
                  <a:lnTo>
                    <a:pt x="4800" y="592"/>
                  </a:lnTo>
                  <a:lnTo>
                    <a:pt x="4797" y="599"/>
                  </a:lnTo>
                  <a:lnTo>
                    <a:pt x="4793" y="607"/>
                  </a:lnTo>
                  <a:lnTo>
                    <a:pt x="4790" y="616"/>
                  </a:lnTo>
                  <a:lnTo>
                    <a:pt x="4790" y="628"/>
                  </a:lnTo>
                  <a:lnTo>
                    <a:pt x="4800" y="641"/>
                  </a:lnTo>
                  <a:lnTo>
                    <a:pt x="4812" y="653"/>
                  </a:lnTo>
                  <a:lnTo>
                    <a:pt x="4824" y="665"/>
                  </a:lnTo>
                  <a:lnTo>
                    <a:pt x="4838" y="675"/>
                  </a:lnTo>
                  <a:close/>
                  <a:moveTo>
                    <a:pt x="4831" y="430"/>
                  </a:moveTo>
                  <a:lnTo>
                    <a:pt x="4836" y="428"/>
                  </a:lnTo>
                  <a:lnTo>
                    <a:pt x="4836" y="425"/>
                  </a:lnTo>
                  <a:lnTo>
                    <a:pt x="4836" y="420"/>
                  </a:lnTo>
                  <a:lnTo>
                    <a:pt x="4838" y="416"/>
                  </a:lnTo>
                  <a:lnTo>
                    <a:pt x="4841" y="414"/>
                  </a:lnTo>
                  <a:lnTo>
                    <a:pt x="4846" y="414"/>
                  </a:lnTo>
                  <a:lnTo>
                    <a:pt x="4850" y="413"/>
                  </a:lnTo>
                  <a:lnTo>
                    <a:pt x="4851" y="411"/>
                  </a:lnTo>
                  <a:lnTo>
                    <a:pt x="4851" y="409"/>
                  </a:lnTo>
                  <a:lnTo>
                    <a:pt x="4838" y="409"/>
                  </a:lnTo>
                  <a:lnTo>
                    <a:pt x="4831" y="409"/>
                  </a:lnTo>
                  <a:lnTo>
                    <a:pt x="4826" y="411"/>
                  </a:lnTo>
                  <a:lnTo>
                    <a:pt x="4821" y="414"/>
                  </a:lnTo>
                  <a:lnTo>
                    <a:pt x="4819" y="418"/>
                  </a:lnTo>
                  <a:lnTo>
                    <a:pt x="4817" y="423"/>
                  </a:lnTo>
                  <a:lnTo>
                    <a:pt x="4817" y="430"/>
                  </a:lnTo>
                  <a:lnTo>
                    <a:pt x="4824" y="430"/>
                  </a:lnTo>
                  <a:lnTo>
                    <a:pt x="4831" y="430"/>
                  </a:lnTo>
                  <a:close/>
                  <a:moveTo>
                    <a:pt x="4824" y="491"/>
                  </a:moveTo>
                  <a:lnTo>
                    <a:pt x="4833" y="491"/>
                  </a:lnTo>
                  <a:lnTo>
                    <a:pt x="4839" y="490"/>
                  </a:lnTo>
                  <a:lnTo>
                    <a:pt x="4846" y="488"/>
                  </a:lnTo>
                  <a:lnTo>
                    <a:pt x="4850" y="484"/>
                  </a:lnTo>
                  <a:lnTo>
                    <a:pt x="4858" y="474"/>
                  </a:lnTo>
                  <a:lnTo>
                    <a:pt x="4865" y="464"/>
                  </a:lnTo>
                  <a:lnTo>
                    <a:pt x="4860" y="464"/>
                  </a:lnTo>
                  <a:lnTo>
                    <a:pt x="4855" y="462"/>
                  </a:lnTo>
                  <a:lnTo>
                    <a:pt x="4850" y="461"/>
                  </a:lnTo>
                  <a:lnTo>
                    <a:pt x="4846" y="457"/>
                  </a:lnTo>
                  <a:lnTo>
                    <a:pt x="4841" y="450"/>
                  </a:lnTo>
                  <a:lnTo>
                    <a:pt x="4838" y="443"/>
                  </a:lnTo>
                  <a:lnTo>
                    <a:pt x="4829" y="443"/>
                  </a:lnTo>
                  <a:lnTo>
                    <a:pt x="4822" y="445"/>
                  </a:lnTo>
                  <a:lnTo>
                    <a:pt x="4816" y="447"/>
                  </a:lnTo>
                  <a:lnTo>
                    <a:pt x="4811" y="450"/>
                  </a:lnTo>
                  <a:lnTo>
                    <a:pt x="4811" y="457"/>
                  </a:lnTo>
                  <a:lnTo>
                    <a:pt x="4812" y="462"/>
                  </a:lnTo>
                  <a:lnTo>
                    <a:pt x="4817" y="471"/>
                  </a:lnTo>
                  <a:lnTo>
                    <a:pt x="4822" y="479"/>
                  </a:lnTo>
                  <a:lnTo>
                    <a:pt x="4824" y="484"/>
                  </a:lnTo>
                  <a:lnTo>
                    <a:pt x="4824" y="491"/>
                  </a:lnTo>
                  <a:close/>
                  <a:moveTo>
                    <a:pt x="3801" y="1440"/>
                  </a:moveTo>
                  <a:lnTo>
                    <a:pt x="3804" y="1440"/>
                  </a:lnTo>
                  <a:lnTo>
                    <a:pt x="3813" y="1445"/>
                  </a:lnTo>
                  <a:lnTo>
                    <a:pt x="3819" y="1446"/>
                  </a:lnTo>
                  <a:lnTo>
                    <a:pt x="3823" y="1446"/>
                  </a:lnTo>
                  <a:lnTo>
                    <a:pt x="3828" y="1446"/>
                  </a:lnTo>
                  <a:lnTo>
                    <a:pt x="3833" y="1443"/>
                  </a:lnTo>
                  <a:lnTo>
                    <a:pt x="3838" y="1440"/>
                  </a:lnTo>
                  <a:lnTo>
                    <a:pt x="3842" y="1440"/>
                  </a:lnTo>
                  <a:lnTo>
                    <a:pt x="3840" y="1434"/>
                  </a:lnTo>
                  <a:lnTo>
                    <a:pt x="3842" y="1426"/>
                  </a:lnTo>
                  <a:lnTo>
                    <a:pt x="3843" y="1423"/>
                  </a:lnTo>
                  <a:lnTo>
                    <a:pt x="3847" y="1419"/>
                  </a:lnTo>
                  <a:lnTo>
                    <a:pt x="3854" y="1417"/>
                  </a:lnTo>
                  <a:lnTo>
                    <a:pt x="3862" y="1419"/>
                  </a:lnTo>
                  <a:lnTo>
                    <a:pt x="3860" y="1423"/>
                  </a:lnTo>
                  <a:lnTo>
                    <a:pt x="3857" y="1424"/>
                  </a:lnTo>
                  <a:lnTo>
                    <a:pt x="3852" y="1429"/>
                  </a:lnTo>
                  <a:lnTo>
                    <a:pt x="3848" y="1431"/>
                  </a:lnTo>
                  <a:lnTo>
                    <a:pt x="3847" y="1434"/>
                  </a:lnTo>
                  <a:lnTo>
                    <a:pt x="3847" y="1440"/>
                  </a:lnTo>
                  <a:lnTo>
                    <a:pt x="3848" y="1446"/>
                  </a:lnTo>
                  <a:lnTo>
                    <a:pt x="3852" y="1446"/>
                  </a:lnTo>
                  <a:lnTo>
                    <a:pt x="3855" y="1446"/>
                  </a:lnTo>
                  <a:lnTo>
                    <a:pt x="3859" y="1445"/>
                  </a:lnTo>
                  <a:lnTo>
                    <a:pt x="3860" y="1445"/>
                  </a:lnTo>
                  <a:lnTo>
                    <a:pt x="3867" y="1450"/>
                  </a:lnTo>
                  <a:lnTo>
                    <a:pt x="3872" y="1453"/>
                  </a:lnTo>
                  <a:lnTo>
                    <a:pt x="3874" y="1453"/>
                  </a:lnTo>
                  <a:lnTo>
                    <a:pt x="3878" y="1452"/>
                  </a:lnTo>
                  <a:lnTo>
                    <a:pt x="3879" y="1446"/>
                  </a:lnTo>
                  <a:lnTo>
                    <a:pt x="3883" y="1441"/>
                  </a:lnTo>
                  <a:lnTo>
                    <a:pt x="3884" y="1436"/>
                  </a:lnTo>
                  <a:lnTo>
                    <a:pt x="3884" y="1433"/>
                  </a:lnTo>
                  <a:lnTo>
                    <a:pt x="3883" y="1429"/>
                  </a:lnTo>
                  <a:lnTo>
                    <a:pt x="3883" y="1424"/>
                  </a:lnTo>
                  <a:lnTo>
                    <a:pt x="3884" y="1416"/>
                  </a:lnTo>
                  <a:lnTo>
                    <a:pt x="3888" y="1407"/>
                  </a:lnTo>
                  <a:lnTo>
                    <a:pt x="3896" y="1392"/>
                  </a:lnTo>
                  <a:lnTo>
                    <a:pt x="3896" y="1388"/>
                  </a:lnTo>
                  <a:lnTo>
                    <a:pt x="3898" y="1387"/>
                  </a:lnTo>
                  <a:lnTo>
                    <a:pt x="3900" y="1387"/>
                  </a:lnTo>
                  <a:lnTo>
                    <a:pt x="3903" y="1387"/>
                  </a:lnTo>
                  <a:lnTo>
                    <a:pt x="3912" y="1385"/>
                  </a:lnTo>
                  <a:lnTo>
                    <a:pt x="3915" y="1385"/>
                  </a:lnTo>
                  <a:lnTo>
                    <a:pt x="3919" y="1385"/>
                  </a:lnTo>
                  <a:lnTo>
                    <a:pt x="3924" y="1388"/>
                  </a:lnTo>
                  <a:lnTo>
                    <a:pt x="3925" y="1392"/>
                  </a:lnTo>
                  <a:lnTo>
                    <a:pt x="3929" y="1392"/>
                  </a:lnTo>
                  <a:lnTo>
                    <a:pt x="3937" y="1392"/>
                  </a:lnTo>
                  <a:lnTo>
                    <a:pt x="3944" y="1388"/>
                  </a:lnTo>
                  <a:lnTo>
                    <a:pt x="3958" y="1382"/>
                  </a:lnTo>
                  <a:lnTo>
                    <a:pt x="3970" y="1375"/>
                  </a:lnTo>
                  <a:lnTo>
                    <a:pt x="3976" y="1373"/>
                  </a:lnTo>
                  <a:lnTo>
                    <a:pt x="3985" y="1371"/>
                  </a:lnTo>
                  <a:lnTo>
                    <a:pt x="3987" y="1361"/>
                  </a:lnTo>
                  <a:lnTo>
                    <a:pt x="3985" y="1354"/>
                  </a:lnTo>
                  <a:lnTo>
                    <a:pt x="3982" y="1341"/>
                  </a:lnTo>
                  <a:lnTo>
                    <a:pt x="3978" y="1327"/>
                  </a:lnTo>
                  <a:lnTo>
                    <a:pt x="3978" y="1319"/>
                  </a:lnTo>
                  <a:lnTo>
                    <a:pt x="3978" y="1310"/>
                  </a:lnTo>
                  <a:lnTo>
                    <a:pt x="3982" y="1303"/>
                  </a:lnTo>
                  <a:lnTo>
                    <a:pt x="3987" y="1298"/>
                  </a:lnTo>
                  <a:lnTo>
                    <a:pt x="3992" y="1293"/>
                  </a:lnTo>
                  <a:lnTo>
                    <a:pt x="3999" y="1290"/>
                  </a:lnTo>
                  <a:lnTo>
                    <a:pt x="3999" y="1272"/>
                  </a:lnTo>
                  <a:lnTo>
                    <a:pt x="3997" y="1266"/>
                  </a:lnTo>
                  <a:lnTo>
                    <a:pt x="3995" y="1264"/>
                  </a:lnTo>
                  <a:lnTo>
                    <a:pt x="3992" y="1262"/>
                  </a:lnTo>
                  <a:lnTo>
                    <a:pt x="3990" y="1266"/>
                  </a:lnTo>
                  <a:lnTo>
                    <a:pt x="3987" y="1267"/>
                  </a:lnTo>
                  <a:lnTo>
                    <a:pt x="3978" y="1269"/>
                  </a:lnTo>
                  <a:lnTo>
                    <a:pt x="3978" y="1274"/>
                  </a:lnTo>
                  <a:lnTo>
                    <a:pt x="3976" y="1278"/>
                  </a:lnTo>
                  <a:lnTo>
                    <a:pt x="3975" y="1281"/>
                  </a:lnTo>
                  <a:lnTo>
                    <a:pt x="3971" y="1283"/>
                  </a:lnTo>
                  <a:lnTo>
                    <a:pt x="3970" y="1274"/>
                  </a:lnTo>
                  <a:lnTo>
                    <a:pt x="3971" y="1267"/>
                  </a:lnTo>
                  <a:lnTo>
                    <a:pt x="3975" y="1262"/>
                  </a:lnTo>
                  <a:lnTo>
                    <a:pt x="3978" y="1259"/>
                  </a:lnTo>
                  <a:lnTo>
                    <a:pt x="3982" y="1255"/>
                  </a:lnTo>
                  <a:lnTo>
                    <a:pt x="3985" y="1250"/>
                  </a:lnTo>
                  <a:lnTo>
                    <a:pt x="3987" y="1243"/>
                  </a:lnTo>
                  <a:lnTo>
                    <a:pt x="3985" y="1235"/>
                  </a:lnTo>
                  <a:lnTo>
                    <a:pt x="3988" y="1233"/>
                  </a:lnTo>
                  <a:lnTo>
                    <a:pt x="3990" y="1232"/>
                  </a:lnTo>
                  <a:lnTo>
                    <a:pt x="3990" y="1228"/>
                  </a:lnTo>
                  <a:lnTo>
                    <a:pt x="3988" y="1223"/>
                  </a:lnTo>
                  <a:lnTo>
                    <a:pt x="3987" y="1221"/>
                  </a:lnTo>
                  <a:lnTo>
                    <a:pt x="3985" y="1221"/>
                  </a:lnTo>
                  <a:lnTo>
                    <a:pt x="3980" y="1213"/>
                  </a:lnTo>
                  <a:lnTo>
                    <a:pt x="3976" y="1209"/>
                  </a:lnTo>
                  <a:lnTo>
                    <a:pt x="3971" y="1208"/>
                  </a:lnTo>
                  <a:lnTo>
                    <a:pt x="3971" y="1216"/>
                  </a:lnTo>
                  <a:lnTo>
                    <a:pt x="3971" y="1225"/>
                  </a:lnTo>
                  <a:lnTo>
                    <a:pt x="3971" y="1233"/>
                  </a:lnTo>
                  <a:lnTo>
                    <a:pt x="3968" y="1235"/>
                  </a:lnTo>
                  <a:lnTo>
                    <a:pt x="3966" y="1237"/>
                  </a:lnTo>
                  <a:lnTo>
                    <a:pt x="3963" y="1237"/>
                  </a:lnTo>
                  <a:lnTo>
                    <a:pt x="3959" y="1233"/>
                  </a:lnTo>
                  <a:lnTo>
                    <a:pt x="3959" y="1232"/>
                  </a:lnTo>
                  <a:lnTo>
                    <a:pt x="3963" y="1228"/>
                  </a:lnTo>
                  <a:lnTo>
                    <a:pt x="3966" y="1225"/>
                  </a:lnTo>
                  <a:lnTo>
                    <a:pt x="3963" y="1223"/>
                  </a:lnTo>
                  <a:lnTo>
                    <a:pt x="3965" y="1221"/>
                  </a:lnTo>
                  <a:lnTo>
                    <a:pt x="3966" y="1213"/>
                  </a:lnTo>
                  <a:lnTo>
                    <a:pt x="3966" y="1204"/>
                  </a:lnTo>
                  <a:lnTo>
                    <a:pt x="3963" y="1197"/>
                  </a:lnTo>
                  <a:lnTo>
                    <a:pt x="3961" y="1196"/>
                  </a:lnTo>
                  <a:lnTo>
                    <a:pt x="3958" y="1194"/>
                  </a:lnTo>
                  <a:lnTo>
                    <a:pt x="3956" y="1197"/>
                  </a:lnTo>
                  <a:lnTo>
                    <a:pt x="3953" y="1199"/>
                  </a:lnTo>
                  <a:lnTo>
                    <a:pt x="3944" y="1201"/>
                  </a:lnTo>
                  <a:lnTo>
                    <a:pt x="3944" y="1203"/>
                  </a:lnTo>
                  <a:lnTo>
                    <a:pt x="3944" y="1206"/>
                  </a:lnTo>
                  <a:lnTo>
                    <a:pt x="3944" y="1211"/>
                  </a:lnTo>
                  <a:lnTo>
                    <a:pt x="3941" y="1213"/>
                  </a:lnTo>
                  <a:lnTo>
                    <a:pt x="3937" y="1213"/>
                  </a:lnTo>
                  <a:lnTo>
                    <a:pt x="3932" y="1215"/>
                  </a:lnTo>
                  <a:lnTo>
                    <a:pt x="3924" y="1215"/>
                  </a:lnTo>
                  <a:lnTo>
                    <a:pt x="3920" y="1213"/>
                  </a:lnTo>
                  <a:lnTo>
                    <a:pt x="3917" y="1211"/>
                  </a:lnTo>
                  <a:lnTo>
                    <a:pt x="3915" y="1206"/>
                  </a:lnTo>
                  <a:lnTo>
                    <a:pt x="3917" y="1199"/>
                  </a:lnTo>
                  <a:lnTo>
                    <a:pt x="3915" y="1196"/>
                  </a:lnTo>
                  <a:lnTo>
                    <a:pt x="3913" y="1192"/>
                  </a:lnTo>
                  <a:lnTo>
                    <a:pt x="3908" y="1189"/>
                  </a:lnTo>
                  <a:lnTo>
                    <a:pt x="3903" y="1187"/>
                  </a:lnTo>
                  <a:lnTo>
                    <a:pt x="3896" y="1187"/>
                  </a:lnTo>
                  <a:lnTo>
                    <a:pt x="3896" y="1194"/>
                  </a:lnTo>
                  <a:lnTo>
                    <a:pt x="3896" y="1201"/>
                  </a:lnTo>
                  <a:lnTo>
                    <a:pt x="3896" y="1208"/>
                  </a:lnTo>
                  <a:lnTo>
                    <a:pt x="3898" y="1211"/>
                  </a:lnTo>
                  <a:lnTo>
                    <a:pt x="3900" y="1215"/>
                  </a:lnTo>
                  <a:lnTo>
                    <a:pt x="3903" y="1215"/>
                  </a:lnTo>
                  <a:lnTo>
                    <a:pt x="3903" y="1218"/>
                  </a:lnTo>
                  <a:lnTo>
                    <a:pt x="3903" y="1223"/>
                  </a:lnTo>
                  <a:lnTo>
                    <a:pt x="3903" y="1226"/>
                  </a:lnTo>
                  <a:lnTo>
                    <a:pt x="3903" y="1228"/>
                  </a:lnTo>
                  <a:lnTo>
                    <a:pt x="3907" y="1230"/>
                  </a:lnTo>
                  <a:lnTo>
                    <a:pt x="3910" y="1232"/>
                  </a:lnTo>
                  <a:lnTo>
                    <a:pt x="3917" y="1235"/>
                  </a:lnTo>
                  <a:lnTo>
                    <a:pt x="3920" y="1237"/>
                  </a:lnTo>
                  <a:lnTo>
                    <a:pt x="3924" y="1238"/>
                  </a:lnTo>
                  <a:lnTo>
                    <a:pt x="3924" y="1243"/>
                  </a:lnTo>
                  <a:lnTo>
                    <a:pt x="3924" y="1249"/>
                  </a:lnTo>
                  <a:lnTo>
                    <a:pt x="3915" y="1245"/>
                  </a:lnTo>
                  <a:lnTo>
                    <a:pt x="3907" y="1242"/>
                  </a:lnTo>
                  <a:lnTo>
                    <a:pt x="3900" y="1237"/>
                  </a:lnTo>
                  <a:lnTo>
                    <a:pt x="3898" y="1233"/>
                  </a:lnTo>
                  <a:lnTo>
                    <a:pt x="3896" y="1228"/>
                  </a:lnTo>
                  <a:lnTo>
                    <a:pt x="3893" y="1221"/>
                  </a:lnTo>
                  <a:lnTo>
                    <a:pt x="3888" y="1216"/>
                  </a:lnTo>
                  <a:lnTo>
                    <a:pt x="3879" y="1215"/>
                  </a:lnTo>
                  <a:lnTo>
                    <a:pt x="3869" y="1215"/>
                  </a:lnTo>
                  <a:lnTo>
                    <a:pt x="3869" y="1228"/>
                  </a:lnTo>
                  <a:lnTo>
                    <a:pt x="3874" y="1230"/>
                  </a:lnTo>
                  <a:lnTo>
                    <a:pt x="3876" y="1232"/>
                  </a:lnTo>
                  <a:lnTo>
                    <a:pt x="3876" y="1235"/>
                  </a:lnTo>
                  <a:lnTo>
                    <a:pt x="3874" y="1240"/>
                  </a:lnTo>
                  <a:lnTo>
                    <a:pt x="3871" y="1242"/>
                  </a:lnTo>
                  <a:lnTo>
                    <a:pt x="3866" y="1242"/>
                  </a:lnTo>
                  <a:lnTo>
                    <a:pt x="3862" y="1238"/>
                  </a:lnTo>
                  <a:lnTo>
                    <a:pt x="3859" y="1237"/>
                  </a:lnTo>
                  <a:lnTo>
                    <a:pt x="3855" y="1237"/>
                  </a:lnTo>
                  <a:lnTo>
                    <a:pt x="3854" y="1240"/>
                  </a:lnTo>
                  <a:lnTo>
                    <a:pt x="3855" y="1249"/>
                  </a:lnTo>
                  <a:lnTo>
                    <a:pt x="3857" y="1254"/>
                  </a:lnTo>
                  <a:lnTo>
                    <a:pt x="3860" y="1257"/>
                  </a:lnTo>
                  <a:lnTo>
                    <a:pt x="3867" y="1262"/>
                  </a:lnTo>
                  <a:lnTo>
                    <a:pt x="3878" y="1267"/>
                  </a:lnTo>
                  <a:lnTo>
                    <a:pt x="3889" y="1269"/>
                  </a:lnTo>
                  <a:lnTo>
                    <a:pt x="3891" y="1274"/>
                  </a:lnTo>
                  <a:lnTo>
                    <a:pt x="3895" y="1276"/>
                  </a:lnTo>
                  <a:lnTo>
                    <a:pt x="3903" y="1279"/>
                  </a:lnTo>
                  <a:lnTo>
                    <a:pt x="3912" y="1283"/>
                  </a:lnTo>
                  <a:lnTo>
                    <a:pt x="3915" y="1284"/>
                  </a:lnTo>
                  <a:lnTo>
                    <a:pt x="3917" y="1290"/>
                  </a:lnTo>
                  <a:lnTo>
                    <a:pt x="3908" y="1291"/>
                  </a:lnTo>
                  <a:lnTo>
                    <a:pt x="3901" y="1290"/>
                  </a:lnTo>
                  <a:lnTo>
                    <a:pt x="3891" y="1288"/>
                  </a:lnTo>
                  <a:lnTo>
                    <a:pt x="3883" y="1283"/>
                  </a:lnTo>
                  <a:lnTo>
                    <a:pt x="3876" y="1283"/>
                  </a:lnTo>
                  <a:lnTo>
                    <a:pt x="3869" y="1283"/>
                  </a:lnTo>
                  <a:lnTo>
                    <a:pt x="3869" y="1269"/>
                  </a:lnTo>
                  <a:lnTo>
                    <a:pt x="3864" y="1269"/>
                  </a:lnTo>
                  <a:lnTo>
                    <a:pt x="3859" y="1269"/>
                  </a:lnTo>
                  <a:lnTo>
                    <a:pt x="3854" y="1274"/>
                  </a:lnTo>
                  <a:lnTo>
                    <a:pt x="3845" y="1278"/>
                  </a:lnTo>
                  <a:lnTo>
                    <a:pt x="3842" y="1278"/>
                  </a:lnTo>
                  <a:lnTo>
                    <a:pt x="3835" y="1276"/>
                  </a:lnTo>
                  <a:lnTo>
                    <a:pt x="3825" y="1276"/>
                  </a:lnTo>
                  <a:lnTo>
                    <a:pt x="3821" y="1278"/>
                  </a:lnTo>
                  <a:lnTo>
                    <a:pt x="3818" y="1279"/>
                  </a:lnTo>
                  <a:lnTo>
                    <a:pt x="3816" y="1283"/>
                  </a:lnTo>
                  <a:lnTo>
                    <a:pt x="3814" y="1286"/>
                  </a:lnTo>
                  <a:lnTo>
                    <a:pt x="3814" y="1296"/>
                  </a:lnTo>
                  <a:lnTo>
                    <a:pt x="3828" y="1300"/>
                  </a:lnTo>
                  <a:lnTo>
                    <a:pt x="3842" y="1303"/>
                  </a:lnTo>
                  <a:lnTo>
                    <a:pt x="3847" y="1307"/>
                  </a:lnTo>
                  <a:lnTo>
                    <a:pt x="3852" y="1310"/>
                  </a:lnTo>
                  <a:lnTo>
                    <a:pt x="3855" y="1315"/>
                  </a:lnTo>
                  <a:lnTo>
                    <a:pt x="3855" y="1324"/>
                  </a:lnTo>
                  <a:lnTo>
                    <a:pt x="3845" y="1320"/>
                  </a:lnTo>
                  <a:lnTo>
                    <a:pt x="3838" y="1313"/>
                  </a:lnTo>
                  <a:lnTo>
                    <a:pt x="3828" y="1310"/>
                  </a:lnTo>
                  <a:lnTo>
                    <a:pt x="3821" y="1310"/>
                  </a:lnTo>
                  <a:lnTo>
                    <a:pt x="3814" y="1310"/>
                  </a:lnTo>
                  <a:lnTo>
                    <a:pt x="3814" y="1317"/>
                  </a:lnTo>
                  <a:lnTo>
                    <a:pt x="3814" y="1324"/>
                  </a:lnTo>
                  <a:lnTo>
                    <a:pt x="3816" y="1327"/>
                  </a:lnTo>
                  <a:lnTo>
                    <a:pt x="3818" y="1329"/>
                  </a:lnTo>
                  <a:lnTo>
                    <a:pt x="3825" y="1330"/>
                  </a:lnTo>
                  <a:lnTo>
                    <a:pt x="3842" y="1330"/>
                  </a:lnTo>
                  <a:lnTo>
                    <a:pt x="3842" y="1334"/>
                  </a:lnTo>
                  <a:lnTo>
                    <a:pt x="3843" y="1336"/>
                  </a:lnTo>
                  <a:lnTo>
                    <a:pt x="3847" y="1336"/>
                  </a:lnTo>
                  <a:lnTo>
                    <a:pt x="3857" y="1336"/>
                  </a:lnTo>
                  <a:lnTo>
                    <a:pt x="3859" y="1342"/>
                  </a:lnTo>
                  <a:lnTo>
                    <a:pt x="3857" y="1348"/>
                  </a:lnTo>
                  <a:lnTo>
                    <a:pt x="3855" y="1349"/>
                  </a:lnTo>
                  <a:lnTo>
                    <a:pt x="3852" y="1351"/>
                  </a:lnTo>
                  <a:lnTo>
                    <a:pt x="3843" y="1351"/>
                  </a:lnTo>
                  <a:lnTo>
                    <a:pt x="3838" y="1351"/>
                  </a:lnTo>
                  <a:lnTo>
                    <a:pt x="3835" y="1351"/>
                  </a:lnTo>
                  <a:lnTo>
                    <a:pt x="3821" y="1351"/>
                  </a:lnTo>
                  <a:lnTo>
                    <a:pt x="3819" y="1354"/>
                  </a:lnTo>
                  <a:lnTo>
                    <a:pt x="3816" y="1356"/>
                  </a:lnTo>
                  <a:lnTo>
                    <a:pt x="3807" y="1358"/>
                  </a:lnTo>
                  <a:lnTo>
                    <a:pt x="3807" y="1371"/>
                  </a:lnTo>
                  <a:lnTo>
                    <a:pt x="3813" y="1375"/>
                  </a:lnTo>
                  <a:lnTo>
                    <a:pt x="3818" y="1375"/>
                  </a:lnTo>
                  <a:lnTo>
                    <a:pt x="3828" y="1371"/>
                  </a:lnTo>
                  <a:lnTo>
                    <a:pt x="3835" y="1371"/>
                  </a:lnTo>
                  <a:lnTo>
                    <a:pt x="3842" y="1371"/>
                  </a:lnTo>
                  <a:lnTo>
                    <a:pt x="3847" y="1373"/>
                  </a:lnTo>
                  <a:lnTo>
                    <a:pt x="3848" y="1378"/>
                  </a:lnTo>
                  <a:lnTo>
                    <a:pt x="3845" y="1380"/>
                  </a:lnTo>
                  <a:lnTo>
                    <a:pt x="3842" y="1382"/>
                  </a:lnTo>
                  <a:lnTo>
                    <a:pt x="3838" y="1383"/>
                  </a:lnTo>
                  <a:lnTo>
                    <a:pt x="3835" y="1385"/>
                  </a:lnTo>
                  <a:lnTo>
                    <a:pt x="3835" y="1388"/>
                  </a:lnTo>
                  <a:lnTo>
                    <a:pt x="3835" y="1392"/>
                  </a:lnTo>
                  <a:lnTo>
                    <a:pt x="3826" y="1397"/>
                  </a:lnTo>
                  <a:lnTo>
                    <a:pt x="3816" y="1400"/>
                  </a:lnTo>
                  <a:lnTo>
                    <a:pt x="3811" y="1404"/>
                  </a:lnTo>
                  <a:lnTo>
                    <a:pt x="3807" y="1409"/>
                  </a:lnTo>
                  <a:lnTo>
                    <a:pt x="3802" y="1412"/>
                  </a:lnTo>
                  <a:lnTo>
                    <a:pt x="3801" y="1419"/>
                  </a:lnTo>
                  <a:lnTo>
                    <a:pt x="3804" y="1421"/>
                  </a:lnTo>
                  <a:lnTo>
                    <a:pt x="3804" y="1423"/>
                  </a:lnTo>
                  <a:lnTo>
                    <a:pt x="3804" y="1426"/>
                  </a:lnTo>
                  <a:lnTo>
                    <a:pt x="3801" y="1433"/>
                  </a:lnTo>
                  <a:lnTo>
                    <a:pt x="3801" y="1436"/>
                  </a:lnTo>
                  <a:lnTo>
                    <a:pt x="3801" y="1440"/>
                  </a:lnTo>
                  <a:close/>
                  <a:moveTo>
                    <a:pt x="3999" y="1194"/>
                  </a:moveTo>
                  <a:lnTo>
                    <a:pt x="4002" y="1201"/>
                  </a:lnTo>
                  <a:lnTo>
                    <a:pt x="4007" y="1206"/>
                  </a:lnTo>
                  <a:lnTo>
                    <a:pt x="4012" y="1211"/>
                  </a:lnTo>
                  <a:lnTo>
                    <a:pt x="4019" y="1215"/>
                  </a:lnTo>
                  <a:lnTo>
                    <a:pt x="4021" y="1211"/>
                  </a:lnTo>
                  <a:lnTo>
                    <a:pt x="4023" y="1209"/>
                  </a:lnTo>
                  <a:lnTo>
                    <a:pt x="4029" y="1208"/>
                  </a:lnTo>
                  <a:lnTo>
                    <a:pt x="4036" y="1206"/>
                  </a:lnTo>
                  <a:lnTo>
                    <a:pt x="4038" y="1204"/>
                  </a:lnTo>
                  <a:lnTo>
                    <a:pt x="4040" y="1201"/>
                  </a:lnTo>
                  <a:lnTo>
                    <a:pt x="4067" y="1201"/>
                  </a:lnTo>
                  <a:lnTo>
                    <a:pt x="4069" y="1197"/>
                  </a:lnTo>
                  <a:lnTo>
                    <a:pt x="4072" y="1196"/>
                  </a:lnTo>
                  <a:lnTo>
                    <a:pt x="4080" y="1194"/>
                  </a:lnTo>
                  <a:lnTo>
                    <a:pt x="4084" y="1187"/>
                  </a:lnTo>
                  <a:lnTo>
                    <a:pt x="4089" y="1182"/>
                  </a:lnTo>
                  <a:lnTo>
                    <a:pt x="4094" y="1177"/>
                  </a:lnTo>
                  <a:lnTo>
                    <a:pt x="4101" y="1174"/>
                  </a:lnTo>
                  <a:lnTo>
                    <a:pt x="4101" y="1139"/>
                  </a:lnTo>
                  <a:lnTo>
                    <a:pt x="4108" y="1136"/>
                  </a:lnTo>
                  <a:lnTo>
                    <a:pt x="4115" y="1131"/>
                  </a:lnTo>
                  <a:lnTo>
                    <a:pt x="4125" y="1119"/>
                  </a:lnTo>
                  <a:lnTo>
                    <a:pt x="4142" y="1092"/>
                  </a:lnTo>
                  <a:lnTo>
                    <a:pt x="4140" y="1090"/>
                  </a:lnTo>
                  <a:lnTo>
                    <a:pt x="4138" y="1088"/>
                  </a:lnTo>
                  <a:lnTo>
                    <a:pt x="4135" y="1085"/>
                  </a:lnTo>
                  <a:lnTo>
                    <a:pt x="4133" y="1080"/>
                  </a:lnTo>
                  <a:lnTo>
                    <a:pt x="4132" y="1078"/>
                  </a:lnTo>
                  <a:lnTo>
                    <a:pt x="4128" y="1078"/>
                  </a:lnTo>
                  <a:lnTo>
                    <a:pt x="4123" y="1070"/>
                  </a:lnTo>
                  <a:lnTo>
                    <a:pt x="4120" y="1066"/>
                  </a:lnTo>
                  <a:lnTo>
                    <a:pt x="4115" y="1064"/>
                  </a:lnTo>
                  <a:lnTo>
                    <a:pt x="4108" y="1059"/>
                  </a:lnTo>
                  <a:lnTo>
                    <a:pt x="4098" y="1058"/>
                  </a:lnTo>
                  <a:lnTo>
                    <a:pt x="4086" y="1058"/>
                  </a:lnTo>
                  <a:lnTo>
                    <a:pt x="4074" y="1058"/>
                  </a:lnTo>
                  <a:lnTo>
                    <a:pt x="4072" y="1068"/>
                  </a:lnTo>
                  <a:lnTo>
                    <a:pt x="4075" y="1075"/>
                  </a:lnTo>
                  <a:lnTo>
                    <a:pt x="4079" y="1080"/>
                  </a:lnTo>
                  <a:lnTo>
                    <a:pt x="4084" y="1085"/>
                  </a:lnTo>
                  <a:lnTo>
                    <a:pt x="4089" y="1090"/>
                  </a:lnTo>
                  <a:lnTo>
                    <a:pt x="4092" y="1095"/>
                  </a:lnTo>
                  <a:lnTo>
                    <a:pt x="4094" y="1102"/>
                  </a:lnTo>
                  <a:lnTo>
                    <a:pt x="4094" y="1112"/>
                  </a:lnTo>
                  <a:lnTo>
                    <a:pt x="4092" y="1116"/>
                  </a:lnTo>
                  <a:lnTo>
                    <a:pt x="4089" y="1117"/>
                  </a:lnTo>
                  <a:lnTo>
                    <a:pt x="4080" y="1119"/>
                  </a:lnTo>
                  <a:lnTo>
                    <a:pt x="4080" y="1122"/>
                  </a:lnTo>
                  <a:lnTo>
                    <a:pt x="4079" y="1124"/>
                  </a:lnTo>
                  <a:lnTo>
                    <a:pt x="4074" y="1126"/>
                  </a:lnTo>
                  <a:lnTo>
                    <a:pt x="4070" y="1131"/>
                  </a:lnTo>
                  <a:lnTo>
                    <a:pt x="4067" y="1136"/>
                  </a:lnTo>
                  <a:lnTo>
                    <a:pt x="4060" y="1139"/>
                  </a:lnTo>
                  <a:lnTo>
                    <a:pt x="4053" y="1139"/>
                  </a:lnTo>
                  <a:lnTo>
                    <a:pt x="4041" y="1139"/>
                  </a:lnTo>
                  <a:lnTo>
                    <a:pt x="4029" y="1139"/>
                  </a:lnTo>
                  <a:lnTo>
                    <a:pt x="4019" y="1138"/>
                  </a:lnTo>
                  <a:lnTo>
                    <a:pt x="4012" y="1133"/>
                  </a:lnTo>
                  <a:lnTo>
                    <a:pt x="4012" y="1141"/>
                  </a:lnTo>
                  <a:lnTo>
                    <a:pt x="4014" y="1148"/>
                  </a:lnTo>
                  <a:lnTo>
                    <a:pt x="4017" y="1153"/>
                  </a:lnTo>
                  <a:lnTo>
                    <a:pt x="4019" y="1160"/>
                  </a:lnTo>
                  <a:lnTo>
                    <a:pt x="4026" y="1160"/>
                  </a:lnTo>
                  <a:lnTo>
                    <a:pt x="4028" y="1162"/>
                  </a:lnTo>
                  <a:lnTo>
                    <a:pt x="4029" y="1163"/>
                  </a:lnTo>
                  <a:lnTo>
                    <a:pt x="4031" y="1168"/>
                  </a:lnTo>
                  <a:lnTo>
                    <a:pt x="4033" y="1180"/>
                  </a:lnTo>
                  <a:lnTo>
                    <a:pt x="4028" y="1180"/>
                  </a:lnTo>
                  <a:lnTo>
                    <a:pt x="4023" y="1179"/>
                  </a:lnTo>
                  <a:lnTo>
                    <a:pt x="4014" y="1175"/>
                  </a:lnTo>
                  <a:lnTo>
                    <a:pt x="4007" y="1170"/>
                  </a:lnTo>
                  <a:lnTo>
                    <a:pt x="3999" y="1167"/>
                  </a:lnTo>
                  <a:lnTo>
                    <a:pt x="3997" y="1162"/>
                  </a:lnTo>
                  <a:lnTo>
                    <a:pt x="3995" y="1160"/>
                  </a:lnTo>
                  <a:lnTo>
                    <a:pt x="3994" y="1162"/>
                  </a:lnTo>
                  <a:lnTo>
                    <a:pt x="3990" y="1163"/>
                  </a:lnTo>
                  <a:lnTo>
                    <a:pt x="3985" y="1172"/>
                  </a:lnTo>
                  <a:lnTo>
                    <a:pt x="3982" y="1174"/>
                  </a:lnTo>
                  <a:lnTo>
                    <a:pt x="3978" y="1174"/>
                  </a:lnTo>
                  <a:lnTo>
                    <a:pt x="3978" y="1179"/>
                  </a:lnTo>
                  <a:lnTo>
                    <a:pt x="3978" y="1184"/>
                  </a:lnTo>
                  <a:lnTo>
                    <a:pt x="3982" y="1186"/>
                  </a:lnTo>
                  <a:lnTo>
                    <a:pt x="3983" y="1187"/>
                  </a:lnTo>
                  <a:lnTo>
                    <a:pt x="3992" y="1191"/>
                  </a:lnTo>
                  <a:lnTo>
                    <a:pt x="3995" y="1192"/>
                  </a:lnTo>
                  <a:lnTo>
                    <a:pt x="3999" y="1194"/>
                  </a:lnTo>
                  <a:close/>
                  <a:moveTo>
                    <a:pt x="4033" y="1133"/>
                  </a:moveTo>
                  <a:lnTo>
                    <a:pt x="4060" y="1133"/>
                  </a:lnTo>
                  <a:lnTo>
                    <a:pt x="4062" y="1129"/>
                  </a:lnTo>
                  <a:lnTo>
                    <a:pt x="4065" y="1124"/>
                  </a:lnTo>
                  <a:lnTo>
                    <a:pt x="4069" y="1109"/>
                  </a:lnTo>
                  <a:lnTo>
                    <a:pt x="4069" y="1100"/>
                  </a:lnTo>
                  <a:lnTo>
                    <a:pt x="4067" y="1093"/>
                  </a:lnTo>
                  <a:lnTo>
                    <a:pt x="4065" y="1088"/>
                  </a:lnTo>
                  <a:lnTo>
                    <a:pt x="4060" y="1085"/>
                  </a:lnTo>
                  <a:lnTo>
                    <a:pt x="4057" y="1090"/>
                  </a:lnTo>
                  <a:lnTo>
                    <a:pt x="4055" y="1097"/>
                  </a:lnTo>
                  <a:lnTo>
                    <a:pt x="4052" y="1102"/>
                  </a:lnTo>
                  <a:lnTo>
                    <a:pt x="4050" y="1104"/>
                  </a:lnTo>
                  <a:lnTo>
                    <a:pt x="4046" y="1105"/>
                  </a:lnTo>
                  <a:lnTo>
                    <a:pt x="4045" y="1102"/>
                  </a:lnTo>
                  <a:lnTo>
                    <a:pt x="4043" y="1099"/>
                  </a:lnTo>
                  <a:lnTo>
                    <a:pt x="4040" y="1097"/>
                  </a:lnTo>
                  <a:lnTo>
                    <a:pt x="4040" y="1092"/>
                  </a:lnTo>
                  <a:lnTo>
                    <a:pt x="4033" y="1092"/>
                  </a:lnTo>
                  <a:lnTo>
                    <a:pt x="4026" y="1092"/>
                  </a:lnTo>
                  <a:lnTo>
                    <a:pt x="4024" y="1099"/>
                  </a:lnTo>
                  <a:lnTo>
                    <a:pt x="4026" y="1104"/>
                  </a:lnTo>
                  <a:lnTo>
                    <a:pt x="4029" y="1112"/>
                  </a:lnTo>
                  <a:lnTo>
                    <a:pt x="4033" y="1121"/>
                  </a:lnTo>
                  <a:lnTo>
                    <a:pt x="4033" y="1126"/>
                  </a:lnTo>
                  <a:lnTo>
                    <a:pt x="4033" y="1133"/>
                  </a:lnTo>
                  <a:close/>
                  <a:moveTo>
                    <a:pt x="4005" y="1153"/>
                  </a:moveTo>
                  <a:lnTo>
                    <a:pt x="4004" y="1145"/>
                  </a:lnTo>
                  <a:lnTo>
                    <a:pt x="4002" y="1136"/>
                  </a:lnTo>
                  <a:lnTo>
                    <a:pt x="3997" y="1131"/>
                  </a:lnTo>
                  <a:lnTo>
                    <a:pt x="3992" y="1126"/>
                  </a:lnTo>
                  <a:lnTo>
                    <a:pt x="3992" y="1136"/>
                  </a:lnTo>
                  <a:lnTo>
                    <a:pt x="3992" y="1146"/>
                  </a:lnTo>
                  <a:lnTo>
                    <a:pt x="3992" y="1151"/>
                  </a:lnTo>
                  <a:lnTo>
                    <a:pt x="3995" y="1153"/>
                  </a:lnTo>
                  <a:lnTo>
                    <a:pt x="3999" y="1155"/>
                  </a:lnTo>
                  <a:lnTo>
                    <a:pt x="4005" y="1153"/>
                  </a:lnTo>
                  <a:close/>
                  <a:moveTo>
                    <a:pt x="4080" y="989"/>
                  </a:moveTo>
                  <a:lnTo>
                    <a:pt x="4080" y="986"/>
                  </a:lnTo>
                  <a:lnTo>
                    <a:pt x="4084" y="983"/>
                  </a:lnTo>
                  <a:lnTo>
                    <a:pt x="4089" y="977"/>
                  </a:lnTo>
                  <a:lnTo>
                    <a:pt x="4092" y="976"/>
                  </a:lnTo>
                  <a:lnTo>
                    <a:pt x="4094" y="972"/>
                  </a:lnTo>
                  <a:lnTo>
                    <a:pt x="4094" y="969"/>
                  </a:lnTo>
                  <a:lnTo>
                    <a:pt x="4094" y="962"/>
                  </a:lnTo>
                  <a:lnTo>
                    <a:pt x="4104" y="962"/>
                  </a:lnTo>
                  <a:lnTo>
                    <a:pt x="4108" y="960"/>
                  </a:lnTo>
                  <a:lnTo>
                    <a:pt x="4109" y="959"/>
                  </a:lnTo>
                  <a:lnTo>
                    <a:pt x="4113" y="955"/>
                  </a:lnTo>
                  <a:lnTo>
                    <a:pt x="4115" y="952"/>
                  </a:lnTo>
                  <a:lnTo>
                    <a:pt x="4115" y="942"/>
                  </a:lnTo>
                  <a:lnTo>
                    <a:pt x="4108" y="943"/>
                  </a:lnTo>
                  <a:lnTo>
                    <a:pt x="4104" y="942"/>
                  </a:lnTo>
                  <a:lnTo>
                    <a:pt x="4103" y="938"/>
                  </a:lnTo>
                  <a:lnTo>
                    <a:pt x="4101" y="935"/>
                  </a:lnTo>
                  <a:lnTo>
                    <a:pt x="4099" y="931"/>
                  </a:lnTo>
                  <a:lnTo>
                    <a:pt x="4098" y="928"/>
                  </a:lnTo>
                  <a:lnTo>
                    <a:pt x="4094" y="926"/>
                  </a:lnTo>
                  <a:lnTo>
                    <a:pt x="4087" y="928"/>
                  </a:lnTo>
                  <a:lnTo>
                    <a:pt x="4087" y="933"/>
                  </a:lnTo>
                  <a:lnTo>
                    <a:pt x="4086" y="938"/>
                  </a:lnTo>
                  <a:lnTo>
                    <a:pt x="4082" y="947"/>
                  </a:lnTo>
                  <a:lnTo>
                    <a:pt x="4077" y="953"/>
                  </a:lnTo>
                  <a:lnTo>
                    <a:pt x="4074" y="962"/>
                  </a:lnTo>
                  <a:lnTo>
                    <a:pt x="4069" y="964"/>
                  </a:lnTo>
                  <a:lnTo>
                    <a:pt x="4067" y="967"/>
                  </a:lnTo>
                  <a:lnTo>
                    <a:pt x="4065" y="972"/>
                  </a:lnTo>
                  <a:lnTo>
                    <a:pt x="4067" y="977"/>
                  </a:lnTo>
                  <a:lnTo>
                    <a:pt x="4069" y="983"/>
                  </a:lnTo>
                  <a:lnTo>
                    <a:pt x="4072" y="986"/>
                  </a:lnTo>
                  <a:lnTo>
                    <a:pt x="4077" y="989"/>
                  </a:lnTo>
                  <a:lnTo>
                    <a:pt x="4080" y="989"/>
                  </a:lnTo>
                  <a:close/>
                  <a:moveTo>
                    <a:pt x="4067" y="1078"/>
                  </a:moveTo>
                  <a:lnTo>
                    <a:pt x="4069" y="1071"/>
                  </a:lnTo>
                  <a:lnTo>
                    <a:pt x="4067" y="1066"/>
                  </a:lnTo>
                  <a:lnTo>
                    <a:pt x="4065" y="1061"/>
                  </a:lnTo>
                  <a:lnTo>
                    <a:pt x="4062" y="1059"/>
                  </a:lnTo>
                  <a:lnTo>
                    <a:pt x="4055" y="1054"/>
                  </a:lnTo>
                  <a:lnTo>
                    <a:pt x="4046" y="1051"/>
                  </a:lnTo>
                  <a:lnTo>
                    <a:pt x="4045" y="1058"/>
                  </a:lnTo>
                  <a:lnTo>
                    <a:pt x="4041" y="1063"/>
                  </a:lnTo>
                  <a:lnTo>
                    <a:pt x="4040" y="1070"/>
                  </a:lnTo>
                  <a:lnTo>
                    <a:pt x="4040" y="1078"/>
                  </a:lnTo>
                  <a:lnTo>
                    <a:pt x="4067" y="1078"/>
                  </a:lnTo>
                  <a:close/>
                  <a:moveTo>
                    <a:pt x="3930" y="1201"/>
                  </a:moveTo>
                  <a:lnTo>
                    <a:pt x="3929" y="1201"/>
                  </a:lnTo>
                  <a:lnTo>
                    <a:pt x="3930" y="1199"/>
                  </a:lnTo>
                  <a:lnTo>
                    <a:pt x="3932" y="1197"/>
                  </a:lnTo>
                  <a:lnTo>
                    <a:pt x="3937" y="1194"/>
                  </a:lnTo>
                  <a:lnTo>
                    <a:pt x="3942" y="1192"/>
                  </a:lnTo>
                  <a:lnTo>
                    <a:pt x="3946" y="1191"/>
                  </a:lnTo>
                  <a:lnTo>
                    <a:pt x="3946" y="1189"/>
                  </a:lnTo>
                  <a:lnTo>
                    <a:pt x="3944" y="1187"/>
                  </a:lnTo>
                  <a:lnTo>
                    <a:pt x="3937" y="1187"/>
                  </a:lnTo>
                  <a:lnTo>
                    <a:pt x="3930" y="1187"/>
                  </a:lnTo>
                  <a:lnTo>
                    <a:pt x="3925" y="1189"/>
                  </a:lnTo>
                  <a:lnTo>
                    <a:pt x="3924" y="1194"/>
                  </a:lnTo>
                  <a:lnTo>
                    <a:pt x="3924" y="1197"/>
                  </a:lnTo>
                  <a:lnTo>
                    <a:pt x="3925" y="1199"/>
                  </a:lnTo>
                  <a:lnTo>
                    <a:pt x="3927" y="1201"/>
                  </a:lnTo>
                  <a:lnTo>
                    <a:pt x="3930" y="1201"/>
                  </a:lnTo>
                  <a:close/>
                  <a:moveTo>
                    <a:pt x="3835" y="1522"/>
                  </a:moveTo>
                  <a:lnTo>
                    <a:pt x="3826" y="1544"/>
                  </a:lnTo>
                  <a:lnTo>
                    <a:pt x="3823" y="1556"/>
                  </a:lnTo>
                  <a:lnTo>
                    <a:pt x="3821" y="1569"/>
                  </a:lnTo>
                  <a:lnTo>
                    <a:pt x="3828" y="1568"/>
                  </a:lnTo>
                  <a:lnTo>
                    <a:pt x="3833" y="1569"/>
                  </a:lnTo>
                  <a:lnTo>
                    <a:pt x="3842" y="1573"/>
                  </a:lnTo>
                  <a:lnTo>
                    <a:pt x="3850" y="1576"/>
                  </a:lnTo>
                  <a:lnTo>
                    <a:pt x="3855" y="1578"/>
                  </a:lnTo>
                  <a:lnTo>
                    <a:pt x="3862" y="1576"/>
                  </a:lnTo>
                  <a:lnTo>
                    <a:pt x="3864" y="1568"/>
                  </a:lnTo>
                  <a:lnTo>
                    <a:pt x="3866" y="1564"/>
                  </a:lnTo>
                  <a:lnTo>
                    <a:pt x="3869" y="1563"/>
                  </a:lnTo>
                  <a:lnTo>
                    <a:pt x="3869" y="1549"/>
                  </a:lnTo>
                  <a:lnTo>
                    <a:pt x="3860" y="1547"/>
                  </a:lnTo>
                  <a:lnTo>
                    <a:pt x="3857" y="1545"/>
                  </a:lnTo>
                  <a:lnTo>
                    <a:pt x="3855" y="1542"/>
                  </a:lnTo>
                  <a:lnTo>
                    <a:pt x="3855" y="1532"/>
                  </a:lnTo>
                  <a:lnTo>
                    <a:pt x="3854" y="1528"/>
                  </a:lnTo>
                  <a:lnTo>
                    <a:pt x="3850" y="1525"/>
                  </a:lnTo>
                  <a:lnTo>
                    <a:pt x="3848" y="1523"/>
                  </a:lnTo>
                  <a:lnTo>
                    <a:pt x="3845" y="1522"/>
                  </a:lnTo>
                  <a:lnTo>
                    <a:pt x="3835" y="1522"/>
                  </a:lnTo>
                  <a:close/>
                  <a:moveTo>
                    <a:pt x="3889" y="1535"/>
                  </a:moveTo>
                  <a:lnTo>
                    <a:pt x="3895" y="1525"/>
                  </a:lnTo>
                  <a:lnTo>
                    <a:pt x="3901" y="1516"/>
                  </a:lnTo>
                  <a:lnTo>
                    <a:pt x="3908" y="1508"/>
                  </a:lnTo>
                  <a:lnTo>
                    <a:pt x="3910" y="1501"/>
                  </a:lnTo>
                  <a:lnTo>
                    <a:pt x="3910" y="1494"/>
                  </a:lnTo>
                  <a:lnTo>
                    <a:pt x="3905" y="1491"/>
                  </a:lnTo>
                  <a:lnTo>
                    <a:pt x="3898" y="1489"/>
                  </a:lnTo>
                  <a:lnTo>
                    <a:pt x="3891" y="1487"/>
                  </a:lnTo>
                  <a:lnTo>
                    <a:pt x="3883" y="1487"/>
                  </a:lnTo>
                  <a:lnTo>
                    <a:pt x="3874" y="1489"/>
                  </a:lnTo>
                  <a:lnTo>
                    <a:pt x="3869" y="1491"/>
                  </a:lnTo>
                  <a:lnTo>
                    <a:pt x="3864" y="1494"/>
                  </a:lnTo>
                  <a:lnTo>
                    <a:pt x="3855" y="1494"/>
                  </a:lnTo>
                  <a:lnTo>
                    <a:pt x="3859" y="1510"/>
                  </a:lnTo>
                  <a:lnTo>
                    <a:pt x="3862" y="1516"/>
                  </a:lnTo>
                  <a:lnTo>
                    <a:pt x="3866" y="1522"/>
                  </a:lnTo>
                  <a:lnTo>
                    <a:pt x="3869" y="1527"/>
                  </a:lnTo>
                  <a:lnTo>
                    <a:pt x="3874" y="1532"/>
                  </a:lnTo>
                  <a:lnTo>
                    <a:pt x="3881" y="1534"/>
                  </a:lnTo>
                  <a:lnTo>
                    <a:pt x="3889" y="1535"/>
                  </a:lnTo>
                  <a:close/>
                  <a:moveTo>
                    <a:pt x="4203" y="901"/>
                  </a:moveTo>
                  <a:lnTo>
                    <a:pt x="4207" y="902"/>
                  </a:lnTo>
                  <a:lnTo>
                    <a:pt x="4208" y="906"/>
                  </a:lnTo>
                  <a:lnTo>
                    <a:pt x="4210" y="914"/>
                  </a:lnTo>
                  <a:lnTo>
                    <a:pt x="4213" y="914"/>
                  </a:lnTo>
                  <a:lnTo>
                    <a:pt x="4215" y="916"/>
                  </a:lnTo>
                  <a:lnTo>
                    <a:pt x="4217" y="921"/>
                  </a:lnTo>
                  <a:lnTo>
                    <a:pt x="4220" y="926"/>
                  </a:lnTo>
                  <a:lnTo>
                    <a:pt x="4222" y="933"/>
                  </a:lnTo>
                  <a:lnTo>
                    <a:pt x="4224" y="940"/>
                  </a:lnTo>
                  <a:lnTo>
                    <a:pt x="4224" y="948"/>
                  </a:lnTo>
                  <a:lnTo>
                    <a:pt x="4265" y="948"/>
                  </a:lnTo>
                  <a:lnTo>
                    <a:pt x="4265" y="943"/>
                  </a:lnTo>
                  <a:lnTo>
                    <a:pt x="4268" y="940"/>
                  </a:lnTo>
                  <a:lnTo>
                    <a:pt x="4278" y="935"/>
                  </a:lnTo>
                  <a:lnTo>
                    <a:pt x="4283" y="931"/>
                  </a:lnTo>
                  <a:lnTo>
                    <a:pt x="4285" y="928"/>
                  </a:lnTo>
                  <a:lnTo>
                    <a:pt x="4285" y="924"/>
                  </a:lnTo>
                  <a:lnTo>
                    <a:pt x="4278" y="921"/>
                  </a:lnTo>
                  <a:lnTo>
                    <a:pt x="4277" y="924"/>
                  </a:lnTo>
                  <a:lnTo>
                    <a:pt x="4273" y="924"/>
                  </a:lnTo>
                  <a:lnTo>
                    <a:pt x="4270" y="923"/>
                  </a:lnTo>
                  <a:lnTo>
                    <a:pt x="4265" y="921"/>
                  </a:lnTo>
                  <a:lnTo>
                    <a:pt x="4258" y="906"/>
                  </a:lnTo>
                  <a:lnTo>
                    <a:pt x="4248" y="894"/>
                  </a:lnTo>
                  <a:lnTo>
                    <a:pt x="4237" y="882"/>
                  </a:lnTo>
                  <a:lnTo>
                    <a:pt x="4224" y="873"/>
                  </a:lnTo>
                  <a:lnTo>
                    <a:pt x="4219" y="872"/>
                  </a:lnTo>
                  <a:lnTo>
                    <a:pt x="4217" y="870"/>
                  </a:lnTo>
                  <a:lnTo>
                    <a:pt x="4217" y="866"/>
                  </a:lnTo>
                  <a:lnTo>
                    <a:pt x="4217" y="860"/>
                  </a:lnTo>
                  <a:lnTo>
                    <a:pt x="4212" y="858"/>
                  </a:lnTo>
                  <a:lnTo>
                    <a:pt x="4210" y="856"/>
                  </a:lnTo>
                  <a:lnTo>
                    <a:pt x="4210" y="853"/>
                  </a:lnTo>
                  <a:lnTo>
                    <a:pt x="4203" y="853"/>
                  </a:lnTo>
                  <a:lnTo>
                    <a:pt x="4202" y="858"/>
                  </a:lnTo>
                  <a:lnTo>
                    <a:pt x="4200" y="860"/>
                  </a:lnTo>
                  <a:lnTo>
                    <a:pt x="4195" y="865"/>
                  </a:lnTo>
                  <a:lnTo>
                    <a:pt x="4191" y="866"/>
                  </a:lnTo>
                  <a:lnTo>
                    <a:pt x="4190" y="870"/>
                  </a:lnTo>
                  <a:lnTo>
                    <a:pt x="4188" y="875"/>
                  </a:lnTo>
                  <a:lnTo>
                    <a:pt x="4190" y="880"/>
                  </a:lnTo>
                  <a:lnTo>
                    <a:pt x="4195" y="883"/>
                  </a:lnTo>
                  <a:lnTo>
                    <a:pt x="4200" y="887"/>
                  </a:lnTo>
                  <a:lnTo>
                    <a:pt x="4202" y="894"/>
                  </a:lnTo>
                  <a:lnTo>
                    <a:pt x="4203" y="901"/>
                  </a:lnTo>
                  <a:close/>
                  <a:moveTo>
                    <a:pt x="4094" y="907"/>
                  </a:moveTo>
                  <a:lnTo>
                    <a:pt x="4080" y="907"/>
                  </a:lnTo>
                  <a:lnTo>
                    <a:pt x="4080" y="921"/>
                  </a:lnTo>
                  <a:lnTo>
                    <a:pt x="4094" y="921"/>
                  </a:lnTo>
                  <a:lnTo>
                    <a:pt x="4094" y="907"/>
                  </a:lnTo>
                  <a:close/>
                  <a:moveTo>
                    <a:pt x="4258" y="976"/>
                  </a:moveTo>
                  <a:lnTo>
                    <a:pt x="4266" y="977"/>
                  </a:lnTo>
                  <a:lnTo>
                    <a:pt x="4270" y="976"/>
                  </a:lnTo>
                  <a:lnTo>
                    <a:pt x="4270" y="974"/>
                  </a:lnTo>
                  <a:lnTo>
                    <a:pt x="4270" y="971"/>
                  </a:lnTo>
                  <a:lnTo>
                    <a:pt x="4266" y="967"/>
                  </a:lnTo>
                  <a:lnTo>
                    <a:pt x="4263" y="964"/>
                  </a:lnTo>
                  <a:lnTo>
                    <a:pt x="4260" y="964"/>
                  </a:lnTo>
                  <a:lnTo>
                    <a:pt x="4258" y="964"/>
                  </a:lnTo>
                  <a:lnTo>
                    <a:pt x="4256" y="967"/>
                  </a:lnTo>
                  <a:lnTo>
                    <a:pt x="4258" y="976"/>
                  </a:lnTo>
                  <a:close/>
                  <a:moveTo>
                    <a:pt x="4299" y="887"/>
                  </a:moveTo>
                  <a:lnTo>
                    <a:pt x="4302" y="883"/>
                  </a:lnTo>
                  <a:lnTo>
                    <a:pt x="4304" y="878"/>
                  </a:lnTo>
                  <a:lnTo>
                    <a:pt x="4306" y="866"/>
                  </a:lnTo>
                  <a:lnTo>
                    <a:pt x="4306" y="839"/>
                  </a:lnTo>
                  <a:lnTo>
                    <a:pt x="4292" y="832"/>
                  </a:lnTo>
                  <a:lnTo>
                    <a:pt x="4278" y="826"/>
                  </a:lnTo>
                  <a:lnTo>
                    <a:pt x="4273" y="834"/>
                  </a:lnTo>
                  <a:lnTo>
                    <a:pt x="4271" y="844"/>
                  </a:lnTo>
                  <a:lnTo>
                    <a:pt x="4271" y="853"/>
                  </a:lnTo>
                  <a:lnTo>
                    <a:pt x="4273" y="863"/>
                  </a:lnTo>
                  <a:lnTo>
                    <a:pt x="4278" y="872"/>
                  </a:lnTo>
                  <a:lnTo>
                    <a:pt x="4283" y="878"/>
                  </a:lnTo>
                  <a:lnTo>
                    <a:pt x="4292" y="883"/>
                  </a:lnTo>
                  <a:lnTo>
                    <a:pt x="4299" y="887"/>
                  </a:lnTo>
                  <a:close/>
                  <a:moveTo>
                    <a:pt x="4285" y="907"/>
                  </a:moveTo>
                  <a:lnTo>
                    <a:pt x="4285" y="901"/>
                  </a:lnTo>
                  <a:lnTo>
                    <a:pt x="4285" y="894"/>
                  </a:lnTo>
                  <a:lnTo>
                    <a:pt x="4275" y="894"/>
                  </a:lnTo>
                  <a:lnTo>
                    <a:pt x="4265" y="894"/>
                  </a:lnTo>
                  <a:lnTo>
                    <a:pt x="4265" y="897"/>
                  </a:lnTo>
                  <a:lnTo>
                    <a:pt x="4265" y="901"/>
                  </a:lnTo>
                  <a:lnTo>
                    <a:pt x="4263" y="906"/>
                  </a:lnTo>
                  <a:lnTo>
                    <a:pt x="4265" y="909"/>
                  </a:lnTo>
                  <a:lnTo>
                    <a:pt x="4268" y="911"/>
                  </a:lnTo>
                  <a:lnTo>
                    <a:pt x="4271" y="911"/>
                  </a:lnTo>
                  <a:lnTo>
                    <a:pt x="4280" y="911"/>
                  </a:lnTo>
                  <a:lnTo>
                    <a:pt x="4283" y="909"/>
                  </a:lnTo>
                  <a:lnTo>
                    <a:pt x="4285" y="907"/>
                  </a:lnTo>
                  <a:close/>
                  <a:moveTo>
                    <a:pt x="4231" y="989"/>
                  </a:moveTo>
                  <a:lnTo>
                    <a:pt x="4231" y="996"/>
                  </a:lnTo>
                  <a:lnTo>
                    <a:pt x="4231" y="1001"/>
                  </a:lnTo>
                  <a:lnTo>
                    <a:pt x="4227" y="1010"/>
                  </a:lnTo>
                  <a:lnTo>
                    <a:pt x="4222" y="1017"/>
                  </a:lnTo>
                  <a:lnTo>
                    <a:pt x="4217" y="1024"/>
                  </a:lnTo>
                  <a:lnTo>
                    <a:pt x="4203" y="1051"/>
                  </a:lnTo>
                  <a:lnTo>
                    <a:pt x="4213" y="1053"/>
                  </a:lnTo>
                  <a:lnTo>
                    <a:pt x="4220" y="1051"/>
                  </a:lnTo>
                  <a:lnTo>
                    <a:pt x="4227" y="1049"/>
                  </a:lnTo>
                  <a:lnTo>
                    <a:pt x="4232" y="1046"/>
                  </a:lnTo>
                  <a:lnTo>
                    <a:pt x="4241" y="1037"/>
                  </a:lnTo>
                  <a:lnTo>
                    <a:pt x="4246" y="1034"/>
                  </a:lnTo>
                  <a:lnTo>
                    <a:pt x="4251" y="1030"/>
                  </a:lnTo>
                  <a:lnTo>
                    <a:pt x="4249" y="1022"/>
                  </a:lnTo>
                  <a:lnTo>
                    <a:pt x="4249" y="1013"/>
                  </a:lnTo>
                  <a:lnTo>
                    <a:pt x="4253" y="1001"/>
                  </a:lnTo>
                  <a:lnTo>
                    <a:pt x="4256" y="989"/>
                  </a:lnTo>
                  <a:lnTo>
                    <a:pt x="4258" y="983"/>
                  </a:lnTo>
                  <a:lnTo>
                    <a:pt x="4258" y="976"/>
                  </a:lnTo>
                  <a:lnTo>
                    <a:pt x="4251" y="976"/>
                  </a:lnTo>
                  <a:lnTo>
                    <a:pt x="4248" y="976"/>
                  </a:lnTo>
                  <a:lnTo>
                    <a:pt x="4244" y="977"/>
                  </a:lnTo>
                  <a:lnTo>
                    <a:pt x="4242" y="981"/>
                  </a:lnTo>
                  <a:lnTo>
                    <a:pt x="4237" y="986"/>
                  </a:lnTo>
                  <a:lnTo>
                    <a:pt x="4234" y="989"/>
                  </a:lnTo>
                  <a:lnTo>
                    <a:pt x="4231" y="989"/>
                  </a:lnTo>
                  <a:close/>
                  <a:moveTo>
                    <a:pt x="4190" y="907"/>
                  </a:moveTo>
                  <a:lnTo>
                    <a:pt x="4183" y="907"/>
                  </a:lnTo>
                  <a:lnTo>
                    <a:pt x="4179" y="912"/>
                  </a:lnTo>
                  <a:lnTo>
                    <a:pt x="4178" y="919"/>
                  </a:lnTo>
                  <a:lnTo>
                    <a:pt x="4176" y="926"/>
                  </a:lnTo>
                  <a:lnTo>
                    <a:pt x="4176" y="935"/>
                  </a:lnTo>
                  <a:lnTo>
                    <a:pt x="4203" y="935"/>
                  </a:lnTo>
                  <a:lnTo>
                    <a:pt x="4203" y="924"/>
                  </a:lnTo>
                  <a:lnTo>
                    <a:pt x="4202" y="916"/>
                  </a:lnTo>
                  <a:lnTo>
                    <a:pt x="4196" y="911"/>
                  </a:lnTo>
                  <a:lnTo>
                    <a:pt x="4190" y="907"/>
                  </a:lnTo>
                  <a:close/>
                  <a:moveTo>
                    <a:pt x="4101" y="996"/>
                  </a:moveTo>
                  <a:lnTo>
                    <a:pt x="4106" y="1005"/>
                  </a:lnTo>
                  <a:lnTo>
                    <a:pt x="4109" y="1008"/>
                  </a:lnTo>
                  <a:lnTo>
                    <a:pt x="4115" y="1010"/>
                  </a:lnTo>
                  <a:lnTo>
                    <a:pt x="4118" y="1015"/>
                  </a:lnTo>
                  <a:lnTo>
                    <a:pt x="4120" y="1018"/>
                  </a:lnTo>
                  <a:lnTo>
                    <a:pt x="4118" y="1022"/>
                  </a:lnTo>
                  <a:lnTo>
                    <a:pt x="4115" y="1024"/>
                  </a:lnTo>
                  <a:lnTo>
                    <a:pt x="4106" y="1018"/>
                  </a:lnTo>
                  <a:lnTo>
                    <a:pt x="4103" y="1015"/>
                  </a:lnTo>
                  <a:lnTo>
                    <a:pt x="4101" y="1010"/>
                  </a:lnTo>
                  <a:lnTo>
                    <a:pt x="4094" y="1010"/>
                  </a:lnTo>
                  <a:lnTo>
                    <a:pt x="4089" y="1013"/>
                  </a:lnTo>
                  <a:lnTo>
                    <a:pt x="4086" y="1015"/>
                  </a:lnTo>
                  <a:lnTo>
                    <a:pt x="4080" y="1017"/>
                  </a:lnTo>
                  <a:lnTo>
                    <a:pt x="4079" y="1025"/>
                  </a:lnTo>
                  <a:lnTo>
                    <a:pt x="4080" y="1030"/>
                  </a:lnTo>
                  <a:lnTo>
                    <a:pt x="4082" y="1035"/>
                  </a:lnTo>
                  <a:lnTo>
                    <a:pt x="4087" y="1037"/>
                  </a:lnTo>
                  <a:lnTo>
                    <a:pt x="4096" y="1042"/>
                  </a:lnTo>
                  <a:lnTo>
                    <a:pt x="4099" y="1046"/>
                  </a:lnTo>
                  <a:lnTo>
                    <a:pt x="4101" y="1051"/>
                  </a:lnTo>
                  <a:lnTo>
                    <a:pt x="4115" y="1051"/>
                  </a:lnTo>
                  <a:lnTo>
                    <a:pt x="4120" y="1053"/>
                  </a:lnTo>
                  <a:lnTo>
                    <a:pt x="4121" y="1054"/>
                  </a:lnTo>
                  <a:lnTo>
                    <a:pt x="4121" y="1058"/>
                  </a:lnTo>
                  <a:lnTo>
                    <a:pt x="4127" y="1059"/>
                  </a:lnTo>
                  <a:lnTo>
                    <a:pt x="4132" y="1063"/>
                  </a:lnTo>
                  <a:lnTo>
                    <a:pt x="4138" y="1071"/>
                  </a:lnTo>
                  <a:lnTo>
                    <a:pt x="4142" y="1075"/>
                  </a:lnTo>
                  <a:lnTo>
                    <a:pt x="4147" y="1078"/>
                  </a:lnTo>
                  <a:lnTo>
                    <a:pt x="4154" y="1080"/>
                  </a:lnTo>
                  <a:lnTo>
                    <a:pt x="4162" y="1078"/>
                  </a:lnTo>
                  <a:lnTo>
                    <a:pt x="4167" y="1076"/>
                  </a:lnTo>
                  <a:lnTo>
                    <a:pt x="4171" y="1075"/>
                  </a:lnTo>
                  <a:lnTo>
                    <a:pt x="4176" y="1068"/>
                  </a:lnTo>
                  <a:lnTo>
                    <a:pt x="4181" y="1061"/>
                  </a:lnTo>
                  <a:lnTo>
                    <a:pt x="4184" y="1059"/>
                  </a:lnTo>
                  <a:lnTo>
                    <a:pt x="4190" y="1058"/>
                  </a:lnTo>
                  <a:lnTo>
                    <a:pt x="4193" y="1042"/>
                  </a:lnTo>
                  <a:lnTo>
                    <a:pt x="4198" y="1025"/>
                  </a:lnTo>
                  <a:lnTo>
                    <a:pt x="4202" y="1018"/>
                  </a:lnTo>
                  <a:lnTo>
                    <a:pt x="4205" y="1012"/>
                  </a:lnTo>
                  <a:lnTo>
                    <a:pt x="4210" y="1006"/>
                  </a:lnTo>
                  <a:lnTo>
                    <a:pt x="4217" y="1003"/>
                  </a:lnTo>
                  <a:lnTo>
                    <a:pt x="4215" y="996"/>
                  </a:lnTo>
                  <a:lnTo>
                    <a:pt x="4217" y="991"/>
                  </a:lnTo>
                  <a:lnTo>
                    <a:pt x="4220" y="983"/>
                  </a:lnTo>
                  <a:lnTo>
                    <a:pt x="4224" y="974"/>
                  </a:lnTo>
                  <a:lnTo>
                    <a:pt x="4224" y="969"/>
                  </a:lnTo>
                  <a:lnTo>
                    <a:pt x="4224" y="962"/>
                  </a:lnTo>
                  <a:lnTo>
                    <a:pt x="4215" y="959"/>
                  </a:lnTo>
                  <a:lnTo>
                    <a:pt x="4205" y="952"/>
                  </a:lnTo>
                  <a:lnTo>
                    <a:pt x="4193" y="948"/>
                  </a:lnTo>
                  <a:lnTo>
                    <a:pt x="4188" y="947"/>
                  </a:lnTo>
                  <a:lnTo>
                    <a:pt x="4183" y="948"/>
                  </a:lnTo>
                  <a:lnTo>
                    <a:pt x="4178" y="950"/>
                  </a:lnTo>
                  <a:lnTo>
                    <a:pt x="4176" y="955"/>
                  </a:lnTo>
                  <a:lnTo>
                    <a:pt x="4174" y="960"/>
                  </a:lnTo>
                  <a:lnTo>
                    <a:pt x="4173" y="962"/>
                  </a:lnTo>
                  <a:lnTo>
                    <a:pt x="4169" y="962"/>
                  </a:lnTo>
                  <a:lnTo>
                    <a:pt x="4169" y="942"/>
                  </a:lnTo>
                  <a:lnTo>
                    <a:pt x="4135" y="942"/>
                  </a:lnTo>
                  <a:lnTo>
                    <a:pt x="4130" y="950"/>
                  </a:lnTo>
                  <a:lnTo>
                    <a:pt x="4127" y="953"/>
                  </a:lnTo>
                  <a:lnTo>
                    <a:pt x="4121" y="955"/>
                  </a:lnTo>
                  <a:lnTo>
                    <a:pt x="4121" y="964"/>
                  </a:lnTo>
                  <a:lnTo>
                    <a:pt x="4120" y="969"/>
                  </a:lnTo>
                  <a:lnTo>
                    <a:pt x="4116" y="972"/>
                  </a:lnTo>
                  <a:lnTo>
                    <a:pt x="4111" y="976"/>
                  </a:lnTo>
                  <a:lnTo>
                    <a:pt x="4106" y="979"/>
                  </a:lnTo>
                  <a:lnTo>
                    <a:pt x="4103" y="983"/>
                  </a:lnTo>
                  <a:lnTo>
                    <a:pt x="4101" y="989"/>
                  </a:lnTo>
                  <a:lnTo>
                    <a:pt x="4101" y="996"/>
                  </a:lnTo>
                  <a:close/>
                  <a:moveTo>
                    <a:pt x="4156" y="873"/>
                  </a:moveTo>
                  <a:lnTo>
                    <a:pt x="4145" y="875"/>
                  </a:lnTo>
                  <a:lnTo>
                    <a:pt x="4138" y="878"/>
                  </a:lnTo>
                  <a:lnTo>
                    <a:pt x="4133" y="885"/>
                  </a:lnTo>
                  <a:lnTo>
                    <a:pt x="4130" y="892"/>
                  </a:lnTo>
                  <a:lnTo>
                    <a:pt x="4127" y="899"/>
                  </a:lnTo>
                  <a:lnTo>
                    <a:pt x="4125" y="909"/>
                  </a:lnTo>
                  <a:lnTo>
                    <a:pt x="4121" y="928"/>
                  </a:lnTo>
                  <a:lnTo>
                    <a:pt x="4121" y="935"/>
                  </a:lnTo>
                  <a:lnTo>
                    <a:pt x="4149" y="935"/>
                  </a:lnTo>
                  <a:lnTo>
                    <a:pt x="4150" y="926"/>
                  </a:lnTo>
                  <a:lnTo>
                    <a:pt x="4152" y="919"/>
                  </a:lnTo>
                  <a:lnTo>
                    <a:pt x="4159" y="902"/>
                  </a:lnTo>
                  <a:lnTo>
                    <a:pt x="4161" y="895"/>
                  </a:lnTo>
                  <a:lnTo>
                    <a:pt x="4162" y="889"/>
                  </a:lnTo>
                  <a:lnTo>
                    <a:pt x="4161" y="880"/>
                  </a:lnTo>
                  <a:lnTo>
                    <a:pt x="4156" y="873"/>
                  </a:lnTo>
                  <a:close/>
                  <a:moveTo>
                    <a:pt x="3043" y="2729"/>
                  </a:moveTo>
                  <a:lnTo>
                    <a:pt x="3038" y="2738"/>
                  </a:lnTo>
                  <a:lnTo>
                    <a:pt x="3036" y="2743"/>
                  </a:lnTo>
                  <a:lnTo>
                    <a:pt x="3036" y="2750"/>
                  </a:lnTo>
                  <a:lnTo>
                    <a:pt x="3040" y="2752"/>
                  </a:lnTo>
                  <a:lnTo>
                    <a:pt x="3043" y="2753"/>
                  </a:lnTo>
                  <a:lnTo>
                    <a:pt x="3045" y="2757"/>
                  </a:lnTo>
                  <a:lnTo>
                    <a:pt x="3050" y="2757"/>
                  </a:lnTo>
                  <a:lnTo>
                    <a:pt x="3055" y="2748"/>
                  </a:lnTo>
                  <a:lnTo>
                    <a:pt x="3057" y="2743"/>
                  </a:lnTo>
                  <a:lnTo>
                    <a:pt x="3057" y="2736"/>
                  </a:lnTo>
                  <a:lnTo>
                    <a:pt x="3052" y="2734"/>
                  </a:lnTo>
                  <a:lnTo>
                    <a:pt x="3050" y="2733"/>
                  </a:lnTo>
                  <a:lnTo>
                    <a:pt x="3050" y="2729"/>
                  </a:lnTo>
                  <a:lnTo>
                    <a:pt x="3043" y="2729"/>
                  </a:lnTo>
                  <a:close/>
                  <a:moveTo>
                    <a:pt x="1447" y="4688"/>
                  </a:moveTo>
                  <a:lnTo>
                    <a:pt x="1448" y="4691"/>
                  </a:lnTo>
                  <a:lnTo>
                    <a:pt x="1450" y="4693"/>
                  </a:lnTo>
                  <a:lnTo>
                    <a:pt x="1453" y="4693"/>
                  </a:lnTo>
                  <a:lnTo>
                    <a:pt x="1455" y="4693"/>
                  </a:lnTo>
                  <a:lnTo>
                    <a:pt x="1460" y="4688"/>
                  </a:lnTo>
                  <a:lnTo>
                    <a:pt x="1460" y="4684"/>
                  </a:lnTo>
                  <a:lnTo>
                    <a:pt x="1460" y="4681"/>
                  </a:lnTo>
                  <a:lnTo>
                    <a:pt x="1455" y="4681"/>
                  </a:lnTo>
                  <a:lnTo>
                    <a:pt x="1452" y="4682"/>
                  </a:lnTo>
                  <a:lnTo>
                    <a:pt x="1448" y="4684"/>
                  </a:lnTo>
                  <a:lnTo>
                    <a:pt x="1447" y="4688"/>
                  </a:lnTo>
                  <a:close/>
                  <a:moveTo>
                    <a:pt x="1474" y="4640"/>
                  </a:moveTo>
                  <a:lnTo>
                    <a:pt x="1474" y="4635"/>
                  </a:lnTo>
                  <a:lnTo>
                    <a:pt x="1470" y="4633"/>
                  </a:lnTo>
                  <a:lnTo>
                    <a:pt x="1465" y="4633"/>
                  </a:lnTo>
                  <a:lnTo>
                    <a:pt x="1460" y="4633"/>
                  </a:lnTo>
                  <a:lnTo>
                    <a:pt x="1450" y="4633"/>
                  </a:lnTo>
                  <a:lnTo>
                    <a:pt x="1443" y="4633"/>
                  </a:lnTo>
                  <a:lnTo>
                    <a:pt x="1440" y="4633"/>
                  </a:lnTo>
                  <a:lnTo>
                    <a:pt x="1440" y="4638"/>
                  </a:lnTo>
                  <a:lnTo>
                    <a:pt x="1443" y="4640"/>
                  </a:lnTo>
                  <a:lnTo>
                    <a:pt x="1447" y="4641"/>
                  </a:lnTo>
                  <a:lnTo>
                    <a:pt x="1452" y="4640"/>
                  </a:lnTo>
                  <a:lnTo>
                    <a:pt x="1464" y="4640"/>
                  </a:lnTo>
                  <a:lnTo>
                    <a:pt x="1469" y="4640"/>
                  </a:lnTo>
                  <a:lnTo>
                    <a:pt x="1474" y="4640"/>
                  </a:lnTo>
                  <a:close/>
                  <a:moveTo>
                    <a:pt x="1385" y="5145"/>
                  </a:moveTo>
                  <a:lnTo>
                    <a:pt x="1387" y="5148"/>
                  </a:lnTo>
                  <a:lnTo>
                    <a:pt x="1389" y="5152"/>
                  </a:lnTo>
                  <a:lnTo>
                    <a:pt x="1390" y="5155"/>
                  </a:lnTo>
                  <a:lnTo>
                    <a:pt x="1392" y="5158"/>
                  </a:lnTo>
                  <a:lnTo>
                    <a:pt x="1392" y="5163"/>
                  </a:lnTo>
                  <a:lnTo>
                    <a:pt x="1394" y="5167"/>
                  </a:lnTo>
                  <a:lnTo>
                    <a:pt x="1395" y="5170"/>
                  </a:lnTo>
                  <a:lnTo>
                    <a:pt x="1399" y="5172"/>
                  </a:lnTo>
                  <a:lnTo>
                    <a:pt x="1406" y="5174"/>
                  </a:lnTo>
                  <a:lnTo>
                    <a:pt x="1411" y="5172"/>
                  </a:lnTo>
                  <a:lnTo>
                    <a:pt x="1413" y="5169"/>
                  </a:lnTo>
                  <a:lnTo>
                    <a:pt x="1413" y="5162"/>
                  </a:lnTo>
                  <a:lnTo>
                    <a:pt x="1413" y="5150"/>
                  </a:lnTo>
                  <a:lnTo>
                    <a:pt x="1413" y="5143"/>
                  </a:lnTo>
                  <a:lnTo>
                    <a:pt x="1413" y="5138"/>
                  </a:lnTo>
                  <a:lnTo>
                    <a:pt x="1402" y="5133"/>
                  </a:lnTo>
                  <a:lnTo>
                    <a:pt x="1394" y="5126"/>
                  </a:lnTo>
                  <a:lnTo>
                    <a:pt x="1385" y="5119"/>
                  </a:lnTo>
                  <a:lnTo>
                    <a:pt x="1378" y="5117"/>
                  </a:lnTo>
                  <a:lnTo>
                    <a:pt x="1372" y="5117"/>
                  </a:lnTo>
                  <a:lnTo>
                    <a:pt x="1370" y="5124"/>
                  </a:lnTo>
                  <a:lnTo>
                    <a:pt x="1372" y="5128"/>
                  </a:lnTo>
                  <a:lnTo>
                    <a:pt x="1373" y="5131"/>
                  </a:lnTo>
                  <a:lnTo>
                    <a:pt x="1377" y="5133"/>
                  </a:lnTo>
                  <a:lnTo>
                    <a:pt x="1382" y="5138"/>
                  </a:lnTo>
                  <a:lnTo>
                    <a:pt x="1384" y="5141"/>
                  </a:lnTo>
                  <a:lnTo>
                    <a:pt x="1385" y="5145"/>
                  </a:lnTo>
                  <a:close/>
                  <a:moveTo>
                    <a:pt x="2463" y="5895"/>
                  </a:moveTo>
                  <a:lnTo>
                    <a:pt x="2467" y="5895"/>
                  </a:lnTo>
                  <a:lnTo>
                    <a:pt x="2468" y="5897"/>
                  </a:lnTo>
                  <a:lnTo>
                    <a:pt x="2470" y="5902"/>
                  </a:lnTo>
                  <a:lnTo>
                    <a:pt x="2472" y="5907"/>
                  </a:lnTo>
                  <a:lnTo>
                    <a:pt x="2477" y="5909"/>
                  </a:lnTo>
                  <a:lnTo>
                    <a:pt x="2480" y="5909"/>
                  </a:lnTo>
                  <a:lnTo>
                    <a:pt x="2484" y="5909"/>
                  </a:lnTo>
                  <a:lnTo>
                    <a:pt x="2484" y="5902"/>
                  </a:lnTo>
                  <a:lnTo>
                    <a:pt x="2487" y="5899"/>
                  </a:lnTo>
                  <a:lnTo>
                    <a:pt x="2491" y="5897"/>
                  </a:lnTo>
                  <a:lnTo>
                    <a:pt x="2497" y="5895"/>
                  </a:lnTo>
                  <a:lnTo>
                    <a:pt x="2496" y="5890"/>
                  </a:lnTo>
                  <a:lnTo>
                    <a:pt x="2492" y="5889"/>
                  </a:lnTo>
                  <a:lnTo>
                    <a:pt x="2487" y="5887"/>
                  </a:lnTo>
                  <a:lnTo>
                    <a:pt x="2480" y="5889"/>
                  </a:lnTo>
                  <a:lnTo>
                    <a:pt x="2468" y="5889"/>
                  </a:lnTo>
                  <a:lnTo>
                    <a:pt x="2462" y="5890"/>
                  </a:lnTo>
                  <a:lnTo>
                    <a:pt x="2457" y="5889"/>
                  </a:lnTo>
                  <a:lnTo>
                    <a:pt x="2457" y="5895"/>
                  </a:lnTo>
                  <a:lnTo>
                    <a:pt x="2458" y="5899"/>
                  </a:lnTo>
                  <a:lnTo>
                    <a:pt x="2462" y="5899"/>
                  </a:lnTo>
                  <a:lnTo>
                    <a:pt x="2463" y="5895"/>
                  </a:lnTo>
                  <a:close/>
                  <a:moveTo>
                    <a:pt x="3461" y="2852"/>
                  </a:moveTo>
                  <a:lnTo>
                    <a:pt x="3463" y="2852"/>
                  </a:lnTo>
                  <a:lnTo>
                    <a:pt x="3461" y="2852"/>
                  </a:lnTo>
                  <a:close/>
                  <a:moveTo>
                    <a:pt x="2825" y="3384"/>
                  </a:moveTo>
                  <a:lnTo>
                    <a:pt x="2816" y="3383"/>
                  </a:lnTo>
                  <a:lnTo>
                    <a:pt x="2811" y="3381"/>
                  </a:lnTo>
                  <a:lnTo>
                    <a:pt x="2806" y="3378"/>
                  </a:lnTo>
                  <a:lnTo>
                    <a:pt x="2798" y="3378"/>
                  </a:lnTo>
                  <a:lnTo>
                    <a:pt x="2798" y="3388"/>
                  </a:lnTo>
                  <a:lnTo>
                    <a:pt x="2799" y="3395"/>
                  </a:lnTo>
                  <a:lnTo>
                    <a:pt x="2803" y="3401"/>
                  </a:lnTo>
                  <a:lnTo>
                    <a:pt x="2806" y="3405"/>
                  </a:lnTo>
                  <a:lnTo>
                    <a:pt x="2811" y="3408"/>
                  </a:lnTo>
                  <a:lnTo>
                    <a:pt x="2818" y="3408"/>
                  </a:lnTo>
                  <a:lnTo>
                    <a:pt x="2825" y="3408"/>
                  </a:lnTo>
                  <a:lnTo>
                    <a:pt x="2832" y="3405"/>
                  </a:lnTo>
                  <a:lnTo>
                    <a:pt x="2835" y="3398"/>
                  </a:lnTo>
                  <a:lnTo>
                    <a:pt x="2837" y="3393"/>
                  </a:lnTo>
                  <a:lnTo>
                    <a:pt x="2835" y="3389"/>
                  </a:lnTo>
                  <a:lnTo>
                    <a:pt x="2834" y="3388"/>
                  </a:lnTo>
                  <a:lnTo>
                    <a:pt x="2825" y="3384"/>
                  </a:lnTo>
                  <a:close/>
                  <a:moveTo>
                    <a:pt x="2805" y="3418"/>
                  </a:moveTo>
                  <a:lnTo>
                    <a:pt x="2801" y="3412"/>
                  </a:lnTo>
                  <a:lnTo>
                    <a:pt x="2796" y="3407"/>
                  </a:lnTo>
                  <a:lnTo>
                    <a:pt x="2791" y="3401"/>
                  </a:lnTo>
                  <a:lnTo>
                    <a:pt x="2784" y="3398"/>
                  </a:lnTo>
                  <a:lnTo>
                    <a:pt x="2779" y="3401"/>
                  </a:lnTo>
                  <a:lnTo>
                    <a:pt x="2775" y="3405"/>
                  </a:lnTo>
                  <a:lnTo>
                    <a:pt x="2775" y="3408"/>
                  </a:lnTo>
                  <a:lnTo>
                    <a:pt x="2777" y="3413"/>
                  </a:lnTo>
                  <a:lnTo>
                    <a:pt x="2782" y="3422"/>
                  </a:lnTo>
                  <a:lnTo>
                    <a:pt x="2784" y="3427"/>
                  </a:lnTo>
                  <a:lnTo>
                    <a:pt x="2784" y="3432"/>
                  </a:lnTo>
                  <a:lnTo>
                    <a:pt x="2789" y="3429"/>
                  </a:lnTo>
                  <a:lnTo>
                    <a:pt x="2796" y="3427"/>
                  </a:lnTo>
                  <a:lnTo>
                    <a:pt x="2801" y="3424"/>
                  </a:lnTo>
                  <a:lnTo>
                    <a:pt x="2803" y="3422"/>
                  </a:lnTo>
                  <a:lnTo>
                    <a:pt x="2805" y="3418"/>
                  </a:lnTo>
                  <a:close/>
                  <a:moveTo>
                    <a:pt x="1938" y="4244"/>
                  </a:moveTo>
                  <a:lnTo>
                    <a:pt x="1935" y="4241"/>
                  </a:lnTo>
                  <a:lnTo>
                    <a:pt x="1933" y="4241"/>
                  </a:lnTo>
                  <a:lnTo>
                    <a:pt x="1935" y="4243"/>
                  </a:lnTo>
                  <a:lnTo>
                    <a:pt x="1935" y="4244"/>
                  </a:lnTo>
                  <a:lnTo>
                    <a:pt x="1938" y="4244"/>
                  </a:lnTo>
                  <a:close/>
                  <a:moveTo>
                    <a:pt x="1952" y="4217"/>
                  </a:moveTo>
                  <a:lnTo>
                    <a:pt x="1952" y="4222"/>
                  </a:lnTo>
                  <a:lnTo>
                    <a:pt x="1952" y="4225"/>
                  </a:lnTo>
                  <a:lnTo>
                    <a:pt x="1953" y="4227"/>
                  </a:lnTo>
                  <a:lnTo>
                    <a:pt x="1957" y="4229"/>
                  </a:lnTo>
                  <a:lnTo>
                    <a:pt x="1964" y="4231"/>
                  </a:lnTo>
                  <a:lnTo>
                    <a:pt x="1972" y="4231"/>
                  </a:lnTo>
                  <a:lnTo>
                    <a:pt x="1974" y="4234"/>
                  </a:lnTo>
                  <a:lnTo>
                    <a:pt x="1975" y="4234"/>
                  </a:lnTo>
                  <a:lnTo>
                    <a:pt x="1979" y="4234"/>
                  </a:lnTo>
                  <a:lnTo>
                    <a:pt x="1984" y="4231"/>
                  </a:lnTo>
                  <a:lnTo>
                    <a:pt x="1989" y="4231"/>
                  </a:lnTo>
                  <a:lnTo>
                    <a:pt x="1992" y="4231"/>
                  </a:lnTo>
                  <a:lnTo>
                    <a:pt x="1991" y="4227"/>
                  </a:lnTo>
                  <a:lnTo>
                    <a:pt x="1989" y="4224"/>
                  </a:lnTo>
                  <a:lnTo>
                    <a:pt x="1987" y="4220"/>
                  </a:lnTo>
                  <a:lnTo>
                    <a:pt x="1986" y="4217"/>
                  </a:lnTo>
                  <a:lnTo>
                    <a:pt x="1981" y="4217"/>
                  </a:lnTo>
                  <a:lnTo>
                    <a:pt x="1975" y="4215"/>
                  </a:lnTo>
                  <a:lnTo>
                    <a:pt x="1967" y="4212"/>
                  </a:lnTo>
                  <a:lnTo>
                    <a:pt x="1962" y="4210"/>
                  </a:lnTo>
                  <a:lnTo>
                    <a:pt x="1957" y="4208"/>
                  </a:lnTo>
                  <a:lnTo>
                    <a:pt x="1953" y="4212"/>
                  </a:lnTo>
                  <a:lnTo>
                    <a:pt x="1952" y="4217"/>
                  </a:lnTo>
                  <a:close/>
                  <a:moveTo>
                    <a:pt x="3548" y="2717"/>
                  </a:moveTo>
                  <a:lnTo>
                    <a:pt x="3550" y="2716"/>
                  </a:lnTo>
                  <a:lnTo>
                    <a:pt x="3548" y="2716"/>
                  </a:lnTo>
                  <a:lnTo>
                    <a:pt x="3548" y="2717"/>
                  </a:lnTo>
                  <a:close/>
                  <a:moveTo>
                    <a:pt x="3543" y="2723"/>
                  </a:moveTo>
                  <a:lnTo>
                    <a:pt x="3543" y="2723"/>
                  </a:lnTo>
                  <a:close/>
                  <a:moveTo>
                    <a:pt x="2716" y="5957"/>
                  </a:moveTo>
                  <a:lnTo>
                    <a:pt x="2716" y="5960"/>
                  </a:lnTo>
                  <a:lnTo>
                    <a:pt x="2717" y="5962"/>
                  </a:lnTo>
                  <a:lnTo>
                    <a:pt x="2723" y="5964"/>
                  </a:lnTo>
                  <a:lnTo>
                    <a:pt x="2723" y="5960"/>
                  </a:lnTo>
                  <a:lnTo>
                    <a:pt x="2721" y="5959"/>
                  </a:lnTo>
                  <a:lnTo>
                    <a:pt x="2716" y="5957"/>
                  </a:lnTo>
                  <a:close/>
                  <a:moveTo>
                    <a:pt x="2709" y="5977"/>
                  </a:moveTo>
                  <a:lnTo>
                    <a:pt x="2712" y="5974"/>
                  </a:lnTo>
                  <a:lnTo>
                    <a:pt x="2712" y="5972"/>
                  </a:lnTo>
                  <a:lnTo>
                    <a:pt x="2711" y="5974"/>
                  </a:lnTo>
                  <a:lnTo>
                    <a:pt x="2709" y="5976"/>
                  </a:lnTo>
                  <a:lnTo>
                    <a:pt x="2709" y="5977"/>
                  </a:lnTo>
                  <a:close/>
                  <a:moveTo>
                    <a:pt x="3541" y="2723"/>
                  </a:moveTo>
                  <a:lnTo>
                    <a:pt x="3543" y="2723"/>
                  </a:lnTo>
                  <a:lnTo>
                    <a:pt x="3541" y="2723"/>
                  </a:lnTo>
                  <a:close/>
                  <a:moveTo>
                    <a:pt x="3569" y="2709"/>
                  </a:moveTo>
                  <a:lnTo>
                    <a:pt x="3570" y="2709"/>
                  </a:lnTo>
                  <a:lnTo>
                    <a:pt x="3569" y="2709"/>
                  </a:lnTo>
                  <a:close/>
                  <a:moveTo>
                    <a:pt x="3726" y="2675"/>
                  </a:moveTo>
                  <a:lnTo>
                    <a:pt x="3726" y="2675"/>
                  </a:lnTo>
                  <a:close/>
                  <a:moveTo>
                    <a:pt x="2839" y="3268"/>
                  </a:moveTo>
                  <a:lnTo>
                    <a:pt x="2798" y="3268"/>
                  </a:lnTo>
                  <a:lnTo>
                    <a:pt x="2794" y="3274"/>
                  </a:lnTo>
                  <a:lnTo>
                    <a:pt x="2791" y="3279"/>
                  </a:lnTo>
                  <a:lnTo>
                    <a:pt x="2784" y="3282"/>
                  </a:lnTo>
                  <a:lnTo>
                    <a:pt x="2777" y="3282"/>
                  </a:lnTo>
                  <a:lnTo>
                    <a:pt x="2777" y="3279"/>
                  </a:lnTo>
                  <a:lnTo>
                    <a:pt x="2781" y="3275"/>
                  </a:lnTo>
                  <a:lnTo>
                    <a:pt x="2786" y="3270"/>
                  </a:lnTo>
                  <a:lnTo>
                    <a:pt x="2789" y="3268"/>
                  </a:lnTo>
                  <a:lnTo>
                    <a:pt x="2791" y="3265"/>
                  </a:lnTo>
                  <a:lnTo>
                    <a:pt x="2791" y="3262"/>
                  </a:lnTo>
                  <a:lnTo>
                    <a:pt x="2791" y="3255"/>
                  </a:lnTo>
                  <a:lnTo>
                    <a:pt x="2798" y="3251"/>
                  </a:lnTo>
                  <a:lnTo>
                    <a:pt x="2803" y="3246"/>
                  </a:lnTo>
                  <a:lnTo>
                    <a:pt x="2805" y="3238"/>
                  </a:lnTo>
                  <a:lnTo>
                    <a:pt x="2805" y="3227"/>
                  </a:lnTo>
                  <a:lnTo>
                    <a:pt x="2796" y="3227"/>
                  </a:lnTo>
                  <a:lnTo>
                    <a:pt x="2789" y="3229"/>
                  </a:lnTo>
                  <a:lnTo>
                    <a:pt x="2784" y="3234"/>
                  </a:lnTo>
                  <a:lnTo>
                    <a:pt x="2784" y="3241"/>
                  </a:lnTo>
                  <a:lnTo>
                    <a:pt x="2782" y="3243"/>
                  </a:lnTo>
                  <a:lnTo>
                    <a:pt x="2781" y="3245"/>
                  </a:lnTo>
                  <a:lnTo>
                    <a:pt x="2777" y="3248"/>
                  </a:lnTo>
                  <a:lnTo>
                    <a:pt x="2772" y="3250"/>
                  </a:lnTo>
                  <a:lnTo>
                    <a:pt x="2770" y="3251"/>
                  </a:lnTo>
                  <a:lnTo>
                    <a:pt x="2770" y="3255"/>
                  </a:lnTo>
                  <a:lnTo>
                    <a:pt x="2767" y="3253"/>
                  </a:lnTo>
                  <a:lnTo>
                    <a:pt x="2765" y="3250"/>
                  </a:lnTo>
                  <a:lnTo>
                    <a:pt x="2764" y="3241"/>
                  </a:lnTo>
                  <a:lnTo>
                    <a:pt x="2750" y="3241"/>
                  </a:lnTo>
                  <a:lnTo>
                    <a:pt x="2748" y="3243"/>
                  </a:lnTo>
                  <a:lnTo>
                    <a:pt x="2746" y="3245"/>
                  </a:lnTo>
                  <a:lnTo>
                    <a:pt x="2743" y="3248"/>
                  </a:lnTo>
                  <a:lnTo>
                    <a:pt x="2741" y="3253"/>
                  </a:lnTo>
                  <a:lnTo>
                    <a:pt x="2740" y="3255"/>
                  </a:lnTo>
                  <a:lnTo>
                    <a:pt x="2736" y="3255"/>
                  </a:lnTo>
                  <a:lnTo>
                    <a:pt x="2740" y="3260"/>
                  </a:lnTo>
                  <a:lnTo>
                    <a:pt x="2741" y="3263"/>
                  </a:lnTo>
                  <a:lnTo>
                    <a:pt x="2740" y="3267"/>
                  </a:lnTo>
                  <a:lnTo>
                    <a:pt x="2736" y="3268"/>
                  </a:lnTo>
                  <a:lnTo>
                    <a:pt x="2733" y="3280"/>
                  </a:lnTo>
                  <a:lnTo>
                    <a:pt x="2731" y="3291"/>
                  </a:lnTo>
                  <a:lnTo>
                    <a:pt x="2728" y="3303"/>
                  </a:lnTo>
                  <a:lnTo>
                    <a:pt x="2729" y="3316"/>
                  </a:lnTo>
                  <a:lnTo>
                    <a:pt x="2738" y="3316"/>
                  </a:lnTo>
                  <a:lnTo>
                    <a:pt x="2745" y="3314"/>
                  </a:lnTo>
                  <a:lnTo>
                    <a:pt x="2752" y="3313"/>
                  </a:lnTo>
                  <a:lnTo>
                    <a:pt x="2755" y="3309"/>
                  </a:lnTo>
                  <a:lnTo>
                    <a:pt x="2764" y="3299"/>
                  </a:lnTo>
                  <a:lnTo>
                    <a:pt x="2770" y="3289"/>
                  </a:lnTo>
                  <a:lnTo>
                    <a:pt x="2772" y="3291"/>
                  </a:lnTo>
                  <a:lnTo>
                    <a:pt x="2774" y="3292"/>
                  </a:lnTo>
                  <a:lnTo>
                    <a:pt x="2775" y="3297"/>
                  </a:lnTo>
                  <a:lnTo>
                    <a:pt x="2777" y="3309"/>
                  </a:lnTo>
                  <a:lnTo>
                    <a:pt x="2779" y="3313"/>
                  </a:lnTo>
                  <a:lnTo>
                    <a:pt x="2781" y="3316"/>
                  </a:lnTo>
                  <a:lnTo>
                    <a:pt x="2782" y="3320"/>
                  </a:lnTo>
                  <a:lnTo>
                    <a:pt x="2784" y="3323"/>
                  </a:lnTo>
                  <a:lnTo>
                    <a:pt x="2798" y="3316"/>
                  </a:lnTo>
                  <a:lnTo>
                    <a:pt x="2811" y="3309"/>
                  </a:lnTo>
                  <a:lnTo>
                    <a:pt x="2811" y="3301"/>
                  </a:lnTo>
                  <a:lnTo>
                    <a:pt x="2815" y="3296"/>
                  </a:lnTo>
                  <a:lnTo>
                    <a:pt x="2818" y="3291"/>
                  </a:lnTo>
                  <a:lnTo>
                    <a:pt x="2823" y="3287"/>
                  </a:lnTo>
                  <a:lnTo>
                    <a:pt x="2832" y="3279"/>
                  </a:lnTo>
                  <a:lnTo>
                    <a:pt x="2835" y="3275"/>
                  </a:lnTo>
                  <a:lnTo>
                    <a:pt x="2839" y="3268"/>
                  </a:lnTo>
                  <a:close/>
                  <a:moveTo>
                    <a:pt x="3466" y="2856"/>
                  </a:moveTo>
                  <a:lnTo>
                    <a:pt x="3463" y="2852"/>
                  </a:lnTo>
                  <a:lnTo>
                    <a:pt x="3466" y="2856"/>
                  </a:lnTo>
                  <a:close/>
                  <a:moveTo>
                    <a:pt x="4531" y="976"/>
                  </a:moveTo>
                  <a:lnTo>
                    <a:pt x="4533" y="979"/>
                  </a:lnTo>
                  <a:lnTo>
                    <a:pt x="4536" y="981"/>
                  </a:lnTo>
                  <a:lnTo>
                    <a:pt x="4545" y="983"/>
                  </a:lnTo>
                  <a:lnTo>
                    <a:pt x="4545" y="976"/>
                  </a:lnTo>
                  <a:lnTo>
                    <a:pt x="4531" y="976"/>
                  </a:lnTo>
                  <a:close/>
                  <a:moveTo>
                    <a:pt x="1440" y="4858"/>
                  </a:moveTo>
                  <a:lnTo>
                    <a:pt x="1436" y="4857"/>
                  </a:lnTo>
                  <a:lnTo>
                    <a:pt x="1433" y="4853"/>
                  </a:lnTo>
                  <a:lnTo>
                    <a:pt x="1430" y="4845"/>
                  </a:lnTo>
                  <a:lnTo>
                    <a:pt x="1428" y="4841"/>
                  </a:lnTo>
                  <a:lnTo>
                    <a:pt x="1424" y="4838"/>
                  </a:lnTo>
                  <a:lnTo>
                    <a:pt x="1419" y="4836"/>
                  </a:lnTo>
                  <a:lnTo>
                    <a:pt x="1413" y="4838"/>
                  </a:lnTo>
                  <a:lnTo>
                    <a:pt x="1413" y="4865"/>
                  </a:lnTo>
                  <a:lnTo>
                    <a:pt x="1430" y="4865"/>
                  </a:lnTo>
                  <a:lnTo>
                    <a:pt x="1436" y="4863"/>
                  </a:lnTo>
                  <a:lnTo>
                    <a:pt x="1438" y="4862"/>
                  </a:lnTo>
                  <a:lnTo>
                    <a:pt x="1440" y="4858"/>
                  </a:lnTo>
                  <a:close/>
                  <a:moveTo>
                    <a:pt x="1563" y="5343"/>
                  </a:moveTo>
                  <a:lnTo>
                    <a:pt x="1564" y="5339"/>
                  </a:lnTo>
                  <a:lnTo>
                    <a:pt x="1566" y="5338"/>
                  </a:lnTo>
                  <a:lnTo>
                    <a:pt x="1571" y="5334"/>
                  </a:lnTo>
                  <a:lnTo>
                    <a:pt x="1578" y="5333"/>
                  </a:lnTo>
                  <a:lnTo>
                    <a:pt x="1583" y="5329"/>
                  </a:lnTo>
                  <a:lnTo>
                    <a:pt x="1583" y="5302"/>
                  </a:lnTo>
                  <a:lnTo>
                    <a:pt x="1563" y="5302"/>
                  </a:lnTo>
                  <a:lnTo>
                    <a:pt x="1564" y="5309"/>
                  </a:lnTo>
                  <a:lnTo>
                    <a:pt x="1563" y="5314"/>
                  </a:lnTo>
                  <a:lnTo>
                    <a:pt x="1557" y="5326"/>
                  </a:lnTo>
                  <a:lnTo>
                    <a:pt x="1556" y="5331"/>
                  </a:lnTo>
                  <a:lnTo>
                    <a:pt x="1554" y="5336"/>
                  </a:lnTo>
                  <a:lnTo>
                    <a:pt x="1557" y="5339"/>
                  </a:lnTo>
                  <a:lnTo>
                    <a:pt x="1563" y="5343"/>
                  </a:lnTo>
                  <a:close/>
                  <a:moveTo>
                    <a:pt x="1419" y="5322"/>
                  </a:moveTo>
                  <a:lnTo>
                    <a:pt x="1414" y="5329"/>
                  </a:lnTo>
                  <a:lnTo>
                    <a:pt x="1413" y="5339"/>
                  </a:lnTo>
                  <a:lnTo>
                    <a:pt x="1413" y="5351"/>
                  </a:lnTo>
                  <a:lnTo>
                    <a:pt x="1413" y="5363"/>
                  </a:lnTo>
                  <a:lnTo>
                    <a:pt x="1419" y="5363"/>
                  </a:lnTo>
                  <a:lnTo>
                    <a:pt x="1424" y="5365"/>
                  </a:lnTo>
                  <a:lnTo>
                    <a:pt x="1428" y="5368"/>
                  </a:lnTo>
                  <a:lnTo>
                    <a:pt x="1431" y="5372"/>
                  </a:lnTo>
                  <a:lnTo>
                    <a:pt x="1438" y="5379"/>
                  </a:lnTo>
                  <a:lnTo>
                    <a:pt x="1442" y="5382"/>
                  </a:lnTo>
                  <a:lnTo>
                    <a:pt x="1447" y="5384"/>
                  </a:lnTo>
                  <a:lnTo>
                    <a:pt x="1447" y="5391"/>
                  </a:lnTo>
                  <a:lnTo>
                    <a:pt x="1448" y="5396"/>
                  </a:lnTo>
                  <a:lnTo>
                    <a:pt x="1450" y="5401"/>
                  </a:lnTo>
                  <a:lnTo>
                    <a:pt x="1455" y="5402"/>
                  </a:lnTo>
                  <a:lnTo>
                    <a:pt x="1460" y="5404"/>
                  </a:lnTo>
                  <a:lnTo>
                    <a:pt x="1467" y="5404"/>
                  </a:lnTo>
                  <a:lnTo>
                    <a:pt x="1481" y="5404"/>
                  </a:lnTo>
                  <a:lnTo>
                    <a:pt x="1482" y="5389"/>
                  </a:lnTo>
                  <a:lnTo>
                    <a:pt x="1486" y="5375"/>
                  </a:lnTo>
                  <a:lnTo>
                    <a:pt x="1488" y="5362"/>
                  </a:lnTo>
                  <a:lnTo>
                    <a:pt x="1489" y="5353"/>
                  </a:lnTo>
                  <a:lnTo>
                    <a:pt x="1488" y="5343"/>
                  </a:lnTo>
                  <a:lnTo>
                    <a:pt x="1482" y="5343"/>
                  </a:lnTo>
                  <a:lnTo>
                    <a:pt x="1477" y="5343"/>
                  </a:lnTo>
                  <a:lnTo>
                    <a:pt x="1472" y="5338"/>
                  </a:lnTo>
                  <a:lnTo>
                    <a:pt x="1464" y="5334"/>
                  </a:lnTo>
                  <a:lnTo>
                    <a:pt x="1460" y="5334"/>
                  </a:lnTo>
                  <a:lnTo>
                    <a:pt x="1453" y="5336"/>
                  </a:lnTo>
                  <a:lnTo>
                    <a:pt x="1450" y="5338"/>
                  </a:lnTo>
                  <a:lnTo>
                    <a:pt x="1447" y="5339"/>
                  </a:lnTo>
                  <a:lnTo>
                    <a:pt x="1445" y="5348"/>
                  </a:lnTo>
                  <a:lnTo>
                    <a:pt x="1443" y="5351"/>
                  </a:lnTo>
                  <a:lnTo>
                    <a:pt x="1442" y="5355"/>
                  </a:lnTo>
                  <a:lnTo>
                    <a:pt x="1438" y="5356"/>
                  </a:lnTo>
                  <a:lnTo>
                    <a:pt x="1433" y="5356"/>
                  </a:lnTo>
                  <a:lnTo>
                    <a:pt x="1433" y="5351"/>
                  </a:lnTo>
                  <a:lnTo>
                    <a:pt x="1433" y="5344"/>
                  </a:lnTo>
                  <a:lnTo>
                    <a:pt x="1433" y="5333"/>
                  </a:lnTo>
                  <a:lnTo>
                    <a:pt x="1433" y="5327"/>
                  </a:lnTo>
                  <a:lnTo>
                    <a:pt x="1431" y="5322"/>
                  </a:lnTo>
                  <a:lnTo>
                    <a:pt x="1426" y="5321"/>
                  </a:lnTo>
                  <a:lnTo>
                    <a:pt x="1419" y="5322"/>
                  </a:lnTo>
                  <a:close/>
                  <a:moveTo>
                    <a:pt x="1447" y="4660"/>
                  </a:moveTo>
                  <a:lnTo>
                    <a:pt x="1447" y="4664"/>
                  </a:lnTo>
                  <a:lnTo>
                    <a:pt x="1448" y="4665"/>
                  </a:lnTo>
                  <a:lnTo>
                    <a:pt x="1452" y="4665"/>
                  </a:lnTo>
                  <a:lnTo>
                    <a:pt x="1453" y="4664"/>
                  </a:lnTo>
                  <a:lnTo>
                    <a:pt x="1457" y="4659"/>
                  </a:lnTo>
                  <a:lnTo>
                    <a:pt x="1460" y="4653"/>
                  </a:lnTo>
                  <a:lnTo>
                    <a:pt x="1452" y="4653"/>
                  </a:lnTo>
                  <a:lnTo>
                    <a:pt x="1447" y="4650"/>
                  </a:lnTo>
                  <a:lnTo>
                    <a:pt x="1440" y="4648"/>
                  </a:lnTo>
                  <a:lnTo>
                    <a:pt x="1433" y="4647"/>
                  </a:lnTo>
                  <a:lnTo>
                    <a:pt x="1433" y="4653"/>
                  </a:lnTo>
                  <a:lnTo>
                    <a:pt x="1436" y="4657"/>
                  </a:lnTo>
                  <a:lnTo>
                    <a:pt x="1440" y="4660"/>
                  </a:lnTo>
                  <a:lnTo>
                    <a:pt x="1447" y="4660"/>
                  </a:lnTo>
                  <a:close/>
                  <a:moveTo>
                    <a:pt x="2074" y="4053"/>
                  </a:moveTo>
                  <a:lnTo>
                    <a:pt x="2074" y="4062"/>
                  </a:lnTo>
                  <a:lnTo>
                    <a:pt x="2078" y="4067"/>
                  </a:lnTo>
                  <a:lnTo>
                    <a:pt x="2079" y="4073"/>
                  </a:lnTo>
                  <a:lnTo>
                    <a:pt x="2081" y="4080"/>
                  </a:lnTo>
                  <a:lnTo>
                    <a:pt x="2090" y="4080"/>
                  </a:lnTo>
                  <a:lnTo>
                    <a:pt x="2097" y="4079"/>
                  </a:lnTo>
                  <a:lnTo>
                    <a:pt x="2103" y="4077"/>
                  </a:lnTo>
                  <a:lnTo>
                    <a:pt x="2107" y="4072"/>
                  </a:lnTo>
                  <a:lnTo>
                    <a:pt x="2110" y="4067"/>
                  </a:lnTo>
                  <a:lnTo>
                    <a:pt x="2112" y="4060"/>
                  </a:lnTo>
                  <a:lnTo>
                    <a:pt x="2115" y="4046"/>
                  </a:lnTo>
                  <a:lnTo>
                    <a:pt x="2103" y="4046"/>
                  </a:lnTo>
                  <a:lnTo>
                    <a:pt x="2091" y="4046"/>
                  </a:lnTo>
                  <a:lnTo>
                    <a:pt x="2081" y="4048"/>
                  </a:lnTo>
                  <a:lnTo>
                    <a:pt x="2074" y="4053"/>
                  </a:lnTo>
                  <a:close/>
                  <a:moveTo>
                    <a:pt x="1419" y="5752"/>
                  </a:moveTo>
                  <a:lnTo>
                    <a:pt x="1418" y="5761"/>
                  </a:lnTo>
                  <a:lnTo>
                    <a:pt x="1418" y="5767"/>
                  </a:lnTo>
                  <a:lnTo>
                    <a:pt x="1419" y="5773"/>
                  </a:lnTo>
                  <a:lnTo>
                    <a:pt x="1421" y="5778"/>
                  </a:lnTo>
                  <a:lnTo>
                    <a:pt x="1428" y="5785"/>
                  </a:lnTo>
                  <a:lnTo>
                    <a:pt x="1433" y="5793"/>
                  </a:lnTo>
                  <a:lnTo>
                    <a:pt x="1438" y="5793"/>
                  </a:lnTo>
                  <a:lnTo>
                    <a:pt x="1443" y="5793"/>
                  </a:lnTo>
                  <a:lnTo>
                    <a:pt x="1448" y="5788"/>
                  </a:lnTo>
                  <a:lnTo>
                    <a:pt x="1455" y="5785"/>
                  </a:lnTo>
                  <a:lnTo>
                    <a:pt x="1460" y="5785"/>
                  </a:lnTo>
                  <a:lnTo>
                    <a:pt x="1467" y="5786"/>
                  </a:lnTo>
                  <a:lnTo>
                    <a:pt x="1470" y="5779"/>
                  </a:lnTo>
                  <a:lnTo>
                    <a:pt x="1476" y="5774"/>
                  </a:lnTo>
                  <a:lnTo>
                    <a:pt x="1486" y="5764"/>
                  </a:lnTo>
                  <a:lnTo>
                    <a:pt x="1491" y="5759"/>
                  </a:lnTo>
                  <a:lnTo>
                    <a:pt x="1494" y="5752"/>
                  </a:lnTo>
                  <a:lnTo>
                    <a:pt x="1496" y="5744"/>
                  </a:lnTo>
                  <a:lnTo>
                    <a:pt x="1494" y="5732"/>
                  </a:lnTo>
                  <a:lnTo>
                    <a:pt x="1486" y="5730"/>
                  </a:lnTo>
                  <a:lnTo>
                    <a:pt x="1481" y="5732"/>
                  </a:lnTo>
                  <a:lnTo>
                    <a:pt x="1476" y="5733"/>
                  </a:lnTo>
                  <a:lnTo>
                    <a:pt x="1474" y="5738"/>
                  </a:lnTo>
                  <a:lnTo>
                    <a:pt x="1469" y="5747"/>
                  </a:lnTo>
                  <a:lnTo>
                    <a:pt x="1465" y="5750"/>
                  </a:lnTo>
                  <a:lnTo>
                    <a:pt x="1460" y="5752"/>
                  </a:lnTo>
                  <a:lnTo>
                    <a:pt x="1453" y="5752"/>
                  </a:lnTo>
                  <a:lnTo>
                    <a:pt x="1447" y="5752"/>
                  </a:lnTo>
                  <a:lnTo>
                    <a:pt x="1442" y="5749"/>
                  </a:lnTo>
                  <a:lnTo>
                    <a:pt x="1440" y="5747"/>
                  </a:lnTo>
                  <a:lnTo>
                    <a:pt x="1440" y="5745"/>
                  </a:lnTo>
                  <a:lnTo>
                    <a:pt x="1433" y="5745"/>
                  </a:lnTo>
                  <a:lnTo>
                    <a:pt x="1428" y="5747"/>
                  </a:lnTo>
                  <a:lnTo>
                    <a:pt x="1419" y="5752"/>
                  </a:lnTo>
                  <a:close/>
                  <a:moveTo>
                    <a:pt x="4463" y="901"/>
                  </a:moveTo>
                  <a:lnTo>
                    <a:pt x="4463" y="921"/>
                  </a:lnTo>
                  <a:lnTo>
                    <a:pt x="4469" y="923"/>
                  </a:lnTo>
                  <a:lnTo>
                    <a:pt x="4473" y="921"/>
                  </a:lnTo>
                  <a:lnTo>
                    <a:pt x="4476" y="916"/>
                  </a:lnTo>
                  <a:lnTo>
                    <a:pt x="4478" y="911"/>
                  </a:lnTo>
                  <a:lnTo>
                    <a:pt x="4476" y="906"/>
                  </a:lnTo>
                  <a:lnTo>
                    <a:pt x="4473" y="901"/>
                  </a:lnTo>
                  <a:lnTo>
                    <a:pt x="4469" y="899"/>
                  </a:lnTo>
                  <a:lnTo>
                    <a:pt x="4463" y="901"/>
                  </a:lnTo>
                  <a:close/>
                  <a:moveTo>
                    <a:pt x="5070" y="744"/>
                  </a:moveTo>
                  <a:lnTo>
                    <a:pt x="5070" y="757"/>
                  </a:lnTo>
                  <a:lnTo>
                    <a:pt x="5077" y="757"/>
                  </a:lnTo>
                  <a:lnTo>
                    <a:pt x="5080" y="750"/>
                  </a:lnTo>
                  <a:lnTo>
                    <a:pt x="5084" y="744"/>
                  </a:lnTo>
                  <a:lnTo>
                    <a:pt x="5084" y="733"/>
                  </a:lnTo>
                  <a:lnTo>
                    <a:pt x="5084" y="723"/>
                  </a:lnTo>
                  <a:lnTo>
                    <a:pt x="5078" y="723"/>
                  </a:lnTo>
                  <a:lnTo>
                    <a:pt x="5075" y="723"/>
                  </a:lnTo>
                  <a:lnTo>
                    <a:pt x="5073" y="725"/>
                  </a:lnTo>
                  <a:lnTo>
                    <a:pt x="5072" y="728"/>
                  </a:lnTo>
                  <a:lnTo>
                    <a:pt x="5070" y="735"/>
                  </a:lnTo>
                  <a:lnTo>
                    <a:pt x="5070" y="744"/>
                  </a:lnTo>
                  <a:close/>
                  <a:moveTo>
                    <a:pt x="2805" y="3364"/>
                  </a:moveTo>
                  <a:lnTo>
                    <a:pt x="2803" y="3360"/>
                  </a:lnTo>
                  <a:lnTo>
                    <a:pt x="2801" y="3359"/>
                  </a:lnTo>
                  <a:lnTo>
                    <a:pt x="2799" y="3360"/>
                  </a:lnTo>
                  <a:lnTo>
                    <a:pt x="2798" y="3364"/>
                  </a:lnTo>
                  <a:lnTo>
                    <a:pt x="2798" y="3367"/>
                  </a:lnTo>
                  <a:lnTo>
                    <a:pt x="2801" y="3369"/>
                  </a:lnTo>
                  <a:lnTo>
                    <a:pt x="2803" y="3367"/>
                  </a:lnTo>
                  <a:lnTo>
                    <a:pt x="2805" y="3364"/>
                  </a:lnTo>
                  <a:close/>
                  <a:moveTo>
                    <a:pt x="3303" y="2443"/>
                  </a:moveTo>
                  <a:lnTo>
                    <a:pt x="3303" y="2422"/>
                  </a:lnTo>
                  <a:lnTo>
                    <a:pt x="3297" y="2424"/>
                  </a:lnTo>
                  <a:lnTo>
                    <a:pt x="3294" y="2426"/>
                  </a:lnTo>
                  <a:lnTo>
                    <a:pt x="3291" y="2429"/>
                  </a:lnTo>
                  <a:lnTo>
                    <a:pt x="3291" y="2432"/>
                  </a:lnTo>
                  <a:lnTo>
                    <a:pt x="3291" y="2436"/>
                  </a:lnTo>
                  <a:lnTo>
                    <a:pt x="3294" y="2439"/>
                  </a:lnTo>
                  <a:lnTo>
                    <a:pt x="3297" y="2441"/>
                  </a:lnTo>
                  <a:lnTo>
                    <a:pt x="3303" y="2443"/>
                  </a:lnTo>
                  <a:close/>
                  <a:moveTo>
                    <a:pt x="3323" y="2306"/>
                  </a:moveTo>
                  <a:lnTo>
                    <a:pt x="3323" y="2310"/>
                  </a:lnTo>
                  <a:lnTo>
                    <a:pt x="3326" y="2313"/>
                  </a:lnTo>
                  <a:lnTo>
                    <a:pt x="3332" y="2315"/>
                  </a:lnTo>
                  <a:lnTo>
                    <a:pt x="3337" y="2315"/>
                  </a:lnTo>
                  <a:lnTo>
                    <a:pt x="3340" y="2313"/>
                  </a:lnTo>
                  <a:lnTo>
                    <a:pt x="3344" y="2310"/>
                  </a:lnTo>
                  <a:lnTo>
                    <a:pt x="3345" y="2305"/>
                  </a:lnTo>
                  <a:lnTo>
                    <a:pt x="3344" y="2299"/>
                  </a:lnTo>
                  <a:lnTo>
                    <a:pt x="3337" y="2299"/>
                  </a:lnTo>
                  <a:lnTo>
                    <a:pt x="3330" y="2299"/>
                  </a:lnTo>
                  <a:lnTo>
                    <a:pt x="3325" y="2301"/>
                  </a:lnTo>
                  <a:lnTo>
                    <a:pt x="3323" y="2306"/>
                  </a:lnTo>
                  <a:close/>
                  <a:moveTo>
                    <a:pt x="3535" y="2074"/>
                  </a:moveTo>
                  <a:lnTo>
                    <a:pt x="3555" y="2074"/>
                  </a:lnTo>
                  <a:lnTo>
                    <a:pt x="3555" y="2069"/>
                  </a:lnTo>
                  <a:lnTo>
                    <a:pt x="3555" y="2066"/>
                  </a:lnTo>
                  <a:lnTo>
                    <a:pt x="3553" y="2064"/>
                  </a:lnTo>
                  <a:lnTo>
                    <a:pt x="3550" y="2062"/>
                  </a:lnTo>
                  <a:lnTo>
                    <a:pt x="3543" y="2061"/>
                  </a:lnTo>
                  <a:lnTo>
                    <a:pt x="3535" y="2061"/>
                  </a:lnTo>
                  <a:lnTo>
                    <a:pt x="3531" y="2066"/>
                  </a:lnTo>
                  <a:lnTo>
                    <a:pt x="3530" y="2069"/>
                  </a:lnTo>
                  <a:lnTo>
                    <a:pt x="3531" y="2073"/>
                  </a:lnTo>
                  <a:lnTo>
                    <a:pt x="3535" y="2074"/>
                  </a:lnTo>
                  <a:close/>
                  <a:moveTo>
                    <a:pt x="3036" y="2982"/>
                  </a:moveTo>
                  <a:lnTo>
                    <a:pt x="3033" y="2982"/>
                  </a:lnTo>
                  <a:lnTo>
                    <a:pt x="3031" y="2983"/>
                  </a:lnTo>
                  <a:lnTo>
                    <a:pt x="3030" y="2989"/>
                  </a:lnTo>
                  <a:lnTo>
                    <a:pt x="3028" y="2994"/>
                  </a:lnTo>
                  <a:lnTo>
                    <a:pt x="3026" y="2995"/>
                  </a:lnTo>
                  <a:lnTo>
                    <a:pt x="3023" y="2995"/>
                  </a:lnTo>
                  <a:lnTo>
                    <a:pt x="3023" y="3004"/>
                  </a:lnTo>
                  <a:lnTo>
                    <a:pt x="3023" y="3014"/>
                  </a:lnTo>
                  <a:lnTo>
                    <a:pt x="3021" y="3026"/>
                  </a:lnTo>
                  <a:lnTo>
                    <a:pt x="3023" y="3035"/>
                  </a:lnTo>
                  <a:lnTo>
                    <a:pt x="3023" y="3038"/>
                  </a:lnTo>
                  <a:lnTo>
                    <a:pt x="3023" y="3041"/>
                  </a:lnTo>
                  <a:lnTo>
                    <a:pt x="3026" y="3043"/>
                  </a:lnTo>
                  <a:lnTo>
                    <a:pt x="3035" y="3045"/>
                  </a:lnTo>
                  <a:lnTo>
                    <a:pt x="3035" y="3050"/>
                  </a:lnTo>
                  <a:lnTo>
                    <a:pt x="3033" y="3053"/>
                  </a:lnTo>
                  <a:lnTo>
                    <a:pt x="3026" y="3062"/>
                  </a:lnTo>
                  <a:lnTo>
                    <a:pt x="3011" y="3072"/>
                  </a:lnTo>
                  <a:lnTo>
                    <a:pt x="3011" y="3076"/>
                  </a:lnTo>
                  <a:lnTo>
                    <a:pt x="3011" y="3077"/>
                  </a:lnTo>
                  <a:lnTo>
                    <a:pt x="3004" y="3084"/>
                  </a:lnTo>
                  <a:lnTo>
                    <a:pt x="2999" y="3093"/>
                  </a:lnTo>
                  <a:lnTo>
                    <a:pt x="2994" y="3101"/>
                  </a:lnTo>
                  <a:lnTo>
                    <a:pt x="2992" y="3108"/>
                  </a:lnTo>
                  <a:lnTo>
                    <a:pt x="2992" y="3111"/>
                  </a:lnTo>
                  <a:lnTo>
                    <a:pt x="2989" y="3130"/>
                  </a:lnTo>
                  <a:lnTo>
                    <a:pt x="2987" y="3140"/>
                  </a:lnTo>
                  <a:lnTo>
                    <a:pt x="2989" y="3152"/>
                  </a:lnTo>
                  <a:lnTo>
                    <a:pt x="3001" y="3149"/>
                  </a:lnTo>
                  <a:lnTo>
                    <a:pt x="3011" y="3146"/>
                  </a:lnTo>
                  <a:lnTo>
                    <a:pt x="3019" y="3140"/>
                  </a:lnTo>
                  <a:lnTo>
                    <a:pt x="3025" y="3134"/>
                  </a:lnTo>
                  <a:lnTo>
                    <a:pt x="3026" y="3130"/>
                  </a:lnTo>
                  <a:lnTo>
                    <a:pt x="3030" y="3118"/>
                  </a:lnTo>
                  <a:lnTo>
                    <a:pt x="3031" y="3113"/>
                  </a:lnTo>
                  <a:lnTo>
                    <a:pt x="3035" y="3108"/>
                  </a:lnTo>
                  <a:lnTo>
                    <a:pt x="3038" y="3106"/>
                  </a:lnTo>
                  <a:lnTo>
                    <a:pt x="3042" y="3105"/>
                  </a:lnTo>
                  <a:lnTo>
                    <a:pt x="3043" y="3103"/>
                  </a:lnTo>
                  <a:lnTo>
                    <a:pt x="3048" y="3096"/>
                  </a:lnTo>
                  <a:lnTo>
                    <a:pt x="3050" y="3086"/>
                  </a:lnTo>
                  <a:lnTo>
                    <a:pt x="3055" y="3079"/>
                  </a:lnTo>
                  <a:lnTo>
                    <a:pt x="3057" y="3077"/>
                  </a:lnTo>
                  <a:lnTo>
                    <a:pt x="3059" y="3074"/>
                  </a:lnTo>
                  <a:lnTo>
                    <a:pt x="3064" y="3070"/>
                  </a:lnTo>
                  <a:lnTo>
                    <a:pt x="3065" y="3055"/>
                  </a:lnTo>
                  <a:lnTo>
                    <a:pt x="3064" y="3041"/>
                  </a:lnTo>
                  <a:lnTo>
                    <a:pt x="3062" y="3029"/>
                  </a:lnTo>
                  <a:lnTo>
                    <a:pt x="3059" y="3018"/>
                  </a:lnTo>
                  <a:lnTo>
                    <a:pt x="3054" y="3007"/>
                  </a:lnTo>
                  <a:lnTo>
                    <a:pt x="3048" y="2999"/>
                  </a:lnTo>
                  <a:lnTo>
                    <a:pt x="3036" y="2982"/>
                  </a:lnTo>
                  <a:close/>
                  <a:moveTo>
                    <a:pt x="3043" y="2941"/>
                  </a:moveTo>
                  <a:lnTo>
                    <a:pt x="3042" y="2946"/>
                  </a:lnTo>
                  <a:lnTo>
                    <a:pt x="3040" y="2948"/>
                  </a:lnTo>
                  <a:lnTo>
                    <a:pt x="3036" y="2948"/>
                  </a:lnTo>
                  <a:lnTo>
                    <a:pt x="3036" y="2954"/>
                  </a:lnTo>
                  <a:lnTo>
                    <a:pt x="3038" y="2960"/>
                  </a:lnTo>
                  <a:lnTo>
                    <a:pt x="3040" y="2961"/>
                  </a:lnTo>
                  <a:lnTo>
                    <a:pt x="3042" y="2960"/>
                  </a:lnTo>
                  <a:lnTo>
                    <a:pt x="3045" y="2958"/>
                  </a:lnTo>
                  <a:lnTo>
                    <a:pt x="3050" y="2949"/>
                  </a:lnTo>
                  <a:lnTo>
                    <a:pt x="3054" y="2948"/>
                  </a:lnTo>
                  <a:lnTo>
                    <a:pt x="3057" y="2948"/>
                  </a:lnTo>
                  <a:lnTo>
                    <a:pt x="3055" y="2939"/>
                  </a:lnTo>
                  <a:lnTo>
                    <a:pt x="3055" y="2937"/>
                  </a:lnTo>
                  <a:lnTo>
                    <a:pt x="3054" y="2937"/>
                  </a:lnTo>
                  <a:lnTo>
                    <a:pt x="3048" y="2939"/>
                  </a:lnTo>
                  <a:lnTo>
                    <a:pt x="3043" y="2941"/>
                  </a:lnTo>
                  <a:close/>
                  <a:moveTo>
                    <a:pt x="3732" y="1679"/>
                  </a:moveTo>
                  <a:lnTo>
                    <a:pt x="3724" y="1684"/>
                  </a:lnTo>
                  <a:lnTo>
                    <a:pt x="3720" y="1687"/>
                  </a:lnTo>
                  <a:lnTo>
                    <a:pt x="3719" y="1692"/>
                  </a:lnTo>
                  <a:lnTo>
                    <a:pt x="3714" y="1694"/>
                  </a:lnTo>
                  <a:lnTo>
                    <a:pt x="3709" y="1696"/>
                  </a:lnTo>
                  <a:lnTo>
                    <a:pt x="3707" y="1701"/>
                  </a:lnTo>
                  <a:lnTo>
                    <a:pt x="3705" y="1706"/>
                  </a:lnTo>
                  <a:lnTo>
                    <a:pt x="3705" y="1719"/>
                  </a:lnTo>
                  <a:lnTo>
                    <a:pt x="3705" y="1733"/>
                  </a:lnTo>
                  <a:lnTo>
                    <a:pt x="3715" y="1735"/>
                  </a:lnTo>
                  <a:lnTo>
                    <a:pt x="3722" y="1731"/>
                  </a:lnTo>
                  <a:lnTo>
                    <a:pt x="3727" y="1728"/>
                  </a:lnTo>
                  <a:lnTo>
                    <a:pt x="3732" y="1723"/>
                  </a:lnTo>
                  <a:lnTo>
                    <a:pt x="3738" y="1718"/>
                  </a:lnTo>
                  <a:lnTo>
                    <a:pt x="3743" y="1714"/>
                  </a:lnTo>
                  <a:lnTo>
                    <a:pt x="3749" y="1713"/>
                  </a:lnTo>
                  <a:lnTo>
                    <a:pt x="3760" y="1713"/>
                  </a:lnTo>
                  <a:lnTo>
                    <a:pt x="3761" y="1704"/>
                  </a:lnTo>
                  <a:lnTo>
                    <a:pt x="3760" y="1697"/>
                  </a:lnTo>
                  <a:lnTo>
                    <a:pt x="3756" y="1692"/>
                  </a:lnTo>
                  <a:lnTo>
                    <a:pt x="3753" y="1689"/>
                  </a:lnTo>
                  <a:lnTo>
                    <a:pt x="3749" y="1685"/>
                  </a:lnTo>
                  <a:lnTo>
                    <a:pt x="3746" y="1680"/>
                  </a:lnTo>
                  <a:lnTo>
                    <a:pt x="3744" y="1673"/>
                  </a:lnTo>
                  <a:lnTo>
                    <a:pt x="3746" y="1665"/>
                  </a:lnTo>
                  <a:lnTo>
                    <a:pt x="3739" y="1665"/>
                  </a:lnTo>
                  <a:lnTo>
                    <a:pt x="3736" y="1668"/>
                  </a:lnTo>
                  <a:lnTo>
                    <a:pt x="3732" y="1673"/>
                  </a:lnTo>
                  <a:lnTo>
                    <a:pt x="3732" y="1679"/>
                  </a:lnTo>
                  <a:close/>
                  <a:moveTo>
                    <a:pt x="6032" y="812"/>
                  </a:moveTo>
                  <a:lnTo>
                    <a:pt x="6024" y="807"/>
                  </a:lnTo>
                  <a:lnTo>
                    <a:pt x="6017" y="802"/>
                  </a:lnTo>
                  <a:lnTo>
                    <a:pt x="6015" y="800"/>
                  </a:lnTo>
                  <a:lnTo>
                    <a:pt x="6013" y="795"/>
                  </a:lnTo>
                  <a:lnTo>
                    <a:pt x="6012" y="790"/>
                  </a:lnTo>
                  <a:lnTo>
                    <a:pt x="6012" y="785"/>
                  </a:lnTo>
                  <a:lnTo>
                    <a:pt x="6003" y="779"/>
                  </a:lnTo>
                  <a:lnTo>
                    <a:pt x="5996" y="774"/>
                  </a:lnTo>
                  <a:lnTo>
                    <a:pt x="5995" y="773"/>
                  </a:lnTo>
                  <a:lnTo>
                    <a:pt x="5993" y="768"/>
                  </a:lnTo>
                  <a:lnTo>
                    <a:pt x="5991" y="762"/>
                  </a:lnTo>
                  <a:lnTo>
                    <a:pt x="5991" y="757"/>
                  </a:lnTo>
                  <a:lnTo>
                    <a:pt x="5977" y="757"/>
                  </a:lnTo>
                  <a:lnTo>
                    <a:pt x="5964" y="757"/>
                  </a:lnTo>
                  <a:lnTo>
                    <a:pt x="5960" y="757"/>
                  </a:lnTo>
                  <a:lnTo>
                    <a:pt x="5948" y="750"/>
                  </a:lnTo>
                  <a:lnTo>
                    <a:pt x="5943" y="749"/>
                  </a:lnTo>
                  <a:lnTo>
                    <a:pt x="5940" y="749"/>
                  </a:lnTo>
                  <a:lnTo>
                    <a:pt x="5936" y="749"/>
                  </a:lnTo>
                  <a:lnTo>
                    <a:pt x="5933" y="750"/>
                  </a:lnTo>
                  <a:lnTo>
                    <a:pt x="5928" y="752"/>
                  </a:lnTo>
                  <a:lnTo>
                    <a:pt x="5921" y="756"/>
                  </a:lnTo>
                  <a:lnTo>
                    <a:pt x="5914" y="757"/>
                  </a:lnTo>
                  <a:lnTo>
                    <a:pt x="5909" y="757"/>
                  </a:lnTo>
                  <a:lnTo>
                    <a:pt x="5906" y="756"/>
                  </a:lnTo>
                  <a:lnTo>
                    <a:pt x="5902" y="756"/>
                  </a:lnTo>
                  <a:lnTo>
                    <a:pt x="5894" y="750"/>
                  </a:lnTo>
                  <a:lnTo>
                    <a:pt x="5887" y="744"/>
                  </a:lnTo>
                  <a:lnTo>
                    <a:pt x="5878" y="739"/>
                  </a:lnTo>
                  <a:lnTo>
                    <a:pt x="5873" y="737"/>
                  </a:lnTo>
                  <a:lnTo>
                    <a:pt x="5868" y="737"/>
                  </a:lnTo>
                  <a:lnTo>
                    <a:pt x="5860" y="742"/>
                  </a:lnTo>
                  <a:lnTo>
                    <a:pt x="5856" y="745"/>
                  </a:lnTo>
                  <a:lnTo>
                    <a:pt x="5855" y="750"/>
                  </a:lnTo>
                  <a:lnTo>
                    <a:pt x="5855" y="757"/>
                  </a:lnTo>
                  <a:lnTo>
                    <a:pt x="5855" y="764"/>
                  </a:lnTo>
                  <a:lnTo>
                    <a:pt x="5855" y="768"/>
                  </a:lnTo>
                  <a:lnTo>
                    <a:pt x="5855" y="771"/>
                  </a:lnTo>
                  <a:lnTo>
                    <a:pt x="5855" y="778"/>
                  </a:lnTo>
                  <a:lnTo>
                    <a:pt x="5855" y="785"/>
                  </a:lnTo>
                  <a:lnTo>
                    <a:pt x="5855" y="797"/>
                  </a:lnTo>
                  <a:lnTo>
                    <a:pt x="5855" y="802"/>
                  </a:lnTo>
                  <a:lnTo>
                    <a:pt x="5853" y="803"/>
                  </a:lnTo>
                  <a:lnTo>
                    <a:pt x="5848" y="805"/>
                  </a:lnTo>
                  <a:lnTo>
                    <a:pt x="5841" y="805"/>
                  </a:lnTo>
                  <a:lnTo>
                    <a:pt x="5829" y="803"/>
                  </a:lnTo>
                  <a:lnTo>
                    <a:pt x="5827" y="803"/>
                  </a:lnTo>
                  <a:lnTo>
                    <a:pt x="5829" y="802"/>
                  </a:lnTo>
                  <a:lnTo>
                    <a:pt x="5836" y="797"/>
                  </a:lnTo>
                  <a:lnTo>
                    <a:pt x="5839" y="795"/>
                  </a:lnTo>
                  <a:lnTo>
                    <a:pt x="5841" y="791"/>
                  </a:lnTo>
                  <a:lnTo>
                    <a:pt x="5841" y="788"/>
                  </a:lnTo>
                  <a:lnTo>
                    <a:pt x="5843" y="786"/>
                  </a:lnTo>
                  <a:lnTo>
                    <a:pt x="5848" y="781"/>
                  </a:lnTo>
                  <a:lnTo>
                    <a:pt x="5848" y="776"/>
                  </a:lnTo>
                  <a:lnTo>
                    <a:pt x="5846" y="771"/>
                  </a:lnTo>
                  <a:lnTo>
                    <a:pt x="5841" y="766"/>
                  </a:lnTo>
                  <a:lnTo>
                    <a:pt x="5837" y="762"/>
                  </a:lnTo>
                  <a:lnTo>
                    <a:pt x="5834" y="757"/>
                  </a:lnTo>
                  <a:lnTo>
                    <a:pt x="5832" y="752"/>
                  </a:lnTo>
                  <a:lnTo>
                    <a:pt x="5834" y="747"/>
                  </a:lnTo>
                  <a:lnTo>
                    <a:pt x="5834" y="744"/>
                  </a:lnTo>
                  <a:lnTo>
                    <a:pt x="5831" y="744"/>
                  </a:lnTo>
                  <a:lnTo>
                    <a:pt x="5827" y="744"/>
                  </a:lnTo>
                  <a:lnTo>
                    <a:pt x="5820" y="735"/>
                  </a:lnTo>
                  <a:lnTo>
                    <a:pt x="5819" y="733"/>
                  </a:lnTo>
                  <a:lnTo>
                    <a:pt x="5817" y="733"/>
                  </a:lnTo>
                  <a:lnTo>
                    <a:pt x="5810" y="737"/>
                  </a:lnTo>
                  <a:lnTo>
                    <a:pt x="5800" y="744"/>
                  </a:lnTo>
                  <a:lnTo>
                    <a:pt x="5800" y="752"/>
                  </a:lnTo>
                  <a:lnTo>
                    <a:pt x="5798" y="759"/>
                  </a:lnTo>
                  <a:lnTo>
                    <a:pt x="5793" y="764"/>
                  </a:lnTo>
                  <a:lnTo>
                    <a:pt x="5786" y="764"/>
                  </a:lnTo>
                  <a:lnTo>
                    <a:pt x="5788" y="757"/>
                  </a:lnTo>
                  <a:lnTo>
                    <a:pt x="5786" y="754"/>
                  </a:lnTo>
                  <a:lnTo>
                    <a:pt x="5785" y="750"/>
                  </a:lnTo>
                  <a:lnTo>
                    <a:pt x="5779" y="750"/>
                  </a:lnTo>
                  <a:lnTo>
                    <a:pt x="5769" y="750"/>
                  </a:lnTo>
                  <a:lnTo>
                    <a:pt x="5759" y="750"/>
                  </a:lnTo>
                  <a:lnTo>
                    <a:pt x="5761" y="747"/>
                  </a:lnTo>
                  <a:lnTo>
                    <a:pt x="5762" y="744"/>
                  </a:lnTo>
                  <a:lnTo>
                    <a:pt x="5764" y="742"/>
                  </a:lnTo>
                  <a:lnTo>
                    <a:pt x="5766" y="737"/>
                  </a:lnTo>
                  <a:lnTo>
                    <a:pt x="5766" y="730"/>
                  </a:lnTo>
                  <a:lnTo>
                    <a:pt x="5757" y="727"/>
                  </a:lnTo>
                  <a:lnTo>
                    <a:pt x="5749" y="723"/>
                  </a:lnTo>
                  <a:lnTo>
                    <a:pt x="5742" y="718"/>
                  </a:lnTo>
                  <a:lnTo>
                    <a:pt x="5740" y="715"/>
                  </a:lnTo>
                  <a:lnTo>
                    <a:pt x="5739" y="710"/>
                  </a:lnTo>
                  <a:lnTo>
                    <a:pt x="5716" y="710"/>
                  </a:lnTo>
                  <a:lnTo>
                    <a:pt x="5694" y="708"/>
                  </a:lnTo>
                  <a:lnTo>
                    <a:pt x="5686" y="706"/>
                  </a:lnTo>
                  <a:lnTo>
                    <a:pt x="5677" y="704"/>
                  </a:lnTo>
                  <a:lnTo>
                    <a:pt x="5670" y="701"/>
                  </a:lnTo>
                  <a:lnTo>
                    <a:pt x="5664" y="696"/>
                  </a:lnTo>
                  <a:lnTo>
                    <a:pt x="5609" y="696"/>
                  </a:lnTo>
                  <a:lnTo>
                    <a:pt x="5609" y="689"/>
                  </a:lnTo>
                  <a:lnTo>
                    <a:pt x="5611" y="684"/>
                  </a:lnTo>
                  <a:lnTo>
                    <a:pt x="5616" y="682"/>
                  </a:lnTo>
                  <a:lnTo>
                    <a:pt x="5623" y="681"/>
                  </a:lnTo>
                  <a:lnTo>
                    <a:pt x="5636" y="682"/>
                  </a:lnTo>
                  <a:lnTo>
                    <a:pt x="5650" y="682"/>
                  </a:lnTo>
                  <a:lnTo>
                    <a:pt x="5679" y="682"/>
                  </a:lnTo>
                  <a:lnTo>
                    <a:pt x="5704" y="682"/>
                  </a:lnTo>
                  <a:lnTo>
                    <a:pt x="5710" y="684"/>
                  </a:lnTo>
                  <a:lnTo>
                    <a:pt x="5715" y="682"/>
                  </a:lnTo>
                  <a:lnTo>
                    <a:pt x="5718" y="681"/>
                  </a:lnTo>
                  <a:lnTo>
                    <a:pt x="5720" y="677"/>
                  </a:lnTo>
                  <a:lnTo>
                    <a:pt x="5725" y="672"/>
                  </a:lnTo>
                  <a:lnTo>
                    <a:pt x="5727" y="670"/>
                  </a:lnTo>
                  <a:lnTo>
                    <a:pt x="5732" y="669"/>
                  </a:lnTo>
                  <a:lnTo>
                    <a:pt x="5752" y="669"/>
                  </a:lnTo>
                  <a:lnTo>
                    <a:pt x="5761" y="669"/>
                  </a:lnTo>
                  <a:lnTo>
                    <a:pt x="5769" y="667"/>
                  </a:lnTo>
                  <a:lnTo>
                    <a:pt x="5773" y="667"/>
                  </a:lnTo>
                  <a:lnTo>
                    <a:pt x="5778" y="662"/>
                  </a:lnTo>
                  <a:lnTo>
                    <a:pt x="5781" y="662"/>
                  </a:lnTo>
                  <a:lnTo>
                    <a:pt x="5785" y="664"/>
                  </a:lnTo>
                  <a:lnTo>
                    <a:pt x="5788" y="669"/>
                  </a:lnTo>
                  <a:lnTo>
                    <a:pt x="5791" y="674"/>
                  </a:lnTo>
                  <a:lnTo>
                    <a:pt x="5795" y="677"/>
                  </a:lnTo>
                  <a:lnTo>
                    <a:pt x="5798" y="677"/>
                  </a:lnTo>
                  <a:lnTo>
                    <a:pt x="5803" y="675"/>
                  </a:lnTo>
                  <a:lnTo>
                    <a:pt x="5807" y="675"/>
                  </a:lnTo>
                  <a:lnTo>
                    <a:pt x="5814" y="675"/>
                  </a:lnTo>
                  <a:lnTo>
                    <a:pt x="5819" y="672"/>
                  </a:lnTo>
                  <a:lnTo>
                    <a:pt x="5826" y="670"/>
                  </a:lnTo>
                  <a:lnTo>
                    <a:pt x="5831" y="667"/>
                  </a:lnTo>
                  <a:lnTo>
                    <a:pt x="5832" y="665"/>
                  </a:lnTo>
                  <a:lnTo>
                    <a:pt x="5834" y="662"/>
                  </a:lnTo>
                  <a:lnTo>
                    <a:pt x="5836" y="650"/>
                  </a:lnTo>
                  <a:lnTo>
                    <a:pt x="5837" y="645"/>
                  </a:lnTo>
                  <a:lnTo>
                    <a:pt x="5841" y="641"/>
                  </a:lnTo>
                  <a:lnTo>
                    <a:pt x="5848" y="638"/>
                  </a:lnTo>
                  <a:lnTo>
                    <a:pt x="5853" y="636"/>
                  </a:lnTo>
                  <a:lnTo>
                    <a:pt x="5855" y="635"/>
                  </a:lnTo>
                  <a:lnTo>
                    <a:pt x="5855" y="633"/>
                  </a:lnTo>
                  <a:lnTo>
                    <a:pt x="5856" y="624"/>
                  </a:lnTo>
                  <a:lnTo>
                    <a:pt x="5860" y="616"/>
                  </a:lnTo>
                  <a:lnTo>
                    <a:pt x="5863" y="607"/>
                  </a:lnTo>
                  <a:lnTo>
                    <a:pt x="5868" y="597"/>
                  </a:lnTo>
                  <a:lnTo>
                    <a:pt x="5868" y="594"/>
                  </a:lnTo>
                  <a:lnTo>
                    <a:pt x="5872" y="594"/>
                  </a:lnTo>
                  <a:lnTo>
                    <a:pt x="5878" y="582"/>
                  </a:lnTo>
                  <a:lnTo>
                    <a:pt x="5887" y="571"/>
                  </a:lnTo>
                  <a:lnTo>
                    <a:pt x="5892" y="566"/>
                  </a:lnTo>
                  <a:lnTo>
                    <a:pt x="5899" y="563"/>
                  </a:lnTo>
                  <a:lnTo>
                    <a:pt x="5907" y="560"/>
                  </a:lnTo>
                  <a:lnTo>
                    <a:pt x="5916" y="558"/>
                  </a:lnTo>
                  <a:lnTo>
                    <a:pt x="5924" y="554"/>
                  </a:lnTo>
                  <a:lnTo>
                    <a:pt x="5926" y="553"/>
                  </a:lnTo>
                  <a:lnTo>
                    <a:pt x="5930" y="549"/>
                  </a:lnTo>
                  <a:lnTo>
                    <a:pt x="5933" y="548"/>
                  </a:lnTo>
                  <a:lnTo>
                    <a:pt x="5940" y="542"/>
                  </a:lnTo>
                  <a:lnTo>
                    <a:pt x="5942" y="539"/>
                  </a:lnTo>
                  <a:lnTo>
                    <a:pt x="5943" y="536"/>
                  </a:lnTo>
                  <a:lnTo>
                    <a:pt x="5942" y="529"/>
                  </a:lnTo>
                  <a:lnTo>
                    <a:pt x="5940" y="522"/>
                  </a:lnTo>
                  <a:lnTo>
                    <a:pt x="5938" y="519"/>
                  </a:lnTo>
                  <a:lnTo>
                    <a:pt x="5936" y="505"/>
                  </a:lnTo>
                  <a:lnTo>
                    <a:pt x="5931" y="495"/>
                  </a:lnTo>
                  <a:lnTo>
                    <a:pt x="5926" y="486"/>
                  </a:lnTo>
                  <a:lnTo>
                    <a:pt x="5916" y="471"/>
                  </a:lnTo>
                  <a:lnTo>
                    <a:pt x="5875" y="471"/>
                  </a:lnTo>
                  <a:lnTo>
                    <a:pt x="5873" y="467"/>
                  </a:lnTo>
                  <a:lnTo>
                    <a:pt x="5870" y="466"/>
                  </a:lnTo>
                  <a:lnTo>
                    <a:pt x="5861" y="464"/>
                  </a:lnTo>
                  <a:lnTo>
                    <a:pt x="5861" y="454"/>
                  </a:lnTo>
                  <a:lnTo>
                    <a:pt x="5860" y="450"/>
                  </a:lnTo>
                  <a:lnTo>
                    <a:pt x="5856" y="447"/>
                  </a:lnTo>
                  <a:lnTo>
                    <a:pt x="5855" y="445"/>
                  </a:lnTo>
                  <a:lnTo>
                    <a:pt x="5851" y="443"/>
                  </a:lnTo>
                  <a:lnTo>
                    <a:pt x="5841" y="443"/>
                  </a:lnTo>
                  <a:lnTo>
                    <a:pt x="5841" y="440"/>
                  </a:lnTo>
                  <a:lnTo>
                    <a:pt x="5839" y="438"/>
                  </a:lnTo>
                  <a:lnTo>
                    <a:pt x="5834" y="437"/>
                  </a:lnTo>
                  <a:lnTo>
                    <a:pt x="5826" y="437"/>
                  </a:lnTo>
                  <a:lnTo>
                    <a:pt x="5817" y="438"/>
                  </a:lnTo>
                  <a:lnTo>
                    <a:pt x="5810" y="440"/>
                  </a:lnTo>
                  <a:lnTo>
                    <a:pt x="5803" y="443"/>
                  </a:lnTo>
                  <a:lnTo>
                    <a:pt x="5798" y="449"/>
                  </a:lnTo>
                  <a:lnTo>
                    <a:pt x="5793" y="452"/>
                  </a:lnTo>
                  <a:lnTo>
                    <a:pt x="5786" y="464"/>
                  </a:lnTo>
                  <a:lnTo>
                    <a:pt x="5781" y="461"/>
                  </a:lnTo>
                  <a:lnTo>
                    <a:pt x="5779" y="455"/>
                  </a:lnTo>
                  <a:lnTo>
                    <a:pt x="5781" y="452"/>
                  </a:lnTo>
                  <a:lnTo>
                    <a:pt x="5785" y="449"/>
                  </a:lnTo>
                  <a:lnTo>
                    <a:pt x="5790" y="443"/>
                  </a:lnTo>
                  <a:lnTo>
                    <a:pt x="5793" y="438"/>
                  </a:lnTo>
                  <a:lnTo>
                    <a:pt x="5795" y="431"/>
                  </a:lnTo>
                  <a:lnTo>
                    <a:pt x="5793" y="423"/>
                  </a:lnTo>
                  <a:lnTo>
                    <a:pt x="5791" y="420"/>
                  </a:lnTo>
                  <a:lnTo>
                    <a:pt x="5788" y="420"/>
                  </a:lnTo>
                  <a:lnTo>
                    <a:pt x="5785" y="421"/>
                  </a:lnTo>
                  <a:lnTo>
                    <a:pt x="5779" y="423"/>
                  </a:lnTo>
                  <a:lnTo>
                    <a:pt x="5771" y="418"/>
                  </a:lnTo>
                  <a:lnTo>
                    <a:pt x="5766" y="416"/>
                  </a:lnTo>
                  <a:lnTo>
                    <a:pt x="5759" y="416"/>
                  </a:lnTo>
                  <a:lnTo>
                    <a:pt x="5759" y="411"/>
                  </a:lnTo>
                  <a:lnTo>
                    <a:pt x="5759" y="406"/>
                  </a:lnTo>
                  <a:lnTo>
                    <a:pt x="5756" y="404"/>
                  </a:lnTo>
                  <a:lnTo>
                    <a:pt x="5752" y="402"/>
                  </a:lnTo>
                  <a:lnTo>
                    <a:pt x="5745" y="399"/>
                  </a:lnTo>
                  <a:lnTo>
                    <a:pt x="5742" y="397"/>
                  </a:lnTo>
                  <a:lnTo>
                    <a:pt x="5739" y="396"/>
                  </a:lnTo>
                  <a:lnTo>
                    <a:pt x="5732" y="396"/>
                  </a:lnTo>
                  <a:lnTo>
                    <a:pt x="5725" y="399"/>
                  </a:lnTo>
                  <a:lnTo>
                    <a:pt x="5722" y="402"/>
                  </a:lnTo>
                  <a:lnTo>
                    <a:pt x="5718" y="406"/>
                  </a:lnTo>
                  <a:lnTo>
                    <a:pt x="5715" y="418"/>
                  </a:lnTo>
                  <a:lnTo>
                    <a:pt x="5711" y="430"/>
                  </a:lnTo>
                  <a:lnTo>
                    <a:pt x="5708" y="430"/>
                  </a:lnTo>
                  <a:lnTo>
                    <a:pt x="5706" y="428"/>
                  </a:lnTo>
                  <a:lnTo>
                    <a:pt x="5704" y="423"/>
                  </a:lnTo>
                  <a:lnTo>
                    <a:pt x="5704" y="409"/>
                  </a:lnTo>
                  <a:lnTo>
                    <a:pt x="5701" y="408"/>
                  </a:lnTo>
                  <a:lnTo>
                    <a:pt x="5699" y="404"/>
                  </a:lnTo>
                  <a:lnTo>
                    <a:pt x="5698" y="396"/>
                  </a:lnTo>
                  <a:lnTo>
                    <a:pt x="5672" y="401"/>
                  </a:lnTo>
                  <a:lnTo>
                    <a:pt x="5660" y="404"/>
                  </a:lnTo>
                  <a:lnTo>
                    <a:pt x="5650" y="409"/>
                  </a:lnTo>
                  <a:lnTo>
                    <a:pt x="5645" y="408"/>
                  </a:lnTo>
                  <a:lnTo>
                    <a:pt x="5643" y="406"/>
                  </a:lnTo>
                  <a:lnTo>
                    <a:pt x="5643" y="402"/>
                  </a:lnTo>
                  <a:lnTo>
                    <a:pt x="5643" y="394"/>
                  </a:lnTo>
                  <a:lnTo>
                    <a:pt x="5640" y="389"/>
                  </a:lnTo>
                  <a:lnTo>
                    <a:pt x="5636" y="384"/>
                  </a:lnTo>
                  <a:lnTo>
                    <a:pt x="5631" y="380"/>
                  </a:lnTo>
                  <a:lnTo>
                    <a:pt x="5623" y="372"/>
                  </a:lnTo>
                  <a:lnTo>
                    <a:pt x="5618" y="368"/>
                  </a:lnTo>
                  <a:lnTo>
                    <a:pt x="5616" y="361"/>
                  </a:lnTo>
                  <a:lnTo>
                    <a:pt x="5600" y="360"/>
                  </a:lnTo>
                  <a:lnTo>
                    <a:pt x="5587" y="356"/>
                  </a:lnTo>
                  <a:lnTo>
                    <a:pt x="5575" y="355"/>
                  </a:lnTo>
                  <a:lnTo>
                    <a:pt x="5561" y="355"/>
                  </a:lnTo>
                  <a:lnTo>
                    <a:pt x="5554" y="355"/>
                  </a:lnTo>
                  <a:lnTo>
                    <a:pt x="5551" y="355"/>
                  </a:lnTo>
                  <a:lnTo>
                    <a:pt x="5548" y="358"/>
                  </a:lnTo>
                  <a:lnTo>
                    <a:pt x="5542" y="361"/>
                  </a:lnTo>
                  <a:lnTo>
                    <a:pt x="5534" y="365"/>
                  </a:lnTo>
                  <a:lnTo>
                    <a:pt x="5531" y="367"/>
                  </a:lnTo>
                  <a:lnTo>
                    <a:pt x="5525" y="370"/>
                  </a:lnTo>
                  <a:lnTo>
                    <a:pt x="5524" y="373"/>
                  </a:lnTo>
                  <a:lnTo>
                    <a:pt x="5522" y="382"/>
                  </a:lnTo>
                  <a:lnTo>
                    <a:pt x="5520" y="390"/>
                  </a:lnTo>
                  <a:lnTo>
                    <a:pt x="5519" y="394"/>
                  </a:lnTo>
                  <a:lnTo>
                    <a:pt x="5513" y="397"/>
                  </a:lnTo>
                  <a:lnTo>
                    <a:pt x="5513" y="401"/>
                  </a:lnTo>
                  <a:lnTo>
                    <a:pt x="5512" y="421"/>
                  </a:lnTo>
                  <a:lnTo>
                    <a:pt x="5508" y="440"/>
                  </a:lnTo>
                  <a:lnTo>
                    <a:pt x="5505" y="461"/>
                  </a:lnTo>
                  <a:lnTo>
                    <a:pt x="5505" y="472"/>
                  </a:lnTo>
                  <a:lnTo>
                    <a:pt x="5507" y="484"/>
                  </a:lnTo>
                  <a:lnTo>
                    <a:pt x="5508" y="493"/>
                  </a:lnTo>
                  <a:lnTo>
                    <a:pt x="5512" y="500"/>
                  </a:lnTo>
                  <a:lnTo>
                    <a:pt x="5517" y="515"/>
                  </a:lnTo>
                  <a:lnTo>
                    <a:pt x="5524" y="529"/>
                  </a:lnTo>
                  <a:lnTo>
                    <a:pt x="5525" y="537"/>
                  </a:lnTo>
                  <a:lnTo>
                    <a:pt x="5527" y="546"/>
                  </a:lnTo>
                  <a:lnTo>
                    <a:pt x="5520" y="546"/>
                  </a:lnTo>
                  <a:lnTo>
                    <a:pt x="5515" y="544"/>
                  </a:lnTo>
                  <a:lnTo>
                    <a:pt x="5513" y="542"/>
                  </a:lnTo>
                  <a:lnTo>
                    <a:pt x="5513" y="539"/>
                  </a:lnTo>
                  <a:lnTo>
                    <a:pt x="5508" y="539"/>
                  </a:lnTo>
                  <a:lnTo>
                    <a:pt x="5503" y="541"/>
                  </a:lnTo>
                  <a:lnTo>
                    <a:pt x="5495" y="544"/>
                  </a:lnTo>
                  <a:lnTo>
                    <a:pt x="5486" y="548"/>
                  </a:lnTo>
                  <a:lnTo>
                    <a:pt x="5479" y="548"/>
                  </a:lnTo>
                  <a:lnTo>
                    <a:pt x="5473" y="546"/>
                  </a:lnTo>
                  <a:lnTo>
                    <a:pt x="5474" y="534"/>
                  </a:lnTo>
                  <a:lnTo>
                    <a:pt x="5478" y="524"/>
                  </a:lnTo>
                  <a:lnTo>
                    <a:pt x="5486" y="505"/>
                  </a:lnTo>
                  <a:lnTo>
                    <a:pt x="5490" y="495"/>
                  </a:lnTo>
                  <a:lnTo>
                    <a:pt x="5493" y="484"/>
                  </a:lnTo>
                  <a:lnTo>
                    <a:pt x="5495" y="472"/>
                  </a:lnTo>
                  <a:lnTo>
                    <a:pt x="5493" y="457"/>
                  </a:lnTo>
                  <a:lnTo>
                    <a:pt x="5483" y="457"/>
                  </a:lnTo>
                  <a:lnTo>
                    <a:pt x="5476" y="459"/>
                  </a:lnTo>
                  <a:lnTo>
                    <a:pt x="5469" y="462"/>
                  </a:lnTo>
                  <a:lnTo>
                    <a:pt x="5466" y="467"/>
                  </a:lnTo>
                  <a:lnTo>
                    <a:pt x="5457" y="478"/>
                  </a:lnTo>
                  <a:lnTo>
                    <a:pt x="5452" y="481"/>
                  </a:lnTo>
                  <a:lnTo>
                    <a:pt x="5445" y="484"/>
                  </a:lnTo>
                  <a:lnTo>
                    <a:pt x="5445" y="488"/>
                  </a:lnTo>
                  <a:lnTo>
                    <a:pt x="5443" y="488"/>
                  </a:lnTo>
                  <a:lnTo>
                    <a:pt x="5442" y="490"/>
                  </a:lnTo>
                  <a:lnTo>
                    <a:pt x="5442" y="488"/>
                  </a:lnTo>
                  <a:lnTo>
                    <a:pt x="5445" y="484"/>
                  </a:lnTo>
                  <a:lnTo>
                    <a:pt x="5443" y="478"/>
                  </a:lnTo>
                  <a:lnTo>
                    <a:pt x="5443" y="472"/>
                  </a:lnTo>
                  <a:lnTo>
                    <a:pt x="5447" y="466"/>
                  </a:lnTo>
                  <a:lnTo>
                    <a:pt x="5452" y="461"/>
                  </a:lnTo>
                  <a:lnTo>
                    <a:pt x="5452" y="455"/>
                  </a:lnTo>
                  <a:lnTo>
                    <a:pt x="5452" y="450"/>
                  </a:lnTo>
                  <a:lnTo>
                    <a:pt x="5443" y="449"/>
                  </a:lnTo>
                  <a:lnTo>
                    <a:pt x="5435" y="449"/>
                  </a:lnTo>
                  <a:lnTo>
                    <a:pt x="5423" y="452"/>
                  </a:lnTo>
                  <a:lnTo>
                    <a:pt x="5411" y="455"/>
                  </a:lnTo>
                  <a:lnTo>
                    <a:pt x="5404" y="457"/>
                  </a:lnTo>
                  <a:lnTo>
                    <a:pt x="5397" y="457"/>
                  </a:lnTo>
                  <a:lnTo>
                    <a:pt x="5397" y="454"/>
                  </a:lnTo>
                  <a:lnTo>
                    <a:pt x="5397" y="450"/>
                  </a:lnTo>
                  <a:lnTo>
                    <a:pt x="5397" y="447"/>
                  </a:lnTo>
                  <a:lnTo>
                    <a:pt x="5397" y="443"/>
                  </a:lnTo>
                  <a:lnTo>
                    <a:pt x="5401" y="443"/>
                  </a:lnTo>
                  <a:lnTo>
                    <a:pt x="5404" y="443"/>
                  </a:lnTo>
                  <a:lnTo>
                    <a:pt x="5411" y="433"/>
                  </a:lnTo>
                  <a:lnTo>
                    <a:pt x="5425" y="423"/>
                  </a:lnTo>
                  <a:lnTo>
                    <a:pt x="5428" y="423"/>
                  </a:lnTo>
                  <a:lnTo>
                    <a:pt x="5432" y="423"/>
                  </a:lnTo>
                  <a:lnTo>
                    <a:pt x="5432" y="416"/>
                  </a:lnTo>
                  <a:lnTo>
                    <a:pt x="5438" y="416"/>
                  </a:lnTo>
                  <a:lnTo>
                    <a:pt x="5445" y="416"/>
                  </a:lnTo>
                  <a:lnTo>
                    <a:pt x="5452" y="416"/>
                  </a:lnTo>
                  <a:lnTo>
                    <a:pt x="5459" y="416"/>
                  </a:lnTo>
                  <a:lnTo>
                    <a:pt x="5462" y="416"/>
                  </a:lnTo>
                  <a:lnTo>
                    <a:pt x="5466" y="414"/>
                  </a:lnTo>
                  <a:lnTo>
                    <a:pt x="5469" y="409"/>
                  </a:lnTo>
                  <a:lnTo>
                    <a:pt x="5471" y="408"/>
                  </a:lnTo>
                  <a:lnTo>
                    <a:pt x="5478" y="404"/>
                  </a:lnTo>
                  <a:lnTo>
                    <a:pt x="5484" y="399"/>
                  </a:lnTo>
                  <a:lnTo>
                    <a:pt x="5488" y="396"/>
                  </a:lnTo>
                  <a:lnTo>
                    <a:pt x="5488" y="392"/>
                  </a:lnTo>
                  <a:lnTo>
                    <a:pt x="5488" y="385"/>
                  </a:lnTo>
                  <a:lnTo>
                    <a:pt x="5484" y="379"/>
                  </a:lnTo>
                  <a:lnTo>
                    <a:pt x="5486" y="375"/>
                  </a:lnTo>
                  <a:lnTo>
                    <a:pt x="5488" y="370"/>
                  </a:lnTo>
                  <a:lnTo>
                    <a:pt x="5490" y="363"/>
                  </a:lnTo>
                  <a:lnTo>
                    <a:pt x="5490" y="360"/>
                  </a:lnTo>
                  <a:lnTo>
                    <a:pt x="5488" y="355"/>
                  </a:lnTo>
                  <a:lnTo>
                    <a:pt x="5488" y="350"/>
                  </a:lnTo>
                  <a:lnTo>
                    <a:pt x="5491" y="338"/>
                  </a:lnTo>
                  <a:lnTo>
                    <a:pt x="5491" y="332"/>
                  </a:lnTo>
                  <a:lnTo>
                    <a:pt x="5490" y="327"/>
                  </a:lnTo>
                  <a:lnTo>
                    <a:pt x="5484" y="324"/>
                  </a:lnTo>
                  <a:lnTo>
                    <a:pt x="5474" y="321"/>
                  </a:lnTo>
                  <a:lnTo>
                    <a:pt x="5473" y="321"/>
                  </a:lnTo>
                  <a:lnTo>
                    <a:pt x="5471" y="322"/>
                  </a:lnTo>
                  <a:lnTo>
                    <a:pt x="5467" y="322"/>
                  </a:lnTo>
                  <a:lnTo>
                    <a:pt x="5464" y="322"/>
                  </a:lnTo>
                  <a:lnTo>
                    <a:pt x="5461" y="326"/>
                  </a:lnTo>
                  <a:lnTo>
                    <a:pt x="5454" y="331"/>
                  </a:lnTo>
                  <a:lnTo>
                    <a:pt x="5449" y="332"/>
                  </a:lnTo>
                  <a:lnTo>
                    <a:pt x="5445" y="331"/>
                  </a:lnTo>
                  <a:lnTo>
                    <a:pt x="5442" y="327"/>
                  </a:lnTo>
                  <a:lnTo>
                    <a:pt x="5438" y="321"/>
                  </a:lnTo>
                  <a:lnTo>
                    <a:pt x="5438" y="317"/>
                  </a:lnTo>
                  <a:lnTo>
                    <a:pt x="5438" y="293"/>
                  </a:lnTo>
                  <a:lnTo>
                    <a:pt x="5430" y="298"/>
                  </a:lnTo>
                  <a:lnTo>
                    <a:pt x="5420" y="302"/>
                  </a:lnTo>
                  <a:lnTo>
                    <a:pt x="5416" y="305"/>
                  </a:lnTo>
                  <a:lnTo>
                    <a:pt x="5413" y="309"/>
                  </a:lnTo>
                  <a:lnTo>
                    <a:pt x="5411" y="314"/>
                  </a:lnTo>
                  <a:lnTo>
                    <a:pt x="5411" y="321"/>
                  </a:lnTo>
                  <a:lnTo>
                    <a:pt x="5402" y="324"/>
                  </a:lnTo>
                  <a:lnTo>
                    <a:pt x="5396" y="329"/>
                  </a:lnTo>
                  <a:lnTo>
                    <a:pt x="5387" y="332"/>
                  </a:lnTo>
                  <a:lnTo>
                    <a:pt x="5382" y="334"/>
                  </a:lnTo>
                  <a:lnTo>
                    <a:pt x="5377" y="334"/>
                  </a:lnTo>
                  <a:lnTo>
                    <a:pt x="5368" y="336"/>
                  </a:lnTo>
                  <a:lnTo>
                    <a:pt x="5367" y="336"/>
                  </a:lnTo>
                  <a:lnTo>
                    <a:pt x="5365" y="334"/>
                  </a:lnTo>
                  <a:lnTo>
                    <a:pt x="5363" y="329"/>
                  </a:lnTo>
                  <a:lnTo>
                    <a:pt x="5363" y="324"/>
                  </a:lnTo>
                  <a:lnTo>
                    <a:pt x="5363" y="317"/>
                  </a:lnTo>
                  <a:lnTo>
                    <a:pt x="5363" y="312"/>
                  </a:lnTo>
                  <a:lnTo>
                    <a:pt x="5361" y="309"/>
                  </a:lnTo>
                  <a:lnTo>
                    <a:pt x="5360" y="307"/>
                  </a:lnTo>
                  <a:lnTo>
                    <a:pt x="5356" y="307"/>
                  </a:lnTo>
                  <a:lnTo>
                    <a:pt x="5348" y="307"/>
                  </a:lnTo>
                  <a:lnTo>
                    <a:pt x="5341" y="309"/>
                  </a:lnTo>
                  <a:lnTo>
                    <a:pt x="5336" y="312"/>
                  </a:lnTo>
                  <a:lnTo>
                    <a:pt x="5329" y="314"/>
                  </a:lnTo>
                  <a:lnTo>
                    <a:pt x="5327" y="324"/>
                  </a:lnTo>
                  <a:lnTo>
                    <a:pt x="5329" y="331"/>
                  </a:lnTo>
                  <a:lnTo>
                    <a:pt x="5333" y="336"/>
                  </a:lnTo>
                  <a:lnTo>
                    <a:pt x="5338" y="339"/>
                  </a:lnTo>
                  <a:lnTo>
                    <a:pt x="5343" y="343"/>
                  </a:lnTo>
                  <a:lnTo>
                    <a:pt x="5346" y="348"/>
                  </a:lnTo>
                  <a:lnTo>
                    <a:pt x="5350" y="353"/>
                  </a:lnTo>
                  <a:lnTo>
                    <a:pt x="5350" y="361"/>
                  </a:lnTo>
                  <a:lnTo>
                    <a:pt x="5343" y="361"/>
                  </a:lnTo>
                  <a:lnTo>
                    <a:pt x="5338" y="360"/>
                  </a:lnTo>
                  <a:lnTo>
                    <a:pt x="5334" y="356"/>
                  </a:lnTo>
                  <a:lnTo>
                    <a:pt x="5329" y="355"/>
                  </a:lnTo>
                  <a:lnTo>
                    <a:pt x="5327" y="353"/>
                  </a:lnTo>
                  <a:lnTo>
                    <a:pt x="5326" y="351"/>
                  </a:lnTo>
                  <a:lnTo>
                    <a:pt x="5322" y="348"/>
                  </a:lnTo>
                  <a:lnTo>
                    <a:pt x="5321" y="343"/>
                  </a:lnTo>
                  <a:lnTo>
                    <a:pt x="5319" y="341"/>
                  </a:lnTo>
                  <a:lnTo>
                    <a:pt x="5315" y="341"/>
                  </a:lnTo>
                  <a:lnTo>
                    <a:pt x="5312" y="343"/>
                  </a:lnTo>
                  <a:lnTo>
                    <a:pt x="5309" y="344"/>
                  </a:lnTo>
                  <a:lnTo>
                    <a:pt x="5305" y="351"/>
                  </a:lnTo>
                  <a:lnTo>
                    <a:pt x="5304" y="360"/>
                  </a:lnTo>
                  <a:lnTo>
                    <a:pt x="5302" y="368"/>
                  </a:lnTo>
                  <a:lnTo>
                    <a:pt x="5302" y="382"/>
                  </a:lnTo>
                  <a:lnTo>
                    <a:pt x="5302" y="396"/>
                  </a:lnTo>
                  <a:lnTo>
                    <a:pt x="5305" y="401"/>
                  </a:lnTo>
                  <a:lnTo>
                    <a:pt x="5309" y="406"/>
                  </a:lnTo>
                  <a:lnTo>
                    <a:pt x="5314" y="409"/>
                  </a:lnTo>
                  <a:lnTo>
                    <a:pt x="5319" y="413"/>
                  </a:lnTo>
                  <a:lnTo>
                    <a:pt x="5333" y="416"/>
                  </a:lnTo>
                  <a:lnTo>
                    <a:pt x="5350" y="416"/>
                  </a:lnTo>
                  <a:lnTo>
                    <a:pt x="5350" y="423"/>
                  </a:lnTo>
                  <a:lnTo>
                    <a:pt x="5346" y="426"/>
                  </a:lnTo>
                  <a:lnTo>
                    <a:pt x="5344" y="428"/>
                  </a:lnTo>
                  <a:lnTo>
                    <a:pt x="5339" y="430"/>
                  </a:lnTo>
                  <a:lnTo>
                    <a:pt x="5338" y="431"/>
                  </a:lnTo>
                  <a:lnTo>
                    <a:pt x="5334" y="440"/>
                  </a:lnTo>
                  <a:lnTo>
                    <a:pt x="5331" y="447"/>
                  </a:lnTo>
                  <a:lnTo>
                    <a:pt x="5329" y="450"/>
                  </a:lnTo>
                  <a:lnTo>
                    <a:pt x="5324" y="452"/>
                  </a:lnTo>
                  <a:lnTo>
                    <a:pt x="5321" y="454"/>
                  </a:lnTo>
                  <a:lnTo>
                    <a:pt x="5314" y="457"/>
                  </a:lnTo>
                  <a:lnTo>
                    <a:pt x="5310" y="461"/>
                  </a:lnTo>
                  <a:lnTo>
                    <a:pt x="5307" y="467"/>
                  </a:lnTo>
                  <a:lnTo>
                    <a:pt x="5309" y="478"/>
                  </a:lnTo>
                  <a:lnTo>
                    <a:pt x="5309" y="481"/>
                  </a:lnTo>
                  <a:lnTo>
                    <a:pt x="5309" y="512"/>
                  </a:lnTo>
                  <a:lnTo>
                    <a:pt x="5310" y="515"/>
                  </a:lnTo>
                  <a:lnTo>
                    <a:pt x="5312" y="520"/>
                  </a:lnTo>
                  <a:lnTo>
                    <a:pt x="5314" y="524"/>
                  </a:lnTo>
                  <a:lnTo>
                    <a:pt x="5317" y="529"/>
                  </a:lnTo>
                  <a:lnTo>
                    <a:pt x="5317" y="532"/>
                  </a:lnTo>
                  <a:lnTo>
                    <a:pt x="5315" y="536"/>
                  </a:lnTo>
                  <a:lnTo>
                    <a:pt x="5314" y="537"/>
                  </a:lnTo>
                  <a:lnTo>
                    <a:pt x="5309" y="544"/>
                  </a:lnTo>
                  <a:lnTo>
                    <a:pt x="5309" y="548"/>
                  </a:lnTo>
                  <a:lnTo>
                    <a:pt x="5309" y="553"/>
                  </a:lnTo>
                  <a:lnTo>
                    <a:pt x="5309" y="556"/>
                  </a:lnTo>
                  <a:lnTo>
                    <a:pt x="5309" y="565"/>
                  </a:lnTo>
                  <a:lnTo>
                    <a:pt x="5307" y="573"/>
                  </a:lnTo>
                  <a:lnTo>
                    <a:pt x="5309" y="575"/>
                  </a:lnTo>
                  <a:lnTo>
                    <a:pt x="5310" y="578"/>
                  </a:lnTo>
                  <a:lnTo>
                    <a:pt x="5312" y="580"/>
                  </a:lnTo>
                  <a:lnTo>
                    <a:pt x="5315" y="580"/>
                  </a:lnTo>
                  <a:lnTo>
                    <a:pt x="5310" y="590"/>
                  </a:lnTo>
                  <a:lnTo>
                    <a:pt x="5307" y="594"/>
                  </a:lnTo>
                  <a:lnTo>
                    <a:pt x="5302" y="597"/>
                  </a:lnTo>
                  <a:lnTo>
                    <a:pt x="5297" y="599"/>
                  </a:lnTo>
                  <a:lnTo>
                    <a:pt x="5290" y="600"/>
                  </a:lnTo>
                  <a:lnTo>
                    <a:pt x="5283" y="600"/>
                  </a:lnTo>
                  <a:lnTo>
                    <a:pt x="5275" y="600"/>
                  </a:lnTo>
                  <a:lnTo>
                    <a:pt x="5273" y="609"/>
                  </a:lnTo>
                  <a:lnTo>
                    <a:pt x="5271" y="616"/>
                  </a:lnTo>
                  <a:lnTo>
                    <a:pt x="5264" y="628"/>
                  </a:lnTo>
                  <a:lnTo>
                    <a:pt x="5257" y="640"/>
                  </a:lnTo>
                  <a:lnTo>
                    <a:pt x="5256" y="646"/>
                  </a:lnTo>
                  <a:lnTo>
                    <a:pt x="5254" y="655"/>
                  </a:lnTo>
                  <a:lnTo>
                    <a:pt x="5251" y="653"/>
                  </a:lnTo>
                  <a:lnTo>
                    <a:pt x="5247" y="652"/>
                  </a:lnTo>
                  <a:lnTo>
                    <a:pt x="5247" y="646"/>
                  </a:lnTo>
                  <a:lnTo>
                    <a:pt x="5246" y="641"/>
                  </a:lnTo>
                  <a:lnTo>
                    <a:pt x="5247" y="614"/>
                  </a:lnTo>
                  <a:lnTo>
                    <a:pt x="5247" y="594"/>
                  </a:lnTo>
                  <a:lnTo>
                    <a:pt x="5247" y="583"/>
                  </a:lnTo>
                  <a:lnTo>
                    <a:pt x="5247" y="573"/>
                  </a:lnTo>
                  <a:lnTo>
                    <a:pt x="5244" y="561"/>
                  </a:lnTo>
                  <a:lnTo>
                    <a:pt x="5240" y="553"/>
                  </a:lnTo>
                  <a:lnTo>
                    <a:pt x="5235" y="544"/>
                  </a:lnTo>
                  <a:lnTo>
                    <a:pt x="5234" y="536"/>
                  </a:lnTo>
                  <a:lnTo>
                    <a:pt x="5234" y="532"/>
                  </a:lnTo>
                  <a:lnTo>
                    <a:pt x="5227" y="527"/>
                  </a:lnTo>
                  <a:lnTo>
                    <a:pt x="5223" y="522"/>
                  </a:lnTo>
                  <a:lnTo>
                    <a:pt x="5225" y="519"/>
                  </a:lnTo>
                  <a:lnTo>
                    <a:pt x="5228" y="515"/>
                  </a:lnTo>
                  <a:lnTo>
                    <a:pt x="5237" y="510"/>
                  </a:lnTo>
                  <a:lnTo>
                    <a:pt x="5240" y="507"/>
                  </a:lnTo>
                  <a:lnTo>
                    <a:pt x="5242" y="505"/>
                  </a:lnTo>
                  <a:lnTo>
                    <a:pt x="5244" y="502"/>
                  </a:lnTo>
                  <a:lnTo>
                    <a:pt x="5247" y="493"/>
                  </a:lnTo>
                  <a:lnTo>
                    <a:pt x="5249" y="483"/>
                  </a:lnTo>
                  <a:lnTo>
                    <a:pt x="5249" y="479"/>
                  </a:lnTo>
                  <a:lnTo>
                    <a:pt x="5247" y="467"/>
                  </a:lnTo>
                  <a:lnTo>
                    <a:pt x="5244" y="459"/>
                  </a:lnTo>
                  <a:lnTo>
                    <a:pt x="5240" y="449"/>
                  </a:lnTo>
                  <a:lnTo>
                    <a:pt x="5240" y="437"/>
                  </a:lnTo>
                  <a:lnTo>
                    <a:pt x="5239" y="431"/>
                  </a:lnTo>
                  <a:lnTo>
                    <a:pt x="5235" y="426"/>
                  </a:lnTo>
                  <a:lnTo>
                    <a:pt x="5228" y="416"/>
                  </a:lnTo>
                  <a:lnTo>
                    <a:pt x="5228" y="413"/>
                  </a:lnTo>
                  <a:lnTo>
                    <a:pt x="5228" y="394"/>
                  </a:lnTo>
                  <a:lnTo>
                    <a:pt x="5225" y="392"/>
                  </a:lnTo>
                  <a:lnTo>
                    <a:pt x="5222" y="392"/>
                  </a:lnTo>
                  <a:lnTo>
                    <a:pt x="5215" y="394"/>
                  </a:lnTo>
                  <a:lnTo>
                    <a:pt x="5210" y="397"/>
                  </a:lnTo>
                  <a:lnTo>
                    <a:pt x="5208" y="401"/>
                  </a:lnTo>
                  <a:lnTo>
                    <a:pt x="5208" y="406"/>
                  </a:lnTo>
                  <a:lnTo>
                    <a:pt x="5206" y="406"/>
                  </a:lnTo>
                  <a:lnTo>
                    <a:pt x="5200" y="411"/>
                  </a:lnTo>
                  <a:lnTo>
                    <a:pt x="5196" y="416"/>
                  </a:lnTo>
                  <a:lnTo>
                    <a:pt x="5193" y="425"/>
                  </a:lnTo>
                  <a:lnTo>
                    <a:pt x="5193" y="437"/>
                  </a:lnTo>
                  <a:lnTo>
                    <a:pt x="5181" y="443"/>
                  </a:lnTo>
                  <a:lnTo>
                    <a:pt x="5177" y="449"/>
                  </a:lnTo>
                  <a:lnTo>
                    <a:pt x="5172" y="454"/>
                  </a:lnTo>
                  <a:lnTo>
                    <a:pt x="5169" y="461"/>
                  </a:lnTo>
                  <a:lnTo>
                    <a:pt x="5167" y="467"/>
                  </a:lnTo>
                  <a:lnTo>
                    <a:pt x="5165" y="476"/>
                  </a:lnTo>
                  <a:lnTo>
                    <a:pt x="5165" y="484"/>
                  </a:lnTo>
                  <a:lnTo>
                    <a:pt x="5164" y="490"/>
                  </a:lnTo>
                  <a:lnTo>
                    <a:pt x="5162" y="491"/>
                  </a:lnTo>
                  <a:lnTo>
                    <a:pt x="5159" y="491"/>
                  </a:lnTo>
                  <a:lnTo>
                    <a:pt x="5155" y="496"/>
                  </a:lnTo>
                  <a:lnTo>
                    <a:pt x="5152" y="502"/>
                  </a:lnTo>
                  <a:lnTo>
                    <a:pt x="5147" y="505"/>
                  </a:lnTo>
                  <a:lnTo>
                    <a:pt x="5145" y="512"/>
                  </a:lnTo>
                  <a:lnTo>
                    <a:pt x="5145" y="573"/>
                  </a:lnTo>
                  <a:lnTo>
                    <a:pt x="5145" y="578"/>
                  </a:lnTo>
                  <a:lnTo>
                    <a:pt x="5143" y="583"/>
                  </a:lnTo>
                  <a:lnTo>
                    <a:pt x="5142" y="589"/>
                  </a:lnTo>
                  <a:lnTo>
                    <a:pt x="5138" y="590"/>
                  </a:lnTo>
                  <a:lnTo>
                    <a:pt x="5131" y="595"/>
                  </a:lnTo>
                  <a:lnTo>
                    <a:pt x="5124" y="600"/>
                  </a:lnTo>
                  <a:lnTo>
                    <a:pt x="5124" y="607"/>
                  </a:lnTo>
                  <a:lnTo>
                    <a:pt x="5124" y="614"/>
                  </a:lnTo>
                  <a:lnTo>
                    <a:pt x="5119" y="624"/>
                  </a:lnTo>
                  <a:lnTo>
                    <a:pt x="5116" y="635"/>
                  </a:lnTo>
                  <a:lnTo>
                    <a:pt x="5116" y="640"/>
                  </a:lnTo>
                  <a:lnTo>
                    <a:pt x="5118" y="648"/>
                  </a:lnTo>
                  <a:lnTo>
                    <a:pt x="5113" y="650"/>
                  </a:lnTo>
                  <a:lnTo>
                    <a:pt x="5111" y="653"/>
                  </a:lnTo>
                  <a:lnTo>
                    <a:pt x="5107" y="662"/>
                  </a:lnTo>
                  <a:lnTo>
                    <a:pt x="5104" y="670"/>
                  </a:lnTo>
                  <a:lnTo>
                    <a:pt x="5101" y="674"/>
                  </a:lnTo>
                  <a:lnTo>
                    <a:pt x="5097" y="675"/>
                  </a:lnTo>
                  <a:lnTo>
                    <a:pt x="5097" y="693"/>
                  </a:lnTo>
                  <a:lnTo>
                    <a:pt x="5097" y="710"/>
                  </a:lnTo>
                  <a:lnTo>
                    <a:pt x="5096" y="725"/>
                  </a:lnTo>
                  <a:lnTo>
                    <a:pt x="5094" y="732"/>
                  </a:lnTo>
                  <a:lnTo>
                    <a:pt x="5090" y="737"/>
                  </a:lnTo>
                  <a:lnTo>
                    <a:pt x="5094" y="739"/>
                  </a:lnTo>
                  <a:lnTo>
                    <a:pt x="5094" y="740"/>
                  </a:lnTo>
                  <a:lnTo>
                    <a:pt x="5094" y="742"/>
                  </a:lnTo>
                  <a:lnTo>
                    <a:pt x="5090" y="744"/>
                  </a:lnTo>
                  <a:lnTo>
                    <a:pt x="5090" y="756"/>
                  </a:lnTo>
                  <a:lnTo>
                    <a:pt x="5089" y="764"/>
                  </a:lnTo>
                  <a:lnTo>
                    <a:pt x="5084" y="783"/>
                  </a:lnTo>
                  <a:lnTo>
                    <a:pt x="5078" y="798"/>
                  </a:lnTo>
                  <a:lnTo>
                    <a:pt x="5077" y="808"/>
                  </a:lnTo>
                  <a:lnTo>
                    <a:pt x="5077" y="819"/>
                  </a:lnTo>
                  <a:lnTo>
                    <a:pt x="5068" y="824"/>
                  </a:lnTo>
                  <a:lnTo>
                    <a:pt x="5065" y="827"/>
                  </a:lnTo>
                  <a:lnTo>
                    <a:pt x="5063" y="832"/>
                  </a:lnTo>
                  <a:lnTo>
                    <a:pt x="5060" y="831"/>
                  </a:lnTo>
                  <a:lnTo>
                    <a:pt x="5058" y="829"/>
                  </a:lnTo>
                  <a:lnTo>
                    <a:pt x="5056" y="822"/>
                  </a:lnTo>
                  <a:lnTo>
                    <a:pt x="5056" y="805"/>
                  </a:lnTo>
                  <a:lnTo>
                    <a:pt x="5051" y="807"/>
                  </a:lnTo>
                  <a:lnTo>
                    <a:pt x="5048" y="812"/>
                  </a:lnTo>
                  <a:lnTo>
                    <a:pt x="5046" y="817"/>
                  </a:lnTo>
                  <a:lnTo>
                    <a:pt x="5044" y="824"/>
                  </a:lnTo>
                  <a:lnTo>
                    <a:pt x="5043" y="831"/>
                  </a:lnTo>
                  <a:lnTo>
                    <a:pt x="5041" y="836"/>
                  </a:lnTo>
                  <a:lnTo>
                    <a:pt x="5036" y="839"/>
                  </a:lnTo>
                  <a:lnTo>
                    <a:pt x="5029" y="839"/>
                  </a:lnTo>
                  <a:lnTo>
                    <a:pt x="5029" y="771"/>
                  </a:lnTo>
                  <a:lnTo>
                    <a:pt x="5029" y="764"/>
                  </a:lnTo>
                  <a:lnTo>
                    <a:pt x="5031" y="759"/>
                  </a:lnTo>
                  <a:lnTo>
                    <a:pt x="5034" y="756"/>
                  </a:lnTo>
                  <a:lnTo>
                    <a:pt x="5038" y="752"/>
                  </a:lnTo>
                  <a:lnTo>
                    <a:pt x="5044" y="745"/>
                  </a:lnTo>
                  <a:lnTo>
                    <a:pt x="5048" y="742"/>
                  </a:lnTo>
                  <a:lnTo>
                    <a:pt x="5049" y="737"/>
                  </a:lnTo>
                  <a:lnTo>
                    <a:pt x="5051" y="730"/>
                  </a:lnTo>
                  <a:lnTo>
                    <a:pt x="5049" y="725"/>
                  </a:lnTo>
                  <a:lnTo>
                    <a:pt x="5048" y="718"/>
                  </a:lnTo>
                  <a:lnTo>
                    <a:pt x="5043" y="713"/>
                  </a:lnTo>
                  <a:lnTo>
                    <a:pt x="5043" y="708"/>
                  </a:lnTo>
                  <a:lnTo>
                    <a:pt x="5043" y="703"/>
                  </a:lnTo>
                  <a:lnTo>
                    <a:pt x="5041" y="698"/>
                  </a:lnTo>
                  <a:lnTo>
                    <a:pt x="5043" y="693"/>
                  </a:lnTo>
                  <a:lnTo>
                    <a:pt x="5044" y="689"/>
                  </a:lnTo>
                  <a:lnTo>
                    <a:pt x="5048" y="687"/>
                  </a:lnTo>
                  <a:lnTo>
                    <a:pt x="5053" y="682"/>
                  </a:lnTo>
                  <a:lnTo>
                    <a:pt x="5055" y="681"/>
                  </a:lnTo>
                  <a:lnTo>
                    <a:pt x="5056" y="675"/>
                  </a:lnTo>
                  <a:lnTo>
                    <a:pt x="5056" y="669"/>
                  </a:lnTo>
                  <a:lnTo>
                    <a:pt x="5056" y="664"/>
                  </a:lnTo>
                  <a:lnTo>
                    <a:pt x="5053" y="662"/>
                  </a:lnTo>
                  <a:lnTo>
                    <a:pt x="5049" y="658"/>
                  </a:lnTo>
                  <a:lnTo>
                    <a:pt x="5046" y="657"/>
                  </a:lnTo>
                  <a:lnTo>
                    <a:pt x="5043" y="653"/>
                  </a:lnTo>
                  <a:lnTo>
                    <a:pt x="5043" y="648"/>
                  </a:lnTo>
                  <a:lnTo>
                    <a:pt x="5043" y="641"/>
                  </a:lnTo>
                  <a:lnTo>
                    <a:pt x="5043" y="614"/>
                  </a:lnTo>
                  <a:lnTo>
                    <a:pt x="5044" y="602"/>
                  </a:lnTo>
                  <a:lnTo>
                    <a:pt x="5048" y="592"/>
                  </a:lnTo>
                  <a:lnTo>
                    <a:pt x="5056" y="573"/>
                  </a:lnTo>
                  <a:lnTo>
                    <a:pt x="5060" y="573"/>
                  </a:lnTo>
                  <a:lnTo>
                    <a:pt x="5061" y="571"/>
                  </a:lnTo>
                  <a:lnTo>
                    <a:pt x="5061" y="566"/>
                  </a:lnTo>
                  <a:lnTo>
                    <a:pt x="5061" y="560"/>
                  </a:lnTo>
                  <a:lnTo>
                    <a:pt x="5063" y="553"/>
                  </a:lnTo>
                  <a:lnTo>
                    <a:pt x="5067" y="551"/>
                  </a:lnTo>
                  <a:lnTo>
                    <a:pt x="5068" y="549"/>
                  </a:lnTo>
                  <a:lnTo>
                    <a:pt x="5070" y="546"/>
                  </a:lnTo>
                  <a:lnTo>
                    <a:pt x="5070" y="539"/>
                  </a:lnTo>
                  <a:lnTo>
                    <a:pt x="5070" y="532"/>
                  </a:lnTo>
                  <a:lnTo>
                    <a:pt x="5078" y="527"/>
                  </a:lnTo>
                  <a:lnTo>
                    <a:pt x="5084" y="525"/>
                  </a:lnTo>
                  <a:lnTo>
                    <a:pt x="5090" y="525"/>
                  </a:lnTo>
                  <a:lnTo>
                    <a:pt x="5090" y="491"/>
                  </a:lnTo>
                  <a:lnTo>
                    <a:pt x="5099" y="484"/>
                  </a:lnTo>
                  <a:lnTo>
                    <a:pt x="5107" y="479"/>
                  </a:lnTo>
                  <a:lnTo>
                    <a:pt x="5113" y="474"/>
                  </a:lnTo>
                  <a:lnTo>
                    <a:pt x="5114" y="469"/>
                  </a:lnTo>
                  <a:lnTo>
                    <a:pt x="5116" y="464"/>
                  </a:lnTo>
                  <a:lnTo>
                    <a:pt x="5118" y="457"/>
                  </a:lnTo>
                  <a:lnTo>
                    <a:pt x="5107" y="457"/>
                  </a:lnTo>
                  <a:lnTo>
                    <a:pt x="5097" y="459"/>
                  </a:lnTo>
                  <a:lnTo>
                    <a:pt x="5090" y="461"/>
                  </a:lnTo>
                  <a:lnTo>
                    <a:pt x="5084" y="464"/>
                  </a:lnTo>
                  <a:lnTo>
                    <a:pt x="5077" y="467"/>
                  </a:lnTo>
                  <a:lnTo>
                    <a:pt x="5072" y="472"/>
                  </a:lnTo>
                  <a:lnTo>
                    <a:pt x="5063" y="484"/>
                  </a:lnTo>
                  <a:lnTo>
                    <a:pt x="5060" y="484"/>
                  </a:lnTo>
                  <a:lnTo>
                    <a:pt x="5058" y="484"/>
                  </a:lnTo>
                  <a:lnTo>
                    <a:pt x="5056" y="479"/>
                  </a:lnTo>
                  <a:lnTo>
                    <a:pt x="5055" y="474"/>
                  </a:lnTo>
                  <a:lnTo>
                    <a:pt x="5056" y="467"/>
                  </a:lnTo>
                  <a:lnTo>
                    <a:pt x="5056" y="461"/>
                  </a:lnTo>
                  <a:lnTo>
                    <a:pt x="5056" y="455"/>
                  </a:lnTo>
                  <a:lnTo>
                    <a:pt x="5055" y="450"/>
                  </a:lnTo>
                  <a:lnTo>
                    <a:pt x="5053" y="450"/>
                  </a:lnTo>
                  <a:lnTo>
                    <a:pt x="5049" y="450"/>
                  </a:lnTo>
                  <a:lnTo>
                    <a:pt x="5048" y="445"/>
                  </a:lnTo>
                  <a:lnTo>
                    <a:pt x="5046" y="442"/>
                  </a:lnTo>
                  <a:lnTo>
                    <a:pt x="5039" y="437"/>
                  </a:lnTo>
                  <a:lnTo>
                    <a:pt x="5031" y="433"/>
                  </a:lnTo>
                  <a:lnTo>
                    <a:pt x="5022" y="430"/>
                  </a:lnTo>
                  <a:lnTo>
                    <a:pt x="5019" y="431"/>
                  </a:lnTo>
                  <a:lnTo>
                    <a:pt x="5017" y="433"/>
                  </a:lnTo>
                  <a:lnTo>
                    <a:pt x="5017" y="437"/>
                  </a:lnTo>
                  <a:lnTo>
                    <a:pt x="5017" y="438"/>
                  </a:lnTo>
                  <a:lnTo>
                    <a:pt x="5020" y="445"/>
                  </a:lnTo>
                  <a:lnTo>
                    <a:pt x="5022" y="450"/>
                  </a:lnTo>
                  <a:lnTo>
                    <a:pt x="5026" y="452"/>
                  </a:lnTo>
                  <a:lnTo>
                    <a:pt x="5027" y="455"/>
                  </a:lnTo>
                  <a:lnTo>
                    <a:pt x="5029" y="464"/>
                  </a:lnTo>
                  <a:lnTo>
                    <a:pt x="5032" y="464"/>
                  </a:lnTo>
                  <a:lnTo>
                    <a:pt x="5034" y="466"/>
                  </a:lnTo>
                  <a:lnTo>
                    <a:pt x="5036" y="471"/>
                  </a:lnTo>
                  <a:lnTo>
                    <a:pt x="5034" y="478"/>
                  </a:lnTo>
                  <a:lnTo>
                    <a:pt x="5034" y="484"/>
                  </a:lnTo>
                  <a:lnTo>
                    <a:pt x="5038" y="493"/>
                  </a:lnTo>
                  <a:lnTo>
                    <a:pt x="5041" y="502"/>
                  </a:lnTo>
                  <a:lnTo>
                    <a:pt x="5043" y="507"/>
                  </a:lnTo>
                  <a:lnTo>
                    <a:pt x="5043" y="512"/>
                  </a:lnTo>
                  <a:lnTo>
                    <a:pt x="5034" y="508"/>
                  </a:lnTo>
                  <a:lnTo>
                    <a:pt x="5026" y="505"/>
                  </a:lnTo>
                  <a:lnTo>
                    <a:pt x="5019" y="500"/>
                  </a:lnTo>
                  <a:lnTo>
                    <a:pt x="5017" y="496"/>
                  </a:lnTo>
                  <a:lnTo>
                    <a:pt x="5015" y="491"/>
                  </a:lnTo>
                  <a:lnTo>
                    <a:pt x="5012" y="484"/>
                  </a:lnTo>
                  <a:lnTo>
                    <a:pt x="5007" y="479"/>
                  </a:lnTo>
                  <a:lnTo>
                    <a:pt x="5002" y="474"/>
                  </a:lnTo>
                  <a:lnTo>
                    <a:pt x="4995" y="471"/>
                  </a:lnTo>
                  <a:lnTo>
                    <a:pt x="4988" y="476"/>
                  </a:lnTo>
                  <a:lnTo>
                    <a:pt x="4985" y="481"/>
                  </a:lnTo>
                  <a:lnTo>
                    <a:pt x="4983" y="490"/>
                  </a:lnTo>
                  <a:lnTo>
                    <a:pt x="4981" y="498"/>
                  </a:lnTo>
                  <a:lnTo>
                    <a:pt x="4978" y="496"/>
                  </a:lnTo>
                  <a:lnTo>
                    <a:pt x="4976" y="495"/>
                  </a:lnTo>
                  <a:lnTo>
                    <a:pt x="4974" y="488"/>
                  </a:lnTo>
                  <a:lnTo>
                    <a:pt x="4974" y="471"/>
                  </a:lnTo>
                  <a:lnTo>
                    <a:pt x="4974" y="464"/>
                  </a:lnTo>
                  <a:lnTo>
                    <a:pt x="4978" y="457"/>
                  </a:lnTo>
                  <a:lnTo>
                    <a:pt x="4981" y="452"/>
                  </a:lnTo>
                  <a:lnTo>
                    <a:pt x="4981" y="443"/>
                  </a:lnTo>
                  <a:lnTo>
                    <a:pt x="4974" y="443"/>
                  </a:lnTo>
                  <a:lnTo>
                    <a:pt x="4971" y="447"/>
                  </a:lnTo>
                  <a:lnTo>
                    <a:pt x="4968" y="452"/>
                  </a:lnTo>
                  <a:lnTo>
                    <a:pt x="4968" y="457"/>
                  </a:lnTo>
                  <a:lnTo>
                    <a:pt x="4964" y="459"/>
                  </a:lnTo>
                  <a:lnTo>
                    <a:pt x="4963" y="461"/>
                  </a:lnTo>
                  <a:lnTo>
                    <a:pt x="4961" y="466"/>
                  </a:lnTo>
                  <a:lnTo>
                    <a:pt x="4961" y="478"/>
                  </a:lnTo>
                  <a:lnTo>
                    <a:pt x="4956" y="478"/>
                  </a:lnTo>
                  <a:lnTo>
                    <a:pt x="4951" y="478"/>
                  </a:lnTo>
                  <a:lnTo>
                    <a:pt x="4947" y="476"/>
                  </a:lnTo>
                  <a:lnTo>
                    <a:pt x="4945" y="472"/>
                  </a:lnTo>
                  <a:lnTo>
                    <a:pt x="4942" y="466"/>
                  </a:lnTo>
                  <a:lnTo>
                    <a:pt x="4939" y="459"/>
                  </a:lnTo>
                  <a:lnTo>
                    <a:pt x="4937" y="450"/>
                  </a:lnTo>
                  <a:lnTo>
                    <a:pt x="4932" y="445"/>
                  </a:lnTo>
                  <a:lnTo>
                    <a:pt x="4928" y="443"/>
                  </a:lnTo>
                  <a:lnTo>
                    <a:pt x="4925" y="442"/>
                  </a:lnTo>
                  <a:lnTo>
                    <a:pt x="4920" y="442"/>
                  </a:lnTo>
                  <a:lnTo>
                    <a:pt x="4913" y="443"/>
                  </a:lnTo>
                  <a:lnTo>
                    <a:pt x="4908" y="445"/>
                  </a:lnTo>
                  <a:lnTo>
                    <a:pt x="4906" y="449"/>
                  </a:lnTo>
                  <a:lnTo>
                    <a:pt x="4904" y="454"/>
                  </a:lnTo>
                  <a:lnTo>
                    <a:pt x="4906" y="461"/>
                  </a:lnTo>
                  <a:lnTo>
                    <a:pt x="4910" y="471"/>
                  </a:lnTo>
                  <a:lnTo>
                    <a:pt x="4913" y="478"/>
                  </a:lnTo>
                  <a:lnTo>
                    <a:pt x="4913" y="483"/>
                  </a:lnTo>
                  <a:lnTo>
                    <a:pt x="4915" y="488"/>
                  </a:lnTo>
                  <a:lnTo>
                    <a:pt x="4918" y="496"/>
                  </a:lnTo>
                  <a:lnTo>
                    <a:pt x="4922" y="505"/>
                  </a:lnTo>
                  <a:lnTo>
                    <a:pt x="4922" y="512"/>
                  </a:lnTo>
                  <a:lnTo>
                    <a:pt x="4920" y="519"/>
                  </a:lnTo>
                  <a:lnTo>
                    <a:pt x="4911" y="519"/>
                  </a:lnTo>
                  <a:lnTo>
                    <a:pt x="4906" y="515"/>
                  </a:lnTo>
                  <a:lnTo>
                    <a:pt x="4903" y="510"/>
                  </a:lnTo>
                  <a:lnTo>
                    <a:pt x="4899" y="505"/>
                  </a:lnTo>
                  <a:lnTo>
                    <a:pt x="4894" y="503"/>
                  </a:lnTo>
                  <a:lnTo>
                    <a:pt x="4892" y="502"/>
                  </a:lnTo>
                  <a:lnTo>
                    <a:pt x="4892" y="498"/>
                  </a:lnTo>
                  <a:lnTo>
                    <a:pt x="4886" y="498"/>
                  </a:lnTo>
                  <a:lnTo>
                    <a:pt x="4884" y="498"/>
                  </a:lnTo>
                  <a:lnTo>
                    <a:pt x="4882" y="500"/>
                  </a:lnTo>
                  <a:lnTo>
                    <a:pt x="4880" y="503"/>
                  </a:lnTo>
                  <a:lnTo>
                    <a:pt x="4880" y="508"/>
                  </a:lnTo>
                  <a:lnTo>
                    <a:pt x="4879" y="512"/>
                  </a:lnTo>
                  <a:lnTo>
                    <a:pt x="4874" y="513"/>
                  </a:lnTo>
                  <a:lnTo>
                    <a:pt x="4872" y="515"/>
                  </a:lnTo>
                  <a:lnTo>
                    <a:pt x="4872" y="519"/>
                  </a:lnTo>
                  <a:lnTo>
                    <a:pt x="4872" y="539"/>
                  </a:lnTo>
                  <a:lnTo>
                    <a:pt x="4874" y="542"/>
                  </a:lnTo>
                  <a:lnTo>
                    <a:pt x="4877" y="544"/>
                  </a:lnTo>
                  <a:lnTo>
                    <a:pt x="4886" y="546"/>
                  </a:lnTo>
                  <a:lnTo>
                    <a:pt x="4886" y="549"/>
                  </a:lnTo>
                  <a:lnTo>
                    <a:pt x="4887" y="551"/>
                  </a:lnTo>
                  <a:lnTo>
                    <a:pt x="4892" y="553"/>
                  </a:lnTo>
                  <a:lnTo>
                    <a:pt x="4894" y="554"/>
                  </a:lnTo>
                  <a:lnTo>
                    <a:pt x="4896" y="556"/>
                  </a:lnTo>
                  <a:lnTo>
                    <a:pt x="4899" y="560"/>
                  </a:lnTo>
                  <a:lnTo>
                    <a:pt x="4901" y="565"/>
                  </a:lnTo>
                  <a:lnTo>
                    <a:pt x="4903" y="566"/>
                  </a:lnTo>
                  <a:lnTo>
                    <a:pt x="4906" y="566"/>
                  </a:lnTo>
                  <a:lnTo>
                    <a:pt x="4918" y="573"/>
                  </a:lnTo>
                  <a:lnTo>
                    <a:pt x="4930" y="580"/>
                  </a:lnTo>
                  <a:lnTo>
                    <a:pt x="4935" y="583"/>
                  </a:lnTo>
                  <a:lnTo>
                    <a:pt x="4939" y="590"/>
                  </a:lnTo>
                  <a:lnTo>
                    <a:pt x="4940" y="597"/>
                  </a:lnTo>
                  <a:lnTo>
                    <a:pt x="4940" y="607"/>
                  </a:lnTo>
                  <a:lnTo>
                    <a:pt x="4930" y="600"/>
                  </a:lnTo>
                  <a:lnTo>
                    <a:pt x="4922" y="592"/>
                  </a:lnTo>
                  <a:lnTo>
                    <a:pt x="4911" y="585"/>
                  </a:lnTo>
                  <a:lnTo>
                    <a:pt x="4906" y="582"/>
                  </a:lnTo>
                  <a:lnTo>
                    <a:pt x="4899" y="580"/>
                  </a:lnTo>
                  <a:lnTo>
                    <a:pt x="4894" y="580"/>
                  </a:lnTo>
                  <a:lnTo>
                    <a:pt x="4892" y="583"/>
                  </a:lnTo>
                  <a:lnTo>
                    <a:pt x="4891" y="589"/>
                  </a:lnTo>
                  <a:lnTo>
                    <a:pt x="4891" y="594"/>
                  </a:lnTo>
                  <a:lnTo>
                    <a:pt x="4892" y="604"/>
                  </a:lnTo>
                  <a:lnTo>
                    <a:pt x="4892" y="609"/>
                  </a:lnTo>
                  <a:lnTo>
                    <a:pt x="4892" y="614"/>
                  </a:lnTo>
                  <a:lnTo>
                    <a:pt x="4892" y="623"/>
                  </a:lnTo>
                  <a:lnTo>
                    <a:pt x="4891" y="629"/>
                  </a:lnTo>
                  <a:lnTo>
                    <a:pt x="4887" y="635"/>
                  </a:lnTo>
                  <a:lnTo>
                    <a:pt x="4886" y="641"/>
                  </a:lnTo>
                  <a:lnTo>
                    <a:pt x="4889" y="650"/>
                  </a:lnTo>
                  <a:lnTo>
                    <a:pt x="4892" y="658"/>
                  </a:lnTo>
                  <a:lnTo>
                    <a:pt x="4898" y="665"/>
                  </a:lnTo>
                  <a:lnTo>
                    <a:pt x="4901" y="667"/>
                  </a:lnTo>
                  <a:lnTo>
                    <a:pt x="4906" y="669"/>
                  </a:lnTo>
                  <a:lnTo>
                    <a:pt x="4906" y="674"/>
                  </a:lnTo>
                  <a:lnTo>
                    <a:pt x="4910" y="675"/>
                  </a:lnTo>
                  <a:lnTo>
                    <a:pt x="4915" y="681"/>
                  </a:lnTo>
                  <a:lnTo>
                    <a:pt x="4918" y="682"/>
                  </a:lnTo>
                  <a:lnTo>
                    <a:pt x="4920" y="686"/>
                  </a:lnTo>
                  <a:lnTo>
                    <a:pt x="4920" y="691"/>
                  </a:lnTo>
                  <a:lnTo>
                    <a:pt x="4920" y="696"/>
                  </a:lnTo>
                  <a:lnTo>
                    <a:pt x="4913" y="696"/>
                  </a:lnTo>
                  <a:lnTo>
                    <a:pt x="4908" y="694"/>
                  </a:lnTo>
                  <a:lnTo>
                    <a:pt x="4904" y="691"/>
                  </a:lnTo>
                  <a:lnTo>
                    <a:pt x="4901" y="687"/>
                  </a:lnTo>
                  <a:lnTo>
                    <a:pt x="4894" y="681"/>
                  </a:lnTo>
                  <a:lnTo>
                    <a:pt x="4891" y="677"/>
                  </a:lnTo>
                  <a:lnTo>
                    <a:pt x="4886" y="675"/>
                  </a:lnTo>
                  <a:lnTo>
                    <a:pt x="4880" y="674"/>
                  </a:lnTo>
                  <a:lnTo>
                    <a:pt x="4879" y="672"/>
                  </a:lnTo>
                  <a:lnTo>
                    <a:pt x="4879" y="669"/>
                  </a:lnTo>
                  <a:lnTo>
                    <a:pt x="4865" y="675"/>
                  </a:lnTo>
                  <a:lnTo>
                    <a:pt x="4853" y="684"/>
                  </a:lnTo>
                  <a:lnTo>
                    <a:pt x="4845" y="696"/>
                  </a:lnTo>
                  <a:lnTo>
                    <a:pt x="4838" y="710"/>
                  </a:lnTo>
                  <a:lnTo>
                    <a:pt x="4828" y="713"/>
                  </a:lnTo>
                  <a:lnTo>
                    <a:pt x="4819" y="720"/>
                  </a:lnTo>
                  <a:lnTo>
                    <a:pt x="4812" y="725"/>
                  </a:lnTo>
                  <a:lnTo>
                    <a:pt x="4804" y="730"/>
                  </a:lnTo>
                  <a:lnTo>
                    <a:pt x="4802" y="739"/>
                  </a:lnTo>
                  <a:lnTo>
                    <a:pt x="4800" y="747"/>
                  </a:lnTo>
                  <a:lnTo>
                    <a:pt x="4795" y="752"/>
                  </a:lnTo>
                  <a:lnTo>
                    <a:pt x="4790" y="757"/>
                  </a:lnTo>
                  <a:lnTo>
                    <a:pt x="4790" y="764"/>
                  </a:lnTo>
                  <a:lnTo>
                    <a:pt x="4790" y="771"/>
                  </a:lnTo>
                  <a:lnTo>
                    <a:pt x="4792" y="776"/>
                  </a:lnTo>
                  <a:lnTo>
                    <a:pt x="4797" y="778"/>
                  </a:lnTo>
                  <a:lnTo>
                    <a:pt x="4795" y="781"/>
                  </a:lnTo>
                  <a:lnTo>
                    <a:pt x="4792" y="783"/>
                  </a:lnTo>
                  <a:lnTo>
                    <a:pt x="4783" y="785"/>
                  </a:lnTo>
                  <a:lnTo>
                    <a:pt x="4783" y="788"/>
                  </a:lnTo>
                  <a:lnTo>
                    <a:pt x="4782" y="790"/>
                  </a:lnTo>
                  <a:lnTo>
                    <a:pt x="4776" y="791"/>
                  </a:lnTo>
                  <a:lnTo>
                    <a:pt x="4776" y="798"/>
                  </a:lnTo>
                  <a:lnTo>
                    <a:pt x="4780" y="802"/>
                  </a:lnTo>
                  <a:lnTo>
                    <a:pt x="4783" y="805"/>
                  </a:lnTo>
                  <a:lnTo>
                    <a:pt x="4790" y="805"/>
                  </a:lnTo>
                  <a:lnTo>
                    <a:pt x="4788" y="808"/>
                  </a:lnTo>
                  <a:lnTo>
                    <a:pt x="4787" y="810"/>
                  </a:lnTo>
                  <a:lnTo>
                    <a:pt x="4782" y="812"/>
                  </a:lnTo>
                  <a:lnTo>
                    <a:pt x="4770" y="812"/>
                  </a:lnTo>
                  <a:lnTo>
                    <a:pt x="4764" y="820"/>
                  </a:lnTo>
                  <a:lnTo>
                    <a:pt x="4761" y="824"/>
                  </a:lnTo>
                  <a:lnTo>
                    <a:pt x="4756" y="826"/>
                  </a:lnTo>
                  <a:lnTo>
                    <a:pt x="4759" y="829"/>
                  </a:lnTo>
                  <a:lnTo>
                    <a:pt x="4763" y="832"/>
                  </a:lnTo>
                  <a:lnTo>
                    <a:pt x="4771" y="837"/>
                  </a:lnTo>
                  <a:lnTo>
                    <a:pt x="4778" y="844"/>
                  </a:lnTo>
                  <a:lnTo>
                    <a:pt x="4782" y="848"/>
                  </a:lnTo>
                  <a:lnTo>
                    <a:pt x="4783" y="853"/>
                  </a:lnTo>
                  <a:lnTo>
                    <a:pt x="4783" y="860"/>
                  </a:lnTo>
                  <a:lnTo>
                    <a:pt x="4782" y="865"/>
                  </a:lnTo>
                  <a:lnTo>
                    <a:pt x="4778" y="868"/>
                  </a:lnTo>
                  <a:lnTo>
                    <a:pt x="4773" y="870"/>
                  </a:lnTo>
                  <a:lnTo>
                    <a:pt x="4761" y="872"/>
                  </a:lnTo>
                  <a:lnTo>
                    <a:pt x="4758" y="875"/>
                  </a:lnTo>
                  <a:lnTo>
                    <a:pt x="4756" y="880"/>
                  </a:lnTo>
                  <a:lnTo>
                    <a:pt x="4758" y="882"/>
                  </a:lnTo>
                  <a:lnTo>
                    <a:pt x="4759" y="883"/>
                  </a:lnTo>
                  <a:lnTo>
                    <a:pt x="4763" y="887"/>
                  </a:lnTo>
                  <a:lnTo>
                    <a:pt x="4768" y="889"/>
                  </a:lnTo>
                  <a:lnTo>
                    <a:pt x="4770" y="890"/>
                  </a:lnTo>
                  <a:lnTo>
                    <a:pt x="4770" y="894"/>
                  </a:lnTo>
                  <a:lnTo>
                    <a:pt x="4773" y="895"/>
                  </a:lnTo>
                  <a:lnTo>
                    <a:pt x="4776" y="897"/>
                  </a:lnTo>
                  <a:lnTo>
                    <a:pt x="4778" y="901"/>
                  </a:lnTo>
                  <a:lnTo>
                    <a:pt x="4783" y="901"/>
                  </a:lnTo>
                  <a:lnTo>
                    <a:pt x="4790" y="904"/>
                  </a:lnTo>
                  <a:lnTo>
                    <a:pt x="4797" y="907"/>
                  </a:lnTo>
                  <a:lnTo>
                    <a:pt x="4807" y="907"/>
                  </a:lnTo>
                  <a:lnTo>
                    <a:pt x="4817" y="907"/>
                  </a:lnTo>
                  <a:lnTo>
                    <a:pt x="4812" y="916"/>
                  </a:lnTo>
                  <a:lnTo>
                    <a:pt x="4809" y="919"/>
                  </a:lnTo>
                  <a:lnTo>
                    <a:pt x="4804" y="921"/>
                  </a:lnTo>
                  <a:lnTo>
                    <a:pt x="4795" y="916"/>
                  </a:lnTo>
                  <a:lnTo>
                    <a:pt x="4790" y="914"/>
                  </a:lnTo>
                  <a:lnTo>
                    <a:pt x="4783" y="914"/>
                  </a:lnTo>
                  <a:lnTo>
                    <a:pt x="4778" y="916"/>
                  </a:lnTo>
                  <a:lnTo>
                    <a:pt x="4775" y="919"/>
                  </a:lnTo>
                  <a:lnTo>
                    <a:pt x="4768" y="928"/>
                  </a:lnTo>
                  <a:lnTo>
                    <a:pt x="4764" y="936"/>
                  </a:lnTo>
                  <a:lnTo>
                    <a:pt x="4763" y="948"/>
                  </a:lnTo>
                  <a:lnTo>
                    <a:pt x="4759" y="947"/>
                  </a:lnTo>
                  <a:lnTo>
                    <a:pt x="4758" y="945"/>
                  </a:lnTo>
                  <a:lnTo>
                    <a:pt x="4756" y="938"/>
                  </a:lnTo>
                  <a:lnTo>
                    <a:pt x="4756" y="921"/>
                  </a:lnTo>
                  <a:lnTo>
                    <a:pt x="4751" y="912"/>
                  </a:lnTo>
                  <a:lnTo>
                    <a:pt x="4747" y="909"/>
                  </a:lnTo>
                  <a:lnTo>
                    <a:pt x="4742" y="907"/>
                  </a:lnTo>
                  <a:lnTo>
                    <a:pt x="4742" y="901"/>
                  </a:lnTo>
                  <a:lnTo>
                    <a:pt x="4742" y="894"/>
                  </a:lnTo>
                  <a:lnTo>
                    <a:pt x="4741" y="889"/>
                  </a:lnTo>
                  <a:lnTo>
                    <a:pt x="4735" y="887"/>
                  </a:lnTo>
                  <a:lnTo>
                    <a:pt x="4735" y="875"/>
                  </a:lnTo>
                  <a:lnTo>
                    <a:pt x="4734" y="870"/>
                  </a:lnTo>
                  <a:lnTo>
                    <a:pt x="4732" y="866"/>
                  </a:lnTo>
                  <a:lnTo>
                    <a:pt x="4730" y="863"/>
                  </a:lnTo>
                  <a:lnTo>
                    <a:pt x="4725" y="861"/>
                  </a:lnTo>
                  <a:lnTo>
                    <a:pt x="4722" y="860"/>
                  </a:lnTo>
                  <a:lnTo>
                    <a:pt x="4715" y="860"/>
                  </a:lnTo>
                  <a:lnTo>
                    <a:pt x="4720" y="851"/>
                  </a:lnTo>
                  <a:lnTo>
                    <a:pt x="4722" y="846"/>
                  </a:lnTo>
                  <a:lnTo>
                    <a:pt x="4722" y="839"/>
                  </a:lnTo>
                  <a:lnTo>
                    <a:pt x="4722" y="832"/>
                  </a:lnTo>
                  <a:lnTo>
                    <a:pt x="4708" y="834"/>
                  </a:lnTo>
                  <a:lnTo>
                    <a:pt x="4696" y="834"/>
                  </a:lnTo>
                  <a:lnTo>
                    <a:pt x="4676" y="831"/>
                  </a:lnTo>
                  <a:lnTo>
                    <a:pt x="4655" y="827"/>
                  </a:lnTo>
                  <a:lnTo>
                    <a:pt x="4633" y="826"/>
                  </a:lnTo>
                  <a:lnTo>
                    <a:pt x="4630" y="827"/>
                  </a:lnTo>
                  <a:lnTo>
                    <a:pt x="4628" y="829"/>
                  </a:lnTo>
                  <a:lnTo>
                    <a:pt x="4626" y="836"/>
                  </a:lnTo>
                  <a:lnTo>
                    <a:pt x="4626" y="853"/>
                  </a:lnTo>
                  <a:lnTo>
                    <a:pt x="4630" y="858"/>
                  </a:lnTo>
                  <a:lnTo>
                    <a:pt x="4631" y="865"/>
                  </a:lnTo>
                  <a:lnTo>
                    <a:pt x="4633" y="872"/>
                  </a:lnTo>
                  <a:lnTo>
                    <a:pt x="4633" y="880"/>
                  </a:lnTo>
                  <a:lnTo>
                    <a:pt x="4626" y="875"/>
                  </a:lnTo>
                  <a:lnTo>
                    <a:pt x="4623" y="870"/>
                  </a:lnTo>
                  <a:lnTo>
                    <a:pt x="4621" y="861"/>
                  </a:lnTo>
                  <a:lnTo>
                    <a:pt x="4620" y="853"/>
                  </a:lnTo>
                  <a:lnTo>
                    <a:pt x="4616" y="851"/>
                  </a:lnTo>
                  <a:lnTo>
                    <a:pt x="4614" y="849"/>
                  </a:lnTo>
                  <a:lnTo>
                    <a:pt x="4613" y="843"/>
                  </a:lnTo>
                  <a:lnTo>
                    <a:pt x="4613" y="826"/>
                  </a:lnTo>
                  <a:lnTo>
                    <a:pt x="4608" y="826"/>
                  </a:lnTo>
                  <a:lnTo>
                    <a:pt x="4606" y="822"/>
                  </a:lnTo>
                  <a:lnTo>
                    <a:pt x="4601" y="817"/>
                  </a:lnTo>
                  <a:lnTo>
                    <a:pt x="4599" y="814"/>
                  </a:lnTo>
                  <a:lnTo>
                    <a:pt x="4596" y="812"/>
                  </a:lnTo>
                  <a:lnTo>
                    <a:pt x="4591" y="812"/>
                  </a:lnTo>
                  <a:lnTo>
                    <a:pt x="4585" y="812"/>
                  </a:lnTo>
                  <a:lnTo>
                    <a:pt x="4579" y="814"/>
                  </a:lnTo>
                  <a:lnTo>
                    <a:pt x="4575" y="812"/>
                  </a:lnTo>
                  <a:lnTo>
                    <a:pt x="4574" y="808"/>
                  </a:lnTo>
                  <a:lnTo>
                    <a:pt x="4572" y="805"/>
                  </a:lnTo>
                  <a:lnTo>
                    <a:pt x="4570" y="802"/>
                  </a:lnTo>
                  <a:lnTo>
                    <a:pt x="4568" y="798"/>
                  </a:lnTo>
                  <a:lnTo>
                    <a:pt x="4565" y="797"/>
                  </a:lnTo>
                  <a:lnTo>
                    <a:pt x="4558" y="798"/>
                  </a:lnTo>
                  <a:lnTo>
                    <a:pt x="4555" y="800"/>
                  </a:lnTo>
                  <a:lnTo>
                    <a:pt x="4553" y="802"/>
                  </a:lnTo>
                  <a:lnTo>
                    <a:pt x="4555" y="805"/>
                  </a:lnTo>
                  <a:lnTo>
                    <a:pt x="4558" y="805"/>
                  </a:lnTo>
                  <a:lnTo>
                    <a:pt x="4555" y="808"/>
                  </a:lnTo>
                  <a:lnTo>
                    <a:pt x="4553" y="814"/>
                  </a:lnTo>
                  <a:lnTo>
                    <a:pt x="4551" y="826"/>
                  </a:lnTo>
                  <a:lnTo>
                    <a:pt x="4550" y="837"/>
                  </a:lnTo>
                  <a:lnTo>
                    <a:pt x="4548" y="843"/>
                  </a:lnTo>
                  <a:lnTo>
                    <a:pt x="4545" y="846"/>
                  </a:lnTo>
                  <a:lnTo>
                    <a:pt x="4543" y="851"/>
                  </a:lnTo>
                  <a:lnTo>
                    <a:pt x="4541" y="853"/>
                  </a:lnTo>
                  <a:lnTo>
                    <a:pt x="4538" y="853"/>
                  </a:lnTo>
                  <a:lnTo>
                    <a:pt x="4531" y="849"/>
                  </a:lnTo>
                  <a:lnTo>
                    <a:pt x="4526" y="844"/>
                  </a:lnTo>
                  <a:lnTo>
                    <a:pt x="4521" y="839"/>
                  </a:lnTo>
                  <a:lnTo>
                    <a:pt x="4517" y="832"/>
                  </a:lnTo>
                  <a:lnTo>
                    <a:pt x="4509" y="832"/>
                  </a:lnTo>
                  <a:lnTo>
                    <a:pt x="4502" y="831"/>
                  </a:lnTo>
                  <a:lnTo>
                    <a:pt x="4497" y="827"/>
                  </a:lnTo>
                  <a:lnTo>
                    <a:pt x="4490" y="826"/>
                  </a:lnTo>
                  <a:lnTo>
                    <a:pt x="4488" y="832"/>
                  </a:lnTo>
                  <a:lnTo>
                    <a:pt x="4488" y="837"/>
                  </a:lnTo>
                  <a:lnTo>
                    <a:pt x="4492" y="844"/>
                  </a:lnTo>
                  <a:lnTo>
                    <a:pt x="4497" y="849"/>
                  </a:lnTo>
                  <a:lnTo>
                    <a:pt x="4497" y="854"/>
                  </a:lnTo>
                  <a:lnTo>
                    <a:pt x="4497" y="860"/>
                  </a:lnTo>
                  <a:lnTo>
                    <a:pt x="4488" y="854"/>
                  </a:lnTo>
                  <a:lnTo>
                    <a:pt x="4481" y="849"/>
                  </a:lnTo>
                  <a:lnTo>
                    <a:pt x="4480" y="848"/>
                  </a:lnTo>
                  <a:lnTo>
                    <a:pt x="4478" y="843"/>
                  </a:lnTo>
                  <a:lnTo>
                    <a:pt x="4476" y="837"/>
                  </a:lnTo>
                  <a:lnTo>
                    <a:pt x="4476" y="832"/>
                  </a:lnTo>
                  <a:lnTo>
                    <a:pt x="4468" y="837"/>
                  </a:lnTo>
                  <a:lnTo>
                    <a:pt x="4463" y="839"/>
                  </a:lnTo>
                  <a:lnTo>
                    <a:pt x="4456" y="839"/>
                  </a:lnTo>
                  <a:lnTo>
                    <a:pt x="4454" y="844"/>
                  </a:lnTo>
                  <a:lnTo>
                    <a:pt x="4452" y="846"/>
                  </a:lnTo>
                  <a:lnTo>
                    <a:pt x="4449" y="846"/>
                  </a:lnTo>
                  <a:lnTo>
                    <a:pt x="4449" y="851"/>
                  </a:lnTo>
                  <a:lnTo>
                    <a:pt x="4447" y="854"/>
                  </a:lnTo>
                  <a:lnTo>
                    <a:pt x="4446" y="858"/>
                  </a:lnTo>
                  <a:lnTo>
                    <a:pt x="4442" y="860"/>
                  </a:lnTo>
                  <a:lnTo>
                    <a:pt x="4444" y="863"/>
                  </a:lnTo>
                  <a:lnTo>
                    <a:pt x="4446" y="866"/>
                  </a:lnTo>
                  <a:lnTo>
                    <a:pt x="4447" y="870"/>
                  </a:lnTo>
                  <a:lnTo>
                    <a:pt x="4449" y="873"/>
                  </a:lnTo>
                  <a:lnTo>
                    <a:pt x="4456" y="873"/>
                  </a:lnTo>
                  <a:lnTo>
                    <a:pt x="4456" y="880"/>
                  </a:lnTo>
                  <a:lnTo>
                    <a:pt x="4456" y="883"/>
                  </a:lnTo>
                  <a:lnTo>
                    <a:pt x="4458" y="885"/>
                  </a:lnTo>
                  <a:lnTo>
                    <a:pt x="4463" y="887"/>
                  </a:lnTo>
                  <a:lnTo>
                    <a:pt x="4464" y="890"/>
                  </a:lnTo>
                  <a:lnTo>
                    <a:pt x="4468" y="892"/>
                  </a:lnTo>
                  <a:lnTo>
                    <a:pt x="4476" y="894"/>
                  </a:lnTo>
                  <a:lnTo>
                    <a:pt x="4480" y="895"/>
                  </a:lnTo>
                  <a:lnTo>
                    <a:pt x="4483" y="897"/>
                  </a:lnTo>
                  <a:lnTo>
                    <a:pt x="4485" y="901"/>
                  </a:lnTo>
                  <a:lnTo>
                    <a:pt x="4490" y="901"/>
                  </a:lnTo>
                  <a:lnTo>
                    <a:pt x="4493" y="907"/>
                  </a:lnTo>
                  <a:lnTo>
                    <a:pt x="4498" y="912"/>
                  </a:lnTo>
                  <a:lnTo>
                    <a:pt x="4504" y="918"/>
                  </a:lnTo>
                  <a:lnTo>
                    <a:pt x="4510" y="921"/>
                  </a:lnTo>
                  <a:lnTo>
                    <a:pt x="4516" y="921"/>
                  </a:lnTo>
                  <a:lnTo>
                    <a:pt x="4519" y="923"/>
                  </a:lnTo>
                  <a:lnTo>
                    <a:pt x="4522" y="924"/>
                  </a:lnTo>
                  <a:lnTo>
                    <a:pt x="4524" y="928"/>
                  </a:lnTo>
                  <a:lnTo>
                    <a:pt x="4531" y="930"/>
                  </a:lnTo>
                  <a:lnTo>
                    <a:pt x="4536" y="928"/>
                  </a:lnTo>
                  <a:lnTo>
                    <a:pt x="4545" y="924"/>
                  </a:lnTo>
                  <a:lnTo>
                    <a:pt x="4553" y="921"/>
                  </a:lnTo>
                  <a:lnTo>
                    <a:pt x="4558" y="919"/>
                  </a:lnTo>
                  <a:lnTo>
                    <a:pt x="4565" y="921"/>
                  </a:lnTo>
                  <a:lnTo>
                    <a:pt x="4562" y="926"/>
                  </a:lnTo>
                  <a:lnTo>
                    <a:pt x="4560" y="933"/>
                  </a:lnTo>
                  <a:lnTo>
                    <a:pt x="4558" y="940"/>
                  </a:lnTo>
                  <a:lnTo>
                    <a:pt x="4558" y="948"/>
                  </a:lnTo>
                  <a:lnTo>
                    <a:pt x="4560" y="950"/>
                  </a:lnTo>
                  <a:lnTo>
                    <a:pt x="4562" y="952"/>
                  </a:lnTo>
                  <a:lnTo>
                    <a:pt x="4565" y="955"/>
                  </a:lnTo>
                  <a:lnTo>
                    <a:pt x="4567" y="960"/>
                  </a:lnTo>
                  <a:lnTo>
                    <a:pt x="4568" y="962"/>
                  </a:lnTo>
                  <a:lnTo>
                    <a:pt x="4572" y="962"/>
                  </a:lnTo>
                  <a:lnTo>
                    <a:pt x="4572" y="989"/>
                  </a:lnTo>
                  <a:lnTo>
                    <a:pt x="4565" y="989"/>
                  </a:lnTo>
                  <a:lnTo>
                    <a:pt x="4560" y="988"/>
                  </a:lnTo>
                  <a:lnTo>
                    <a:pt x="4556" y="984"/>
                  </a:lnTo>
                  <a:lnTo>
                    <a:pt x="4551" y="983"/>
                  </a:lnTo>
                  <a:lnTo>
                    <a:pt x="4545" y="983"/>
                  </a:lnTo>
                  <a:lnTo>
                    <a:pt x="4545" y="989"/>
                  </a:lnTo>
                  <a:lnTo>
                    <a:pt x="4546" y="994"/>
                  </a:lnTo>
                  <a:lnTo>
                    <a:pt x="4550" y="998"/>
                  </a:lnTo>
                  <a:lnTo>
                    <a:pt x="4555" y="1000"/>
                  </a:lnTo>
                  <a:lnTo>
                    <a:pt x="4565" y="1001"/>
                  </a:lnTo>
                  <a:lnTo>
                    <a:pt x="4570" y="1005"/>
                  </a:lnTo>
                  <a:lnTo>
                    <a:pt x="4572" y="1010"/>
                  </a:lnTo>
                  <a:lnTo>
                    <a:pt x="4577" y="1012"/>
                  </a:lnTo>
                  <a:lnTo>
                    <a:pt x="4579" y="1013"/>
                  </a:lnTo>
                  <a:lnTo>
                    <a:pt x="4579" y="1017"/>
                  </a:lnTo>
                  <a:lnTo>
                    <a:pt x="4579" y="1024"/>
                  </a:lnTo>
                  <a:lnTo>
                    <a:pt x="4579" y="1029"/>
                  </a:lnTo>
                  <a:lnTo>
                    <a:pt x="4579" y="1030"/>
                  </a:lnTo>
                  <a:lnTo>
                    <a:pt x="4572" y="1027"/>
                  </a:lnTo>
                  <a:lnTo>
                    <a:pt x="4567" y="1022"/>
                  </a:lnTo>
                  <a:lnTo>
                    <a:pt x="4555" y="1010"/>
                  </a:lnTo>
                  <a:lnTo>
                    <a:pt x="4548" y="1005"/>
                  </a:lnTo>
                  <a:lnTo>
                    <a:pt x="4541" y="1000"/>
                  </a:lnTo>
                  <a:lnTo>
                    <a:pt x="4533" y="998"/>
                  </a:lnTo>
                  <a:lnTo>
                    <a:pt x="4524" y="996"/>
                  </a:lnTo>
                  <a:lnTo>
                    <a:pt x="4522" y="993"/>
                  </a:lnTo>
                  <a:lnTo>
                    <a:pt x="4521" y="989"/>
                  </a:lnTo>
                  <a:lnTo>
                    <a:pt x="4517" y="988"/>
                  </a:lnTo>
                  <a:lnTo>
                    <a:pt x="4517" y="983"/>
                  </a:lnTo>
                  <a:lnTo>
                    <a:pt x="4517" y="977"/>
                  </a:lnTo>
                  <a:lnTo>
                    <a:pt x="4516" y="974"/>
                  </a:lnTo>
                  <a:lnTo>
                    <a:pt x="4514" y="971"/>
                  </a:lnTo>
                  <a:lnTo>
                    <a:pt x="4510" y="969"/>
                  </a:lnTo>
                  <a:lnTo>
                    <a:pt x="4507" y="964"/>
                  </a:lnTo>
                  <a:lnTo>
                    <a:pt x="4504" y="959"/>
                  </a:lnTo>
                  <a:lnTo>
                    <a:pt x="4498" y="955"/>
                  </a:lnTo>
                  <a:lnTo>
                    <a:pt x="4497" y="948"/>
                  </a:lnTo>
                  <a:lnTo>
                    <a:pt x="4493" y="948"/>
                  </a:lnTo>
                  <a:lnTo>
                    <a:pt x="4490" y="948"/>
                  </a:lnTo>
                  <a:lnTo>
                    <a:pt x="4485" y="948"/>
                  </a:lnTo>
                  <a:lnTo>
                    <a:pt x="4483" y="948"/>
                  </a:lnTo>
                  <a:lnTo>
                    <a:pt x="4483" y="942"/>
                  </a:lnTo>
                  <a:lnTo>
                    <a:pt x="4480" y="942"/>
                  </a:lnTo>
                  <a:lnTo>
                    <a:pt x="4478" y="945"/>
                  </a:lnTo>
                  <a:lnTo>
                    <a:pt x="4475" y="947"/>
                  </a:lnTo>
                  <a:lnTo>
                    <a:pt x="4476" y="948"/>
                  </a:lnTo>
                  <a:lnTo>
                    <a:pt x="4471" y="947"/>
                  </a:lnTo>
                  <a:lnTo>
                    <a:pt x="4469" y="942"/>
                  </a:lnTo>
                  <a:lnTo>
                    <a:pt x="4468" y="936"/>
                  </a:lnTo>
                  <a:lnTo>
                    <a:pt x="4466" y="935"/>
                  </a:lnTo>
                  <a:lnTo>
                    <a:pt x="4463" y="935"/>
                  </a:lnTo>
                  <a:lnTo>
                    <a:pt x="4458" y="938"/>
                  </a:lnTo>
                  <a:lnTo>
                    <a:pt x="4454" y="942"/>
                  </a:lnTo>
                  <a:lnTo>
                    <a:pt x="4454" y="945"/>
                  </a:lnTo>
                  <a:lnTo>
                    <a:pt x="4456" y="950"/>
                  </a:lnTo>
                  <a:lnTo>
                    <a:pt x="4461" y="959"/>
                  </a:lnTo>
                  <a:lnTo>
                    <a:pt x="4463" y="964"/>
                  </a:lnTo>
                  <a:lnTo>
                    <a:pt x="4463" y="969"/>
                  </a:lnTo>
                  <a:lnTo>
                    <a:pt x="4463" y="1010"/>
                  </a:lnTo>
                  <a:lnTo>
                    <a:pt x="4454" y="1015"/>
                  </a:lnTo>
                  <a:lnTo>
                    <a:pt x="4449" y="1017"/>
                  </a:lnTo>
                  <a:lnTo>
                    <a:pt x="4442" y="1017"/>
                  </a:lnTo>
                  <a:lnTo>
                    <a:pt x="4441" y="1022"/>
                  </a:lnTo>
                  <a:lnTo>
                    <a:pt x="4439" y="1024"/>
                  </a:lnTo>
                  <a:lnTo>
                    <a:pt x="4435" y="1024"/>
                  </a:lnTo>
                  <a:lnTo>
                    <a:pt x="4435" y="1034"/>
                  </a:lnTo>
                  <a:lnTo>
                    <a:pt x="4435" y="1044"/>
                  </a:lnTo>
                  <a:lnTo>
                    <a:pt x="4432" y="1051"/>
                  </a:lnTo>
                  <a:lnTo>
                    <a:pt x="4429" y="1058"/>
                  </a:lnTo>
                  <a:lnTo>
                    <a:pt x="4425" y="1058"/>
                  </a:lnTo>
                  <a:lnTo>
                    <a:pt x="4423" y="1056"/>
                  </a:lnTo>
                  <a:lnTo>
                    <a:pt x="4422" y="1051"/>
                  </a:lnTo>
                  <a:lnTo>
                    <a:pt x="4422" y="1037"/>
                  </a:lnTo>
                  <a:lnTo>
                    <a:pt x="4422" y="1017"/>
                  </a:lnTo>
                  <a:lnTo>
                    <a:pt x="4429" y="1012"/>
                  </a:lnTo>
                  <a:lnTo>
                    <a:pt x="4435" y="1006"/>
                  </a:lnTo>
                  <a:lnTo>
                    <a:pt x="4439" y="1005"/>
                  </a:lnTo>
                  <a:lnTo>
                    <a:pt x="4441" y="1000"/>
                  </a:lnTo>
                  <a:lnTo>
                    <a:pt x="4442" y="994"/>
                  </a:lnTo>
                  <a:lnTo>
                    <a:pt x="4442" y="989"/>
                  </a:lnTo>
                  <a:lnTo>
                    <a:pt x="4437" y="989"/>
                  </a:lnTo>
                  <a:lnTo>
                    <a:pt x="4434" y="991"/>
                  </a:lnTo>
                  <a:lnTo>
                    <a:pt x="4430" y="993"/>
                  </a:lnTo>
                  <a:lnTo>
                    <a:pt x="4429" y="996"/>
                  </a:lnTo>
                  <a:lnTo>
                    <a:pt x="4429" y="1000"/>
                  </a:lnTo>
                  <a:lnTo>
                    <a:pt x="4427" y="1001"/>
                  </a:lnTo>
                  <a:lnTo>
                    <a:pt x="4422" y="1003"/>
                  </a:lnTo>
                  <a:lnTo>
                    <a:pt x="4417" y="1006"/>
                  </a:lnTo>
                  <a:lnTo>
                    <a:pt x="4410" y="1008"/>
                  </a:lnTo>
                  <a:lnTo>
                    <a:pt x="4405" y="1012"/>
                  </a:lnTo>
                  <a:lnTo>
                    <a:pt x="4403" y="1013"/>
                  </a:lnTo>
                  <a:lnTo>
                    <a:pt x="4401" y="1017"/>
                  </a:lnTo>
                  <a:lnTo>
                    <a:pt x="4388" y="1010"/>
                  </a:lnTo>
                  <a:lnTo>
                    <a:pt x="4374" y="1003"/>
                  </a:lnTo>
                  <a:lnTo>
                    <a:pt x="4369" y="1003"/>
                  </a:lnTo>
                  <a:lnTo>
                    <a:pt x="4365" y="1005"/>
                  </a:lnTo>
                  <a:lnTo>
                    <a:pt x="4365" y="1010"/>
                  </a:lnTo>
                  <a:lnTo>
                    <a:pt x="4367" y="1015"/>
                  </a:lnTo>
                  <a:lnTo>
                    <a:pt x="4370" y="1025"/>
                  </a:lnTo>
                  <a:lnTo>
                    <a:pt x="4374" y="1030"/>
                  </a:lnTo>
                  <a:lnTo>
                    <a:pt x="4365" y="1035"/>
                  </a:lnTo>
                  <a:lnTo>
                    <a:pt x="4362" y="1039"/>
                  </a:lnTo>
                  <a:lnTo>
                    <a:pt x="4360" y="1044"/>
                  </a:lnTo>
                  <a:lnTo>
                    <a:pt x="4362" y="1047"/>
                  </a:lnTo>
                  <a:lnTo>
                    <a:pt x="4364" y="1051"/>
                  </a:lnTo>
                  <a:lnTo>
                    <a:pt x="4367" y="1054"/>
                  </a:lnTo>
                  <a:lnTo>
                    <a:pt x="4367" y="1058"/>
                  </a:lnTo>
                  <a:lnTo>
                    <a:pt x="4374" y="1058"/>
                  </a:lnTo>
                  <a:lnTo>
                    <a:pt x="4379" y="1056"/>
                  </a:lnTo>
                  <a:lnTo>
                    <a:pt x="4384" y="1053"/>
                  </a:lnTo>
                  <a:lnTo>
                    <a:pt x="4388" y="1047"/>
                  </a:lnTo>
                  <a:lnTo>
                    <a:pt x="4391" y="1035"/>
                  </a:lnTo>
                  <a:lnTo>
                    <a:pt x="4394" y="1024"/>
                  </a:lnTo>
                  <a:lnTo>
                    <a:pt x="4400" y="1027"/>
                  </a:lnTo>
                  <a:lnTo>
                    <a:pt x="4403" y="1030"/>
                  </a:lnTo>
                  <a:lnTo>
                    <a:pt x="4401" y="1034"/>
                  </a:lnTo>
                  <a:lnTo>
                    <a:pt x="4400" y="1039"/>
                  </a:lnTo>
                  <a:lnTo>
                    <a:pt x="4396" y="1047"/>
                  </a:lnTo>
                  <a:lnTo>
                    <a:pt x="4394" y="1053"/>
                  </a:lnTo>
                  <a:lnTo>
                    <a:pt x="4394" y="1058"/>
                  </a:lnTo>
                  <a:lnTo>
                    <a:pt x="4389" y="1061"/>
                  </a:lnTo>
                  <a:lnTo>
                    <a:pt x="4382" y="1063"/>
                  </a:lnTo>
                  <a:lnTo>
                    <a:pt x="4377" y="1066"/>
                  </a:lnTo>
                  <a:lnTo>
                    <a:pt x="4376" y="1068"/>
                  </a:lnTo>
                  <a:lnTo>
                    <a:pt x="4374" y="1071"/>
                  </a:lnTo>
                  <a:lnTo>
                    <a:pt x="4370" y="1076"/>
                  </a:lnTo>
                  <a:lnTo>
                    <a:pt x="4367" y="1082"/>
                  </a:lnTo>
                  <a:lnTo>
                    <a:pt x="4362" y="1085"/>
                  </a:lnTo>
                  <a:lnTo>
                    <a:pt x="4360" y="1092"/>
                  </a:lnTo>
                  <a:lnTo>
                    <a:pt x="4360" y="1100"/>
                  </a:lnTo>
                  <a:lnTo>
                    <a:pt x="4360" y="1109"/>
                  </a:lnTo>
                  <a:lnTo>
                    <a:pt x="4359" y="1117"/>
                  </a:lnTo>
                  <a:lnTo>
                    <a:pt x="4360" y="1126"/>
                  </a:lnTo>
                  <a:lnTo>
                    <a:pt x="4364" y="1131"/>
                  </a:lnTo>
                  <a:lnTo>
                    <a:pt x="4367" y="1136"/>
                  </a:lnTo>
                  <a:lnTo>
                    <a:pt x="4370" y="1139"/>
                  </a:lnTo>
                  <a:lnTo>
                    <a:pt x="4374" y="1146"/>
                  </a:lnTo>
                  <a:lnTo>
                    <a:pt x="4379" y="1148"/>
                  </a:lnTo>
                  <a:lnTo>
                    <a:pt x="4381" y="1150"/>
                  </a:lnTo>
                  <a:lnTo>
                    <a:pt x="4381" y="1153"/>
                  </a:lnTo>
                  <a:lnTo>
                    <a:pt x="4381" y="1160"/>
                  </a:lnTo>
                  <a:lnTo>
                    <a:pt x="4393" y="1160"/>
                  </a:lnTo>
                  <a:lnTo>
                    <a:pt x="4398" y="1162"/>
                  </a:lnTo>
                  <a:lnTo>
                    <a:pt x="4401" y="1163"/>
                  </a:lnTo>
                  <a:lnTo>
                    <a:pt x="4405" y="1165"/>
                  </a:lnTo>
                  <a:lnTo>
                    <a:pt x="4406" y="1170"/>
                  </a:lnTo>
                  <a:lnTo>
                    <a:pt x="4408" y="1174"/>
                  </a:lnTo>
                  <a:lnTo>
                    <a:pt x="4408" y="1180"/>
                  </a:lnTo>
                  <a:lnTo>
                    <a:pt x="4403" y="1180"/>
                  </a:lnTo>
                  <a:lnTo>
                    <a:pt x="4401" y="1177"/>
                  </a:lnTo>
                  <a:lnTo>
                    <a:pt x="4396" y="1172"/>
                  </a:lnTo>
                  <a:lnTo>
                    <a:pt x="4394" y="1168"/>
                  </a:lnTo>
                  <a:lnTo>
                    <a:pt x="4391" y="1167"/>
                  </a:lnTo>
                  <a:lnTo>
                    <a:pt x="4386" y="1167"/>
                  </a:lnTo>
                  <a:lnTo>
                    <a:pt x="4381" y="1167"/>
                  </a:lnTo>
                  <a:lnTo>
                    <a:pt x="4376" y="1165"/>
                  </a:lnTo>
                  <a:lnTo>
                    <a:pt x="4374" y="1163"/>
                  </a:lnTo>
                  <a:lnTo>
                    <a:pt x="4374" y="1160"/>
                  </a:lnTo>
                  <a:lnTo>
                    <a:pt x="4369" y="1160"/>
                  </a:lnTo>
                  <a:lnTo>
                    <a:pt x="4365" y="1162"/>
                  </a:lnTo>
                  <a:lnTo>
                    <a:pt x="4360" y="1167"/>
                  </a:lnTo>
                  <a:lnTo>
                    <a:pt x="4360" y="1170"/>
                  </a:lnTo>
                  <a:lnTo>
                    <a:pt x="4360" y="1174"/>
                  </a:lnTo>
                  <a:lnTo>
                    <a:pt x="4357" y="1174"/>
                  </a:lnTo>
                  <a:lnTo>
                    <a:pt x="4353" y="1174"/>
                  </a:lnTo>
                  <a:lnTo>
                    <a:pt x="4352" y="1177"/>
                  </a:lnTo>
                  <a:lnTo>
                    <a:pt x="4352" y="1182"/>
                  </a:lnTo>
                  <a:lnTo>
                    <a:pt x="4353" y="1191"/>
                  </a:lnTo>
                  <a:lnTo>
                    <a:pt x="4353" y="1194"/>
                  </a:lnTo>
                  <a:lnTo>
                    <a:pt x="4352" y="1197"/>
                  </a:lnTo>
                  <a:lnTo>
                    <a:pt x="4350" y="1201"/>
                  </a:lnTo>
                  <a:lnTo>
                    <a:pt x="4347" y="1201"/>
                  </a:lnTo>
                  <a:lnTo>
                    <a:pt x="4347" y="1218"/>
                  </a:lnTo>
                  <a:lnTo>
                    <a:pt x="4345" y="1225"/>
                  </a:lnTo>
                  <a:lnTo>
                    <a:pt x="4343" y="1226"/>
                  </a:lnTo>
                  <a:lnTo>
                    <a:pt x="4340" y="1228"/>
                  </a:lnTo>
                  <a:lnTo>
                    <a:pt x="4338" y="1232"/>
                  </a:lnTo>
                  <a:lnTo>
                    <a:pt x="4336" y="1233"/>
                  </a:lnTo>
                  <a:lnTo>
                    <a:pt x="4335" y="1232"/>
                  </a:lnTo>
                  <a:lnTo>
                    <a:pt x="4333" y="1228"/>
                  </a:lnTo>
                  <a:lnTo>
                    <a:pt x="4331" y="1220"/>
                  </a:lnTo>
                  <a:lnTo>
                    <a:pt x="4331" y="1215"/>
                  </a:lnTo>
                  <a:lnTo>
                    <a:pt x="4335" y="1204"/>
                  </a:lnTo>
                  <a:lnTo>
                    <a:pt x="4340" y="1194"/>
                  </a:lnTo>
                  <a:lnTo>
                    <a:pt x="4340" y="1187"/>
                  </a:lnTo>
                  <a:lnTo>
                    <a:pt x="4340" y="1180"/>
                  </a:lnTo>
                  <a:lnTo>
                    <a:pt x="4340" y="1174"/>
                  </a:lnTo>
                  <a:lnTo>
                    <a:pt x="4341" y="1168"/>
                  </a:lnTo>
                  <a:lnTo>
                    <a:pt x="4345" y="1165"/>
                  </a:lnTo>
                  <a:lnTo>
                    <a:pt x="4348" y="1162"/>
                  </a:lnTo>
                  <a:lnTo>
                    <a:pt x="4355" y="1155"/>
                  </a:lnTo>
                  <a:lnTo>
                    <a:pt x="4359" y="1151"/>
                  </a:lnTo>
                  <a:lnTo>
                    <a:pt x="4360" y="1146"/>
                  </a:lnTo>
                  <a:lnTo>
                    <a:pt x="4357" y="1139"/>
                  </a:lnTo>
                  <a:lnTo>
                    <a:pt x="4353" y="1134"/>
                  </a:lnTo>
                  <a:lnTo>
                    <a:pt x="4350" y="1128"/>
                  </a:lnTo>
                  <a:lnTo>
                    <a:pt x="4347" y="1119"/>
                  </a:lnTo>
                  <a:lnTo>
                    <a:pt x="4345" y="1111"/>
                  </a:lnTo>
                  <a:lnTo>
                    <a:pt x="4345" y="1100"/>
                  </a:lnTo>
                  <a:lnTo>
                    <a:pt x="4347" y="1080"/>
                  </a:lnTo>
                  <a:lnTo>
                    <a:pt x="4347" y="1058"/>
                  </a:lnTo>
                  <a:lnTo>
                    <a:pt x="4347" y="1037"/>
                  </a:lnTo>
                  <a:lnTo>
                    <a:pt x="4347" y="1030"/>
                  </a:lnTo>
                  <a:lnTo>
                    <a:pt x="4345" y="1024"/>
                  </a:lnTo>
                  <a:lnTo>
                    <a:pt x="4343" y="1017"/>
                  </a:lnTo>
                  <a:lnTo>
                    <a:pt x="4338" y="1013"/>
                  </a:lnTo>
                  <a:lnTo>
                    <a:pt x="4333" y="1010"/>
                  </a:lnTo>
                  <a:lnTo>
                    <a:pt x="4331" y="1003"/>
                  </a:lnTo>
                  <a:lnTo>
                    <a:pt x="4329" y="996"/>
                  </a:lnTo>
                  <a:lnTo>
                    <a:pt x="4324" y="993"/>
                  </a:lnTo>
                  <a:lnTo>
                    <a:pt x="4319" y="989"/>
                  </a:lnTo>
                  <a:lnTo>
                    <a:pt x="4316" y="991"/>
                  </a:lnTo>
                  <a:lnTo>
                    <a:pt x="4314" y="993"/>
                  </a:lnTo>
                  <a:lnTo>
                    <a:pt x="4312" y="1000"/>
                  </a:lnTo>
                  <a:lnTo>
                    <a:pt x="4312" y="1017"/>
                  </a:lnTo>
                  <a:lnTo>
                    <a:pt x="4304" y="1012"/>
                  </a:lnTo>
                  <a:lnTo>
                    <a:pt x="4299" y="1010"/>
                  </a:lnTo>
                  <a:lnTo>
                    <a:pt x="4292" y="1010"/>
                  </a:lnTo>
                  <a:lnTo>
                    <a:pt x="4292" y="1024"/>
                  </a:lnTo>
                  <a:lnTo>
                    <a:pt x="4292" y="1030"/>
                  </a:lnTo>
                  <a:lnTo>
                    <a:pt x="4292" y="1035"/>
                  </a:lnTo>
                  <a:lnTo>
                    <a:pt x="4294" y="1041"/>
                  </a:lnTo>
                  <a:lnTo>
                    <a:pt x="4297" y="1049"/>
                  </a:lnTo>
                  <a:lnTo>
                    <a:pt x="4300" y="1058"/>
                  </a:lnTo>
                  <a:lnTo>
                    <a:pt x="4300" y="1064"/>
                  </a:lnTo>
                  <a:lnTo>
                    <a:pt x="4299" y="1071"/>
                  </a:lnTo>
                  <a:lnTo>
                    <a:pt x="4295" y="1071"/>
                  </a:lnTo>
                  <a:lnTo>
                    <a:pt x="4294" y="1070"/>
                  </a:lnTo>
                  <a:lnTo>
                    <a:pt x="4294" y="1063"/>
                  </a:lnTo>
                  <a:lnTo>
                    <a:pt x="4294" y="1056"/>
                  </a:lnTo>
                  <a:lnTo>
                    <a:pt x="4294" y="1053"/>
                  </a:lnTo>
                  <a:lnTo>
                    <a:pt x="4292" y="1051"/>
                  </a:lnTo>
                  <a:lnTo>
                    <a:pt x="4285" y="1049"/>
                  </a:lnTo>
                  <a:lnTo>
                    <a:pt x="4282" y="1049"/>
                  </a:lnTo>
                  <a:lnTo>
                    <a:pt x="4278" y="1054"/>
                  </a:lnTo>
                  <a:lnTo>
                    <a:pt x="4275" y="1059"/>
                  </a:lnTo>
                  <a:lnTo>
                    <a:pt x="4268" y="1071"/>
                  </a:lnTo>
                  <a:lnTo>
                    <a:pt x="4263" y="1076"/>
                  </a:lnTo>
                  <a:lnTo>
                    <a:pt x="4258" y="1078"/>
                  </a:lnTo>
                  <a:lnTo>
                    <a:pt x="4254" y="1117"/>
                  </a:lnTo>
                  <a:lnTo>
                    <a:pt x="4249" y="1155"/>
                  </a:lnTo>
                  <a:lnTo>
                    <a:pt x="4246" y="1194"/>
                  </a:lnTo>
                  <a:lnTo>
                    <a:pt x="4244" y="1235"/>
                  </a:lnTo>
                  <a:lnTo>
                    <a:pt x="4242" y="1233"/>
                  </a:lnTo>
                  <a:lnTo>
                    <a:pt x="4241" y="1232"/>
                  </a:lnTo>
                  <a:lnTo>
                    <a:pt x="4237" y="1228"/>
                  </a:lnTo>
                  <a:lnTo>
                    <a:pt x="4236" y="1223"/>
                  </a:lnTo>
                  <a:lnTo>
                    <a:pt x="4234" y="1221"/>
                  </a:lnTo>
                  <a:lnTo>
                    <a:pt x="4231" y="1221"/>
                  </a:lnTo>
                  <a:lnTo>
                    <a:pt x="4231" y="1201"/>
                  </a:lnTo>
                  <a:lnTo>
                    <a:pt x="4231" y="1160"/>
                  </a:lnTo>
                  <a:lnTo>
                    <a:pt x="4241" y="1116"/>
                  </a:lnTo>
                  <a:lnTo>
                    <a:pt x="4244" y="1092"/>
                  </a:lnTo>
                  <a:lnTo>
                    <a:pt x="4244" y="1078"/>
                  </a:lnTo>
                  <a:lnTo>
                    <a:pt x="4244" y="1064"/>
                  </a:lnTo>
                  <a:lnTo>
                    <a:pt x="4231" y="1066"/>
                  </a:lnTo>
                  <a:lnTo>
                    <a:pt x="4219" y="1070"/>
                  </a:lnTo>
                  <a:lnTo>
                    <a:pt x="4196" y="1078"/>
                  </a:lnTo>
                  <a:lnTo>
                    <a:pt x="4191" y="1078"/>
                  </a:lnTo>
                  <a:lnTo>
                    <a:pt x="4188" y="1080"/>
                  </a:lnTo>
                  <a:lnTo>
                    <a:pt x="4184" y="1082"/>
                  </a:lnTo>
                  <a:lnTo>
                    <a:pt x="4183" y="1085"/>
                  </a:lnTo>
                  <a:lnTo>
                    <a:pt x="4176" y="1085"/>
                  </a:lnTo>
                  <a:lnTo>
                    <a:pt x="4173" y="1085"/>
                  </a:lnTo>
                  <a:lnTo>
                    <a:pt x="4169" y="1087"/>
                  </a:lnTo>
                  <a:lnTo>
                    <a:pt x="4167" y="1090"/>
                  </a:lnTo>
                  <a:lnTo>
                    <a:pt x="4162" y="1095"/>
                  </a:lnTo>
                  <a:lnTo>
                    <a:pt x="4159" y="1099"/>
                  </a:lnTo>
                  <a:lnTo>
                    <a:pt x="4156" y="1099"/>
                  </a:lnTo>
                  <a:lnTo>
                    <a:pt x="4150" y="1102"/>
                  </a:lnTo>
                  <a:lnTo>
                    <a:pt x="4145" y="1105"/>
                  </a:lnTo>
                  <a:lnTo>
                    <a:pt x="4140" y="1111"/>
                  </a:lnTo>
                  <a:lnTo>
                    <a:pt x="4135" y="1112"/>
                  </a:lnTo>
                  <a:lnTo>
                    <a:pt x="4135" y="1119"/>
                  </a:lnTo>
                  <a:lnTo>
                    <a:pt x="4135" y="1122"/>
                  </a:lnTo>
                  <a:lnTo>
                    <a:pt x="4133" y="1126"/>
                  </a:lnTo>
                  <a:lnTo>
                    <a:pt x="4130" y="1128"/>
                  </a:lnTo>
                  <a:lnTo>
                    <a:pt x="4125" y="1133"/>
                  </a:lnTo>
                  <a:lnTo>
                    <a:pt x="4121" y="1136"/>
                  </a:lnTo>
                  <a:lnTo>
                    <a:pt x="4121" y="1139"/>
                  </a:lnTo>
                  <a:lnTo>
                    <a:pt x="4120" y="1146"/>
                  </a:lnTo>
                  <a:lnTo>
                    <a:pt x="4120" y="1150"/>
                  </a:lnTo>
                  <a:lnTo>
                    <a:pt x="4123" y="1157"/>
                  </a:lnTo>
                  <a:lnTo>
                    <a:pt x="4128" y="1163"/>
                  </a:lnTo>
                  <a:lnTo>
                    <a:pt x="4128" y="1168"/>
                  </a:lnTo>
                  <a:lnTo>
                    <a:pt x="4128" y="1174"/>
                  </a:lnTo>
                  <a:lnTo>
                    <a:pt x="4133" y="1175"/>
                  </a:lnTo>
                  <a:lnTo>
                    <a:pt x="4135" y="1177"/>
                  </a:lnTo>
                  <a:lnTo>
                    <a:pt x="4135" y="1180"/>
                  </a:lnTo>
                  <a:lnTo>
                    <a:pt x="4135" y="1194"/>
                  </a:lnTo>
                  <a:lnTo>
                    <a:pt x="4142" y="1194"/>
                  </a:lnTo>
                  <a:lnTo>
                    <a:pt x="4149" y="1191"/>
                  </a:lnTo>
                  <a:lnTo>
                    <a:pt x="4152" y="1186"/>
                  </a:lnTo>
                  <a:lnTo>
                    <a:pt x="4156" y="1180"/>
                  </a:lnTo>
                  <a:lnTo>
                    <a:pt x="4161" y="1177"/>
                  </a:lnTo>
                  <a:lnTo>
                    <a:pt x="4166" y="1177"/>
                  </a:lnTo>
                  <a:lnTo>
                    <a:pt x="4176" y="1180"/>
                  </a:lnTo>
                  <a:lnTo>
                    <a:pt x="4171" y="1187"/>
                  </a:lnTo>
                  <a:lnTo>
                    <a:pt x="4166" y="1194"/>
                  </a:lnTo>
                  <a:lnTo>
                    <a:pt x="4162" y="1197"/>
                  </a:lnTo>
                  <a:lnTo>
                    <a:pt x="4159" y="1199"/>
                  </a:lnTo>
                  <a:lnTo>
                    <a:pt x="4154" y="1201"/>
                  </a:lnTo>
                  <a:lnTo>
                    <a:pt x="4149" y="1201"/>
                  </a:lnTo>
                  <a:lnTo>
                    <a:pt x="4149" y="1211"/>
                  </a:lnTo>
                  <a:lnTo>
                    <a:pt x="4150" y="1220"/>
                  </a:lnTo>
                  <a:lnTo>
                    <a:pt x="4154" y="1228"/>
                  </a:lnTo>
                  <a:lnTo>
                    <a:pt x="4157" y="1237"/>
                  </a:lnTo>
                  <a:lnTo>
                    <a:pt x="4157" y="1240"/>
                  </a:lnTo>
                  <a:lnTo>
                    <a:pt x="4156" y="1242"/>
                  </a:lnTo>
                  <a:lnTo>
                    <a:pt x="4156" y="1245"/>
                  </a:lnTo>
                  <a:lnTo>
                    <a:pt x="4161" y="1247"/>
                  </a:lnTo>
                  <a:lnTo>
                    <a:pt x="4164" y="1250"/>
                  </a:lnTo>
                  <a:lnTo>
                    <a:pt x="4164" y="1254"/>
                  </a:lnTo>
                  <a:lnTo>
                    <a:pt x="4162" y="1255"/>
                  </a:lnTo>
                  <a:lnTo>
                    <a:pt x="4166" y="1255"/>
                  </a:lnTo>
                  <a:lnTo>
                    <a:pt x="4196" y="1255"/>
                  </a:lnTo>
                  <a:lnTo>
                    <a:pt x="4198" y="1261"/>
                  </a:lnTo>
                  <a:lnTo>
                    <a:pt x="4200" y="1266"/>
                  </a:lnTo>
                  <a:lnTo>
                    <a:pt x="4203" y="1269"/>
                  </a:lnTo>
                  <a:lnTo>
                    <a:pt x="4203" y="1276"/>
                  </a:lnTo>
                  <a:lnTo>
                    <a:pt x="4207" y="1278"/>
                  </a:lnTo>
                  <a:lnTo>
                    <a:pt x="4208" y="1279"/>
                  </a:lnTo>
                  <a:lnTo>
                    <a:pt x="4212" y="1284"/>
                  </a:lnTo>
                  <a:lnTo>
                    <a:pt x="4213" y="1291"/>
                  </a:lnTo>
                  <a:lnTo>
                    <a:pt x="4217" y="1296"/>
                  </a:lnTo>
                  <a:lnTo>
                    <a:pt x="4217" y="1300"/>
                  </a:lnTo>
                  <a:lnTo>
                    <a:pt x="4219" y="1303"/>
                  </a:lnTo>
                  <a:lnTo>
                    <a:pt x="4225" y="1308"/>
                  </a:lnTo>
                  <a:lnTo>
                    <a:pt x="4229" y="1312"/>
                  </a:lnTo>
                  <a:lnTo>
                    <a:pt x="4231" y="1313"/>
                  </a:lnTo>
                  <a:lnTo>
                    <a:pt x="4229" y="1315"/>
                  </a:lnTo>
                  <a:lnTo>
                    <a:pt x="4224" y="1317"/>
                  </a:lnTo>
                  <a:lnTo>
                    <a:pt x="4203" y="1317"/>
                  </a:lnTo>
                  <a:lnTo>
                    <a:pt x="4203" y="1276"/>
                  </a:lnTo>
                  <a:lnTo>
                    <a:pt x="4198" y="1274"/>
                  </a:lnTo>
                  <a:lnTo>
                    <a:pt x="4193" y="1272"/>
                  </a:lnTo>
                  <a:lnTo>
                    <a:pt x="4190" y="1269"/>
                  </a:lnTo>
                  <a:lnTo>
                    <a:pt x="4183" y="1269"/>
                  </a:lnTo>
                  <a:lnTo>
                    <a:pt x="4178" y="1267"/>
                  </a:lnTo>
                  <a:lnTo>
                    <a:pt x="4176" y="1266"/>
                  </a:lnTo>
                  <a:lnTo>
                    <a:pt x="4176" y="1262"/>
                  </a:lnTo>
                  <a:lnTo>
                    <a:pt x="4166" y="1262"/>
                  </a:lnTo>
                  <a:lnTo>
                    <a:pt x="4162" y="1262"/>
                  </a:lnTo>
                  <a:lnTo>
                    <a:pt x="4154" y="1250"/>
                  </a:lnTo>
                  <a:lnTo>
                    <a:pt x="4150" y="1245"/>
                  </a:lnTo>
                  <a:lnTo>
                    <a:pt x="4147" y="1237"/>
                  </a:lnTo>
                  <a:lnTo>
                    <a:pt x="4147" y="1233"/>
                  </a:lnTo>
                  <a:lnTo>
                    <a:pt x="4145" y="1228"/>
                  </a:lnTo>
                  <a:lnTo>
                    <a:pt x="4144" y="1225"/>
                  </a:lnTo>
                  <a:lnTo>
                    <a:pt x="4140" y="1221"/>
                  </a:lnTo>
                  <a:lnTo>
                    <a:pt x="4135" y="1221"/>
                  </a:lnTo>
                  <a:lnTo>
                    <a:pt x="4137" y="1215"/>
                  </a:lnTo>
                  <a:lnTo>
                    <a:pt x="4135" y="1209"/>
                  </a:lnTo>
                  <a:lnTo>
                    <a:pt x="4133" y="1203"/>
                  </a:lnTo>
                  <a:lnTo>
                    <a:pt x="4128" y="1197"/>
                  </a:lnTo>
                  <a:lnTo>
                    <a:pt x="4128" y="1192"/>
                  </a:lnTo>
                  <a:lnTo>
                    <a:pt x="4128" y="1187"/>
                  </a:lnTo>
                  <a:lnTo>
                    <a:pt x="4121" y="1186"/>
                  </a:lnTo>
                  <a:lnTo>
                    <a:pt x="4116" y="1187"/>
                  </a:lnTo>
                  <a:lnTo>
                    <a:pt x="4108" y="1191"/>
                  </a:lnTo>
                  <a:lnTo>
                    <a:pt x="4099" y="1194"/>
                  </a:lnTo>
                  <a:lnTo>
                    <a:pt x="4094" y="1196"/>
                  </a:lnTo>
                  <a:lnTo>
                    <a:pt x="4087" y="1194"/>
                  </a:lnTo>
                  <a:lnTo>
                    <a:pt x="4087" y="1196"/>
                  </a:lnTo>
                  <a:lnTo>
                    <a:pt x="4086" y="1197"/>
                  </a:lnTo>
                  <a:lnTo>
                    <a:pt x="4082" y="1199"/>
                  </a:lnTo>
                  <a:lnTo>
                    <a:pt x="4077" y="1199"/>
                  </a:lnTo>
                  <a:lnTo>
                    <a:pt x="4074" y="1201"/>
                  </a:lnTo>
                  <a:lnTo>
                    <a:pt x="4074" y="1208"/>
                  </a:lnTo>
                  <a:lnTo>
                    <a:pt x="4069" y="1208"/>
                  </a:lnTo>
                  <a:lnTo>
                    <a:pt x="4063" y="1208"/>
                  </a:lnTo>
                  <a:lnTo>
                    <a:pt x="4058" y="1208"/>
                  </a:lnTo>
                  <a:lnTo>
                    <a:pt x="4053" y="1208"/>
                  </a:lnTo>
                  <a:lnTo>
                    <a:pt x="4052" y="1221"/>
                  </a:lnTo>
                  <a:lnTo>
                    <a:pt x="4055" y="1230"/>
                  </a:lnTo>
                  <a:lnTo>
                    <a:pt x="4058" y="1238"/>
                  </a:lnTo>
                  <a:lnTo>
                    <a:pt x="4065" y="1243"/>
                  </a:lnTo>
                  <a:lnTo>
                    <a:pt x="4077" y="1255"/>
                  </a:lnTo>
                  <a:lnTo>
                    <a:pt x="4084" y="1261"/>
                  </a:lnTo>
                  <a:lnTo>
                    <a:pt x="4087" y="1269"/>
                  </a:lnTo>
                  <a:lnTo>
                    <a:pt x="4089" y="1269"/>
                  </a:lnTo>
                  <a:lnTo>
                    <a:pt x="4091" y="1269"/>
                  </a:lnTo>
                  <a:lnTo>
                    <a:pt x="4096" y="1269"/>
                  </a:lnTo>
                  <a:lnTo>
                    <a:pt x="4099" y="1271"/>
                  </a:lnTo>
                  <a:lnTo>
                    <a:pt x="4106" y="1276"/>
                  </a:lnTo>
                  <a:lnTo>
                    <a:pt x="4113" y="1283"/>
                  </a:lnTo>
                  <a:lnTo>
                    <a:pt x="4121" y="1290"/>
                  </a:lnTo>
                  <a:lnTo>
                    <a:pt x="4123" y="1290"/>
                  </a:lnTo>
                  <a:lnTo>
                    <a:pt x="4130" y="1290"/>
                  </a:lnTo>
                  <a:lnTo>
                    <a:pt x="4135" y="1290"/>
                  </a:lnTo>
                  <a:lnTo>
                    <a:pt x="4133" y="1293"/>
                  </a:lnTo>
                  <a:lnTo>
                    <a:pt x="4132" y="1295"/>
                  </a:lnTo>
                  <a:lnTo>
                    <a:pt x="4125" y="1296"/>
                  </a:lnTo>
                  <a:lnTo>
                    <a:pt x="4108" y="1296"/>
                  </a:lnTo>
                  <a:lnTo>
                    <a:pt x="4108" y="1303"/>
                  </a:lnTo>
                  <a:lnTo>
                    <a:pt x="4104" y="1307"/>
                  </a:lnTo>
                  <a:lnTo>
                    <a:pt x="4099" y="1310"/>
                  </a:lnTo>
                  <a:lnTo>
                    <a:pt x="4094" y="1310"/>
                  </a:lnTo>
                  <a:lnTo>
                    <a:pt x="4094" y="1303"/>
                  </a:lnTo>
                  <a:lnTo>
                    <a:pt x="4091" y="1300"/>
                  </a:lnTo>
                  <a:lnTo>
                    <a:pt x="4089" y="1295"/>
                  </a:lnTo>
                  <a:lnTo>
                    <a:pt x="4087" y="1290"/>
                  </a:lnTo>
                  <a:lnTo>
                    <a:pt x="4087" y="1283"/>
                  </a:lnTo>
                  <a:lnTo>
                    <a:pt x="4086" y="1279"/>
                  </a:lnTo>
                  <a:lnTo>
                    <a:pt x="4082" y="1278"/>
                  </a:lnTo>
                  <a:lnTo>
                    <a:pt x="4074" y="1276"/>
                  </a:lnTo>
                  <a:lnTo>
                    <a:pt x="4072" y="1283"/>
                  </a:lnTo>
                  <a:lnTo>
                    <a:pt x="4072" y="1290"/>
                  </a:lnTo>
                  <a:lnTo>
                    <a:pt x="4077" y="1301"/>
                  </a:lnTo>
                  <a:lnTo>
                    <a:pt x="4079" y="1307"/>
                  </a:lnTo>
                  <a:lnTo>
                    <a:pt x="4079" y="1308"/>
                  </a:lnTo>
                  <a:lnTo>
                    <a:pt x="4075" y="1310"/>
                  </a:lnTo>
                  <a:lnTo>
                    <a:pt x="4067" y="1310"/>
                  </a:lnTo>
                  <a:lnTo>
                    <a:pt x="4067" y="1303"/>
                  </a:lnTo>
                  <a:lnTo>
                    <a:pt x="4065" y="1296"/>
                  </a:lnTo>
                  <a:lnTo>
                    <a:pt x="4062" y="1284"/>
                  </a:lnTo>
                  <a:lnTo>
                    <a:pt x="4060" y="1281"/>
                  </a:lnTo>
                  <a:lnTo>
                    <a:pt x="4053" y="1271"/>
                  </a:lnTo>
                  <a:lnTo>
                    <a:pt x="4048" y="1262"/>
                  </a:lnTo>
                  <a:lnTo>
                    <a:pt x="4043" y="1252"/>
                  </a:lnTo>
                  <a:lnTo>
                    <a:pt x="4038" y="1243"/>
                  </a:lnTo>
                  <a:lnTo>
                    <a:pt x="4036" y="1242"/>
                  </a:lnTo>
                  <a:lnTo>
                    <a:pt x="4033" y="1242"/>
                  </a:lnTo>
                  <a:lnTo>
                    <a:pt x="4026" y="1240"/>
                  </a:lnTo>
                  <a:lnTo>
                    <a:pt x="4021" y="1242"/>
                  </a:lnTo>
                  <a:lnTo>
                    <a:pt x="4019" y="1245"/>
                  </a:lnTo>
                  <a:lnTo>
                    <a:pt x="4019" y="1249"/>
                  </a:lnTo>
                  <a:lnTo>
                    <a:pt x="4019" y="1259"/>
                  </a:lnTo>
                  <a:lnTo>
                    <a:pt x="4017" y="1262"/>
                  </a:lnTo>
                  <a:lnTo>
                    <a:pt x="4012" y="1262"/>
                  </a:lnTo>
                  <a:lnTo>
                    <a:pt x="4012" y="1296"/>
                  </a:lnTo>
                  <a:lnTo>
                    <a:pt x="4009" y="1298"/>
                  </a:lnTo>
                  <a:lnTo>
                    <a:pt x="4007" y="1301"/>
                  </a:lnTo>
                  <a:lnTo>
                    <a:pt x="4005" y="1310"/>
                  </a:lnTo>
                  <a:lnTo>
                    <a:pt x="4002" y="1310"/>
                  </a:lnTo>
                  <a:lnTo>
                    <a:pt x="4000" y="1312"/>
                  </a:lnTo>
                  <a:lnTo>
                    <a:pt x="3999" y="1317"/>
                  </a:lnTo>
                  <a:lnTo>
                    <a:pt x="3999" y="1322"/>
                  </a:lnTo>
                  <a:lnTo>
                    <a:pt x="4000" y="1325"/>
                  </a:lnTo>
                  <a:lnTo>
                    <a:pt x="4002" y="1329"/>
                  </a:lnTo>
                  <a:lnTo>
                    <a:pt x="4005" y="1330"/>
                  </a:lnTo>
                  <a:lnTo>
                    <a:pt x="4009" y="1330"/>
                  </a:lnTo>
                  <a:lnTo>
                    <a:pt x="4011" y="1332"/>
                  </a:lnTo>
                  <a:lnTo>
                    <a:pt x="4012" y="1337"/>
                  </a:lnTo>
                  <a:lnTo>
                    <a:pt x="4011" y="1344"/>
                  </a:lnTo>
                  <a:lnTo>
                    <a:pt x="4011" y="1351"/>
                  </a:lnTo>
                  <a:lnTo>
                    <a:pt x="4014" y="1359"/>
                  </a:lnTo>
                  <a:lnTo>
                    <a:pt x="4017" y="1368"/>
                  </a:lnTo>
                  <a:lnTo>
                    <a:pt x="4019" y="1373"/>
                  </a:lnTo>
                  <a:lnTo>
                    <a:pt x="4019" y="1378"/>
                  </a:lnTo>
                  <a:lnTo>
                    <a:pt x="4012" y="1376"/>
                  </a:lnTo>
                  <a:lnTo>
                    <a:pt x="4007" y="1378"/>
                  </a:lnTo>
                  <a:lnTo>
                    <a:pt x="3999" y="1382"/>
                  </a:lnTo>
                  <a:lnTo>
                    <a:pt x="3990" y="1385"/>
                  </a:lnTo>
                  <a:lnTo>
                    <a:pt x="3985" y="1387"/>
                  </a:lnTo>
                  <a:lnTo>
                    <a:pt x="3978" y="1385"/>
                  </a:lnTo>
                  <a:lnTo>
                    <a:pt x="3975" y="1392"/>
                  </a:lnTo>
                  <a:lnTo>
                    <a:pt x="3970" y="1397"/>
                  </a:lnTo>
                  <a:lnTo>
                    <a:pt x="3961" y="1399"/>
                  </a:lnTo>
                  <a:lnTo>
                    <a:pt x="3951" y="1399"/>
                  </a:lnTo>
                  <a:lnTo>
                    <a:pt x="3949" y="1411"/>
                  </a:lnTo>
                  <a:lnTo>
                    <a:pt x="3946" y="1421"/>
                  </a:lnTo>
                  <a:lnTo>
                    <a:pt x="3937" y="1440"/>
                  </a:lnTo>
                  <a:lnTo>
                    <a:pt x="3934" y="1443"/>
                  </a:lnTo>
                  <a:lnTo>
                    <a:pt x="3932" y="1448"/>
                  </a:lnTo>
                  <a:lnTo>
                    <a:pt x="3930" y="1460"/>
                  </a:lnTo>
                  <a:lnTo>
                    <a:pt x="3929" y="1472"/>
                  </a:lnTo>
                  <a:lnTo>
                    <a:pt x="3927" y="1477"/>
                  </a:lnTo>
                  <a:lnTo>
                    <a:pt x="3924" y="1481"/>
                  </a:lnTo>
                  <a:lnTo>
                    <a:pt x="3927" y="1486"/>
                  </a:lnTo>
                  <a:lnTo>
                    <a:pt x="3932" y="1487"/>
                  </a:lnTo>
                  <a:lnTo>
                    <a:pt x="3936" y="1486"/>
                  </a:lnTo>
                  <a:lnTo>
                    <a:pt x="3939" y="1482"/>
                  </a:lnTo>
                  <a:lnTo>
                    <a:pt x="3944" y="1477"/>
                  </a:lnTo>
                  <a:lnTo>
                    <a:pt x="3949" y="1474"/>
                  </a:lnTo>
                  <a:lnTo>
                    <a:pt x="3956" y="1472"/>
                  </a:lnTo>
                  <a:lnTo>
                    <a:pt x="3965" y="1474"/>
                  </a:lnTo>
                  <a:lnTo>
                    <a:pt x="3965" y="1481"/>
                  </a:lnTo>
                  <a:lnTo>
                    <a:pt x="3965" y="1486"/>
                  </a:lnTo>
                  <a:lnTo>
                    <a:pt x="3968" y="1489"/>
                  </a:lnTo>
                  <a:lnTo>
                    <a:pt x="3971" y="1491"/>
                  </a:lnTo>
                  <a:lnTo>
                    <a:pt x="3975" y="1494"/>
                  </a:lnTo>
                  <a:lnTo>
                    <a:pt x="3978" y="1496"/>
                  </a:lnTo>
                  <a:lnTo>
                    <a:pt x="3978" y="1501"/>
                  </a:lnTo>
                  <a:lnTo>
                    <a:pt x="3978" y="1508"/>
                  </a:lnTo>
                  <a:lnTo>
                    <a:pt x="3959" y="1504"/>
                  </a:lnTo>
                  <a:lnTo>
                    <a:pt x="3951" y="1503"/>
                  </a:lnTo>
                  <a:lnTo>
                    <a:pt x="3944" y="1503"/>
                  </a:lnTo>
                  <a:lnTo>
                    <a:pt x="3937" y="1504"/>
                  </a:lnTo>
                  <a:lnTo>
                    <a:pt x="3932" y="1508"/>
                  </a:lnTo>
                  <a:lnTo>
                    <a:pt x="3927" y="1513"/>
                  </a:lnTo>
                  <a:lnTo>
                    <a:pt x="3924" y="1522"/>
                  </a:lnTo>
                  <a:lnTo>
                    <a:pt x="3925" y="1525"/>
                  </a:lnTo>
                  <a:lnTo>
                    <a:pt x="3929" y="1527"/>
                  </a:lnTo>
                  <a:lnTo>
                    <a:pt x="3937" y="1528"/>
                  </a:lnTo>
                  <a:lnTo>
                    <a:pt x="3937" y="1532"/>
                  </a:lnTo>
                  <a:lnTo>
                    <a:pt x="3939" y="1534"/>
                  </a:lnTo>
                  <a:lnTo>
                    <a:pt x="3944" y="1535"/>
                  </a:lnTo>
                  <a:lnTo>
                    <a:pt x="3951" y="1537"/>
                  </a:lnTo>
                  <a:lnTo>
                    <a:pt x="3958" y="1539"/>
                  </a:lnTo>
                  <a:lnTo>
                    <a:pt x="3963" y="1542"/>
                  </a:lnTo>
                  <a:lnTo>
                    <a:pt x="3971" y="1542"/>
                  </a:lnTo>
                  <a:lnTo>
                    <a:pt x="3970" y="1545"/>
                  </a:lnTo>
                  <a:lnTo>
                    <a:pt x="3966" y="1549"/>
                  </a:lnTo>
                  <a:lnTo>
                    <a:pt x="3963" y="1551"/>
                  </a:lnTo>
                  <a:lnTo>
                    <a:pt x="3958" y="1551"/>
                  </a:lnTo>
                  <a:lnTo>
                    <a:pt x="3947" y="1551"/>
                  </a:lnTo>
                  <a:lnTo>
                    <a:pt x="3937" y="1549"/>
                  </a:lnTo>
                  <a:lnTo>
                    <a:pt x="3932" y="1547"/>
                  </a:lnTo>
                  <a:lnTo>
                    <a:pt x="3925" y="1544"/>
                  </a:lnTo>
                  <a:lnTo>
                    <a:pt x="3919" y="1542"/>
                  </a:lnTo>
                  <a:lnTo>
                    <a:pt x="3915" y="1542"/>
                  </a:lnTo>
                  <a:lnTo>
                    <a:pt x="3910" y="1542"/>
                  </a:lnTo>
                  <a:lnTo>
                    <a:pt x="3889" y="1542"/>
                  </a:lnTo>
                  <a:lnTo>
                    <a:pt x="3888" y="1552"/>
                  </a:lnTo>
                  <a:lnTo>
                    <a:pt x="3889" y="1561"/>
                  </a:lnTo>
                  <a:lnTo>
                    <a:pt x="3891" y="1568"/>
                  </a:lnTo>
                  <a:lnTo>
                    <a:pt x="3893" y="1569"/>
                  </a:lnTo>
                  <a:lnTo>
                    <a:pt x="3896" y="1571"/>
                  </a:lnTo>
                  <a:lnTo>
                    <a:pt x="3900" y="1571"/>
                  </a:lnTo>
                  <a:lnTo>
                    <a:pt x="3908" y="1569"/>
                  </a:lnTo>
                  <a:lnTo>
                    <a:pt x="3915" y="1571"/>
                  </a:lnTo>
                  <a:lnTo>
                    <a:pt x="3922" y="1575"/>
                  </a:lnTo>
                  <a:lnTo>
                    <a:pt x="3929" y="1581"/>
                  </a:lnTo>
                  <a:lnTo>
                    <a:pt x="3932" y="1581"/>
                  </a:lnTo>
                  <a:lnTo>
                    <a:pt x="3937" y="1583"/>
                  </a:lnTo>
                  <a:lnTo>
                    <a:pt x="3934" y="1586"/>
                  </a:lnTo>
                  <a:lnTo>
                    <a:pt x="3930" y="1590"/>
                  </a:lnTo>
                  <a:lnTo>
                    <a:pt x="3925" y="1590"/>
                  </a:lnTo>
                  <a:lnTo>
                    <a:pt x="3920" y="1588"/>
                  </a:lnTo>
                  <a:lnTo>
                    <a:pt x="3917" y="1586"/>
                  </a:lnTo>
                  <a:lnTo>
                    <a:pt x="3917" y="1583"/>
                  </a:lnTo>
                  <a:lnTo>
                    <a:pt x="3915" y="1581"/>
                  </a:lnTo>
                  <a:lnTo>
                    <a:pt x="3908" y="1581"/>
                  </a:lnTo>
                  <a:lnTo>
                    <a:pt x="3901" y="1583"/>
                  </a:lnTo>
                  <a:lnTo>
                    <a:pt x="3900" y="1581"/>
                  </a:lnTo>
                  <a:lnTo>
                    <a:pt x="3900" y="1578"/>
                  </a:lnTo>
                  <a:lnTo>
                    <a:pt x="3898" y="1576"/>
                  </a:lnTo>
                  <a:lnTo>
                    <a:pt x="3889" y="1576"/>
                  </a:lnTo>
                  <a:lnTo>
                    <a:pt x="3884" y="1576"/>
                  </a:lnTo>
                  <a:lnTo>
                    <a:pt x="3881" y="1578"/>
                  </a:lnTo>
                  <a:lnTo>
                    <a:pt x="3878" y="1580"/>
                  </a:lnTo>
                  <a:lnTo>
                    <a:pt x="3876" y="1583"/>
                  </a:lnTo>
                  <a:lnTo>
                    <a:pt x="3872" y="1585"/>
                  </a:lnTo>
                  <a:lnTo>
                    <a:pt x="3871" y="1588"/>
                  </a:lnTo>
                  <a:lnTo>
                    <a:pt x="3869" y="1597"/>
                  </a:lnTo>
                  <a:lnTo>
                    <a:pt x="3864" y="1595"/>
                  </a:lnTo>
                  <a:lnTo>
                    <a:pt x="3860" y="1593"/>
                  </a:lnTo>
                  <a:lnTo>
                    <a:pt x="3855" y="1586"/>
                  </a:lnTo>
                  <a:lnTo>
                    <a:pt x="3852" y="1585"/>
                  </a:lnTo>
                  <a:lnTo>
                    <a:pt x="3847" y="1583"/>
                  </a:lnTo>
                  <a:lnTo>
                    <a:pt x="3842" y="1581"/>
                  </a:lnTo>
                  <a:lnTo>
                    <a:pt x="3835" y="1583"/>
                  </a:lnTo>
                  <a:lnTo>
                    <a:pt x="3833" y="1588"/>
                  </a:lnTo>
                  <a:lnTo>
                    <a:pt x="3831" y="1590"/>
                  </a:lnTo>
                  <a:lnTo>
                    <a:pt x="3828" y="1590"/>
                  </a:lnTo>
                  <a:lnTo>
                    <a:pt x="3828" y="1595"/>
                  </a:lnTo>
                  <a:lnTo>
                    <a:pt x="3826" y="1598"/>
                  </a:lnTo>
                  <a:lnTo>
                    <a:pt x="3823" y="1600"/>
                  </a:lnTo>
                  <a:lnTo>
                    <a:pt x="3819" y="1602"/>
                  </a:lnTo>
                  <a:lnTo>
                    <a:pt x="3811" y="1604"/>
                  </a:lnTo>
                  <a:lnTo>
                    <a:pt x="3809" y="1607"/>
                  </a:lnTo>
                  <a:lnTo>
                    <a:pt x="3807" y="1610"/>
                  </a:lnTo>
                  <a:lnTo>
                    <a:pt x="3802" y="1612"/>
                  </a:lnTo>
                  <a:lnTo>
                    <a:pt x="3801" y="1614"/>
                  </a:lnTo>
                  <a:lnTo>
                    <a:pt x="3796" y="1619"/>
                  </a:lnTo>
                  <a:lnTo>
                    <a:pt x="3794" y="1622"/>
                  </a:lnTo>
                  <a:lnTo>
                    <a:pt x="3790" y="1624"/>
                  </a:lnTo>
                  <a:lnTo>
                    <a:pt x="3785" y="1626"/>
                  </a:lnTo>
                  <a:lnTo>
                    <a:pt x="3780" y="1624"/>
                  </a:lnTo>
                  <a:lnTo>
                    <a:pt x="3780" y="1644"/>
                  </a:lnTo>
                  <a:lnTo>
                    <a:pt x="3767" y="1644"/>
                  </a:lnTo>
                  <a:lnTo>
                    <a:pt x="3765" y="1638"/>
                  </a:lnTo>
                  <a:lnTo>
                    <a:pt x="3765" y="1633"/>
                  </a:lnTo>
                  <a:lnTo>
                    <a:pt x="3768" y="1627"/>
                  </a:lnTo>
                  <a:lnTo>
                    <a:pt x="3770" y="1624"/>
                  </a:lnTo>
                  <a:lnTo>
                    <a:pt x="3775" y="1619"/>
                  </a:lnTo>
                  <a:lnTo>
                    <a:pt x="3778" y="1615"/>
                  </a:lnTo>
                  <a:lnTo>
                    <a:pt x="3780" y="1610"/>
                  </a:lnTo>
                  <a:lnTo>
                    <a:pt x="3777" y="1605"/>
                  </a:lnTo>
                  <a:lnTo>
                    <a:pt x="3777" y="1600"/>
                  </a:lnTo>
                  <a:lnTo>
                    <a:pt x="3780" y="1590"/>
                  </a:lnTo>
                  <a:lnTo>
                    <a:pt x="3780" y="1585"/>
                  </a:lnTo>
                  <a:lnTo>
                    <a:pt x="3778" y="1580"/>
                  </a:lnTo>
                  <a:lnTo>
                    <a:pt x="3775" y="1571"/>
                  </a:lnTo>
                  <a:lnTo>
                    <a:pt x="3772" y="1563"/>
                  </a:lnTo>
                  <a:lnTo>
                    <a:pt x="3772" y="1556"/>
                  </a:lnTo>
                  <a:lnTo>
                    <a:pt x="3773" y="1549"/>
                  </a:lnTo>
                  <a:lnTo>
                    <a:pt x="3772" y="1544"/>
                  </a:lnTo>
                  <a:lnTo>
                    <a:pt x="3768" y="1539"/>
                  </a:lnTo>
                  <a:lnTo>
                    <a:pt x="3760" y="1532"/>
                  </a:lnTo>
                  <a:lnTo>
                    <a:pt x="3751" y="1525"/>
                  </a:lnTo>
                  <a:lnTo>
                    <a:pt x="3748" y="1520"/>
                  </a:lnTo>
                  <a:lnTo>
                    <a:pt x="3746" y="1515"/>
                  </a:lnTo>
                  <a:lnTo>
                    <a:pt x="3736" y="1511"/>
                  </a:lnTo>
                  <a:lnTo>
                    <a:pt x="3727" y="1506"/>
                  </a:lnTo>
                  <a:lnTo>
                    <a:pt x="3720" y="1499"/>
                  </a:lnTo>
                  <a:lnTo>
                    <a:pt x="3712" y="1494"/>
                  </a:lnTo>
                  <a:lnTo>
                    <a:pt x="3710" y="1503"/>
                  </a:lnTo>
                  <a:lnTo>
                    <a:pt x="3712" y="1510"/>
                  </a:lnTo>
                  <a:lnTo>
                    <a:pt x="3715" y="1515"/>
                  </a:lnTo>
                  <a:lnTo>
                    <a:pt x="3719" y="1518"/>
                  </a:lnTo>
                  <a:lnTo>
                    <a:pt x="3722" y="1522"/>
                  </a:lnTo>
                  <a:lnTo>
                    <a:pt x="3726" y="1527"/>
                  </a:lnTo>
                  <a:lnTo>
                    <a:pt x="3727" y="1534"/>
                  </a:lnTo>
                  <a:lnTo>
                    <a:pt x="3726" y="1542"/>
                  </a:lnTo>
                  <a:lnTo>
                    <a:pt x="3717" y="1537"/>
                  </a:lnTo>
                  <a:lnTo>
                    <a:pt x="3712" y="1535"/>
                  </a:lnTo>
                  <a:lnTo>
                    <a:pt x="3705" y="1535"/>
                  </a:lnTo>
                  <a:lnTo>
                    <a:pt x="3703" y="1532"/>
                  </a:lnTo>
                  <a:lnTo>
                    <a:pt x="3700" y="1532"/>
                  </a:lnTo>
                  <a:lnTo>
                    <a:pt x="3697" y="1534"/>
                  </a:lnTo>
                  <a:lnTo>
                    <a:pt x="3691" y="1535"/>
                  </a:lnTo>
                  <a:lnTo>
                    <a:pt x="3691" y="1556"/>
                  </a:lnTo>
                  <a:lnTo>
                    <a:pt x="3697" y="1557"/>
                  </a:lnTo>
                  <a:lnTo>
                    <a:pt x="3698" y="1559"/>
                  </a:lnTo>
                  <a:lnTo>
                    <a:pt x="3698" y="1563"/>
                  </a:lnTo>
                  <a:lnTo>
                    <a:pt x="3703" y="1564"/>
                  </a:lnTo>
                  <a:lnTo>
                    <a:pt x="3705" y="1566"/>
                  </a:lnTo>
                  <a:lnTo>
                    <a:pt x="3705" y="1569"/>
                  </a:lnTo>
                  <a:lnTo>
                    <a:pt x="3714" y="1575"/>
                  </a:lnTo>
                  <a:lnTo>
                    <a:pt x="3719" y="1576"/>
                  </a:lnTo>
                  <a:lnTo>
                    <a:pt x="3726" y="1576"/>
                  </a:lnTo>
                  <a:lnTo>
                    <a:pt x="3722" y="1583"/>
                  </a:lnTo>
                  <a:lnTo>
                    <a:pt x="3720" y="1586"/>
                  </a:lnTo>
                  <a:lnTo>
                    <a:pt x="3717" y="1588"/>
                  </a:lnTo>
                  <a:lnTo>
                    <a:pt x="3714" y="1586"/>
                  </a:lnTo>
                  <a:lnTo>
                    <a:pt x="3707" y="1581"/>
                  </a:lnTo>
                  <a:lnTo>
                    <a:pt x="3698" y="1576"/>
                  </a:lnTo>
                  <a:lnTo>
                    <a:pt x="3695" y="1578"/>
                  </a:lnTo>
                  <a:lnTo>
                    <a:pt x="3693" y="1581"/>
                  </a:lnTo>
                  <a:lnTo>
                    <a:pt x="3691" y="1590"/>
                  </a:lnTo>
                  <a:lnTo>
                    <a:pt x="3690" y="1593"/>
                  </a:lnTo>
                  <a:lnTo>
                    <a:pt x="3688" y="1597"/>
                  </a:lnTo>
                  <a:lnTo>
                    <a:pt x="3685" y="1600"/>
                  </a:lnTo>
                  <a:lnTo>
                    <a:pt x="3685" y="1604"/>
                  </a:lnTo>
                  <a:lnTo>
                    <a:pt x="3680" y="1607"/>
                  </a:lnTo>
                  <a:lnTo>
                    <a:pt x="3674" y="1610"/>
                  </a:lnTo>
                  <a:lnTo>
                    <a:pt x="3669" y="1615"/>
                  </a:lnTo>
                  <a:lnTo>
                    <a:pt x="3664" y="1617"/>
                  </a:lnTo>
                  <a:lnTo>
                    <a:pt x="3662" y="1631"/>
                  </a:lnTo>
                  <a:lnTo>
                    <a:pt x="3659" y="1643"/>
                  </a:lnTo>
                  <a:lnTo>
                    <a:pt x="3651" y="1665"/>
                  </a:lnTo>
                  <a:lnTo>
                    <a:pt x="3647" y="1665"/>
                  </a:lnTo>
                  <a:lnTo>
                    <a:pt x="3644" y="1661"/>
                  </a:lnTo>
                  <a:lnTo>
                    <a:pt x="3642" y="1656"/>
                  </a:lnTo>
                  <a:lnTo>
                    <a:pt x="3642" y="1651"/>
                  </a:lnTo>
                  <a:lnTo>
                    <a:pt x="3642" y="1646"/>
                  </a:lnTo>
                  <a:lnTo>
                    <a:pt x="3644" y="1641"/>
                  </a:lnTo>
                  <a:lnTo>
                    <a:pt x="3647" y="1638"/>
                  </a:lnTo>
                  <a:lnTo>
                    <a:pt x="3651" y="1638"/>
                  </a:lnTo>
                  <a:lnTo>
                    <a:pt x="3651" y="1633"/>
                  </a:lnTo>
                  <a:lnTo>
                    <a:pt x="3651" y="1627"/>
                  </a:lnTo>
                  <a:lnTo>
                    <a:pt x="3656" y="1622"/>
                  </a:lnTo>
                  <a:lnTo>
                    <a:pt x="3657" y="1615"/>
                  </a:lnTo>
                  <a:lnTo>
                    <a:pt x="3659" y="1610"/>
                  </a:lnTo>
                  <a:lnTo>
                    <a:pt x="3657" y="1604"/>
                  </a:lnTo>
                  <a:lnTo>
                    <a:pt x="3669" y="1597"/>
                  </a:lnTo>
                  <a:lnTo>
                    <a:pt x="3673" y="1592"/>
                  </a:lnTo>
                  <a:lnTo>
                    <a:pt x="3678" y="1586"/>
                  </a:lnTo>
                  <a:lnTo>
                    <a:pt x="3681" y="1580"/>
                  </a:lnTo>
                  <a:lnTo>
                    <a:pt x="3683" y="1573"/>
                  </a:lnTo>
                  <a:lnTo>
                    <a:pt x="3685" y="1564"/>
                  </a:lnTo>
                  <a:lnTo>
                    <a:pt x="3685" y="1556"/>
                  </a:lnTo>
                  <a:lnTo>
                    <a:pt x="3680" y="1552"/>
                  </a:lnTo>
                  <a:lnTo>
                    <a:pt x="3676" y="1551"/>
                  </a:lnTo>
                  <a:lnTo>
                    <a:pt x="3673" y="1552"/>
                  </a:lnTo>
                  <a:lnTo>
                    <a:pt x="3671" y="1556"/>
                  </a:lnTo>
                  <a:lnTo>
                    <a:pt x="3668" y="1557"/>
                  </a:lnTo>
                  <a:lnTo>
                    <a:pt x="3666" y="1559"/>
                  </a:lnTo>
                  <a:lnTo>
                    <a:pt x="3664" y="1564"/>
                  </a:lnTo>
                  <a:lnTo>
                    <a:pt x="3664" y="1576"/>
                  </a:lnTo>
                  <a:lnTo>
                    <a:pt x="3657" y="1576"/>
                  </a:lnTo>
                  <a:lnTo>
                    <a:pt x="3657" y="1566"/>
                  </a:lnTo>
                  <a:lnTo>
                    <a:pt x="3657" y="1556"/>
                  </a:lnTo>
                  <a:lnTo>
                    <a:pt x="3661" y="1549"/>
                  </a:lnTo>
                  <a:lnTo>
                    <a:pt x="3664" y="1542"/>
                  </a:lnTo>
                  <a:lnTo>
                    <a:pt x="3671" y="1539"/>
                  </a:lnTo>
                  <a:lnTo>
                    <a:pt x="3676" y="1534"/>
                  </a:lnTo>
                  <a:lnTo>
                    <a:pt x="3678" y="1525"/>
                  </a:lnTo>
                  <a:lnTo>
                    <a:pt x="3678" y="1515"/>
                  </a:lnTo>
                  <a:lnTo>
                    <a:pt x="3674" y="1501"/>
                  </a:lnTo>
                  <a:lnTo>
                    <a:pt x="3673" y="1494"/>
                  </a:lnTo>
                  <a:lnTo>
                    <a:pt x="3669" y="1489"/>
                  </a:lnTo>
                  <a:lnTo>
                    <a:pt x="3666" y="1484"/>
                  </a:lnTo>
                  <a:lnTo>
                    <a:pt x="3659" y="1482"/>
                  </a:lnTo>
                  <a:lnTo>
                    <a:pt x="3652" y="1481"/>
                  </a:lnTo>
                  <a:lnTo>
                    <a:pt x="3644" y="1481"/>
                  </a:lnTo>
                  <a:lnTo>
                    <a:pt x="3644" y="1474"/>
                  </a:lnTo>
                  <a:lnTo>
                    <a:pt x="3634" y="1481"/>
                  </a:lnTo>
                  <a:lnTo>
                    <a:pt x="3623" y="1489"/>
                  </a:lnTo>
                  <a:lnTo>
                    <a:pt x="3620" y="1493"/>
                  </a:lnTo>
                  <a:lnTo>
                    <a:pt x="3618" y="1499"/>
                  </a:lnTo>
                  <a:lnTo>
                    <a:pt x="3616" y="1506"/>
                  </a:lnTo>
                  <a:lnTo>
                    <a:pt x="3616" y="1515"/>
                  </a:lnTo>
                  <a:lnTo>
                    <a:pt x="3596" y="1556"/>
                  </a:lnTo>
                  <a:lnTo>
                    <a:pt x="3596" y="1563"/>
                  </a:lnTo>
                  <a:lnTo>
                    <a:pt x="3598" y="1568"/>
                  </a:lnTo>
                  <a:lnTo>
                    <a:pt x="3603" y="1576"/>
                  </a:lnTo>
                  <a:lnTo>
                    <a:pt x="3608" y="1585"/>
                  </a:lnTo>
                  <a:lnTo>
                    <a:pt x="3610" y="1590"/>
                  </a:lnTo>
                  <a:lnTo>
                    <a:pt x="3610" y="1597"/>
                  </a:lnTo>
                  <a:lnTo>
                    <a:pt x="3603" y="1598"/>
                  </a:lnTo>
                  <a:lnTo>
                    <a:pt x="3599" y="1602"/>
                  </a:lnTo>
                  <a:lnTo>
                    <a:pt x="3598" y="1605"/>
                  </a:lnTo>
                  <a:lnTo>
                    <a:pt x="3599" y="1609"/>
                  </a:lnTo>
                  <a:lnTo>
                    <a:pt x="3603" y="1617"/>
                  </a:lnTo>
                  <a:lnTo>
                    <a:pt x="3603" y="1624"/>
                  </a:lnTo>
                  <a:lnTo>
                    <a:pt x="3603" y="1631"/>
                  </a:lnTo>
                  <a:lnTo>
                    <a:pt x="3596" y="1631"/>
                  </a:lnTo>
                  <a:lnTo>
                    <a:pt x="3593" y="1631"/>
                  </a:lnTo>
                  <a:lnTo>
                    <a:pt x="3589" y="1633"/>
                  </a:lnTo>
                  <a:lnTo>
                    <a:pt x="3587" y="1636"/>
                  </a:lnTo>
                  <a:lnTo>
                    <a:pt x="3582" y="1641"/>
                  </a:lnTo>
                  <a:lnTo>
                    <a:pt x="3579" y="1644"/>
                  </a:lnTo>
                  <a:lnTo>
                    <a:pt x="3576" y="1644"/>
                  </a:lnTo>
                  <a:lnTo>
                    <a:pt x="3570" y="1650"/>
                  </a:lnTo>
                  <a:lnTo>
                    <a:pt x="3565" y="1655"/>
                  </a:lnTo>
                  <a:lnTo>
                    <a:pt x="3557" y="1656"/>
                  </a:lnTo>
                  <a:lnTo>
                    <a:pt x="3548" y="1658"/>
                  </a:lnTo>
                  <a:lnTo>
                    <a:pt x="3548" y="1667"/>
                  </a:lnTo>
                  <a:lnTo>
                    <a:pt x="3552" y="1672"/>
                  </a:lnTo>
                  <a:lnTo>
                    <a:pt x="3557" y="1675"/>
                  </a:lnTo>
                  <a:lnTo>
                    <a:pt x="3562" y="1679"/>
                  </a:lnTo>
                  <a:lnTo>
                    <a:pt x="3562" y="1706"/>
                  </a:lnTo>
                  <a:lnTo>
                    <a:pt x="3562" y="1713"/>
                  </a:lnTo>
                  <a:lnTo>
                    <a:pt x="3560" y="1718"/>
                  </a:lnTo>
                  <a:lnTo>
                    <a:pt x="3555" y="1728"/>
                  </a:lnTo>
                  <a:lnTo>
                    <a:pt x="3548" y="1735"/>
                  </a:lnTo>
                  <a:lnTo>
                    <a:pt x="3543" y="1743"/>
                  </a:lnTo>
                  <a:lnTo>
                    <a:pt x="3541" y="1747"/>
                  </a:lnTo>
                  <a:lnTo>
                    <a:pt x="3533" y="1760"/>
                  </a:lnTo>
                  <a:lnTo>
                    <a:pt x="3521" y="1776"/>
                  </a:lnTo>
                  <a:lnTo>
                    <a:pt x="3521" y="1777"/>
                  </a:lnTo>
                  <a:lnTo>
                    <a:pt x="3521" y="1788"/>
                  </a:lnTo>
                  <a:lnTo>
                    <a:pt x="3523" y="1791"/>
                  </a:lnTo>
                  <a:lnTo>
                    <a:pt x="3526" y="1791"/>
                  </a:lnTo>
                  <a:lnTo>
                    <a:pt x="3530" y="1789"/>
                  </a:lnTo>
                  <a:lnTo>
                    <a:pt x="3535" y="1788"/>
                  </a:lnTo>
                  <a:lnTo>
                    <a:pt x="3538" y="1786"/>
                  </a:lnTo>
                  <a:lnTo>
                    <a:pt x="3540" y="1784"/>
                  </a:lnTo>
                  <a:lnTo>
                    <a:pt x="3545" y="1781"/>
                  </a:lnTo>
                  <a:lnTo>
                    <a:pt x="3548" y="1781"/>
                  </a:lnTo>
                  <a:lnTo>
                    <a:pt x="3550" y="1771"/>
                  </a:lnTo>
                  <a:lnTo>
                    <a:pt x="3552" y="1760"/>
                  </a:lnTo>
                  <a:lnTo>
                    <a:pt x="3553" y="1757"/>
                  </a:lnTo>
                  <a:lnTo>
                    <a:pt x="3555" y="1754"/>
                  </a:lnTo>
                  <a:lnTo>
                    <a:pt x="3555" y="1747"/>
                  </a:lnTo>
                  <a:lnTo>
                    <a:pt x="3560" y="1745"/>
                  </a:lnTo>
                  <a:lnTo>
                    <a:pt x="3564" y="1743"/>
                  </a:lnTo>
                  <a:lnTo>
                    <a:pt x="3570" y="1735"/>
                  </a:lnTo>
                  <a:lnTo>
                    <a:pt x="3576" y="1726"/>
                  </a:lnTo>
                  <a:lnTo>
                    <a:pt x="3579" y="1723"/>
                  </a:lnTo>
                  <a:lnTo>
                    <a:pt x="3582" y="1719"/>
                  </a:lnTo>
                  <a:lnTo>
                    <a:pt x="3586" y="1713"/>
                  </a:lnTo>
                  <a:lnTo>
                    <a:pt x="3591" y="1706"/>
                  </a:lnTo>
                  <a:lnTo>
                    <a:pt x="3594" y="1702"/>
                  </a:lnTo>
                  <a:lnTo>
                    <a:pt x="3599" y="1701"/>
                  </a:lnTo>
                  <a:lnTo>
                    <a:pt x="3605" y="1699"/>
                  </a:lnTo>
                  <a:lnTo>
                    <a:pt x="3610" y="1699"/>
                  </a:lnTo>
                  <a:lnTo>
                    <a:pt x="3598" y="1725"/>
                  </a:lnTo>
                  <a:lnTo>
                    <a:pt x="3582" y="1747"/>
                  </a:lnTo>
                  <a:lnTo>
                    <a:pt x="3582" y="1752"/>
                  </a:lnTo>
                  <a:lnTo>
                    <a:pt x="3584" y="1755"/>
                  </a:lnTo>
                  <a:lnTo>
                    <a:pt x="3587" y="1757"/>
                  </a:lnTo>
                  <a:lnTo>
                    <a:pt x="3591" y="1759"/>
                  </a:lnTo>
                  <a:lnTo>
                    <a:pt x="3599" y="1760"/>
                  </a:lnTo>
                  <a:lnTo>
                    <a:pt x="3601" y="1764"/>
                  </a:lnTo>
                  <a:lnTo>
                    <a:pt x="3603" y="1767"/>
                  </a:lnTo>
                  <a:lnTo>
                    <a:pt x="3606" y="1769"/>
                  </a:lnTo>
                  <a:lnTo>
                    <a:pt x="3610" y="1771"/>
                  </a:lnTo>
                  <a:lnTo>
                    <a:pt x="3615" y="1776"/>
                  </a:lnTo>
                  <a:lnTo>
                    <a:pt x="3616" y="1779"/>
                  </a:lnTo>
                  <a:lnTo>
                    <a:pt x="3620" y="1781"/>
                  </a:lnTo>
                  <a:lnTo>
                    <a:pt x="3623" y="1783"/>
                  </a:lnTo>
                  <a:lnTo>
                    <a:pt x="3630" y="1781"/>
                  </a:lnTo>
                  <a:lnTo>
                    <a:pt x="3634" y="1781"/>
                  </a:lnTo>
                  <a:lnTo>
                    <a:pt x="3635" y="1779"/>
                  </a:lnTo>
                  <a:lnTo>
                    <a:pt x="3637" y="1774"/>
                  </a:lnTo>
                  <a:lnTo>
                    <a:pt x="3639" y="1769"/>
                  </a:lnTo>
                  <a:lnTo>
                    <a:pt x="3640" y="1767"/>
                  </a:lnTo>
                  <a:lnTo>
                    <a:pt x="3644" y="1767"/>
                  </a:lnTo>
                  <a:lnTo>
                    <a:pt x="3644" y="1762"/>
                  </a:lnTo>
                  <a:lnTo>
                    <a:pt x="3644" y="1757"/>
                  </a:lnTo>
                  <a:lnTo>
                    <a:pt x="3649" y="1752"/>
                  </a:lnTo>
                  <a:lnTo>
                    <a:pt x="3651" y="1745"/>
                  </a:lnTo>
                  <a:lnTo>
                    <a:pt x="3652" y="1740"/>
                  </a:lnTo>
                  <a:lnTo>
                    <a:pt x="3651" y="1733"/>
                  </a:lnTo>
                  <a:lnTo>
                    <a:pt x="3654" y="1733"/>
                  </a:lnTo>
                  <a:lnTo>
                    <a:pt x="3656" y="1735"/>
                  </a:lnTo>
                  <a:lnTo>
                    <a:pt x="3657" y="1740"/>
                  </a:lnTo>
                  <a:lnTo>
                    <a:pt x="3659" y="1745"/>
                  </a:lnTo>
                  <a:lnTo>
                    <a:pt x="3661" y="1747"/>
                  </a:lnTo>
                  <a:lnTo>
                    <a:pt x="3664" y="1747"/>
                  </a:lnTo>
                  <a:lnTo>
                    <a:pt x="3668" y="1745"/>
                  </a:lnTo>
                  <a:lnTo>
                    <a:pt x="3671" y="1743"/>
                  </a:lnTo>
                  <a:lnTo>
                    <a:pt x="3673" y="1740"/>
                  </a:lnTo>
                  <a:lnTo>
                    <a:pt x="3678" y="1740"/>
                  </a:lnTo>
                  <a:lnTo>
                    <a:pt x="3680" y="1735"/>
                  </a:lnTo>
                  <a:lnTo>
                    <a:pt x="3681" y="1733"/>
                  </a:lnTo>
                  <a:lnTo>
                    <a:pt x="3685" y="1733"/>
                  </a:lnTo>
                  <a:lnTo>
                    <a:pt x="3688" y="1731"/>
                  </a:lnTo>
                  <a:lnTo>
                    <a:pt x="3690" y="1728"/>
                  </a:lnTo>
                  <a:lnTo>
                    <a:pt x="3691" y="1719"/>
                  </a:lnTo>
                  <a:lnTo>
                    <a:pt x="3695" y="1719"/>
                  </a:lnTo>
                  <a:lnTo>
                    <a:pt x="3697" y="1718"/>
                  </a:lnTo>
                  <a:lnTo>
                    <a:pt x="3698" y="1713"/>
                  </a:lnTo>
                  <a:lnTo>
                    <a:pt x="3698" y="1685"/>
                  </a:lnTo>
                  <a:lnTo>
                    <a:pt x="3703" y="1682"/>
                  </a:lnTo>
                  <a:lnTo>
                    <a:pt x="3710" y="1680"/>
                  </a:lnTo>
                  <a:lnTo>
                    <a:pt x="3715" y="1677"/>
                  </a:lnTo>
                  <a:lnTo>
                    <a:pt x="3717" y="1675"/>
                  </a:lnTo>
                  <a:lnTo>
                    <a:pt x="3719" y="1672"/>
                  </a:lnTo>
                  <a:lnTo>
                    <a:pt x="3724" y="1663"/>
                  </a:lnTo>
                  <a:lnTo>
                    <a:pt x="3726" y="1658"/>
                  </a:lnTo>
                  <a:lnTo>
                    <a:pt x="3726" y="1651"/>
                  </a:lnTo>
                  <a:lnTo>
                    <a:pt x="3753" y="1651"/>
                  </a:lnTo>
                  <a:lnTo>
                    <a:pt x="3751" y="1655"/>
                  </a:lnTo>
                  <a:lnTo>
                    <a:pt x="3749" y="1658"/>
                  </a:lnTo>
                  <a:lnTo>
                    <a:pt x="3746" y="1661"/>
                  </a:lnTo>
                  <a:lnTo>
                    <a:pt x="3746" y="1665"/>
                  </a:lnTo>
                  <a:lnTo>
                    <a:pt x="3748" y="1667"/>
                  </a:lnTo>
                  <a:lnTo>
                    <a:pt x="3749" y="1668"/>
                  </a:lnTo>
                  <a:lnTo>
                    <a:pt x="3753" y="1672"/>
                  </a:lnTo>
                  <a:lnTo>
                    <a:pt x="3755" y="1677"/>
                  </a:lnTo>
                  <a:lnTo>
                    <a:pt x="3756" y="1679"/>
                  </a:lnTo>
                  <a:lnTo>
                    <a:pt x="3760" y="1679"/>
                  </a:lnTo>
                  <a:lnTo>
                    <a:pt x="3761" y="1679"/>
                  </a:lnTo>
                  <a:lnTo>
                    <a:pt x="3763" y="1677"/>
                  </a:lnTo>
                  <a:lnTo>
                    <a:pt x="3765" y="1672"/>
                  </a:lnTo>
                  <a:lnTo>
                    <a:pt x="3767" y="1658"/>
                  </a:lnTo>
                  <a:lnTo>
                    <a:pt x="3770" y="1660"/>
                  </a:lnTo>
                  <a:lnTo>
                    <a:pt x="3772" y="1661"/>
                  </a:lnTo>
                  <a:lnTo>
                    <a:pt x="3773" y="1668"/>
                  </a:lnTo>
                  <a:lnTo>
                    <a:pt x="3773" y="1685"/>
                  </a:lnTo>
                  <a:lnTo>
                    <a:pt x="3773" y="1692"/>
                  </a:lnTo>
                  <a:lnTo>
                    <a:pt x="3775" y="1697"/>
                  </a:lnTo>
                  <a:lnTo>
                    <a:pt x="3778" y="1701"/>
                  </a:lnTo>
                  <a:lnTo>
                    <a:pt x="3780" y="1706"/>
                  </a:lnTo>
                  <a:lnTo>
                    <a:pt x="3828" y="1706"/>
                  </a:lnTo>
                  <a:lnTo>
                    <a:pt x="3830" y="1701"/>
                  </a:lnTo>
                  <a:lnTo>
                    <a:pt x="3833" y="1699"/>
                  </a:lnTo>
                  <a:lnTo>
                    <a:pt x="3842" y="1696"/>
                  </a:lnTo>
                  <a:lnTo>
                    <a:pt x="3850" y="1692"/>
                  </a:lnTo>
                  <a:lnTo>
                    <a:pt x="3854" y="1690"/>
                  </a:lnTo>
                  <a:lnTo>
                    <a:pt x="3855" y="1685"/>
                  </a:lnTo>
                  <a:lnTo>
                    <a:pt x="3859" y="1687"/>
                  </a:lnTo>
                  <a:lnTo>
                    <a:pt x="3860" y="1690"/>
                  </a:lnTo>
                  <a:lnTo>
                    <a:pt x="3862" y="1699"/>
                  </a:lnTo>
                  <a:lnTo>
                    <a:pt x="3866" y="1699"/>
                  </a:lnTo>
                  <a:lnTo>
                    <a:pt x="3867" y="1701"/>
                  </a:lnTo>
                  <a:lnTo>
                    <a:pt x="3869" y="1706"/>
                  </a:lnTo>
                  <a:lnTo>
                    <a:pt x="3872" y="1706"/>
                  </a:lnTo>
                  <a:lnTo>
                    <a:pt x="3874" y="1704"/>
                  </a:lnTo>
                  <a:lnTo>
                    <a:pt x="3874" y="1701"/>
                  </a:lnTo>
                  <a:lnTo>
                    <a:pt x="3876" y="1699"/>
                  </a:lnTo>
                  <a:lnTo>
                    <a:pt x="3879" y="1699"/>
                  </a:lnTo>
                  <a:lnTo>
                    <a:pt x="3883" y="1699"/>
                  </a:lnTo>
                  <a:lnTo>
                    <a:pt x="3886" y="1699"/>
                  </a:lnTo>
                  <a:lnTo>
                    <a:pt x="3889" y="1699"/>
                  </a:lnTo>
                  <a:lnTo>
                    <a:pt x="3896" y="1696"/>
                  </a:lnTo>
                  <a:lnTo>
                    <a:pt x="3903" y="1692"/>
                  </a:lnTo>
                  <a:lnTo>
                    <a:pt x="3903" y="1689"/>
                  </a:lnTo>
                  <a:lnTo>
                    <a:pt x="3903" y="1685"/>
                  </a:lnTo>
                  <a:lnTo>
                    <a:pt x="3907" y="1685"/>
                  </a:lnTo>
                  <a:lnTo>
                    <a:pt x="3910" y="1685"/>
                  </a:lnTo>
                  <a:lnTo>
                    <a:pt x="3910" y="1682"/>
                  </a:lnTo>
                  <a:lnTo>
                    <a:pt x="3910" y="1679"/>
                  </a:lnTo>
                  <a:lnTo>
                    <a:pt x="3913" y="1679"/>
                  </a:lnTo>
                  <a:lnTo>
                    <a:pt x="3917" y="1679"/>
                  </a:lnTo>
                  <a:lnTo>
                    <a:pt x="3917" y="1675"/>
                  </a:lnTo>
                  <a:lnTo>
                    <a:pt x="3917" y="1672"/>
                  </a:lnTo>
                  <a:lnTo>
                    <a:pt x="3925" y="1667"/>
                  </a:lnTo>
                  <a:lnTo>
                    <a:pt x="3930" y="1665"/>
                  </a:lnTo>
                  <a:lnTo>
                    <a:pt x="3937" y="1665"/>
                  </a:lnTo>
                  <a:lnTo>
                    <a:pt x="3937" y="1672"/>
                  </a:lnTo>
                  <a:lnTo>
                    <a:pt x="3936" y="1679"/>
                  </a:lnTo>
                  <a:lnTo>
                    <a:pt x="3929" y="1687"/>
                  </a:lnTo>
                  <a:lnTo>
                    <a:pt x="3925" y="1692"/>
                  </a:lnTo>
                  <a:lnTo>
                    <a:pt x="3924" y="1697"/>
                  </a:lnTo>
                  <a:lnTo>
                    <a:pt x="3924" y="1704"/>
                  </a:lnTo>
                  <a:lnTo>
                    <a:pt x="3924" y="1713"/>
                  </a:lnTo>
                  <a:lnTo>
                    <a:pt x="3917" y="1713"/>
                  </a:lnTo>
                  <a:lnTo>
                    <a:pt x="3910" y="1713"/>
                  </a:lnTo>
                  <a:lnTo>
                    <a:pt x="3905" y="1714"/>
                  </a:lnTo>
                  <a:lnTo>
                    <a:pt x="3903" y="1719"/>
                  </a:lnTo>
                  <a:lnTo>
                    <a:pt x="3901" y="1721"/>
                  </a:lnTo>
                  <a:lnTo>
                    <a:pt x="3900" y="1723"/>
                  </a:lnTo>
                  <a:lnTo>
                    <a:pt x="3896" y="1726"/>
                  </a:lnTo>
                  <a:lnTo>
                    <a:pt x="3895" y="1731"/>
                  </a:lnTo>
                  <a:lnTo>
                    <a:pt x="3893" y="1733"/>
                  </a:lnTo>
                  <a:lnTo>
                    <a:pt x="3889" y="1733"/>
                  </a:lnTo>
                  <a:lnTo>
                    <a:pt x="3848" y="1733"/>
                  </a:lnTo>
                  <a:lnTo>
                    <a:pt x="3842" y="1735"/>
                  </a:lnTo>
                  <a:lnTo>
                    <a:pt x="3838" y="1733"/>
                  </a:lnTo>
                  <a:lnTo>
                    <a:pt x="3835" y="1731"/>
                  </a:lnTo>
                  <a:lnTo>
                    <a:pt x="3833" y="1728"/>
                  </a:lnTo>
                  <a:lnTo>
                    <a:pt x="3828" y="1723"/>
                  </a:lnTo>
                  <a:lnTo>
                    <a:pt x="3825" y="1721"/>
                  </a:lnTo>
                  <a:lnTo>
                    <a:pt x="3821" y="1719"/>
                  </a:lnTo>
                  <a:lnTo>
                    <a:pt x="3767" y="1719"/>
                  </a:lnTo>
                  <a:lnTo>
                    <a:pt x="3756" y="1726"/>
                  </a:lnTo>
                  <a:lnTo>
                    <a:pt x="3746" y="1735"/>
                  </a:lnTo>
                  <a:lnTo>
                    <a:pt x="3743" y="1738"/>
                  </a:lnTo>
                  <a:lnTo>
                    <a:pt x="3741" y="1745"/>
                  </a:lnTo>
                  <a:lnTo>
                    <a:pt x="3739" y="1752"/>
                  </a:lnTo>
                  <a:lnTo>
                    <a:pt x="3739" y="1760"/>
                  </a:lnTo>
                  <a:lnTo>
                    <a:pt x="3727" y="1759"/>
                  </a:lnTo>
                  <a:lnTo>
                    <a:pt x="3717" y="1755"/>
                  </a:lnTo>
                  <a:lnTo>
                    <a:pt x="3705" y="1754"/>
                  </a:lnTo>
                  <a:lnTo>
                    <a:pt x="3691" y="1754"/>
                  </a:lnTo>
                  <a:lnTo>
                    <a:pt x="3690" y="1762"/>
                  </a:lnTo>
                  <a:lnTo>
                    <a:pt x="3691" y="1767"/>
                  </a:lnTo>
                  <a:lnTo>
                    <a:pt x="3697" y="1769"/>
                  </a:lnTo>
                  <a:lnTo>
                    <a:pt x="3700" y="1772"/>
                  </a:lnTo>
                  <a:lnTo>
                    <a:pt x="3705" y="1774"/>
                  </a:lnTo>
                  <a:lnTo>
                    <a:pt x="3710" y="1776"/>
                  </a:lnTo>
                  <a:lnTo>
                    <a:pt x="3712" y="1781"/>
                  </a:lnTo>
                  <a:lnTo>
                    <a:pt x="3712" y="1788"/>
                  </a:lnTo>
                  <a:lnTo>
                    <a:pt x="3719" y="1793"/>
                  </a:lnTo>
                  <a:lnTo>
                    <a:pt x="3726" y="1798"/>
                  </a:lnTo>
                  <a:lnTo>
                    <a:pt x="3729" y="1800"/>
                  </a:lnTo>
                  <a:lnTo>
                    <a:pt x="3731" y="1805"/>
                  </a:lnTo>
                  <a:lnTo>
                    <a:pt x="3732" y="1810"/>
                  </a:lnTo>
                  <a:lnTo>
                    <a:pt x="3732" y="1815"/>
                  </a:lnTo>
                  <a:lnTo>
                    <a:pt x="3738" y="1818"/>
                  </a:lnTo>
                  <a:lnTo>
                    <a:pt x="3744" y="1820"/>
                  </a:lnTo>
                  <a:lnTo>
                    <a:pt x="3751" y="1822"/>
                  </a:lnTo>
                  <a:lnTo>
                    <a:pt x="3760" y="1822"/>
                  </a:lnTo>
                  <a:lnTo>
                    <a:pt x="3758" y="1823"/>
                  </a:lnTo>
                  <a:lnTo>
                    <a:pt x="3756" y="1825"/>
                  </a:lnTo>
                  <a:lnTo>
                    <a:pt x="3753" y="1829"/>
                  </a:lnTo>
                  <a:lnTo>
                    <a:pt x="3748" y="1830"/>
                  </a:lnTo>
                  <a:lnTo>
                    <a:pt x="3746" y="1832"/>
                  </a:lnTo>
                  <a:lnTo>
                    <a:pt x="3746" y="1835"/>
                  </a:lnTo>
                  <a:lnTo>
                    <a:pt x="3744" y="1839"/>
                  </a:lnTo>
                  <a:lnTo>
                    <a:pt x="3743" y="1842"/>
                  </a:lnTo>
                  <a:lnTo>
                    <a:pt x="3739" y="1846"/>
                  </a:lnTo>
                  <a:lnTo>
                    <a:pt x="3739" y="1849"/>
                  </a:lnTo>
                  <a:lnTo>
                    <a:pt x="3736" y="1858"/>
                  </a:lnTo>
                  <a:lnTo>
                    <a:pt x="3731" y="1864"/>
                  </a:lnTo>
                  <a:lnTo>
                    <a:pt x="3727" y="1873"/>
                  </a:lnTo>
                  <a:lnTo>
                    <a:pt x="3726" y="1878"/>
                  </a:lnTo>
                  <a:lnTo>
                    <a:pt x="3726" y="1883"/>
                  </a:lnTo>
                  <a:lnTo>
                    <a:pt x="3722" y="1883"/>
                  </a:lnTo>
                  <a:lnTo>
                    <a:pt x="3720" y="1881"/>
                  </a:lnTo>
                  <a:lnTo>
                    <a:pt x="3719" y="1876"/>
                  </a:lnTo>
                  <a:lnTo>
                    <a:pt x="3719" y="1863"/>
                  </a:lnTo>
                  <a:lnTo>
                    <a:pt x="3719" y="1835"/>
                  </a:lnTo>
                  <a:lnTo>
                    <a:pt x="3710" y="1817"/>
                  </a:lnTo>
                  <a:lnTo>
                    <a:pt x="3707" y="1806"/>
                  </a:lnTo>
                  <a:lnTo>
                    <a:pt x="3705" y="1794"/>
                  </a:lnTo>
                  <a:lnTo>
                    <a:pt x="3697" y="1794"/>
                  </a:lnTo>
                  <a:lnTo>
                    <a:pt x="3690" y="1796"/>
                  </a:lnTo>
                  <a:lnTo>
                    <a:pt x="3683" y="1798"/>
                  </a:lnTo>
                  <a:lnTo>
                    <a:pt x="3678" y="1801"/>
                  </a:lnTo>
                  <a:lnTo>
                    <a:pt x="3674" y="1803"/>
                  </a:lnTo>
                  <a:lnTo>
                    <a:pt x="3673" y="1803"/>
                  </a:lnTo>
                  <a:lnTo>
                    <a:pt x="3671" y="1805"/>
                  </a:lnTo>
                  <a:lnTo>
                    <a:pt x="3671" y="1808"/>
                  </a:lnTo>
                  <a:lnTo>
                    <a:pt x="3669" y="1812"/>
                  </a:lnTo>
                  <a:lnTo>
                    <a:pt x="3668" y="1815"/>
                  </a:lnTo>
                  <a:lnTo>
                    <a:pt x="3664" y="1818"/>
                  </a:lnTo>
                  <a:lnTo>
                    <a:pt x="3664" y="1822"/>
                  </a:lnTo>
                  <a:lnTo>
                    <a:pt x="3664" y="1839"/>
                  </a:lnTo>
                  <a:lnTo>
                    <a:pt x="3662" y="1846"/>
                  </a:lnTo>
                  <a:lnTo>
                    <a:pt x="3661" y="1847"/>
                  </a:lnTo>
                  <a:lnTo>
                    <a:pt x="3657" y="1849"/>
                  </a:lnTo>
                  <a:lnTo>
                    <a:pt x="3652" y="1858"/>
                  </a:lnTo>
                  <a:lnTo>
                    <a:pt x="3651" y="1863"/>
                  </a:lnTo>
                  <a:lnTo>
                    <a:pt x="3651" y="1870"/>
                  </a:lnTo>
                  <a:lnTo>
                    <a:pt x="3647" y="1870"/>
                  </a:lnTo>
                  <a:lnTo>
                    <a:pt x="3645" y="1868"/>
                  </a:lnTo>
                  <a:lnTo>
                    <a:pt x="3642" y="1863"/>
                  </a:lnTo>
                  <a:lnTo>
                    <a:pt x="3642" y="1858"/>
                  </a:lnTo>
                  <a:lnTo>
                    <a:pt x="3644" y="1849"/>
                  </a:lnTo>
                  <a:lnTo>
                    <a:pt x="3644" y="1842"/>
                  </a:lnTo>
                  <a:lnTo>
                    <a:pt x="3644" y="1835"/>
                  </a:lnTo>
                  <a:lnTo>
                    <a:pt x="3642" y="1830"/>
                  </a:lnTo>
                  <a:lnTo>
                    <a:pt x="3640" y="1829"/>
                  </a:lnTo>
                  <a:lnTo>
                    <a:pt x="3637" y="1829"/>
                  </a:lnTo>
                  <a:lnTo>
                    <a:pt x="3627" y="1829"/>
                  </a:lnTo>
                  <a:lnTo>
                    <a:pt x="3625" y="1830"/>
                  </a:lnTo>
                  <a:lnTo>
                    <a:pt x="3623" y="1832"/>
                  </a:lnTo>
                  <a:lnTo>
                    <a:pt x="3623" y="1837"/>
                  </a:lnTo>
                  <a:lnTo>
                    <a:pt x="3625" y="1844"/>
                  </a:lnTo>
                  <a:lnTo>
                    <a:pt x="3628" y="1851"/>
                  </a:lnTo>
                  <a:lnTo>
                    <a:pt x="3630" y="1856"/>
                  </a:lnTo>
                  <a:lnTo>
                    <a:pt x="3630" y="1859"/>
                  </a:lnTo>
                  <a:lnTo>
                    <a:pt x="3628" y="1861"/>
                  </a:lnTo>
                  <a:lnTo>
                    <a:pt x="3627" y="1863"/>
                  </a:lnTo>
                  <a:lnTo>
                    <a:pt x="3623" y="1863"/>
                  </a:lnTo>
                  <a:lnTo>
                    <a:pt x="3616" y="1864"/>
                  </a:lnTo>
                  <a:lnTo>
                    <a:pt x="3611" y="1864"/>
                  </a:lnTo>
                  <a:lnTo>
                    <a:pt x="3610" y="1861"/>
                  </a:lnTo>
                  <a:lnTo>
                    <a:pt x="3610" y="1856"/>
                  </a:lnTo>
                  <a:lnTo>
                    <a:pt x="3610" y="1846"/>
                  </a:lnTo>
                  <a:lnTo>
                    <a:pt x="3608" y="1842"/>
                  </a:lnTo>
                  <a:lnTo>
                    <a:pt x="3603" y="1842"/>
                  </a:lnTo>
                  <a:lnTo>
                    <a:pt x="3599" y="1842"/>
                  </a:lnTo>
                  <a:lnTo>
                    <a:pt x="3596" y="1844"/>
                  </a:lnTo>
                  <a:lnTo>
                    <a:pt x="3589" y="1854"/>
                  </a:lnTo>
                  <a:lnTo>
                    <a:pt x="3584" y="1864"/>
                  </a:lnTo>
                  <a:lnTo>
                    <a:pt x="3582" y="1870"/>
                  </a:lnTo>
                  <a:lnTo>
                    <a:pt x="3589" y="1870"/>
                  </a:lnTo>
                  <a:lnTo>
                    <a:pt x="3589" y="1873"/>
                  </a:lnTo>
                  <a:lnTo>
                    <a:pt x="3589" y="1876"/>
                  </a:lnTo>
                  <a:lnTo>
                    <a:pt x="3586" y="1880"/>
                  </a:lnTo>
                  <a:lnTo>
                    <a:pt x="3581" y="1883"/>
                  </a:lnTo>
                  <a:lnTo>
                    <a:pt x="3576" y="1883"/>
                  </a:lnTo>
                  <a:lnTo>
                    <a:pt x="3576" y="1890"/>
                  </a:lnTo>
                  <a:lnTo>
                    <a:pt x="3576" y="1902"/>
                  </a:lnTo>
                  <a:lnTo>
                    <a:pt x="3574" y="1902"/>
                  </a:lnTo>
                  <a:lnTo>
                    <a:pt x="3570" y="1902"/>
                  </a:lnTo>
                  <a:lnTo>
                    <a:pt x="3565" y="1897"/>
                  </a:lnTo>
                  <a:lnTo>
                    <a:pt x="3560" y="1897"/>
                  </a:lnTo>
                  <a:lnTo>
                    <a:pt x="3555" y="1897"/>
                  </a:lnTo>
                  <a:lnTo>
                    <a:pt x="3555" y="1914"/>
                  </a:lnTo>
                  <a:lnTo>
                    <a:pt x="3557" y="1921"/>
                  </a:lnTo>
                  <a:lnTo>
                    <a:pt x="3558" y="1922"/>
                  </a:lnTo>
                  <a:lnTo>
                    <a:pt x="3562" y="1924"/>
                  </a:lnTo>
                  <a:lnTo>
                    <a:pt x="3560" y="1927"/>
                  </a:lnTo>
                  <a:lnTo>
                    <a:pt x="3557" y="1929"/>
                  </a:lnTo>
                  <a:lnTo>
                    <a:pt x="3555" y="1929"/>
                  </a:lnTo>
                  <a:lnTo>
                    <a:pt x="3553" y="1929"/>
                  </a:lnTo>
                  <a:lnTo>
                    <a:pt x="3547" y="1926"/>
                  </a:lnTo>
                  <a:lnTo>
                    <a:pt x="3541" y="1924"/>
                  </a:lnTo>
                  <a:lnTo>
                    <a:pt x="3535" y="1924"/>
                  </a:lnTo>
                  <a:lnTo>
                    <a:pt x="3530" y="1927"/>
                  </a:lnTo>
                  <a:lnTo>
                    <a:pt x="3526" y="1929"/>
                  </a:lnTo>
                  <a:lnTo>
                    <a:pt x="3521" y="1931"/>
                  </a:lnTo>
                  <a:lnTo>
                    <a:pt x="3514" y="1931"/>
                  </a:lnTo>
                  <a:lnTo>
                    <a:pt x="3514" y="1938"/>
                  </a:lnTo>
                  <a:lnTo>
                    <a:pt x="3516" y="1943"/>
                  </a:lnTo>
                  <a:lnTo>
                    <a:pt x="3521" y="1945"/>
                  </a:lnTo>
                  <a:lnTo>
                    <a:pt x="3526" y="1946"/>
                  </a:lnTo>
                  <a:lnTo>
                    <a:pt x="3538" y="1948"/>
                  </a:lnTo>
                  <a:lnTo>
                    <a:pt x="3543" y="1950"/>
                  </a:lnTo>
                  <a:lnTo>
                    <a:pt x="3548" y="1951"/>
                  </a:lnTo>
                  <a:lnTo>
                    <a:pt x="3557" y="1946"/>
                  </a:lnTo>
                  <a:lnTo>
                    <a:pt x="3562" y="1945"/>
                  </a:lnTo>
                  <a:lnTo>
                    <a:pt x="3569" y="1945"/>
                  </a:lnTo>
                  <a:lnTo>
                    <a:pt x="3574" y="1945"/>
                  </a:lnTo>
                  <a:lnTo>
                    <a:pt x="3576" y="1941"/>
                  </a:lnTo>
                  <a:lnTo>
                    <a:pt x="3576" y="1938"/>
                  </a:lnTo>
                  <a:lnTo>
                    <a:pt x="3576" y="1931"/>
                  </a:lnTo>
                  <a:lnTo>
                    <a:pt x="3576" y="1921"/>
                  </a:lnTo>
                  <a:lnTo>
                    <a:pt x="3574" y="1916"/>
                  </a:lnTo>
                  <a:lnTo>
                    <a:pt x="3576" y="1910"/>
                  </a:lnTo>
                  <a:lnTo>
                    <a:pt x="3579" y="1910"/>
                  </a:lnTo>
                  <a:lnTo>
                    <a:pt x="3582" y="1912"/>
                  </a:lnTo>
                  <a:lnTo>
                    <a:pt x="3589" y="1914"/>
                  </a:lnTo>
                  <a:lnTo>
                    <a:pt x="3593" y="1916"/>
                  </a:lnTo>
                  <a:lnTo>
                    <a:pt x="3594" y="1914"/>
                  </a:lnTo>
                  <a:lnTo>
                    <a:pt x="3596" y="1910"/>
                  </a:lnTo>
                  <a:lnTo>
                    <a:pt x="3599" y="1909"/>
                  </a:lnTo>
                  <a:lnTo>
                    <a:pt x="3603" y="1907"/>
                  </a:lnTo>
                  <a:lnTo>
                    <a:pt x="3606" y="1905"/>
                  </a:lnTo>
                  <a:lnTo>
                    <a:pt x="3610" y="1904"/>
                  </a:lnTo>
                  <a:lnTo>
                    <a:pt x="3610" y="1900"/>
                  </a:lnTo>
                  <a:lnTo>
                    <a:pt x="3610" y="1897"/>
                  </a:lnTo>
                  <a:lnTo>
                    <a:pt x="3613" y="1897"/>
                  </a:lnTo>
                  <a:lnTo>
                    <a:pt x="3616" y="1897"/>
                  </a:lnTo>
                  <a:lnTo>
                    <a:pt x="3620" y="1897"/>
                  </a:lnTo>
                  <a:lnTo>
                    <a:pt x="3623" y="1897"/>
                  </a:lnTo>
                  <a:lnTo>
                    <a:pt x="3623" y="1890"/>
                  </a:lnTo>
                  <a:lnTo>
                    <a:pt x="3634" y="1888"/>
                  </a:lnTo>
                  <a:lnTo>
                    <a:pt x="3642" y="1890"/>
                  </a:lnTo>
                  <a:lnTo>
                    <a:pt x="3652" y="1890"/>
                  </a:lnTo>
                  <a:lnTo>
                    <a:pt x="3664" y="1890"/>
                  </a:lnTo>
                  <a:lnTo>
                    <a:pt x="3664" y="1895"/>
                  </a:lnTo>
                  <a:lnTo>
                    <a:pt x="3662" y="1898"/>
                  </a:lnTo>
                  <a:lnTo>
                    <a:pt x="3659" y="1900"/>
                  </a:lnTo>
                  <a:lnTo>
                    <a:pt x="3656" y="1902"/>
                  </a:lnTo>
                  <a:lnTo>
                    <a:pt x="3647" y="1904"/>
                  </a:lnTo>
                  <a:lnTo>
                    <a:pt x="3637" y="1904"/>
                  </a:lnTo>
                  <a:lnTo>
                    <a:pt x="3627" y="1904"/>
                  </a:lnTo>
                  <a:lnTo>
                    <a:pt x="3618" y="1905"/>
                  </a:lnTo>
                  <a:lnTo>
                    <a:pt x="3615" y="1907"/>
                  </a:lnTo>
                  <a:lnTo>
                    <a:pt x="3611" y="1909"/>
                  </a:lnTo>
                  <a:lnTo>
                    <a:pt x="3610" y="1912"/>
                  </a:lnTo>
                  <a:lnTo>
                    <a:pt x="3610" y="1917"/>
                  </a:lnTo>
                  <a:lnTo>
                    <a:pt x="3610" y="1921"/>
                  </a:lnTo>
                  <a:lnTo>
                    <a:pt x="3611" y="1922"/>
                  </a:lnTo>
                  <a:lnTo>
                    <a:pt x="3616" y="1924"/>
                  </a:lnTo>
                  <a:lnTo>
                    <a:pt x="3630" y="1924"/>
                  </a:lnTo>
                  <a:lnTo>
                    <a:pt x="3637" y="1924"/>
                  </a:lnTo>
                  <a:lnTo>
                    <a:pt x="3640" y="1922"/>
                  </a:lnTo>
                  <a:lnTo>
                    <a:pt x="3645" y="1919"/>
                  </a:lnTo>
                  <a:lnTo>
                    <a:pt x="3651" y="1917"/>
                  </a:lnTo>
                  <a:lnTo>
                    <a:pt x="3657" y="1917"/>
                  </a:lnTo>
                  <a:lnTo>
                    <a:pt x="3664" y="1917"/>
                  </a:lnTo>
                  <a:lnTo>
                    <a:pt x="3669" y="1916"/>
                  </a:lnTo>
                  <a:lnTo>
                    <a:pt x="3671" y="1910"/>
                  </a:lnTo>
                  <a:lnTo>
                    <a:pt x="3673" y="1907"/>
                  </a:lnTo>
                  <a:lnTo>
                    <a:pt x="3676" y="1907"/>
                  </a:lnTo>
                  <a:lnTo>
                    <a:pt x="3680" y="1909"/>
                  </a:lnTo>
                  <a:lnTo>
                    <a:pt x="3685" y="1910"/>
                  </a:lnTo>
                  <a:lnTo>
                    <a:pt x="3685" y="1916"/>
                  </a:lnTo>
                  <a:lnTo>
                    <a:pt x="3683" y="1921"/>
                  </a:lnTo>
                  <a:lnTo>
                    <a:pt x="3681" y="1926"/>
                  </a:lnTo>
                  <a:lnTo>
                    <a:pt x="3678" y="1927"/>
                  </a:lnTo>
                  <a:lnTo>
                    <a:pt x="3671" y="1933"/>
                  </a:lnTo>
                  <a:lnTo>
                    <a:pt x="3664" y="1938"/>
                  </a:lnTo>
                  <a:lnTo>
                    <a:pt x="3664" y="1933"/>
                  </a:lnTo>
                  <a:lnTo>
                    <a:pt x="3661" y="1931"/>
                  </a:lnTo>
                  <a:lnTo>
                    <a:pt x="3656" y="1931"/>
                  </a:lnTo>
                  <a:lnTo>
                    <a:pt x="3651" y="1931"/>
                  </a:lnTo>
                  <a:lnTo>
                    <a:pt x="3640" y="1931"/>
                  </a:lnTo>
                  <a:lnTo>
                    <a:pt x="3634" y="1931"/>
                  </a:lnTo>
                  <a:lnTo>
                    <a:pt x="3630" y="1931"/>
                  </a:lnTo>
                  <a:lnTo>
                    <a:pt x="3627" y="1933"/>
                  </a:lnTo>
                  <a:lnTo>
                    <a:pt x="3623" y="1934"/>
                  </a:lnTo>
                  <a:lnTo>
                    <a:pt x="3620" y="1938"/>
                  </a:lnTo>
                  <a:lnTo>
                    <a:pt x="3616" y="1938"/>
                  </a:lnTo>
                  <a:lnTo>
                    <a:pt x="3615" y="1943"/>
                  </a:lnTo>
                  <a:lnTo>
                    <a:pt x="3613" y="1945"/>
                  </a:lnTo>
                  <a:lnTo>
                    <a:pt x="3610" y="1945"/>
                  </a:lnTo>
                  <a:lnTo>
                    <a:pt x="3596" y="1948"/>
                  </a:lnTo>
                  <a:lnTo>
                    <a:pt x="3582" y="1953"/>
                  </a:lnTo>
                  <a:lnTo>
                    <a:pt x="3555" y="1962"/>
                  </a:lnTo>
                  <a:lnTo>
                    <a:pt x="3541" y="1965"/>
                  </a:lnTo>
                  <a:lnTo>
                    <a:pt x="3526" y="1968"/>
                  </a:lnTo>
                  <a:lnTo>
                    <a:pt x="3511" y="1972"/>
                  </a:lnTo>
                  <a:lnTo>
                    <a:pt x="3494" y="1972"/>
                  </a:lnTo>
                  <a:lnTo>
                    <a:pt x="3490" y="1989"/>
                  </a:lnTo>
                  <a:lnTo>
                    <a:pt x="3489" y="1996"/>
                  </a:lnTo>
                  <a:lnTo>
                    <a:pt x="3489" y="2003"/>
                  </a:lnTo>
                  <a:lnTo>
                    <a:pt x="3490" y="2008"/>
                  </a:lnTo>
                  <a:lnTo>
                    <a:pt x="3495" y="2011"/>
                  </a:lnTo>
                  <a:lnTo>
                    <a:pt x="3502" y="2013"/>
                  </a:lnTo>
                  <a:lnTo>
                    <a:pt x="3514" y="2013"/>
                  </a:lnTo>
                  <a:lnTo>
                    <a:pt x="3521" y="2013"/>
                  </a:lnTo>
                  <a:lnTo>
                    <a:pt x="3521" y="2020"/>
                  </a:lnTo>
                  <a:lnTo>
                    <a:pt x="3514" y="2020"/>
                  </a:lnTo>
                  <a:lnTo>
                    <a:pt x="3509" y="2021"/>
                  </a:lnTo>
                  <a:lnTo>
                    <a:pt x="3504" y="2025"/>
                  </a:lnTo>
                  <a:lnTo>
                    <a:pt x="3499" y="2032"/>
                  </a:lnTo>
                  <a:lnTo>
                    <a:pt x="3494" y="2040"/>
                  </a:lnTo>
                  <a:lnTo>
                    <a:pt x="3490" y="2044"/>
                  </a:lnTo>
                  <a:lnTo>
                    <a:pt x="3487" y="2047"/>
                  </a:lnTo>
                  <a:lnTo>
                    <a:pt x="3483" y="2047"/>
                  </a:lnTo>
                  <a:lnTo>
                    <a:pt x="3482" y="2049"/>
                  </a:lnTo>
                  <a:lnTo>
                    <a:pt x="3480" y="2054"/>
                  </a:lnTo>
                  <a:lnTo>
                    <a:pt x="3483" y="2061"/>
                  </a:lnTo>
                  <a:lnTo>
                    <a:pt x="3489" y="2066"/>
                  </a:lnTo>
                  <a:lnTo>
                    <a:pt x="3495" y="2067"/>
                  </a:lnTo>
                  <a:lnTo>
                    <a:pt x="3502" y="2067"/>
                  </a:lnTo>
                  <a:lnTo>
                    <a:pt x="3521" y="2064"/>
                  </a:lnTo>
                  <a:lnTo>
                    <a:pt x="3535" y="2061"/>
                  </a:lnTo>
                  <a:lnTo>
                    <a:pt x="3536" y="2057"/>
                  </a:lnTo>
                  <a:lnTo>
                    <a:pt x="3538" y="2056"/>
                  </a:lnTo>
                  <a:lnTo>
                    <a:pt x="3545" y="2054"/>
                  </a:lnTo>
                  <a:lnTo>
                    <a:pt x="3548" y="2054"/>
                  </a:lnTo>
                  <a:lnTo>
                    <a:pt x="3560" y="2042"/>
                  </a:lnTo>
                  <a:lnTo>
                    <a:pt x="3570" y="2030"/>
                  </a:lnTo>
                  <a:lnTo>
                    <a:pt x="3572" y="2028"/>
                  </a:lnTo>
                  <a:lnTo>
                    <a:pt x="3576" y="2026"/>
                  </a:lnTo>
                  <a:lnTo>
                    <a:pt x="3576" y="2023"/>
                  </a:lnTo>
                  <a:lnTo>
                    <a:pt x="3576" y="2020"/>
                  </a:lnTo>
                  <a:lnTo>
                    <a:pt x="3579" y="2018"/>
                  </a:lnTo>
                  <a:lnTo>
                    <a:pt x="3582" y="2016"/>
                  </a:lnTo>
                  <a:lnTo>
                    <a:pt x="3589" y="2013"/>
                  </a:lnTo>
                  <a:lnTo>
                    <a:pt x="3591" y="2011"/>
                  </a:lnTo>
                  <a:lnTo>
                    <a:pt x="3591" y="2009"/>
                  </a:lnTo>
                  <a:lnTo>
                    <a:pt x="3593" y="2008"/>
                  </a:lnTo>
                  <a:lnTo>
                    <a:pt x="3596" y="2006"/>
                  </a:lnTo>
                  <a:lnTo>
                    <a:pt x="3601" y="2006"/>
                  </a:lnTo>
                  <a:lnTo>
                    <a:pt x="3606" y="2006"/>
                  </a:lnTo>
                  <a:lnTo>
                    <a:pt x="3611" y="2006"/>
                  </a:lnTo>
                  <a:lnTo>
                    <a:pt x="3616" y="2006"/>
                  </a:lnTo>
                  <a:lnTo>
                    <a:pt x="3625" y="2006"/>
                  </a:lnTo>
                  <a:lnTo>
                    <a:pt x="3632" y="2008"/>
                  </a:lnTo>
                  <a:lnTo>
                    <a:pt x="3639" y="2009"/>
                  </a:lnTo>
                  <a:lnTo>
                    <a:pt x="3642" y="2015"/>
                  </a:lnTo>
                  <a:lnTo>
                    <a:pt x="3651" y="2023"/>
                  </a:lnTo>
                  <a:lnTo>
                    <a:pt x="3657" y="2033"/>
                  </a:lnTo>
                  <a:lnTo>
                    <a:pt x="3649" y="2033"/>
                  </a:lnTo>
                  <a:lnTo>
                    <a:pt x="3644" y="2032"/>
                  </a:lnTo>
                  <a:lnTo>
                    <a:pt x="3640" y="2028"/>
                  </a:lnTo>
                  <a:lnTo>
                    <a:pt x="3637" y="2023"/>
                  </a:lnTo>
                  <a:lnTo>
                    <a:pt x="3634" y="2018"/>
                  </a:lnTo>
                  <a:lnTo>
                    <a:pt x="3630" y="2015"/>
                  </a:lnTo>
                  <a:lnTo>
                    <a:pt x="3623" y="2013"/>
                  </a:lnTo>
                  <a:lnTo>
                    <a:pt x="3616" y="2013"/>
                  </a:lnTo>
                  <a:lnTo>
                    <a:pt x="3611" y="2013"/>
                  </a:lnTo>
                  <a:lnTo>
                    <a:pt x="3608" y="2015"/>
                  </a:lnTo>
                  <a:lnTo>
                    <a:pt x="3605" y="2016"/>
                  </a:lnTo>
                  <a:lnTo>
                    <a:pt x="3603" y="2020"/>
                  </a:lnTo>
                  <a:lnTo>
                    <a:pt x="3603" y="2026"/>
                  </a:lnTo>
                  <a:lnTo>
                    <a:pt x="3601" y="2030"/>
                  </a:lnTo>
                  <a:lnTo>
                    <a:pt x="3599" y="2032"/>
                  </a:lnTo>
                  <a:lnTo>
                    <a:pt x="3598" y="2030"/>
                  </a:lnTo>
                  <a:lnTo>
                    <a:pt x="3596" y="2026"/>
                  </a:lnTo>
                  <a:lnTo>
                    <a:pt x="3591" y="2026"/>
                  </a:lnTo>
                  <a:lnTo>
                    <a:pt x="3586" y="2028"/>
                  </a:lnTo>
                  <a:lnTo>
                    <a:pt x="3577" y="2033"/>
                  </a:lnTo>
                  <a:lnTo>
                    <a:pt x="3576" y="2035"/>
                  </a:lnTo>
                  <a:lnTo>
                    <a:pt x="3572" y="2040"/>
                  </a:lnTo>
                  <a:lnTo>
                    <a:pt x="3570" y="2047"/>
                  </a:lnTo>
                  <a:lnTo>
                    <a:pt x="3567" y="2052"/>
                  </a:lnTo>
                  <a:lnTo>
                    <a:pt x="3564" y="2057"/>
                  </a:lnTo>
                  <a:lnTo>
                    <a:pt x="3562" y="2061"/>
                  </a:lnTo>
                  <a:lnTo>
                    <a:pt x="3562" y="2069"/>
                  </a:lnTo>
                  <a:lnTo>
                    <a:pt x="3564" y="2076"/>
                  </a:lnTo>
                  <a:lnTo>
                    <a:pt x="3567" y="2081"/>
                  </a:lnTo>
                  <a:lnTo>
                    <a:pt x="3576" y="2081"/>
                  </a:lnTo>
                  <a:lnTo>
                    <a:pt x="3576" y="2088"/>
                  </a:lnTo>
                  <a:lnTo>
                    <a:pt x="3576" y="2091"/>
                  </a:lnTo>
                  <a:lnTo>
                    <a:pt x="3574" y="2095"/>
                  </a:lnTo>
                  <a:lnTo>
                    <a:pt x="3570" y="2097"/>
                  </a:lnTo>
                  <a:lnTo>
                    <a:pt x="3565" y="2102"/>
                  </a:lnTo>
                  <a:lnTo>
                    <a:pt x="3562" y="2105"/>
                  </a:lnTo>
                  <a:lnTo>
                    <a:pt x="3562" y="2108"/>
                  </a:lnTo>
                  <a:lnTo>
                    <a:pt x="3564" y="2112"/>
                  </a:lnTo>
                  <a:lnTo>
                    <a:pt x="3567" y="2114"/>
                  </a:lnTo>
                  <a:lnTo>
                    <a:pt x="3576" y="2115"/>
                  </a:lnTo>
                  <a:lnTo>
                    <a:pt x="3577" y="2119"/>
                  </a:lnTo>
                  <a:lnTo>
                    <a:pt x="3581" y="2120"/>
                  </a:lnTo>
                  <a:lnTo>
                    <a:pt x="3589" y="2122"/>
                  </a:lnTo>
                  <a:lnTo>
                    <a:pt x="3606" y="2122"/>
                  </a:lnTo>
                  <a:lnTo>
                    <a:pt x="3613" y="2120"/>
                  </a:lnTo>
                  <a:lnTo>
                    <a:pt x="3615" y="2119"/>
                  </a:lnTo>
                  <a:lnTo>
                    <a:pt x="3616" y="2115"/>
                  </a:lnTo>
                  <a:lnTo>
                    <a:pt x="3620" y="2115"/>
                  </a:lnTo>
                  <a:lnTo>
                    <a:pt x="3623" y="2115"/>
                  </a:lnTo>
                  <a:lnTo>
                    <a:pt x="3627" y="2115"/>
                  </a:lnTo>
                  <a:lnTo>
                    <a:pt x="3630" y="2115"/>
                  </a:lnTo>
                  <a:lnTo>
                    <a:pt x="3630" y="2112"/>
                  </a:lnTo>
                  <a:lnTo>
                    <a:pt x="3630" y="2108"/>
                  </a:lnTo>
                  <a:lnTo>
                    <a:pt x="3637" y="2108"/>
                  </a:lnTo>
                  <a:lnTo>
                    <a:pt x="3640" y="2108"/>
                  </a:lnTo>
                  <a:lnTo>
                    <a:pt x="3644" y="2108"/>
                  </a:lnTo>
                  <a:lnTo>
                    <a:pt x="3645" y="2105"/>
                  </a:lnTo>
                  <a:lnTo>
                    <a:pt x="3651" y="2098"/>
                  </a:lnTo>
                  <a:lnTo>
                    <a:pt x="3654" y="2097"/>
                  </a:lnTo>
                  <a:lnTo>
                    <a:pt x="3659" y="2095"/>
                  </a:lnTo>
                  <a:lnTo>
                    <a:pt x="3664" y="2093"/>
                  </a:lnTo>
                  <a:lnTo>
                    <a:pt x="3671" y="2095"/>
                  </a:lnTo>
                  <a:lnTo>
                    <a:pt x="3669" y="2103"/>
                  </a:lnTo>
                  <a:lnTo>
                    <a:pt x="3666" y="2110"/>
                  </a:lnTo>
                  <a:lnTo>
                    <a:pt x="3662" y="2115"/>
                  </a:lnTo>
                  <a:lnTo>
                    <a:pt x="3657" y="2119"/>
                  </a:lnTo>
                  <a:lnTo>
                    <a:pt x="3652" y="2122"/>
                  </a:lnTo>
                  <a:lnTo>
                    <a:pt x="3645" y="2126"/>
                  </a:lnTo>
                  <a:lnTo>
                    <a:pt x="3630" y="2129"/>
                  </a:lnTo>
                  <a:lnTo>
                    <a:pt x="3630" y="2156"/>
                  </a:lnTo>
                  <a:lnTo>
                    <a:pt x="3630" y="2160"/>
                  </a:lnTo>
                  <a:lnTo>
                    <a:pt x="3632" y="2161"/>
                  </a:lnTo>
                  <a:lnTo>
                    <a:pt x="3637" y="2163"/>
                  </a:lnTo>
                  <a:lnTo>
                    <a:pt x="3637" y="2166"/>
                  </a:lnTo>
                  <a:lnTo>
                    <a:pt x="3637" y="2170"/>
                  </a:lnTo>
                  <a:lnTo>
                    <a:pt x="3637" y="2175"/>
                  </a:lnTo>
                  <a:lnTo>
                    <a:pt x="3637" y="2177"/>
                  </a:lnTo>
                  <a:lnTo>
                    <a:pt x="3634" y="2178"/>
                  </a:lnTo>
                  <a:lnTo>
                    <a:pt x="3630" y="2177"/>
                  </a:lnTo>
                  <a:lnTo>
                    <a:pt x="3627" y="2168"/>
                  </a:lnTo>
                  <a:lnTo>
                    <a:pt x="3622" y="2160"/>
                  </a:lnTo>
                  <a:lnTo>
                    <a:pt x="3620" y="2156"/>
                  </a:lnTo>
                  <a:lnTo>
                    <a:pt x="3616" y="2156"/>
                  </a:lnTo>
                  <a:lnTo>
                    <a:pt x="3615" y="2149"/>
                  </a:lnTo>
                  <a:lnTo>
                    <a:pt x="3613" y="2143"/>
                  </a:lnTo>
                  <a:lnTo>
                    <a:pt x="3610" y="2137"/>
                  </a:lnTo>
                  <a:lnTo>
                    <a:pt x="3610" y="2129"/>
                  </a:lnTo>
                  <a:lnTo>
                    <a:pt x="3601" y="2127"/>
                  </a:lnTo>
                  <a:lnTo>
                    <a:pt x="3594" y="2129"/>
                  </a:lnTo>
                  <a:lnTo>
                    <a:pt x="3582" y="2132"/>
                  </a:lnTo>
                  <a:lnTo>
                    <a:pt x="3577" y="2134"/>
                  </a:lnTo>
                  <a:lnTo>
                    <a:pt x="3574" y="2132"/>
                  </a:lnTo>
                  <a:lnTo>
                    <a:pt x="3570" y="2129"/>
                  </a:lnTo>
                  <a:lnTo>
                    <a:pt x="3569" y="2122"/>
                  </a:lnTo>
                  <a:lnTo>
                    <a:pt x="3562" y="2122"/>
                  </a:lnTo>
                  <a:lnTo>
                    <a:pt x="3558" y="2119"/>
                  </a:lnTo>
                  <a:lnTo>
                    <a:pt x="3555" y="2115"/>
                  </a:lnTo>
                  <a:lnTo>
                    <a:pt x="3555" y="2108"/>
                  </a:lnTo>
                  <a:lnTo>
                    <a:pt x="3555" y="2102"/>
                  </a:lnTo>
                  <a:lnTo>
                    <a:pt x="3552" y="2098"/>
                  </a:lnTo>
                  <a:lnTo>
                    <a:pt x="3550" y="2093"/>
                  </a:lnTo>
                  <a:lnTo>
                    <a:pt x="3548" y="2088"/>
                  </a:lnTo>
                  <a:lnTo>
                    <a:pt x="3540" y="2088"/>
                  </a:lnTo>
                  <a:lnTo>
                    <a:pt x="3538" y="2088"/>
                  </a:lnTo>
                  <a:lnTo>
                    <a:pt x="3531" y="2091"/>
                  </a:lnTo>
                  <a:lnTo>
                    <a:pt x="3523" y="2093"/>
                  </a:lnTo>
                  <a:lnTo>
                    <a:pt x="3514" y="2097"/>
                  </a:lnTo>
                  <a:lnTo>
                    <a:pt x="3506" y="2100"/>
                  </a:lnTo>
                  <a:lnTo>
                    <a:pt x="3502" y="2102"/>
                  </a:lnTo>
                  <a:lnTo>
                    <a:pt x="3495" y="2108"/>
                  </a:lnTo>
                  <a:lnTo>
                    <a:pt x="3490" y="2115"/>
                  </a:lnTo>
                  <a:lnTo>
                    <a:pt x="3489" y="2119"/>
                  </a:lnTo>
                  <a:lnTo>
                    <a:pt x="3482" y="2124"/>
                  </a:lnTo>
                  <a:lnTo>
                    <a:pt x="3473" y="2129"/>
                  </a:lnTo>
                  <a:lnTo>
                    <a:pt x="3473" y="2136"/>
                  </a:lnTo>
                  <a:lnTo>
                    <a:pt x="3477" y="2143"/>
                  </a:lnTo>
                  <a:lnTo>
                    <a:pt x="3480" y="2148"/>
                  </a:lnTo>
                  <a:lnTo>
                    <a:pt x="3480" y="2156"/>
                  </a:lnTo>
                  <a:lnTo>
                    <a:pt x="3453" y="2156"/>
                  </a:lnTo>
                  <a:lnTo>
                    <a:pt x="3453" y="2163"/>
                  </a:lnTo>
                  <a:lnTo>
                    <a:pt x="3456" y="2170"/>
                  </a:lnTo>
                  <a:lnTo>
                    <a:pt x="3460" y="2175"/>
                  </a:lnTo>
                  <a:lnTo>
                    <a:pt x="3460" y="2183"/>
                  </a:lnTo>
                  <a:lnTo>
                    <a:pt x="3456" y="2185"/>
                  </a:lnTo>
                  <a:lnTo>
                    <a:pt x="3453" y="2187"/>
                  </a:lnTo>
                  <a:lnTo>
                    <a:pt x="3451" y="2195"/>
                  </a:lnTo>
                  <a:lnTo>
                    <a:pt x="3449" y="2199"/>
                  </a:lnTo>
                  <a:lnTo>
                    <a:pt x="3448" y="2202"/>
                  </a:lnTo>
                  <a:lnTo>
                    <a:pt x="3444" y="2204"/>
                  </a:lnTo>
                  <a:lnTo>
                    <a:pt x="3439" y="2204"/>
                  </a:lnTo>
                  <a:lnTo>
                    <a:pt x="3437" y="2209"/>
                  </a:lnTo>
                  <a:lnTo>
                    <a:pt x="3436" y="2211"/>
                  </a:lnTo>
                  <a:lnTo>
                    <a:pt x="3431" y="2216"/>
                  </a:lnTo>
                  <a:lnTo>
                    <a:pt x="3427" y="2218"/>
                  </a:lnTo>
                  <a:lnTo>
                    <a:pt x="3425" y="2221"/>
                  </a:lnTo>
                  <a:lnTo>
                    <a:pt x="3424" y="2226"/>
                  </a:lnTo>
                  <a:lnTo>
                    <a:pt x="3425" y="2231"/>
                  </a:lnTo>
                  <a:lnTo>
                    <a:pt x="3427" y="2235"/>
                  </a:lnTo>
                  <a:lnTo>
                    <a:pt x="3431" y="2238"/>
                  </a:lnTo>
                  <a:lnTo>
                    <a:pt x="3437" y="2240"/>
                  </a:lnTo>
                  <a:lnTo>
                    <a:pt x="3446" y="2240"/>
                  </a:lnTo>
                  <a:lnTo>
                    <a:pt x="3453" y="2240"/>
                  </a:lnTo>
                  <a:lnTo>
                    <a:pt x="3460" y="2238"/>
                  </a:lnTo>
                  <a:lnTo>
                    <a:pt x="3465" y="2235"/>
                  </a:lnTo>
                  <a:lnTo>
                    <a:pt x="3466" y="2231"/>
                  </a:lnTo>
                  <a:lnTo>
                    <a:pt x="3472" y="2235"/>
                  </a:lnTo>
                  <a:lnTo>
                    <a:pt x="3477" y="2238"/>
                  </a:lnTo>
                  <a:lnTo>
                    <a:pt x="3480" y="2243"/>
                  </a:lnTo>
                  <a:lnTo>
                    <a:pt x="3487" y="2245"/>
                  </a:lnTo>
                  <a:lnTo>
                    <a:pt x="3490" y="2243"/>
                  </a:lnTo>
                  <a:lnTo>
                    <a:pt x="3494" y="2241"/>
                  </a:lnTo>
                  <a:lnTo>
                    <a:pt x="3495" y="2240"/>
                  </a:lnTo>
                  <a:lnTo>
                    <a:pt x="3501" y="2238"/>
                  </a:lnTo>
                  <a:lnTo>
                    <a:pt x="3506" y="2238"/>
                  </a:lnTo>
                  <a:lnTo>
                    <a:pt x="3509" y="2236"/>
                  </a:lnTo>
                  <a:lnTo>
                    <a:pt x="3512" y="2235"/>
                  </a:lnTo>
                  <a:lnTo>
                    <a:pt x="3514" y="2231"/>
                  </a:lnTo>
                  <a:lnTo>
                    <a:pt x="3519" y="2235"/>
                  </a:lnTo>
                  <a:lnTo>
                    <a:pt x="3523" y="2236"/>
                  </a:lnTo>
                  <a:lnTo>
                    <a:pt x="3531" y="2238"/>
                  </a:lnTo>
                  <a:lnTo>
                    <a:pt x="3535" y="2238"/>
                  </a:lnTo>
                  <a:lnTo>
                    <a:pt x="3535" y="2241"/>
                  </a:lnTo>
                  <a:lnTo>
                    <a:pt x="3536" y="2243"/>
                  </a:lnTo>
                  <a:lnTo>
                    <a:pt x="3552" y="2245"/>
                  </a:lnTo>
                  <a:lnTo>
                    <a:pt x="3558" y="2247"/>
                  </a:lnTo>
                  <a:lnTo>
                    <a:pt x="3569" y="2245"/>
                  </a:lnTo>
                  <a:lnTo>
                    <a:pt x="3570" y="2250"/>
                  </a:lnTo>
                  <a:lnTo>
                    <a:pt x="3574" y="2252"/>
                  </a:lnTo>
                  <a:lnTo>
                    <a:pt x="3582" y="2255"/>
                  </a:lnTo>
                  <a:lnTo>
                    <a:pt x="3591" y="2259"/>
                  </a:lnTo>
                  <a:lnTo>
                    <a:pt x="3594" y="2260"/>
                  </a:lnTo>
                  <a:lnTo>
                    <a:pt x="3596" y="2265"/>
                  </a:lnTo>
                  <a:lnTo>
                    <a:pt x="3601" y="2270"/>
                  </a:lnTo>
                  <a:lnTo>
                    <a:pt x="3606" y="2276"/>
                  </a:lnTo>
                  <a:lnTo>
                    <a:pt x="3608" y="2284"/>
                  </a:lnTo>
                  <a:lnTo>
                    <a:pt x="3610" y="2293"/>
                  </a:lnTo>
                  <a:lnTo>
                    <a:pt x="3605" y="2293"/>
                  </a:lnTo>
                  <a:lnTo>
                    <a:pt x="3601" y="2289"/>
                  </a:lnTo>
                  <a:lnTo>
                    <a:pt x="3599" y="2286"/>
                  </a:lnTo>
                  <a:lnTo>
                    <a:pt x="3598" y="2281"/>
                  </a:lnTo>
                  <a:lnTo>
                    <a:pt x="3596" y="2277"/>
                  </a:lnTo>
                  <a:lnTo>
                    <a:pt x="3593" y="2274"/>
                  </a:lnTo>
                  <a:lnTo>
                    <a:pt x="3589" y="2272"/>
                  </a:lnTo>
                  <a:lnTo>
                    <a:pt x="3582" y="2272"/>
                  </a:lnTo>
                  <a:lnTo>
                    <a:pt x="3582" y="2267"/>
                  </a:lnTo>
                  <a:lnTo>
                    <a:pt x="3581" y="2264"/>
                  </a:lnTo>
                  <a:lnTo>
                    <a:pt x="3577" y="2262"/>
                  </a:lnTo>
                  <a:lnTo>
                    <a:pt x="3574" y="2260"/>
                  </a:lnTo>
                  <a:lnTo>
                    <a:pt x="3565" y="2259"/>
                  </a:lnTo>
                  <a:lnTo>
                    <a:pt x="3564" y="2255"/>
                  </a:lnTo>
                  <a:lnTo>
                    <a:pt x="3562" y="2252"/>
                  </a:lnTo>
                  <a:lnTo>
                    <a:pt x="3557" y="2252"/>
                  </a:lnTo>
                  <a:lnTo>
                    <a:pt x="3552" y="2252"/>
                  </a:lnTo>
                  <a:lnTo>
                    <a:pt x="3540" y="2252"/>
                  </a:lnTo>
                  <a:lnTo>
                    <a:pt x="3536" y="2252"/>
                  </a:lnTo>
                  <a:lnTo>
                    <a:pt x="3528" y="2250"/>
                  </a:lnTo>
                  <a:lnTo>
                    <a:pt x="3519" y="2248"/>
                  </a:lnTo>
                  <a:lnTo>
                    <a:pt x="3512" y="2247"/>
                  </a:lnTo>
                  <a:lnTo>
                    <a:pt x="3504" y="2250"/>
                  </a:lnTo>
                  <a:lnTo>
                    <a:pt x="3501" y="2250"/>
                  </a:lnTo>
                  <a:lnTo>
                    <a:pt x="3485" y="2252"/>
                  </a:lnTo>
                  <a:lnTo>
                    <a:pt x="3466" y="2252"/>
                  </a:lnTo>
                  <a:lnTo>
                    <a:pt x="3461" y="2252"/>
                  </a:lnTo>
                  <a:lnTo>
                    <a:pt x="3456" y="2252"/>
                  </a:lnTo>
                  <a:lnTo>
                    <a:pt x="3451" y="2257"/>
                  </a:lnTo>
                  <a:lnTo>
                    <a:pt x="3443" y="2260"/>
                  </a:lnTo>
                  <a:lnTo>
                    <a:pt x="3439" y="2260"/>
                  </a:lnTo>
                  <a:lnTo>
                    <a:pt x="3432" y="2259"/>
                  </a:lnTo>
                  <a:lnTo>
                    <a:pt x="3424" y="2264"/>
                  </a:lnTo>
                  <a:lnTo>
                    <a:pt x="3419" y="2265"/>
                  </a:lnTo>
                  <a:lnTo>
                    <a:pt x="3412" y="2265"/>
                  </a:lnTo>
                  <a:lnTo>
                    <a:pt x="3407" y="2267"/>
                  </a:lnTo>
                  <a:lnTo>
                    <a:pt x="3403" y="2269"/>
                  </a:lnTo>
                  <a:lnTo>
                    <a:pt x="3398" y="2276"/>
                  </a:lnTo>
                  <a:lnTo>
                    <a:pt x="3393" y="2282"/>
                  </a:lnTo>
                  <a:lnTo>
                    <a:pt x="3390" y="2284"/>
                  </a:lnTo>
                  <a:lnTo>
                    <a:pt x="3385" y="2286"/>
                  </a:lnTo>
                  <a:lnTo>
                    <a:pt x="3350" y="2286"/>
                  </a:lnTo>
                  <a:lnTo>
                    <a:pt x="3347" y="2288"/>
                  </a:lnTo>
                  <a:lnTo>
                    <a:pt x="3345" y="2291"/>
                  </a:lnTo>
                  <a:lnTo>
                    <a:pt x="3344" y="2299"/>
                  </a:lnTo>
                  <a:lnTo>
                    <a:pt x="3364" y="2299"/>
                  </a:lnTo>
                  <a:lnTo>
                    <a:pt x="3362" y="2303"/>
                  </a:lnTo>
                  <a:lnTo>
                    <a:pt x="3361" y="2306"/>
                  </a:lnTo>
                  <a:lnTo>
                    <a:pt x="3357" y="2310"/>
                  </a:lnTo>
                  <a:lnTo>
                    <a:pt x="3357" y="2313"/>
                  </a:lnTo>
                  <a:lnTo>
                    <a:pt x="3359" y="2316"/>
                  </a:lnTo>
                  <a:lnTo>
                    <a:pt x="3362" y="2318"/>
                  </a:lnTo>
                  <a:lnTo>
                    <a:pt x="3371" y="2320"/>
                  </a:lnTo>
                  <a:lnTo>
                    <a:pt x="3378" y="2323"/>
                  </a:lnTo>
                  <a:lnTo>
                    <a:pt x="3383" y="2327"/>
                  </a:lnTo>
                  <a:lnTo>
                    <a:pt x="3385" y="2335"/>
                  </a:lnTo>
                  <a:lnTo>
                    <a:pt x="3385" y="2347"/>
                  </a:lnTo>
                  <a:lnTo>
                    <a:pt x="3390" y="2345"/>
                  </a:lnTo>
                  <a:lnTo>
                    <a:pt x="3393" y="2344"/>
                  </a:lnTo>
                  <a:lnTo>
                    <a:pt x="3395" y="2340"/>
                  </a:lnTo>
                  <a:lnTo>
                    <a:pt x="3397" y="2337"/>
                  </a:lnTo>
                  <a:lnTo>
                    <a:pt x="3398" y="2325"/>
                  </a:lnTo>
                  <a:lnTo>
                    <a:pt x="3398" y="2313"/>
                  </a:lnTo>
                  <a:lnTo>
                    <a:pt x="3397" y="2308"/>
                  </a:lnTo>
                  <a:lnTo>
                    <a:pt x="3398" y="2303"/>
                  </a:lnTo>
                  <a:lnTo>
                    <a:pt x="3400" y="2299"/>
                  </a:lnTo>
                  <a:lnTo>
                    <a:pt x="3403" y="2298"/>
                  </a:lnTo>
                  <a:lnTo>
                    <a:pt x="3408" y="2293"/>
                  </a:lnTo>
                  <a:lnTo>
                    <a:pt x="3410" y="2291"/>
                  </a:lnTo>
                  <a:lnTo>
                    <a:pt x="3412" y="2286"/>
                  </a:lnTo>
                  <a:lnTo>
                    <a:pt x="3415" y="2288"/>
                  </a:lnTo>
                  <a:lnTo>
                    <a:pt x="3417" y="2289"/>
                  </a:lnTo>
                  <a:lnTo>
                    <a:pt x="3417" y="2293"/>
                  </a:lnTo>
                  <a:lnTo>
                    <a:pt x="3415" y="2298"/>
                  </a:lnTo>
                  <a:lnTo>
                    <a:pt x="3414" y="2299"/>
                  </a:lnTo>
                  <a:lnTo>
                    <a:pt x="3412" y="2299"/>
                  </a:lnTo>
                  <a:lnTo>
                    <a:pt x="3412" y="2306"/>
                  </a:lnTo>
                  <a:lnTo>
                    <a:pt x="3408" y="2311"/>
                  </a:lnTo>
                  <a:lnTo>
                    <a:pt x="3407" y="2315"/>
                  </a:lnTo>
                  <a:lnTo>
                    <a:pt x="3405" y="2320"/>
                  </a:lnTo>
                  <a:lnTo>
                    <a:pt x="3407" y="2322"/>
                  </a:lnTo>
                  <a:lnTo>
                    <a:pt x="3408" y="2323"/>
                  </a:lnTo>
                  <a:lnTo>
                    <a:pt x="3410" y="2328"/>
                  </a:lnTo>
                  <a:lnTo>
                    <a:pt x="3412" y="2340"/>
                  </a:lnTo>
                  <a:lnTo>
                    <a:pt x="3408" y="2342"/>
                  </a:lnTo>
                  <a:lnTo>
                    <a:pt x="3407" y="2344"/>
                  </a:lnTo>
                  <a:lnTo>
                    <a:pt x="3405" y="2349"/>
                  </a:lnTo>
                  <a:lnTo>
                    <a:pt x="3405" y="2361"/>
                  </a:lnTo>
                  <a:lnTo>
                    <a:pt x="3397" y="2361"/>
                  </a:lnTo>
                  <a:lnTo>
                    <a:pt x="3388" y="2359"/>
                  </a:lnTo>
                  <a:lnTo>
                    <a:pt x="3383" y="2357"/>
                  </a:lnTo>
                  <a:lnTo>
                    <a:pt x="3379" y="2352"/>
                  </a:lnTo>
                  <a:lnTo>
                    <a:pt x="3376" y="2347"/>
                  </a:lnTo>
                  <a:lnTo>
                    <a:pt x="3374" y="2340"/>
                  </a:lnTo>
                  <a:lnTo>
                    <a:pt x="3371" y="2327"/>
                  </a:lnTo>
                  <a:lnTo>
                    <a:pt x="3366" y="2330"/>
                  </a:lnTo>
                  <a:lnTo>
                    <a:pt x="3361" y="2334"/>
                  </a:lnTo>
                  <a:lnTo>
                    <a:pt x="3359" y="2335"/>
                  </a:lnTo>
                  <a:lnTo>
                    <a:pt x="3359" y="2339"/>
                  </a:lnTo>
                  <a:lnTo>
                    <a:pt x="3361" y="2339"/>
                  </a:lnTo>
                  <a:lnTo>
                    <a:pt x="3364" y="2340"/>
                  </a:lnTo>
                  <a:lnTo>
                    <a:pt x="3364" y="2347"/>
                  </a:lnTo>
                  <a:lnTo>
                    <a:pt x="3361" y="2352"/>
                  </a:lnTo>
                  <a:lnTo>
                    <a:pt x="3359" y="2356"/>
                  </a:lnTo>
                  <a:lnTo>
                    <a:pt x="3357" y="2361"/>
                  </a:lnTo>
                  <a:lnTo>
                    <a:pt x="3337" y="2361"/>
                  </a:lnTo>
                  <a:lnTo>
                    <a:pt x="3328" y="2361"/>
                  </a:lnTo>
                  <a:lnTo>
                    <a:pt x="3321" y="2363"/>
                  </a:lnTo>
                  <a:lnTo>
                    <a:pt x="3316" y="2368"/>
                  </a:lnTo>
                  <a:lnTo>
                    <a:pt x="3316" y="2374"/>
                  </a:lnTo>
                  <a:lnTo>
                    <a:pt x="3308" y="2374"/>
                  </a:lnTo>
                  <a:lnTo>
                    <a:pt x="3299" y="2374"/>
                  </a:lnTo>
                  <a:lnTo>
                    <a:pt x="3285" y="2378"/>
                  </a:lnTo>
                  <a:lnTo>
                    <a:pt x="3262" y="2388"/>
                  </a:lnTo>
                  <a:lnTo>
                    <a:pt x="3263" y="2393"/>
                  </a:lnTo>
                  <a:lnTo>
                    <a:pt x="3267" y="2397"/>
                  </a:lnTo>
                  <a:lnTo>
                    <a:pt x="3274" y="2402"/>
                  </a:lnTo>
                  <a:lnTo>
                    <a:pt x="3282" y="2405"/>
                  </a:lnTo>
                  <a:lnTo>
                    <a:pt x="3292" y="2409"/>
                  </a:lnTo>
                  <a:lnTo>
                    <a:pt x="3301" y="2412"/>
                  </a:lnTo>
                  <a:lnTo>
                    <a:pt x="3304" y="2415"/>
                  </a:lnTo>
                  <a:lnTo>
                    <a:pt x="3308" y="2419"/>
                  </a:lnTo>
                  <a:lnTo>
                    <a:pt x="3309" y="2422"/>
                  </a:lnTo>
                  <a:lnTo>
                    <a:pt x="3311" y="2427"/>
                  </a:lnTo>
                  <a:lnTo>
                    <a:pt x="3311" y="2434"/>
                  </a:lnTo>
                  <a:lnTo>
                    <a:pt x="3309" y="2443"/>
                  </a:lnTo>
                  <a:lnTo>
                    <a:pt x="3303" y="2443"/>
                  </a:lnTo>
                  <a:lnTo>
                    <a:pt x="3301" y="2446"/>
                  </a:lnTo>
                  <a:lnTo>
                    <a:pt x="3299" y="2448"/>
                  </a:lnTo>
                  <a:lnTo>
                    <a:pt x="3292" y="2449"/>
                  </a:lnTo>
                  <a:lnTo>
                    <a:pt x="3284" y="2449"/>
                  </a:lnTo>
                  <a:lnTo>
                    <a:pt x="3275" y="2449"/>
                  </a:lnTo>
                  <a:lnTo>
                    <a:pt x="3270" y="2451"/>
                  </a:lnTo>
                  <a:lnTo>
                    <a:pt x="3263" y="2455"/>
                  </a:lnTo>
                  <a:lnTo>
                    <a:pt x="3256" y="2456"/>
                  </a:lnTo>
                  <a:lnTo>
                    <a:pt x="3248" y="2456"/>
                  </a:lnTo>
                  <a:lnTo>
                    <a:pt x="3251" y="2461"/>
                  </a:lnTo>
                  <a:lnTo>
                    <a:pt x="3255" y="2465"/>
                  </a:lnTo>
                  <a:lnTo>
                    <a:pt x="3267" y="2468"/>
                  </a:lnTo>
                  <a:lnTo>
                    <a:pt x="3272" y="2472"/>
                  </a:lnTo>
                  <a:lnTo>
                    <a:pt x="3275" y="2475"/>
                  </a:lnTo>
                  <a:lnTo>
                    <a:pt x="3277" y="2482"/>
                  </a:lnTo>
                  <a:lnTo>
                    <a:pt x="3275" y="2490"/>
                  </a:lnTo>
                  <a:lnTo>
                    <a:pt x="3268" y="2490"/>
                  </a:lnTo>
                  <a:lnTo>
                    <a:pt x="3263" y="2490"/>
                  </a:lnTo>
                  <a:lnTo>
                    <a:pt x="3260" y="2487"/>
                  </a:lnTo>
                  <a:lnTo>
                    <a:pt x="3258" y="2484"/>
                  </a:lnTo>
                  <a:lnTo>
                    <a:pt x="3255" y="2480"/>
                  </a:lnTo>
                  <a:lnTo>
                    <a:pt x="3253" y="2477"/>
                  </a:lnTo>
                  <a:lnTo>
                    <a:pt x="3248" y="2477"/>
                  </a:lnTo>
                  <a:lnTo>
                    <a:pt x="3241" y="2477"/>
                  </a:lnTo>
                  <a:lnTo>
                    <a:pt x="3238" y="2475"/>
                  </a:lnTo>
                  <a:lnTo>
                    <a:pt x="3234" y="2473"/>
                  </a:lnTo>
                  <a:lnTo>
                    <a:pt x="3231" y="2470"/>
                  </a:lnTo>
                  <a:lnTo>
                    <a:pt x="3227" y="2470"/>
                  </a:lnTo>
                  <a:lnTo>
                    <a:pt x="3226" y="2473"/>
                  </a:lnTo>
                  <a:lnTo>
                    <a:pt x="3224" y="2475"/>
                  </a:lnTo>
                  <a:lnTo>
                    <a:pt x="3221" y="2477"/>
                  </a:lnTo>
                  <a:lnTo>
                    <a:pt x="3214" y="2477"/>
                  </a:lnTo>
                  <a:lnTo>
                    <a:pt x="3214" y="2487"/>
                  </a:lnTo>
                  <a:lnTo>
                    <a:pt x="3216" y="2490"/>
                  </a:lnTo>
                  <a:lnTo>
                    <a:pt x="3217" y="2494"/>
                  </a:lnTo>
                  <a:lnTo>
                    <a:pt x="3221" y="2496"/>
                  </a:lnTo>
                  <a:lnTo>
                    <a:pt x="3224" y="2497"/>
                  </a:lnTo>
                  <a:lnTo>
                    <a:pt x="3234" y="2497"/>
                  </a:lnTo>
                  <a:lnTo>
                    <a:pt x="3239" y="2497"/>
                  </a:lnTo>
                  <a:lnTo>
                    <a:pt x="3245" y="2497"/>
                  </a:lnTo>
                  <a:lnTo>
                    <a:pt x="3248" y="2499"/>
                  </a:lnTo>
                  <a:lnTo>
                    <a:pt x="3250" y="2502"/>
                  </a:lnTo>
                  <a:lnTo>
                    <a:pt x="3255" y="2507"/>
                  </a:lnTo>
                  <a:lnTo>
                    <a:pt x="3256" y="2511"/>
                  </a:lnTo>
                  <a:lnTo>
                    <a:pt x="3262" y="2511"/>
                  </a:lnTo>
                  <a:lnTo>
                    <a:pt x="3260" y="2514"/>
                  </a:lnTo>
                  <a:lnTo>
                    <a:pt x="3256" y="2516"/>
                  </a:lnTo>
                  <a:lnTo>
                    <a:pt x="3255" y="2516"/>
                  </a:lnTo>
                  <a:lnTo>
                    <a:pt x="3253" y="2516"/>
                  </a:lnTo>
                  <a:lnTo>
                    <a:pt x="3246" y="2513"/>
                  </a:lnTo>
                  <a:lnTo>
                    <a:pt x="3241" y="2511"/>
                  </a:lnTo>
                  <a:lnTo>
                    <a:pt x="3214" y="2511"/>
                  </a:lnTo>
                  <a:lnTo>
                    <a:pt x="3214" y="2525"/>
                  </a:lnTo>
                  <a:lnTo>
                    <a:pt x="3217" y="2526"/>
                  </a:lnTo>
                  <a:lnTo>
                    <a:pt x="3217" y="2528"/>
                  </a:lnTo>
                  <a:lnTo>
                    <a:pt x="3217" y="2530"/>
                  </a:lnTo>
                  <a:lnTo>
                    <a:pt x="3214" y="2531"/>
                  </a:lnTo>
                  <a:lnTo>
                    <a:pt x="3214" y="2542"/>
                  </a:lnTo>
                  <a:lnTo>
                    <a:pt x="3214" y="2552"/>
                  </a:lnTo>
                  <a:lnTo>
                    <a:pt x="3217" y="2559"/>
                  </a:lnTo>
                  <a:lnTo>
                    <a:pt x="3221" y="2566"/>
                  </a:lnTo>
                  <a:lnTo>
                    <a:pt x="3229" y="2560"/>
                  </a:lnTo>
                  <a:lnTo>
                    <a:pt x="3239" y="2557"/>
                  </a:lnTo>
                  <a:lnTo>
                    <a:pt x="3248" y="2552"/>
                  </a:lnTo>
                  <a:lnTo>
                    <a:pt x="3251" y="2548"/>
                  </a:lnTo>
                  <a:lnTo>
                    <a:pt x="3255" y="2545"/>
                  </a:lnTo>
                  <a:lnTo>
                    <a:pt x="3263" y="2542"/>
                  </a:lnTo>
                  <a:lnTo>
                    <a:pt x="3270" y="2536"/>
                  </a:lnTo>
                  <a:lnTo>
                    <a:pt x="3279" y="2533"/>
                  </a:lnTo>
                  <a:lnTo>
                    <a:pt x="3284" y="2531"/>
                  </a:lnTo>
                  <a:lnTo>
                    <a:pt x="3289" y="2531"/>
                  </a:lnTo>
                  <a:lnTo>
                    <a:pt x="3291" y="2540"/>
                  </a:lnTo>
                  <a:lnTo>
                    <a:pt x="3291" y="2545"/>
                  </a:lnTo>
                  <a:lnTo>
                    <a:pt x="3287" y="2548"/>
                  </a:lnTo>
                  <a:lnTo>
                    <a:pt x="3284" y="2550"/>
                  </a:lnTo>
                  <a:lnTo>
                    <a:pt x="3280" y="2552"/>
                  </a:lnTo>
                  <a:lnTo>
                    <a:pt x="3277" y="2555"/>
                  </a:lnTo>
                  <a:lnTo>
                    <a:pt x="3275" y="2559"/>
                  </a:lnTo>
                  <a:lnTo>
                    <a:pt x="3275" y="2566"/>
                  </a:lnTo>
                  <a:lnTo>
                    <a:pt x="3272" y="2566"/>
                  </a:lnTo>
                  <a:lnTo>
                    <a:pt x="3268" y="2566"/>
                  </a:lnTo>
                  <a:lnTo>
                    <a:pt x="3263" y="2566"/>
                  </a:lnTo>
                  <a:lnTo>
                    <a:pt x="3262" y="2566"/>
                  </a:lnTo>
                  <a:lnTo>
                    <a:pt x="3262" y="2572"/>
                  </a:lnTo>
                  <a:lnTo>
                    <a:pt x="3258" y="2571"/>
                  </a:lnTo>
                  <a:lnTo>
                    <a:pt x="3255" y="2569"/>
                  </a:lnTo>
                  <a:lnTo>
                    <a:pt x="3251" y="2566"/>
                  </a:lnTo>
                  <a:lnTo>
                    <a:pt x="3248" y="2566"/>
                  </a:lnTo>
                  <a:lnTo>
                    <a:pt x="3245" y="2567"/>
                  </a:lnTo>
                  <a:lnTo>
                    <a:pt x="3241" y="2569"/>
                  </a:lnTo>
                  <a:lnTo>
                    <a:pt x="3233" y="2572"/>
                  </a:lnTo>
                  <a:lnTo>
                    <a:pt x="3231" y="2574"/>
                  </a:lnTo>
                  <a:lnTo>
                    <a:pt x="3227" y="2576"/>
                  </a:lnTo>
                  <a:lnTo>
                    <a:pt x="3227" y="2581"/>
                  </a:lnTo>
                  <a:lnTo>
                    <a:pt x="3227" y="2586"/>
                  </a:lnTo>
                  <a:lnTo>
                    <a:pt x="3217" y="2581"/>
                  </a:lnTo>
                  <a:lnTo>
                    <a:pt x="3209" y="2574"/>
                  </a:lnTo>
                  <a:lnTo>
                    <a:pt x="3200" y="2567"/>
                  </a:lnTo>
                  <a:lnTo>
                    <a:pt x="3193" y="2566"/>
                  </a:lnTo>
                  <a:lnTo>
                    <a:pt x="3187" y="2566"/>
                  </a:lnTo>
                  <a:lnTo>
                    <a:pt x="3173" y="2566"/>
                  </a:lnTo>
                  <a:lnTo>
                    <a:pt x="3176" y="2572"/>
                  </a:lnTo>
                  <a:lnTo>
                    <a:pt x="3181" y="2577"/>
                  </a:lnTo>
                  <a:lnTo>
                    <a:pt x="3192" y="2588"/>
                  </a:lnTo>
                  <a:lnTo>
                    <a:pt x="3195" y="2595"/>
                  </a:lnTo>
                  <a:lnTo>
                    <a:pt x="3198" y="2601"/>
                  </a:lnTo>
                  <a:lnTo>
                    <a:pt x="3200" y="2610"/>
                  </a:lnTo>
                  <a:lnTo>
                    <a:pt x="3200" y="2620"/>
                  </a:lnTo>
                  <a:lnTo>
                    <a:pt x="3192" y="2615"/>
                  </a:lnTo>
                  <a:lnTo>
                    <a:pt x="3187" y="2613"/>
                  </a:lnTo>
                  <a:lnTo>
                    <a:pt x="3180" y="2613"/>
                  </a:lnTo>
                  <a:lnTo>
                    <a:pt x="3180" y="2661"/>
                  </a:lnTo>
                  <a:lnTo>
                    <a:pt x="3185" y="2663"/>
                  </a:lnTo>
                  <a:lnTo>
                    <a:pt x="3187" y="2665"/>
                  </a:lnTo>
                  <a:lnTo>
                    <a:pt x="3187" y="2668"/>
                  </a:lnTo>
                  <a:lnTo>
                    <a:pt x="3234" y="2668"/>
                  </a:lnTo>
                  <a:lnTo>
                    <a:pt x="3226" y="2680"/>
                  </a:lnTo>
                  <a:lnTo>
                    <a:pt x="3216" y="2690"/>
                  </a:lnTo>
                  <a:lnTo>
                    <a:pt x="3209" y="2695"/>
                  </a:lnTo>
                  <a:lnTo>
                    <a:pt x="3202" y="2699"/>
                  </a:lnTo>
                  <a:lnTo>
                    <a:pt x="3195" y="2700"/>
                  </a:lnTo>
                  <a:lnTo>
                    <a:pt x="3187" y="2702"/>
                  </a:lnTo>
                  <a:lnTo>
                    <a:pt x="3190" y="2697"/>
                  </a:lnTo>
                  <a:lnTo>
                    <a:pt x="3192" y="2690"/>
                  </a:lnTo>
                  <a:lnTo>
                    <a:pt x="3193" y="2683"/>
                  </a:lnTo>
                  <a:lnTo>
                    <a:pt x="3193" y="2675"/>
                  </a:lnTo>
                  <a:lnTo>
                    <a:pt x="3187" y="2675"/>
                  </a:lnTo>
                  <a:lnTo>
                    <a:pt x="3181" y="2678"/>
                  </a:lnTo>
                  <a:lnTo>
                    <a:pt x="3178" y="2680"/>
                  </a:lnTo>
                  <a:lnTo>
                    <a:pt x="3173" y="2682"/>
                  </a:lnTo>
                  <a:lnTo>
                    <a:pt x="3171" y="2687"/>
                  </a:lnTo>
                  <a:lnTo>
                    <a:pt x="3169" y="2688"/>
                  </a:lnTo>
                  <a:lnTo>
                    <a:pt x="3166" y="2688"/>
                  </a:lnTo>
                  <a:lnTo>
                    <a:pt x="3164" y="2692"/>
                  </a:lnTo>
                  <a:lnTo>
                    <a:pt x="3163" y="2695"/>
                  </a:lnTo>
                  <a:lnTo>
                    <a:pt x="3159" y="2699"/>
                  </a:lnTo>
                  <a:lnTo>
                    <a:pt x="3159" y="2702"/>
                  </a:lnTo>
                  <a:lnTo>
                    <a:pt x="3161" y="2707"/>
                  </a:lnTo>
                  <a:lnTo>
                    <a:pt x="3164" y="2711"/>
                  </a:lnTo>
                  <a:lnTo>
                    <a:pt x="3173" y="2716"/>
                  </a:lnTo>
                  <a:lnTo>
                    <a:pt x="3175" y="2717"/>
                  </a:lnTo>
                  <a:lnTo>
                    <a:pt x="3175" y="2721"/>
                  </a:lnTo>
                  <a:lnTo>
                    <a:pt x="3176" y="2723"/>
                  </a:lnTo>
                  <a:lnTo>
                    <a:pt x="3180" y="2723"/>
                  </a:lnTo>
                  <a:lnTo>
                    <a:pt x="3181" y="2717"/>
                  </a:lnTo>
                  <a:lnTo>
                    <a:pt x="3183" y="2716"/>
                  </a:lnTo>
                  <a:lnTo>
                    <a:pt x="3185" y="2716"/>
                  </a:lnTo>
                  <a:lnTo>
                    <a:pt x="3187" y="2716"/>
                  </a:lnTo>
                  <a:lnTo>
                    <a:pt x="3195" y="2717"/>
                  </a:lnTo>
                  <a:lnTo>
                    <a:pt x="3200" y="2716"/>
                  </a:lnTo>
                  <a:lnTo>
                    <a:pt x="3210" y="2714"/>
                  </a:lnTo>
                  <a:lnTo>
                    <a:pt x="3221" y="2709"/>
                  </a:lnTo>
                  <a:lnTo>
                    <a:pt x="3227" y="2709"/>
                  </a:lnTo>
                  <a:lnTo>
                    <a:pt x="3234" y="2709"/>
                  </a:lnTo>
                  <a:lnTo>
                    <a:pt x="3233" y="2714"/>
                  </a:lnTo>
                  <a:lnTo>
                    <a:pt x="3229" y="2717"/>
                  </a:lnTo>
                  <a:lnTo>
                    <a:pt x="3224" y="2719"/>
                  </a:lnTo>
                  <a:lnTo>
                    <a:pt x="3217" y="2721"/>
                  </a:lnTo>
                  <a:lnTo>
                    <a:pt x="3207" y="2723"/>
                  </a:lnTo>
                  <a:lnTo>
                    <a:pt x="3202" y="2726"/>
                  </a:lnTo>
                  <a:lnTo>
                    <a:pt x="3200" y="2729"/>
                  </a:lnTo>
                  <a:lnTo>
                    <a:pt x="3192" y="2733"/>
                  </a:lnTo>
                  <a:lnTo>
                    <a:pt x="3185" y="2738"/>
                  </a:lnTo>
                  <a:lnTo>
                    <a:pt x="3176" y="2741"/>
                  </a:lnTo>
                  <a:lnTo>
                    <a:pt x="3171" y="2743"/>
                  </a:lnTo>
                  <a:lnTo>
                    <a:pt x="3166" y="2743"/>
                  </a:lnTo>
                  <a:lnTo>
                    <a:pt x="3166" y="2736"/>
                  </a:lnTo>
                  <a:lnTo>
                    <a:pt x="3166" y="2729"/>
                  </a:lnTo>
                  <a:lnTo>
                    <a:pt x="3164" y="2724"/>
                  </a:lnTo>
                  <a:lnTo>
                    <a:pt x="3159" y="2723"/>
                  </a:lnTo>
                  <a:lnTo>
                    <a:pt x="3154" y="2723"/>
                  </a:lnTo>
                  <a:lnTo>
                    <a:pt x="3151" y="2723"/>
                  </a:lnTo>
                  <a:lnTo>
                    <a:pt x="3149" y="2724"/>
                  </a:lnTo>
                  <a:lnTo>
                    <a:pt x="3147" y="2728"/>
                  </a:lnTo>
                  <a:lnTo>
                    <a:pt x="3146" y="2734"/>
                  </a:lnTo>
                  <a:lnTo>
                    <a:pt x="3146" y="2743"/>
                  </a:lnTo>
                  <a:lnTo>
                    <a:pt x="3142" y="2741"/>
                  </a:lnTo>
                  <a:lnTo>
                    <a:pt x="3139" y="2738"/>
                  </a:lnTo>
                  <a:lnTo>
                    <a:pt x="3135" y="2729"/>
                  </a:lnTo>
                  <a:lnTo>
                    <a:pt x="3134" y="2726"/>
                  </a:lnTo>
                  <a:lnTo>
                    <a:pt x="3130" y="2723"/>
                  </a:lnTo>
                  <a:lnTo>
                    <a:pt x="3125" y="2721"/>
                  </a:lnTo>
                  <a:lnTo>
                    <a:pt x="3118" y="2723"/>
                  </a:lnTo>
                  <a:lnTo>
                    <a:pt x="3115" y="2724"/>
                  </a:lnTo>
                  <a:lnTo>
                    <a:pt x="3113" y="2726"/>
                  </a:lnTo>
                  <a:lnTo>
                    <a:pt x="3113" y="2729"/>
                  </a:lnTo>
                  <a:lnTo>
                    <a:pt x="3115" y="2734"/>
                  </a:lnTo>
                  <a:lnTo>
                    <a:pt x="3117" y="2736"/>
                  </a:lnTo>
                  <a:lnTo>
                    <a:pt x="3118" y="2736"/>
                  </a:lnTo>
                  <a:lnTo>
                    <a:pt x="3120" y="2740"/>
                  </a:lnTo>
                  <a:lnTo>
                    <a:pt x="3123" y="2741"/>
                  </a:lnTo>
                  <a:lnTo>
                    <a:pt x="3132" y="2743"/>
                  </a:lnTo>
                  <a:lnTo>
                    <a:pt x="3132" y="2750"/>
                  </a:lnTo>
                  <a:lnTo>
                    <a:pt x="3130" y="2755"/>
                  </a:lnTo>
                  <a:lnTo>
                    <a:pt x="3127" y="2758"/>
                  </a:lnTo>
                  <a:lnTo>
                    <a:pt x="3123" y="2762"/>
                  </a:lnTo>
                  <a:lnTo>
                    <a:pt x="3117" y="2769"/>
                  </a:lnTo>
                  <a:lnTo>
                    <a:pt x="3113" y="2772"/>
                  </a:lnTo>
                  <a:lnTo>
                    <a:pt x="3112" y="2777"/>
                  </a:lnTo>
                  <a:lnTo>
                    <a:pt x="3115" y="2779"/>
                  </a:lnTo>
                  <a:lnTo>
                    <a:pt x="3118" y="2781"/>
                  </a:lnTo>
                  <a:lnTo>
                    <a:pt x="3123" y="2786"/>
                  </a:lnTo>
                  <a:lnTo>
                    <a:pt x="3125" y="2789"/>
                  </a:lnTo>
                  <a:lnTo>
                    <a:pt x="3129" y="2791"/>
                  </a:lnTo>
                  <a:lnTo>
                    <a:pt x="3132" y="2792"/>
                  </a:lnTo>
                  <a:lnTo>
                    <a:pt x="3139" y="2791"/>
                  </a:lnTo>
                  <a:lnTo>
                    <a:pt x="3147" y="2791"/>
                  </a:lnTo>
                  <a:lnTo>
                    <a:pt x="3154" y="2792"/>
                  </a:lnTo>
                  <a:lnTo>
                    <a:pt x="3159" y="2796"/>
                  </a:lnTo>
                  <a:lnTo>
                    <a:pt x="3166" y="2798"/>
                  </a:lnTo>
                  <a:lnTo>
                    <a:pt x="3166" y="2825"/>
                  </a:lnTo>
                  <a:lnTo>
                    <a:pt x="3166" y="2828"/>
                  </a:lnTo>
                  <a:lnTo>
                    <a:pt x="3168" y="2830"/>
                  </a:lnTo>
                  <a:lnTo>
                    <a:pt x="3173" y="2832"/>
                  </a:lnTo>
                  <a:lnTo>
                    <a:pt x="3187" y="2832"/>
                  </a:lnTo>
                  <a:lnTo>
                    <a:pt x="3195" y="2837"/>
                  </a:lnTo>
                  <a:lnTo>
                    <a:pt x="3198" y="2840"/>
                  </a:lnTo>
                  <a:lnTo>
                    <a:pt x="3200" y="2845"/>
                  </a:lnTo>
                  <a:lnTo>
                    <a:pt x="3202" y="2847"/>
                  </a:lnTo>
                  <a:lnTo>
                    <a:pt x="3204" y="2849"/>
                  </a:lnTo>
                  <a:lnTo>
                    <a:pt x="3207" y="2852"/>
                  </a:lnTo>
                  <a:lnTo>
                    <a:pt x="3209" y="2857"/>
                  </a:lnTo>
                  <a:lnTo>
                    <a:pt x="3210" y="2859"/>
                  </a:lnTo>
                  <a:lnTo>
                    <a:pt x="3214" y="2859"/>
                  </a:lnTo>
                  <a:lnTo>
                    <a:pt x="3214" y="2866"/>
                  </a:lnTo>
                  <a:lnTo>
                    <a:pt x="3210" y="2871"/>
                  </a:lnTo>
                  <a:lnTo>
                    <a:pt x="3209" y="2874"/>
                  </a:lnTo>
                  <a:lnTo>
                    <a:pt x="3207" y="2879"/>
                  </a:lnTo>
                  <a:lnTo>
                    <a:pt x="3195" y="2876"/>
                  </a:lnTo>
                  <a:lnTo>
                    <a:pt x="3183" y="2873"/>
                  </a:lnTo>
                  <a:lnTo>
                    <a:pt x="3178" y="2869"/>
                  </a:lnTo>
                  <a:lnTo>
                    <a:pt x="3175" y="2866"/>
                  </a:lnTo>
                  <a:lnTo>
                    <a:pt x="3173" y="2859"/>
                  </a:lnTo>
                  <a:lnTo>
                    <a:pt x="3173" y="2852"/>
                  </a:lnTo>
                  <a:lnTo>
                    <a:pt x="3163" y="2849"/>
                  </a:lnTo>
                  <a:lnTo>
                    <a:pt x="3154" y="2844"/>
                  </a:lnTo>
                  <a:lnTo>
                    <a:pt x="3147" y="2837"/>
                  </a:lnTo>
                  <a:lnTo>
                    <a:pt x="3139" y="2832"/>
                  </a:lnTo>
                  <a:lnTo>
                    <a:pt x="3135" y="2833"/>
                  </a:lnTo>
                  <a:lnTo>
                    <a:pt x="3134" y="2837"/>
                  </a:lnTo>
                  <a:lnTo>
                    <a:pt x="3132" y="2845"/>
                  </a:lnTo>
                  <a:lnTo>
                    <a:pt x="3118" y="2845"/>
                  </a:lnTo>
                  <a:lnTo>
                    <a:pt x="3118" y="2849"/>
                  </a:lnTo>
                  <a:lnTo>
                    <a:pt x="3117" y="2850"/>
                  </a:lnTo>
                  <a:lnTo>
                    <a:pt x="3112" y="2852"/>
                  </a:lnTo>
                  <a:lnTo>
                    <a:pt x="3112" y="2864"/>
                  </a:lnTo>
                  <a:lnTo>
                    <a:pt x="3112" y="2874"/>
                  </a:lnTo>
                  <a:lnTo>
                    <a:pt x="3110" y="2883"/>
                  </a:lnTo>
                  <a:lnTo>
                    <a:pt x="3106" y="2891"/>
                  </a:lnTo>
                  <a:lnTo>
                    <a:pt x="3098" y="2905"/>
                  </a:lnTo>
                  <a:lnTo>
                    <a:pt x="3091" y="2920"/>
                  </a:lnTo>
                  <a:lnTo>
                    <a:pt x="3091" y="2927"/>
                  </a:lnTo>
                  <a:lnTo>
                    <a:pt x="3094" y="2934"/>
                  </a:lnTo>
                  <a:lnTo>
                    <a:pt x="3098" y="2939"/>
                  </a:lnTo>
                  <a:lnTo>
                    <a:pt x="3098" y="2948"/>
                  </a:lnTo>
                  <a:lnTo>
                    <a:pt x="3093" y="2944"/>
                  </a:lnTo>
                  <a:lnTo>
                    <a:pt x="3088" y="2941"/>
                  </a:lnTo>
                  <a:lnTo>
                    <a:pt x="3084" y="2936"/>
                  </a:lnTo>
                  <a:lnTo>
                    <a:pt x="3084" y="2927"/>
                  </a:lnTo>
                  <a:lnTo>
                    <a:pt x="3077" y="2927"/>
                  </a:lnTo>
                  <a:lnTo>
                    <a:pt x="3072" y="2929"/>
                  </a:lnTo>
                  <a:lnTo>
                    <a:pt x="3071" y="2932"/>
                  </a:lnTo>
                  <a:lnTo>
                    <a:pt x="3069" y="2936"/>
                  </a:lnTo>
                  <a:lnTo>
                    <a:pt x="3067" y="2941"/>
                  </a:lnTo>
                  <a:lnTo>
                    <a:pt x="3065" y="2944"/>
                  </a:lnTo>
                  <a:lnTo>
                    <a:pt x="3062" y="2948"/>
                  </a:lnTo>
                  <a:lnTo>
                    <a:pt x="3057" y="2948"/>
                  </a:lnTo>
                  <a:lnTo>
                    <a:pt x="3055" y="2963"/>
                  </a:lnTo>
                  <a:lnTo>
                    <a:pt x="3059" y="2973"/>
                  </a:lnTo>
                  <a:lnTo>
                    <a:pt x="3060" y="2985"/>
                  </a:lnTo>
                  <a:lnTo>
                    <a:pt x="3064" y="2995"/>
                  </a:lnTo>
                  <a:lnTo>
                    <a:pt x="3067" y="3004"/>
                  </a:lnTo>
                  <a:lnTo>
                    <a:pt x="3071" y="3012"/>
                  </a:lnTo>
                  <a:lnTo>
                    <a:pt x="3076" y="3019"/>
                  </a:lnTo>
                  <a:lnTo>
                    <a:pt x="3079" y="3021"/>
                  </a:lnTo>
                  <a:lnTo>
                    <a:pt x="3084" y="3023"/>
                  </a:lnTo>
                  <a:lnTo>
                    <a:pt x="3084" y="3028"/>
                  </a:lnTo>
                  <a:lnTo>
                    <a:pt x="3086" y="3033"/>
                  </a:lnTo>
                  <a:lnTo>
                    <a:pt x="3088" y="3038"/>
                  </a:lnTo>
                  <a:lnTo>
                    <a:pt x="3089" y="3040"/>
                  </a:lnTo>
                  <a:lnTo>
                    <a:pt x="3096" y="3045"/>
                  </a:lnTo>
                  <a:lnTo>
                    <a:pt x="3105" y="3050"/>
                  </a:lnTo>
                  <a:lnTo>
                    <a:pt x="3103" y="3053"/>
                  </a:lnTo>
                  <a:lnTo>
                    <a:pt x="3100" y="3055"/>
                  </a:lnTo>
                  <a:lnTo>
                    <a:pt x="3098" y="3055"/>
                  </a:lnTo>
                  <a:lnTo>
                    <a:pt x="3096" y="3055"/>
                  </a:lnTo>
                  <a:lnTo>
                    <a:pt x="3089" y="3052"/>
                  </a:lnTo>
                  <a:lnTo>
                    <a:pt x="3084" y="3050"/>
                  </a:lnTo>
                  <a:lnTo>
                    <a:pt x="3081" y="3052"/>
                  </a:lnTo>
                  <a:lnTo>
                    <a:pt x="3079" y="3055"/>
                  </a:lnTo>
                  <a:lnTo>
                    <a:pt x="3077" y="3064"/>
                  </a:lnTo>
                  <a:lnTo>
                    <a:pt x="3074" y="3064"/>
                  </a:lnTo>
                  <a:lnTo>
                    <a:pt x="3072" y="3065"/>
                  </a:lnTo>
                  <a:lnTo>
                    <a:pt x="3071" y="3070"/>
                  </a:lnTo>
                  <a:lnTo>
                    <a:pt x="3064" y="3070"/>
                  </a:lnTo>
                  <a:lnTo>
                    <a:pt x="3065" y="3077"/>
                  </a:lnTo>
                  <a:lnTo>
                    <a:pt x="3064" y="3082"/>
                  </a:lnTo>
                  <a:lnTo>
                    <a:pt x="3062" y="3089"/>
                  </a:lnTo>
                  <a:lnTo>
                    <a:pt x="3057" y="3094"/>
                  </a:lnTo>
                  <a:lnTo>
                    <a:pt x="3057" y="3099"/>
                  </a:lnTo>
                  <a:lnTo>
                    <a:pt x="3057" y="3105"/>
                  </a:lnTo>
                  <a:lnTo>
                    <a:pt x="3055" y="3110"/>
                  </a:lnTo>
                  <a:lnTo>
                    <a:pt x="3054" y="3111"/>
                  </a:lnTo>
                  <a:lnTo>
                    <a:pt x="3050" y="3111"/>
                  </a:lnTo>
                  <a:lnTo>
                    <a:pt x="3045" y="3113"/>
                  </a:lnTo>
                  <a:lnTo>
                    <a:pt x="3043" y="3115"/>
                  </a:lnTo>
                  <a:lnTo>
                    <a:pt x="3040" y="3117"/>
                  </a:lnTo>
                  <a:lnTo>
                    <a:pt x="3036" y="3118"/>
                  </a:lnTo>
                  <a:lnTo>
                    <a:pt x="3036" y="3125"/>
                  </a:lnTo>
                  <a:lnTo>
                    <a:pt x="3036" y="3132"/>
                  </a:lnTo>
                  <a:lnTo>
                    <a:pt x="3035" y="3137"/>
                  </a:lnTo>
                  <a:lnTo>
                    <a:pt x="3030" y="3139"/>
                  </a:lnTo>
                  <a:lnTo>
                    <a:pt x="3030" y="3142"/>
                  </a:lnTo>
                  <a:lnTo>
                    <a:pt x="3031" y="3144"/>
                  </a:lnTo>
                  <a:lnTo>
                    <a:pt x="3036" y="3146"/>
                  </a:lnTo>
                  <a:lnTo>
                    <a:pt x="3040" y="3144"/>
                  </a:lnTo>
                  <a:lnTo>
                    <a:pt x="3042" y="3142"/>
                  </a:lnTo>
                  <a:lnTo>
                    <a:pt x="3043" y="3139"/>
                  </a:lnTo>
                  <a:lnTo>
                    <a:pt x="3047" y="3140"/>
                  </a:lnTo>
                  <a:lnTo>
                    <a:pt x="3050" y="3142"/>
                  </a:lnTo>
                  <a:lnTo>
                    <a:pt x="3052" y="3146"/>
                  </a:lnTo>
                  <a:lnTo>
                    <a:pt x="3057" y="3146"/>
                  </a:lnTo>
                  <a:lnTo>
                    <a:pt x="3055" y="3154"/>
                  </a:lnTo>
                  <a:lnTo>
                    <a:pt x="3054" y="3159"/>
                  </a:lnTo>
                  <a:lnTo>
                    <a:pt x="3048" y="3163"/>
                  </a:lnTo>
                  <a:lnTo>
                    <a:pt x="3043" y="3166"/>
                  </a:lnTo>
                  <a:lnTo>
                    <a:pt x="3043" y="3173"/>
                  </a:lnTo>
                  <a:lnTo>
                    <a:pt x="3045" y="3178"/>
                  </a:lnTo>
                  <a:lnTo>
                    <a:pt x="3048" y="3181"/>
                  </a:lnTo>
                  <a:lnTo>
                    <a:pt x="3050" y="3187"/>
                  </a:lnTo>
                  <a:lnTo>
                    <a:pt x="3055" y="3187"/>
                  </a:lnTo>
                  <a:lnTo>
                    <a:pt x="3060" y="3187"/>
                  </a:lnTo>
                  <a:lnTo>
                    <a:pt x="3065" y="3188"/>
                  </a:lnTo>
                  <a:lnTo>
                    <a:pt x="3071" y="3187"/>
                  </a:lnTo>
                  <a:lnTo>
                    <a:pt x="3072" y="3185"/>
                  </a:lnTo>
                  <a:lnTo>
                    <a:pt x="3074" y="3180"/>
                  </a:lnTo>
                  <a:lnTo>
                    <a:pt x="3076" y="3176"/>
                  </a:lnTo>
                  <a:lnTo>
                    <a:pt x="3077" y="3173"/>
                  </a:lnTo>
                  <a:lnTo>
                    <a:pt x="3086" y="3170"/>
                  </a:lnTo>
                  <a:lnTo>
                    <a:pt x="3089" y="3170"/>
                  </a:lnTo>
                  <a:lnTo>
                    <a:pt x="3098" y="3168"/>
                  </a:lnTo>
                  <a:lnTo>
                    <a:pt x="3103" y="3164"/>
                  </a:lnTo>
                  <a:lnTo>
                    <a:pt x="3108" y="3159"/>
                  </a:lnTo>
                  <a:lnTo>
                    <a:pt x="3112" y="3154"/>
                  </a:lnTo>
                  <a:lnTo>
                    <a:pt x="3113" y="3151"/>
                  </a:lnTo>
                  <a:lnTo>
                    <a:pt x="3112" y="3154"/>
                  </a:lnTo>
                  <a:lnTo>
                    <a:pt x="3112" y="3159"/>
                  </a:lnTo>
                  <a:lnTo>
                    <a:pt x="3117" y="3158"/>
                  </a:lnTo>
                  <a:lnTo>
                    <a:pt x="3120" y="3154"/>
                  </a:lnTo>
                  <a:lnTo>
                    <a:pt x="3118" y="3158"/>
                  </a:lnTo>
                  <a:lnTo>
                    <a:pt x="3112" y="3168"/>
                  </a:lnTo>
                  <a:lnTo>
                    <a:pt x="3105" y="3178"/>
                  </a:lnTo>
                  <a:lnTo>
                    <a:pt x="3103" y="3181"/>
                  </a:lnTo>
                  <a:lnTo>
                    <a:pt x="3098" y="3183"/>
                  </a:lnTo>
                  <a:lnTo>
                    <a:pt x="3091" y="3187"/>
                  </a:lnTo>
                  <a:lnTo>
                    <a:pt x="3086" y="3187"/>
                  </a:lnTo>
                  <a:lnTo>
                    <a:pt x="3077" y="3187"/>
                  </a:lnTo>
                  <a:lnTo>
                    <a:pt x="3071" y="3195"/>
                  </a:lnTo>
                  <a:lnTo>
                    <a:pt x="3064" y="3205"/>
                  </a:lnTo>
                  <a:lnTo>
                    <a:pt x="3060" y="3209"/>
                  </a:lnTo>
                  <a:lnTo>
                    <a:pt x="3055" y="3210"/>
                  </a:lnTo>
                  <a:lnTo>
                    <a:pt x="3050" y="3214"/>
                  </a:lnTo>
                  <a:lnTo>
                    <a:pt x="3043" y="3214"/>
                  </a:lnTo>
                  <a:lnTo>
                    <a:pt x="3040" y="3207"/>
                  </a:lnTo>
                  <a:lnTo>
                    <a:pt x="3036" y="3200"/>
                  </a:lnTo>
                  <a:lnTo>
                    <a:pt x="3036" y="3190"/>
                  </a:lnTo>
                  <a:lnTo>
                    <a:pt x="3036" y="3180"/>
                  </a:lnTo>
                  <a:lnTo>
                    <a:pt x="3033" y="3178"/>
                  </a:lnTo>
                  <a:lnTo>
                    <a:pt x="3031" y="3175"/>
                  </a:lnTo>
                  <a:lnTo>
                    <a:pt x="3030" y="3166"/>
                  </a:lnTo>
                  <a:lnTo>
                    <a:pt x="3025" y="3166"/>
                  </a:lnTo>
                  <a:lnTo>
                    <a:pt x="3021" y="3164"/>
                  </a:lnTo>
                  <a:lnTo>
                    <a:pt x="3018" y="3163"/>
                  </a:lnTo>
                  <a:lnTo>
                    <a:pt x="3016" y="3159"/>
                  </a:lnTo>
                  <a:lnTo>
                    <a:pt x="3009" y="3159"/>
                  </a:lnTo>
                  <a:lnTo>
                    <a:pt x="3004" y="3161"/>
                  </a:lnTo>
                  <a:lnTo>
                    <a:pt x="2999" y="3164"/>
                  </a:lnTo>
                  <a:lnTo>
                    <a:pt x="2997" y="3168"/>
                  </a:lnTo>
                  <a:lnTo>
                    <a:pt x="2996" y="3173"/>
                  </a:lnTo>
                  <a:lnTo>
                    <a:pt x="2996" y="3180"/>
                  </a:lnTo>
                  <a:lnTo>
                    <a:pt x="2996" y="3193"/>
                  </a:lnTo>
                  <a:lnTo>
                    <a:pt x="2992" y="3190"/>
                  </a:lnTo>
                  <a:lnTo>
                    <a:pt x="2989" y="3187"/>
                  </a:lnTo>
                  <a:lnTo>
                    <a:pt x="2984" y="3178"/>
                  </a:lnTo>
                  <a:lnTo>
                    <a:pt x="2977" y="3171"/>
                  </a:lnTo>
                  <a:lnTo>
                    <a:pt x="2973" y="3168"/>
                  </a:lnTo>
                  <a:lnTo>
                    <a:pt x="2968" y="3166"/>
                  </a:lnTo>
                  <a:lnTo>
                    <a:pt x="2960" y="3171"/>
                  </a:lnTo>
                  <a:lnTo>
                    <a:pt x="2953" y="3176"/>
                  </a:lnTo>
                  <a:lnTo>
                    <a:pt x="2951" y="3180"/>
                  </a:lnTo>
                  <a:lnTo>
                    <a:pt x="2943" y="3187"/>
                  </a:lnTo>
                  <a:lnTo>
                    <a:pt x="2938" y="3192"/>
                  </a:lnTo>
                  <a:lnTo>
                    <a:pt x="2932" y="3199"/>
                  </a:lnTo>
                  <a:lnTo>
                    <a:pt x="2931" y="3207"/>
                  </a:lnTo>
                  <a:lnTo>
                    <a:pt x="2929" y="3209"/>
                  </a:lnTo>
                  <a:lnTo>
                    <a:pt x="2927" y="3214"/>
                  </a:lnTo>
                  <a:lnTo>
                    <a:pt x="2926" y="3216"/>
                  </a:lnTo>
                  <a:lnTo>
                    <a:pt x="2924" y="3217"/>
                  </a:lnTo>
                  <a:lnTo>
                    <a:pt x="2921" y="3221"/>
                  </a:lnTo>
                  <a:lnTo>
                    <a:pt x="2919" y="3226"/>
                  </a:lnTo>
                  <a:lnTo>
                    <a:pt x="2917" y="3227"/>
                  </a:lnTo>
                  <a:lnTo>
                    <a:pt x="2914" y="3227"/>
                  </a:lnTo>
                  <a:lnTo>
                    <a:pt x="2915" y="3231"/>
                  </a:lnTo>
                  <a:lnTo>
                    <a:pt x="2919" y="3233"/>
                  </a:lnTo>
                  <a:lnTo>
                    <a:pt x="2927" y="3234"/>
                  </a:lnTo>
                  <a:lnTo>
                    <a:pt x="2927" y="3248"/>
                  </a:lnTo>
                  <a:lnTo>
                    <a:pt x="2919" y="3243"/>
                  </a:lnTo>
                  <a:lnTo>
                    <a:pt x="2917" y="3243"/>
                  </a:lnTo>
                  <a:lnTo>
                    <a:pt x="2915" y="3245"/>
                  </a:lnTo>
                  <a:lnTo>
                    <a:pt x="2912" y="3243"/>
                  </a:lnTo>
                  <a:lnTo>
                    <a:pt x="2909" y="3241"/>
                  </a:lnTo>
                  <a:lnTo>
                    <a:pt x="2903" y="3239"/>
                  </a:lnTo>
                  <a:lnTo>
                    <a:pt x="2900" y="3239"/>
                  </a:lnTo>
                  <a:lnTo>
                    <a:pt x="2897" y="3239"/>
                  </a:lnTo>
                  <a:lnTo>
                    <a:pt x="2893" y="3245"/>
                  </a:lnTo>
                  <a:lnTo>
                    <a:pt x="2890" y="3251"/>
                  </a:lnTo>
                  <a:lnTo>
                    <a:pt x="2886" y="3258"/>
                  </a:lnTo>
                  <a:lnTo>
                    <a:pt x="2883" y="3265"/>
                  </a:lnTo>
                  <a:lnTo>
                    <a:pt x="2878" y="3267"/>
                  </a:lnTo>
                  <a:lnTo>
                    <a:pt x="2876" y="3267"/>
                  </a:lnTo>
                  <a:lnTo>
                    <a:pt x="2873" y="3267"/>
                  </a:lnTo>
                  <a:lnTo>
                    <a:pt x="2871" y="3268"/>
                  </a:lnTo>
                  <a:lnTo>
                    <a:pt x="2868" y="3270"/>
                  </a:lnTo>
                  <a:lnTo>
                    <a:pt x="2866" y="3274"/>
                  </a:lnTo>
                  <a:lnTo>
                    <a:pt x="2863" y="3277"/>
                  </a:lnTo>
                  <a:lnTo>
                    <a:pt x="2859" y="3279"/>
                  </a:lnTo>
                  <a:lnTo>
                    <a:pt x="2856" y="3279"/>
                  </a:lnTo>
                  <a:lnTo>
                    <a:pt x="2852" y="3275"/>
                  </a:lnTo>
                  <a:lnTo>
                    <a:pt x="2846" y="3279"/>
                  </a:lnTo>
                  <a:lnTo>
                    <a:pt x="2839" y="3285"/>
                  </a:lnTo>
                  <a:lnTo>
                    <a:pt x="2830" y="3292"/>
                  </a:lnTo>
                  <a:lnTo>
                    <a:pt x="2823" y="3301"/>
                  </a:lnTo>
                  <a:lnTo>
                    <a:pt x="2818" y="3309"/>
                  </a:lnTo>
                  <a:lnTo>
                    <a:pt x="2811" y="3309"/>
                  </a:lnTo>
                  <a:lnTo>
                    <a:pt x="2811" y="3316"/>
                  </a:lnTo>
                  <a:lnTo>
                    <a:pt x="2808" y="3320"/>
                  </a:lnTo>
                  <a:lnTo>
                    <a:pt x="2803" y="3323"/>
                  </a:lnTo>
                  <a:lnTo>
                    <a:pt x="2798" y="3323"/>
                  </a:lnTo>
                  <a:lnTo>
                    <a:pt x="2799" y="3330"/>
                  </a:lnTo>
                  <a:lnTo>
                    <a:pt x="2803" y="3333"/>
                  </a:lnTo>
                  <a:lnTo>
                    <a:pt x="2806" y="3335"/>
                  </a:lnTo>
                  <a:lnTo>
                    <a:pt x="2810" y="3333"/>
                  </a:lnTo>
                  <a:lnTo>
                    <a:pt x="2818" y="3330"/>
                  </a:lnTo>
                  <a:lnTo>
                    <a:pt x="2825" y="3330"/>
                  </a:lnTo>
                  <a:lnTo>
                    <a:pt x="2832" y="3330"/>
                  </a:lnTo>
                  <a:lnTo>
                    <a:pt x="2832" y="3337"/>
                  </a:lnTo>
                  <a:lnTo>
                    <a:pt x="2828" y="3340"/>
                  </a:lnTo>
                  <a:lnTo>
                    <a:pt x="2823" y="3343"/>
                  </a:lnTo>
                  <a:lnTo>
                    <a:pt x="2818" y="3343"/>
                  </a:lnTo>
                  <a:lnTo>
                    <a:pt x="2818" y="3350"/>
                  </a:lnTo>
                  <a:lnTo>
                    <a:pt x="2815" y="3355"/>
                  </a:lnTo>
                  <a:lnTo>
                    <a:pt x="2813" y="3359"/>
                  </a:lnTo>
                  <a:lnTo>
                    <a:pt x="2811" y="3364"/>
                  </a:lnTo>
                  <a:lnTo>
                    <a:pt x="2813" y="3367"/>
                  </a:lnTo>
                  <a:lnTo>
                    <a:pt x="2816" y="3367"/>
                  </a:lnTo>
                  <a:lnTo>
                    <a:pt x="2820" y="3366"/>
                  </a:lnTo>
                  <a:lnTo>
                    <a:pt x="2825" y="3364"/>
                  </a:lnTo>
                  <a:lnTo>
                    <a:pt x="2827" y="3362"/>
                  </a:lnTo>
                  <a:lnTo>
                    <a:pt x="2828" y="3359"/>
                  </a:lnTo>
                  <a:lnTo>
                    <a:pt x="2832" y="3357"/>
                  </a:lnTo>
                  <a:lnTo>
                    <a:pt x="2840" y="3355"/>
                  </a:lnTo>
                  <a:lnTo>
                    <a:pt x="2844" y="3354"/>
                  </a:lnTo>
                  <a:lnTo>
                    <a:pt x="2847" y="3352"/>
                  </a:lnTo>
                  <a:lnTo>
                    <a:pt x="2849" y="3349"/>
                  </a:lnTo>
                  <a:lnTo>
                    <a:pt x="2851" y="3343"/>
                  </a:lnTo>
                  <a:lnTo>
                    <a:pt x="2852" y="3342"/>
                  </a:lnTo>
                  <a:lnTo>
                    <a:pt x="2856" y="3342"/>
                  </a:lnTo>
                  <a:lnTo>
                    <a:pt x="2859" y="3340"/>
                  </a:lnTo>
                  <a:lnTo>
                    <a:pt x="2864" y="3332"/>
                  </a:lnTo>
                  <a:lnTo>
                    <a:pt x="2868" y="3328"/>
                  </a:lnTo>
                  <a:lnTo>
                    <a:pt x="2871" y="3325"/>
                  </a:lnTo>
                  <a:lnTo>
                    <a:pt x="2875" y="3323"/>
                  </a:lnTo>
                  <a:lnTo>
                    <a:pt x="2881" y="3323"/>
                  </a:lnTo>
                  <a:lnTo>
                    <a:pt x="2883" y="3321"/>
                  </a:lnTo>
                  <a:lnTo>
                    <a:pt x="2885" y="3320"/>
                  </a:lnTo>
                  <a:lnTo>
                    <a:pt x="2886" y="3316"/>
                  </a:lnTo>
                  <a:lnTo>
                    <a:pt x="2885" y="3311"/>
                  </a:lnTo>
                  <a:lnTo>
                    <a:pt x="2890" y="3313"/>
                  </a:lnTo>
                  <a:lnTo>
                    <a:pt x="2895" y="3314"/>
                  </a:lnTo>
                  <a:lnTo>
                    <a:pt x="2902" y="3321"/>
                  </a:lnTo>
                  <a:lnTo>
                    <a:pt x="2902" y="3325"/>
                  </a:lnTo>
                  <a:lnTo>
                    <a:pt x="2902" y="3330"/>
                  </a:lnTo>
                  <a:lnTo>
                    <a:pt x="2898" y="3333"/>
                  </a:lnTo>
                  <a:lnTo>
                    <a:pt x="2897" y="3335"/>
                  </a:lnTo>
                  <a:lnTo>
                    <a:pt x="2893" y="3337"/>
                  </a:lnTo>
                  <a:lnTo>
                    <a:pt x="2885" y="3340"/>
                  </a:lnTo>
                  <a:lnTo>
                    <a:pt x="2883" y="3343"/>
                  </a:lnTo>
                  <a:lnTo>
                    <a:pt x="2880" y="3347"/>
                  </a:lnTo>
                  <a:lnTo>
                    <a:pt x="2880" y="3350"/>
                  </a:lnTo>
                  <a:lnTo>
                    <a:pt x="2876" y="3352"/>
                  </a:lnTo>
                  <a:lnTo>
                    <a:pt x="2875" y="3354"/>
                  </a:lnTo>
                  <a:lnTo>
                    <a:pt x="2869" y="3354"/>
                  </a:lnTo>
                  <a:lnTo>
                    <a:pt x="2866" y="3354"/>
                  </a:lnTo>
                  <a:lnTo>
                    <a:pt x="2864" y="3354"/>
                  </a:lnTo>
                  <a:lnTo>
                    <a:pt x="2863" y="3355"/>
                  </a:lnTo>
                  <a:lnTo>
                    <a:pt x="2863" y="3359"/>
                  </a:lnTo>
                  <a:lnTo>
                    <a:pt x="2854" y="3371"/>
                  </a:lnTo>
                  <a:lnTo>
                    <a:pt x="2852" y="3378"/>
                  </a:lnTo>
                  <a:lnTo>
                    <a:pt x="2852" y="3389"/>
                  </a:lnTo>
                  <a:lnTo>
                    <a:pt x="2852" y="3393"/>
                  </a:lnTo>
                  <a:lnTo>
                    <a:pt x="2857" y="3400"/>
                  </a:lnTo>
                  <a:lnTo>
                    <a:pt x="2861" y="3408"/>
                  </a:lnTo>
                  <a:lnTo>
                    <a:pt x="2864" y="3415"/>
                  </a:lnTo>
                  <a:lnTo>
                    <a:pt x="2866" y="3425"/>
                  </a:lnTo>
                  <a:lnTo>
                    <a:pt x="2857" y="3420"/>
                  </a:lnTo>
                  <a:lnTo>
                    <a:pt x="2849" y="3415"/>
                  </a:lnTo>
                  <a:lnTo>
                    <a:pt x="2842" y="3408"/>
                  </a:lnTo>
                  <a:lnTo>
                    <a:pt x="2832" y="3405"/>
                  </a:lnTo>
                  <a:lnTo>
                    <a:pt x="2827" y="3413"/>
                  </a:lnTo>
                  <a:lnTo>
                    <a:pt x="2827" y="3417"/>
                  </a:lnTo>
                  <a:lnTo>
                    <a:pt x="2823" y="3422"/>
                  </a:lnTo>
                  <a:lnTo>
                    <a:pt x="2823" y="3427"/>
                  </a:lnTo>
                  <a:lnTo>
                    <a:pt x="2825" y="3432"/>
                  </a:lnTo>
                  <a:lnTo>
                    <a:pt x="2828" y="3436"/>
                  </a:lnTo>
                  <a:lnTo>
                    <a:pt x="2835" y="3441"/>
                  </a:lnTo>
                  <a:lnTo>
                    <a:pt x="2842" y="3446"/>
                  </a:lnTo>
                  <a:lnTo>
                    <a:pt x="2844" y="3449"/>
                  </a:lnTo>
                  <a:lnTo>
                    <a:pt x="2851" y="3454"/>
                  </a:lnTo>
                  <a:lnTo>
                    <a:pt x="2859" y="3459"/>
                  </a:lnTo>
                  <a:lnTo>
                    <a:pt x="2861" y="3447"/>
                  </a:lnTo>
                  <a:lnTo>
                    <a:pt x="2864" y="3444"/>
                  </a:lnTo>
                  <a:lnTo>
                    <a:pt x="2866" y="3439"/>
                  </a:lnTo>
                  <a:lnTo>
                    <a:pt x="2871" y="3437"/>
                  </a:lnTo>
                  <a:lnTo>
                    <a:pt x="2875" y="3434"/>
                  </a:lnTo>
                  <a:lnTo>
                    <a:pt x="2886" y="3432"/>
                  </a:lnTo>
                  <a:lnTo>
                    <a:pt x="2883" y="3439"/>
                  </a:lnTo>
                  <a:lnTo>
                    <a:pt x="2880" y="3442"/>
                  </a:lnTo>
                  <a:lnTo>
                    <a:pt x="2876" y="3447"/>
                  </a:lnTo>
                  <a:lnTo>
                    <a:pt x="2873" y="3453"/>
                  </a:lnTo>
                  <a:lnTo>
                    <a:pt x="2868" y="3454"/>
                  </a:lnTo>
                  <a:lnTo>
                    <a:pt x="2866" y="3456"/>
                  </a:lnTo>
                  <a:lnTo>
                    <a:pt x="2866" y="3459"/>
                  </a:lnTo>
                  <a:lnTo>
                    <a:pt x="2864" y="3463"/>
                  </a:lnTo>
                  <a:lnTo>
                    <a:pt x="2861" y="3464"/>
                  </a:lnTo>
                  <a:lnTo>
                    <a:pt x="2857" y="3466"/>
                  </a:lnTo>
                  <a:lnTo>
                    <a:pt x="2852" y="3466"/>
                  </a:lnTo>
                  <a:lnTo>
                    <a:pt x="2837" y="3456"/>
                  </a:lnTo>
                  <a:lnTo>
                    <a:pt x="2834" y="3454"/>
                  </a:lnTo>
                  <a:lnTo>
                    <a:pt x="2830" y="3453"/>
                  </a:lnTo>
                  <a:lnTo>
                    <a:pt x="2828" y="3449"/>
                  </a:lnTo>
                  <a:lnTo>
                    <a:pt x="2825" y="3441"/>
                  </a:lnTo>
                  <a:lnTo>
                    <a:pt x="2823" y="3436"/>
                  </a:lnTo>
                  <a:lnTo>
                    <a:pt x="2822" y="3432"/>
                  </a:lnTo>
                  <a:lnTo>
                    <a:pt x="2816" y="3429"/>
                  </a:lnTo>
                  <a:lnTo>
                    <a:pt x="2810" y="3429"/>
                  </a:lnTo>
                  <a:lnTo>
                    <a:pt x="2806" y="3429"/>
                  </a:lnTo>
                  <a:lnTo>
                    <a:pt x="2801" y="3432"/>
                  </a:lnTo>
                  <a:lnTo>
                    <a:pt x="2796" y="3437"/>
                  </a:lnTo>
                  <a:lnTo>
                    <a:pt x="2793" y="3444"/>
                  </a:lnTo>
                  <a:lnTo>
                    <a:pt x="2791" y="3453"/>
                  </a:lnTo>
                  <a:lnTo>
                    <a:pt x="2796" y="3454"/>
                  </a:lnTo>
                  <a:lnTo>
                    <a:pt x="2798" y="3456"/>
                  </a:lnTo>
                  <a:lnTo>
                    <a:pt x="2798" y="3459"/>
                  </a:lnTo>
                  <a:lnTo>
                    <a:pt x="2805" y="3459"/>
                  </a:lnTo>
                  <a:lnTo>
                    <a:pt x="2811" y="3463"/>
                  </a:lnTo>
                  <a:lnTo>
                    <a:pt x="2815" y="3468"/>
                  </a:lnTo>
                  <a:lnTo>
                    <a:pt x="2818" y="3473"/>
                  </a:lnTo>
                  <a:lnTo>
                    <a:pt x="2846" y="3473"/>
                  </a:lnTo>
                  <a:lnTo>
                    <a:pt x="2846" y="3476"/>
                  </a:lnTo>
                  <a:lnTo>
                    <a:pt x="2847" y="3478"/>
                  </a:lnTo>
                  <a:lnTo>
                    <a:pt x="2852" y="3480"/>
                  </a:lnTo>
                  <a:lnTo>
                    <a:pt x="2856" y="3483"/>
                  </a:lnTo>
                  <a:lnTo>
                    <a:pt x="2857" y="3485"/>
                  </a:lnTo>
                  <a:lnTo>
                    <a:pt x="2859" y="3487"/>
                  </a:lnTo>
                  <a:lnTo>
                    <a:pt x="2854" y="3488"/>
                  </a:lnTo>
                  <a:lnTo>
                    <a:pt x="2852" y="3490"/>
                  </a:lnTo>
                  <a:lnTo>
                    <a:pt x="2852" y="3493"/>
                  </a:lnTo>
                  <a:lnTo>
                    <a:pt x="2844" y="3495"/>
                  </a:lnTo>
                  <a:lnTo>
                    <a:pt x="2840" y="3497"/>
                  </a:lnTo>
                  <a:lnTo>
                    <a:pt x="2839" y="3500"/>
                  </a:lnTo>
                  <a:lnTo>
                    <a:pt x="2834" y="3500"/>
                  </a:lnTo>
                  <a:lnTo>
                    <a:pt x="2830" y="3502"/>
                  </a:lnTo>
                  <a:lnTo>
                    <a:pt x="2828" y="3505"/>
                  </a:lnTo>
                  <a:lnTo>
                    <a:pt x="2827" y="3509"/>
                  </a:lnTo>
                  <a:lnTo>
                    <a:pt x="2825" y="3517"/>
                  </a:lnTo>
                  <a:lnTo>
                    <a:pt x="2822" y="3519"/>
                  </a:lnTo>
                  <a:lnTo>
                    <a:pt x="2818" y="3521"/>
                  </a:lnTo>
                  <a:lnTo>
                    <a:pt x="2822" y="3511"/>
                  </a:lnTo>
                  <a:lnTo>
                    <a:pt x="2822" y="3500"/>
                  </a:lnTo>
                  <a:lnTo>
                    <a:pt x="2820" y="3493"/>
                  </a:lnTo>
                  <a:lnTo>
                    <a:pt x="2818" y="3487"/>
                  </a:lnTo>
                  <a:lnTo>
                    <a:pt x="2808" y="3473"/>
                  </a:lnTo>
                  <a:lnTo>
                    <a:pt x="2798" y="3459"/>
                  </a:lnTo>
                  <a:lnTo>
                    <a:pt x="2793" y="3458"/>
                  </a:lnTo>
                  <a:lnTo>
                    <a:pt x="2791" y="3456"/>
                  </a:lnTo>
                  <a:lnTo>
                    <a:pt x="2791" y="3453"/>
                  </a:lnTo>
                  <a:lnTo>
                    <a:pt x="2787" y="3453"/>
                  </a:lnTo>
                  <a:lnTo>
                    <a:pt x="2786" y="3451"/>
                  </a:lnTo>
                  <a:lnTo>
                    <a:pt x="2784" y="3446"/>
                  </a:lnTo>
                  <a:lnTo>
                    <a:pt x="2784" y="3432"/>
                  </a:lnTo>
                  <a:lnTo>
                    <a:pt x="2777" y="3432"/>
                  </a:lnTo>
                  <a:lnTo>
                    <a:pt x="2772" y="3430"/>
                  </a:lnTo>
                  <a:lnTo>
                    <a:pt x="2770" y="3427"/>
                  </a:lnTo>
                  <a:lnTo>
                    <a:pt x="2769" y="3424"/>
                  </a:lnTo>
                  <a:lnTo>
                    <a:pt x="2767" y="3418"/>
                  </a:lnTo>
                  <a:lnTo>
                    <a:pt x="2765" y="3415"/>
                  </a:lnTo>
                  <a:lnTo>
                    <a:pt x="2762" y="3412"/>
                  </a:lnTo>
                  <a:lnTo>
                    <a:pt x="2757" y="3412"/>
                  </a:lnTo>
                  <a:lnTo>
                    <a:pt x="2748" y="3415"/>
                  </a:lnTo>
                  <a:lnTo>
                    <a:pt x="2745" y="3418"/>
                  </a:lnTo>
                  <a:lnTo>
                    <a:pt x="2743" y="3424"/>
                  </a:lnTo>
                  <a:lnTo>
                    <a:pt x="2745" y="3430"/>
                  </a:lnTo>
                  <a:lnTo>
                    <a:pt x="2748" y="3444"/>
                  </a:lnTo>
                  <a:lnTo>
                    <a:pt x="2750" y="3453"/>
                  </a:lnTo>
                  <a:lnTo>
                    <a:pt x="2750" y="3459"/>
                  </a:lnTo>
                  <a:lnTo>
                    <a:pt x="2733" y="3459"/>
                  </a:lnTo>
                  <a:lnTo>
                    <a:pt x="2726" y="3461"/>
                  </a:lnTo>
                  <a:lnTo>
                    <a:pt x="2724" y="3463"/>
                  </a:lnTo>
                  <a:lnTo>
                    <a:pt x="2723" y="3466"/>
                  </a:lnTo>
                  <a:lnTo>
                    <a:pt x="2721" y="3470"/>
                  </a:lnTo>
                  <a:lnTo>
                    <a:pt x="2719" y="3471"/>
                  </a:lnTo>
                  <a:lnTo>
                    <a:pt x="2712" y="3473"/>
                  </a:lnTo>
                  <a:lnTo>
                    <a:pt x="2695" y="3473"/>
                  </a:lnTo>
                  <a:lnTo>
                    <a:pt x="2695" y="3478"/>
                  </a:lnTo>
                  <a:lnTo>
                    <a:pt x="2695" y="3483"/>
                  </a:lnTo>
                  <a:lnTo>
                    <a:pt x="2699" y="3485"/>
                  </a:lnTo>
                  <a:lnTo>
                    <a:pt x="2700" y="3487"/>
                  </a:lnTo>
                  <a:lnTo>
                    <a:pt x="2709" y="3490"/>
                  </a:lnTo>
                  <a:lnTo>
                    <a:pt x="2712" y="3492"/>
                  </a:lnTo>
                  <a:lnTo>
                    <a:pt x="2716" y="3493"/>
                  </a:lnTo>
                  <a:lnTo>
                    <a:pt x="2719" y="3499"/>
                  </a:lnTo>
                  <a:lnTo>
                    <a:pt x="2721" y="3505"/>
                  </a:lnTo>
                  <a:lnTo>
                    <a:pt x="2723" y="3512"/>
                  </a:lnTo>
                  <a:lnTo>
                    <a:pt x="2723" y="3521"/>
                  </a:lnTo>
                  <a:lnTo>
                    <a:pt x="2717" y="3517"/>
                  </a:lnTo>
                  <a:lnTo>
                    <a:pt x="2714" y="3514"/>
                  </a:lnTo>
                  <a:lnTo>
                    <a:pt x="2709" y="3504"/>
                  </a:lnTo>
                  <a:lnTo>
                    <a:pt x="2705" y="3499"/>
                  </a:lnTo>
                  <a:lnTo>
                    <a:pt x="2702" y="3495"/>
                  </a:lnTo>
                  <a:lnTo>
                    <a:pt x="2695" y="3493"/>
                  </a:lnTo>
                  <a:lnTo>
                    <a:pt x="2688" y="3493"/>
                  </a:lnTo>
                  <a:lnTo>
                    <a:pt x="2688" y="3488"/>
                  </a:lnTo>
                  <a:lnTo>
                    <a:pt x="2687" y="3485"/>
                  </a:lnTo>
                  <a:lnTo>
                    <a:pt x="2685" y="3482"/>
                  </a:lnTo>
                  <a:lnTo>
                    <a:pt x="2682" y="3480"/>
                  </a:lnTo>
                  <a:lnTo>
                    <a:pt x="2673" y="3483"/>
                  </a:lnTo>
                  <a:lnTo>
                    <a:pt x="2665" y="3487"/>
                  </a:lnTo>
                  <a:lnTo>
                    <a:pt x="2658" y="3492"/>
                  </a:lnTo>
                  <a:lnTo>
                    <a:pt x="2656" y="3495"/>
                  </a:lnTo>
                  <a:lnTo>
                    <a:pt x="2654" y="3500"/>
                  </a:lnTo>
                  <a:lnTo>
                    <a:pt x="2654" y="3505"/>
                  </a:lnTo>
                  <a:lnTo>
                    <a:pt x="2658" y="3507"/>
                  </a:lnTo>
                  <a:lnTo>
                    <a:pt x="2668" y="3507"/>
                  </a:lnTo>
                  <a:lnTo>
                    <a:pt x="2671" y="3509"/>
                  </a:lnTo>
                  <a:lnTo>
                    <a:pt x="2675" y="3511"/>
                  </a:lnTo>
                  <a:lnTo>
                    <a:pt x="2676" y="3514"/>
                  </a:lnTo>
                  <a:lnTo>
                    <a:pt x="2675" y="3521"/>
                  </a:lnTo>
                  <a:lnTo>
                    <a:pt x="2654" y="3521"/>
                  </a:lnTo>
                  <a:lnTo>
                    <a:pt x="2653" y="3524"/>
                  </a:lnTo>
                  <a:lnTo>
                    <a:pt x="2651" y="3528"/>
                  </a:lnTo>
                  <a:lnTo>
                    <a:pt x="2647" y="3531"/>
                  </a:lnTo>
                  <a:lnTo>
                    <a:pt x="2647" y="3534"/>
                  </a:lnTo>
                  <a:lnTo>
                    <a:pt x="2647" y="3540"/>
                  </a:lnTo>
                  <a:lnTo>
                    <a:pt x="2646" y="3543"/>
                  </a:lnTo>
                  <a:lnTo>
                    <a:pt x="2644" y="3546"/>
                  </a:lnTo>
                  <a:lnTo>
                    <a:pt x="2641" y="3548"/>
                  </a:lnTo>
                  <a:lnTo>
                    <a:pt x="2636" y="3551"/>
                  </a:lnTo>
                  <a:lnTo>
                    <a:pt x="2630" y="3555"/>
                  </a:lnTo>
                  <a:lnTo>
                    <a:pt x="2625" y="3560"/>
                  </a:lnTo>
                  <a:lnTo>
                    <a:pt x="2620" y="3562"/>
                  </a:lnTo>
                  <a:lnTo>
                    <a:pt x="2620" y="3589"/>
                  </a:lnTo>
                  <a:lnTo>
                    <a:pt x="2613" y="3589"/>
                  </a:lnTo>
                  <a:lnTo>
                    <a:pt x="2608" y="3587"/>
                  </a:lnTo>
                  <a:lnTo>
                    <a:pt x="2605" y="3584"/>
                  </a:lnTo>
                  <a:lnTo>
                    <a:pt x="2600" y="3582"/>
                  </a:lnTo>
                  <a:lnTo>
                    <a:pt x="2600" y="3589"/>
                  </a:lnTo>
                  <a:lnTo>
                    <a:pt x="2600" y="3596"/>
                  </a:lnTo>
                  <a:lnTo>
                    <a:pt x="2598" y="3601"/>
                  </a:lnTo>
                  <a:lnTo>
                    <a:pt x="2595" y="3604"/>
                  </a:lnTo>
                  <a:lnTo>
                    <a:pt x="2588" y="3611"/>
                  </a:lnTo>
                  <a:lnTo>
                    <a:pt x="2579" y="3616"/>
                  </a:lnTo>
                  <a:lnTo>
                    <a:pt x="2581" y="3620"/>
                  </a:lnTo>
                  <a:lnTo>
                    <a:pt x="2584" y="3621"/>
                  </a:lnTo>
                  <a:lnTo>
                    <a:pt x="2593" y="3623"/>
                  </a:lnTo>
                  <a:lnTo>
                    <a:pt x="2593" y="3637"/>
                  </a:lnTo>
                  <a:lnTo>
                    <a:pt x="2588" y="3640"/>
                  </a:lnTo>
                  <a:lnTo>
                    <a:pt x="2583" y="3644"/>
                  </a:lnTo>
                  <a:lnTo>
                    <a:pt x="2579" y="3650"/>
                  </a:lnTo>
                  <a:lnTo>
                    <a:pt x="2579" y="3657"/>
                  </a:lnTo>
                  <a:lnTo>
                    <a:pt x="2571" y="3659"/>
                  </a:lnTo>
                  <a:lnTo>
                    <a:pt x="2566" y="3661"/>
                  </a:lnTo>
                  <a:lnTo>
                    <a:pt x="2561" y="3664"/>
                  </a:lnTo>
                  <a:lnTo>
                    <a:pt x="2552" y="3664"/>
                  </a:lnTo>
                  <a:lnTo>
                    <a:pt x="2555" y="3671"/>
                  </a:lnTo>
                  <a:lnTo>
                    <a:pt x="2559" y="3678"/>
                  </a:lnTo>
                  <a:lnTo>
                    <a:pt x="2561" y="3683"/>
                  </a:lnTo>
                  <a:lnTo>
                    <a:pt x="2561" y="3686"/>
                  </a:lnTo>
                  <a:lnTo>
                    <a:pt x="2561" y="3690"/>
                  </a:lnTo>
                  <a:lnTo>
                    <a:pt x="2566" y="3691"/>
                  </a:lnTo>
                  <a:lnTo>
                    <a:pt x="2576" y="3691"/>
                  </a:lnTo>
                  <a:lnTo>
                    <a:pt x="2586" y="3691"/>
                  </a:lnTo>
                  <a:lnTo>
                    <a:pt x="2591" y="3691"/>
                  </a:lnTo>
                  <a:lnTo>
                    <a:pt x="2593" y="3695"/>
                  </a:lnTo>
                  <a:lnTo>
                    <a:pt x="2595" y="3698"/>
                  </a:lnTo>
                  <a:lnTo>
                    <a:pt x="2593" y="3705"/>
                  </a:lnTo>
                  <a:lnTo>
                    <a:pt x="2569" y="3705"/>
                  </a:lnTo>
                  <a:lnTo>
                    <a:pt x="2566" y="3705"/>
                  </a:lnTo>
                  <a:lnTo>
                    <a:pt x="2561" y="3707"/>
                  </a:lnTo>
                  <a:lnTo>
                    <a:pt x="2555" y="3709"/>
                  </a:lnTo>
                  <a:lnTo>
                    <a:pt x="2549" y="3714"/>
                  </a:lnTo>
                  <a:lnTo>
                    <a:pt x="2545" y="3717"/>
                  </a:lnTo>
                  <a:lnTo>
                    <a:pt x="2545" y="3719"/>
                  </a:lnTo>
                  <a:lnTo>
                    <a:pt x="2542" y="3722"/>
                  </a:lnTo>
                  <a:lnTo>
                    <a:pt x="2537" y="3726"/>
                  </a:lnTo>
                  <a:lnTo>
                    <a:pt x="2532" y="3726"/>
                  </a:lnTo>
                  <a:lnTo>
                    <a:pt x="2528" y="3727"/>
                  </a:lnTo>
                  <a:lnTo>
                    <a:pt x="2523" y="3734"/>
                  </a:lnTo>
                  <a:lnTo>
                    <a:pt x="2518" y="3743"/>
                  </a:lnTo>
                  <a:lnTo>
                    <a:pt x="2514" y="3744"/>
                  </a:lnTo>
                  <a:lnTo>
                    <a:pt x="2509" y="3744"/>
                  </a:lnTo>
                  <a:lnTo>
                    <a:pt x="2504" y="3746"/>
                  </a:lnTo>
                  <a:lnTo>
                    <a:pt x="2497" y="3746"/>
                  </a:lnTo>
                  <a:lnTo>
                    <a:pt x="2497" y="3741"/>
                  </a:lnTo>
                  <a:lnTo>
                    <a:pt x="2497" y="3738"/>
                  </a:lnTo>
                  <a:lnTo>
                    <a:pt x="2499" y="3736"/>
                  </a:lnTo>
                  <a:lnTo>
                    <a:pt x="2503" y="3734"/>
                  </a:lnTo>
                  <a:lnTo>
                    <a:pt x="2509" y="3732"/>
                  </a:lnTo>
                  <a:lnTo>
                    <a:pt x="2514" y="3732"/>
                  </a:lnTo>
                  <a:lnTo>
                    <a:pt x="2516" y="3732"/>
                  </a:lnTo>
                  <a:lnTo>
                    <a:pt x="2514" y="3729"/>
                  </a:lnTo>
                  <a:lnTo>
                    <a:pt x="2509" y="3727"/>
                  </a:lnTo>
                  <a:lnTo>
                    <a:pt x="2497" y="3726"/>
                  </a:lnTo>
                  <a:lnTo>
                    <a:pt x="2494" y="3727"/>
                  </a:lnTo>
                  <a:lnTo>
                    <a:pt x="2491" y="3729"/>
                  </a:lnTo>
                  <a:lnTo>
                    <a:pt x="2487" y="3732"/>
                  </a:lnTo>
                  <a:lnTo>
                    <a:pt x="2484" y="3732"/>
                  </a:lnTo>
                  <a:lnTo>
                    <a:pt x="2482" y="3736"/>
                  </a:lnTo>
                  <a:lnTo>
                    <a:pt x="2480" y="3739"/>
                  </a:lnTo>
                  <a:lnTo>
                    <a:pt x="2477" y="3743"/>
                  </a:lnTo>
                  <a:lnTo>
                    <a:pt x="2477" y="3746"/>
                  </a:lnTo>
                  <a:lnTo>
                    <a:pt x="2477" y="3751"/>
                  </a:lnTo>
                  <a:lnTo>
                    <a:pt x="2475" y="3755"/>
                  </a:lnTo>
                  <a:lnTo>
                    <a:pt x="2474" y="3758"/>
                  </a:lnTo>
                  <a:lnTo>
                    <a:pt x="2470" y="3760"/>
                  </a:lnTo>
                  <a:lnTo>
                    <a:pt x="2470" y="3765"/>
                  </a:lnTo>
                  <a:lnTo>
                    <a:pt x="2474" y="3767"/>
                  </a:lnTo>
                  <a:lnTo>
                    <a:pt x="2477" y="3767"/>
                  </a:lnTo>
                  <a:lnTo>
                    <a:pt x="2484" y="3767"/>
                  </a:lnTo>
                  <a:lnTo>
                    <a:pt x="2489" y="3767"/>
                  </a:lnTo>
                  <a:lnTo>
                    <a:pt x="2494" y="3767"/>
                  </a:lnTo>
                  <a:lnTo>
                    <a:pt x="2497" y="3768"/>
                  </a:lnTo>
                  <a:lnTo>
                    <a:pt x="2497" y="3773"/>
                  </a:lnTo>
                  <a:lnTo>
                    <a:pt x="2497" y="3780"/>
                  </a:lnTo>
                  <a:lnTo>
                    <a:pt x="2494" y="3784"/>
                  </a:lnTo>
                  <a:lnTo>
                    <a:pt x="2489" y="3787"/>
                  </a:lnTo>
                  <a:lnTo>
                    <a:pt x="2484" y="3787"/>
                  </a:lnTo>
                  <a:lnTo>
                    <a:pt x="2482" y="3784"/>
                  </a:lnTo>
                  <a:lnTo>
                    <a:pt x="2479" y="3784"/>
                  </a:lnTo>
                  <a:lnTo>
                    <a:pt x="2475" y="3785"/>
                  </a:lnTo>
                  <a:lnTo>
                    <a:pt x="2470" y="3787"/>
                  </a:lnTo>
                  <a:lnTo>
                    <a:pt x="2467" y="3796"/>
                  </a:lnTo>
                  <a:lnTo>
                    <a:pt x="2462" y="3802"/>
                  </a:lnTo>
                  <a:lnTo>
                    <a:pt x="2458" y="3811"/>
                  </a:lnTo>
                  <a:lnTo>
                    <a:pt x="2457" y="3816"/>
                  </a:lnTo>
                  <a:lnTo>
                    <a:pt x="2457" y="3821"/>
                  </a:lnTo>
                  <a:lnTo>
                    <a:pt x="2474" y="3821"/>
                  </a:lnTo>
                  <a:lnTo>
                    <a:pt x="2480" y="3819"/>
                  </a:lnTo>
                  <a:lnTo>
                    <a:pt x="2482" y="3818"/>
                  </a:lnTo>
                  <a:lnTo>
                    <a:pt x="2484" y="3814"/>
                  </a:lnTo>
                  <a:lnTo>
                    <a:pt x="2486" y="3811"/>
                  </a:lnTo>
                  <a:lnTo>
                    <a:pt x="2489" y="3809"/>
                  </a:lnTo>
                  <a:lnTo>
                    <a:pt x="2497" y="3807"/>
                  </a:lnTo>
                  <a:lnTo>
                    <a:pt x="2499" y="3804"/>
                  </a:lnTo>
                  <a:lnTo>
                    <a:pt x="2501" y="3802"/>
                  </a:lnTo>
                  <a:lnTo>
                    <a:pt x="2508" y="3801"/>
                  </a:lnTo>
                  <a:lnTo>
                    <a:pt x="2511" y="3801"/>
                  </a:lnTo>
                  <a:lnTo>
                    <a:pt x="2530" y="3792"/>
                  </a:lnTo>
                  <a:lnTo>
                    <a:pt x="2538" y="3790"/>
                  </a:lnTo>
                  <a:lnTo>
                    <a:pt x="2547" y="3789"/>
                  </a:lnTo>
                  <a:lnTo>
                    <a:pt x="2550" y="3790"/>
                  </a:lnTo>
                  <a:lnTo>
                    <a:pt x="2552" y="3794"/>
                  </a:lnTo>
                  <a:lnTo>
                    <a:pt x="2549" y="3796"/>
                  </a:lnTo>
                  <a:lnTo>
                    <a:pt x="2547" y="3799"/>
                  </a:lnTo>
                  <a:lnTo>
                    <a:pt x="2543" y="3801"/>
                  </a:lnTo>
                  <a:lnTo>
                    <a:pt x="2533" y="3802"/>
                  </a:lnTo>
                  <a:lnTo>
                    <a:pt x="2523" y="3802"/>
                  </a:lnTo>
                  <a:lnTo>
                    <a:pt x="2518" y="3804"/>
                  </a:lnTo>
                  <a:lnTo>
                    <a:pt x="2514" y="3807"/>
                  </a:lnTo>
                  <a:lnTo>
                    <a:pt x="2513" y="3809"/>
                  </a:lnTo>
                  <a:lnTo>
                    <a:pt x="2511" y="3814"/>
                  </a:lnTo>
                  <a:lnTo>
                    <a:pt x="2508" y="3816"/>
                  </a:lnTo>
                  <a:lnTo>
                    <a:pt x="2506" y="3818"/>
                  </a:lnTo>
                  <a:lnTo>
                    <a:pt x="2508" y="3821"/>
                  </a:lnTo>
                  <a:lnTo>
                    <a:pt x="2511" y="3821"/>
                  </a:lnTo>
                  <a:lnTo>
                    <a:pt x="2511" y="3838"/>
                  </a:lnTo>
                  <a:lnTo>
                    <a:pt x="2511" y="3842"/>
                  </a:lnTo>
                  <a:lnTo>
                    <a:pt x="2511" y="3847"/>
                  </a:lnTo>
                  <a:lnTo>
                    <a:pt x="2513" y="3850"/>
                  </a:lnTo>
                  <a:lnTo>
                    <a:pt x="2516" y="3854"/>
                  </a:lnTo>
                  <a:lnTo>
                    <a:pt x="2521" y="3855"/>
                  </a:lnTo>
                  <a:lnTo>
                    <a:pt x="2523" y="3857"/>
                  </a:lnTo>
                  <a:lnTo>
                    <a:pt x="2525" y="3860"/>
                  </a:lnTo>
                  <a:lnTo>
                    <a:pt x="2526" y="3865"/>
                  </a:lnTo>
                  <a:lnTo>
                    <a:pt x="2526" y="3874"/>
                  </a:lnTo>
                  <a:lnTo>
                    <a:pt x="2525" y="3881"/>
                  </a:lnTo>
                  <a:lnTo>
                    <a:pt x="2521" y="3888"/>
                  </a:lnTo>
                  <a:lnTo>
                    <a:pt x="2520" y="3889"/>
                  </a:lnTo>
                  <a:lnTo>
                    <a:pt x="2518" y="3889"/>
                  </a:lnTo>
                  <a:lnTo>
                    <a:pt x="2520" y="3882"/>
                  </a:lnTo>
                  <a:lnTo>
                    <a:pt x="2518" y="3877"/>
                  </a:lnTo>
                  <a:lnTo>
                    <a:pt x="2516" y="3874"/>
                  </a:lnTo>
                  <a:lnTo>
                    <a:pt x="2513" y="3865"/>
                  </a:lnTo>
                  <a:lnTo>
                    <a:pt x="2509" y="3857"/>
                  </a:lnTo>
                  <a:lnTo>
                    <a:pt x="2508" y="3848"/>
                  </a:lnTo>
                  <a:lnTo>
                    <a:pt x="2504" y="3842"/>
                  </a:lnTo>
                  <a:lnTo>
                    <a:pt x="2504" y="3838"/>
                  </a:lnTo>
                  <a:lnTo>
                    <a:pt x="2504" y="3835"/>
                  </a:lnTo>
                  <a:lnTo>
                    <a:pt x="2503" y="3831"/>
                  </a:lnTo>
                  <a:lnTo>
                    <a:pt x="2501" y="3828"/>
                  </a:lnTo>
                  <a:lnTo>
                    <a:pt x="2497" y="3826"/>
                  </a:lnTo>
                  <a:lnTo>
                    <a:pt x="2497" y="3821"/>
                  </a:lnTo>
                  <a:lnTo>
                    <a:pt x="2487" y="3825"/>
                  </a:lnTo>
                  <a:lnTo>
                    <a:pt x="2479" y="3831"/>
                  </a:lnTo>
                  <a:lnTo>
                    <a:pt x="2472" y="3836"/>
                  </a:lnTo>
                  <a:lnTo>
                    <a:pt x="2463" y="3842"/>
                  </a:lnTo>
                  <a:lnTo>
                    <a:pt x="2455" y="3847"/>
                  </a:lnTo>
                  <a:lnTo>
                    <a:pt x="2445" y="3850"/>
                  </a:lnTo>
                  <a:lnTo>
                    <a:pt x="2441" y="3854"/>
                  </a:lnTo>
                  <a:lnTo>
                    <a:pt x="2438" y="3857"/>
                  </a:lnTo>
                  <a:lnTo>
                    <a:pt x="2436" y="3862"/>
                  </a:lnTo>
                  <a:lnTo>
                    <a:pt x="2436" y="3869"/>
                  </a:lnTo>
                  <a:lnTo>
                    <a:pt x="2433" y="3867"/>
                  </a:lnTo>
                  <a:lnTo>
                    <a:pt x="2431" y="3864"/>
                  </a:lnTo>
                  <a:lnTo>
                    <a:pt x="2429" y="3855"/>
                  </a:lnTo>
                  <a:lnTo>
                    <a:pt x="2421" y="3859"/>
                  </a:lnTo>
                  <a:lnTo>
                    <a:pt x="2414" y="3862"/>
                  </a:lnTo>
                  <a:lnTo>
                    <a:pt x="2402" y="3872"/>
                  </a:lnTo>
                  <a:lnTo>
                    <a:pt x="2390" y="3882"/>
                  </a:lnTo>
                  <a:lnTo>
                    <a:pt x="2383" y="3886"/>
                  </a:lnTo>
                  <a:lnTo>
                    <a:pt x="2375" y="3889"/>
                  </a:lnTo>
                  <a:lnTo>
                    <a:pt x="2375" y="3893"/>
                  </a:lnTo>
                  <a:lnTo>
                    <a:pt x="2376" y="3894"/>
                  </a:lnTo>
                  <a:lnTo>
                    <a:pt x="2380" y="3896"/>
                  </a:lnTo>
                  <a:lnTo>
                    <a:pt x="2381" y="3896"/>
                  </a:lnTo>
                  <a:lnTo>
                    <a:pt x="2381" y="3900"/>
                  </a:lnTo>
                  <a:lnTo>
                    <a:pt x="2381" y="3903"/>
                  </a:lnTo>
                  <a:lnTo>
                    <a:pt x="2381" y="3910"/>
                  </a:lnTo>
                  <a:lnTo>
                    <a:pt x="2383" y="3911"/>
                  </a:lnTo>
                  <a:lnTo>
                    <a:pt x="2385" y="3911"/>
                  </a:lnTo>
                  <a:lnTo>
                    <a:pt x="2388" y="3913"/>
                  </a:lnTo>
                  <a:lnTo>
                    <a:pt x="2388" y="3917"/>
                  </a:lnTo>
                  <a:lnTo>
                    <a:pt x="2383" y="3918"/>
                  </a:lnTo>
                  <a:lnTo>
                    <a:pt x="2381" y="3920"/>
                  </a:lnTo>
                  <a:lnTo>
                    <a:pt x="2380" y="3922"/>
                  </a:lnTo>
                  <a:lnTo>
                    <a:pt x="2381" y="3923"/>
                  </a:lnTo>
                  <a:lnTo>
                    <a:pt x="2381" y="3930"/>
                  </a:lnTo>
                  <a:lnTo>
                    <a:pt x="2383" y="3935"/>
                  </a:lnTo>
                  <a:lnTo>
                    <a:pt x="2387" y="3939"/>
                  </a:lnTo>
                  <a:lnTo>
                    <a:pt x="2388" y="3944"/>
                  </a:lnTo>
                  <a:lnTo>
                    <a:pt x="2395" y="3944"/>
                  </a:lnTo>
                  <a:lnTo>
                    <a:pt x="2399" y="3947"/>
                  </a:lnTo>
                  <a:lnTo>
                    <a:pt x="2400" y="3952"/>
                  </a:lnTo>
                  <a:lnTo>
                    <a:pt x="2402" y="3958"/>
                  </a:lnTo>
                  <a:lnTo>
                    <a:pt x="2388" y="3958"/>
                  </a:lnTo>
                  <a:lnTo>
                    <a:pt x="2383" y="3961"/>
                  </a:lnTo>
                  <a:lnTo>
                    <a:pt x="2376" y="3963"/>
                  </a:lnTo>
                  <a:lnTo>
                    <a:pt x="2371" y="3966"/>
                  </a:lnTo>
                  <a:lnTo>
                    <a:pt x="2370" y="3968"/>
                  </a:lnTo>
                  <a:lnTo>
                    <a:pt x="2368" y="3971"/>
                  </a:lnTo>
                  <a:lnTo>
                    <a:pt x="2363" y="3968"/>
                  </a:lnTo>
                  <a:lnTo>
                    <a:pt x="2361" y="3963"/>
                  </a:lnTo>
                  <a:lnTo>
                    <a:pt x="2363" y="3959"/>
                  </a:lnTo>
                  <a:lnTo>
                    <a:pt x="2366" y="3956"/>
                  </a:lnTo>
                  <a:lnTo>
                    <a:pt x="2371" y="3951"/>
                  </a:lnTo>
                  <a:lnTo>
                    <a:pt x="2375" y="3946"/>
                  </a:lnTo>
                  <a:lnTo>
                    <a:pt x="2376" y="3939"/>
                  </a:lnTo>
                  <a:lnTo>
                    <a:pt x="2375" y="3930"/>
                  </a:lnTo>
                  <a:lnTo>
                    <a:pt x="2371" y="3920"/>
                  </a:lnTo>
                  <a:lnTo>
                    <a:pt x="2364" y="3913"/>
                  </a:lnTo>
                  <a:lnTo>
                    <a:pt x="2359" y="3905"/>
                  </a:lnTo>
                  <a:lnTo>
                    <a:pt x="2354" y="3896"/>
                  </a:lnTo>
                  <a:lnTo>
                    <a:pt x="2347" y="3894"/>
                  </a:lnTo>
                  <a:lnTo>
                    <a:pt x="2344" y="3896"/>
                  </a:lnTo>
                  <a:lnTo>
                    <a:pt x="2342" y="3900"/>
                  </a:lnTo>
                  <a:lnTo>
                    <a:pt x="2341" y="3903"/>
                  </a:lnTo>
                  <a:lnTo>
                    <a:pt x="2339" y="3906"/>
                  </a:lnTo>
                  <a:lnTo>
                    <a:pt x="2337" y="3910"/>
                  </a:lnTo>
                  <a:lnTo>
                    <a:pt x="2334" y="3911"/>
                  </a:lnTo>
                  <a:lnTo>
                    <a:pt x="2327" y="3910"/>
                  </a:lnTo>
                  <a:lnTo>
                    <a:pt x="2325" y="3906"/>
                  </a:lnTo>
                  <a:lnTo>
                    <a:pt x="2322" y="3905"/>
                  </a:lnTo>
                  <a:lnTo>
                    <a:pt x="2313" y="3903"/>
                  </a:lnTo>
                  <a:lnTo>
                    <a:pt x="2293" y="3903"/>
                  </a:lnTo>
                  <a:lnTo>
                    <a:pt x="2293" y="3910"/>
                  </a:lnTo>
                  <a:lnTo>
                    <a:pt x="2288" y="3913"/>
                  </a:lnTo>
                  <a:lnTo>
                    <a:pt x="2284" y="3918"/>
                  </a:lnTo>
                  <a:lnTo>
                    <a:pt x="2284" y="3923"/>
                  </a:lnTo>
                  <a:lnTo>
                    <a:pt x="2286" y="3929"/>
                  </a:lnTo>
                  <a:lnTo>
                    <a:pt x="2291" y="3940"/>
                  </a:lnTo>
                  <a:lnTo>
                    <a:pt x="2293" y="3946"/>
                  </a:lnTo>
                  <a:lnTo>
                    <a:pt x="2293" y="3951"/>
                  </a:lnTo>
                  <a:lnTo>
                    <a:pt x="2288" y="3954"/>
                  </a:lnTo>
                  <a:lnTo>
                    <a:pt x="2281" y="3956"/>
                  </a:lnTo>
                  <a:lnTo>
                    <a:pt x="2265" y="3959"/>
                  </a:lnTo>
                  <a:lnTo>
                    <a:pt x="2252" y="3961"/>
                  </a:lnTo>
                  <a:lnTo>
                    <a:pt x="2238" y="3964"/>
                  </a:lnTo>
                  <a:lnTo>
                    <a:pt x="2242" y="3971"/>
                  </a:lnTo>
                  <a:lnTo>
                    <a:pt x="2245" y="3978"/>
                  </a:lnTo>
                  <a:lnTo>
                    <a:pt x="2245" y="3988"/>
                  </a:lnTo>
                  <a:lnTo>
                    <a:pt x="2245" y="3998"/>
                  </a:lnTo>
                  <a:lnTo>
                    <a:pt x="2248" y="4000"/>
                  </a:lnTo>
                  <a:lnTo>
                    <a:pt x="2250" y="4004"/>
                  </a:lnTo>
                  <a:lnTo>
                    <a:pt x="2252" y="4012"/>
                  </a:lnTo>
                  <a:lnTo>
                    <a:pt x="2255" y="4014"/>
                  </a:lnTo>
                  <a:lnTo>
                    <a:pt x="2257" y="4017"/>
                  </a:lnTo>
                  <a:lnTo>
                    <a:pt x="2259" y="4026"/>
                  </a:lnTo>
                  <a:lnTo>
                    <a:pt x="2255" y="4026"/>
                  </a:lnTo>
                  <a:lnTo>
                    <a:pt x="2253" y="4027"/>
                  </a:lnTo>
                  <a:lnTo>
                    <a:pt x="2252" y="4033"/>
                  </a:lnTo>
                  <a:lnTo>
                    <a:pt x="2247" y="4036"/>
                  </a:lnTo>
                  <a:lnTo>
                    <a:pt x="2245" y="4038"/>
                  </a:lnTo>
                  <a:lnTo>
                    <a:pt x="2245" y="4039"/>
                  </a:lnTo>
                  <a:lnTo>
                    <a:pt x="2242" y="4038"/>
                  </a:lnTo>
                  <a:lnTo>
                    <a:pt x="2238" y="4036"/>
                  </a:lnTo>
                  <a:lnTo>
                    <a:pt x="2235" y="4033"/>
                  </a:lnTo>
                  <a:lnTo>
                    <a:pt x="2231" y="4033"/>
                  </a:lnTo>
                  <a:lnTo>
                    <a:pt x="2190" y="4033"/>
                  </a:lnTo>
                  <a:lnTo>
                    <a:pt x="2190" y="4024"/>
                  </a:lnTo>
                  <a:lnTo>
                    <a:pt x="2189" y="4017"/>
                  </a:lnTo>
                  <a:lnTo>
                    <a:pt x="2185" y="4012"/>
                  </a:lnTo>
                  <a:lnTo>
                    <a:pt x="2183" y="4005"/>
                  </a:lnTo>
                  <a:lnTo>
                    <a:pt x="2180" y="4000"/>
                  </a:lnTo>
                  <a:lnTo>
                    <a:pt x="2178" y="3993"/>
                  </a:lnTo>
                  <a:lnTo>
                    <a:pt x="2175" y="3988"/>
                  </a:lnTo>
                  <a:lnTo>
                    <a:pt x="2173" y="3986"/>
                  </a:lnTo>
                  <a:lnTo>
                    <a:pt x="2170" y="3985"/>
                  </a:lnTo>
                  <a:lnTo>
                    <a:pt x="2160" y="3985"/>
                  </a:lnTo>
                  <a:lnTo>
                    <a:pt x="2149" y="3985"/>
                  </a:lnTo>
                  <a:lnTo>
                    <a:pt x="2143" y="3988"/>
                  </a:lnTo>
                  <a:lnTo>
                    <a:pt x="2136" y="3992"/>
                  </a:lnTo>
                  <a:lnTo>
                    <a:pt x="2134" y="3997"/>
                  </a:lnTo>
                  <a:lnTo>
                    <a:pt x="2132" y="3998"/>
                  </a:lnTo>
                  <a:lnTo>
                    <a:pt x="2127" y="4004"/>
                  </a:lnTo>
                  <a:lnTo>
                    <a:pt x="2124" y="4005"/>
                  </a:lnTo>
                  <a:lnTo>
                    <a:pt x="2122" y="4009"/>
                  </a:lnTo>
                  <a:lnTo>
                    <a:pt x="2120" y="4014"/>
                  </a:lnTo>
                  <a:lnTo>
                    <a:pt x="2122" y="4019"/>
                  </a:lnTo>
                  <a:lnTo>
                    <a:pt x="2124" y="4024"/>
                  </a:lnTo>
                  <a:lnTo>
                    <a:pt x="2129" y="4026"/>
                  </a:lnTo>
                  <a:lnTo>
                    <a:pt x="2134" y="4027"/>
                  </a:lnTo>
                  <a:lnTo>
                    <a:pt x="2141" y="4026"/>
                  </a:lnTo>
                  <a:lnTo>
                    <a:pt x="2156" y="4026"/>
                  </a:lnTo>
                  <a:lnTo>
                    <a:pt x="2163" y="4026"/>
                  </a:lnTo>
                  <a:lnTo>
                    <a:pt x="2170" y="4026"/>
                  </a:lnTo>
                  <a:lnTo>
                    <a:pt x="2170" y="4029"/>
                  </a:lnTo>
                  <a:lnTo>
                    <a:pt x="2166" y="4031"/>
                  </a:lnTo>
                  <a:lnTo>
                    <a:pt x="2165" y="4031"/>
                  </a:lnTo>
                  <a:lnTo>
                    <a:pt x="2161" y="4034"/>
                  </a:lnTo>
                  <a:lnTo>
                    <a:pt x="2154" y="4034"/>
                  </a:lnTo>
                  <a:lnTo>
                    <a:pt x="2156" y="4044"/>
                  </a:lnTo>
                  <a:lnTo>
                    <a:pt x="2158" y="4053"/>
                  </a:lnTo>
                  <a:lnTo>
                    <a:pt x="2161" y="4062"/>
                  </a:lnTo>
                  <a:lnTo>
                    <a:pt x="2165" y="4065"/>
                  </a:lnTo>
                  <a:lnTo>
                    <a:pt x="2166" y="4068"/>
                  </a:lnTo>
                  <a:lnTo>
                    <a:pt x="2173" y="4082"/>
                  </a:lnTo>
                  <a:lnTo>
                    <a:pt x="2175" y="4085"/>
                  </a:lnTo>
                  <a:lnTo>
                    <a:pt x="2177" y="4089"/>
                  </a:lnTo>
                  <a:lnTo>
                    <a:pt x="2177" y="4092"/>
                  </a:lnTo>
                  <a:lnTo>
                    <a:pt x="2183" y="4099"/>
                  </a:lnTo>
                  <a:lnTo>
                    <a:pt x="2190" y="4108"/>
                  </a:lnTo>
                  <a:lnTo>
                    <a:pt x="2197" y="4118"/>
                  </a:lnTo>
                  <a:lnTo>
                    <a:pt x="2201" y="4119"/>
                  </a:lnTo>
                  <a:lnTo>
                    <a:pt x="2206" y="4123"/>
                  </a:lnTo>
                  <a:lnTo>
                    <a:pt x="2209" y="4125"/>
                  </a:lnTo>
                  <a:lnTo>
                    <a:pt x="2211" y="4128"/>
                  </a:lnTo>
                  <a:lnTo>
                    <a:pt x="2211" y="4133"/>
                  </a:lnTo>
                  <a:lnTo>
                    <a:pt x="2212" y="4138"/>
                  </a:lnTo>
                  <a:lnTo>
                    <a:pt x="2216" y="4147"/>
                  </a:lnTo>
                  <a:lnTo>
                    <a:pt x="2218" y="4152"/>
                  </a:lnTo>
                  <a:lnTo>
                    <a:pt x="2219" y="4155"/>
                  </a:lnTo>
                  <a:lnTo>
                    <a:pt x="2216" y="4159"/>
                  </a:lnTo>
                  <a:lnTo>
                    <a:pt x="2211" y="4162"/>
                  </a:lnTo>
                  <a:lnTo>
                    <a:pt x="2212" y="4155"/>
                  </a:lnTo>
                  <a:lnTo>
                    <a:pt x="2211" y="4152"/>
                  </a:lnTo>
                  <a:lnTo>
                    <a:pt x="2207" y="4150"/>
                  </a:lnTo>
                  <a:lnTo>
                    <a:pt x="2204" y="4149"/>
                  </a:lnTo>
                  <a:lnTo>
                    <a:pt x="2201" y="4147"/>
                  </a:lnTo>
                  <a:lnTo>
                    <a:pt x="2197" y="4145"/>
                  </a:lnTo>
                  <a:lnTo>
                    <a:pt x="2195" y="4142"/>
                  </a:lnTo>
                  <a:lnTo>
                    <a:pt x="2197" y="4135"/>
                  </a:lnTo>
                  <a:lnTo>
                    <a:pt x="2194" y="4133"/>
                  </a:lnTo>
                  <a:lnTo>
                    <a:pt x="2192" y="4131"/>
                  </a:lnTo>
                  <a:lnTo>
                    <a:pt x="2190" y="4128"/>
                  </a:lnTo>
                  <a:lnTo>
                    <a:pt x="2190" y="4125"/>
                  </a:lnTo>
                  <a:lnTo>
                    <a:pt x="2190" y="4121"/>
                  </a:lnTo>
                  <a:lnTo>
                    <a:pt x="2189" y="4118"/>
                  </a:lnTo>
                  <a:lnTo>
                    <a:pt x="2187" y="4113"/>
                  </a:lnTo>
                  <a:lnTo>
                    <a:pt x="2178" y="4106"/>
                  </a:lnTo>
                  <a:lnTo>
                    <a:pt x="2172" y="4099"/>
                  </a:lnTo>
                  <a:lnTo>
                    <a:pt x="2168" y="4096"/>
                  </a:lnTo>
                  <a:lnTo>
                    <a:pt x="2168" y="4092"/>
                  </a:lnTo>
                  <a:lnTo>
                    <a:pt x="2166" y="4089"/>
                  </a:lnTo>
                  <a:lnTo>
                    <a:pt x="2165" y="4084"/>
                  </a:lnTo>
                  <a:lnTo>
                    <a:pt x="2163" y="4080"/>
                  </a:lnTo>
                  <a:lnTo>
                    <a:pt x="2158" y="4072"/>
                  </a:lnTo>
                  <a:lnTo>
                    <a:pt x="2158" y="4070"/>
                  </a:lnTo>
                  <a:lnTo>
                    <a:pt x="2156" y="4062"/>
                  </a:lnTo>
                  <a:lnTo>
                    <a:pt x="2156" y="4053"/>
                  </a:lnTo>
                  <a:lnTo>
                    <a:pt x="2154" y="4050"/>
                  </a:lnTo>
                  <a:lnTo>
                    <a:pt x="2151" y="4046"/>
                  </a:lnTo>
                  <a:lnTo>
                    <a:pt x="2148" y="4044"/>
                  </a:lnTo>
                  <a:lnTo>
                    <a:pt x="2141" y="4044"/>
                  </a:lnTo>
                  <a:lnTo>
                    <a:pt x="2136" y="4046"/>
                  </a:lnTo>
                  <a:lnTo>
                    <a:pt x="2131" y="4050"/>
                  </a:lnTo>
                  <a:lnTo>
                    <a:pt x="2125" y="4053"/>
                  </a:lnTo>
                  <a:lnTo>
                    <a:pt x="2122" y="4058"/>
                  </a:lnTo>
                  <a:lnTo>
                    <a:pt x="2119" y="4063"/>
                  </a:lnTo>
                  <a:lnTo>
                    <a:pt x="2114" y="4075"/>
                  </a:lnTo>
                  <a:lnTo>
                    <a:pt x="2108" y="4087"/>
                  </a:lnTo>
                  <a:lnTo>
                    <a:pt x="2108" y="4091"/>
                  </a:lnTo>
                  <a:lnTo>
                    <a:pt x="2110" y="4092"/>
                  </a:lnTo>
                  <a:lnTo>
                    <a:pt x="2115" y="4094"/>
                  </a:lnTo>
                  <a:lnTo>
                    <a:pt x="2129" y="4094"/>
                  </a:lnTo>
                  <a:lnTo>
                    <a:pt x="2131" y="4097"/>
                  </a:lnTo>
                  <a:lnTo>
                    <a:pt x="2134" y="4099"/>
                  </a:lnTo>
                  <a:lnTo>
                    <a:pt x="2143" y="4101"/>
                  </a:lnTo>
                  <a:lnTo>
                    <a:pt x="2149" y="4128"/>
                  </a:lnTo>
                  <a:lnTo>
                    <a:pt x="2153" y="4135"/>
                  </a:lnTo>
                  <a:lnTo>
                    <a:pt x="2154" y="4138"/>
                  </a:lnTo>
                  <a:lnTo>
                    <a:pt x="2156" y="4142"/>
                  </a:lnTo>
                  <a:lnTo>
                    <a:pt x="2158" y="4157"/>
                  </a:lnTo>
                  <a:lnTo>
                    <a:pt x="2160" y="4164"/>
                  </a:lnTo>
                  <a:lnTo>
                    <a:pt x="2163" y="4169"/>
                  </a:lnTo>
                  <a:lnTo>
                    <a:pt x="2165" y="4172"/>
                  </a:lnTo>
                  <a:lnTo>
                    <a:pt x="2166" y="4176"/>
                  </a:lnTo>
                  <a:lnTo>
                    <a:pt x="2168" y="4179"/>
                  </a:lnTo>
                  <a:lnTo>
                    <a:pt x="2170" y="4183"/>
                  </a:lnTo>
                  <a:lnTo>
                    <a:pt x="2173" y="4183"/>
                  </a:lnTo>
                  <a:lnTo>
                    <a:pt x="2177" y="4183"/>
                  </a:lnTo>
                  <a:lnTo>
                    <a:pt x="2180" y="4190"/>
                  </a:lnTo>
                  <a:lnTo>
                    <a:pt x="2182" y="4193"/>
                  </a:lnTo>
                  <a:lnTo>
                    <a:pt x="2183" y="4196"/>
                  </a:lnTo>
                  <a:lnTo>
                    <a:pt x="2190" y="4200"/>
                  </a:lnTo>
                  <a:lnTo>
                    <a:pt x="2197" y="4203"/>
                  </a:lnTo>
                  <a:lnTo>
                    <a:pt x="2199" y="4205"/>
                  </a:lnTo>
                  <a:lnTo>
                    <a:pt x="2199" y="4207"/>
                  </a:lnTo>
                  <a:lnTo>
                    <a:pt x="2201" y="4210"/>
                  </a:lnTo>
                  <a:lnTo>
                    <a:pt x="2204" y="4210"/>
                  </a:lnTo>
                  <a:lnTo>
                    <a:pt x="2211" y="4210"/>
                  </a:lnTo>
                  <a:lnTo>
                    <a:pt x="2211" y="4213"/>
                  </a:lnTo>
                  <a:lnTo>
                    <a:pt x="2212" y="4215"/>
                  </a:lnTo>
                  <a:lnTo>
                    <a:pt x="2218" y="4217"/>
                  </a:lnTo>
                  <a:lnTo>
                    <a:pt x="2223" y="4225"/>
                  </a:lnTo>
                  <a:lnTo>
                    <a:pt x="2224" y="4231"/>
                  </a:lnTo>
                  <a:lnTo>
                    <a:pt x="2224" y="4237"/>
                  </a:lnTo>
                  <a:lnTo>
                    <a:pt x="2214" y="4231"/>
                  </a:lnTo>
                  <a:lnTo>
                    <a:pt x="2206" y="4222"/>
                  </a:lnTo>
                  <a:lnTo>
                    <a:pt x="2195" y="4215"/>
                  </a:lnTo>
                  <a:lnTo>
                    <a:pt x="2190" y="4212"/>
                  </a:lnTo>
                  <a:lnTo>
                    <a:pt x="2183" y="4210"/>
                  </a:lnTo>
                  <a:lnTo>
                    <a:pt x="2177" y="4200"/>
                  </a:lnTo>
                  <a:lnTo>
                    <a:pt x="2168" y="4191"/>
                  </a:lnTo>
                  <a:lnTo>
                    <a:pt x="2160" y="4183"/>
                  </a:lnTo>
                  <a:lnTo>
                    <a:pt x="2149" y="4176"/>
                  </a:lnTo>
                  <a:lnTo>
                    <a:pt x="2151" y="4167"/>
                  </a:lnTo>
                  <a:lnTo>
                    <a:pt x="2149" y="4162"/>
                  </a:lnTo>
                  <a:lnTo>
                    <a:pt x="2146" y="4152"/>
                  </a:lnTo>
                  <a:lnTo>
                    <a:pt x="2143" y="4142"/>
                  </a:lnTo>
                  <a:lnTo>
                    <a:pt x="2143" y="4135"/>
                  </a:lnTo>
                  <a:lnTo>
                    <a:pt x="2143" y="4128"/>
                  </a:lnTo>
                  <a:lnTo>
                    <a:pt x="2139" y="4119"/>
                  </a:lnTo>
                  <a:lnTo>
                    <a:pt x="2134" y="4114"/>
                  </a:lnTo>
                  <a:lnTo>
                    <a:pt x="2127" y="4111"/>
                  </a:lnTo>
                  <a:lnTo>
                    <a:pt x="2119" y="4106"/>
                  </a:lnTo>
                  <a:lnTo>
                    <a:pt x="2105" y="4099"/>
                  </a:lnTo>
                  <a:lnTo>
                    <a:pt x="2098" y="4094"/>
                  </a:lnTo>
                  <a:lnTo>
                    <a:pt x="2095" y="4087"/>
                  </a:lnTo>
                  <a:lnTo>
                    <a:pt x="2090" y="4087"/>
                  </a:lnTo>
                  <a:lnTo>
                    <a:pt x="2086" y="4089"/>
                  </a:lnTo>
                  <a:lnTo>
                    <a:pt x="2085" y="4092"/>
                  </a:lnTo>
                  <a:lnTo>
                    <a:pt x="2083" y="4096"/>
                  </a:lnTo>
                  <a:lnTo>
                    <a:pt x="2081" y="4104"/>
                  </a:lnTo>
                  <a:lnTo>
                    <a:pt x="2078" y="4106"/>
                  </a:lnTo>
                  <a:lnTo>
                    <a:pt x="2074" y="4108"/>
                  </a:lnTo>
                  <a:lnTo>
                    <a:pt x="2068" y="4108"/>
                  </a:lnTo>
                  <a:lnTo>
                    <a:pt x="2061" y="4108"/>
                  </a:lnTo>
                  <a:lnTo>
                    <a:pt x="2056" y="4109"/>
                  </a:lnTo>
                  <a:lnTo>
                    <a:pt x="2054" y="4114"/>
                  </a:lnTo>
                  <a:lnTo>
                    <a:pt x="2050" y="4113"/>
                  </a:lnTo>
                  <a:lnTo>
                    <a:pt x="2049" y="4111"/>
                  </a:lnTo>
                  <a:lnTo>
                    <a:pt x="2049" y="4108"/>
                  </a:lnTo>
                  <a:lnTo>
                    <a:pt x="2050" y="4102"/>
                  </a:lnTo>
                  <a:lnTo>
                    <a:pt x="2052" y="4101"/>
                  </a:lnTo>
                  <a:lnTo>
                    <a:pt x="2054" y="4101"/>
                  </a:lnTo>
                  <a:lnTo>
                    <a:pt x="2061" y="4101"/>
                  </a:lnTo>
                  <a:lnTo>
                    <a:pt x="2064" y="4099"/>
                  </a:lnTo>
                  <a:lnTo>
                    <a:pt x="2069" y="4096"/>
                  </a:lnTo>
                  <a:lnTo>
                    <a:pt x="2074" y="4094"/>
                  </a:lnTo>
                  <a:lnTo>
                    <a:pt x="2074" y="4087"/>
                  </a:lnTo>
                  <a:lnTo>
                    <a:pt x="2073" y="4080"/>
                  </a:lnTo>
                  <a:lnTo>
                    <a:pt x="2069" y="4068"/>
                  </a:lnTo>
                  <a:lnTo>
                    <a:pt x="2066" y="4056"/>
                  </a:lnTo>
                  <a:lnTo>
                    <a:pt x="2066" y="4048"/>
                  </a:lnTo>
                  <a:lnTo>
                    <a:pt x="2068" y="4039"/>
                  </a:lnTo>
                  <a:lnTo>
                    <a:pt x="2073" y="4039"/>
                  </a:lnTo>
                  <a:lnTo>
                    <a:pt x="2081" y="4039"/>
                  </a:lnTo>
                  <a:lnTo>
                    <a:pt x="2095" y="4039"/>
                  </a:lnTo>
                  <a:lnTo>
                    <a:pt x="2103" y="4041"/>
                  </a:lnTo>
                  <a:lnTo>
                    <a:pt x="2108" y="4039"/>
                  </a:lnTo>
                  <a:lnTo>
                    <a:pt x="2114" y="4038"/>
                  </a:lnTo>
                  <a:lnTo>
                    <a:pt x="2115" y="4033"/>
                  </a:lnTo>
                  <a:lnTo>
                    <a:pt x="2114" y="4029"/>
                  </a:lnTo>
                  <a:lnTo>
                    <a:pt x="2110" y="4027"/>
                  </a:lnTo>
                  <a:lnTo>
                    <a:pt x="2102" y="4026"/>
                  </a:lnTo>
                  <a:lnTo>
                    <a:pt x="2081" y="4026"/>
                  </a:lnTo>
                  <a:lnTo>
                    <a:pt x="2078" y="4026"/>
                  </a:lnTo>
                  <a:lnTo>
                    <a:pt x="2073" y="4027"/>
                  </a:lnTo>
                  <a:lnTo>
                    <a:pt x="2068" y="4029"/>
                  </a:lnTo>
                  <a:lnTo>
                    <a:pt x="2064" y="4031"/>
                  </a:lnTo>
                  <a:lnTo>
                    <a:pt x="2062" y="4029"/>
                  </a:lnTo>
                  <a:lnTo>
                    <a:pt x="2061" y="4026"/>
                  </a:lnTo>
                  <a:lnTo>
                    <a:pt x="2057" y="4027"/>
                  </a:lnTo>
                  <a:lnTo>
                    <a:pt x="2056" y="4031"/>
                  </a:lnTo>
                  <a:lnTo>
                    <a:pt x="2054" y="4039"/>
                  </a:lnTo>
                  <a:lnTo>
                    <a:pt x="2050" y="4041"/>
                  </a:lnTo>
                  <a:lnTo>
                    <a:pt x="2049" y="4044"/>
                  </a:lnTo>
                  <a:lnTo>
                    <a:pt x="2047" y="4053"/>
                  </a:lnTo>
                  <a:lnTo>
                    <a:pt x="2037" y="4051"/>
                  </a:lnTo>
                  <a:lnTo>
                    <a:pt x="2030" y="4053"/>
                  </a:lnTo>
                  <a:lnTo>
                    <a:pt x="2023" y="4055"/>
                  </a:lnTo>
                  <a:lnTo>
                    <a:pt x="2018" y="4058"/>
                  </a:lnTo>
                  <a:lnTo>
                    <a:pt x="2010" y="4067"/>
                  </a:lnTo>
                  <a:lnTo>
                    <a:pt x="2004" y="4070"/>
                  </a:lnTo>
                  <a:lnTo>
                    <a:pt x="1999" y="4073"/>
                  </a:lnTo>
                  <a:lnTo>
                    <a:pt x="1998" y="4080"/>
                  </a:lnTo>
                  <a:lnTo>
                    <a:pt x="1999" y="4084"/>
                  </a:lnTo>
                  <a:lnTo>
                    <a:pt x="2001" y="4087"/>
                  </a:lnTo>
                  <a:lnTo>
                    <a:pt x="2004" y="4089"/>
                  </a:lnTo>
                  <a:lnTo>
                    <a:pt x="2010" y="4094"/>
                  </a:lnTo>
                  <a:lnTo>
                    <a:pt x="2011" y="4097"/>
                  </a:lnTo>
                  <a:lnTo>
                    <a:pt x="2013" y="4101"/>
                  </a:lnTo>
                  <a:lnTo>
                    <a:pt x="2018" y="4104"/>
                  </a:lnTo>
                  <a:lnTo>
                    <a:pt x="2023" y="4108"/>
                  </a:lnTo>
                  <a:lnTo>
                    <a:pt x="2027" y="4113"/>
                  </a:lnTo>
                  <a:lnTo>
                    <a:pt x="2033" y="4114"/>
                  </a:lnTo>
                  <a:lnTo>
                    <a:pt x="2030" y="4119"/>
                  </a:lnTo>
                  <a:lnTo>
                    <a:pt x="2028" y="4121"/>
                  </a:lnTo>
                  <a:lnTo>
                    <a:pt x="2025" y="4121"/>
                  </a:lnTo>
                  <a:lnTo>
                    <a:pt x="2020" y="4118"/>
                  </a:lnTo>
                  <a:lnTo>
                    <a:pt x="2013" y="4111"/>
                  </a:lnTo>
                  <a:lnTo>
                    <a:pt x="2010" y="4109"/>
                  </a:lnTo>
                  <a:lnTo>
                    <a:pt x="2006" y="4108"/>
                  </a:lnTo>
                  <a:lnTo>
                    <a:pt x="2004" y="4104"/>
                  </a:lnTo>
                  <a:lnTo>
                    <a:pt x="2001" y="4099"/>
                  </a:lnTo>
                  <a:lnTo>
                    <a:pt x="1996" y="4094"/>
                  </a:lnTo>
                  <a:lnTo>
                    <a:pt x="1994" y="4091"/>
                  </a:lnTo>
                  <a:lnTo>
                    <a:pt x="1991" y="4085"/>
                  </a:lnTo>
                  <a:lnTo>
                    <a:pt x="1991" y="4080"/>
                  </a:lnTo>
                  <a:lnTo>
                    <a:pt x="1992" y="4073"/>
                  </a:lnTo>
                  <a:lnTo>
                    <a:pt x="1986" y="4075"/>
                  </a:lnTo>
                  <a:lnTo>
                    <a:pt x="1979" y="4075"/>
                  </a:lnTo>
                  <a:lnTo>
                    <a:pt x="1964" y="4072"/>
                  </a:lnTo>
                  <a:lnTo>
                    <a:pt x="1948" y="4070"/>
                  </a:lnTo>
                  <a:lnTo>
                    <a:pt x="1941" y="4070"/>
                  </a:lnTo>
                  <a:lnTo>
                    <a:pt x="1938" y="4073"/>
                  </a:lnTo>
                  <a:lnTo>
                    <a:pt x="1936" y="4079"/>
                  </a:lnTo>
                  <a:lnTo>
                    <a:pt x="1936" y="4082"/>
                  </a:lnTo>
                  <a:lnTo>
                    <a:pt x="1936" y="4085"/>
                  </a:lnTo>
                  <a:lnTo>
                    <a:pt x="1931" y="4087"/>
                  </a:lnTo>
                  <a:lnTo>
                    <a:pt x="1924" y="4087"/>
                  </a:lnTo>
                  <a:lnTo>
                    <a:pt x="1919" y="4089"/>
                  </a:lnTo>
                  <a:lnTo>
                    <a:pt x="1917" y="4091"/>
                  </a:lnTo>
                  <a:lnTo>
                    <a:pt x="1912" y="4096"/>
                  </a:lnTo>
                  <a:lnTo>
                    <a:pt x="1911" y="4099"/>
                  </a:lnTo>
                  <a:lnTo>
                    <a:pt x="1907" y="4101"/>
                  </a:lnTo>
                  <a:lnTo>
                    <a:pt x="1902" y="4102"/>
                  </a:lnTo>
                  <a:lnTo>
                    <a:pt x="1897" y="4101"/>
                  </a:lnTo>
                  <a:lnTo>
                    <a:pt x="1900" y="4111"/>
                  </a:lnTo>
                  <a:lnTo>
                    <a:pt x="1906" y="4119"/>
                  </a:lnTo>
                  <a:lnTo>
                    <a:pt x="1912" y="4126"/>
                  </a:lnTo>
                  <a:lnTo>
                    <a:pt x="1917" y="4135"/>
                  </a:lnTo>
                  <a:lnTo>
                    <a:pt x="1923" y="4135"/>
                  </a:lnTo>
                  <a:lnTo>
                    <a:pt x="1928" y="4137"/>
                  </a:lnTo>
                  <a:lnTo>
                    <a:pt x="1936" y="4140"/>
                  </a:lnTo>
                  <a:lnTo>
                    <a:pt x="1943" y="4145"/>
                  </a:lnTo>
                  <a:lnTo>
                    <a:pt x="1952" y="4149"/>
                  </a:lnTo>
                  <a:lnTo>
                    <a:pt x="1950" y="4154"/>
                  </a:lnTo>
                  <a:lnTo>
                    <a:pt x="1946" y="4155"/>
                  </a:lnTo>
                  <a:lnTo>
                    <a:pt x="1941" y="4157"/>
                  </a:lnTo>
                  <a:lnTo>
                    <a:pt x="1935" y="4155"/>
                  </a:lnTo>
                  <a:lnTo>
                    <a:pt x="1923" y="4155"/>
                  </a:lnTo>
                  <a:lnTo>
                    <a:pt x="1916" y="4155"/>
                  </a:lnTo>
                  <a:lnTo>
                    <a:pt x="1911" y="4155"/>
                  </a:lnTo>
                  <a:lnTo>
                    <a:pt x="1906" y="4162"/>
                  </a:lnTo>
                  <a:lnTo>
                    <a:pt x="1904" y="4172"/>
                  </a:lnTo>
                  <a:lnTo>
                    <a:pt x="1904" y="4184"/>
                  </a:lnTo>
                  <a:lnTo>
                    <a:pt x="1904" y="4196"/>
                  </a:lnTo>
                  <a:lnTo>
                    <a:pt x="1931" y="4196"/>
                  </a:lnTo>
                  <a:lnTo>
                    <a:pt x="1931" y="4190"/>
                  </a:lnTo>
                  <a:lnTo>
                    <a:pt x="1935" y="4186"/>
                  </a:lnTo>
                  <a:lnTo>
                    <a:pt x="1938" y="4184"/>
                  </a:lnTo>
                  <a:lnTo>
                    <a:pt x="1945" y="4183"/>
                  </a:lnTo>
                  <a:lnTo>
                    <a:pt x="1946" y="4186"/>
                  </a:lnTo>
                  <a:lnTo>
                    <a:pt x="1950" y="4188"/>
                  </a:lnTo>
                  <a:lnTo>
                    <a:pt x="1958" y="4190"/>
                  </a:lnTo>
                  <a:lnTo>
                    <a:pt x="1958" y="4193"/>
                  </a:lnTo>
                  <a:lnTo>
                    <a:pt x="1960" y="4195"/>
                  </a:lnTo>
                  <a:lnTo>
                    <a:pt x="1965" y="4196"/>
                  </a:lnTo>
                  <a:lnTo>
                    <a:pt x="1975" y="4195"/>
                  </a:lnTo>
                  <a:lnTo>
                    <a:pt x="1984" y="4191"/>
                  </a:lnTo>
                  <a:lnTo>
                    <a:pt x="2001" y="4184"/>
                  </a:lnTo>
                  <a:lnTo>
                    <a:pt x="2020" y="4179"/>
                  </a:lnTo>
                  <a:lnTo>
                    <a:pt x="2030" y="4178"/>
                  </a:lnTo>
                  <a:lnTo>
                    <a:pt x="2040" y="4176"/>
                  </a:lnTo>
                  <a:lnTo>
                    <a:pt x="2039" y="4181"/>
                  </a:lnTo>
                  <a:lnTo>
                    <a:pt x="2035" y="4184"/>
                  </a:lnTo>
                  <a:lnTo>
                    <a:pt x="2032" y="4188"/>
                  </a:lnTo>
                  <a:lnTo>
                    <a:pt x="2027" y="4190"/>
                  </a:lnTo>
                  <a:lnTo>
                    <a:pt x="2021" y="4191"/>
                  </a:lnTo>
                  <a:lnTo>
                    <a:pt x="2018" y="4195"/>
                  </a:lnTo>
                  <a:lnTo>
                    <a:pt x="2015" y="4198"/>
                  </a:lnTo>
                  <a:lnTo>
                    <a:pt x="2013" y="4203"/>
                  </a:lnTo>
                  <a:lnTo>
                    <a:pt x="2003" y="4203"/>
                  </a:lnTo>
                  <a:lnTo>
                    <a:pt x="1992" y="4203"/>
                  </a:lnTo>
                  <a:lnTo>
                    <a:pt x="1987" y="4203"/>
                  </a:lnTo>
                  <a:lnTo>
                    <a:pt x="1986" y="4207"/>
                  </a:lnTo>
                  <a:lnTo>
                    <a:pt x="1984" y="4210"/>
                  </a:lnTo>
                  <a:lnTo>
                    <a:pt x="1986" y="4217"/>
                  </a:lnTo>
                  <a:lnTo>
                    <a:pt x="1994" y="4220"/>
                  </a:lnTo>
                  <a:lnTo>
                    <a:pt x="2003" y="4220"/>
                  </a:lnTo>
                  <a:lnTo>
                    <a:pt x="2015" y="4217"/>
                  </a:lnTo>
                  <a:lnTo>
                    <a:pt x="2018" y="4217"/>
                  </a:lnTo>
                  <a:lnTo>
                    <a:pt x="2023" y="4219"/>
                  </a:lnTo>
                  <a:lnTo>
                    <a:pt x="2027" y="4219"/>
                  </a:lnTo>
                  <a:lnTo>
                    <a:pt x="2032" y="4215"/>
                  </a:lnTo>
                  <a:lnTo>
                    <a:pt x="2039" y="4210"/>
                  </a:lnTo>
                  <a:lnTo>
                    <a:pt x="2042" y="4208"/>
                  </a:lnTo>
                  <a:lnTo>
                    <a:pt x="2047" y="4210"/>
                  </a:lnTo>
                  <a:lnTo>
                    <a:pt x="2050" y="4210"/>
                  </a:lnTo>
                  <a:lnTo>
                    <a:pt x="2054" y="4210"/>
                  </a:lnTo>
                  <a:lnTo>
                    <a:pt x="2056" y="4205"/>
                  </a:lnTo>
                  <a:lnTo>
                    <a:pt x="2061" y="4203"/>
                  </a:lnTo>
                  <a:lnTo>
                    <a:pt x="2068" y="4203"/>
                  </a:lnTo>
                  <a:lnTo>
                    <a:pt x="2074" y="4203"/>
                  </a:lnTo>
                  <a:lnTo>
                    <a:pt x="2079" y="4202"/>
                  </a:lnTo>
                  <a:lnTo>
                    <a:pt x="2083" y="4200"/>
                  </a:lnTo>
                  <a:lnTo>
                    <a:pt x="2088" y="4196"/>
                  </a:lnTo>
                  <a:lnTo>
                    <a:pt x="2095" y="4196"/>
                  </a:lnTo>
                  <a:lnTo>
                    <a:pt x="2112" y="4196"/>
                  </a:lnTo>
                  <a:lnTo>
                    <a:pt x="2119" y="4198"/>
                  </a:lnTo>
                  <a:lnTo>
                    <a:pt x="2120" y="4200"/>
                  </a:lnTo>
                  <a:lnTo>
                    <a:pt x="2122" y="4203"/>
                  </a:lnTo>
                  <a:lnTo>
                    <a:pt x="2112" y="4203"/>
                  </a:lnTo>
                  <a:lnTo>
                    <a:pt x="2102" y="4203"/>
                  </a:lnTo>
                  <a:lnTo>
                    <a:pt x="2085" y="4207"/>
                  </a:lnTo>
                  <a:lnTo>
                    <a:pt x="2071" y="4213"/>
                  </a:lnTo>
                  <a:lnTo>
                    <a:pt x="2054" y="4217"/>
                  </a:lnTo>
                  <a:lnTo>
                    <a:pt x="2050" y="4217"/>
                  </a:lnTo>
                  <a:lnTo>
                    <a:pt x="2047" y="4217"/>
                  </a:lnTo>
                  <a:lnTo>
                    <a:pt x="2042" y="4217"/>
                  </a:lnTo>
                  <a:lnTo>
                    <a:pt x="2035" y="4222"/>
                  </a:lnTo>
                  <a:lnTo>
                    <a:pt x="2027" y="4225"/>
                  </a:lnTo>
                  <a:lnTo>
                    <a:pt x="2021" y="4227"/>
                  </a:lnTo>
                  <a:lnTo>
                    <a:pt x="2016" y="4225"/>
                  </a:lnTo>
                  <a:lnTo>
                    <a:pt x="2013" y="4225"/>
                  </a:lnTo>
                  <a:lnTo>
                    <a:pt x="2004" y="4231"/>
                  </a:lnTo>
                  <a:lnTo>
                    <a:pt x="1999" y="4231"/>
                  </a:lnTo>
                  <a:lnTo>
                    <a:pt x="1992" y="4231"/>
                  </a:lnTo>
                  <a:lnTo>
                    <a:pt x="1991" y="4234"/>
                  </a:lnTo>
                  <a:lnTo>
                    <a:pt x="1989" y="4237"/>
                  </a:lnTo>
                  <a:lnTo>
                    <a:pt x="1986" y="4241"/>
                  </a:lnTo>
                  <a:lnTo>
                    <a:pt x="1986" y="4244"/>
                  </a:lnTo>
                  <a:lnTo>
                    <a:pt x="1989" y="4246"/>
                  </a:lnTo>
                  <a:lnTo>
                    <a:pt x="1991" y="4248"/>
                  </a:lnTo>
                  <a:lnTo>
                    <a:pt x="1992" y="4251"/>
                  </a:lnTo>
                  <a:lnTo>
                    <a:pt x="1992" y="4258"/>
                  </a:lnTo>
                  <a:lnTo>
                    <a:pt x="1994" y="4261"/>
                  </a:lnTo>
                  <a:lnTo>
                    <a:pt x="1998" y="4261"/>
                  </a:lnTo>
                  <a:lnTo>
                    <a:pt x="1999" y="4263"/>
                  </a:lnTo>
                  <a:lnTo>
                    <a:pt x="2001" y="4270"/>
                  </a:lnTo>
                  <a:lnTo>
                    <a:pt x="2003" y="4277"/>
                  </a:lnTo>
                  <a:lnTo>
                    <a:pt x="2006" y="4278"/>
                  </a:lnTo>
                  <a:lnTo>
                    <a:pt x="2010" y="4278"/>
                  </a:lnTo>
                  <a:lnTo>
                    <a:pt x="2013" y="4278"/>
                  </a:lnTo>
                  <a:lnTo>
                    <a:pt x="2047" y="4278"/>
                  </a:lnTo>
                  <a:lnTo>
                    <a:pt x="2042" y="4283"/>
                  </a:lnTo>
                  <a:lnTo>
                    <a:pt x="2037" y="4289"/>
                  </a:lnTo>
                  <a:lnTo>
                    <a:pt x="2028" y="4290"/>
                  </a:lnTo>
                  <a:lnTo>
                    <a:pt x="2020" y="4292"/>
                  </a:lnTo>
                  <a:lnTo>
                    <a:pt x="2015" y="4292"/>
                  </a:lnTo>
                  <a:lnTo>
                    <a:pt x="2010" y="4292"/>
                  </a:lnTo>
                  <a:lnTo>
                    <a:pt x="2006" y="4292"/>
                  </a:lnTo>
                  <a:lnTo>
                    <a:pt x="2004" y="4289"/>
                  </a:lnTo>
                  <a:lnTo>
                    <a:pt x="2003" y="4283"/>
                  </a:lnTo>
                  <a:lnTo>
                    <a:pt x="1994" y="4277"/>
                  </a:lnTo>
                  <a:lnTo>
                    <a:pt x="1987" y="4268"/>
                  </a:lnTo>
                  <a:lnTo>
                    <a:pt x="1986" y="4263"/>
                  </a:lnTo>
                  <a:lnTo>
                    <a:pt x="1986" y="4258"/>
                  </a:lnTo>
                  <a:lnTo>
                    <a:pt x="1986" y="4254"/>
                  </a:lnTo>
                  <a:lnTo>
                    <a:pt x="1986" y="4251"/>
                  </a:lnTo>
                  <a:lnTo>
                    <a:pt x="1982" y="4251"/>
                  </a:lnTo>
                  <a:lnTo>
                    <a:pt x="1979" y="4251"/>
                  </a:lnTo>
                  <a:lnTo>
                    <a:pt x="1979" y="4248"/>
                  </a:lnTo>
                  <a:lnTo>
                    <a:pt x="1979" y="4244"/>
                  </a:lnTo>
                  <a:lnTo>
                    <a:pt x="1975" y="4244"/>
                  </a:lnTo>
                  <a:lnTo>
                    <a:pt x="1972" y="4244"/>
                  </a:lnTo>
                  <a:lnTo>
                    <a:pt x="1969" y="4244"/>
                  </a:lnTo>
                  <a:lnTo>
                    <a:pt x="1965" y="4244"/>
                  </a:lnTo>
                  <a:lnTo>
                    <a:pt x="1964" y="4239"/>
                  </a:lnTo>
                  <a:lnTo>
                    <a:pt x="1962" y="4237"/>
                  </a:lnTo>
                  <a:lnTo>
                    <a:pt x="1958" y="4237"/>
                  </a:lnTo>
                  <a:lnTo>
                    <a:pt x="1952" y="4237"/>
                  </a:lnTo>
                  <a:lnTo>
                    <a:pt x="1946" y="4241"/>
                  </a:lnTo>
                  <a:lnTo>
                    <a:pt x="1943" y="4243"/>
                  </a:lnTo>
                  <a:lnTo>
                    <a:pt x="1938" y="4244"/>
                  </a:lnTo>
                  <a:lnTo>
                    <a:pt x="1940" y="4249"/>
                  </a:lnTo>
                  <a:lnTo>
                    <a:pt x="1938" y="4253"/>
                  </a:lnTo>
                  <a:lnTo>
                    <a:pt x="1936" y="4254"/>
                  </a:lnTo>
                  <a:lnTo>
                    <a:pt x="1935" y="4254"/>
                  </a:lnTo>
                  <a:lnTo>
                    <a:pt x="1928" y="4254"/>
                  </a:lnTo>
                  <a:lnTo>
                    <a:pt x="1924" y="4251"/>
                  </a:lnTo>
                  <a:lnTo>
                    <a:pt x="1923" y="4246"/>
                  </a:lnTo>
                  <a:lnTo>
                    <a:pt x="1923" y="4241"/>
                  </a:lnTo>
                  <a:lnTo>
                    <a:pt x="1923" y="4229"/>
                  </a:lnTo>
                  <a:lnTo>
                    <a:pt x="1921" y="4224"/>
                  </a:lnTo>
                  <a:lnTo>
                    <a:pt x="1917" y="4219"/>
                  </a:lnTo>
                  <a:lnTo>
                    <a:pt x="1912" y="4217"/>
                  </a:lnTo>
                  <a:lnTo>
                    <a:pt x="1904" y="4217"/>
                  </a:lnTo>
                  <a:lnTo>
                    <a:pt x="1897" y="4217"/>
                  </a:lnTo>
                  <a:lnTo>
                    <a:pt x="1892" y="4219"/>
                  </a:lnTo>
                  <a:lnTo>
                    <a:pt x="1890" y="4224"/>
                  </a:lnTo>
                  <a:lnTo>
                    <a:pt x="1888" y="4231"/>
                  </a:lnTo>
                  <a:lnTo>
                    <a:pt x="1890" y="4244"/>
                  </a:lnTo>
                  <a:lnTo>
                    <a:pt x="1890" y="4251"/>
                  </a:lnTo>
                  <a:lnTo>
                    <a:pt x="1890" y="4258"/>
                  </a:lnTo>
                  <a:lnTo>
                    <a:pt x="1885" y="4256"/>
                  </a:lnTo>
                  <a:lnTo>
                    <a:pt x="1880" y="4253"/>
                  </a:lnTo>
                  <a:lnTo>
                    <a:pt x="1878" y="4248"/>
                  </a:lnTo>
                  <a:lnTo>
                    <a:pt x="1875" y="4243"/>
                  </a:lnTo>
                  <a:lnTo>
                    <a:pt x="1873" y="4229"/>
                  </a:lnTo>
                  <a:lnTo>
                    <a:pt x="1870" y="4217"/>
                  </a:lnTo>
                  <a:lnTo>
                    <a:pt x="1865" y="4220"/>
                  </a:lnTo>
                  <a:lnTo>
                    <a:pt x="1858" y="4222"/>
                  </a:lnTo>
                  <a:lnTo>
                    <a:pt x="1842" y="4225"/>
                  </a:lnTo>
                  <a:lnTo>
                    <a:pt x="1829" y="4227"/>
                  </a:lnTo>
                  <a:lnTo>
                    <a:pt x="1815" y="4231"/>
                  </a:lnTo>
                  <a:lnTo>
                    <a:pt x="1815" y="4224"/>
                  </a:lnTo>
                  <a:lnTo>
                    <a:pt x="1812" y="4220"/>
                  </a:lnTo>
                  <a:lnTo>
                    <a:pt x="1810" y="4215"/>
                  </a:lnTo>
                  <a:lnTo>
                    <a:pt x="1808" y="4210"/>
                  </a:lnTo>
                  <a:lnTo>
                    <a:pt x="1800" y="4215"/>
                  </a:lnTo>
                  <a:lnTo>
                    <a:pt x="1796" y="4219"/>
                  </a:lnTo>
                  <a:lnTo>
                    <a:pt x="1795" y="4224"/>
                  </a:lnTo>
                  <a:lnTo>
                    <a:pt x="1790" y="4220"/>
                  </a:lnTo>
                  <a:lnTo>
                    <a:pt x="1786" y="4219"/>
                  </a:lnTo>
                  <a:lnTo>
                    <a:pt x="1783" y="4220"/>
                  </a:lnTo>
                  <a:lnTo>
                    <a:pt x="1781" y="4224"/>
                  </a:lnTo>
                  <a:lnTo>
                    <a:pt x="1774" y="4224"/>
                  </a:lnTo>
                  <a:lnTo>
                    <a:pt x="1769" y="4227"/>
                  </a:lnTo>
                  <a:lnTo>
                    <a:pt x="1766" y="4229"/>
                  </a:lnTo>
                  <a:lnTo>
                    <a:pt x="1761" y="4231"/>
                  </a:lnTo>
                  <a:lnTo>
                    <a:pt x="1755" y="4231"/>
                  </a:lnTo>
                  <a:lnTo>
                    <a:pt x="1752" y="4232"/>
                  </a:lnTo>
                  <a:lnTo>
                    <a:pt x="1749" y="4234"/>
                  </a:lnTo>
                  <a:lnTo>
                    <a:pt x="1747" y="4237"/>
                  </a:lnTo>
                  <a:lnTo>
                    <a:pt x="1747" y="4244"/>
                  </a:lnTo>
                  <a:lnTo>
                    <a:pt x="1747" y="4251"/>
                  </a:lnTo>
                  <a:lnTo>
                    <a:pt x="1750" y="4256"/>
                  </a:lnTo>
                  <a:lnTo>
                    <a:pt x="1755" y="4260"/>
                  </a:lnTo>
                  <a:lnTo>
                    <a:pt x="1764" y="4263"/>
                  </a:lnTo>
                  <a:lnTo>
                    <a:pt x="1774" y="4265"/>
                  </a:lnTo>
                  <a:lnTo>
                    <a:pt x="1781" y="4263"/>
                  </a:lnTo>
                  <a:lnTo>
                    <a:pt x="1786" y="4265"/>
                  </a:lnTo>
                  <a:lnTo>
                    <a:pt x="1795" y="4268"/>
                  </a:lnTo>
                  <a:lnTo>
                    <a:pt x="1803" y="4271"/>
                  </a:lnTo>
                  <a:lnTo>
                    <a:pt x="1808" y="4273"/>
                  </a:lnTo>
                  <a:lnTo>
                    <a:pt x="1815" y="4271"/>
                  </a:lnTo>
                  <a:lnTo>
                    <a:pt x="1817" y="4275"/>
                  </a:lnTo>
                  <a:lnTo>
                    <a:pt x="1820" y="4277"/>
                  </a:lnTo>
                  <a:lnTo>
                    <a:pt x="1829" y="4278"/>
                  </a:lnTo>
                  <a:lnTo>
                    <a:pt x="1829" y="4292"/>
                  </a:lnTo>
                  <a:lnTo>
                    <a:pt x="1836" y="4290"/>
                  </a:lnTo>
                  <a:lnTo>
                    <a:pt x="1842" y="4290"/>
                  </a:lnTo>
                  <a:lnTo>
                    <a:pt x="1851" y="4294"/>
                  </a:lnTo>
                  <a:lnTo>
                    <a:pt x="1859" y="4297"/>
                  </a:lnTo>
                  <a:lnTo>
                    <a:pt x="1865" y="4299"/>
                  </a:lnTo>
                  <a:lnTo>
                    <a:pt x="1870" y="4299"/>
                  </a:lnTo>
                  <a:lnTo>
                    <a:pt x="1870" y="4311"/>
                  </a:lnTo>
                  <a:lnTo>
                    <a:pt x="1871" y="4321"/>
                  </a:lnTo>
                  <a:lnTo>
                    <a:pt x="1875" y="4329"/>
                  </a:lnTo>
                  <a:lnTo>
                    <a:pt x="1878" y="4338"/>
                  </a:lnTo>
                  <a:lnTo>
                    <a:pt x="1883" y="4345"/>
                  </a:lnTo>
                  <a:lnTo>
                    <a:pt x="1887" y="4353"/>
                  </a:lnTo>
                  <a:lnTo>
                    <a:pt x="1890" y="4362"/>
                  </a:lnTo>
                  <a:lnTo>
                    <a:pt x="1890" y="4374"/>
                  </a:lnTo>
                  <a:lnTo>
                    <a:pt x="1917" y="4387"/>
                  </a:lnTo>
                  <a:lnTo>
                    <a:pt x="1926" y="4389"/>
                  </a:lnTo>
                  <a:lnTo>
                    <a:pt x="1933" y="4389"/>
                  </a:lnTo>
                  <a:lnTo>
                    <a:pt x="1936" y="4391"/>
                  </a:lnTo>
                  <a:lnTo>
                    <a:pt x="1938" y="4393"/>
                  </a:lnTo>
                  <a:lnTo>
                    <a:pt x="1938" y="4396"/>
                  </a:lnTo>
                  <a:lnTo>
                    <a:pt x="1938" y="4401"/>
                  </a:lnTo>
                  <a:lnTo>
                    <a:pt x="1923" y="4398"/>
                  </a:lnTo>
                  <a:lnTo>
                    <a:pt x="1909" y="4393"/>
                  </a:lnTo>
                  <a:lnTo>
                    <a:pt x="1883" y="4381"/>
                  </a:lnTo>
                  <a:lnTo>
                    <a:pt x="1883" y="4370"/>
                  </a:lnTo>
                  <a:lnTo>
                    <a:pt x="1882" y="4360"/>
                  </a:lnTo>
                  <a:lnTo>
                    <a:pt x="1877" y="4353"/>
                  </a:lnTo>
                  <a:lnTo>
                    <a:pt x="1873" y="4347"/>
                  </a:lnTo>
                  <a:lnTo>
                    <a:pt x="1868" y="4340"/>
                  </a:lnTo>
                  <a:lnTo>
                    <a:pt x="1865" y="4333"/>
                  </a:lnTo>
                  <a:lnTo>
                    <a:pt x="1863" y="4323"/>
                  </a:lnTo>
                  <a:lnTo>
                    <a:pt x="1863" y="4312"/>
                  </a:lnTo>
                  <a:lnTo>
                    <a:pt x="1849" y="4309"/>
                  </a:lnTo>
                  <a:lnTo>
                    <a:pt x="1839" y="4309"/>
                  </a:lnTo>
                  <a:lnTo>
                    <a:pt x="1827" y="4311"/>
                  </a:lnTo>
                  <a:lnTo>
                    <a:pt x="1817" y="4314"/>
                  </a:lnTo>
                  <a:lnTo>
                    <a:pt x="1795" y="4323"/>
                  </a:lnTo>
                  <a:lnTo>
                    <a:pt x="1783" y="4326"/>
                  </a:lnTo>
                  <a:lnTo>
                    <a:pt x="1767" y="4326"/>
                  </a:lnTo>
                  <a:lnTo>
                    <a:pt x="1769" y="4343"/>
                  </a:lnTo>
                  <a:lnTo>
                    <a:pt x="1771" y="4358"/>
                  </a:lnTo>
                  <a:lnTo>
                    <a:pt x="1776" y="4372"/>
                  </a:lnTo>
                  <a:lnTo>
                    <a:pt x="1781" y="4384"/>
                  </a:lnTo>
                  <a:lnTo>
                    <a:pt x="1786" y="4398"/>
                  </a:lnTo>
                  <a:lnTo>
                    <a:pt x="1790" y="4410"/>
                  </a:lnTo>
                  <a:lnTo>
                    <a:pt x="1793" y="4425"/>
                  </a:lnTo>
                  <a:lnTo>
                    <a:pt x="1795" y="4442"/>
                  </a:lnTo>
                  <a:lnTo>
                    <a:pt x="1791" y="4440"/>
                  </a:lnTo>
                  <a:lnTo>
                    <a:pt x="1790" y="4437"/>
                  </a:lnTo>
                  <a:lnTo>
                    <a:pt x="1788" y="4428"/>
                  </a:lnTo>
                  <a:lnTo>
                    <a:pt x="1786" y="4425"/>
                  </a:lnTo>
                  <a:lnTo>
                    <a:pt x="1784" y="4422"/>
                  </a:lnTo>
                  <a:lnTo>
                    <a:pt x="1781" y="4420"/>
                  </a:lnTo>
                  <a:lnTo>
                    <a:pt x="1781" y="4415"/>
                  </a:lnTo>
                  <a:lnTo>
                    <a:pt x="1779" y="4408"/>
                  </a:lnTo>
                  <a:lnTo>
                    <a:pt x="1778" y="4401"/>
                  </a:lnTo>
                  <a:lnTo>
                    <a:pt x="1774" y="4396"/>
                  </a:lnTo>
                  <a:lnTo>
                    <a:pt x="1774" y="4387"/>
                  </a:lnTo>
                  <a:lnTo>
                    <a:pt x="1764" y="4364"/>
                  </a:lnTo>
                  <a:lnTo>
                    <a:pt x="1761" y="4350"/>
                  </a:lnTo>
                  <a:lnTo>
                    <a:pt x="1761" y="4341"/>
                  </a:lnTo>
                  <a:lnTo>
                    <a:pt x="1761" y="4333"/>
                  </a:lnTo>
                  <a:lnTo>
                    <a:pt x="1750" y="4335"/>
                  </a:lnTo>
                  <a:lnTo>
                    <a:pt x="1743" y="4338"/>
                  </a:lnTo>
                  <a:lnTo>
                    <a:pt x="1735" y="4343"/>
                  </a:lnTo>
                  <a:lnTo>
                    <a:pt x="1726" y="4347"/>
                  </a:lnTo>
                  <a:lnTo>
                    <a:pt x="1718" y="4348"/>
                  </a:lnTo>
                  <a:lnTo>
                    <a:pt x="1709" y="4350"/>
                  </a:lnTo>
                  <a:lnTo>
                    <a:pt x="1701" y="4352"/>
                  </a:lnTo>
                  <a:lnTo>
                    <a:pt x="1692" y="4353"/>
                  </a:lnTo>
                  <a:lnTo>
                    <a:pt x="1697" y="4345"/>
                  </a:lnTo>
                  <a:lnTo>
                    <a:pt x="1701" y="4341"/>
                  </a:lnTo>
                  <a:lnTo>
                    <a:pt x="1706" y="4340"/>
                  </a:lnTo>
                  <a:lnTo>
                    <a:pt x="1702" y="4335"/>
                  </a:lnTo>
                  <a:lnTo>
                    <a:pt x="1699" y="4329"/>
                  </a:lnTo>
                  <a:lnTo>
                    <a:pt x="1694" y="4326"/>
                  </a:lnTo>
                  <a:lnTo>
                    <a:pt x="1692" y="4319"/>
                  </a:lnTo>
                  <a:lnTo>
                    <a:pt x="1689" y="4314"/>
                  </a:lnTo>
                  <a:lnTo>
                    <a:pt x="1687" y="4307"/>
                  </a:lnTo>
                  <a:lnTo>
                    <a:pt x="1684" y="4302"/>
                  </a:lnTo>
                  <a:lnTo>
                    <a:pt x="1682" y="4300"/>
                  </a:lnTo>
                  <a:lnTo>
                    <a:pt x="1679" y="4299"/>
                  </a:lnTo>
                  <a:lnTo>
                    <a:pt x="1665" y="4299"/>
                  </a:lnTo>
                  <a:lnTo>
                    <a:pt x="1660" y="4300"/>
                  </a:lnTo>
                  <a:lnTo>
                    <a:pt x="1656" y="4302"/>
                  </a:lnTo>
                  <a:lnTo>
                    <a:pt x="1650" y="4309"/>
                  </a:lnTo>
                  <a:lnTo>
                    <a:pt x="1646" y="4318"/>
                  </a:lnTo>
                  <a:lnTo>
                    <a:pt x="1644" y="4329"/>
                  </a:lnTo>
                  <a:lnTo>
                    <a:pt x="1644" y="4341"/>
                  </a:lnTo>
                  <a:lnTo>
                    <a:pt x="1644" y="4367"/>
                  </a:lnTo>
                  <a:lnTo>
                    <a:pt x="1648" y="4374"/>
                  </a:lnTo>
                  <a:lnTo>
                    <a:pt x="1653" y="4379"/>
                  </a:lnTo>
                  <a:lnTo>
                    <a:pt x="1661" y="4381"/>
                  </a:lnTo>
                  <a:lnTo>
                    <a:pt x="1672" y="4381"/>
                  </a:lnTo>
                  <a:lnTo>
                    <a:pt x="1667" y="4387"/>
                  </a:lnTo>
                  <a:lnTo>
                    <a:pt x="1665" y="4394"/>
                  </a:lnTo>
                  <a:lnTo>
                    <a:pt x="1667" y="4401"/>
                  </a:lnTo>
                  <a:lnTo>
                    <a:pt x="1672" y="4408"/>
                  </a:lnTo>
                  <a:lnTo>
                    <a:pt x="1673" y="4413"/>
                  </a:lnTo>
                  <a:lnTo>
                    <a:pt x="1675" y="4416"/>
                  </a:lnTo>
                  <a:lnTo>
                    <a:pt x="1682" y="4422"/>
                  </a:lnTo>
                  <a:lnTo>
                    <a:pt x="1689" y="4427"/>
                  </a:lnTo>
                  <a:lnTo>
                    <a:pt x="1690" y="4430"/>
                  </a:lnTo>
                  <a:lnTo>
                    <a:pt x="1692" y="4435"/>
                  </a:lnTo>
                  <a:lnTo>
                    <a:pt x="1694" y="4437"/>
                  </a:lnTo>
                  <a:lnTo>
                    <a:pt x="1696" y="4439"/>
                  </a:lnTo>
                  <a:lnTo>
                    <a:pt x="1699" y="4442"/>
                  </a:lnTo>
                  <a:lnTo>
                    <a:pt x="1701" y="4447"/>
                  </a:lnTo>
                  <a:lnTo>
                    <a:pt x="1702" y="4449"/>
                  </a:lnTo>
                  <a:lnTo>
                    <a:pt x="1706" y="4449"/>
                  </a:lnTo>
                  <a:lnTo>
                    <a:pt x="1709" y="4451"/>
                  </a:lnTo>
                  <a:lnTo>
                    <a:pt x="1711" y="4454"/>
                  </a:lnTo>
                  <a:lnTo>
                    <a:pt x="1713" y="4462"/>
                  </a:lnTo>
                  <a:lnTo>
                    <a:pt x="1708" y="4459"/>
                  </a:lnTo>
                  <a:lnTo>
                    <a:pt x="1701" y="4457"/>
                  </a:lnTo>
                  <a:lnTo>
                    <a:pt x="1696" y="4454"/>
                  </a:lnTo>
                  <a:lnTo>
                    <a:pt x="1694" y="4452"/>
                  </a:lnTo>
                  <a:lnTo>
                    <a:pt x="1692" y="4449"/>
                  </a:lnTo>
                  <a:lnTo>
                    <a:pt x="1689" y="4444"/>
                  </a:lnTo>
                  <a:lnTo>
                    <a:pt x="1685" y="4439"/>
                  </a:lnTo>
                  <a:lnTo>
                    <a:pt x="1680" y="4435"/>
                  </a:lnTo>
                  <a:lnTo>
                    <a:pt x="1679" y="4428"/>
                  </a:lnTo>
                  <a:lnTo>
                    <a:pt x="1675" y="4430"/>
                  </a:lnTo>
                  <a:lnTo>
                    <a:pt x="1673" y="4433"/>
                  </a:lnTo>
                  <a:lnTo>
                    <a:pt x="1672" y="4442"/>
                  </a:lnTo>
                  <a:lnTo>
                    <a:pt x="1668" y="4442"/>
                  </a:lnTo>
                  <a:lnTo>
                    <a:pt x="1667" y="4444"/>
                  </a:lnTo>
                  <a:lnTo>
                    <a:pt x="1665" y="4449"/>
                  </a:lnTo>
                  <a:lnTo>
                    <a:pt x="1660" y="4447"/>
                  </a:lnTo>
                  <a:lnTo>
                    <a:pt x="1658" y="4444"/>
                  </a:lnTo>
                  <a:lnTo>
                    <a:pt x="1658" y="4440"/>
                  </a:lnTo>
                  <a:lnTo>
                    <a:pt x="1660" y="4435"/>
                  </a:lnTo>
                  <a:lnTo>
                    <a:pt x="1665" y="4427"/>
                  </a:lnTo>
                  <a:lnTo>
                    <a:pt x="1667" y="4422"/>
                  </a:lnTo>
                  <a:lnTo>
                    <a:pt x="1665" y="4415"/>
                  </a:lnTo>
                  <a:lnTo>
                    <a:pt x="1661" y="4408"/>
                  </a:lnTo>
                  <a:lnTo>
                    <a:pt x="1656" y="4403"/>
                  </a:lnTo>
                  <a:lnTo>
                    <a:pt x="1651" y="4398"/>
                  </a:lnTo>
                  <a:lnTo>
                    <a:pt x="1644" y="4394"/>
                  </a:lnTo>
                  <a:lnTo>
                    <a:pt x="1636" y="4394"/>
                  </a:lnTo>
                  <a:lnTo>
                    <a:pt x="1629" y="4396"/>
                  </a:lnTo>
                  <a:lnTo>
                    <a:pt x="1624" y="4399"/>
                  </a:lnTo>
                  <a:lnTo>
                    <a:pt x="1617" y="4401"/>
                  </a:lnTo>
                  <a:lnTo>
                    <a:pt x="1614" y="4403"/>
                  </a:lnTo>
                  <a:lnTo>
                    <a:pt x="1612" y="4404"/>
                  </a:lnTo>
                  <a:lnTo>
                    <a:pt x="1610" y="4411"/>
                  </a:lnTo>
                  <a:lnTo>
                    <a:pt x="1610" y="4428"/>
                  </a:lnTo>
                  <a:lnTo>
                    <a:pt x="1607" y="4428"/>
                  </a:lnTo>
                  <a:lnTo>
                    <a:pt x="1605" y="4427"/>
                  </a:lnTo>
                  <a:lnTo>
                    <a:pt x="1603" y="4422"/>
                  </a:lnTo>
                  <a:lnTo>
                    <a:pt x="1603" y="4408"/>
                  </a:lnTo>
                  <a:lnTo>
                    <a:pt x="1595" y="4408"/>
                  </a:lnTo>
                  <a:lnTo>
                    <a:pt x="1590" y="4406"/>
                  </a:lnTo>
                  <a:lnTo>
                    <a:pt x="1586" y="4403"/>
                  </a:lnTo>
                  <a:lnTo>
                    <a:pt x="1583" y="4398"/>
                  </a:lnTo>
                  <a:lnTo>
                    <a:pt x="1580" y="4393"/>
                  </a:lnTo>
                  <a:lnTo>
                    <a:pt x="1576" y="4389"/>
                  </a:lnTo>
                  <a:lnTo>
                    <a:pt x="1569" y="4387"/>
                  </a:lnTo>
                  <a:lnTo>
                    <a:pt x="1563" y="4387"/>
                  </a:lnTo>
                  <a:lnTo>
                    <a:pt x="1557" y="4389"/>
                  </a:lnTo>
                  <a:lnTo>
                    <a:pt x="1554" y="4391"/>
                  </a:lnTo>
                  <a:lnTo>
                    <a:pt x="1551" y="4394"/>
                  </a:lnTo>
                  <a:lnTo>
                    <a:pt x="1549" y="4399"/>
                  </a:lnTo>
                  <a:lnTo>
                    <a:pt x="1549" y="4410"/>
                  </a:lnTo>
                  <a:lnTo>
                    <a:pt x="1549" y="4422"/>
                  </a:lnTo>
                  <a:lnTo>
                    <a:pt x="1551" y="4427"/>
                  </a:lnTo>
                  <a:lnTo>
                    <a:pt x="1552" y="4430"/>
                  </a:lnTo>
                  <a:lnTo>
                    <a:pt x="1559" y="4435"/>
                  </a:lnTo>
                  <a:lnTo>
                    <a:pt x="1561" y="4439"/>
                  </a:lnTo>
                  <a:lnTo>
                    <a:pt x="1563" y="4444"/>
                  </a:lnTo>
                  <a:lnTo>
                    <a:pt x="1564" y="4449"/>
                  </a:lnTo>
                  <a:lnTo>
                    <a:pt x="1563" y="4456"/>
                  </a:lnTo>
                  <a:lnTo>
                    <a:pt x="1556" y="4456"/>
                  </a:lnTo>
                  <a:lnTo>
                    <a:pt x="1551" y="4456"/>
                  </a:lnTo>
                  <a:lnTo>
                    <a:pt x="1549" y="4452"/>
                  </a:lnTo>
                  <a:lnTo>
                    <a:pt x="1544" y="4447"/>
                  </a:lnTo>
                  <a:lnTo>
                    <a:pt x="1542" y="4444"/>
                  </a:lnTo>
                  <a:lnTo>
                    <a:pt x="1539" y="4442"/>
                  </a:lnTo>
                  <a:lnTo>
                    <a:pt x="1534" y="4442"/>
                  </a:lnTo>
                  <a:lnTo>
                    <a:pt x="1528" y="4442"/>
                  </a:lnTo>
                  <a:lnTo>
                    <a:pt x="1530" y="4439"/>
                  </a:lnTo>
                  <a:lnTo>
                    <a:pt x="1534" y="4437"/>
                  </a:lnTo>
                  <a:lnTo>
                    <a:pt x="1539" y="4432"/>
                  </a:lnTo>
                  <a:lnTo>
                    <a:pt x="1542" y="4430"/>
                  </a:lnTo>
                  <a:lnTo>
                    <a:pt x="1544" y="4427"/>
                  </a:lnTo>
                  <a:lnTo>
                    <a:pt x="1544" y="4422"/>
                  </a:lnTo>
                  <a:lnTo>
                    <a:pt x="1542" y="4415"/>
                  </a:lnTo>
                  <a:lnTo>
                    <a:pt x="1542" y="4381"/>
                  </a:lnTo>
                  <a:lnTo>
                    <a:pt x="1547" y="4381"/>
                  </a:lnTo>
                  <a:lnTo>
                    <a:pt x="1552" y="4379"/>
                  </a:lnTo>
                  <a:lnTo>
                    <a:pt x="1561" y="4376"/>
                  </a:lnTo>
                  <a:lnTo>
                    <a:pt x="1566" y="4374"/>
                  </a:lnTo>
                  <a:lnTo>
                    <a:pt x="1569" y="4372"/>
                  </a:lnTo>
                  <a:lnTo>
                    <a:pt x="1573" y="4376"/>
                  </a:lnTo>
                  <a:lnTo>
                    <a:pt x="1576" y="4381"/>
                  </a:lnTo>
                  <a:lnTo>
                    <a:pt x="1583" y="4384"/>
                  </a:lnTo>
                  <a:lnTo>
                    <a:pt x="1588" y="4389"/>
                  </a:lnTo>
                  <a:lnTo>
                    <a:pt x="1593" y="4394"/>
                  </a:lnTo>
                  <a:lnTo>
                    <a:pt x="1597" y="4401"/>
                  </a:lnTo>
                  <a:lnTo>
                    <a:pt x="1605" y="4398"/>
                  </a:lnTo>
                  <a:lnTo>
                    <a:pt x="1614" y="4391"/>
                  </a:lnTo>
                  <a:lnTo>
                    <a:pt x="1624" y="4387"/>
                  </a:lnTo>
                  <a:lnTo>
                    <a:pt x="1631" y="4387"/>
                  </a:lnTo>
                  <a:lnTo>
                    <a:pt x="1638" y="4387"/>
                  </a:lnTo>
                  <a:lnTo>
                    <a:pt x="1638" y="4360"/>
                  </a:lnTo>
                  <a:lnTo>
                    <a:pt x="1634" y="4353"/>
                  </a:lnTo>
                  <a:lnTo>
                    <a:pt x="1629" y="4348"/>
                  </a:lnTo>
                  <a:lnTo>
                    <a:pt x="1621" y="4347"/>
                  </a:lnTo>
                  <a:lnTo>
                    <a:pt x="1610" y="4347"/>
                  </a:lnTo>
                  <a:lnTo>
                    <a:pt x="1600" y="4347"/>
                  </a:lnTo>
                  <a:lnTo>
                    <a:pt x="1590" y="4347"/>
                  </a:lnTo>
                  <a:lnTo>
                    <a:pt x="1585" y="4347"/>
                  </a:lnTo>
                  <a:lnTo>
                    <a:pt x="1583" y="4350"/>
                  </a:lnTo>
                  <a:lnTo>
                    <a:pt x="1581" y="4353"/>
                  </a:lnTo>
                  <a:lnTo>
                    <a:pt x="1583" y="4360"/>
                  </a:lnTo>
                  <a:lnTo>
                    <a:pt x="1575" y="4355"/>
                  </a:lnTo>
                  <a:lnTo>
                    <a:pt x="1569" y="4353"/>
                  </a:lnTo>
                  <a:lnTo>
                    <a:pt x="1563" y="4353"/>
                  </a:lnTo>
                  <a:lnTo>
                    <a:pt x="1554" y="4358"/>
                  </a:lnTo>
                  <a:lnTo>
                    <a:pt x="1551" y="4362"/>
                  </a:lnTo>
                  <a:lnTo>
                    <a:pt x="1549" y="4367"/>
                  </a:lnTo>
                  <a:lnTo>
                    <a:pt x="1542" y="4367"/>
                  </a:lnTo>
                  <a:lnTo>
                    <a:pt x="1539" y="4370"/>
                  </a:lnTo>
                  <a:lnTo>
                    <a:pt x="1535" y="4376"/>
                  </a:lnTo>
                  <a:lnTo>
                    <a:pt x="1535" y="4381"/>
                  </a:lnTo>
                  <a:lnTo>
                    <a:pt x="1535" y="4387"/>
                  </a:lnTo>
                  <a:lnTo>
                    <a:pt x="1530" y="4386"/>
                  </a:lnTo>
                  <a:lnTo>
                    <a:pt x="1527" y="4382"/>
                  </a:lnTo>
                  <a:lnTo>
                    <a:pt x="1520" y="4376"/>
                  </a:lnTo>
                  <a:lnTo>
                    <a:pt x="1517" y="4372"/>
                  </a:lnTo>
                  <a:lnTo>
                    <a:pt x="1513" y="4369"/>
                  </a:lnTo>
                  <a:lnTo>
                    <a:pt x="1508" y="4367"/>
                  </a:lnTo>
                  <a:lnTo>
                    <a:pt x="1501" y="4367"/>
                  </a:lnTo>
                  <a:lnTo>
                    <a:pt x="1496" y="4370"/>
                  </a:lnTo>
                  <a:lnTo>
                    <a:pt x="1489" y="4372"/>
                  </a:lnTo>
                  <a:lnTo>
                    <a:pt x="1482" y="4374"/>
                  </a:lnTo>
                  <a:lnTo>
                    <a:pt x="1474" y="4374"/>
                  </a:lnTo>
                  <a:lnTo>
                    <a:pt x="1472" y="4384"/>
                  </a:lnTo>
                  <a:lnTo>
                    <a:pt x="1474" y="4393"/>
                  </a:lnTo>
                  <a:lnTo>
                    <a:pt x="1476" y="4399"/>
                  </a:lnTo>
                  <a:lnTo>
                    <a:pt x="1479" y="4406"/>
                  </a:lnTo>
                  <a:lnTo>
                    <a:pt x="1488" y="4416"/>
                  </a:lnTo>
                  <a:lnTo>
                    <a:pt x="1494" y="4428"/>
                  </a:lnTo>
                  <a:lnTo>
                    <a:pt x="1505" y="4430"/>
                  </a:lnTo>
                  <a:lnTo>
                    <a:pt x="1510" y="4432"/>
                  </a:lnTo>
                  <a:lnTo>
                    <a:pt x="1513" y="4435"/>
                  </a:lnTo>
                  <a:lnTo>
                    <a:pt x="1513" y="4440"/>
                  </a:lnTo>
                  <a:lnTo>
                    <a:pt x="1510" y="4454"/>
                  </a:lnTo>
                  <a:lnTo>
                    <a:pt x="1508" y="4461"/>
                  </a:lnTo>
                  <a:lnTo>
                    <a:pt x="1508" y="4469"/>
                  </a:lnTo>
                  <a:lnTo>
                    <a:pt x="1498" y="4469"/>
                  </a:lnTo>
                  <a:lnTo>
                    <a:pt x="1494" y="4468"/>
                  </a:lnTo>
                  <a:lnTo>
                    <a:pt x="1491" y="4466"/>
                  </a:lnTo>
                  <a:lnTo>
                    <a:pt x="1489" y="4462"/>
                  </a:lnTo>
                  <a:lnTo>
                    <a:pt x="1488" y="4459"/>
                  </a:lnTo>
                  <a:lnTo>
                    <a:pt x="1488" y="4449"/>
                  </a:lnTo>
                  <a:lnTo>
                    <a:pt x="1447" y="4449"/>
                  </a:lnTo>
                  <a:lnTo>
                    <a:pt x="1447" y="4457"/>
                  </a:lnTo>
                  <a:lnTo>
                    <a:pt x="1447" y="4464"/>
                  </a:lnTo>
                  <a:lnTo>
                    <a:pt x="1448" y="4471"/>
                  </a:lnTo>
                  <a:lnTo>
                    <a:pt x="1450" y="4476"/>
                  </a:lnTo>
                  <a:lnTo>
                    <a:pt x="1457" y="4485"/>
                  </a:lnTo>
                  <a:lnTo>
                    <a:pt x="1467" y="4490"/>
                  </a:lnTo>
                  <a:lnTo>
                    <a:pt x="1477" y="4495"/>
                  </a:lnTo>
                  <a:lnTo>
                    <a:pt x="1488" y="4500"/>
                  </a:lnTo>
                  <a:lnTo>
                    <a:pt x="1498" y="4505"/>
                  </a:lnTo>
                  <a:lnTo>
                    <a:pt x="1508" y="4510"/>
                  </a:lnTo>
                  <a:lnTo>
                    <a:pt x="1515" y="4512"/>
                  </a:lnTo>
                  <a:lnTo>
                    <a:pt x="1522" y="4512"/>
                  </a:lnTo>
                  <a:lnTo>
                    <a:pt x="1530" y="4508"/>
                  </a:lnTo>
                  <a:lnTo>
                    <a:pt x="1539" y="4505"/>
                  </a:lnTo>
                  <a:lnTo>
                    <a:pt x="1544" y="4503"/>
                  </a:lnTo>
                  <a:lnTo>
                    <a:pt x="1549" y="4503"/>
                  </a:lnTo>
                  <a:lnTo>
                    <a:pt x="1551" y="4507"/>
                  </a:lnTo>
                  <a:lnTo>
                    <a:pt x="1554" y="4508"/>
                  </a:lnTo>
                  <a:lnTo>
                    <a:pt x="1563" y="4510"/>
                  </a:lnTo>
                  <a:lnTo>
                    <a:pt x="1568" y="4510"/>
                  </a:lnTo>
                  <a:lnTo>
                    <a:pt x="1573" y="4512"/>
                  </a:lnTo>
                  <a:lnTo>
                    <a:pt x="1581" y="4515"/>
                  </a:lnTo>
                  <a:lnTo>
                    <a:pt x="1588" y="4520"/>
                  </a:lnTo>
                  <a:lnTo>
                    <a:pt x="1597" y="4524"/>
                  </a:lnTo>
                  <a:lnTo>
                    <a:pt x="1644" y="4524"/>
                  </a:lnTo>
                  <a:lnTo>
                    <a:pt x="1641" y="4531"/>
                  </a:lnTo>
                  <a:lnTo>
                    <a:pt x="1636" y="4536"/>
                  </a:lnTo>
                  <a:lnTo>
                    <a:pt x="1627" y="4537"/>
                  </a:lnTo>
                  <a:lnTo>
                    <a:pt x="1617" y="4537"/>
                  </a:lnTo>
                  <a:lnTo>
                    <a:pt x="1619" y="4543"/>
                  </a:lnTo>
                  <a:lnTo>
                    <a:pt x="1622" y="4544"/>
                  </a:lnTo>
                  <a:lnTo>
                    <a:pt x="1627" y="4546"/>
                  </a:lnTo>
                  <a:lnTo>
                    <a:pt x="1632" y="4544"/>
                  </a:lnTo>
                  <a:lnTo>
                    <a:pt x="1646" y="4544"/>
                  </a:lnTo>
                  <a:lnTo>
                    <a:pt x="1653" y="4544"/>
                  </a:lnTo>
                  <a:lnTo>
                    <a:pt x="1658" y="4544"/>
                  </a:lnTo>
                  <a:lnTo>
                    <a:pt x="1663" y="4553"/>
                  </a:lnTo>
                  <a:lnTo>
                    <a:pt x="1667" y="4556"/>
                  </a:lnTo>
                  <a:lnTo>
                    <a:pt x="1672" y="4558"/>
                  </a:lnTo>
                  <a:lnTo>
                    <a:pt x="1720" y="4558"/>
                  </a:lnTo>
                  <a:lnTo>
                    <a:pt x="1720" y="4565"/>
                  </a:lnTo>
                  <a:lnTo>
                    <a:pt x="1679" y="4565"/>
                  </a:lnTo>
                  <a:lnTo>
                    <a:pt x="1682" y="4570"/>
                  </a:lnTo>
                  <a:lnTo>
                    <a:pt x="1684" y="4577"/>
                  </a:lnTo>
                  <a:lnTo>
                    <a:pt x="1687" y="4582"/>
                  </a:lnTo>
                  <a:lnTo>
                    <a:pt x="1689" y="4584"/>
                  </a:lnTo>
                  <a:lnTo>
                    <a:pt x="1692" y="4585"/>
                  </a:lnTo>
                  <a:lnTo>
                    <a:pt x="1689" y="4592"/>
                  </a:lnTo>
                  <a:lnTo>
                    <a:pt x="1687" y="4594"/>
                  </a:lnTo>
                  <a:lnTo>
                    <a:pt x="1684" y="4592"/>
                  </a:lnTo>
                  <a:lnTo>
                    <a:pt x="1682" y="4590"/>
                  </a:lnTo>
                  <a:lnTo>
                    <a:pt x="1677" y="4582"/>
                  </a:lnTo>
                  <a:lnTo>
                    <a:pt x="1673" y="4580"/>
                  </a:lnTo>
                  <a:lnTo>
                    <a:pt x="1672" y="4578"/>
                  </a:lnTo>
                  <a:lnTo>
                    <a:pt x="1668" y="4572"/>
                  </a:lnTo>
                  <a:lnTo>
                    <a:pt x="1663" y="4566"/>
                  </a:lnTo>
                  <a:lnTo>
                    <a:pt x="1658" y="4561"/>
                  </a:lnTo>
                  <a:lnTo>
                    <a:pt x="1651" y="4558"/>
                  </a:lnTo>
                  <a:lnTo>
                    <a:pt x="1651" y="4563"/>
                  </a:lnTo>
                  <a:lnTo>
                    <a:pt x="1653" y="4566"/>
                  </a:lnTo>
                  <a:lnTo>
                    <a:pt x="1655" y="4570"/>
                  </a:lnTo>
                  <a:lnTo>
                    <a:pt x="1658" y="4572"/>
                  </a:lnTo>
                  <a:lnTo>
                    <a:pt x="1656" y="4575"/>
                  </a:lnTo>
                  <a:lnTo>
                    <a:pt x="1653" y="4577"/>
                  </a:lnTo>
                  <a:lnTo>
                    <a:pt x="1644" y="4578"/>
                  </a:lnTo>
                  <a:lnTo>
                    <a:pt x="1644" y="4558"/>
                  </a:lnTo>
                  <a:lnTo>
                    <a:pt x="1643" y="4556"/>
                  </a:lnTo>
                  <a:lnTo>
                    <a:pt x="1641" y="4555"/>
                  </a:lnTo>
                  <a:lnTo>
                    <a:pt x="1638" y="4555"/>
                  </a:lnTo>
                  <a:lnTo>
                    <a:pt x="1631" y="4558"/>
                  </a:lnTo>
                  <a:lnTo>
                    <a:pt x="1624" y="4558"/>
                  </a:lnTo>
                  <a:lnTo>
                    <a:pt x="1624" y="4551"/>
                  </a:lnTo>
                  <a:lnTo>
                    <a:pt x="1621" y="4549"/>
                  </a:lnTo>
                  <a:lnTo>
                    <a:pt x="1614" y="4551"/>
                  </a:lnTo>
                  <a:lnTo>
                    <a:pt x="1609" y="4551"/>
                  </a:lnTo>
                  <a:lnTo>
                    <a:pt x="1603" y="4551"/>
                  </a:lnTo>
                  <a:lnTo>
                    <a:pt x="1598" y="4543"/>
                  </a:lnTo>
                  <a:lnTo>
                    <a:pt x="1592" y="4536"/>
                  </a:lnTo>
                  <a:lnTo>
                    <a:pt x="1585" y="4529"/>
                  </a:lnTo>
                  <a:lnTo>
                    <a:pt x="1576" y="4524"/>
                  </a:lnTo>
                  <a:lnTo>
                    <a:pt x="1549" y="4524"/>
                  </a:lnTo>
                  <a:lnTo>
                    <a:pt x="1542" y="4524"/>
                  </a:lnTo>
                  <a:lnTo>
                    <a:pt x="1535" y="4524"/>
                  </a:lnTo>
                  <a:lnTo>
                    <a:pt x="1530" y="4522"/>
                  </a:lnTo>
                  <a:lnTo>
                    <a:pt x="1528" y="4517"/>
                  </a:lnTo>
                  <a:lnTo>
                    <a:pt x="1523" y="4520"/>
                  </a:lnTo>
                  <a:lnTo>
                    <a:pt x="1517" y="4522"/>
                  </a:lnTo>
                  <a:lnTo>
                    <a:pt x="1511" y="4526"/>
                  </a:lnTo>
                  <a:lnTo>
                    <a:pt x="1510" y="4527"/>
                  </a:lnTo>
                  <a:lnTo>
                    <a:pt x="1508" y="4531"/>
                  </a:lnTo>
                  <a:lnTo>
                    <a:pt x="1499" y="4536"/>
                  </a:lnTo>
                  <a:lnTo>
                    <a:pt x="1494" y="4537"/>
                  </a:lnTo>
                  <a:lnTo>
                    <a:pt x="1488" y="4537"/>
                  </a:lnTo>
                  <a:lnTo>
                    <a:pt x="1484" y="4543"/>
                  </a:lnTo>
                  <a:lnTo>
                    <a:pt x="1481" y="4548"/>
                  </a:lnTo>
                  <a:lnTo>
                    <a:pt x="1476" y="4551"/>
                  </a:lnTo>
                  <a:lnTo>
                    <a:pt x="1474" y="4558"/>
                  </a:lnTo>
                  <a:lnTo>
                    <a:pt x="1467" y="4558"/>
                  </a:lnTo>
                  <a:lnTo>
                    <a:pt x="1464" y="4561"/>
                  </a:lnTo>
                  <a:lnTo>
                    <a:pt x="1460" y="4566"/>
                  </a:lnTo>
                  <a:lnTo>
                    <a:pt x="1460" y="4572"/>
                  </a:lnTo>
                  <a:lnTo>
                    <a:pt x="1452" y="4566"/>
                  </a:lnTo>
                  <a:lnTo>
                    <a:pt x="1447" y="4565"/>
                  </a:lnTo>
                  <a:lnTo>
                    <a:pt x="1440" y="4565"/>
                  </a:lnTo>
                  <a:lnTo>
                    <a:pt x="1435" y="4573"/>
                  </a:lnTo>
                  <a:lnTo>
                    <a:pt x="1431" y="4577"/>
                  </a:lnTo>
                  <a:lnTo>
                    <a:pt x="1426" y="4578"/>
                  </a:lnTo>
                  <a:lnTo>
                    <a:pt x="1426" y="4613"/>
                  </a:lnTo>
                  <a:lnTo>
                    <a:pt x="1430" y="4618"/>
                  </a:lnTo>
                  <a:lnTo>
                    <a:pt x="1431" y="4624"/>
                  </a:lnTo>
                  <a:lnTo>
                    <a:pt x="1435" y="4630"/>
                  </a:lnTo>
                  <a:lnTo>
                    <a:pt x="1436" y="4631"/>
                  </a:lnTo>
                  <a:lnTo>
                    <a:pt x="1440" y="4633"/>
                  </a:lnTo>
                  <a:lnTo>
                    <a:pt x="1442" y="4630"/>
                  </a:lnTo>
                  <a:lnTo>
                    <a:pt x="1443" y="4628"/>
                  </a:lnTo>
                  <a:lnTo>
                    <a:pt x="1450" y="4626"/>
                  </a:lnTo>
                  <a:lnTo>
                    <a:pt x="1467" y="4626"/>
                  </a:lnTo>
                  <a:lnTo>
                    <a:pt x="1501" y="4626"/>
                  </a:lnTo>
                  <a:lnTo>
                    <a:pt x="1498" y="4631"/>
                  </a:lnTo>
                  <a:lnTo>
                    <a:pt x="1494" y="4636"/>
                  </a:lnTo>
                  <a:lnTo>
                    <a:pt x="1488" y="4640"/>
                  </a:lnTo>
                  <a:lnTo>
                    <a:pt x="1481" y="4640"/>
                  </a:lnTo>
                  <a:lnTo>
                    <a:pt x="1477" y="4645"/>
                  </a:lnTo>
                  <a:lnTo>
                    <a:pt x="1476" y="4648"/>
                  </a:lnTo>
                  <a:lnTo>
                    <a:pt x="1477" y="4652"/>
                  </a:lnTo>
                  <a:lnTo>
                    <a:pt x="1481" y="4653"/>
                  </a:lnTo>
                  <a:lnTo>
                    <a:pt x="1481" y="4659"/>
                  </a:lnTo>
                  <a:lnTo>
                    <a:pt x="1477" y="4662"/>
                  </a:lnTo>
                  <a:lnTo>
                    <a:pt x="1474" y="4664"/>
                  </a:lnTo>
                  <a:lnTo>
                    <a:pt x="1469" y="4665"/>
                  </a:lnTo>
                  <a:lnTo>
                    <a:pt x="1464" y="4667"/>
                  </a:lnTo>
                  <a:lnTo>
                    <a:pt x="1460" y="4671"/>
                  </a:lnTo>
                  <a:lnTo>
                    <a:pt x="1459" y="4674"/>
                  </a:lnTo>
                  <a:lnTo>
                    <a:pt x="1460" y="4681"/>
                  </a:lnTo>
                  <a:lnTo>
                    <a:pt x="1467" y="4684"/>
                  </a:lnTo>
                  <a:lnTo>
                    <a:pt x="1476" y="4686"/>
                  </a:lnTo>
                  <a:lnTo>
                    <a:pt x="1496" y="4689"/>
                  </a:lnTo>
                  <a:lnTo>
                    <a:pt x="1505" y="4693"/>
                  </a:lnTo>
                  <a:lnTo>
                    <a:pt x="1513" y="4694"/>
                  </a:lnTo>
                  <a:lnTo>
                    <a:pt x="1518" y="4701"/>
                  </a:lnTo>
                  <a:lnTo>
                    <a:pt x="1522" y="4708"/>
                  </a:lnTo>
                  <a:lnTo>
                    <a:pt x="1522" y="4717"/>
                  </a:lnTo>
                  <a:lnTo>
                    <a:pt x="1520" y="4720"/>
                  </a:lnTo>
                  <a:lnTo>
                    <a:pt x="1518" y="4720"/>
                  </a:lnTo>
                  <a:lnTo>
                    <a:pt x="1515" y="4718"/>
                  </a:lnTo>
                  <a:lnTo>
                    <a:pt x="1508" y="4712"/>
                  </a:lnTo>
                  <a:lnTo>
                    <a:pt x="1505" y="4710"/>
                  </a:lnTo>
                  <a:lnTo>
                    <a:pt x="1501" y="4708"/>
                  </a:lnTo>
                  <a:lnTo>
                    <a:pt x="1494" y="4706"/>
                  </a:lnTo>
                  <a:lnTo>
                    <a:pt x="1489" y="4706"/>
                  </a:lnTo>
                  <a:lnTo>
                    <a:pt x="1482" y="4710"/>
                  </a:lnTo>
                  <a:lnTo>
                    <a:pt x="1477" y="4715"/>
                  </a:lnTo>
                  <a:lnTo>
                    <a:pt x="1472" y="4715"/>
                  </a:lnTo>
                  <a:lnTo>
                    <a:pt x="1467" y="4715"/>
                  </a:lnTo>
                  <a:lnTo>
                    <a:pt x="1465" y="4712"/>
                  </a:lnTo>
                  <a:lnTo>
                    <a:pt x="1464" y="4710"/>
                  </a:lnTo>
                  <a:lnTo>
                    <a:pt x="1457" y="4708"/>
                  </a:lnTo>
                  <a:lnTo>
                    <a:pt x="1440" y="4708"/>
                  </a:lnTo>
                  <a:lnTo>
                    <a:pt x="1440" y="4718"/>
                  </a:lnTo>
                  <a:lnTo>
                    <a:pt x="1440" y="4729"/>
                  </a:lnTo>
                  <a:lnTo>
                    <a:pt x="1443" y="4735"/>
                  </a:lnTo>
                  <a:lnTo>
                    <a:pt x="1447" y="4742"/>
                  </a:lnTo>
                  <a:lnTo>
                    <a:pt x="1447" y="4747"/>
                  </a:lnTo>
                  <a:lnTo>
                    <a:pt x="1450" y="4749"/>
                  </a:lnTo>
                  <a:lnTo>
                    <a:pt x="1455" y="4746"/>
                  </a:lnTo>
                  <a:lnTo>
                    <a:pt x="1459" y="4744"/>
                  </a:lnTo>
                  <a:lnTo>
                    <a:pt x="1460" y="4744"/>
                  </a:lnTo>
                  <a:lnTo>
                    <a:pt x="1460" y="4747"/>
                  </a:lnTo>
                  <a:lnTo>
                    <a:pt x="1460" y="4756"/>
                  </a:lnTo>
                  <a:lnTo>
                    <a:pt x="1436" y="4766"/>
                  </a:lnTo>
                  <a:lnTo>
                    <a:pt x="1423" y="4770"/>
                  </a:lnTo>
                  <a:lnTo>
                    <a:pt x="1414" y="4770"/>
                  </a:lnTo>
                  <a:lnTo>
                    <a:pt x="1406" y="4770"/>
                  </a:lnTo>
                  <a:lnTo>
                    <a:pt x="1406" y="4797"/>
                  </a:lnTo>
                  <a:lnTo>
                    <a:pt x="1407" y="4799"/>
                  </a:lnTo>
                  <a:lnTo>
                    <a:pt x="1409" y="4800"/>
                  </a:lnTo>
                  <a:lnTo>
                    <a:pt x="1413" y="4804"/>
                  </a:lnTo>
                  <a:lnTo>
                    <a:pt x="1414" y="4809"/>
                  </a:lnTo>
                  <a:lnTo>
                    <a:pt x="1416" y="4811"/>
                  </a:lnTo>
                  <a:lnTo>
                    <a:pt x="1419" y="4811"/>
                  </a:lnTo>
                  <a:lnTo>
                    <a:pt x="1423" y="4812"/>
                  </a:lnTo>
                  <a:lnTo>
                    <a:pt x="1424" y="4816"/>
                  </a:lnTo>
                  <a:lnTo>
                    <a:pt x="1426" y="4824"/>
                  </a:lnTo>
                  <a:lnTo>
                    <a:pt x="1433" y="4822"/>
                  </a:lnTo>
                  <a:lnTo>
                    <a:pt x="1440" y="4821"/>
                  </a:lnTo>
                  <a:lnTo>
                    <a:pt x="1445" y="4817"/>
                  </a:lnTo>
                  <a:lnTo>
                    <a:pt x="1453" y="4817"/>
                  </a:lnTo>
                  <a:lnTo>
                    <a:pt x="1455" y="4814"/>
                  </a:lnTo>
                  <a:lnTo>
                    <a:pt x="1457" y="4812"/>
                  </a:lnTo>
                  <a:lnTo>
                    <a:pt x="1460" y="4812"/>
                  </a:lnTo>
                  <a:lnTo>
                    <a:pt x="1462" y="4812"/>
                  </a:lnTo>
                  <a:lnTo>
                    <a:pt x="1467" y="4816"/>
                  </a:lnTo>
                  <a:lnTo>
                    <a:pt x="1474" y="4817"/>
                  </a:lnTo>
                  <a:lnTo>
                    <a:pt x="1472" y="4821"/>
                  </a:lnTo>
                  <a:lnTo>
                    <a:pt x="1470" y="4822"/>
                  </a:lnTo>
                  <a:lnTo>
                    <a:pt x="1465" y="4824"/>
                  </a:lnTo>
                  <a:lnTo>
                    <a:pt x="1453" y="4824"/>
                  </a:lnTo>
                  <a:lnTo>
                    <a:pt x="1450" y="4826"/>
                  </a:lnTo>
                  <a:lnTo>
                    <a:pt x="1447" y="4828"/>
                  </a:lnTo>
                  <a:lnTo>
                    <a:pt x="1443" y="4831"/>
                  </a:lnTo>
                  <a:lnTo>
                    <a:pt x="1440" y="4831"/>
                  </a:lnTo>
                  <a:lnTo>
                    <a:pt x="1440" y="4836"/>
                  </a:lnTo>
                  <a:lnTo>
                    <a:pt x="1443" y="4838"/>
                  </a:lnTo>
                  <a:lnTo>
                    <a:pt x="1448" y="4843"/>
                  </a:lnTo>
                  <a:lnTo>
                    <a:pt x="1452" y="4845"/>
                  </a:lnTo>
                  <a:lnTo>
                    <a:pt x="1453" y="4848"/>
                  </a:lnTo>
                  <a:lnTo>
                    <a:pt x="1453" y="4853"/>
                  </a:lnTo>
                  <a:lnTo>
                    <a:pt x="1453" y="4858"/>
                  </a:lnTo>
                  <a:lnTo>
                    <a:pt x="1455" y="4862"/>
                  </a:lnTo>
                  <a:lnTo>
                    <a:pt x="1459" y="4863"/>
                  </a:lnTo>
                  <a:lnTo>
                    <a:pt x="1467" y="4865"/>
                  </a:lnTo>
                  <a:lnTo>
                    <a:pt x="1467" y="4869"/>
                  </a:lnTo>
                  <a:lnTo>
                    <a:pt x="1469" y="4870"/>
                  </a:lnTo>
                  <a:lnTo>
                    <a:pt x="1474" y="4872"/>
                  </a:lnTo>
                  <a:lnTo>
                    <a:pt x="1479" y="4880"/>
                  </a:lnTo>
                  <a:lnTo>
                    <a:pt x="1482" y="4884"/>
                  </a:lnTo>
                  <a:lnTo>
                    <a:pt x="1488" y="4886"/>
                  </a:lnTo>
                  <a:lnTo>
                    <a:pt x="1494" y="4884"/>
                  </a:lnTo>
                  <a:lnTo>
                    <a:pt x="1501" y="4882"/>
                  </a:lnTo>
                  <a:lnTo>
                    <a:pt x="1506" y="4879"/>
                  </a:lnTo>
                  <a:lnTo>
                    <a:pt x="1515" y="4879"/>
                  </a:lnTo>
                  <a:lnTo>
                    <a:pt x="1517" y="4877"/>
                  </a:lnTo>
                  <a:lnTo>
                    <a:pt x="1518" y="4875"/>
                  </a:lnTo>
                  <a:lnTo>
                    <a:pt x="1522" y="4872"/>
                  </a:lnTo>
                  <a:lnTo>
                    <a:pt x="1527" y="4870"/>
                  </a:lnTo>
                  <a:lnTo>
                    <a:pt x="1528" y="4869"/>
                  </a:lnTo>
                  <a:lnTo>
                    <a:pt x="1528" y="4865"/>
                  </a:lnTo>
                  <a:lnTo>
                    <a:pt x="1544" y="4863"/>
                  </a:lnTo>
                  <a:lnTo>
                    <a:pt x="1557" y="4860"/>
                  </a:lnTo>
                  <a:lnTo>
                    <a:pt x="1571" y="4857"/>
                  </a:lnTo>
                  <a:lnTo>
                    <a:pt x="1583" y="4851"/>
                  </a:lnTo>
                  <a:lnTo>
                    <a:pt x="1644" y="4851"/>
                  </a:lnTo>
                  <a:lnTo>
                    <a:pt x="1646" y="4855"/>
                  </a:lnTo>
                  <a:lnTo>
                    <a:pt x="1650" y="4857"/>
                  </a:lnTo>
                  <a:lnTo>
                    <a:pt x="1658" y="4858"/>
                  </a:lnTo>
                  <a:lnTo>
                    <a:pt x="1658" y="4862"/>
                  </a:lnTo>
                  <a:lnTo>
                    <a:pt x="1660" y="4863"/>
                  </a:lnTo>
                  <a:lnTo>
                    <a:pt x="1665" y="4865"/>
                  </a:lnTo>
                  <a:lnTo>
                    <a:pt x="1667" y="4867"/>
                  </a:lnTo>
                  <a:lnTo>
                    <a:pt x="1668" y="4869"/>
                  </a:lnTo>
                  <a:lnTo>
                    <a:pt x="1672" y="4872"/>
                  </a:lnTo>
                  <a:lnTo>
                    <a:pt x="1677" y="4874"/>
                  </a:lnTo>
                  <a:lnTo>
                    <a:pt x="1679" y="4875"/>
                  </a:lnTo>
                  <a:lnTo>
                    <a:pt x="1679" y="4879"/>
                  </a:lnTo>
                  <a:lnTo>
                    <a:pt x="1680" y="4884"/>
                  </a:lnTo>
                  <a:lnTo>
                    <a:pt x="1684" y="4887"/>
                  </a:lnTo>
                  <a:lnTo>
                    <a:pt x="1690" y="4892"/>
                  </a:lnTo>
                  <a:lnTo>
                    <a:pt x="1701" y="4898"/>
                  </a:lnTo>
                  <a:lnTo>
                    <a:pt x="1713" y="4899"/>
                  </a:lnTo>
                  <a:lnTo>
                    <a:pt x="1711" y="4906"/>
                  </a:lnTo>
                  <a:lnTo>
                    <a:pt x="1708" y="4909"/>
                  </a:lnTo>
                  <a:lnTo>
                    <a:pt x="1704" y="4911"/>
                  </a:lnTo>
                  <a:lnTo>
                    <a:pt x="1701" y="4909"/>
                  </a:lnTo>
                  <a:lnTo>
                    <a:pt x="1694" y="4904"/>
                  </a:lnTo>
                  <a:lnTo>
                    <a:pt x="1689" y="4901"/>
                  </a:lnTo>
                  <a:lnTo>
                    <a:pt x="1685" y="4899"/>
                  </a:lnTo>
                  <a:lnTo>
                    <a:pt x="1665" y="4894"/>
                  </a:lnTo>
                  <a:lnTo>
                    <a:pt x="1656" y="4892"/>
                  </a:lnTo>
                  <a:lnTo>
                    <a:pt x="1644" y="4892"/>
                  </a:lnTo>
                  <a:lnTo>
                    <a:pt x="1641" y="4889"/>
                  </a:lnTo>
                  <a:lnTo>
                    <a:pt x="1638" y="4886"/>
                  </a:lnTo>
                  <a:lnTo>
                    <a:pt x="1629" y="4880"/>
                  </a:lnTo>
                  <a:lnTo>
                    <a:pt x="1619" y="4877"/>
                  </a:lnTo>
                  <a:lnTo>
                    <a:pt x="1610" y="4872"/>
                  </a:lnTo>
                  <a:lnTo>
                    <a:pt x="1600" y="4872"/>
                  </a:lnTo>
                  <a:lnTo>
                    <a:pt x="1590" y="4872"/>
                  </a:lnTo>
                  <a:lnTo>
                    <a:pt x="1586" y="4874"/>
                  </a:lnTo>
                  <a:lnTo>
                    <a:pt x="1583" y="4875"/>
                  </a:lnTo>
                  <a:lnTo>
                    <a:pt x="1580" y="4877"/>
                  </a:lnTo>
                  <a:lnTo>
                    <a:pt x="1576" y="4879"/>
                  </a:lnTo>
                  <a:lnTo>
                    <a:pt x="1563" y="4879"/>
                  </a:lnTo>
                  <a:lnTo>
                    <a:pt x="1554" y="4877"/>
                  </a:lnTo>
                  <a:lnTo>
                    <a:pt x="1549" y="4879"/>
                  </a:lnTo>
                  <a:lnTo>
                    <a:pt x="1549" y="4886"/>
                  </a:lnTo>
                  <a:lnTo>
                    <a:pt x="1534" y="4887"/>
                  </a:lnTo>
                  <a:lnTo>
                    <a:pt x="1518" y="4891"/>
                  </a:lnTo>
                  <a:lnTo>
                    <a:pt x="1501" y="4892"/>
                  </a:lnTo>
                  <a:lnTo>
                    <a:pt x="1494" y="4896"/>
                  </a:lnTo>
                  <a:lnTo>
                    <a:pt x="1488" y="4899"/>
                  </a:lnTo>
                  <a:lnTo>
                    <a:pt x="1481" y="4899"/>
                  </a:lnTo>
                  <a:lnTo>
                    <a:pt x="1476" y="4898"/>
                  </a:lnTo>
                  <a:lnTo>
                    <a:pt x="1472" y="4894"/>
                  </a:lnTo>
                  <a:lnTo>
                    <a:pt x="1469" y="4891"/>
                  </a:lnTo>
                  <a:lnTo>
                    <a:pt x="1465" y="4887"/>
                  </a:lnTo>
                  <a:lnTo>
                    <a:pt x="1460" y="4886"/>
                  </a:lnTo>
                  <a:lnTo>
                    <a:pt x="1455" y="4884"/>
                  </a:lnTo>
                  <a:lnTo>
                    <a:pt x="1447" y="4886"/>
                  </a:lnTo>
                  <a:lnTo>
                    <a:pt x="1445" y="4880"/>
                  </a:lnTo>
                  <a:lnTo>
                    <a:pt x="1442" y="4879"/>
                  </a:lnTo>
                  <a:lnTo>
                    <a:pt x="1436" y="4877"/>
                  </a:lnTo>
                  <a:lnTo>
                    <a:pt x="1430" y="4879"/>
                  </a:lnTo>
                  <a:lnTo>
                    <a:pt x="1418" y="4879"/>
                  </a:lnTo>
                  <a:lnTo>
                    <a:pt x="1411" y="4880"/>
                  </a:lnTo>
                  <a:lnTo>
                    <a:pt x="1406" y="4879"/>
                  </a:lnTo>
                  <a:lnTo>
                    <a:pt x="1402" y="4880"/>
                  </a:lnTo>
                  <a:lnTo>
                    <a:pt x="1401" y="4882"/>
                  </a:lnTo>
                  <a:lnTo>
                    <a:pt x="1399" y="4887"/>
                  </a:lnTo>
                  <a:lnTo>
                    <a:pt x="1399" y="4899"/>
                  </a:lnTo>
                  <a:lnTo>
                    <a:pt x="1392" y="4899"/>
                  </a:lnTo>
                  <a:lnTo>
                    <a:pt x="1387" y="4903"/>
                  </a:lnTo>
                  <a:lnTo>
                    <a:pt x="1384" y="4904"/>
                  </a:lnTo>
                  <a:lnTo>
                    <a:pt x="1378" y="4906"/>
                  </a:lnTo>
                  <a:lnTo>
                    <a:pt x="1382" y="4909"/>
                  </a:lnTo>
                  <a:lnTo>
                    <a:pt x="1385" y="4913"/>
                  </a:lnTo>
                  <a:lnTo>
                    <a:pt x="1394" y="4918"/>
                  </a:lnTo>
                  <a:lnTo>
                    <a:pt x="1401" y="4925"/>
                  </a:lnTo>
                  <a:lnTo>
                    <a:pt x="1404" y="4928"/>
                  </a:lnTo>
                  <a:lnTo>
                    <a:pt x="1406" y="4933"/>
                  </a:lnTo>
                  <a:lnTo>
                    <a:pt x="1399" y="4935"/>
                  </a:lnTo>
                  <a:lnTo>
                    <a:pt x="1394" y="4935"/>
                  </a:lnTo>
                  <a:lnTo>
                    <a:pt x="1387" y="4932"/>
                  </a:lnTo>
                  <a:lnTo>
                    <a:pt x="1382" y="4926"/>
                  </a:lnTo>
                  <a:lnTo>
                    <a:pt x="1377" y="4926"/>
                  </a:lnTo>
                  <a:lnTo>
                    <a:pt x="1372" y="4926"/>
                  </a:lnTo>
                  <a:lnTo>
                    <a:pt x="1363" y="4932"/>
                  </a:lnTo>
                  <a:lnTo>
                    <a:pt x="1356" y="4938"/>
                  </a:lnTo>
                  <a:lnTo>
                    <a:pt x="1349" y="4945"/>
                  </a:lnTo>
                  <a:lnTo>
                    <a:pt x="1344" y="4954"/>
                  </a:lnTo>
                  <a:lnTo>
                    <a:pt x="1346" y="4957"/>
                  </a:lnTo>
                  <a:lnTo>
                    <a:pt x="1349" y="4959"/>
                  </a:lnTo>
                  <a:lnTo>
                    <a:pt x="1358" y="4961"/>
                  </a:lnTo>
                  <a:lnTo>
                    <a:pt x="1358" y="4964"/>
                  </a:lnTo>
                  <a:lnTo>
                    <a:pt x="1360" y="4966"/>
                  </a:lnTo>
                  <a:lnTo>
                    <a:pt x="1365" y="4967"/>
                  </a:lnTo>
                  <a:lnTo>
                    <a:pt x="1392" y="4967"/>
                  </a:lnTo>
                  <a:lnTo>
                    <a:pt x="1392" y="4973"/>
                  </a:lnTo>
                  <a:lnTo>
                    <a:pt x="1394" y="4976"/>
                  </a:lnTo>
                  <a:lnTo>
                    <a:pt x="1395" y="4979"/>
                  </a:lnTo>
                  <a:lnTo>
                    <a:pt x="1399" y="4981"/>
                  </a:lnTo>
                  <a:lnTo>
                    <a:pt x="1402" y="4981"/>
                  </a:lnTo>
                  <a:lnTo>
                    <a:pt x="1404" y="4983"/>
                  </a:lnTo>
                  <a:lnTo>
                    <a:pt x="1406" y="4988"/>
                  </a:lnTo>
                  <a:lnTo>
                    <a:pt x="1433" y="4988"/>
                  </a:lnTo>
                  <a:lnTo>
                    <a:pt x="1445" y="4990"/>
                  </a:lnTo>
                  <a:lnTo>
                    <a:pt x="1450" y="4991"/>
                  </a:lnTo>
                  <a:lnTo>
                    <a:pt x="1453" y="4995"/>
                  </a:lnTo>
                  <a:lnTo>
                    <a:pt x="1453" y="5002"/>
                  </a:lnTo>
                  <a:lnTo>
                    <a:pt x="1450" y="5005"/>
                  </a:lnTo>
                  <a:lnTo>
                    <a:pt x="1445" y="5008"/>
                  </a:lnTo>
                  <a:lnTo>
                    <a:pt x="1440" y="5008"/>
                  </a:lnTo>
                  <a:lnTo>
                    <a:pt x="1442" y="5015"/>
                  </a:lnTo>
                  <a:lnTo>
                    <a:pt x="1447" y="5019"/>
                  </a:lnTo>
                  <a:lnTo>
                    <a:pt x="1455" y="5027"/>
                  </a:lnTo>
                  <a:lnTo>
                    <a:pt x="1460" y="5030"/>
                  </a:lnTo>
                  <a:lnTo>
                    <a:pt x="1464" y="5036"/>
                  </a:lnTo>
                  <a:lnTo>
                    <a:pt x="1467" y="5041"/>
                  </a:lnTo>
                  <a:lnTo>
                    <a:pt x="1467" y="5049"/>
                  </a:lnTo>
                  <a:lnTo>
                    <a:pt x="1459" y="5044"/>
                  </a:lnTo>
                  <a:lnTo>
                    <a:pt x="1452" y="5039"/>
                  </a:lnTo>
                  <a:lnTo>
                    <a:pt x="1440" y="5025"/>
                  </a:lnTo>
                  <a:lnTo>
                    <a:pt x="1433" y="5019"/>
                  </a:lnTo>
                  <a:lnTo>
                    <a:pt x="1426" y="5013"/>
                  </a:lnTo>
                  <a:lnTo>
                    <a:pt x="1416" y="5010"/>
                  </a:lnTo>
                  <a:lnTo>
                    <a:pt x="1406" y="5008"/>
                  </a:lnTo>
                  <a:lnTo>
                    <a:pt x="1402" y="5003"/>
                  </a:lnTo>
                  <a:lnTo>
                    <a:pt x="1401" y="4996"/>
                  </a:lnTo>
                  <a:lnTo>
                    <a:pt x="1397" y="4991"/>
                  </a:lnTo>
                  <a:lnTo>
                    <a:pt x="1395" y="4990"/>
                  </a:lnTo>
                  <a:lnTo>
                    <a:pt x="1392" y="4988"/>
                  </a:lnTo>
                  <a:lnTo>
                    <a:pt x="1384" y="4983"/>
                  </a:lnTo>
                  <a:lnTo>
                    <a:pt x="1380" y="4979"/>
                  </a:lnTo>
                  <a:lnTo>
                    <a:pt x="1378" y="4974"/>
                  </a:lnTo>
                  <a:lnTo>
                    <a:pt x="1375" y="4974"/>
                  </a:lnTo>
                  <a:lnTo>
                    <a:pt x="1373" y="4976"/>
                  </a:lnTo>
                  <a:lnTo>
                    <a:pt x="1372" y="4981"/>
                  </a:lnTo>
                  <a:lnTo>
                    <a:pt x="1370" y="4984"/>
                  </a:lnTo>
                  <a:lnTo>
                    <a:pt x="1366" y="4986"/>
                  </a:lnTo>
                  <a:lnTo>
                    <a:pt x="1358" y="4988"/>
                  </a:lnTo>
                  <a:lnTo>
                    <a:pt x="1355" y="4990"/>
                  </a:lnTo>
                  <a:lnTo>
                    <a:pt x="1351" y="4991"/>
                  </a:lnTo>
                  <a:lnTo>
                    <a:pt x="1348" y="4995"/>
                  </a:lnTo>
                  <a:lnTo>
                    <a:pt x="1344" y="4995"/>
                  </a:lnTo>
                  <a:lnTo>
                    <a:pt x="1348" y="5002"/>
                  </a:lnTo>
                  <a:lnTo>
                    <a:pt x="1353" y="5008"/>
                  </a:lnTo>
                  <a:lnTo>
                    <a:pt x="1356" y="5012"/>
                  </a:lnTo>
                  <a:lnTo>
                    <a:pt x="1361" y="5013"/>
                  </a:lnTo>
                  <a:lnTo>
                    <a:pt x="1366" y="5015"/>
                  </a:lnTo>
                  <a:lnTo>
                    <a:pt x="1372" y="5015"/>
                  </a:lnTo>
                  <a:lnTo>
                    <a:pt x="1375" y="5013"/>
                  </a:lnTo>
                  <a:lnTo>
                    <a:pt x="1375" y="5012"/>
                  </a:lnTo>
                  <a:lnTo>
                    <a:pt x="1375" y="5008"/>
                  </a:lnTo>
                  <a:lnTo>
                    <a:pt x="1372" y="5003"/>
                  </a:lnTo>
                  <a:lnTo>
                    <a:pt x="1372" y="4998"/>
                  </a:lnTo>
                  <a:lnTo>
                    <a:pt x="1372" y="4995"/>
                  </a:lnTo>
                  <a:lnTo>
                    <a:pt x="1377" y="4995"/>
                  </a:lnTo>
                  <a:lnTo>
                    <a:pt x="1380" y="4996"/>
                  </a:lnTo>
                  <a:lnTo>
                    <a:pt x="1384" y="4998"/>
                  </a:lnTo>
                  <a:lnTo>
                    <a:pt x="1385" y="5002"/>
                  </a:lnTo>
                  <a:lnTo>
                    <a:pt x="1385" y="5005"/>
                  </a:lnTo>
                  <a:lnTo>
                    <a:pt x="1387" y="5007"/>
                  </a:lnTo>
                  <a:lnTo>
                    <a:pt x="1392" y="5008"/>
                  </a:lnTo>
                  <a:lnTo>
                    <a:pt x="1392" y="5015"/>
                  </a:lnTo>
                  <a:lnTo>
                    <a:pt x="1395" y="5022"/>
                  </a:lnTo>
                  <a:lnTo>
                    <a:pt x="1399" y="5027"/>
                  </a:lnTo>
                  <a:lnTo>
                    <a:pt x="1399" y="5036"/>
                  </a:lnTo>
                  <a:lnTo>
                    <a:pt x="1401" y="5041"/>
                  </a:lnTo>
                  <a:lnTo>
                    <a:pt x="1404" y="5044"/>
                  </a:lnTo>
                  <a:lnTo>
                    <a:pt x="1407" y="5048"/>
                  </a:lnTo>
                  <a:lnTo>
                    <a:pt x="1413" y="5049"/>
                  </a:lnTo>
                  <a:lnTo>
                    <a:pt x="1424" y="5051"/>
                  </a:lnTo>
                  <a:lnTo>
                    <a:pt x="1430" y="5053"/>
                  </a:lnTo>
                  <a:lnTo>
                    <a:pt x="1433" y="5056"/>
                  </a:lnTo>
                  <a:lnTo>
                    <a:pt x="1431" y="5059"/>
                  </a:lnTo>
                  <a:lnTo>
                    <a:pt x="1428" y="5061"/>
                  </a:lnTo>
                  <a:lnTo>
                    <a:pt x="1419" y="5063"/>
                  </a:lnTo>
                  <a:lnTo>
                    <a:pt x="1414" y="5063"/>
                  </a:lnTo>
                  <a:lnTo>
                    <a:pt x="1411" y="5061"/>
                  </a:lnTo>
                  <a:lnTo>
                    <a:pt x="1407" y="5059"/>
                  </a:lnTo>
                  <a:lnTo>
                    <a:pt x="1406" y="5056"/>
                  </a:lnTo>
                  <a:lnTo>
                    <a:pt x="1401" y="5053"/>
                  </a:lnTo>
                  <a:lnTo>
                    <a:pt x="1395" y="5049"/>
                  </a:lnTo>
                  <a:lnTo>
                    <a:pt x="1390" y="5044"/>
                  </a:lnTo>
                  <a:lnTo>
                    <a:pt x="1385" y="5042"/>
                  </a:lnTo>
                  <a:lnTo>
                    <a:pt x="1384" y="5036"/>
                  </a:lnTo>
                  <a:lnTo>
                    <a:pt x="1378" y="5032"/>
                  </a:lnTo>
                  <a:lnTo>
                    <a:pt x="1375" y="5027"/>
                  </a:lnTo>
                  <a:lnTo>
                    <a:pt x="1368" y="5025"/>
                  </a:lnTo>
                  <a:lnTo>
                    <a:pt x="1356" y="5020"/>
                  </a:lnTo>
                  <a:lnTo>
                    <a:pt x="1344" y="5015"/>
                  </a:lnTo>
                  <a:lnTo>
                    <a:pt x="1343" y="5022"/>
                  </a:lnTo>
                  <a:lnTo>
                    <a:pt x="1343" y="5027"/>
                  </a:lnTo>
                  <a:lnTo>
                    <a:pt x="1346" y="5032"/>
                  </a:lnTo>
                  <a:lnTo>
                    <a:pt x="1348" y="5036"/>
                  </a:lnTo>
                  <a:lnTo>
                    <a:pt x="1353" y="5041"/>
                  </a:lnTo>
                  <a:lnTo>
                    <a:pt x="1356" y="5046"/>
                  </a:lnTo>
                  <a:lnTo>
                    <a:pt x="1358" y="5049"/>
                  </a:lnTo>
                  <a:lnTo>
                    <a:pt x="1360" y="5053"/>
                  </a:lnTo>
                  <a:lnTo>
                    <a:pt x="1363" y="5054"/>
                  </a:lnTo>
                  <a:lnTo>
                    <a:pt x="1372" y="5056"/>
                  </a:lnTo>
                  <a:lnTo>
                    <a:pt x="1372" y="5070"/>
                  </a:lnTo>
                  <a:lnTo>
                    <a:pt x="1385" y="5077"/>
                  </a:lnTo>
                  <a:lnTo>
                    <a:pt x="1399" y="5083"/>
                  </a:lnTo>
                  <a:lnTo>
                    <a:pt x="1399" y="5088"/>
                  </a:lnTo>
                  <a:lnTo>
                    <a:pt x="1401" y="5092"/>
                  </a:lnTo>
                  <a:lnTo>
                    <a:pt x="1404" y="5094"/>
                  </a:lnTo>
                  <a:lnTo>
                    <a:pt x="1407" y="5095"/>
                  </a:lnTo>
                  <a:lnTo>
                    <a:pt x="1416" y="5097"/>
                  </a:lnTo>
                  <a:lnTo>
                    <a:pt x="1418" y="5100"/>
                  </a:lnTo>
                  <a:lnTo>
                    <a:pt x="1419" y="5104"/>
                  </a:lnTo>
                  <a:lnTo>
                    <a:pt x="1435" y="5104"/>
                  </a:lnTo>
                  <a:lnTo>
                    <a:pt x="1448" y="5104"/>
                  </a:lnTo>
                  <a:lnTo>
                    <a:pt x="1474" y="5097"/>
                  </a:lnTo>
                  <a:lnTo>
                    <a:pt x="1479" y="5088"/>
                  </a:lnTo>
                  <a:lnTo>
                    <a:pt x="1481" y="5087"/>
                  </a:lnTo>
                  <a:lnTo>
                    <a:pt x="1486" y="5083"/>
                  </a:lnTo>
                  <a:lnTo>
                    <a:pt x="1491" y="5080"/>
                  </a:lnTo>
                  <a:lnTo>
                    <a:pt x="1493" y="5077"/>
                  </a:lnTo>
                  <a:lnTo>
                    <a:pt x="1494" y="5073"/>
                  </a:lnTo>
                  <a:lnTo>
                    <a:pt x="1498" y="5070"/>
                  </a:lnTo>
                  <a:lnTo>
                    <a:pt x="1506" y="5066"/>
                  </a:lnTo>
                  <a:lnTo>
                    <a:pt x="1510" y="5061"/>
                  </a:lnTo>
                  <a:lnTo>
                    <a:pt x="1515" y="5056"/>
                  </a:lnTo>
                  <a:lnTo>
                    <a:pt x="1513" y="5051"/>
                  </a:lnTo>
                  <a:lnTo>
                    <a:pt x="1513" y="5048"/>
                  </a:lnTo>
                  <a:lnTo>
                    <a:pt x="1513" y="5044"/>
                  </a:lnTo>
                  <a:lnTo>
                    <a:pt x="1520" y="5049"/>
                  </a:lnTo>
                  <a:lnTo>
                    <a:pt x="1523" y="5053"/>
                  </a:lnTo>
                  <a:lnTo>
                    <a:pt x="1525" y="5054"/>
                  </a:lnTo>
                  <a:lnTo>
                    <a:pt x="1518" y="5054"/>
                  </a:lnTo>
                  <a:lnTo>
                    <a:pt x="1515" y="5056"/>
                  </a:lnTo>
                  <a:lnTo>
                    <a:pt x="1513" y="5059"/>
                  </a:lnTo>
                  <a:lnTo>
                    <a:pt x="1511" y="5063"/>
                  </a:lnTo>
                  <a:lnTo>
                    <a:pt x="1506" y="5066"/>
                  </a:lnTo>
                  <a:lnTo>
                    <a:pt x="1501" y="5075"/>
                  </a:lnTo>
                  <a:lnTo>
                    <a:pt x="1499" y="5080"/>
                  </a:lnTo>
                  <a:lnTo>
                    <a:pt x="1494" y="5082"/>
                  </a:lnTo>
                  <a:lnTo>
                    <a:pt x="1494" y="5083"/>
                  </a:lnTo>
                  <a:lnTo>
                    <a:pt x="1491" y="5092"/>
                  </a:lnTo>
                  <a:lnTo>
                    <a:pt x="1488" y="5094"/>
                  </a:lnTo>
                  <a:lnTo>
                    <a:pt x="1482" y="5095"/>
                  </a:lnTo>
                  <a:lnTo>
                    <a:pt x="1474" y="5097"/>
                  </a:lnTo>
                  <a:lnTo>
                    <a:pt x="1472" y="5102"/>
                  </a:lnTo>
                  <a:lnTo>
                    <a:pt x="1469" y="5107"/>
                  </a:lnTo>
                  <a:lnTo>
                    <a:pt x="1465" y="5109"/>
                  </a:lnTo>
                  <a:lnTo>
                    <a:pt x="1460" y="5111"/>
                  </a:lnTo>
                  <a:lnTo>
                    <a:pt x="1447" y="5111"/>
                  </a:lnTo>
                  <a:lnTo>
                    <a:pt x="1433" y="5111"/>
                  </a:lnTo>
                  <a:lnTo>
                    <a:pt x="1435" y="5116"/>
                  </a:lnTo>
                  <a:lnTo>
                    <a:pt x="1438" y="5119"/>
                  </a:lnTo>
                  <a:lnTo>
                    <a:pt x="1450" y="5121"/>
                  </a:lnTo>
                  <a:lnTo>
                    <a:pt x="1455" y="5123"/>
                  </a:lnTo>
                  <a:lnTo>
                    <a:pt x="1459" y="5126"/>
                  </a:lnTo>
                  <a:lnTo>
                    <a:pt x="1460" y="5131"/>
                  </a:lnTo>
                  <a:lnTo>
                    <a:pt x="1460" y="5138"/>
                  </a:lnTo>
                  <a:lnTo>
                    <a:pt x="1465" y="5141"/>
                  </a:lnTo>
                  <a:lnTo>
                    <a:pt x="1470" y="5145"/>
                  </a:lnTo>
                  <a:lnTo>
                    <a:pt x="1472" y="5152"/>
                  </a:lnTo>
                  <a:lnTo>
                    <a:pt x="1474" y="5158"/>
                  </a:lnTo>
                  <a:lnTo>
                    <a:pt x="1482" y="5158"/>
                  </a:lnTo>
                  <a:lnTo>
                    <a:pt x="1488" y="5162"/>
                  </a:lnTo>
                  <a:lnTo>
                    <a:pt x="1493" y="5163"/>
                  </a:lnTo>
                  <a:lnTo>
                    <a:pt x="1501" y="5165"/>
                  </a:lnTo>
                  <a:lnTo>
                    <a:pt x="1503" y="5162"/>
                  </a:lnTo>
                  <a:lnTo>
                    <a:pt x="1506" y="5160"/>
                  </a:lnTo>
                  <a:lnTo>
                    <a:pt x="1510" y="5158"/>
                  </a:lnTo>
                  <a:lnTo>
                    <a:pt x="1515" y="5158"/>
                  </a:lnTo>
                  <a:lnTo>
                    <a:pt x="1515" y="5153"/>
                  </a:lnTo>
                  <a:lnTo>
                    <a:pt x="1517" y="5148"/>
                  </a:lnTo>
                  <a:lnTo>
                    <a:pt x="1520" y="5140"/>
                  </a:lnTo>
                  <a:lnTo>
                    <a:pt x="1522" y="5138"/>
                  </a:lnTo>
                  <a:lnTo>
                    <a:pt x="1522" y="5131"/>
                  </a:lnTo>
                  <a:lnTo>
                    <a:pt x="1523" y="5124"/>
                  </a:lnTo>
                  <a:lnTo>
                    <a:pt x="1528" y="5109"/>
                  </a:lnTo>
                  <a:lnTo>
                    <a:pt x="1530" y="5106"/>
                  </a:lnTo>
                  <a:lnTo>
                    <a:pt x="1534" y="5088"/>
                  </a:lnTo>
                  <a:lnTo>
                    <a:pt x="1535" y="5068"/>
                  </a:lnTo>
                  <a:lnTo>
                    <a:pt x="1537" y="5065"/>
                  </a:lnTo>
                  <a:lnTo>
                    <a:pt x="1539" y="5061"/>
                  </a:lnTo>
                  <a:lnTo>
                    <a:pt x="1540" y="5059"/>
                  </a:lnTo>
                  <a:lnTo>
                    <a:pt x="1544" y="5058"/>
                  </a:lnTo>
                  <a:lnTo>
                    <a:pt x="1549" y="5056"/>
                  </a:lnTo>
                  <a:lnTo>
                    <a:pt x="1547" y="5061"/>
                  </a:lnTo>
                  <a:lnTo>
                    <a:pt x="1546" y="5070"/>
                  </a:lnTo>
                  <a:lnTo>
                    <a:pt x="1544" y="5073"/>
                  </a:lnTo>
                  <a:lnTo>
                    <a:pt x="1542" y="5080"/>
                  </a:lnTo>
                  <a:lnTo>
                    <a:pt x="1540" y="5088"/>
                  </a:lnTo>
                  <a:lnTo>
                    <a:pt x="1535" y="5100"/>
                  </a:lnTo>
                  <a:lnTo>
                    <a:pt x="1534" y="5104"/>
                  </a:lnTo>
                  <a:lnTo>
                    <a:pt x="1530" y="5109"/>
                  </a:lnTo>
                  <a:lnTo>
                    <a:pt x="1528" y="5112"/>
                  </a:lnTo>
                  <a:lnTo>
                    <a:pt x="1528" y="5126"/>
                  </a:lnTo>
                  <a:lnTo>
                    <a:pt x="1528" y="5136"/>
                  </a:lnTo>
                  <a:lnTo>
                    <a:pt x="1528" y="5141"/>
                  </a:lnTo>
                  <a:lnTo>
                    <a:pt x="1527" y="5148"/>
                  </a:lnTo>
                  <a:lnTo>
                    <a:pt x="1523" y="5155"/>
                  </a:lnTo>
                  <a:lnTo>
                    <a:pt x="1520" y="5162"/>
                  </a:lnTo>
                  <a:lnTo>
                    <a:pt x="1515" y="5167"/>
                  </a:lnTo>
                  <a:lnTo>
                    <a:pt x="1508" y="5170"/>
                  </a:lnTo>
                  <a:lnTo>
                    <a:pt x="1499" y="5172"/>
                  </a:lnTo>
                  <a:lnTo>
                    <a:pt x="1491" y="5172"/>
                  </a:lnTo>
                  <a:lnTo>
                    <a:pt x="1481" y="5172"/>
                  </a:lnTo>
                  <a:lnTo>
                    <a:pt x="1479" y="5169"/>
                  </a:lnTo>
                  <a:lnTo>
                    <a:pt x="1476" y="5167"/>
                  </a:lnTo>
                  <a:lnTo>
                    <a:pt x="1472" y="5165"/>
                  </a:lnTo>
                  <a:lnTo>
                    <a:pt x="1467" y="5165"/>
                  </a:lnTo>
                  <a:lnTo>
                    <a:pt x="1467" y="5157"/>
                  </a:lnTo>
                  <a:lnTo>
                    <a:pt x="1464" y="5152"/>
                  </a:lnTo>
                  <a:lnTo>
                    <a:pt x="1460" y="5145"/>
                  </a:lnTo>
                  <a:lnTo>
                    <a:pt x="1460" y="5138"/>
                  </a:lnTo>
                  <a:lnTo>
                    <a:pt x="1406" y="5111"/>
                  </a:lnTo>
                  <a:lnTo>
                    <a:pt x="1397" y="5099"/>
                  </a:lnTo>
                  <a:lnTo>
                    <a:pt x="1387" y="5088"/>
                  </a:lnTo>
                  <a:lnTo>
                    <a:pt x="1380" y="5083"/>
                  </a:lnTo>
                  <a:lnTo>
                    <a:pt x="1373" y="5080"/>
                  </a:lnTo>
                  <a:lnTo>
                    <a:pt x="1366" y="5078"/>
                  </a:lnTo>
                  <a:lnTo>
                    <a:pt x="1358" y="5077"/>
                  </a:lnTo>
                  <a:lnTo>
                    <a:pt x="1356" y="5087"/>
                  </a:lnTo>
                  <a:lnTo>
                    <a:pt x="1358" y="5092"/>
                  </a:lnTo>
                  <a:lnTo>
                    <a:pt x="1361" y="5095"/>
                  </a:lnTo>
                  <a:lnTo>
                    <a:pt x="1368" y="5097"/>
                  </a:lnTo>
                  <a:lnTo>
                    <a:pt x="1373" y="5099"/>
                  </a:lnTo>
                  <a:lnTo>
                    <a:pt x="1380" y="5100"/>
                  </a:lnTo>
                  <a:lnTo>
                    <a:pt x="1384" y="5104"/>
                  </a:lnTo>
                  <a:lnTo>
                    <a:pt x="1385" y="5111"/>
                  </a:lnTo>
                  <a:lnTo>
                    <a:pt x="1394" y="5116"/>
                  </a:lnTo>
                  <a:lnTo>
                    <a:pt x="1404" y="5119"/>
                  </a:lnTo>
                  <a:lnTo>
                    <a:pt x="1407" y="5123"/>
                  </a:lnTo>
                  <a:lnTo>
                    <a:pt x="1411" y="5126"/>
                  </a:lnTo>
                  <a:lnTo>
                    <a:pt x="1413" y="5131"/>
                  </a:lnTo>
                  <a:lnTo>
                    <a:pt x="1413" y="5138"/>
                  </a:lnTo>
                  <a:lnTo>
                    <a:pt x="1418" y="5138"/>
                  </a:lnTo>
                  <a:lnTo>
                    <a:pt x="1419" y="5141"/>
                  </a:lnTo>
                  <a:lnTo>
                    <a:pt x="1419" y="5146"/>
                  </a:lnTo>
                  <a:lnTo>
                    <a:pt x="1419" y="5152"/>
                  </a:lnTo>
                  <a:lnTo>
                    <a:pt x="1418" y="5157"/>
                  </a:lnTo>
                  <a:lnTo>
                    <a:pt x="1419" y="5162"/>
                  </a:lnTo>
                  <a:lnTo>
                    <a:pt x="1421" y="5165"/>
                  </a:lnTo>
                  <a:lnTo>
                    <a:pt x="1426" y="5165"/>
                  </a:lnTo>
                  <a:lnTo>
                    <a:pt x="1423" y="5170"/>
                  </a:lnTo>
                  <a:lnTo>
                    <a:pt x="1419" y="5175"/>
                  </a:lnTo>
                  <a:lnTo>
                    <a:pt x="1413" y="5179"/>
                  </a:lnTo>
                  <a:lnTo>
                    <a:pt x="1406" y="5179"/>
                  </a:lnTo>
                  <a:lnTo>
                    <a:pt x="1406" y="5186"/>
                  </a:lnTo>
                  <a:lnTo>
                    <a:pt x="1402" y="5191"/>
                  </a:lnTo>
                  <a:lnTo>
                    <a:pt x="1401" y="5194"/>
                  </a:lnTo>
                  <a:lnTo>
                    <a:pt x="1399" y="5199"/>
                  </a:lnTo>
                  <a:lnTo>
                    <a:pt x="1399" y="5204"/>
                  </a:lnTo>
                  <a:lnTo>
                    <a:pt x="1399" y="5210"/>
                  </a:lnTo>
                  <a:lnTo>
                    <a:pt x="1397" y="5220"/>
                  </a:lnTo>
                  <a:lnTo>
                    <a:pt x="1397" y="5227"/>
                  </a:lnTo>
                  <a:lnTo>
                    <a:pt x="1399" y="5230"/>
                  </a:lnTo>
                  <a:lnTo>
                    <a:pt x="1401" y="5234"/>
                  </a:lnTo>
                  <a:lnTo>
                    <a:pt x="1406" y="5234"/>
                  </a:lnTo>
                  <a:lnTo>
                    <a:pt x="1404" y="5240"/>
                  </a:lnTo>
                  <a:lnTo>
                    <a:pt x="1406" y="5244"/>
                  </a:lnTo>
                  <a:lnTo>
                    <a:pt x="1407" y="5247"/>
                  </a:lnTo>
                  <a:lnTo>
                    <a:pt x="1411" y="5249"/>
                  </a:lnTo>
                  <a:lnTo>
                    <a:pt x="1416" y="5254"/>
                  </a:lnTo>
                  <a:lnTo>
                    <a:pt x="1418" y="5257"/>
                  </a:lnTo>
                  <a:lnTo>
                    <a:pt x="1419" y="5261"/>
                  </a:lnTo>
                  <a:lnTo>
                    <a:pt x="1414" y="5263"/>
                  </a:lnTo>
                  <a:lnTo>
                    <a:pt x="1413" y="5264"/>
                  </a:lnTo>
                  <a:lnTo>
                    <a:pt x="1414" y="5266"/>
                  </a:lnTo>
                  <a:lnTo>
                    <a:pt x="1416" y="5269"/>
                  </a:lnTo>
                  <a:lnTo>
                    <a:pt x="1424" y="5275"/>
                  </a:lnTo>
                  <a:lnTo>
                    <a:pt x="1426" y="5278"/>
                  </a:lnTo>
                  <a:lnTo>
                    <a:pt x="1426" y="5281"/>
                  </a:lnTo>
                  <a:lnTo>
                    <a:pt x="1431" y="5285"/>
                  </a:lnTo>
                  <a:lnTo>
                    <a:pt x="1436" y="5288"/>
                  </a:lnTo>
                  <a:lnTo>
                    <a:pt x="1440" y="5293"/>
                  </a:lnTo>
                  <a:lnTo>
                    <a:pt x="1447" y="5295"/>
                  </a:lnTo>
                  <a:lnTo>
                    <a:pt x="1453" y="5295"/>
                  </a:lnTo>
                  <a:lnTo>
                    <a:pt x="1457" y="5293"/>
                  </a:lnTo>
                  <a:lnTo>
                    <a:pt x="1460" y="5290"/>
                  </a:lnTo>
                  <a:lnTo>
                    <a:pt x="1462" y="5286"/>
                  </a:lnTo>
                  <a:lnTo>
                    <a:pt x="1464" y="5283"/>
                  </a:lnTo>
                  <a:lnTo>
                    <a:pt x="1467" y="5280"/>
                  </a:lnTo>
                  <a:lnTo>
                    <a:pt x="1472" y="5280"/>
                  </a:lnTo>
                  <a:lnTo>
                    <a:pt x="1481" y="5281"/>
                  </a:lnTo>
                  <a:lnTo>
                    <a:pt x="1482" y="5285"/>
                  </a:lnTo>
                  <a:lnTo>
                    <a:pt x="1486" y="5286"/>
                  </a:lnTo>
                  <a:lnTo>
                    <a:pt x="1494" y="5288"/>
                  </a:lnTo>
                  <a:lnTo>
                    <a:pt x="1498" y="5293"/>
                  </a:lnTo>
                  <a:lnTo>
                    <a:pt x="1501" y="5304"/>
                  </a:lnTo>
                  <a:lnTo>
                    <a:pt x="1503" y="5307"/>
                  </a:lnTo>
                  <a:lnTo>
                    <a:pt x="1501" y="5312"/>
                  </a:lnTo>
                  <a:lnTo>
                    <a:pt x="1499" y="5314"/>
                  </a:lnTo>
                  <a:lnTo>
                    <a:pt x="1494" y="5315"/>
                  </a:lnTo>
                  <a:lnTo>
                    <a:pt x="1499" y="5322"/>
                  </a:lnTo>
                  <a:lnTo>
                    <a:pt x="1499" y="5329"/>
                  </a:lnTo>
                  <a:lnTo>
                    <a:pt x="1499" y="5336"/>
                  </a:lnTo>
                  <a:lnTo>
                    <a:pt x="1494" y="5343"/>
                  </a:lnTo>
                  <a:lnTo>
                    <a:pt x="1498" y="5348"/>
                  </a:lnTo>
                  <a:lnTo>
                    <a:pt x="1499" y="5355"/>
                  </a:lnTo>
                  <a:lnTo>
                    <a:pt x="1501" y="5362"/>
                  </a:lnTo>
                  <a:lnTo>
                    <a:pt x="1501" y="5370"/>
                  </a:lnTo>
                  <a:lnTo>
                    <a:pt x="1506" y="5379"/>
                  </a:lnTo>
                  <a:lnTo>
                    <a:pt x="1510" y="5382"/>
                  </a:lnTo>
                  <a:lnTo>
                    <a:pt x="1515" y="5384"/>
                  </a:lnTo>
                  <a:lnTo>
                    <a:pt x="1522" y="5384"/>
                  </a:lnTo>
                  <a:lnTo>
                    <a:pt x="1525" y="5382"/>
                  </a:lnTo>
                  <a:lnTo>
                    <a:pt x="1530" y="5379"/>
                  </a:lnTo>
                  <a:lnTo>
                    <a:pt x="1535" y="5377"/>
                  </a:lnTo>
                  <a:lnTo>
                    <a:pt x="1539" y="5375"/>
                  </a:lnTo>
                  <a:lnTo>
                    <a:pt x="1540" y="5373"/>
                  </a:lnTo>
                  <a:lnTo>
                    <a:pt x="1542" y="5367"/>
                  </a:lnTo>
                  <a:lnTo>
                    <a:pt x="1544" y="5360"/>
                  </a:lnTo>
                  <a:lnTo>
                    <a:pt x="1546" y="5358"/>
                  </a:lnTo>
                  <a:lnTo>
                    <a:pt x="1549" y="5356"/>
                  </a:lnTo>
                  <a:lnTo>
                    <a:pt x="1547" y="5344"/>
                  </a:lnTo>
                  <a:lnTo>
                    <a:pt x="1549" y="5336"/>
                  </a:lnTo>
                  <a:lnTo>
                    <a:pt x="1552" y="5319"/>
                  </a:lnTo>
                  <a:lnTo>
                    <a:pt x="1556" y="5302"/>
                  </a:lnTo>
                  <a:lnTo>
                    <a:pt x="1556" y="5292"/>
                  </a:lnTo>
                  <a:lnTo>
                    <a:pt x="1556" y="5281"/>
                  </a:lnTo>
                  <a:lnTo>
                    <a:pt x="1561" y="5278"/>
                  </a:lnTo>
                  <a:lnTo>
                    <a:pt x="1566" y="5278"/>
                  </a:lnTo>
                  <a:lnTo>
                    <a:pt x="1576" y="5281"/>
                  </a:lnTo>
                  <a:lnTo>
                    <a:pt x="1578" y="5278"/>
                  </a:lnTo>
                  <a:lnTo>
                    <a:pt x="1581" y="5278"/>
                  </a:lnTo>
                  <a:lnTo>
                    <a:pt x="1585" y="5280"/>
                  </a:lnTo>
                  <a:lnTo>
                    <a:pt x="1590" y="5281"/>
                  </a:lnTo>
                  <a:lnTo>
                    <a:pt x="1597" y="5280"/>
                  </a:lnTo>
                  <a:lnTo>
                    <a:pt x="1600" y="5276"/>
                  </a:lnTo>
                  <a:lnTo>
                    <a:pt x="1605" y="5271"/>
                  </a:lnTo>
                  <a:lnTo>
                    <a:pt x="1607" y="5264"/>
                  </a:lnTo>
                  <a:lnTo>
                    <a:pt x="1614" y="5254"/>
                  </a:lnTo>
                  <a:lnTo>
                    <a:pt x="1619" y="5251"/>
                  </a:lnTo>
                  <a:lnTo>
                    <a:pt x="1624" y="5247"/>
                  </a:lnTo>
                  <a:lnTo>
                    <a:pt x="1631" y="5239"/>
                  </a:lnTo>
                  <a:lnTo>
                    <a:pt x="1636" y="5230"/>
                  </a:lnTo>
                  <a:lnTo>
                    <a:pt x="1641" y="5225"/>
                  </a:lnTo>
                  <a:lnTo>
                    <a:pt x="1646" y="5223"/>
                  </a:lnTo>
                  <a:lnTo>
                    <a:pt x="1651" y="5222"/>
                  </a:lnTo>
                  <a:lnTo>
                    <a:pt x="1658" y="5220"/>
                  </a:lnTo>
                  <a:lnTo>
                    <a:pt x="1658" y="5218"/>
                  </a:lnTo>
                  <a:lnTo>
                    <a:pt x="1660" y="5216"/>
                  </a:lnTo>
                  <a:lnTo>
                    <a:pt x="1665" y="5215"/>
                  </a:lnTo>
                  <a:lnTo>
                    <a:pt x="1668" y="5215"/>
                  </a:lnTo>
                  <a:lnTo>
                    <a:pt x="1670" y="5216"/>
                  </a:lnTo>
                  <a:lnTo>
                    <a:pt x="1672" y="5220"/>
                  </a:lnTo>
                  <a:lnTo>
                    <a:pt x="1658" y="5220"/>
                  </a:lnTo>
                  <a:lnTo>
                    <a:pt x="1644" y="5240"/>
                  </a:lnTo>
                  <a:lnTo>
                    <a:pt x="1631" y="5261"/>
                  </a:lnTo>
                  <a:lnTo>
                    <a:pt x="1626" y="5263"/>
                  </a:lnTo>
                  <a:lnTo>
                    <a:pt x="1621" y="5266"/>
                  </a:lnTo>
                  <a:lnTo>
                    <a:pt x="1614" y="5275"/>
                  </a:lnTo>
                  <a:lnTo>
                    <a:pt x="1607" y="5283"/>
                  </a:lnTo>
                  <a:lnTo>
                    <a:pt x="1602" y="5286"/>
                  </a:lnTo>
                  <a:lnTo>
                    <a:pt x="1597" y="5288"/>
                  </a:lnTo>
                  <a:lnTo>
                    <a:pt x="1597" y="5329"/>
                  </a:lnTo>
                  <a:lnTo>
                    <a:pt x="1593" y="5331"/>
                  </a:lnTo>
                  <a:lnTo>
                    <a:pt x="1592" y="5334"/>
                  </a:lnTo>
                  <a:lnTo>
                    <a:pt x="1590" y="5343"/>
                  </a:lnTo>
                  <a:lnTo>
                    <a:pt x="1586" y="5343"/>
                  </a:lnTo>
                  <a:lnTo>
                    <a:pt x="1585" y="5344"/>
                  </a:lnTo>
                  <a:lnTo>
                    <a:pt x="1583" y="5350"/>
                  </a:lnTo>
                  <a:lnTo>
                    <a:pt x="1576" y="5350"/>
                  </a:lnTo>
                  <a:lnTo>
                    <a:pt x="1571" y="5353"/>
                  </a:lnTo>
                  <a:lnTo>
                    <a:pt x="1568" y="5355"/>
                  </a:lnTo>
                  <a:lnTo>
                    <a:pt x="1563" y="5356"/>
                  </a:lnTo>
                  <a:lnTo>
                    <a:pt x="1559" y="5365"/>
                  </a:lnTo>
                  <a:lnTo>
                    <a:pt x="1556" y="5373"/>
                  </a:lnTo>
                  <a:lnTo>
                    <a:pt x="1552" y="5382"/>
                  </a:lnTo>
                  <a:lnTo>
                    <a:pt x="1549" y="5391"/>
                  </a:lnTo>
                  <a:lnTo>
                    <a:pt x="1528" y="5391"/>
                  </a:lnTo>
                  <a:lnTo>
                    <a:pt x="1520" y="5396"/>
                  </a:lnTo>
                  <a:lnTo>
                    <a:pt x="1517" y="5399"/>
                  </a:lnTo>
                  <a:lnTo>
                    <a:pt x="1515" y="5404"/>
                  </a:lnTo>
                  <a:lnTo>
                    <a:pt x="1510" y="5404"/>
                  </a:lnTo>
                  <a:lnTo>
                    <a:pt x="1506" y="5406"/>
                  </a:lnTo>
                  <a:lnTo>
                    <a:pt x="1503" y="5408"/>
                  </a:lnTo>
                  <a:lnTo>
                    <a:pt x="1501" y="5411"/>
                  </a:lnTo>
                  <a:lnTo>
                    <a:pt x="1496" y="5413"/>
                  </a:lnTo>
                  <a:lnTo>
                    <a:pt x="1493" y="5414"/>
                  </a:lnTo>
                  <a:lnTo>
                    <a:pt x="1488" y="5421"/>
                  </a:lnTo>
                  <a:lnTo>
                    <a:pt x="1484" y="5430"/>
                  </a:lnTo>
                  <a:lnTo>
                    <a:pt x="1481" y="5438"/>
                  </a:lnTo>
                  <a:lnTo>
                    <a:pt x="1481" y="5443"/>
                  </a:lnTo>
                  <a:lnTo>
                    <a:pt x="1482" y="5447"/>
                  </a:lnTo>
                  <a:lnTo>
                    <a:pt x="1486" y="5448"/>
                  </a:lnTo>
                  <a:lnTo>
                    <a:pt x="1489" y="5450"/>
                  </a:lnTo>
                  <a:lnTo>
                    <a:pt x="1498" y="5452"/>
                  </a:lnTo>
                  <a:lnTo>
                    <a:pt x="1499" y="5455"/>
                  </a:lnTo>
                  <a:lnTo>
                    <a:pt x="1501" y="5459"/>
                  </a:lnTo>
                  <a:lnTo>
                    <a:pt x="1481" y="5459"/>
                  </a:lnTo>
                  <a:lnTo>
                    <a:pt x="1481" y="5466"/>
                  </a:lnTo>
                  <a:lnTo>
                    <a:pt x="1482" y="5471"/>
                  </a:lnTo>
                  <a:lnTo>
                    <a:pt x="1486" y="5474"/>
                  </a:lnTo>
                  <a:lnTo>
                    <a:pt x="1489" y="5477"/>
                  </a:lnTo>
                  <a:lnTo>
                    <a:pt x="1493" y="5481"/>
                  </a:lnTo>
                  <a:lnTo>
                    <a:pt x="1494" y="5486"/>
                  </a:lnTo>
                  <a:lnTo>
                    <a:pt x="1496" y="5491"/>
                  </a:lnTo>
                  <a:lnTo>
                    <a:pt x="1494" y="5500"/>
                  </a:lnTo>
                  <a:lnTo>
                    <a:pt x="1499" y="5501"/>
                  </a:lnTo>
                  <a:lnTo>
                    <a:pt x="1501" y="5505"/>
                  </a:lnTo>
                  <a:lnTo>
                    <a:pt x="1501" y="5508"/>
                  </a:lnTo>
                  <a:lnTo>
                    <a:pt x="1499" y="5513"/>
                  </a:lnTo>
                  <a:lnTo>
                    <a:pt x="1496" y="5517"/>
                  </a:lnTo>
                  <a:lnTo>
                    <a:pt x="1491" y="5520"/>
                  </a:lnTo>
                  <a:lnTo>
                    <a:pt x="1486" y="5522"/>
                  </a:lnTo>
                  <a:lnTo>
                    <a:pt x="1481" y="5520"/>
                  </a:lnTo>
                  <a:lnTo>
                    <a:pt x="1477" y="5515"/>
                  </a:lnTo>
                  <a:lnTo>
                    <a:pt x="1476" y="5512"/>
                  </a:lnTo>
                  <a:lnTo>
                    <a:pt x="1477" y="5508"/>
                  </a:lnTo>
                  <a:lnTo>
                    <a:pt x="1481" y="5506"/>
                  </a:lnTo>
                  <a:lnTo>
                    <a:pt x="1482" y="5506"/>
                  </a:lnTo>
                  <a:lnTo>
                    <a:pt x="1484" y="5505"/>
                  </a:lnTo>
                  <a:lnTo>
                    <a:pt x="1486" y="5500"/>
                  </a:lnTo>
                  <a:lnTo>
                    <a:pt x="1488" y="5486"/>
                  </a:lnTo>
                  <a:lnTo>
                    <a:pt x="1477" y="5486"/>
                  </a:lnTo>
                  <a:lnTo>
                    <a:pt x="1467" y="5486"/>
                  </a:lnTo>
                  <a:lnTo>
                    <a:pt x="1462" y="5486"/>
                  </a:lnTo>
                  <a:lnTo>
                    <a:pt x="1460" y="5489"/>
                  </a:lnTo>
                  <a:lnTo>
                    <a:pt x="1459" y="5493"/>
                  </a:lnTo>
                  <a:lnTo>
                    <a:pt x="1460" y="5500"/>
                  </a:lnTo>
                  <a:lnTo>
                    <a:pt x="1452" y="5501"/>
                  </a:lnTo>
                  <a:lnTo>
                    <a:pt x="1450" y="5501"/>
                  </a:lnTo>
                  <a:lnTo>
                    <a:pt x="1448" y="5500"/>
                  </a:lnTo>
                  <a:lnTo>
                    <a:pt x="1447" y="5496"/>
                  </a:lnTo>
                  <a:lnTo>
                    <a:pt x="1445" y="5488"/>
                  </a:lnTo>
                  <a:lnTo>
                    <a:pt x="1445" y="5481"/>
                  </a:lnTo>
                  <a:lnTo>
                    <a:pt x="1440" y="5483"/>
                  </a:lnTo>
                  <a:lnTo>
                    <a:pt x="1435" y="5488"/>
                  </a:lnTo>
                  <a:lnTo>
                    <a:pt x="1430" y="5491"/>
                  </a:lnTo>
                  <a:lnTo>
                    <a:pt x="1428" y="5491"/>
                  </a:lnTo>
                  <a:lnTo>
                    <a:pt x="1424" y="5489"/>
                  </a:lnTo>
                  <a:lnTo>
                    <a:pt x="1421" y="5491"/>
                  </a:lnTo>
                  <a:lnTo>
                    <a:pt x="1419" y="5493"/>
                  </a:lnTo>
                  <a:lnTo>
                    <a:pt x="1418" y="5498"/>
                  </a:lnTo>
                  <a:lnTo>
                    <a:pt x="1416" y="5500"/>
                  </a:lnTo>
                  <a:lnTo>
                    <a:pt x="1413" y="5500"/>
                  </a:lnTo>
                  <a:lnTo>
                    <a:pt x="1411" y="5508"/>
                  </a:lnTo>
                  <a:lnTo>
                    <a:pt x="1409" y="5512"/>
                  </a:lnTo>
                  <a:lnTo>
                    <a:pt x="1406" y="5513"/>
                  </a:lnTo>
                  <a:lnTo>
                    <a:pt x="1401" y="5515"/>
                  </a:lnTo>
                  <a:lnTo>
                    <a:pt x="1397" y="5517"/>
                  </a:lnTo>
                  <a:lnTo>
                    <a:pt x="1392" y="5524"/>
                  </a:lnTo>
                  <a:lnTo>
                    <a:pt x="1387" y="5530"/>
                  </a:lnTo>
                  <a:lnTo>
                    <a:pt x="1384" y="5532"/>
                  </a:lnTo>
                  <a:lnTo>
                    <a:pt x="1378" y="5534"/>
                  </a:lnTo>
                  <a:lnTo>
                    <a:pt x="1375" y="5522"/>
                  </a:lnTo>
                  <a:lnTo>
                    <a:pt x="1373" y="5513"/>
                  </a:lnTo>
                  <a:lnTo>
                    <a:pt x="1375" y="5505"/>
                  </a:lnTo>
                  <a:lnTo>
                    <a:pt x="1378" y="5493"/>
                  </a:lnTo>
                  <a:lnTo>
                    <a:pt x="1384" y="5491"/>
                  </a:lnTo>
                  <a:lnTo>
                    <a:pt x="1387" y="5489"/>
                  </a:lnTo>
                  <a:lnTo>
                    <a:pt x="1392" y="5486"/>
                  </a:lnTo>
                  <a:lnTo>
                    <a:pt x="1399" y="5486"/>
                  </a:lnTo>
                  <a:lnTo>
                    <a:pt x="1401" y="5481"/>
                  </a:lnTo>
                  <a:lnTo>
                    <a:pt x="1402" y="5479"/>
                  </a:lnTo>
                  <a:lnTo>
                    <a:pt x="1406" y="5479"/>
                  </a:lnTo>
                  <a:lnTo>
                    <a:pt x="1407" y="5471"/>
                  </a:lnTo>
                  <a:lnTo>
                    <a:pt x="1409" y="5467"/>
                  </a:lnTo>
                  <a:lnTo>
                    <a:pt x="1413" y="5466"/>
                  </a:lnTo>
                  <a:lnTo>
                    <a:pt x="1411" y="5471"/>
                  </a:lnTo>
                  <a:lnTo>
                    <a:pt x="1411" y="5476"/>
                  </a:lnTo>
                  <a:lnTo>
                    <a:pt x="1413" y="5477"/>
                  </a:lnTo>
                  <a:lnTo>
                    <a:pt x="1416" y="5479"/>
                  </a:lnTo>
                  <a:lnTo>
                    <a:pt x="1419" y="5479"/>
                  </a:lnTo>
                  <a:lnTo>
                    <a:pt x="1423" y="5481"/>
                  </a:lnTo>
                  <a:lnTo>
                    <a:pt x="1428" y="5483"/>
                  </a:lnTo>
                  <a:lnTo>
                    <a:pt x="1433" y="5481"/>
                  </a:lnTo>
                  <a:lnTo>
                    <a:pt x="1436" y="5479"/>
                  </a:lnTo>
                  <a:lnTo>
                    <a:pt x="1445" y="5472"/>
                  </a:lnTo>
                  <a:lnTo>
                    <a:pt x="1448" y="5467"/>
                  </a:lnTo>
                  <a:lnTo>
                    <a:pt x="1450" y="5466"/>
                  </a:lnTo>
                  <a:lnTo>
                    <a:pt x="1453" y="5459"/>
                  </a:lnTo>
                  <a:lnTo>
                    <a:pt x="1453" y="5454"/>
                  </a:lnTo>
                  <a:lnTo>
                    <a:pt x="1455" y="5450"/>
                  </a:lnTo>
                  <a:lnTo>
                    <a:pt x="1457" y="5447"/>
                  </a:lnTo>
                  <a:lnTo>
                    <a:pt x="1460" y="5445"/>
                  </a:lnTo>
                  <a:lnTo>
                    <a:pt x="1464" y="5445"/>
                  </a:lnTo>
                  <a:lnTo>
                    <a:pt x="1465" y="5443"/>
                  </a:lnTo>
                  <a:lnTo>
                    <a:pt x="1467" y="5438"/>
                  </a:lnTo>
                  <a:lnTo>
                    <a:pt x="1467" y="5433"/>
                  </a:lnTo>
                  <a:lnTo>
                    <a:pt x="1467" y="5430"/>
                  </a:lnTo>
                  <a:lnTo>
                    <a:pt x="1465" y="5428"/>
                  </a:lnTo>
                  <a:lnTo>
                    <a:pt x="1462" y="5426"/>
                  </a:lnTo>
                  <a:lnTo>
                    <a:pt x="1455" y="5425"/>
                  </a:lnTo>
                  <a:lnTo>
                    <a:pt x="1447" y="5425"/>
                  </a:lnTo>
                  <a:lnTo>
                    <a:pt x="1447" y="5418"/>
                  </a:lnTo>
                  <a:lnTo>
                    <a:pt x="1447" y="5411"/>
                  </a:lnTo>
                  <a:lnTo>
                    <a:pt x="1445" y="5406"/>
                  </a:lnTo>
                  <a:lnTo>
                    <a:pt x="1440" y="5404"/>
                  </a:lnTo>
                  <a:lnTo>
                    <a:pt x="1436" y="5391"/>
                  </a:lnTo>
                  <a:lnTo>
                    <a:pt x="1433" y="5385"/>
                  </a:lnTo>
                  <a:lnTo>
                    <a:pt x="1430" y="5380"/>
                  </a:lnTo>
                  <a:lnTo>
                    <a:pt x="1424" y="5377"/>
                  </a:lnTo>
                  <a:lnTo>
                    <a:pt x="1419" y="5373"/>
                  </a:lnTo>
                  <a:lnTo>
                    <a:pt x="1406" y="5370"/>
                  </a:lnTo>
                  <a:lnTo>
                    <a:pt x="1404" y="5372"/>
                  </a:lnTo>
                  <a:lnTo>
                    <a:pt x="1402" y="5373"/>
                  </a:lnTo>
                  <a:lnTo>
                    <a:pt x="1399" y="5377"/>
                  </a:lnTo>
                  <a:lnTo>
                    <a:pt x="1397" y="5382"/>
                  </a:lnTo>
                  <a:lnTo>
                    <a:pt x="1395" y="5384"/>
                  </a:lnTo>
                  <a:lnTo>
                    <a:pt x="1392" y="5384"/>
                  </a:lnTo>
                  <a:lnTo>
                    <a:pt x="1394" y="5387"/>
                  </a:lnTo>
                  <a:lnTo>
                    <a:pt x="1397" y="5389"/>
                  </a:lnTo>
                  <a:lnTo>
                    <a:pt x="1406" y="5391"/>
                  </a:lnTo>
                  <a:lnTo>
                    <a:pt x="1406" y="5394"/>
                  </a:lnTo>
                  <a:lnTo>
                    <a:pt x="1404" y="5397"/>
                  </a:lnTo>
                  <a:lnTo>
                    <a:pt x="1401" y="5397"/>
                  </a:lnTo>
                  <a:lnTo>
                    <a:pt x="1397" y="5397"/>
                  </a:lnTo>
                  <a:lnTo>
                    <a:pt x="1395" y="5397"/>
                  </a:lnTo>
                  <a:lnTo>
                    <a:pt x="1384" y="5399"/>
                  </a:lnTo>
                  <a:lnTo>
                    <a:pt x="1390" y="5404"/>
                  </a:lnTo>
                  <a:lnTo>
                    <a:pt x="1395" y="5409"/>
                  </a:lnTo>
                  <a:lnTo>
                    <a:pt x="1397" y="5413"/>
                  </a:lnTo>
                  <a:lnTo>
                    <a:pt x="1399" y="5416"/>
                  </a:lnTo>
                  <a:lnTo>
                    <a:pt x="1399" y="5421"/>
                  </a:lnTo>
                  <a:lnTo>
                    <a:pt x="1399" y="5426"/>
                  </a:lnTo>
                  <a:lnTo>
                    <a:pt x="1399" y="5428"/>
                  </a:lnTo>
                  <a:lnTo>
                    <a:pt x="1401" y="5430"/>
                  </a:lnTo>
                  <a:lnTo>
                    <a:pt x="1399" y="5433"/>
                  </a:lnTo>
                  <a:lnTo>
                    <a:pt x="1395" y="5437"/>
                  </a:lnTo>
                  <a:lnTo>
                    <a:pt x="1392" y="5438"/>
                  </a:lnTo>
                  <a:lnTo>
                    <a:pt x="1392" y="5433"/>
                  </a:lnTo>
                  <a:lnTo>
                    <a:pt x="1392" y="5430"/>
                  </a:lnTo>
                  <a:lnTo>
                    <a:pt x="1390" y="5428"/>
                  </a:lnTo>
                  <a:lnTo>
                    <a:pt x="1390" y="5423"/>
                  </a:lnTo>
                  <a:lnTo>
                    <a:pt x="1389" y="5420"/>
                  </a:lnTo>
                  <a:lnTo>
                    <a:pt x="1385" y="5416"/>
                  </a:lnTo>
                  <a:lnTo>
                    <a:pt x="1382" y="5414"/>
                  </a:lnTo>
                  <a:lnTo>
                    <a:pt x="1375" y="5413"/>
                  </a:lnTo>
                  <a:lnTo>
                    <a:pt x="1366" y="5413"/>
                  </a:lnTo>
                  <a:lnTo>
                    <a:pt x="1366" y="5416"/>
                  </a:lnTo>
                  <a:lnTo>
                    <a:pt x="1365" y="5425"/>
                  </a:lnTo>
                  <a:lnTo>
                    <a:pt x="1358" y="5428"/>
                  </a:lnTo>
                  <a:lnTo>
                    <a:pt x="1353" y="5433"/>
                  </a:lnTo>
                  <a:lnTo>
                    <a:pt x="1348" y="5438"/>
                  </a:lnTo>
                  <a:lnTo>
                    <a:pt x="1344" y="5445"/>
                  </a:lnTo>
                  <a:lnTo>
                    <a:pt x="1344" y="5452"/>
                  </a:lnTo>
                  <a:lnTo>
                    <a:pt x="1344" y="5457"/>
                  </a:lnTo>
                  <a:lnTo>
                    <a:pt x="1348" y="5460"/>
                  </a:lnTo>
                  <a:lnTo>
                    <a:pt x="1351" y="5462"/>
                  </a:lnTo>
                  <a:lnTo>
                    <a:pt x="1355" y="5466"/>
                  </a:lnTo>
                  <a:lnTo>
                    <a:pt x="1360" y="5466"/>
                  </a:lnTo>
                  <a:lnTo>
                    <a:pt x="1372" y="5466"/>
                  </a:lnTo>
                  <a:lnTo>
                    <a:pt x="1370" y="5471"/>
                  </a:lnTo>
                  <a:lnTo>
                    <a:pt x="1368" y="5474"/>
                  </a:lnTo>
                  <a:lnTo>
                    <a:pt x="1361" y="5479"/>
                  </a:lnTo>
                  <a:lnTo>
                    <a:pt x="1355" y="5484"/>
                  </a:lnTo>
                  <a:lnTo>
                    <a:pt x="1353" y="5488"/>
                  </a:lnTo>
                  <a:lnTo>
                    <a:pt x="1351" y="5493"/>
                  </a:lnTo>
                  <a:lnTo>
                    <a:pt x="1353" y="5505"/>
                  </a:lnTo>
                  <a:lnTo>
                    <a:pt x="1356" y="5515"/>
                  </a:lnTo>
                  <a:lnTo>
                    <a:pt x="1358" y="5525"/>
                  </a:lnTo>
                  <a:lnTo>
                    <a:pt x="1358" y="5541"/>
                  </a:lnTo>
                  <a:lnTo>
                    <a:pt x="1360" y="5544"/>
                  </a:lnTo>
                  <a:lnTo>
                    <a:pt x="1361" y="5546"/>
                  </a:lnTo>
                  <a:lnTo>
                    <a:pt x="1363" y="5544"/>
                  </a:lnTo>
                  <a:lnTo>
                    <a:pt x="1365" y="5541"/>
                  </a:lnTo>
                  <a:lnTo>
                    <a:pt x="1368" y="5542"/>
                  </a:lnTo>
                  <a:lnTo>
                    <a:pt x="1370" y="5544"/>
                  </a:lnTo>
                  <a:lnTo>
                    <a:pt x="1370" y="5547"/>
                  </a:lnTo>
                  <a:lnTo>
                    <a:pt x="1368" y="5552"/>
                  </a:lnTo>
                  <a:lnTo>
                    <a:pt x="1366" y="5554"/>
                  </a:lnTo>
                  <a:lnTo>
                    <a:pt x="1365" y="5554"/>
                  </a:lnTo>
                  <a:lnTo>
                    <a:pt x="1365" y="5581"/>
                  </a:lnTo>
                  <a:lnTo>
                    <a:pt x="1365" y="5616"/>
                  </a:lnTo>
                  <a:lnTo>
                    <a:pt x="1351" y="5619"/>
                  </a:lnTo>
                  <a:lnTo>
                    <a:pt x="1339" y="5624"/>
                  </a:lnTo>
                  <a:lnTo>
                    <a:pt x="1331" y="5633"/>
                  </a:lnTo>
                  <a:lnTo>
                    <a:pt x="1324" y="5643"/>
                  </a:lnTo>
                  <a:lnTo>
                    <a:pt x="1326" y="5646"/>
                  </a:lnTo>
                  <a:lnTo>
                    <a:pt x="1329" y="5648"/>
                  </a:lnTo>
                  <a:lnTo>
                    <a:pt x="1337" y="5650"/>
                  </a:lnTo>
                  <a:lnTo>
                    <a:pt x="1337" y="5663"/>
                  </a:lnTo>
                  <a:lnTo>
                    <a:pt x="1339" y="5674"/>
                  </a:lnTo>
                  <a:lnTo>
                    <a:pt x="1337" y="5684"/>
                  </a:lnTo>
                  <a:lnTo>
                    <a:pt x="1336" y="5699"/>
                  </a:lnTo>
                  <a:lnTo>
                    <a:pt x="1331" y="5714"/>
                  </a:lnTo>
                  <a:lnTo>
                    <a:pt x="1331" y="5721"/>
                  </a:lnTo>
                  <a:lnTo>
                    <a:pt x="1331" y="5732"/>
                  </a:lnTo>
                  <a:lnTo>
                    <a:pt x="1341" y="5732"/>
                  </a:lnTo>
                  <a:lnTo>
                    <a:pt x="1349" y="5730"/>
                  </a:lnTo>
                  <a:lnTo>
                    <a:pt x="1355" y="5725"/>
                  </a:lnTo>
                  <a:lnTo>
                    <a:pt x="1358" y="5718"/>
                  </a:lnTo>
                  <a:lnTo>
                    <a:pt x="1361" y="5713"/>
                  </a:lnTo>
                  <a:lnTo>
                    <a:pt x="1363" y="5706"/>
                  </a:lnTo>
                  <a:lnTo>
                    <a:pt x="1366" y="5701"/>
                  </a:lnTo>
                  <a:lnTo>
                    <a:pt x="1368" y="5699"/>
                  </a:lnTo>
                  <a:lnTo>
                    <a:pt x="1372" y="5697"/>
                  </a:lnTo>
                  <a:lnTo>
                    <a:pt x="1372" y="5677"/>
                  </a:lnTo>
                  <a:lnTo>
                    <a:pt x="1372" y="5657"/>
                  </a:lnTo>
                  <a:lnTo>
                    <a:pt x="1370" y="5638"/>
                  </a:lnTo>
                  <a:lnTo>
                    <a:pt x="1365" y="5622"/>
                  </a:lnTo>
                  <a:lnTo>
                    <a:pt x="1373" y="5629"/>
                  </a:lnTo>
                  <a:lnTo>
                    <a:pt x="1380" y="5638"/>
                  </a:lnTo>
                  <a:lnTo>
                    <a:pt x="1384" y="5650"/>
                  </a:lnTo>
                  <a:lnTo>
                    <a:pt x="1385" y="5663"/>
                  </a:lnTo>
                  <a:lnTo>
                    <a:pt x="1394" y="5668"/>
                  </a:lnTo>
                  <a:lnTo>
                    <a:pt x="1397" y="5672"/>
                  </a:lnTo>
                  <a:lnTo>
                    <a:pt x="1399" y="5677"/>
                  </a:lnTo>
                  <a:lnTo>
                    <a:pt x="1401" y="5679"/>
                  </a:lnTo>
                  <a:lnTo>
                    <a:pt x="1402" y="5680"/>
                  </a:lnTo>
                  <a:lnTo>
                    <a:pt x="1406" y="5684"/>
                  </a:lnTo>
                  <a:lnTo>
                    <a:pt x="1411" y="5685"/>
                  </a:lnTo>
                  <a:lnTo>
                    <a:pt x="1413" y="5687"/>
                  </a:lnTo>
                  <a:lnTo>
                    <a:pt x="1413" y="5691"/>
                  </a:lnTo>
                  <a:lnTo>
                    <a:pt x="1421" y="5685"/>
                  </a:lnTo>
                  <a:lnTo>
                    <a:pt x="1426" y="5684"/>
                  </a:lnTo>
                  <a:lnTo>
                    <a:pt x="1433" y="5684"/>
                  </a:lnTo>
                  <a:lnTo>
                    <a:pt x="1436" y="5682"/>
                  </a:lnTo>
                  <a:lnTo>
                    <a:pt x="1438" y="5679"/>
                  </a:lnTo>
                  <a:lnTo>
                    <a:pt x="1440" y="5670"/>
                  </a:lnTo>
                  <a:lnTo>
                    <a:pt x="1443" y="5672"/>
                  </a:lnTo>
                  <a:lnTo>
                    <a:pt x="1445" y="5674"/>
                  </a:lnTo>
                  <a:lnTo>
                    <a:pt x="1447" y="5680"/>
                  </a:lnTo>
                  <a:lnTo>
                    <a:pt x="1448" y="5687"/>
                  </a:lnTo>
                  <a:lnTo>
                    <a:pt x="1450" y="5691"/>
                  </a:lnTo>
                  <a:lnTo>
                    <a:pt x="1453" y="5691"/>
                  </a:lnTo>
                  <a:lnTo>
                    <a:pt x="1459" y="5691"/>
                  </a:lnTo>
                  <a:lnTo>
                    <a:pt x="1462" y="5689"/>
                  </a:lnTo>
                  <a:lnTo>
                    <a:pt x="1465" y="5687"/>
                  </a:lnTo>
                  <a:lnTo>
                    <a:pt x="1467" y="5684"/>
                  </a:lnTo>
                  <a:lnTo>
                    <a:pt x="1467" y="5680"/>
                  </a:lnTo>
                  <a:lnTo>
                    <a:pt x="1469" y="5679"/>
                  </a:lnTo>
                  <a:lnTo>
                    <a:pt x="1474" y="5677"/>
                  </a:lnTo>
                  <a:lnTo>
                    <a:pt x="1476" y="5674"/>
                  </a:lnTo>
                  <a:lnTo>
                    <a:pt x="1477" y="5672"/>
                  </a:lnTo>
                  <a:lnTo>
                    <a:pt x="1484" y="5670"/>
                  </a:lnTo>
                  <a:lnTo>
                    <a:pt x="1501" y="5670"/>
                  </a:lnTo>
                  <a:lnTo>
                    <a:pt x="1501" y="5636"/>
                  </a:lnTo>
                  <a:lnTo>
                    <a:pt x="1499" y="5633"/>
                  </a:lnTo>
                  <a:lnTo>
                    <a:pt x="1498" y="5633"/>
                  </a:lnTo>
                  <a:lnTo>
                    <a:pt x="1494" y="5633"/>
                  </a:lnTo>
                  <a:lnTo>
                    <a:pt x="1488" y="5636"/>
                  </a:lnTo>
                  <a:lnTo>
                    <a:pt x="1484" y="5636"/>
                  </a:lnTo>
                  <a:lnTo>
                    <a:pt x="1481" y="5636"/>
                  </a:lnTo>
                  <a:lnTo>
                    <a:pt x="1477" y="5629"/>
                  </a:lnTo>
                  <a:lnTo>
                    <a:pt x="1479" y="5624"/>
                  </a:lnTo>
                  <a:lnTo>
                    <a:pt x="1481" y="5622"/>
                  </a:lnTo>
                  <a:lnTo>
                    <a:pt x="1486" y="5622"/>
                  </a:lnTo>
                  <a:lnTo>
                    <a:pt x="1499" y="5624"/>
                  </a:lnTo>
                  <a:lnTo>
                    <a:pt x="1505" y="5624"/>
                  </a:lnTo>
                  <a:lnTo>
                    <a:pt x="1508" y="5622"/>
                  </a:lnTo>
                  <a:lnTo>
                    <a:pt x="1510" y="5617"/>
                  </a:lnTo>
                  <a:lnTo>
                    <a:pt x="1510" y="5614"/>
                  </a:lnTo>
                  <a:lnTo>
                    <a:pt x="1510" y="5610"/>
                  </a:lnTo>
                  <a:lnTo>
                    <a:pt x="1515" y="5609"/>
                  </a:lnTo>
                  <a:lnTo>
                    <a:pt x="1518" y="5610"/>
                  </a:lnTo>
                  <a:lnTo>
                    <a:pt x="1523" y="5614"/>
                  </a:lnTo>
                  <a:lnTo>
                    <a:pt x="1528" y="5616"/>
                  </a:lnTo>
                  <a:lnTo>
                    <a:pt x="1532" y="5616"/>
                  </a:lnTo>
                  <a:lnTo>
                    <a:pt x="1535" y="5616"/>
                  </a:lnTo>
                  <a:lnTo>
                    <a:pt x="1534" y="5619"/>
                  </a:lnTo>
                  <a:lnTo>
                    <a:pt x="1530" y="5621"/>
                  </a:lnTo>
                  <a:lnTo>
                    <a:pt x="1522" y="5622"/>
                  </a:lnTo>
                  <a:lnTo>
                    <a:pt x="1522" y="5626"/>
                  </a:lnTo>
                  <a:lnTo>
                    <a:pt x="1520" y="5628"/>
                  </a:lnTo>
                  <a:lnTo>
                    <a:pt x="1515" y="5629"/>
                  </a:lnTo>
                  <a:lnTo>
                    <a:pt x="1515" y="5636"/>
                  </a:lnTo>
                  <a:lnTo>
                    <a:pt x="1515" y="5643"/>
                  </a:lnTo>
                  <a:lnTo>
                    <a:pt x="1513" y="5648"/>
                  </a:lnTo>
                  <a:lnTo>
                    <a:pt x="1508" y="5650"/>
                  </a:lnTo>
                  <a:lnTo>
                    <a:pt x="1506" y="5658"/>
                  </a:lnTo>
                  <a:lnTo>
                    <a:pt x="1508" y="5663"/>
                  </a:lnTo>
                  <a:lnTo>
                    <a:pt x="1513" y="5665"/>
                  </a:lnTo>
                  <a:lnTo>
                    <a:pt x="1517" y="5668"/>
                  </a:lnTo>
                  <a:lnTo>
                    <a:pt x="1522" y="5670"/>
                  </a:lnTo>
                  <a:lnTo>
                    <a:pt x="1527" y="5672"/>
                  </a:lnTo>
                  <a:lnTo>
                    <a:pt x="1528" y="5677"/>
                  </a:lnTo>
                  <a:lnTo>
                    <a:pt x="1528" y="5684"/>
                  </a:lnTo>
                  <a:lnTo>
                    <a:pt x="1520" y="5687"/>
                  </a:lnTo>
                  <a:lnTo>
                    <a:pt x="1511" y="5691"/>
                  </a:lnTo>
                  <a:lnTo>
                    <a:pt x="1505" y="5696"/>
                  </a:lnTo>
                  <a:lnTo>
                    <a:pt x="1503" y="5699"/>
                  </a:lnTo>
                  <a:lnTo>
                    <a:pt x="1501" y="5704"/>
                  </a:lnTo>
                  <a:lnTo>
                    <a:pt x="1501" y="5708"/>
                  </a:lnTo>
                  <a:lnTo>
                    <a:pt x="1501" y="5711"/>
                  </a:lnTo>
                  <a:lnTo>
                    <a:pt x="1505" y="5720"/>
                  </a:lnTo>
                  <a:lnTo>
                    <a:pt x="1515" y="5732"/>
                  </a:lnTo>
                  <a:lnTo>
                    <a:pt x="1517" y="5738"/>
                  </a:lnTo>
                  <a:lnTo>
                    <a:pt x="1518" y="5745"/>
                  </a:lnTo>
                  <a:lnTo>
                    <a:pt x="1522" y="5750"/>
                  </a:lnTo>
                  <a:lnTo>
                    <a:pt x="1525" y="5752"/>
                  </a:lnTo>
                  <a:lnTo>
                    <a:pt x="1528" y="5752"/>
                  </a:lnTo>
                  <a:lnTo>
                    <a:pt x="1525" y="5759"/>
                  </a:lnTo>
                  <a:lnTo>
                    <a:pt x="1520" y="5762"/>
                  </a:lnTo>
                  <a:lnTo>
                    <a:pt x="1508" y="5769"/>
                  </a:lnTo>
                  <a:lnTo>
                    <a:pt x="1503" y="5773"/>
                  </a:lnTo>
                  <a:lnTo>
                    <a:pt x="1498" y="5778"/>
                  </a:lnTo>
                  <a:lnTo>
                    <a:pt x="1494" y="5785"/>
                  </a:lnTo>
                  <a:lnTo>
                    <a:pt x="1494" y="5793"/>
                  </a:lnTo>
                  <a:lnTo>
                    <a:pt x="1493" y="5800"/>
                  </a:lnTo>
                  <a:lnTo>
                    <a:pt x="1494" y="5805"/>
                  </a:lnTo>
                  <a:lnTo>
                    <a:pt x="1496" y="5810"/>
                  </a:lnTo>
                  <a:lnTo>
                    <a:pt x="1498" y="5814"/>
                  </a:lnTo>
                  <a:lnTo>
                    <a:pt x="1506" y="5817"/>
                  </a:lnTo>
                  <a:lnTo>
                    <a:pt x="1515" y="5820"/>
                  </a:lnTo>
                  <a:lnTo>
                    <a:pt x="1513" y="5824"/>
                  </a:lnTo>
                  <a:lnTo>
                    <a:pt x="1511" y="5827"/>
                  </a:lnTo>
                  <a:lnTo>
                    <a:pt x="1508" y="5831"/>
                  </a:lnTo>
                  <a:lnTo>
                    <a:pt x="1508" y="5834"/>
                  </a:lnTo>
                  <a:lnTo>
                    <a:pt x="1508" y="5837"/>
                  </a:lnTo>
                  <a:lnTo>
                    <a:pt x="1511" y="5841"/>
                  </a:lnTo>
                  <a:lnTo>
                    <a:pt x="1515" y="5848"/>
                  </a:lnTo>
                  <a:lnTo>
                    <a:pt x="1517" y="5851"/>
                  </a:lnTo>
                  <a:lnTo>
                    <a:pt x="1517" y="5855"/>
                  </a:lnTo>
                  <a:lnTo>
                    <a:pt x="1518" y="5866"/>
                  </a:lnTo>
                  <a:lnTo>
                    <a:pt x="1518" y="5875"/>
                  </a:lnTo>
                  <a:lnTo>
                    <a:pt x="1520" y="5878"/>
                  </a:lnTo>
                  <a:lnTo>
                    <a:pt x="1523" y="5882"/>
                  </a:lnTo>
                  <a:lnTo>
                    <a:pt x="1527" y="5884"/>
                  </a:lnTo>
                  <a:lnTo>
                    <a:pt x="1534" y="5884"/>
                  </a:lnTo>
                  <a:lnTo>
                    <a:pt x="1534" y="5885"/>
                  </a:lnTo>
                  <a:lnTo>
                    <a:pt x="1532" y="5887"/>
                  </a:lnTo>
                  <a:lnTo>
                    <a:pt x="1530" y="5885"/>
                  </a:lnTo>
                  <a:lnTo>
                    <a:pt x="1525" y="5884"/>
                  </a:lnTo>
                  <a:lnTo>
                    <a:pt x="1520" y="5882"/>
                  </a:lnTo>
                  <a:lnTo>
                    <a:pt x="1517" y="5878"/>
                  </a:lnTo>
                  <a:lnTo>
                    <a:pt x="1515" y="5875"/>
                  </a:lnTo>
                  <a:lnTo>
                    <a:pt x="1511" y="5865"/>
                  </a:lnTo>
                  <a:lnTo>
                    <a:pt x="1508" y="5855"/>
                  </a:lnTo>
                  <a:lnTo>
                    <a:pt x="1505" y="5853"/>
                  </a:lnTo>
                  <a:lnTo>
                    <a:pt x="1498" y="5848"/>
                  </a:lnTo>
                  <a:lnTo>
                    <a:pt x="1496" y="5846"/>
                  </a:lnTo>
                  <a:lnTo>
                    <a:pt x="1494" y="5841"/>
                  </a:lnTo>
                  <a:lnTo>
                    <a:pt x="1453" y="5841"/>
                  </a:lnTo>
                  <a:lnTo>
                    <a:pt x="1459" y="5832"/>
                  </a:lnTo>
                  <a:lnTo>
                    <a:pt x="1460" y="5827"/>
                  </a:lnTo>
                  <a:lnTo>
                    <a:pt x="1460" y="5820"/>
                  </a:lnTo>
                  <a:lnTo>
                    <a:pt x="1455" y="5817"/>
                  </a:lnTo>
                  <a:lnTo>
                    <a:pt x="1448" y="5815"/>
                  </a:lnTo>
                  <a:lnTo>
                    <a:pt x="1443" y="5812"/>
                  </a:lnTo>
                  <a:lnTo>
                    <a:pt x="1442" y="5810"/>
                  </a:lnTo>
                  <a:lnTo>
                    <a:pt x="1440" y="5807"/>
                  </a:lnTo>
                  <a:lnTo>
                    <a:pt x="1435" y="5803"/>
                  </a:lnTo>
                  <a:lnTo>
                    <a:pt x="1430" y="5800"/>
                  </a:lnTo>
                  <a:lnTo>
                    <a:pt x="1424" y="5795"/>
                  </a:lnTo>
                  <a:lnTo>
                    <a:pt x="1419" y="5793"/>
                  </a:lnTo>
                  <a:lnTo>
                    <a:pt x="1416" y="5795"/>
                  </a:lnTo>
                  <a:lnTo>
                    <a:pt x="1414" y="5796"/>
                  </a:lnTo>
                  <a:lnTo>
                    <a:pt x="1413" y="5802"/>
                  </a:lnTo>
                  <a:lnTo>
                    <a:pt x="1413" y="5814"/>
                  </a:lnTo>
                  <a:lnTo>
                    <a:pt x="1413" y="5834"/>
                  </a:lnTo>
                  <a:lnTo>
                    <a:pt x="1409" y="5834"/>
                  </a:lnTo>
                  <a:lnTo>
                    <a:pt x="1407" y="5836"/>
                  </a:lnTo>
                  <a:lnTo>
                    <a:pt x="1406" y="5841"/>
                  </a:lnTo>
                  <a:lnTo>
                    <a:pt x="1406" y="5848"/>
                  </a:lnTo>
                  <a:lnTo>
                    <a:pt x="1406" y="5853"/>
                  </a:lnTo>
                  <a:lnTo>
                    <a:pt x="1402" y="5856"/>
                  </a:lnTo>
                  <a:lnTo>
                    <a:pt x="1399" y="5858"/>
                  </a:lnTo>
                  <a:lnTo>
                    <a:pt x="1395" y="5861"/>
                  </a:lnTo>
                  <a:lnTo>
                    <a:pt x="1392" y="5863"/>
                  </a:lnTo>
                  <a:lnTo>
                    <a:pt x="1392" y="5868"/>
                  </a:lnTo>
                  <a:lnTo>
                    <a:pt x="1392" y="5875"/>
                  </a:lnTo>
                  <a:lnTo>
                    <a:pt x="1389" y="5884"/>
                  </a:lnTo>
                  <a:lnTo>
                    <a:pt x="1385" y="5892"/>
                  </a:lnTo>
                  <a:lnTo>
                    <a:pt x="1382" y="5901"/>
                  </a:lnTo>
                  <a:lnTo>
                    <a:pt x="1378" y="5909"/>
                  </a:lnTo>
                  <a:lnTo>
                    <a:pt x="1378" y="5924"/>
                  </a:lnTo>
                  <a:lnTo>
                    <a:pt x="1380" y="5936"/>
                  </a:lnTo>
                  <a:lnTo>
                    <a:pt x="1384" y="5948"/>
                  </a:lnTo>
                  <a:lnTo>
                    <a:pt x="1385" y="5960"/>
                  </a:lnTo>
                  <a:lnTo>
                    <a:pt x="1385" y="5964"/>
                  </a:lnTo>
                  <a:lnTo>
                    <a:pt x="1384" y="5970"/>
                  </a:lnTo>
                  <a:lnTo>
                    <a:pt x="1384" y="5976"/>
                  </a:lnTo>
                  <a:lnTo>
                    <a:pt x="1385" y="5981"/>
                  </a:lnTo>
                  <a:lnTo>
                    <a:pt x="1387" y="5984"/>
                  </a:lnTo>
                  <a:lnTo>
                    <a:pt x="1390" y="5988"/>
                  </a:lnTo>
                  <a:lnTo>
                    <a:pt x="1395" y="5996"/>
                  </a:lnTo>
                  <a:lnTo>
                    <a:pt x="1401" y="6003"/>
                  </a:lnTo>
                  <a:lnTo>
                    <a:pt x="1407" y="6008"/>
                  </a:lnTo>
                  <a:lnTo>
                    <a:pt x="1416" y="6013"/>
                  </a:lnTo>
                  <a:lnTo>
                    <a:pt x="1419" y="6013"/>
                  </a:lnTo>
                  <a:lnTo>
                    <a:pt x="1433" y="6022"/>
                  </a:lnTo>
                  <a:lnTo>
                    <a:pt x="1436" y="6023"/>
                  </a:lnTo>
                  <a:lnTo>
                    <a:pt x="1442" y="6028"/>
                  </a:lnTo>
                  <a:lnTo>
                    <a:pt x="1448" y="6032"/>
                  </a:lnTo>
                  <a:lnTo>
                    <a:pt x="1455" y="6035"/>
                  </a:lnTo>
                  <a:lnTo>
                    <a:pt x="1464" y="6039"/>
                  </a:lnTo>
                  <a:lnTo>
                    <a:pt x="1470" y="6042"/>
                  </a:lnTo>
                  <a:lnTo>
                    <a:pt x="1472" y="6044"/>
                  </a:lnTo>
                  <a:lnTo>
                    <a:pt x="1474" y="6047"/>
                  </a:lnTo>
                  <a:lnTo>
                    <a:pt x="1476" y="6051"/>
                  </a:lnTo>
                  <a:lnTo>
                    <a:pt x="1474" y="6057"/>
                  </a:lnTo>
                  <a:lnTo>
                    <a:pt x="1476" y="6063"/>
                  </a:lnTo>
                  <a:lnTo>
                    <a:pt x="1477" y="6068"/>
                  </a:lnTo>
                  <a:lnTo>
                    <a:pt x="1481" y="6073"/>
                  </a:lnTo>
                  <a:lnTo>
                    <a:pt x="1486" y="6076"/>
                  </a:lnTo>
                  <a:lnTo>
                    <a:pt x="1488" y="6080"/>
                  </a:lnTo>
                  <a:lnTo>
                    <a:pt x="1491" y="6085"/>
                  </a:lnTo>
                  <a:lnTo>
                    <a:pt x="1494" y="6088"/>
                  </a:lnTo>
                  <a:lnTo>
                    <a:pt x="1498" y="6088"/>
                  </a:lnTo>
                  <a:lnTo>
                    <a:pt x="1499" y="6097"/>
                  </a:lnTo>
                  <a:lnTo>
                    <a:pt x="1503" y="6105"/>
                  </a:lnTo>
                  <a:lnTo>
                    <a:pt x="1506" y="6112"/>
                  </a:lnTo>
                  <a:lnTo>
                    <a:pt x="1510" y="6119"/>
                  </a:lnTo>
                  <a:lnTo>
                    <a:pt x="1511" y="6122"/>
                  </a:lnTo>
                  <a:lnTo>
                    <a:pt x="1517" y="6127"/>
                  </a:lnTo>
                  <a:lnTo>
                    <a:pt x="1522" y="6131"/>
                  </a:lnTo>
                  <a:lnTo>
                    <a:pt x="1527" y="6132"/>
                  </a:lnTo>
                  <a:lnTo>
                    <a:pt x="1535" y="6134"/>
                  </a:lnTo>
                  <a:lnTo>
                    <a:pt x="1537" y="6139"/>
                  </a:lnTo>
                  <a:lnTo>
                    <a:pt x="1540" y="6143"/>
                  </a:lnTo>
                  <a:lnTo>
                    <a:pt x="1547" y="6148"/>
                  </a:lnTo>
                  <a:lnTo>
                    <a:pt x="1557" y="6153"/>
                  </a:lnTo>
                  <a:lnTo>
                    <a:pt x="1569" y="6155"/>
                  </a:lnTo>
                  <a:lnTo>
                    <a:pt x="1568" y="6160"/>
                  </a:lnTo>
                  <a:lnTo>
                    <a:pt x="1568" y="6165"/>
                  </a:lnTo>
                  <a:lnTo>
                    <a:pt x="1569" y="6168"/>
                  </a:lnTo>
                  <a:lnTo>
                    <a:pt x="1573" y="6170"/>
                  </a:lnTo>
                  <a:lnTo>
                    <a:pt x="1580" y="6173"/>
                  </a:lnTo>
                  <a:lnTo>
                    <a:pt x="1586" y="6173"/>
                  </a:lnTo>
                  <a:lnTo>
                    <a:pt x="1595" y="6175"/>
                  </a:lnTo>
                  <a:lnTo>
                    <a:pt x="1602" y="6179"/>
                  </a:lnTo>
                  <a:lnTo>
                    <a:pt x="1603" y="6182"/>
                  </a:lnTo>
                  <a:lnTo>
                    <a:pt x="1605" y="6185"/>
                  </a:lnTo>
                  <a:lnTo>
                    <a:pt x="1605" y="6189"/>
                  </a:lnTo>
                  <a:lnTo>
                    <a:pt x="1603" y="6196"/>
                  </a:lnTo>
                  <a:lnTo>
                    <a:pt x="1612" y="6197"/>
                  </a:lnTo>
                  <a:lnTo>
                    <a:pt x="1617" y="6197"/>
                  </a:lnTo>
                  <a:lnTo>
                    <a:pt x="1621" y="6194"/>
                  </a:lnTo>
                  <a:lnTo>
                    <a:pt x="1622" y="6190"/>
                  </a:lnTo>
                  <a:lnTo>
                    <a:pt x="1624" y="6187"/>
                  </a:lnTo>
                  <a:lnTo>
                    <a:pt x="1627" y="6184"/>
                  </a:lnTo>
                  <a:lnTo>
                    <a:pt x="1631" y="6182"/>
                  </a:lnTo>
                  <a:lnTo>
                    <a:pt x="1638" y="6182"/>
                  </a:lnTo>
                  <a:lnTo>
                    <a:pt x="1638" y="6187"/>
                  </a:lnTo>
                  <a:lnTo>
                    <a:pt x="1636" y="6192"/>
                  </a:lnTo>
                  <a:lnTo>
                    <a:pt x="1634" y="6197"/>
                  </a:lnTo>
                  <a:lnTo>
                    <a:pt x="1631" y="6199"/>
                  </a:lnTo>
                  <a:lnTo>
                    <a:pt x="1624" y="6204"/>
                  </a:lnTo>
                  <a:lnTo>
                    <a:pt x="1617" y="6209"/>
                  </a:lnTo>
                  <a:lnTo>
                    <a:pt x="1610" y="6214"/>
                  </a:lnTo>
                  <a:lnTo>
                    <a:pt x="1607" y="6219"/>
                  </a:lnTo>
                  <a:lnTo>
                    <a:pt x="1605" y="6228"/>
                  </a:lnTo>
                  <a:lnTo>
                    <a:pt x="1603" y="6236"/>
                  </a:lnTo>
                  <a:lnTo>
                    <a:pt x="1603" y="6243"/>
                  </a:lnTo>
                  <a:lnTo>
                    <a:pt x="1605" y="6248"/>
                  </a:lnTo>
                  <a:lnTo>
                    <a:pt x="1607" y="6254"/>
                  </a:lnTo>
                  <a:lnTo>
                    <a:pt x="1612" y="6255"/>
                  </a:lnTo>
                  <a:lnTo>
                    <a:pt x="1617" y="6257"/>
                  </a:lnTo>
                  <a:lnTo>
                    <a:pt x="1624" y="6257"/>
                  </a:lnTo>
                  <a:lnTo>
                    <a:pt x="1638" y="6257"/>
                  </a:lnTo>
                  <a:lnTo>
                    <a:pt x="1643" y="6259"/>
                  </a:lnTo>
                  <a:lnTo>
                    <a:pt x="1644" y="6260"/>
                  </a:lnTo>
                  <a:lnTo>
                    <a:pt x="1644" y="6264"/>
                  </a:lnTo>
                  <a:lnTo>
                    <a:pt x="1653" y="6265"/>
                  </a:lnTo>
                  <a:lnTo>
                    <a:pt x="1660" y="6265"/>
                  </a:lnTo>
                  <a:lnTo>
                    <a:pt x="1673" y="6262"/>
                  </a:lnTo>
                  <a:lnTo>
                    <a:pt x="1685" y="6259"/>
                  </a:lnTo>
                  <a:lnTo>
                    <a:pt x="1690" y="6257"/>
                  </a:lnTo>
                  <a:lnTo>
                    <a:pt x="1699" y="6257"/>
                  </a:lnTo>
                  <a:lnTo>
                    <a:pt x="1699" y="6265"/>
                  </a:lnTo>
                  <a:lnTo>
                    <a:pt x="1701" y="6272"/>
                  </a:lnTo>
                  <a:lnTo>
                    <a:pt x="1704" y="6277"/>
                  </a:lnTo>
                  <a:lnTo>
                    <a:pt x="1713" y="6277"/>
                  </a:lnTo>
                  <a:lnTo>
                    <a:pt x="1713" y="6286"/>
                  </a:lnTo>
                  <a:lnTo>
                    <a:pt x="1711" y="6293"/>
                  </a:lnTo>
                  <a:lnTo>
                    <a:pt x="1708" y="6298"/>
                  </a:lnTo>
                  <a:lnTo>
                    <a:pt x="1706" y="6305"/>
                  </a:lnTo>
                  <a:lnTo>
                    <a:pt x="1733" y="6305"/>
                  </a:lnTo>
                  <a:lnTo>
                    <a:pt x="1733" y="6298"/>
                  </a:lnTo>
                  <a:lnTo>
                    <a:pt x="1735" y="6295"/>
                  </a:lnTo>
                  <a:lnTo>
                    <a:pt x="1738" y="6289"/>
                  </a:lnTo>
                  <a:lnTo>
                    <a:pt x="1740" y="6284"/>
                  </a:lnTo>
                  <a:lnTo>
                    <a:pt x="1743" y="6284"/>
                  </a:lnTo>
                  <a:lnTo>
                    <a:pt x="1749" y="6284"/>
                  </a:lnTo>
                  <a:lnTo>
                    <a:pt x="1754" y="6288"/>
                  </a:lnTo>
                  <a:lnTo>
                    <a:pt x="1761" y="6295"/>
                  </a:lnTo>
                  <a:lnTo>
                    <a:pt x="1767" y="6298"/>
                  </a:lnTo>
                  <a:lnTo>
                    <a:pt x="1772" y="6298"/>
                  </a:lnTo>
                  <a:lnTo>
                    <a:pt x="1778" y="6298"/>
                  </a:lnTo>
                  <a:lnTo>
                    <a:pt x="1783" y="6298"/>
                  </a:lnTo>
                  <a:lnTo>
                    <a:pt x="1788" y="6298"/>
                  </a:lnTo>
                  <a:lnTo>
                    <a:pt x="1791" y="6300"/>
                  </a:lnTo>
                  <a:lnTo>
                    <a:pt x="1795" y="6301"/>
                  </a:lnTo>
                  <a:lnTo>
                    <a:pt x="1796" y="6305"/>
                  </a:lnTo>
                  <a:lnTo>
                    <a:pt x="1802" y="6305"/>
                  </a:lnTo>
                  <a:lnTo>
                    <a:pt x="1842" y="6305"/>
                  </a:lnTo>
                  <a:lnTo>
                    <a:pt x="1851" y="6303"/>
                  </a:lnTo>
                  <a:lnTo>
                    <a:pt x="1858" y="6301"/>
                  </a:lnTo>
                  <a:lnTo>
                    <a:pt x="1870" y="6295"/>
                  </a:lnTo>
                  <a:lnTo>
                    <a:pt x="1877" y="6293"/>
                  </a:lnTo>
                  <a:lnTo>
                    <a:pt x="1883" y="6291"/>
                  </a:lnTo>
                  <a:lnTo>
                    <a:pt x="1894" y="6289"/>
                  </a:lnTo>
                  <a:lnTo>
                    <a:pt x="1904" y="6291"/>
                  </a:lnTo>
                  <a:lnTo>
                    <a:pt x="1924" y="6291"/>
                  </a:lnTo>
                  <a:lnTo>
                    <a:pt x="1924" y="6296"/>
                  </a:lnTo>
                  <a:lnTo>
                    <a:pt x="1926" y="6300"/>
                  </a:lnTo>
                  <a:lnTo>
                    <a:pt x="1928" y="6303"/>
                  </a:lnTo>
                  <a:lnTo>
                    <a:pt x="1931" y="6305"/>
                  </a:lnTo>
                  <a:lnTo>
                    <a:pt x="1933" y="6303"/>
                  </a:lnTo>
                  <a:lnTo>
                    <a:pt x="1935" y="6301"/>
                  </a:lnTo>
                  <a:lnTo>
                    <a:pt x="1938" y="6298"/>
                  </a:lnTo>
                  <a:lnTo>
                    <a:pt x="1940" y="6293"/>
                  </a:lnTo>
                  <a:lnTo>
                    <a:pt x="1941" y="6291"/>
                  </a:lnTo>
                  <a:lnTo>
                    <a:pt x="1945" y="6291"/>
                  </a:lnTo>
                  <a:lnTo>
                    <a:pt x="1948" y="6289"/>
                  </a:lnTo>
                  <a:lnTo>
                    <a:pt x="1950" y="6286"/>
                  </a:lnTo>
                  <a:lnTo>
                    <a:pt x="1952" y="6277"/>
                  </a:lnTo>
                  <a:lnTo>
                    <a:pt x="1946" y="6276"/>
                  </a:lnTo>
                  <a:lnTo>
                    <a:pt x="1945" y="6274"/>
                  </a:lnTo>
                  <a:lnTo>
                    <a:pt x="1943" y="6269"/>
                  </a:lnTo>
                  <a:lnTo>
                    <a:pt x="1945" y="6265"/>
                  </a:lnTo>
                  <a:lnTo>
                    <a:pt x="1948" y="6255"/>
                  </a:lnTo>
                  <a:lnTo>
                    <a:pt x="1952" y="6250"/>
                  </a:lnTo>
                  <a:lnTo>
                    <a:pt x="1958" y="6250"/>
                  </a:lnTo>
                  <a:lnTo>
                    <a:pt x="1964" y="6252"/>
                  </a:lnTo>
                  <a:lnTo>
                    <a:pt x="1965" y="6255"/>
                  </a:lnTo>
                  <a:lnTo>
                    <a:pt x="1969" y="6260"/>
                  </a:lnTo>
                  <a:lnTo>
                    <a:pt x="1970" y="6272"/>
                  </a:lnTo>
                  <a:lnTo>
                    <a:pt x="1974" y="6276"/>
                  </a:lnTo>
                  <a:lnTo>
                    <a:pt x="1979" y="6277"/>
                  </a:lnTo>
                  <a:lnTo>
                    <a:pt x="1986" y="6277"/>
                  </a:lnTo>
                  <a:lnTo>
                    <a:pt x="1992" y="6274"/>
                  </a:lnTo>
                  <a:lnTo>
                    <a:pt x="1996" y="6269"/>
                  </a:lnTo>
                  <a:lnTo>
                    <a:pt x="1999" y="6264"/>
                  </a:lnTo>
                  <a:lnTo>
                    <a:pt x="2001" y="6262"/>
                  </a:lnTo>
                  <a:lnTo>
                    <a:pt x="2003" y="6260"/>
                  </a:lnTo>
                  <a:lnTo>
                    <a:pt x="2006" y="6257"/>
                  </a:lnTo>
                  <a:lnTo>
                    <a:pt x="2011" y="6255"/>
                  </a:lnTo>
                  <a:lnTo>
                    <a:pt x="2013" y="6254"/>
                  </a:lnTo>
                  <a:lnTo>
                    <a:pt x="2013" y="6250"/>
                  </a:lnTo>
                  <a:lnTo>
                    <a:pt x="2021" y="6245"/>
                  </a:lnTo>
                  <a:lnTo>
                    <a:pt x="2028" y="6238"/>
                  </a:lnTo>
                  <a:lnTo>
                    <a:pt x="2035" y="6231"/>
                  </a:lnTo>
                  <a:lnTo>
                    <a:pt x="2040" y="6223"/>
                  </a:lnTo>
                  <a:lnTo>
                    <a:pt x="2045" y="6223"/>
                  </a:lnTo>
                  <a:lnTo>
                    <a:pt x="2050" y="6223"/>
                  </a:lnTo>
                  <a:lnTo>
                    <a:pt x="2056" y="6218"/>
                  </a:lnTo>
                  <a:lnTo>
                    <a:pt x="2062" y="6214"/>
                  </a:lnTo>
                  <a:lnTo>
                    <a:pt x="2068" y="6214"/>
                  </a:lnTo>
                  <a:lnTo>
                    <a:pt x="2074" y="6216"/>
                  </a:lnTo>
                  <a:lnTo>
                    <a:pt x="2076" y="6211"/>
                  </a:lnTo>
                  <a:lnTo>
                    <a:pt x="2078" y="6209"/>
                  </a:lnTo>
                  <a:lnTo>
                    <a:pt x="2081" y="6209"/>
                  </a:lnTo>
                  <a:lnTo>
                    <a:pt x="2085" y="6207"/>
                  </a:lnTo>
                  <a:lnTo>
                    <a:pt x="2086" y="6204"/>
                  </a:lnTo>
                  <a:lnTo>
                    <a:pt x="2088" y="6196"/>
                  </a:lnTo>
                  <a:lnTo>
                    <a:pt x="2091" y="6196"/>
                  </a:lnTo>
                  <a:lnTo>
                    <a:pt x="2093" y="6194"/>
                  </a:lnTo>
                  <a:lnTo>
                    <a:pt x="2095" y="6189"/>
                  </a:lnTo>
                  <a:lnTo>
                    <a:pt x="2102" y="6185"/>
                  </a:lnTo>
                  <a:lnTo>
                    <a:pt x="2108" y="6180"/>
                  </a:lnTo>
                  <a:lnTo>
                    <a:pt x="2119" y="6168"/>
                  </a:lnTo>
                  <a:lnTo>
                    <a:pt x="2129" y="6156"/>
                  </a:lnTo>
                  <a:lnTo>
                    <a:pt x="2136" y="6151"/>
                  </a:lnTo>
                  <a:lnTo>
                    <a:pt x="2143" y="6148"/>
                  </a:lnTo>
                  <a:lnTo>
                    <a:pt x="2143" y="6141"/>
                  </a:lnTo>
                  <a:lnTo>
                    <a:pt x="2144" y="6136"/>
                  </a:lnTo>
                  <a:lnTo>
                    <a:pt x="2149" y="6127"/>
                  </a:lnTo>
                  <a:lnTo>
                    <a:pt x="2154" y="6119"/>
                  </a:lnTo>
                  <a:lnTo>
                    <a:pt x="2156" y="6114"/>
                  </a:lnTo>
                  <a:lnTo>
                    <a:pt x="2156" y="6107"/>
                  </a:lnTo>
                  <a:lnTo>
                    <a:pt x="2170" y="6100"/>
                  </a:lnTo>
                  <a:lnTo>
                    <a:pt x="2182" y="6092"/>
                  </a:lnTo>
                  <a:lnTo>
                    <a:pt x="2190" y="6080"/>
                  </a:lnTo>
                  <a:lnTo>
                    <a:pt x="2197" y="6066"/>
                  </a:lnTo>
                  <a:lnTo>
                    <a:pt x="2211" y="6063"/>
                  </a:lnTo>
                  <a:lnTo>
                    <a:pt x="2224" y="6059"/>
                  </a:lnTo>
                  <a:lnTo>
                    <a:pt x="2235" y="6052"/>
                  </a:lnTo>
                  <a:lnTo>
                    <a:pt x="2245" y="6046"/>
                  </a:lnTo>
                  <a:lnTo>
                    <a:pt x="2247" y="6040"/>
                  </a:lnTo>
                  <a:lnTo>
                    <a:pt x="2248" y="6039"/>
                  </a:lnTo>
                  <a:lnTo>
                    <a:pt x="2252" y="6039"/>
                  </a:lnTo>
                  <a:lnTo>
                    <a:pt x="2252" y="6025"/>
                  </a:lnTo>
                  <a:lnTo>
                    <a:pt x="2247" y="6023"/>
                  </a:lnTo>
                  <a:lnTo>
                    <a:pt x="2245" y="6022"/>
                  </a:lnTo>
                  <a:lnTo>
                    <a:pt x="2245" y="6018"/>
                  </a:lnTo>
                  <a:lnTo>
                    <a:pt x="2240" y="6015"/>
                  </a:lnTo>
                  <a:lnTo>
                    <a:pt x="2240" y="6013"/>
                  </a:lnTo>
                  <a:lnTo>
                    <a:pt x="2242" y="6013"/>
                  </a:lnTo>
                  <a:lnTo>
                    <a:pt x="2253" y="6011"/>
                  </a:lnTo>
                  <a:lnTo>
                    <a:pt x="2260" y="6010"/>
                  </a:lnTo>
                  <a:lnTo>
                    <a:pt x="2267" y="6006"/>
                  </a:lnTo>
                  <a:lnTo>
                    <a:pt x="2269" y="6005"/>
                  </a:lnTo>
                  <a:lnTo>
                    <a:pt x="2269" y="6001"/>
                  </a:lnTo>
                  <a:lnTo>
                    <a:pt x="2267" y="5996"/>
                  </a:lnTo>
                  <a:lnTo>
                    <a:pt x="2265" y="5991"/>
                  </a:lnTo>
                  <a:lnTo>
                    <a:pt x="2271" y="5993"/>
                  </a:lnTo>
                  <a:lnTo>
                    <a:pt x="2276" y="5991"/>
                  </a:lnTo>
                  <a:lnTo>
                    <a:pt x="2279" y="5989"/>
                  </a:lnTo>
                  <a:lnTo>
                    <a:pt x="2281" y="5986"/>
                  </a:lnTo>
                  <a:lnTo>
                    <a:pt x="2286" y="5981"/>
                  </a:lnTo>
                  <a:lnTo>
                    <a:pt x="2288" y="5979"/>
                  </a:lnTo>
                  <a:lnTo>
                    <a:pt x="2293" y="5977"/>
                  </a:lnTo>
                  <a:lnTo>
                    <a:pt x="2289" y="5972"/>
                  </a:lnTo>
                  <a:lnTo>
                    <a:pt x="2286" y="5969"/>
                  </a:lnTo>
                  <a:lnTo>
                    <a:pt x="2274" y="5965"/>
                  </a:lnTo>
                  <a:lnTo>
                    <a:pt x="2269" y="5962"/>
                  </a:lnTo>
                  <a:lnTo>
                    <a:pt x="2265" y="5959"/>
                  </a:lnTo>
                  <a:lnTo>
                    <a:pt x="2264" y="5952"/>
                  </a:lnTo>
                  <a:lnTo>
                    <a:pt x="2265" y="5943"/>
                  </a:lnTo>
                  <a:lnTo>
                    <a:pt x="2293" y="5943"/>
                  </a:lnTo>
                  <a:lnTo>
                    <a:pt x="2301" y="5938"/>
                  </a:lnTo>
                  <a:lnTo>
                    <a:pt x="2308" y="5931"/>
                  </a:lnTo>
                  <a:lnTo>
                    <a:pt x="2315" y="5924"/>
                  </a:lnTo>
                  <a:lnTo>
                    <a:pt x="2320" y="5916"/>
                  </a:lnTo>
                  <a:lnTo>
                    <a:pt x="2329" y="5916"/>
                  </a:lnTo>
                  <a:lnTo>
                    <a:pt x="2335" y="5914"/>
                  </a:lnTo>
                  <a:lnTo>
                    <a:pt x="2341" y="5911"/>
                  </a:lnTo>
                  <a:lnTo>
                    <a:pt x="2347" y="5909"/>
                  </a:lnTo>
                  <a:lnTo>
                    <a:pt x="2351" y="5907"/>
                  </a:lnTo>
                  <a:lnTo>
                    <a:pt x="2353" y="5904"/>
                  </a:lnTo>
                  <a:lnTo>
                    <a:pt x="2354" y="5895"/>
                  </a:lnTo>
                  <a:lnTo>
                    <a:pt x="2368" y="5895"/>
                  </a:lnTo>
                  <a:lnTo>
                    <a:pt x="2368" y="5889"/>
                  </a:lnTo>
                  <a:lnTo>
                    <a:pt x="2366" y="5882"/>
                  </a:lnTo>
                  <a:lnTo>
                    <a:pt x="2359" y="5873"/>
                  </a:lnTo>
                  <a:lnTo>
                    <a:pt x="2356" y="5868"/>
                  </a:lnTo>
                  <a:lnTo>
                    <a:pt x="2354" y="5863"/>
                  </a:lnTo>
                  <a:lnTo>
                    <a:pt x="2354" y="5856"/>
                  </a:lnTo>
                  <a:lnTo>
                    <a:pt x="2354" y="5848"/>
                  </a:lnTo>
                  <a:lnTo>
                    <a:pt x="2368" y="5848"/>
                  </a:lnTo>
                  <a:lnTo>
                    <a:pt x="2373" y="5851"/>
                  </a:lnTo>
                  <a:lnTo>
                    <a:pt x="2380" y="5853"/>
                  </a:lnTo>
                  <a:lnTo>
                    <a:pt x="2387" y="5855"/>
                  </a:lnTo>
                  <a:lnTo>
                    <a:pt x="2395" y="5855"/>
                  </a:lnTo>
                  <a:lnTo>
                    <a:pt x="2397" y="5863"/>
                  </a:lnTo>
                  <a:lnTo>
                    <a:pt x="2399" y="5872"/>
                  </a:lnTo>
                  <a:lnTo>
                    <a:pt x="2402" y="5878"/>
                  </a:lnTo>
                  <a:lnTo>
                    <a:pt x="2407" y="5884"/>
                  </a:lnTo>
                  <a:lnTo>
                    <a:pt x="2417" y="5894"/>
                  </a:lnTo>
                  <a:lnTo>
                    <a:pt x="2429" y="5902"/>
                  </a:lnTo>
                  <a:lnTo>
                    <a:pt x="2436" y="5904"/>
                  </a:lnTo>
                  <a:lnTo>
                    <a:pt x="2441" y="5904"/>
                  </a:lnTo>
                  <a:lnTo>
                    <a:pt x="2445" y="5902"/>
                  </a:lnTo>
                  <a:lnTo>
                    <a:pt x="2446" y="5899"/>
                  </a:lnTo>
                  <a:lnTo>
                    <a:pt x="2451" y="5894"/>
                  </a:lnTo>
                  <a:lnTo>
                    <a:pt x="2453" y="5890"/>
                  </a:lnTo>
                  <a:lnTo>
                    <a:pt x="2457" y="5889"/>
                  </a:lnTo>
                  <a:lnTo>
                    <a:pt x="2458" y="5885"/>
                  </a:lnTo>
                  <a:lnTo>
                    <a:pt x="2460" y="5884"/>
                  </a:lnTo>
                  <a:lnTo>
                    <a:pt x="2467" y="5882"/>
                  </a:lnTo>
                  <a:lnTo>
                    <a:pt x="2484" y="5882"/>
                  </a:lnTo>
                  <a:lnTo>
                    <a:pt x="2489" y="5882"/>
                  </a:lnTo>
                  <a:lnTo>
                    <a:pt x="2491" y="5878"/>
                  </a:lnTo>
                  <a:lnTo>
                    <a:pt x="2491" y="5873"/>
                  </a:lnTo>
                  <a:lnTo>
                    <a:pt x="2491" y="5868"/>
                  </a:lnTo>
                  <a:lnTo>
                    <a:pt x="2489" y="5863"/>
                  </a:lnTo>
                  <a:lnTo>
                    <a:pt x="2491" y="5858"/>
                  </a:lnTo>
                  <a:lnTo>
                    <a:pt x="2492" y="5855"/>
                  </a:lnTo>
                  <a:lnTo>
                    <a:pt x="2497" y="5855"/>
                  </a:lnTo>
                  <a:lnTo>
                    <a:pt x="2501" y="5848"/>
                  </a:lnTo>
                  <a:lnTo>
                    <a:pt x="2506" y="5843"/>
                  </a:lnTo>
                  <a:lnTo>
                    <a:pt x="2511" y="5837"/>
                  </a:lnTo>
                  <a:lnTo>
                    <a:pt x="2518" y="5834"/>
                  </a:lnTo>
                  <a:lnTo>
                    <a:pt x="2516" y="5829"/>
                  </a:lnTo>
                  <a:lnTo>
                    <a:pt x="2516" y="5826"/>
                  </a:lnTo>
                  <a:lnTo>
                    <a:pt x="2520" y="5819"/>
                  </a:lnTo>
                  <a:lnTo>
                    <a:pt x="2523" y="5814"/>
                  </a:lnTo>
                  <a:lnTo>
                    <a:pt x="2525" y="5807"/>
                  </a:lnTo>
                  <a:lnTo>
                    <a:pt x="2525" y="5803"/>
                  </a:lnTo>
                  <a:lnTo>
                    <a:pt x="2526" y="5802"/>
                  </a:lnTo>
                  <a:lnTo>
                    <a:pt x="2532" y="5800"/>
                  </a:lnTo>
                  <a:lnTo>
                    <a:pt x="2532" y="5798"/>
                  </a:lnTo>
                  <a:lnTo>
                    <a:pt x="2533" y="5796"/>
                  </a:lnTo>
                  <a:lnTo>
                    <a:pt x="2535" y="5795"/>
                  </a:lnTo>
                  <a:lnTo>
                    <a:pt x="2535" y="5796"/>
                  </a:lnTo>
                  <a:lnTo>
                    <a:pt x="2532" y="5800"/>
                  </a:lnTo>
                  <a:lnTo>
                    <a:pt x="2533" y="5807"/>
                  </a:lnTo>
                  <a:lnTo>
                    <a:pt x="2532" y="5812"/>
                  </a:lnTo>
                  <a:lnTo>
                    <a:pt x="2526" y="5824"/>
                  </a:lnTo>
                  <a:lnTo>
                    <a:pt x="2525" y="5829"/>
                  </a:lnTo>
                  <a:lnTo>
                    <a:pt x="2523" y="5834"/>
                  </a:lnTo>
                  <a:lnTo>
                    <a:pt x="2526" y="5837"/>
                  </a:lnTo>
                  <a:lnTo>
                    <a:pt x="2532" y="5841"/>
                  </a:lnTo>
                  <a:lnTo>
                    <a:pt x="2532" y="5848"/>
                  </a:lnTo>
                  <a:lnTo>
                    <a:pt x="2530" y="5853"/>
                  </a:lnTo>
                  <a:lnTo>
                    <a:pt x="2528" y="5855"/>
                  </a:lnTo>
                  <a:lnTo>
                    <a:pt x="2525" y="5855"/>
                  </a:lnTo>
                  <a:lnTo>
                    <a:pt x="2521" y="5856"/>
                  </a:lnTo>
                  <a:lnTo>
                    <a:pt x="2520" y="5858"/>
                  </a:lnTo>
                  <a:lnTo>
                    <a:pt x="2520" y="5861"/>
                  </a:lnTo>
                  <a:lnTo>
                    <a:pt x="2521" y="5866"/>
                  </a:lnTo>
                  <a:lnTo>
                    <a:pt x="2523" y="5868"/>
                  </a:lnTo>
                  <a:lnTo>
                    <a:pt x="2525" y="5868"/>
                  </a:lnTo>
                  <a:lnTo>
                    <a:pt x="2530" y="5870"/>
                  </a:lnTo>
                  <a:lnTo>
                    <a:pt x="2532" y="5872"/>
                  </a:lnTo>
                  <a:lnTo>
                    <a:pt x="2532" y="5875"/>
                  </a:lnTo>
                  <a:lnTo>
                    <a:pt x="2545" y="5875"/>
                  </a:lnTo>
                  <a:lnTo>
                    <a:pt x="2549" y="5873"/>
                  </a:lnTo>
                  <a:lnTo>
                    <a:pt x="2550" y="5872"/>
                  </a:lnTo>
                  <a:lnTo>
                    <a:pt x="2550" y="5868"/>
                  </a:lnTo>
                  <a:lnTo>
                    <a:pt x="2550" y="5866"/>
                  </a:lnTo>
                  <a:lnTo>
                    <a:pt x="2547" y="5860"/>
                  </a:lnTo>
                  <a:lnTo>
                    <a:pt x="2545" y="5855"/>
                  </a:lnTo>
                  <a:lnTo>
                    <a:pt x="2547" y="5853"/>
                  </a:lnTo>
                  <a:lnTo>
                    <a:pt x="2549" y="5851"/>
                  </a:lnTo>
                  <a:lnTo>
                    <a:pt x="2552" y="5848"/>
                  </a:lnTo>
                  <a:lnTo>
                    <a:pt x="2554" y="5843"/>
                  </a:lnTo>
                  <a:lnTo>
                    <a:pt x="2555" y="5841"/>
                  </a:lnTo>
                  <a:lnTo>
                    <a:pt x="2559" y="5841"/>
                  </a:lnTo>
                  <a:lnTo>
                    <a:pt x="2557" y="5839"/>
                  </a:lnTo>
                  <a:lnTo>
                    <a:pt x="2555" y="5837"/>
                  </a:lnTo>
                  <a:lnTo>
                    <a:pt x="2550" y="5836"/>
                  </a:lnTo>
                  <a:lnTo>
                    <a:pt x="2538" y="5834"/>
                  </a:lnTo>
                  <a:lnTo>
                    <a:pt x="2540" y="5831"/>
                  </a:lnTo>
                  <a:lnTo>
                    <a:pt x="2543" y="5829"/>
                  </a:lnTo>
                  <a:lnTo>
                    <a:pt x="2552" y="5827"/>
                  </a:lnTo>
                  <a:lnTo>
                    <a:pt x="2554" y="5822"/>
                  </a:lnTo>
                  <a:lnTo>
                    <a:pt x="2555" y="5820"/>
                  </a:lnTo>
                  <a:lnTo>
                    <a:pt x="2559" y="5820"/>
                  </a:lnTo>
                  <a:lnTo>
                    <a:pt x="2559" y="5800"/>
                  </a:lnTo>
                  <a:lnTo>
                    <a:pt x="2554" y="5798"/>
                  </a:lnTo>
                  <a:lnTo>
                    <a:pt x="2552" y="5796"/>
                  </a:lnTo>
                  <a:lnTo>
                    <a:pt x="2552" y="5793"/>
                  </a:lnTo>
                  <a:lnTo>
                    <a:pt x="2547" y="5791"/>
                  </a:lnTo>
                  <a:lnTo>
                    <a:pt x="2545" y="5790"/>
                  </a:lnTo>
                  <a:lnTo>
                    <a:pt x="2547" y="5788"/>
                  </a:lnTo>
                  <a:lnTo>
                    <a:pt x="2550" y="5786"/>
                  </a:lnTo>
                  <a:lnTo>
                    <a:pt x="2562" y="5786"/>
                  </a:lnTo>
                  <a:lnTo>
                    <a:pt x="2572" y="5786"/>
                  </a:lnTo>
                  <a:lnTo>
                    <a:pt x="2574" y="5776"/>
                  </a:lnTo>
                  <a:lnTo>
                    <a:pt x="2572" y="5767"/>
                  </a:lnTo>
                  <a:lnTo>
                    <a:pt x="2571" y="5750"/>
                  </a:lnTo>
                  <a:lnTo>
                    <a:pt x="2566" y="5737"/>
                  </a:lnTo>
                  <a:lnTo>
                    <a:pt x="2566" y="5728"/>
                  </a:lnTo>
                  <a:lnTo>
                    <a:pt x="2566" y="5718"/>
                  </a:lnTo>
                  <a:lnTo>
                    <a:pt x="2562" y="5713"/>
                  </a:lnTo>
                  <a:lnTo>
                    <a:pt x="2559" y="5708"/>
                  </a:lnTo>
                  <a:lnTo>
                    <a:pt x="2554" y="5704"/>
                  </a:lnTo>
                  <a:lnTo>
                    <a:pt x="2552" y="5697"/>
                  </a:lnTo>
                  <a:lnTo>
                    <a:pt x="2550" y="5692"/>
                  </a:lnTo>
                  <a:lnTo>
                    <a:pt x="2547" y="5689"/>
                  </a:lnTo>
                  <a:lnTo>
                    <a:pt x="2538" y="5684"/>
                  </a:lnTo>
                  <a:lnTo>
                    <a:pt x="2530" y="5679"/>
                  </a:lnTo>
                  <a:lnTo>
                    <a:pt x="2518" y="5677"/>
                  </a:lnTo>
                  <a:lnTo>
                    <a:pt x="2521" y="5670"/>
                  </a:lnTo>
                  <a:lnTo>
                    <a:pt x="2526" y="5665"/>
                  </a:lnTo>
                  <a:lnTo>
                    <a:pt x="2532" y="5660"/>
                  </a:lnTo>
                  <a:lnTo>
                    <a:pt x="2538" y="5657"/>
                  </a:lnTo>
                  <a:lnTo>
                    <a:pt x="2542" y="5658"/>
                  </a:lnTo>
                  <a:lnTo>
                    <a:pt x="2545" y="5660"/>
                  </a:lnTo>
                  <a:lnTo>
                    <a:pt x="2550" y="5665"/>
                  </a:lnTo>
                  <a:lnTo>
                    <a:pt x="2552" y="5668"/>
                  </a:lnTo>
                  <a:lnTo>
                    <a:pt x="2555" y="5670"/>
                  </a:lnTo>
                  <a:lnTo>
                    <a:pt x="2559" y="5672"/>
                  </a:lnTo>
                  <a:lnTo>
                    <a:pt x="2566" y="5670"/>
                  </a:lnTo>
                  <a:lnTo>
                    <a:pt x="2579" y="5663"/>
                  </a:lnTo>
                  <a:lnTo>
                    <a:pt x="2593" y="5657"/>
                  </a:lnTo>
                  <a:lnTo>
                    <a:pt x="2593" y="5639"/>
                  </a:lnTo>
                  <a:lnTo>
                    <a:pt x="2593" y="5622"/>
                  </a:lnTo>
                  <a:lnTo>
                    <a:pt x="2590" y="5609"/>
                  </a:lnTo>
                  <a:lnTo>
                    <a:pt x="2586" y="5595"/>
                  </a:lnTo>
                  <a:lnTo>
                    <a:pt x="2583" y="5590"/>
                  </a:lnTo>
                  <a:lnTo>
                    <a:pt x="2581" y="5583"/>
                  </a:lnTo>
                  <a:lnTo>
                    <a:pt x="2578" y="5578"/>
                  </a:lnTo>
                  <a:lnTo>
                    <a:pt x="2576" y="5576"/>
                  </a:lnTo>
                  <a:lnTo>
                    <a:pt x="2572" y="5575"/>
                  </a:lnTo>
                  <a:lnTo>
                    <a:pt x="2572" y="5568"/>
                  </a:lnTo>
                  <a:lnTo>
                    <a:pt x="2572" y="5561"/>
                  </a:lnTo>
                  <a:lnTo>
                    <a:pt x="2571" y="5556"/>
                  </a:lnTo>
                  <a:lnTo>
                    <a:pt x="2566" y="5554"/>
                  </a:lnTo>
                  <a:lnTo>
                    <a:pt x="2561" y="5554"/>
                  </a:lnTo>
                  <a:lnTo>
                    <a:pt x="2559" y="5551"/>
                  </a:lnTo>
                  <a:lnTo>
                    <a:pt x="2555" y="5549"/>
                  </a:lnTo>
                  <a:lnTo>
                    <a:pt x="2552" y="5547"/>
                  </a:lnTo>
                  <a:lnTo>
                    <a:pt x="2543" y="5546"/>
                  </a:lnTo>
                  <a:lnTo>
                    <a:pt x="2540" y="5544"/>
                  </a:lnTo>
                  <a:lnTo>
                    <a:pt x="2538" y="5541"/>
                  </a:lnTo>
                  <a:lnTo>
                    <a:pt x="2543" y="5506"/>
                  </a:lnTo>
                  <a:lnTo>
                    <a:pt x="2545" y="5488"/>
                  </a:lnTo>
                  <a:lnTo>
                    <a:pt x="2545" y="5466"/>
                  </a:lnTo>
                  <a:lnTo>
                    <a:pt x="2550" y="5466"/>
                  </a:lnTo>
                  <a:lnTo>
                    <a:pt x="2555" y="5464"/>
                  </a:lnTo>
                  <a:lnTo>
                    <a:pt x="2564" y="5460"/>
                  </a:lnTo>
                  <a:lnTo>
                    <a:pt x="2572" y="5457"/>
                  </a:lnTo>
                  <a:lnTo>
                    <a:pt x="2579" y="5457"/>
                  </a:lnTo>
                  <a:lnTo>
                    <a:pt x="2586" y="5459"/>
                  </a:lnTo>
                  <a:lnTo>
                    <a:pt x="2586" y="5466"/>
                  </a:lnTo>
                  <a:lnTo>
                    <a:pt x="2588" y="5471"/>
                  </a:lnTo>
                  <a:lnTo>
                    <a:pt x="2591" y="5474"/>
                  </a:lnTo>
                  <a:lnTo>
                    <a:pt x="2595" y="5477"/>
                  </a:lnTo>
                  <a:lnTo>
                    <a:pt x="2601" y="5484"/>
                  </a:lnTo>
                  <a:lnTo>
                    <a:pt x="2605" y="5488"/>
                  </a:lnTo>
                  <a:lnTo>
                    <a:pt x="2607" y="5493"/>
                  </a:lnTo>
                  <a:lnTo>
                    <a:pt x="2601" y="5495"/>
                  </a:lnTo>
                  <a:lnTo>
                    <a:pt x="2600" y="5496"/>
                  </a:lnTo>
                  <a:lnTo>
                    <a:pt x="2600" y="5500"/>
                  </a:lnTo>
                  <a:lnTo>
                    <a:pt x="2610" y="5505"/>
                  </a:lnTo>
                  <a:lnTo>
                    <a:pt x="2620" y="5510"/>
                  </a:lnTo>
                  <a:lnTo>
                    <a:pt x="2625" y="5515"/>
                  </a:lnTo>
                  <a:lnTo>
                    <a:pt x="2627" y="5518"/>
                  </a:lnTo>
                  <a:lnTo>
                    <a:pt x="2625" y="5524"/>
                  </a:lnTo>
                  <a:lnTo>
                    <a:pt x="2620" y="5527"/>
                  </a:lnTo>
                  <a:lnTo>
                    <a:pt x="2618" y="5522"/>
                  </a:lnTo>
                  <a:lnTo>
                    <a:pt x="2615" y="5520"/>
                  </a:lnTo>
                  <a:lnTo>
                    <a:pt x="2613" y="5520"/>
                  </a:lnTo>
                  <a:lnTo>
                    <a:pt x="2610" y="5522"/>
                  </a:lnTo>
                  <a:lnTo>
                    <a:pt x="2601" y="5527"/>
                  </a:lnTo>
                  <a:lnTo>
                    <a:pt x="2598" y="5529"/>
                  </a:lnTo>
                  <a:lnTo>
                    <a:pt x="2593" y="5527"/>
                  </a:lnTo>
                  <a:lnTo>
                    <a:pt x="2593" y="5532"/>
                  </a:lnTo>
                  <a:lnTo>
                    <a:pt x="2591" y="5535"/>
                  </a:lnTo>
                  <a:lnTo>
                    <a:pt x="2590" y="5539"/>
                  </a:lnTo>
                  <a:lnTo>
                    <a:pt x="2586" y="5541"/>
                  </a:lnTo>
                  <a:lnTo>
                    <a:pt x="2584" y="5552"/>
                  </a:lnTo>
                  <a:lnTo>
                    <a:pt x="2586" y="5561"/>
                  </a:lnTo>
                  <a:lnTo>
                    <a:pt x="2588" y="5570"/>
                  </a:lnTo>
                  <a:lnTo>
                    <a:pt x="2590" y="5576"/>
                  </a:lnTo>
                  <a:lnTo>
                    <a:pt x="2598" y="5590"/>
                  </a:lnTo>
                  <a:lnTo>
                    <a:pt x="2607" y="5602"/>
                  </a:lnTo>
                  <a:lnTo>
                    <a:pt x="2603" y="5629"/>
                  </a:lnTo>
                  <a:lnTo>
                    <a:pt x="2603" y="5653"/>
                  </a:lnTo>
                  <a:lnTo>
                    <a:pt x="2607" y="5704"/>
                  </a:lnTo>
                  <a:lnTo>
                    <a:pt x="2607" y="5718"/>
                  </a:lnTo>
                  <a:lnTo>
                    <a:pt x="2607" y="5745"/>
                  </a:lnTo>
                  <a:lnTo>
                    <a:pt x="2608" y="5747"/>
                  </a:lnTo>
                  <a:lnTo>
                    <a:pt x="2610" y="5749"/>
                  </a:lnTo>
                  <a:lnTo>
                    <a:pt x="2613" y="5752"/>
                  </a:lnTo>
                  <a:lnTo>
                    <a:pt x="2618" y="5754"/>
                  </a:lnTo>
                  <a:lnTo>
                    <a:pt x="2620" y="5755"/>
                  </a:lnTo>
                  <a:lnTo>
                    <a:pt x="2620" y="5759"/>
                  </a:lnTo>
                  <a:lnTo>
                    <a:pt x="2624" y="5761"/>
                  </a:lnTo>
                  <a:lnTo>
                    <a:pt x="2627" y="5762"/>
                  </a:lnTo>
                  <a:lnTo>
                    <a:pt x="2629" y="5766"/>
                  </a:lnTo>
                  <a:lnTo>
                    <a:pt x="2634" y="5766"/>
                  </a:lnTo>
                  <a:lnTo>
                    <a:pt x="2625" y="5785"/>
                  </a:lnTo>
                  <a:lnTo>
                    <a:pt x="2622" y="5795"/>
                  </a:lnTo>
                  <a:lnTo>
                    <a:pt x="2620" y="5807"/>
                  </a:lnTo>
                  <a:lnTo>
                    <a:pt x="2622" y="5810"/>
                  </a:lnTo>
                  <a:lnTo>
                    <a:pt x="2624" y="5814"/>
                  </a:lnTo>
                  <a:lnTo>
                    <a:pt x="2625" y="5817"/>
                  </a:lnTo>
                  <a:lnTo>
                    <a:pt x="2627" y="5820"/>
                  </a:lnTo>
                  <a:lnTo>
                    <a:pt x="2630" y="5820"/>
                  </a:lnTo>
                  <a:lnTo>
                    <a:pt x="2634" y="5820"/>
                  </a:lnTo>
                  <a:lnTo>
                    <a:pt x="2637" y="5820"/>
                  </a:lnTo>
                  <a:lnTo>
                    <a:pt x="2641" y="5820"/>
                  </a:lnTo>
                  <a:lnTo>
                    <a:pt x="2644" y="5826"/>
                  </a:lnTo>
                  <a:lnTo>
                    <a:pt x="2651" y="5831"/>
                  </a:lnTo>
                  <a:lnTo>
                    <a:pt x="2654" y="5834"/>
                  </a:lnTo>
                  <a:lnTo>
                    <a:pt x="2659" y="5836"/>
                  </a:lnTo>
                  <a:lnTo>
                    <a:pt x="2666" y="5836"/>
                  </a:lnTo>
                  <a:lnTo>
                    <a:pt x="2675" y="5834"/>
                  </a:lnTo>
                  <a:lnTo>
                    <a:pt x="2675" y="5841"/>
                  </a:lnTo>
                  <a:lnTo>
                    <a:pt x="2676" y="5846"/>
                  </a:lnTo>
                  <a:lnTo>
                    <a:pt x="2680" y="5849"/>
                  </a:lnTo>
                  <a:lnTo>
                    <a:pt x="2682" y="5855"/>
                  </a:lnTo>
                  <a:lnTo>
                    <a:pt x="2687" y="5855"/>
                  </a:lnTo>
                  <a:lnTo>
                    <a:pt x="2694" y="5855"/>
                  </a:lnTo>
                  <a:lnTo>
                    <a:pt x="2705" y="5855"/>
                  </a:lnTo>
                  <a:lnTo>
                    <a:pt x="2711" y="5855"/>
                  </a:lnTo>
                  <a:lnTo>
                    <a:pt x="2716" y="5856"/>
                  </a:lnTo>
                  <a:lnTo>
                    <a:pt x="2717" y="5861"/>
                  </a:lnTo>
                  <a:lnTo>
                    <a:pt x="2716" y="5868"/>
                  </a:lnTo>
                  <a:lnTo>
                    <a:pt x="2719" y="5868"/>
                  </a:lnTo>
                  <a:lnTo>
                    <a:pt x="2721" y="5870"/>
                  </a:lnTo>
                  <a:lnTo>
                    <a:pt x="2723" y="5875"/>
                  </a:lnTo>
                  <a:lnTo>
                    <a:pt x="2734" y="5875"/>
                  </a:lnTo>
                  <a:lnTo>
                    <a:pt x="2746" y="5875"/>
                  </a:lnTo>
                  <a:lnTo>
                    <a:pt x="2757" y="5877"/>
                  </a:lnTo>
                  <a:lnTo>
                    <a:pt x="2764" y="5882"/>
                  </a:lnTo>
                  <a:lnTo>
                    <a:pt x="2764" y="5892"/>
                  </a:lnTo>
                  <a:lnTo>
                    <a:pt x="2764" y="5902"/>
                  </a:lnTo>
                  <a:lnTo>
                    <a:pt x="2767" y="5909"/>
                  </a:lnTo>
                  <a:lnTo>
                    <a:pt x="2770" y="5916"/>
                  </a:lnTo>
                  <a:lnTo>
                    <a:pt x="2770" y="5935"/>
                  </a:lnTo>
                  <a:lnTo>
                    <a:pt x="2770" y="5953"/>
                  </a:lnTo>
                  <a:lnTo>
                    <a:pt x="2770" y="5970"/>
                  </a:lnTo>
                  <a:lnTo>
                    <a:pt x="2774" y="5979"/>
                  </a:lnTo>
                  <a:lnTo>
                    <a:pt x="2777" y="5984"/>
                  </a:lnTo>
                  <a:lnTo>
                    <a:pt x="2793" y="5982"/>
                  </a:lnTo>
                  <a:lnTo>
                    <a:pt x="2806" y="5979"/>
                  </a:lnTo>
                  <a:lnTo>
                    <a:pt x="2820" y="5976"/>
                  </a:lnTo>
                  <a:lnTo>
                    <a:pt x="2828" y="5976"/>
                  </a:lnTo>
                  <a:lnTo>
                    <a:pt x="2839" y="5977"/>
                  </a:lnTo>
                  <a:lnTo>
                    <a:pt x="2840" y="5972"/>
                  </a:lnTo>
                  <a:lnTo>
                    <a:pt x="2842" y="5969"/>
                  </a:lnTo>
                  <a:lnTo>
                    <a:pt x="2849" y="5964"/>
                  </a:lnTo>
                  <a:lnTo>
                    <a:pt x="2856" y="5959"/>
                  </a:lnTo>
                  <a:lnTo>
                    <a:pt x="2857" y="5955"/>
                  </a:lnTo>
                  <a:lnTo>
                    <a:pt x="2859" y="5950"/>
                  </a:lnTo>
                  <a:lnTo>
                    <a:pt x="2868" y="5931"/>
                  </a:lnTo>
                  <a:lnTo>
                    <a:pt x="2871" y="5921"/>
                  </a:lnTo>
                  <a:lnTo>
                    <a:pt x="2873" y="5909"/>
                  </a:lnTo>
                  <a:lnTo>
                    <a:pt x="2876" y="5906"/>
                  </a:lnTo>
                  <a:lnTo>
                    <a:pt x="2878" y="5901"/>
                  </a:lnTo>
                  <a:lnTo>
                    <a:pt x="2880" y="5889"/>
                  </a:lnTo>
                  <a:lnTo>
                    <a:pt x="2881" y="5877"/>
                  </a:lnTo>
                  <a:lnTo>
                    <a:pt x="2883" y="5872"/>
                  </a:lnTo>
                  <a:lnTo>
                    <a:pt x="2886" y="5868"/>
                  </a:lnTo>
                  <a:lnTo>
                    <a:pt x="2888" y="5858"/>
                  </a:lnTo>
                  <a:lnTo>
                    <a:pt x="2892" y="5846"/>
                  </a:lnTo>
                  <a:lnTo>
                    <a:pt x="2893" y="5836"/>
                  </a:lnTo>
                  <a:lnTo>
                    <a:pt x="2893" y="5820"/>
                  </a:lnTo>
                  <a:lnTo>
                    <a:pt x="2892" y="5812"/>
                  </a:lnTo>
                  <a:lnTo>
                    <a:pt x="2888" y="5803"/>
                  </a:lnTo>
                  <a:lnTo>
                    <a:pt x="2880" y="5786"/>
                  </a:lnTo>
                  <a:lnTo>
                    <a:pt x="2880" y="5779"/>
                  </a:lnTo>
                  <a:lnTo>
                    <a:pt x="2880" y="5774"/>
                  </a:lnTo>
                  <a:lnTo>
                    <a:pt x="2880" y="5773"/>
                  </a:lnTo>
                  <a:lnTo>
                    <a:pt x="2876" y="5773"/>
                  </a:lnTo>
                  <a:lnTo>
                    <a:pt x="2873" y="5773"/>
                  </a:lnTo>
                  <a:lnTo>
                    <a:pt x="2873" y="5766"/>
                  </a:lnTo>
                  <a:lnTo>
                    <a:pt x="2873" y="5761"/>
                  </a:lnTo>
                  <a:lnTo>
                    <a:pt x="2873" y="5759"/>
                  </a:lnTo>
                  <a:lnTo>
                    <a:pt x="2869" y="5759"/>
                  </a:lnTo>
                  <a:lnTo>
                    <a:pt x="2866" y="5759"/>
                  </a:lnTo>
                  <a:lnTo>
                    <a:pt x="2863" y="5749"/>
                  </a:lnTo>
                  <a:lnTo>
                    <a:pt x="2863" y="5738"/>
                  </a:lnTo>
                  <a:lnTo>
                    <a:pt x="2861" y="5728"/>
                  </a:lnTo>
                  <a:lnTo>
                    <a:pt x="2859" y="5718"/>
                  </a:lnTo>
                  <a:lnTo>
                    <a:pt x="2857" y="5716"/>
                  </a:lnTo>
                  <a:lnTo>
                    <a:pt x="2856" y="5716"/>
                  </a:lnTo>
                  <a:lnTo>
                    <a:pt x="2854" y="5714"/>
                  </a:lnTo>
                  <a:lnTo>
                    <a:pt x="2852" y="5711"/>
                  </a:lnTo>
                  <a:lnTo>
                    <a:pt x="2851" y="5704"/>
                  </a:lnTo>
                  <a:lnTo>
                    <a:pt x="2849" y="5701"/>
                  </a:lnTo>
                  <a:lnTo>
                    <a:pt x="2846" y="5691"/>
                  </a:lnTo>
                  <a:lnTo>
                    <a:pt x="2846" y="5643"/>
                  </a:lnTo>
                  <a:lnTo>
                    <a:pt x="2849" y="5641"/>
                  </a:lnTo>
                  <a:lnTo>
                    <a:pt x="2852" y="5639"/>
                  </a:lnTo>
                  <a:lnTo>
                    <a:pt x="2854" y="5638"/>
                  </a:lnTo>
                  <a:lnTo>
                    <a:pt x="2859" y="5636"/>
                  </a:lnTo>
                  <a:lnTo>
                    <a:pt x="2864" y="5636"/>
                  </a:lnTo>
                  <a:lnTo>
                    <a:pt x="2868" y="5634"/>
                  </a:lnTo>
                  <a:lnTo>
                    <a:pt x="2871" y="5633"/>
                  </a:lnTo>
                  <a:lnTo>
                    <a:pt x="2873" y="5629"/>
                  </a:lnTo>
                  <a:lnTo>
                    <a:pt x="2886" y="5622"/>
                  </a:lnTo>
                  <a:lnTo>
                    <a:pt x="2900" y="5616"/>
                  </a:lnTo>
                  <a:lnTo>
                    <a:pt x="2902" y="5607"/>
                  </a:lnTo>
                  <a:lnTo>
                    <a:pt x="2900" y="5600"/>
                  </a:lnTo>
                  <a:lnTo>
                    <a:pt x="2897" y="5595"/>
                  </a:lnTo>
                  <a:lnTo>
                    <a:pt x="2893" y="5592"/>
                  </a:lnTo>
                  <a:lnTo>
                    <a:pt x="2885" y="5585"/>
                  </a:lnTo>
                  <a:lnTo>
                    <a:pt x="2881" y="5580"/>
                  </a:lnTo>
                  <a:lnTo>
                    <a:pt x="2880" y="5575"/>
                  </a:lnTo>
                  <a:lnTo>
                    <a:pt x="2880" y="5568"/>
                  </a:lnTo>
                  <a:lnTo>
                    <a:pt x="2880" y="5561"/>
                  </a:lnTo>
                  <a:lnTo>
                    <a:pt x="2881" y="5556"/>
                  </a:lnTo>
                  <a:lnTo>
                    <a:pt x="2886" y="5554"/>
                  </a:lnTo>
                  <a:lnTo>
                    <a:pt x="2892" y="5554"/>
                  </a:lnTo>
                  <a:lnTo>
                    <a:pt x="2897" y="5554"/>
                  </a:lnTo>
                  <a:lnTo>
                    <a:pt x="2902" y="5554"/>
                  </a:lnTo>
                  <a:lnTo>
                    <a:pt x="2907" y="5554"/>
                  </a:lnTo>
                  <a:lnTo>
                    <a:pt x="2907" y="5547"/>
                  </a:lnTo>
                  <a:lnTo>
                    <a:pt x="2910" y="5546"/>
                  </a:lnTo>
                  <a:lnTo>
                    <a:pt x="2915" y="5546"/>
                  </a:lnTo>
                  <a:lnTo>
                    <a:pt x="2919" y="5544"/>
                  </a:lnTo>
                  <a:lnTo>
                    <a:pt x="2921" y="5542"/>
                  </a:lnTo>
                  <a:lnTo>
                    <a:pt x="2921" y="5541"/>
                  </a:lnTo>
                  <a:lnTo>
                    <a:pt x="2924" y="5541"/>
                  </a:lnTo>
                  <a:lnTo>
                    <a:pt x="2926" y="5542"/>
                  </a:lnTo>
                  <a:lnTo>
                    <a:pt x="2927" y="5542"/>
                  </a:lnTo>
                  <a:lnTo>
                    <a:pt x="2929" y="5542"/>
                  </a:lnTo>
                  <a:lnTo>
                    <a:pt x="2931" y="5542"/>
                  </a:lnTo>
                  <a:lnTo>
                    <a:pt x="2932" y="5542"/>
                  </a:lnTo>
                  <a:lnTo>
                    <a:pt x="2934" y="5542"/>
                  </a:lnTo>
                  <a:lnTo>
                    <a:pt x="2936" y="5541"/>
                  </a:lnTo>
                  <a:lnTo>
                    <a:pt x="2938" y="5541"/>
                  </a:lnTo>
                  <a:lnTo>
                    <a:pt x="2939" y="5541"/>
                  </a:lnTo>
                  <a:lnTo>
                    <a:pt x="2941" y="5541"/>
                  </a:lnTo>
                  <a:lnTo>
                    <a:pt x="2943" y="5539"/>
                  </a:lnTo>
                  <a:lnTo>
                    <a:pt x="2944" y="5539"/>
                  </a:lnTo>
                  <a:lnTo>
                    <a:pt x="2946" y="5537"/>
                  </a:lnTo>
                  <a:lnTo>
                    <a:pt x="2948" y="5537"/>
                  </a:lnTo>
                  <a:lnTo>
                    <a:pt x="2950" y="5537"/>
                  </a:lnTo>
                  <a:lnTo>
                    <a:pt x="2950" y="5535"/>
                  </a:lnTo>
                  <a:lnTo>
                    <a:pt x="2951" y="5535"/>
                  </a:lnTo>
                  <a:lnTo>
                    <a:pt x="2953" y="5535"/>
                  </a:lnTo>
                  <a:lnTo>
                    <a:pt x="2955" y="5534"/>
                  </a:lnTo>
                  <a:lnTo>
                    <a:pt x="2958" y="5534"/>
                  </a:lnTo>
                  <a:lnTo>
                    <a:pt x="2961" y="5534"/>
                  </a:lnTo>
                  <a:lnTo>
                    <a:pt x="2965" y="5534"/>
                  </a:lnTo>
                  <a:lnTo>
                    <a:pt x="2967" y="5534"/>
                  </a:lnTo>
                  <a:lnTo>
                    <a:pt x="2970" y="5529"/>
                  </a:lnTo>
                  <a:lnTo>
                    <a:pt x="2977" y="5522"/>
                  </a:lnTo>
                  <a:lnTo>
                    <a:pt x="2984" y="5517"/>
                  </a:lnTo>
                  <a:lnTo>
                    <a:pt x="2990" y="5512"/>
                  </a:lnTo>
                  <a:lnTo>
                    <a:pt x="2990" y="5510"/>
                  </a:lnTo>
                  <a:lnTo>
                    <a:pt x="2992" y="5508"/>
                  </a:lnTo>
                  <a:lnTo>
                    <a:pt x="2992" y="5506"/>
                  </a:lnTo>
                  <a:lnTo>
                    <a:pt x="2996" y="5506"/>
                  </a:lnTo>
                  <a:lnTo>
                    <a:pt x="2997" y="5503"/>
                  </a:lnTo>
                  <a:lnTo>
                    <a:pt x="2999" y="5503"/>
                  </a:lnTo>
                  <a:lnTo>
                    <a:pt x="3004" y="5496"/>
                  </a:lnTo>
                  <a:lnTo>
                    <a:pt x="3011" y="5491"/>
                  </a:lnTo>
                  <a:lnTo>
                    <a:pt x="3016" y="5488"/>
                  </a:lnTo>
                  <a:lnTo>
                    <a:pt x="3018" y="5484"/>
                  </a:lnTo>
                  <a:lnTo>
                    <a:pt x="3019" y="5481"/>
                  </a:lnTo>
                  <a:lnTo>
                    <a:pt x="3021" y="5477"/>
                  </a:lnTo>
                  <a:lnTo>
                    <a:pt x="3025" y="5472"/>
                  </a:lnTo>
                  <a:lnTo>
                    <a:pt x="3026" y="5471"/>
                  </a:lnTo>
                  <a:lnTo>
                    <a:pt x="3030" y="5467"/>
                  </a:lnTo>
                  <a:lnTo>
                    <a:pt x="3033" y="5464"/>
                  </a:lnTo>
                  <a:lnTo>
                    <a:pt x="3035" y="5455"/>
                  </a:lnTo>
                  <a:lnTo>
                    <a:pt x="3036" y="5450"/>
                  </a:lnTo>
                  <a:lnTo>
                    <a:pt x="3040" y="5447"/>
                  </a:lnTo>
                  <a:lnTo>
                    <a:pt x="3043" y="5443"/>
                  </a:lnTo>
                  <a:lnTo>
                    <a:pt x="3048" y="5442"/>
                  </a:lnTo>
                  <a:lnTo>
                    <a:pt x="3050" y="5438"/>
                  </a:lnTo>
                  <a:lnTo>
                    <a:pt x="3054" y="5438"/>
                  </a:lnTo>
                  <a:lnTo>
                    <a:pt x="3055" y="5435"/>
                  </a:lnTo>
                  <a:lnTo>
                    <a:pt x="3057" y="5428"/>
                  </a:lnTo>
                  <a:lnTo>
                    <a:pt x="3059" y="5421"/>
                  </a:lnTo>
                  <a:lnTo>
                    <a:pt x="3060" y="5420"/>
                  </a:lnTo>
                  <a:lnTo>
                    <a:pt x="3064" y="5418"/>
                  </a:lnTo>
                  <a:lnTo>
                    <a:pt x="3064" y="5409"/>
                  </a:lnTo>
                  <a:lnTo>
                    <a:pt x="3064" y="5402"/>
                  </a:lnTo>
                  <a:lnTo>
                    <a:pt x="3060" y="5397"/>
                  </a:lnTo>
                  <a:lnTo>
                    <a:pt x="3059" y="5392"/>
                  </a:lnTo>
                  <a:lnTo>
                    <a:pt x="3052" y="5384"/>
                  </a:lnTo>
                  <a:lnTo>
                    <a:pt x="3050" y="5377"/>
                  </a:lnTo>
                  <a:lnTo>
                    <a:pt x="3050" y="5370"/>
                  </a:lnTo>
                  <a:lnTo>
                    <a:pt x="3054" y="5367"/>
                  </a:lnTo>
                  <a:lnTo>
                    <a:pt x="3055" y="5362"/>
                  </a:lnTo>
                  <a:lnTo>
                    <a:pt x="3057" y="5350"/>
                  </a:lnTo>
                  <a:lnTo>
                    <a:pt x="3059" y="5338"/>
                  </a:lnTo>
                  <a:lnTo>
                    <a:pt x="3060" y="5333"/>
                  </a:lnTo>
                  <a:lnTo>
                    <a:pt x="3064" y="5329"/>
                  </a:lnTo>
                  <a:lnTo>
                    <a:pt x="3065" y="5324"/>
                  </a:lnTo>
                  <a:lnTo>
                    <a:pt x="3067" y="5322"/>
                  </a:lnTo>
                  <a:lnTo>
                    <a:pt x="3071" y="5322"/>
                  </a:lnTo>
                  <a:lnTo>
                    <a:pt x="3074" y="5314"/>
                  </a:lnTo>
                  <a:lnTo>
                    <a:pt x="3079" y="5307"/>
                  </a:lnTo>
                  <a:lnTo>
                    <a:pt x="3083" y="5298"/>
                  </a:lnTo>
                  <a:lnTo>
                    <a:pt x="3084" y="5293"/>
                  </a:lnTo>
                  <a:lnTo>
                    <a:pt x="3084" y="5288"/>
                  </a:lnTo>
                  <a:lnTo>
                    <a:pt x="3084" y="5261"/>
                  </a:lnTo>
                  <a:lnTo>
                    <a:pt x="3081" y="5261"/>
                  </a:lnTo>
                  <a:lnTo>
                    <a:pt x="3079" y="5257"/>
                  </a:lnTo>
                  <a:lnTo>
                    <a:pt x="3077" y="5251"/>
                  </a:lnTo>
                  <a:lnTo>
                    <a:pt x="3076" y="5244"/>
                  </a:lnTo>
                  <a:lnTo>
                    <a:pt x="3074" y="5242"/>
                  </a:lnTo>
                  <a:lnTo>
                    <a:pt x="3071" y="5240"/>
                  </a:lnTo>
                  <a:lnTo>
                    <a:pt x="3071" y="5234"/>
                  </a:lnTo>
                  <a:lnTo>
                    <a:pt x="3071" y="5230"/>
                  </a:lnTo>
                  <a:lnTo>
                    <a:pt x="3062" y="5211"/>
                  </a:lnTo>
                  <a:lnTo>
                    <a:pt x="3062" y="5210"/>
                  </a:lnTo>
                  <a:lnTo>
                    <a:pt x="3060" y="5203"/>
                  </a:lnTo>
                  <a:lnTo>
                    <a:pt x="3062" y="5194"/>
                  </a:lnTo>
                  <a:lnTo>
                    <a:pt x="3060" y="5192"/>
                  </a:lnTo>
                  <a:lnTo>
                    <a:pt x="3059" y="5192"/>
                  </a:lnTo>
                  <a:lnTo>
                    <a:pt x="3057" y="5192"/>
                  </a:lnTo>
                  <a:lnTo>
                    <a:pt x="3057" y="5186"/>
                  </a:lnTo>
                  <a:lnTo>
                    <a:pt x="3055" y="5182"/>
                  </a:lnTo>
                  <a:lnTo>
                    <a:pt x="3054" y="5179"/>
                  </a:lnTo>
                  <a:lnTo>
                    <a:pt x="3048" y="5172"/>
                  </a:lnTo>
                  <a:lnTo>
                    <a:pt x="3047" y="5169"/>
                  </a:lnTo>
                  <a:lnTo>
                    <a:pt x="3045" y="5165"/>
                  </a:lnTo>
                  <a:lnTo>
                    <a:pt x="3047" y="5160"/>
                  </a:lnTo>
                  <a:lnTo>
                    <a:pt x="3048" y="5155"/>
                  </a:lnTo>
                  <a:lnTo>
                    <a:pt x="3048" y="5152"/>
                  </a:lnTo>
                  <a:lnTo>
                    <a:pt x="3043" y="5145"/>
                  </a:lnTo>
                  <a:lnTo>
                    <a:pt x="3040" y="5136"/>
                  </a:lnTo>
                  <a:lnTo>
                    <a:pt x="3038" y="5128"/>
                  </a:lnTo>
                  <a:lnTo>
                    <a:pt x="3040" y="5119"/>
                  </a:lnTo>
                  <a:lnTo>
                    <a:pt x="3036" y="5117"/>
                  </a:lnTo>
                  <a:lnTo>
                    <a:pt x="3036" y="5114"/>
                  </a:lnTo>
                  <a:lnTo>
                    <a:pt x="3036" y="5112"/>
                  </a:lnTo>
                  <a:lnTo>
                    <a:pt x="3036" y="5111"/>
                  </a:lnTo>
                  <a:lnTo>
                    <a:pt x="3036" y="5109"/>
                  </a:lnTo>
                  <a:lnTo>
                    <a:pt x="3036" y="5106"/>
                  </a:lnTo>
                  <a:lnTo>
                    <a:pt x="3036" y="5104"/>
                  </a:lnTo>
                  <a:lnTo>
                    <a:pt x="3036" y="5100"/>
                  </a:lnTo>
                  <a:lnTo>
                    <a:pt x="3036" y="5097"/>
                  </a:lnTo>
                  <a:lnTo>
                    <a:pt x="3036" y="5094"/>
                  </a:lnTo>
                  <a:lnTo>
                    <a:pt x="3028" y="5078"/>
                  </a:lnTo>
                  <a:lnTo>
                    <a:pt x="3025" y="5071"/>
                  </a:lnTo>
                  <a:lnTo>
                    <a:pt x="3021" y="5065"/>
                  </a:lnTo>
                  <a:lnTo>
                    <a:pt x="3019" y="5063"/>
                  </a:lnTo>
                  <a:lnTo>
                    <a:pt x="3016" y="5056"/>
                  </a:lnTo>
                  <a:lnTo>
                    <a:pt x="3016" y="5053"/>
                  </a:lnTo>
                  <a:lnTo>
                    <a:pt x="3016" y="5048"/>
                  </a:lnTo>
                  <a:lnTo>
                    <a:pt x="3016" y="5044"/>
                  </a:lnTo>
                  <a:lnTo>
                    <a:pt x="3016" y="5042"/>
                  </a:lnTo>
                  <a:lnTo>
                    <a:pt x="3035" y="5039"/>
                  </a:lnTo>
                  <a:lnTo>
                    <a:pt x="3050" y="5034"/>
                  </a:lnTo>
                  <a:lnTo>
                    <a:pt x="3069" y="5029"/>
                  </a:lnTo>
                  <a:lnTo>
                    <a:pt x="3079" y="5029"/>
                  </a:lnTo>
                  <a:lnTo>
                    <a:pt x="3091" y="5029"/>
                  </a:lnTo>
                  <a:lnTo>
                    <a:pt x="3094" y="5022"/>
                  </a:lnTo>
                  <a:lnTo>
                    <a:pt x="3098" y="5015"/>
                  </a:lnTo>
                  <a:lnTo>
                    <a:pt x="3098" y="5012"/>
                  </a:lnTo>
                  <a:lnTo>
                    <a:pt x="3098" y="5008"/>
                  </a:lnTo>
                  <a:lnTo>
                    <a:pt x="3101" y="5008"/>
                  </a:lnTo>
                  <a:lnTo>
                    <a:pt x="3105" y="5008"/>
                  </a:lnTo>
                  <a:lnTo>
                    <a:pt x="3105" y="5005"/>
                  </a:lnTo>
                  <a:lnTo>
                    <a:pt x="3105" y="5002"/>
                  </a:lnTo>
                  <a:lnTo>
                    <a:pt x="3108" y="5002"/>
                  </a:lnTo>
                  <a:lnTo>
                    <a:pt x="3112" y="5002"/>
                  </a:lnTo>
                  <a:lnTo>
                    <a:pt x="3118" y="4988"/>
                  </a:lnTo>
                  <a:lnTo>
                    <a:pt x="3118" y="4984"/>
                  </a:lnTo>
                  <a:lnTo>
                    <a:pt x="3118" y="4981"/>
                  </a:lnTo>
                  <a:lnTo>
                    <a:pt x="3122" y="4981"/>
                  </a:lnTo>
                  <a:lnTo>
                    <a:pt x="3125" y="4981"/>
                  </a:lnTo>
                  <a:lnTo>
                    <a:pt x="3125" y="4978"/>
                  </a:lnTo>
                  <a:lnTo>
                    <a:pt x="3125" y="4974"/>
                  </a:lnTo>
                  <a:lnTo>
                    <a:pt x="3125" y="4971"/>
                  </a:lnTo>
                  <a:lnTo>
                    <a:pt x="3125" y="4967"/>
                  </a:lnTo>
                  <a:lnTo>
                    <a:pt x="3132" y="4949"/>
                  </a:lnTo>
                  <a:lnTo>
                    <a:pt x="3137" y="4930"/>
                  </a:lnTo>
                  <a:lnTo>
                    <a:pt x="3142" y="4908"/>
                  </a:lnTo>
                  <a:lnTo>
                    <a:pt x="3146" y="4886"/>
                  </a:lnTo>
                  <a:lnTo>
                    <a:pt x="3134" y="4863"/>
                  </a:lnTo>
                  <a:lnTo>
                    <a:pt x="3125" y="4845"/>
                  </a:lnTo>
                  <a:lnTo>
                    <a:pt x="3122" y="4845"/>
                  </a:lnTo>
                  <a:lnTo>
                    <a:pt x="3118" y="4845"/>
                  </a:lnTo>
                  <a:lnTo>
                    <a:pt x="3118" y="4843"/>
                  </a:lnTo>
                  <a:lnTo>
                    <a:pt x="3118" y="4838"/>
                  </a:lnTo>
                  <a:lnTo>
                    <a:pt x="3118" y="4834"/>
                  </a:lnTo>
                  <a:lnTo>
                    <a:pt x="3118" y="4831"/>
                  </a:lnTo>
                  <a:lnTo>
                    <a:pt x="3115" y="4829"/>
                  </a:lnTo>
                  <a:lnTo>
                    <a:pt x="3112" y="4828"/>
                  </a:lnTo>
                  <a:lnTo>
                    <a:pt x="3105" y="4824"/>
                  </a:lnTo>
                  <a:lnTo>
                    <a:pt x="3105" y="4821"/>
                  </a:lnTo>
                  <a:lnTo>
                    <a:pt x="3105" y="4817"/>
                  </a:lnTo>
                  <a:lnTo>
                    <a:pt x="3101" y="4816"/>
                  </a:lnTo>
                  <a:lnTo>
                    <a:pt x="3098" y="4814"/>
                  </a:lnTo>
                  <a:lnTo>
                    <a:pt x="3094" y="4812"/>
                  </a:lnTo>
                  <a:lnTo>
                    <a:pt x="3091" y="4811"/>
                  </a:lnTo>
                  <a:lnTo>
                    <a:pt x="3089" y="4805"/>
                  </a:lnTo>
                  <a:lnTo>
                    <a:pt x="3086" y="4802"/>
                  </a:lnTo>
                  <a:lnTo>
                    <a:pt x="3083" y="4799"/>
                  </a:lnTo>
                  <a:lnTo>
                    <a:pt x="3077" y="4797"/>
                  </a:lnTo>
                  <a:lnTo>
                    <a:pt x="3072" y="4795"/>
                  </a:lnTo>
                  <a:lnTo>
                    <a:pt x="3069" y="4792"/>
                  </a:lnTo>
                  <a:lnTo>
                    <a:pt x="3065" y="4788"/>
                  </a:lnTo>
                  <a:lnTo>
                    <a:pt x="3064" y="4783"/>
                  </a:lnTo>
                  <a:lnTo>
                    <a:pt x="3055" y="4778"/>
                  </a:lnTo>
                  <a:lnTo>
                    <a:pt x="3048" y="4771"/>
                  </a:lnTo>
                  <a:lnTo>
                    <a:pt x="3042" y="4764"/>
                  </a:lnTo>
                  <a:lnTo>
                    <a:pt x="3036" y="4756"/>
                  </a:lnTo>
                  <a:lnTo>
                    <a:pt x="3033" y="4753"/>
                  </a:lnTo>
                  <a:lnTo>
                    <a:pt x="3030" y="4749"/>
                  </a:lnTo>
                  <a:lnTo>
                    <a:pt x="3021" y="4744"/>
                  </a:lnTo>
                  <a:lnTo>
                    <a:pt x="3013" y="4739"/>
                  </a:lnTo>
                  <a:lnTo>
                    <a:pt x="3011" y="4734"/>
                  </a:lnTo>
                  <a:lnTo>
                    <a:pt x="3009" y="4729"/>
                  </a:lnTo>
                  <a:lnTo>
                    <a:pt x="3011" y="4722"/>
                  </a:lnTo>
                  <a:lnTo>
                    <a:pt x="3011" y="4715"/>
                  </a:lnTo>
                  <a:lnTo>
                    <a:pt x="3008" y="4706"/>
                  </a:lnTo>
                  <a:lnTo>
                    <a:pt x="3004" y="4698"/>
                  </a:lnTo>
                  <a:lnTo>
                    <a:pt x="3002" y="4693"/>
                  </a:lnTo>
                  <a:lnTo>
                    <a:pt x="3002" y="4688"/>
                  </a:lnTo>
                  <a:lnTo>
                    <a:pt x="3002" y="4682"/>
                  </a:lnTo>
                  <a:lnTo>
                    <a:pt x="3002" y="4677"/>
                  </a:lnTo>
                  <a:lnTo>
                    <a:pt x="3001" y="4671"/>
                  </a:lnTo>
                  <a:lnTo>
                    <a:pt x="3002" y="4667"/>
                  </a:lnTo>
                  <a:lnTo>
                    <a:pt x="3009" y="4667"/>
                  </a:lnTo>
                  <a:lnTo>
                    <a:pt x="3009" y="4659"/>
                  </a:lnTo>
                  <a:lnTo>
                    <a:pt x="3008" y="4652"/>
                  </a:lnTo>
                  <a:lnTo>
                    <a:pt x="3006" y="4645"/>
                  </a:lnTo>
                  <a:lnTo>
                    <a:pt x="3002" y="4640"/>
                  </a:lnTo>
                  <a:lnTo>
                    <a:pt x="3008" y="4636"/>
                  </a:lnTo>
                  <a:lnTo>
                    <a:pt x="3009" y="4631"/>
                  </a:lnTo>
                  <a:lnTo>
                    <a:pt x="3011" y="4624"/>
                  </a:lnTo>
                  <a:lnTo>
                    <a:pt x="3009" y="4618"/>
                  </a:lnTo>
                  <a:lnTo>
                    <a:pt x="3009" y="4601"/>
                  </a:lnTo>
                  <a:lnTo>
                    <a:pt x="3008" y="4592"/>
                  </a:lnTo>
                  <a:lnTo>
                    <a:pt x="3009" y="4585"/>
                  </a:lnTo>
                  <a:lnTo>
                    <a:pt x="3013" y="4578"/>
                  </a:lnTo>
                  <a:lnTo>
                    <a:pt x="3014" y="4572"/>
                  </a:lnTo>
                  <a:lnTo>
                    <a:pt x="3016" y="4553"/>
                  </a:lnTo>
                  <a:lnTo>
                    <a:pt x="3016" y="4534"/>
                  </a:lnTo>
                  <a:lnTo>
                    <a:pt x="3016" y="4517"/>
                  </a:lnTo>
                  <a:lnTo>
                    <a:pt x="3019" y="4495"/>
                  </a:lnTo>
                  <a:lnTo>
                    <a:pt x="3023" y="4476"/>
                  </a:lnTo>
                  <a:lnTo>
                    <a:pt x="3016" y="4476"/>
                  </a:lnTo>
                  <a:lnTo>
                    <a:pt x="3016" y="4473"/>
                  </a:lnTo>
                  <a:lnTo>
                    <a:pt x="3016" y="4469"/>
                  </a:lnTo>
                  <a:lnTo>
                    <a:pt x="3014" y="4466"/>
                  </a:lnTo>
                  <a:lnTo>
                    <a:pt x="3011" y="4464"/>
                  </a:lnTo>
                  <a:lnTo>
                    <a:pt x="3002" y="4462"/>
                  </a:lnTo>
                  <a:lnTo>
                    <a:pt x="2999" y="4461"/>
                  </a:lnTo>
                  <a:lnTo>
                    <a:pt x="2996" y="4459"/>
                  </a:lnTo>
                  <a:lnTo>
                    <a:pt x="2992" y="4457"/>
                  </a:lnTo>
                  <a:lnTo>
                    <a:pt x="2989" y="4456"/>
                  </a:lnTo>
                  <a:lnTo>
                    <a:pt x="2989" y="4449"/>
                  </a:lnTo>
                  <a:lnTo>
                    <a:pt x="2989" y="4442"/>
                  </a:lnTo>
                  <a:lnTo>
                    <a:pt x="2989" y="4437"/>
                  </a:lnTo>
                  <a:lnTo>
                    <a:pt x="2985" y="4428"/>
                  </a:lnTo>
                  <a:lnTo>
                    <a:pt x="2982" y="4420"/>
                  </a:lnTo>
                  <a:lnTo>
                    <a:pt x="2980" y="4415"/>
                  </a:lnTo>
                  <a:lnTo>
                    <a:pt x="2982" y="4408"/>
                  </a:lnTo>
                  <a:lnTo>
                    <a:pt x="2979" y="4403"/>
                  </a:lnTo>
                  <a:lnTo>
                    <a:pt x="2977" y="4396"/>
                  </a:lnTo>
                  <a:lnTo>
                    <a:pt x="2973" y="4391"/>
                  </a:lnTo>
                  <a:lnTo>
                    <a:pt x="2972" y="4389"/>
                  </a:lnTo>
                  <a:lnTo>
                    <a:pt x="2968" y="4387"/>
                  </a:lnTo>
                  <a:lnTo>
                    <a:pt x="2968" y="4379"/>
                  </a:lnTo>
                  <a:lnTo>
                    <a:pt x="2967" y="4372"/>
                  </a:lnTo>
                  <a:lnTo>
                    <a:pt x="2961" y="4369"/>
                  </a:lnTo>
                  <a:lnTo>
                    <a:pt x="2955" y="4367"/>
                  </a:lnTo>
                  <a:lnTo>
                    <a:pt x="2955" y="4364"/>
                  </a:lnTo>
                  <a:lnTo>
                    <a:pt x="2955" y="4360"/>
                  </a:lnTo>
                  <a:lnTo>
                    <a:pt x="2955" y="4357"/>
                  </a:lnTo>
                  <a:lnTo>
                    <a:pt x="2955" y="4353"/>
                  </a:lnTo>
                  <a:lnTo>
                    <a:pt x="2961" y="4353"/>
                  </a:lnTo>
                  <a:lnTo>
                    <a:pt x="2960" y="4350"/>
                  </a:lnTo>
                  <a:lnTo>
                    <a:pt x="2958" y="4348"/>
                  </a:lnTo>
                  <a:lnTo>
                    <a:pt x="2955" y="4347"/>
                  </a:lnTo>
                  <a:lnTo>
                    <a:pt x="2953" y="4323"/>
                  </a:lnTo>
                  <a:lnTo>
                    <a:pt x="2953" y="4307"/>
                  </a:lnTo>
                  <a:lnTo>
                    <a:pt x="2953" y="4302"/>
                  </a:lnTo>
                  <a:lnTo>
                    <a:pt x="2955" y="4299"/>
                  </a:lnTo>
                  <a:lnTo>
                    <a:pt x="2961" y="4299"/>
                  </a:lnTo>
                  <a:lnTo>
                    <a:pt x="2961" y="4294"/>
                  </a:lnTo>
                  <a:lnTo>
                    <a:pt x="2961" y="4289"/>
                  </a:lnTo>
                  <a:lnTo>
                    <a:pt x="2961" y="4283"/>
                  </a:lnTo>
                  <a:lnTo>
                    <a:pt x="2961" y="4278"/>
                  </a:lnTo>
                  <a:lnTo>
                    <a:pt x="2963" y="4277"/>
                  </a:lnTo>
                  <a:lnTo>
                    <a:pt x="2965" y="4277"/>
                  </a:lnTo>
                  <a:lnTo>
                    <a:pt x="2967" y="4275"/>
                  </a:lnTo>
                  <a:lnTo>
                    <a:pt x="2968" y="4271"/>
                  </a:lnTo>
                  <a:lnTo>
                    <a:pt x="2970" y="4265"/>
                  </a:lnTo>
                  <a:lnTo>
                    <a:pt x="2972" y="4261"/>
                  </a:lnTo>
                  <a:lnTo>
                    <a:pt x="2975" y="4251"/>
                  </a:lnTo>
                  <a:lnTo>
                    <a:pt x="2973" y="4234"/>
                  </a:lnTo>
                  <a:lnTo>
                    <a:pt x="2970" y="4219"/>
                  </a:lnTo>
                  <a:lnTo>
                    <a:pt x="2967" y="4203"/>
                  </a:lnTo>
                  <a:lnTo>
                    <a:pt x="2968" y="4183"/>
                  </a:lnTo>
                  <a:lnTo>
                    <a:pt x="2970" y="4176"/>
                  </a:lnTo>
                  <a:lnTo>
                    <a:pt x="2972" y="4169"/>
                  </a:lnTo>
                  <a:lnTo>
                    <a:pt x="2977" y="4157"/>
                  </a:lnTo>
                  <a:lnTo>
                    <a:pt x="2984" y="4147"/>
                  </a:lnTo>
                  <a:lnTo>
                    <a:pt x="2989" y="4135"/>
                  </a:lnTo>
                  <a:lnTo>
                    <a:pt x="2987" y="4128"/>
                  </a:lnTo>
                  <a:lnTo>
                    <a:pt x="2985" y="4121"/>
                  </a:lnTo>
                  <a:lnTo>
                    <a:pt x="2982" y="4116"/>
                  </a:lnTo>
                  <a:lnTo>
                    <a:pt x="2982" y="4108"/>
                  </a:lnTo>
                  <a:lnTo>
                    <a:pt x="2979" y="4102"/>
                  </a:lnTo>
                  <a:lnTo>
                    <a:pt x="2977" y="4096"/>
                  </a:lnTo>
                  <a:lnTo>
                    <a:pt x="2973" y="4091"/>
                  </a:lnTo>
                  <a:lnTo>
                    <a:pt x="2972" y="4089"/>
                  </a:lnTo>
                  <a:lnTo>
                    <a:pt x="2968" y="4087"/>
                  </a:lnTo>
                  <a:lnTo>
                    <a:pt x="2968" y="4070"/>
                  </a:lnTo>
                  <a:lnTo>
                    <a:pt x="2967" y="4063"/>
                  </a:lnTo>
                  <a:lnTo>
                    <a:pt x="2965" y="4062"/>
                  </a:lnTo>
                  <a:lnTo>
                    <a:pt x="2961" y="4060"/>
                  </a:lnTo>
                  <a:lnTo>
                    <a:pt x="2961" y="4044"/>
                  </a:lnTo>
                  <a:lnTo>
                    <a:pt x="2960" y="4029"/>
                  </a:lnTo>
                  <a:lnTo>
                    <a:pt x="2955" y="4005"/>
                  </a:lnTo>
                  <a:lnTo>
                    <a:pt x="2960" y="4002"/>
                  </a:lnTo>
                  <a:lnTo>
                    <a:pt x="2965" y="3998"/>
                  </a:lnTo>
                  <a:lnTo>
                    <a:pt x="2968" y="3993"/>
                  </a:lnTo>
                  <a:lnTo>
                    <a:pt x="2972" y="3988"/>
                  </a:lnTo>
                  <a:lnTo>
                    <a:pt x="2975" y="3976"/>
                  </a:lnTo>
                  <a:lnTo>
                    <a:pt x="2982" y="3964"/>
                  </a:lnTo>
                  <a:lnTo>
                    <a:pt x="2985" y="3964"/>
                  </a:lnTo>
                  <a:lnTo>
                    <a:pt x="2987" y="3963"/>
                  </a:lnTo>
                  <a:lnTo>
                    <a:pt x="2989" y="3958"/>
                  </a:lnTo>
                  <a:lnTo>
                    <a:pt x="2992" y="3954"/>
                  </a:lnTo>
                  <a:lnTo>
                    <a:pt x="2994" y="3952"/>
                  </a:lnTo>
                  <a:lnTo>
                    <a:pt x="2996" y="3951"/>
                  </a:lnTo>
                  <a:lnTo>
                    <a:pt x="2996" y="3935"/>
                  </a:lnTo>
                  <a:lnTo>
                    <a:pt x="2996" y="3920"/>
                  </a:lnTo>
                  <a:lnTo>
                    <a:pt x="2996" y="3905"/>
                  </a:lnTo>
                  <a:lnTo>
                    <a:pt x="2996" y="3889"/>
                  </a:lnTo>
                  <a:lnTo>
                    <a:pt x="2994" y="3881"/>
                  </a:lnTo>
                  <a:lnTo>
                    <a:pt x="2992" y="3876"/>
                  </a:lnTo>
                  <a:lnTo>
                    <a:pt x="2990" y="3869"/>
                  </a:lnTo>
                  <a:lnTo>
                    <a:pt x="2989" y="3862"/>
                  </a:lnTo>
                  <a:lnTo>
                    <a:pt x="2996" y="3852"/>
                  </a:lnTo>
                  <a:lnTo>
                    <a:pt x="3004" y="3843"/>
                  </a:lnTo>
                  <a:lnTo>
                    <a:pt x="3013" y="3835"/>
                  </a:lnTo>
                  <a:lnTo>
                    <a:pt x="3023" y="3828"/>
                  </a:lnTo>
                  <a:lnTo>
                    <a:pt x="3023" y="3821"/>
                  </a:lnTo>
                  <a:lnTo>
                    <a:pt x="3023" y="3816"/>
                  </a:lnTo>
                  <a:lnTo>
                    <a:pt x="3026" y="3814"/>
                  </a:lnTo>
                  <a:lnTo>
                    <a:pt x="3030" y="3811"/>
                  </a:lnTo>
                  <a:lnTo>
                    <a:pt x="3033" y="3809"/>
                  </a:lnTo>
                  <a:lnTo>
                    <a:pt x="3036" y="3806"/>
                  </a:lnTo>
                  <a:lnTo>
                    <a:pt x="3036" y="3801"/>
                  </a:lnTo>
                  <a:lnTo>
                    <a:pt x="3036" y="3794"/>
                  </a:lnTo>
                  <a:lnTo>
                    <a:pt x="3043" y="3790"/>
                  </a:lnTo>
                  <a:lnTo>
                    <a:pt x="3050" y="3785"/>
                  </a:lnTo>
                  <a:lnTo>
                    <a:pt x="3060" y="3773"/>
                  </a:lnTo>
                  <a:lnTo>
                    <a:pt x="3071" y="3761"/>
                  </a:lnTo>
                  <a:lnTo>
                    <a:pt x="3077" y="3756"/>
                  </a:lnTo>
                  <a:lnTo>
                    <a:pt x="3084" y="3753"/>
                  </a:lnTo>
                  <a:lnTo>
                    <a:pt x="3084" y="3746"/>
                  </a:lnTo>
                  <a:lnTo>
                    <a:pt x="3084" y="3741"/>
                  </a:lnTo>
                  <a:lnTo>
                    <a:pt x="3088" y="3739"/>
                  </a:lnTo>
                  <a:lnTo>
                    <a:pt x="3091" y="3736"/>
                  </a:lnTo>
                  <a:lnTo>
                    <a:pt x="3094" y="3734"/>
                  </a:lnTo>
                  <a:lnTo>
                    <a:pt x="3098" y="3731"/>
                  </a:lnTo>
                  <a:lnTo>
                    <a:pt x="3098" y="3726"/>
                  </a:lnTo>
                  <a:lnTo>
                    <a:pt x="3098" y="3719"/>
                  </a:lnTo>
                  <a:lnTo>
                    <a:pt x="3103" y="3717"/>
                  </a:lnTo>
                  <a:lnTo>
                    <a:pt x="3108" y="3714"/>
                  </a:lnTo>
                  <a:lnTo>
                    <a:pt x="3115" y="3705"/>
                  </a:lnTo>
                  <a:lnTo>
                    <a:pt x="3122" y="3697"/>
                  </a:lnTo>
                  <a:lnTo>
                    <a:pt x="3127" y="3693"/>
                  </a:lnTo>
                  <a:lnTo>
                    <a:pt x="3132" y="3691"/>
                  </a:lnTo>
                  <a:lnTo>
                    <a:pt x="3134" y="3686"/>
                  </a:lnTo>
                  <a:lnTo>
                    <a:pt x="3137" y="3683"/>
                  </a:lnTo>
                  <a:lnTo>
                    <a:pt x="3146" y="3678"/>
                  </a:lnTo>
                  <a:lnTo>
                    <a:pt x="3147" y="3673"/>
                  </a:lnTo>
                  <a:lnTo>
                    <a:pt x="3149" y="3671"/>
                  </a:lnTo>
                  <a:lnTo>
                    <a:pt x="3152" y="3671"/>
                  </a:lnTo>
                  <a:lnTo>
                    <a:pt x="3154" y="3662"/>
                  </a:lnTo>
                  <a:lnTo>
                    <a:pt x="3156" y="3659"/>
                  </a:lnTo>
                  <a:lnTo>
                    <a:pt x="3159" y="3657"/>
                  </a:lnTo>
                  <a:lnTo>
                    <a:pt x="3163" y="3657"/>
                  </a:lnTo>
                  <a:lnTo>
                    <a:pt x="3166" y="3654"/>
                  </a:lnTo>
                  <a:lnTo>
                    <a:pt x="3169" y="3652"/>
                  </a:lnTo>
                  <a:lnTo>
                    <a:pt x="3173" y="3650"/>
                  </a:lnTo>
                  <a:lnTo>
                    <a:pt x="3192" y="3650"/>
                  </a:lnTo>
                  <a:lnTo>
                    <a:pt x="3209" y="3650"/>
                  </a:lnTo>
                  <a:lnTo>
                    <a:pt x="3226" y="3650"/>
                  </a:lnTo>
                  <a:lnTo>
                    <a:pt x="3241" y="3650"/>
                  </a:lnTo>
                  <a:lnTo>
                    <a:pt x="3245" y="3652"/>
                  </a:lnTo>
                  <a:lnTo>
                    <a:pt x="3248" y="3654"/>
                  </a:lnTo>
                  <a:lnTo>
                    <a:pt x="3251" y="3656"/>
                  </a:lnTo>
                  <a:lnTo>
                    <a:pt x="3255" y="3657"/>
                  </a:lnTo>
                  <a:lnTo>
                    <a:pt x="3260" y="3657"/>
                  </a:lnTo>
                  <a:lnTo>
                    <a:pt x="3265" y="3657"/>
                  </a:lnTo>
                  <a:lnTo>
                    <a:pt x="3270" y="3657"/>
                  </a:lnTo>
                  <a:lnTo>
                    <a:pt x="3275" y="3657"/>
                  </a:lnTo>
                  <a:lnTo>
                    <a:pt x="3275" y="3664"/>
                  </a:lnTo>
                  <a:lnTo>
                    <a:pt x="3277" y="3666"/>
                  </a:lnTo>
                  <a:lnTo>
                    <a:pt x="3282" y="3666"/>
                  </a:lnTo>
                  <a:lnTo>
                    <a:pt x="3292" y="3664"/>
                  </a:lnTo>
                  <a:lnTo>
                    <a:pt x="3303" y="3662"/>
                  </a:lnTo>
                  <a:lnTo>
                    <a:pt x="3306" y="3662"/>
                  </a:lnTo>
                  <a:lnTo>
                    <a:pt x="3309" y="3664"/>
                  </a:lnTo>
                  <a:lnTo>
                    <a:pt x="3309" y="3668"/>
                  </a:lnTo>
                  <a:lnTo>
                    <a:pt x="3311" y="3669"/>
                  </a:lnTo>
                  <a:lnTo>
                    <a:pt x="3316" y="3671"/>
                  </a:lnTo>
                  <a:lnTo>
                    <a:pt x="3320" y="3674"/>
                  </a:lnTo>
                  <a:lnTo>
                    <a:pt x="3321" y="3676"/>
                  </a:lnTo>
                  <a:lnTo>
                    <a:pt x="3323" y="3678"/>
                  </a:lnTo>
                  <a:lnTo>
                    <a:pt x="3330" y="3676"/>
                  </a:lnTo>
                  <a:lnTo>
                    <a:pt x="3337" y="3676"/>
                  </a:lnTo>
                  <a:lnTo>
                    <a:pt x="3345" y="3680"/>
                  </a:lnTo>
                  <a:lnTo>
                    <a:pt x="3354" y="3683"/>
                  </a:lnTo>
                  <a:lnTo>
                    <a:pt x="3359" y="3685"/>
                  </a:lnTo>
                  <a:lnTo>
                    <a:pt x="3364" y="3685"/>
                  </a:lnTo>
                  <a:lnTo>
                    <a:pt x="3368" y="3678"/>
                  </a:lnTo>
                  <a:lnTo>
                    <a:pt x="3373" y="3673"/>
                  </a:lnTo>
                  <a:lnTo>
                    <a:pt x="3378" y="3668"/>
                  </a:lnTo>
                  <a:lnTo>
                    <a:pt x="3385" y="3664"/>
                  </a:lnTo>
                  <a:lnTo>
                    <a:pt x="3386" y="3656"/>
                  </a:lnTo>
                  <a:lnTo>
                    <a:pt x="3388" y="3652"/>
                  </a:lnTo>
                  <a:lnTo>
                    <a:pt x="3391" y="3650"/>
                  </a:lnTo>
                  <a:lnTo>
                    <a:pt x="3393" y="3642"/>
                  </a:lnTo>
                  <a:lnTo>
                    <a:pt x="3395" y="3639"/>
                  </a:lnTo>
                  <a:lnTo>
                    <a:pt x="3398" y="3637"/>
                  </a:lnTo>
                  <a:lnTo>
                    <a:pt x="3398" y="3618"/>
                  </a:lnTo>
                  <a:lnTo>
                    <a:pt x="3398" y="3599"/>
                  </a:lnTo>
                  <a:lnTo>
                    <a:pt x="3393" y="3567"/>
                  </a:lnTo>
                  <a:lnTo>
                    <a:pt x="3388" y="3534"/>
                  </a:lnTo>
                  <a:lnTo>
                    <a:pt x="3385" y="3500"/>
                  </a:lnTo>
                  <a:lnTo>
                    <a:pt x="3379" y="3499"/>
                  </a:lnTo>
                  <a:lnTo>
                    <a:pt x="3376" y="3495"/>
                  </a:lnTo>
                  <a:lnTo>
                    <a:pt x="3371" y="3487"/>
                  </a:lnTo>
                  <a:lnTo>
                    <a:pt x="3368" y="3487"/>
                  </a:lnTo>
                  <a:lnTo>
                    <a:pt x="3364" y="3487"/>
                  </a:lnTo>
                  <a:lnTo>
                    <a:pt x="3361" y="3487"/>
                  </a:lnTo>
                  <a:lnTo>
                    <a:pt x="3357" y="3487"/>
                  </a:lnTo>
                  <a:lnTo>
                    <a:pt x="3356" y="3483"/>
                  </a:lnTo>
                  <a:lnTo>
                    <a:pt x="3354" y="3480"/>
                  </a:lnTo>
                  <a:lnTo>
                    <a:pt x="3352" y="3476"/>
                  </a:lnTo>
                  <a:lnTo>
                    <a:pt x="3350" y="3473"/>
                  </a:lnTo>
                  <a:lnTo>
                    <a:pt x="3347" y="3471"/>
                  </a:lnTo>
                  <a:lnTo>
                    <a:pt x="3342" y="3471"/>
                  </a:lnTo>
                  <a:lnTo>
                    <a:pt x="3338" y="3470"/>
                  </a:lnTo>
                  <a:lnTo>
                    <a:pt x="3337" y="3468"/>
                  </a:lnTo>
                  <a:lnTo>
                    <a:pt x="3337" y="3466"/>
                  </a:lnTo>
                  <a:lnTo>
                    <a:pt x="3332" y="3464"/>
                  </a:lnTo>
                  <a:lnTo>
                    <a:pt x="3326" y="3463"/>
                  </a:lnTo>
                  <a:lnTo>
                    <a:pt x="3323" y="3459"/>
                  </a:lnTo>
                  <a:lnTo>
                    <a:pt x="3316" y="3459"/>
                  </a:lnTo>
                  <a:lnTo>
                    <a:pt x="3316" y="3453"/>
                  </a:lnTo>
                  <a:lnTo>
                    <a:pt x="3315" y="3446"/>
                  </a:lnTo>
                  <a:lnTo>
                    <a:pt x="3311" y="3442"/>
                  </a:lnTo>
                  <a:lnTo>
                    <a:pt x="3306" y="3439"/>
                  </a:lnTo>
                  <a:lnTo>
                    <a:pt x="3301" y="3436"/>
                  </a:lnTo>
                  <a:lnTo>
                    <a:pt x="3297" y="3432"/>
                  </a:lnTo>
                  <a:lnTo>
                    <a:pt x="3296" y="3427"/>
                  </a:lnTo>
                  <a:lnTo>
                    <a:pt x="3296" y="3418"/>
                  </a:lnTo>
                  <a:lnTo>
                    <a:pt x="3299" y="3413"/>
                  </a:lnTo>
                  <a:lnTo>
                    <a:pt x="3301" y="3408"/>
                  </a:lnTo>
                  <a:lnTo>
                    <a:pt x="3304" y="3396"/>
                  </a:lnTo>
                  <a:lnTo>
                    <a:pt x="3308" y="3384"/>
                  </a:lnTo>
                  <a:lnTo>
                    <a:pt x="3311" y="3381"/>
                  </a:lnTo>
                  <a:lnTo>
                    <a:pt x="3316" y="3378"/>
                  </a:lnTo>
                  <a:lnTo>
                    <a:pt x="3337" y="3337"/>
                  </a:lnTo>
                  <a:lnTo>
                    <a:pt x="3338" y="3332"/>
                  </a:lnTo>
                  <a:lnTo>
                    <a:pt x="3340" y="3330"/>
                  </a:lnTo>
                  <a:lnTo>
                    <a:pt x="3344" y="3330"/>
                  </a:lnTo>
                  <a:lnTo>
                    <a:pt x="3350" y="3316"/>
                  </a:lnTo>
                  <a:lnTo>
                    <a:pt x="3357" y="3303"/>
                  </a:lnTo>
                  <a:lnTo>
                    <a:pt x="3361" y="3296"/>
                  </a:lnTo>
                  <a:lnTo>
                    <a:pt x="3364" y="3289"/>
                  </a:lnTo>
                  <a:lnTo>
                    <a:pt x="3364" y="3279"/>
                  </a:lnTo>
                  <a:lnTo>
                    <a:pt x="3364" y="3268"/>
                  </a:lnTo>
                  <a:lnTo>
                    <a:pt x="3368" y="3267"/>
                  </a:lnTo>
                  <a:lnTo>
                    <a:pt x="3371" y="3265"/>
                  </a:lnTo>
                  <a:lnTo>
                    <a:pt x="3373" y="3256"/>
                  </a:lnTo>
                  <a:lnTo>
                    <a:pt x="3374" y="3253"/>
                  </a:lnTo>
                  <a:lnTo>
                    <a:pt x="3376" y="3250"/>
                  </a:lnTo>
                  <a:lnTo>
                    <a:pt x="3379" y="3248"/>
                  </a:lnTo>
                  <a:lnTo>
                    <a:pt x="3385" y="3248"/>
                  </a:lnTo>
                  <a:lnTo>
                    <a:pt x="3383" y="3241"/>
                  </a:lnTo>
                  <a:lnTo>
                    <a:pt x="3383" y="3236"/>
                  </a:lnTo>
                  <a:lnTo>
                    <a:pt x="3386" y="3229"/>
                  </a:lnTo>
                  <a:lnTo>
                    <a:pt x="3391" y="3224"/>
                  </a:lnTo>
                  <a:lnTo>
                    <a:pt x="3391" y="3219"/>
                  </a:lnTo>
                  <a:lnTo>
                    <a:pt x="3391" y="3214"/>
                  </a:lnTo>
                  <a:lnTo>
                    <a:pt x="3398" y="3212"/>
                  </a:lnTo>
                  <a:lnTo>
                    <a:pt x="3403" y="3209"/>
                  </a:lnTo>
                  <a:lnTo>
                    <a:pt x="3410" y="3207"/>
                  </a:lnTo>
                  <a:lnTo>
                    <a:pt x="3419" y="3207"/>
                  </a:lnTo>
                  <a:lnTo>
                    <a:pt x="3417" y="3195"/>
                  </a:lnTo>
                  <a:lnTo>
                    <a:pt x="3417" y="3185"/>
                  </a:lnTo>
                  <a:lnTo>
                    <a:pt x="3420" y="3168"/>
                  </a:lnTo>
                  <a:lnTo>
                    <a:pt x="3424" y="3151"/>
                  </a:lnTo>
                  <a:lnTo>
                    <a:pt x="3425" y="3142"/>
                  </a:lnTo>
                  <a:lnTo>
                    <a:pt x="3425" y="3132"/>
                  </a:lnTo>
                  <a:lnTo>
                    <a:pt x="3429" y="3130"/>
                  </a:lnTo>
                  <a:lnTo>
                    <a:pt x="3431" y="3129"/>
                  </a:lnTo>
                  <a:lnTo>
                    <a:pt x="3434" y="3123"/>
                  </a:lnTo>
                  <a:lnTo>
                    <a:pt x="3436" y="3117"/>
                  </a:lnTo>
                  <a:lnTo>
                    <a:pt x="3439" y="3111"/>
                  </a:lnTo>
                  <a:lnTo>
                    <a:pt x="3444" y="3108"/>
                  </a:lnTo>
                  <a:lnTo>
                    <a:pt x="3449" y="3105"/>
                  </a:lnTo>
                  <a:lnTo>
                    <a:pt x="3451" y="3099"/>
                  </a:lnTo>
                  <a:lnTo>
                    <a:pt x="3453" y="3091"/>
                  </a:lnTo>
                  <a:lnTo>
                    <a:pt x="3453" y="3082"/>
                  </a:lnTo>
                  <a:lnTo>
                    <a:pt x="3453" y="3081"/>
                  </a:lnTo>
                  <a:lnTo>
                    <a:pt x="3453" y="3072"/>
                  </a:lnTo>
                  <a:lnTo>
                    <a:pt x="3453" y="3070"/>
                  </a:lnTo>
                  <a:lnTo>
                    <a:pt x="3453" y="3069"/>
                  </a:lnTo>
                  <a:lnTo>
                    <a:pt x="3453" y="3067"/>
                  </a:lnTo>
                  <a:lnTo>
                    <a:pt x="3451" y="3057"/>
                  </a:lnTo>
                  <a:lnTo>
                    <a:pt x="3446" y="3050"/>
                  </a:lnTo>
                  <a:lnTo>
                    <a:pt x="3448" y="3043"/>
                  </a:lnTo>
                  <a:lnTo>
                    <a:pt x="3453" y="3033"/>
                  </a:lnTo>
                  <a:lnTo>
                    <a:pt x="3448" y="3043"/>
                  </a:lnTo>
                  <a:lnTo>
                    <a:pt x="3446" y="3050"/>
                  </a:lnTo>
                  <a:lnTo>
                    <a:pt x="3451" y="3048"/>
                  </a:lnTo>
                  <a:lnTo>
                    <a:pt x="3453" y="3043"/>
                  </a:lnTo>
                  <a:lnTo>
                    <a:pt x="3453" y="3036"/>
                  </a:lnTo>
                  <a:lnTo>
                    <a:pt x="3453" y="3029"/>
                  </a:lnTo>
                  <a:lnTo>
                    <a:pt x="3453" y="2995"/>
                  </a:lnTo>
                  <a:lnTo>
                    <a:pt x="3456" y="2989"/>
                  </a:lnTo>
                  <a:lnTo>
                    <a:pt x="3460" y="2982"/>
                  </a:lnTo>
                  <a:lnTo>
                    <a:pt x="3460" y="2973"/>
                  </a:lnTo>
                  <a:lnTo>
                    <a:pt x="3460" y="2963"/>
                  </a:lnTo>
                  <a:lnTo>
                    <a:pt x="3460" y="2944"/>
                  </a:lnTo>
                  <a:lnTo>
                    <a:pt x="3460" y="2927"/>
                  </a:lnTo>
                  <a:lnTo>
                    <a:pt x="3461" y="2924"/>
                  </a:lnTo>
                  <a:lnTo>
                    <a:pt x="3463" y="2922"/>
                  </a:lnTo>
                  <a:lnTo>
                    <a:pt x="3465" y="2922"/>
                  </a:lnTo>
                  <a:lnTo>
                    <a:pt x="3466" y="2920"/>
                  </a:lnTo>
                  <a:lnTo>
                    <a:pt x="3468" y="2914"/>
                  </a:lnTo>
                  <a:lnTo>
                    <a:pt x="3470" y="2905"/>
                  </a:lnTo>
                  <a:lnTo>
                    <a:pt x="3470" y="2898"/>
                  </a:lnTo>
                  <a:lnTo>
                    <a:pt x="3470" y="2890"/>
                  </a:lnTo>
                  <a:lnTo>
                    <a:pt x="3470" y="2876"/>
                  </a:lnTo>
                  <a:lnTo>
                    <a:pt x="3472" y="2871"/>
                  </a:lnTo>
                  <a:lnTo>
                    <a:pt x="3473" y="2866"/>
                  </a:lnTo>
                  <a:lnTo>
                    <a:pt x="3473" y="2862"/>
                  </a:lnTo>
                  <a:lnTo>
                    <a:pt x="3472" y="2859"/>
                  </a:lnTo>
                  <a:lnTo>
                    <a:pt x="3466" y="2856"/>
                  </a:lnTo>
                  <a:lnTo>
                    <a:pt x="3468" y="2859"/>
                  </a:lnTo>
                  <a:lnTo>
                    <a:pt x="3468" y="2861"/>
                  </a:lnTo>
                  <a:lnTo>
                    <a:pt x="3470" y="2862"/>
                  </a:lnTo>
                  <a:lnTo>
                    <a:pt x="3470" y="2864"/>
                  </a:lnTo>
                  <a:lnTo>
                    <a:pt x="3470" y="2866"/>
                  </a:lnTo>
                  <a:lnTo>
                    <a:pt x="3470" y="2867"/>
                  </a:lnTo>
                  <a:lnTo>
                    <a:pt x="3470" y="2869"/>
                  </a:lnTo>
                  <a:lnTo>
                    <a:pt x="3466" y="2861"/>
                  </a:lnTo>
                  <a:lnTo>
                    <a:pt x="3461" y="2854"/>
                  </a:lnTo>
                  <a:lnTo>
                    <a:pt x="3458" y="2845"/>
                  </a:lnTo>
                  <a:lnTo>
                    <a:pt x="3458" y="2842"/>
                  </a:lnTo>
                  <a:lnTo>
                    <a:pt x="3460" y="2835"/>
                  </a:lnTo>
                  <a:lnTo>
                    <a:pt x="3460" y="2791"/>
                  </a:lnTo>
                  <a:lnTo>
                    <a:pt x="3456" y="2782"/>
                  </a:lnTo>
                  <a:lnTo>
                    <a:pt x="3451" y="2775"/>
                  </a:lnTo>
                  <a:lnTo>
                    <a:pt x="3448" y="2767"/>
                  </a:lnTo>
                  <a:lnTo>
                    <a:pt x="3446" y="2762"/>
                  </a:lnTo>
                  <a:lnTo>
                    <a:pt x="3446" y="2757"/>
                  </a:lnTo>
                  <a:lnTo>
                    <a:pt x="3449" y="2750"/>
                  </a:lnTo>
                  <a:lnTo>
                    <a:pt x="3454" y="2745"/>
                  </a:lnTo>
                  <a:lnTo>
                    <a:pt x="3460" y="2740"/>
                  </a:lnTo>
                  <a:lnTo>
                    <a:pt x="3466" y="2736"/>
                  </a:lnTo>
                  <a:lnTo>
                    <a:pt x="3477" y="2734"/>
                  </a:lnTo>
                  <a:lnTo>
                    <a:pt x="3489" y="2731"/>
                  </a:lnTo>
                  <a:lnTo>
                    <a:pt x="3499" y="2729"/>
                  </a:lnTo>
                  <a:lnTo>
                    <a:pt x="3514" y="2729"/>
                  </a:lnTo>
                  <a:lnTo>
                    <a:pt x="3518" y="2728"/>
                  </a:lnTo>
                  <a:lnTo>
                    <a:pt x="3519" y="2728"/>
                  </a:lnTo>
                  <a:lnTo>
                    <a:pt x="3521" y="2726"/>
                  </a:lnTo>
                  <a:lnTo>
                    <a:pt x="3523" y="2726"/>
                  </a:lnTo>
                  <a:lnTo>
                    <a:pt x="3524" y="2726"/>
                  </a:lnTo>
                  <a:lnTo>
                    <a:pt x="3531" y="2724"/>
                  </a:lnTo>
                  <a:lnTo>
                    <a:pt x="3535" y="2723"/>
                  </a:lnTo>
                  <a:lnTo>
                    <a:pt x="3543" y="2719"/>
                  </a:lnTo>
                  <a:lnTo>
                    <a:pt x="3550" y="2714"/>
                  </a:lnTo>
                  <a:lnTo>
                    <a:pt x="3552" y="2712"/>
                  </a:lnTo>
                  <a:lnTo>
                    <a:pt x="3553" y="2711"/>
                  </a:lnTo>
                  <a:lnTo>
                    <a:pt x="3555" y="2709"/>
                  </a:lnTo>
                  <a:lnTo>
                    <a:pt x="3557" y="2709"/>
                  </a:lnTo>
                  <a:lnTo>
                    <a:pt x="3560" y="2709"/>
                  </a:lnTo>
                  <a:lnTo>
                    <a:pt x="3565" y="2707"/>
                  </a:lnTo>
                  <a:lnTo>
                    <a:pt x="3570" y="2705"/>
                  </a:lnTo>
                  <a:lnTo>
                    <a:pt x="3577" y="2702"/>
                  </a:lnTo>
                  <a:lnTo>
                    <a:pt x="3582" y="2697"/>
                  </a:lnTo>
                  <a:lnTo>
                    <a:pt x="3586" y="2695"/>
                  </a:lnTo>
                  <a:lnTo>
                    <a:pt x="3591" y="2694"/>
                  </a:lnTo>
                  <a:lnTo>
                    <a:pt x="3593" y="2694"/>
                  </a:lnTo>
                  <a:lnTo>
                    <a:pt x="3594" y="2694"/>
                  </a:lnTo>
                  <a:lnTo>
                    <a:pt x="3596" y="2694"/>
                  </a:lnTo>
                  <a:lnTo>
                    <a:pt x="3598" y="2695"/>
                  </a:lnTo>
                  <a:lnTo>
                    <a:pt x="3601" y="2694"/>
                  </a:lnTo>
                  <a:lnTo>
                    <a:pt x="3616" y="2688"/>
                  </a:lnTo>
                  <a:lnTo>
                    <a:pt x="3616" y="2685"/>
                  </a:lnTo>
                  <a:lnTo>
                    <a:pt x="3618" y="2683"/>
                  </a:lnTo>
                  <a:lnTo>
                    <a:pt x="3618" y="2682"/>
                  </a:lnTo>
                  <a:lnTo>
                    <a:pt x="3620" y="2682"/>
                  </a:lnTo>
                  <a:lnTo>
                    <a:pt x="3623" y="2682"/>
                  </a:lnTo>
                  <a:lnTo>
                    <a:pt x="3623" y="2675"/>
                  </a:lnTo>
                  <a:lnTo>
                    <a:pt x="3628" y="2670"/>
                  </a:lnTo>
                  <a:lnTo>
                    <a:pt x="3635" y="2668"/>
                  </a:lnTo>
                  <a:lnTo>
                    <a:pt x="3644" y="2668"/>
                  </a:lnTo>
                  <a:lnTo>
                    <a:pt x="3645" y="2658"/>
                  </a:lnTo>
                  <a:lnTo>
                    <a:pt x="3644" y="2649"/>
                  </a:lnTo>
                  <a:lnTo>
                    <a:pt x="3642" y="2632"/>
                  </a:lnTo>
                  <a:lnTo>
                    <a:pt x="3637" y="2618"/>
                  </a:lnTo>
                  <a:lnTo>
                    <a:pt x="3637" y="2610"/>
                  </a:lnTo>
                  <a:lnTo>
                    <a:pt x="3637" y="2600"/>
                  </a:lnTo>
                  <a:lnTo>
                    <a:pt x="3637" y="2593"/>
                  </a:lnTo>
                  <a:lnTo>
                    <a:pt x="3640" y="2586"/>
                  </a:lnTo>
                  <a:lnTo>
                    <a:pt x="3645" y="2574"/>
                  </a:lnTo>
                  <a:lnTo>
                    <a:pt x="3649" y="2569"/>
                  </a:lnTo>
                  <a:lnTo>
                    <a:pt x="3651" y="2562"/>
                  </a:lnTo>
                  <a:lnTo>
                    <a:pt x="3652" y="2555"/>
                  </a:lnTo>
                  <a:lnTo>
                    <a:pt x="3651" y="2545"/>
                  </a:lnTo>
                  <a:lnTo>
                    <a:pt x="3654" y="2545"/>
                  </a:lnTo>
                  <a:lnTo>
                    <a:pt x="3656" y="2543"/>
                  </a:lnTo>
                  <a:lnTo>
                    <a:pt x="3657" y="2538"/>
                  </a:lnTo>
                  <a:lnTo>
                    <a:pt x="3661" y="2538"/>
                  </a:lnTo>
                  <a:lnTo>
                    <a:pt x="3662" y="2536"/>
                  </a:lnTo>
                  <a:lnTo>
                    <a:pt x="3664" y="2531"/>
                  </a:lnTo>
                  <a:lnTo>
                    <a:pt x="3664" y="2525"/>
                  </a:lnTo>
                  <a:lnTo>
                    <a:pt x="3668" y="2525"/>
                  </a:lnTo>
                  <a:lnTo>
                    <a:pt x="3669" y="2523"/>
                  </a:lnTo>
                  <a:lnTo>
                    <a:pt x="3671" y="2518"/>
                  </a:lnTo>
                  <a:lnTo>
                    <a:pt x="3674" y="2518"/>
                  </a:lnTo>
                  <a:lnTo>
                    <a:pt x="3676" y="2516"/>
                  </a:lnTo>
                  <a:lnTo>
                    <a:pt x="3678" y="2511"/>
                  </a:lnTo>
                  <a:lnTo>
                    <a:pt x="3683" y="2502"/>
                  </a:lnTo>
                  <a:lnTo>
                    <a:pt x="3690" y="2496"/>
                  </a:lnTo>
                  <a:lnTo>
                    <a:pt x="3697" y="2489"/>
                  </a:lnTo>
                  <a:lnTo>
                    <a:pt x="3705" y="2484"/>
                  </a:lnTo>
                  <a:lnTo>
                    <a:pt x="3705" y="2475"/>
                  </a:lnTo>
                  <a:lnTo>
                    <a:pt x="3707" y="2467"/>
                  </a:lnTo>
                  <a:lnTo>
                    <a:pt x="3712" y="2453"/>
                  </a:lnTo>
                  <a:lnTo>
                    <a:pt x="3717" y="2439"/>
                  </a:lnTo>
                  <a:lnTo>
                    <a:pt x="3719" y="2431"/>
                  </a:lnTo>
                  <a:lnTo>
                    <a:pt x="3719" y="2422"/>
                  </a:lnTo>
                  <a:lnTo>
                    <a:pt x="3726" y="2417"/>
                  </a:lnTo>
                  <a:lnTo>
                    <a:pt x="3732" y="2412"/>
                  </a:lnTo>
                  <a:lnTo>
                    <a:pt x="3736" y="2410"/>
                  </a:lnTo>
                  <a:lnTo>
                    <a:pt x="3738" y="2405"/>
                  </a:lnTo>
                  <a:lnTo>
                    <a:pt x="3739" y="2400"/>
                  </a:lnTo>
                  <a:lnTo>
                    <a:pt x="3739" y="2395"/>
                  </a:lnTo>
                  <a:lnTo>
                    <a:pt x="3746" y="2392"/>
                  </a:lnTo>
                  <a:lnTo>
                    <a:pt x="3751" y="2386"/>
                  </a:lnTo>
                  <a:lnTo>
                    <a:pt x="3756" y="2381"/>
                  </a:lnTo>
                  <a:lnTo>
                    <a:pt x="3760" y="2374"/>
                  </a:lnTo>
                  <a:lnTo>
                    <a:pt x="3767" y="2371"/>
                  </a:lnTo>
                  <a:lnTo>
                    <a:pt x="3772" y="2366"/>
                  </a:lnTo>
                  <a:lnTo>
                    <a:pt x="3777" y="2361"/>
                  </a:lnTo>
                  <a:lnTo>
                    <a:pt x="3780" y="2354"/>
                  </a:lnTo>
                  <a:lnTo>
                    <a:pt x="3785" y="2354"/>
                  </a:lnTo>
                  <a:lnTo>
                    <a:pt x="3789" y="2352"/>
                  </a:lnTo>
                  <a:lnTo>
                    <a:pt x="3790" y="2349"/>
                  </a:lnTo>
                  <a:lnTo>
                    <a:pt x="3792" y="2345"/>
                  </a:lnTo>
                  <a:lnTo>
                    <a:pt x="3794" y="2337"/>
                  </a:lnTo>
                  <a:lnTo>
                    <a:pt x="3797" y="2335"/>
                  </a:lnTo>
                  <a:lnTo>
                    <a:pt x="3801" y="2334"/>
                  </a:lnTo>
                  <a:lnTo>
                    <a:pt x="3802" y="2318"/>
                  </a:lnTo>
                  <a:lnTo>
                    <a:pt x="3801" y="2305"/>
                  </a:lnTo>
                  <a:lnTo>
                    <a:pt x="3799" y="2281"/>
                  </a:lnTo>
                  <a:lnTo>
                    <a:pt x="3796" y="2257"/>
                  </a:lnTo>
                  <a:lnTo>
                    <a:pt x="3794" y="2231"/>
                  </a:lnTo>
                  <a:lnTo>
                    <a:pt x="3790" y="2223"/>
                  </a:lnTo>
                  <a:lnTo>
                    <a:pt x="3784" y="2214"/>
                  </a:lnTo>
                  <a:lnTo>
                    <a:pt x="3778" y="2206"/>
                  </a:lnTo>
                  <a:lnTo>
                    <a:pt x="3773" y="2197"/>
                  </a:lnTo>
                  <a:lnTo>
                    <a:pt x="3773" y="2194"/>
                  </a:lnTo>
                  <a:lnTo>
                    <a:pt x="3773" y="2190"/>
                  </a:lnTo>
                  <a:lnTo>
                    <a:pt x="3773" y="2187"/>
                  </a:lnTo>
                  <a:lnTo>
                    <a:pt x="3773" y="2183"/>
                  </a:lnTo>
                  <a:lnTo>
                    <a:pt x="3770" y="2183"/>
                  </a:lnTo>
                  <a:lnTo>
                    <a:pt x="3767" y="2183"/>
                  </a:lnTo>
                  <a:lnTo>
                    <a:pt x="3767" y="2180"/>
                  </a:lnTo>
                  <a:lnTo>
                    <a:pt x="3767" y="2177"/>
                  </a:lnTo>
                  <a:lnTo>
                    <a:pt x="3765" y="2175"/>
                  </a:lnTo>
                  <a:lnTo>
                    <a:pt x="3763" y="2175"/>
                  </a:lnTo>
                  <a:lnTo>
                    <a:pt x="3761" y="2173"/>
                  </a:lnTo>
                  <a:lnTo>
                    <a:pt x="3760" y="2170"/>
                  </a:lnTo>
                  <a:lnTo>
                    <a:pt x="3760" y="2163"/>
                  </a:lnTo>
                  <a:lnTo>
                    <a:pt x="3760" y="2156"/>
                  </a:lnTo>
                  <a:lnTo>
                    <a:pt x="3761" y="2146"/>
                  </a:lnTo>
                  <a:lnTo>
                    <a:pt x="3765" y="2137"/>
                  </a:lnTo>
                  <a:lnTo>
                    <a:pt x="3767" y="2134"/>
                  </a:lnTo>
                  <a:lnTo>
                    <a:pt x="3770" y="2131"/>
                  </a:lnTo>
                  <a:lnTo>
                    <a:pt x="3773" y="2129"/>
                  </a:lnTo>
                  <a:lnTo>
                    <a:pt x="3780" y="2129"/>
                  </a:lnTo>
                  <a:lnTo>
                    <a:pt x="3784" y="2122"/>
                  </a:lnTo>
                  <a:lnTo>
                    <a:pt x="3789" y="2117"/>
                  </a:lnTo>
                  <a:lnTo>
                    <a:pt x="3794" y="2112"/>
                  </a:lnTo>
                  <a:lnTo>
                    <a:pt x="3801" y="2108"/>
                  </a:lnTo>
                  <a:lnTo>
                    <a:pt x="3801" y="2102"/>
                  </a:lnTo>
                  <a:lnTo>
                    <a:pt x="3804" y="2095"/>
                  </a:lnTo>
                  <a:lnTo>
                    <a:pt x="3807" y="2090"/>
                  </a:lnTo>
                  <a:lnTo>
                    <a:pt x="3807" y="2081"/>
                  </a:lnTo>
                  <a:lnTo>
                    <a:pt x="3809" y="2079"/>
                  </a:lnTo>
                  <a:lnTo>
                    <a:pt x="3811" y="2078"/>
                  </a:lnTo>
                  <a:lnTo>
                    <a:pt x="3814" y="2074"/>
                  </a:lnTo>
                  <a:lnTo>
                    <a:pt x="3816" y="2069"/>
                  </a:lnTo>
                  <a:lnTo>
                    <a:pt x="3818" y="2067"/>
                  </a:lnTo>
                  <a:lnTo>
                    <a:pt x="3821" y="2067"/>
                  </a:lnTo>
                  <a:lnTo>
                    <a:pt x="3821" y="2049"/>
                  </a:lnTo>
                  <a:lnTo>
                    <a:pt x="3823" y="2030"/>
                  </a:lnTo>
                  <a:lnTo>
                    <a:pt x="3826" y="2015"/>
                  </a:lnTo>
                  <a:lnTo>
                    <a:pt x="3831" y="1999"/>
                  </a:lnTo>
                  <a:lnTo>
                    <a:pt x="3840" y="1970"/>
                  </a:lnTo>
                  <a:lnTo>
                    <a:pt x="3845" y="1955"/>
                  </a:lnTo>
                  <a:lnTo>
                    <a:pt x="3848" y="1938"/>
                  </a:lnTo>
                  <a:lnTo>
                    <a:pt x="3854" y="1936"/>
                  </a:lnTo>
                  <a:lnTo>
                    <a:pt x="3859" y="1933"/>
                  </a:lnTo>
                  <a:lnTo>
                    <a:pt x="3866" y="1924"/>
                  </a:lnTo>
                  <a:lnTo>
                    <a:pt x="3872" y="1916"/>
                  </a:lnTo>
                  <a:lnTo>
                    <a:pt x="3878" y="1912"/>
                  </a:lnTo>
                  <a:lnTo>
                    <a:pt x="3883" y="1910"/>
                  </a:lnTo>
                  <a:lnTo>
                    <a:pt x="3884" y="1907"/>
                  </a:lnTo>
                  <a:lnTo>
                    <a:pt x="3888" y="1905"/>
                  </a:lnTo>
                  <a:lnTo>
                    <a:pt x="3896" y="1904"/>
                  </a:lnTo>
                  <a:lnTo>
                    <a:pt x="3896" y="1900"/>
                  </a:lnTo>
                  <a:lnTo>
                    <a:pt x="3898" y="1898"/>
                  </a:lnTo>
                  <a:lnTo>
                    <a:pt x="3903" y="1897"/>
                  </a:lnTo>
                  <a:lnTo>
                    <a:pt x="3908" y="1888"/>
                  </a:lnTo>
                  <a:lnTo>
                    <a:pt x="3912" y="1885"/>
                  </a:lnTo>
                  <a:lnTo>
                    <a:pt x="3917" y="1883"/>
                  </a:lnTo>
                  <a:lnTo>
                    <a:pt x="3932" y="1885"/>
                  </a:lnTo>
                  <a:lnTo>
                    <a:pt x="3946" y="1887"/>
                  </a:lnTo>
                  <a:lnTo>
                    <a:pt x="3970" y="1895"/>
                  </a:lnTo>
                  <a:lnTo>
                    <a:pt x="3994" y="1904"/>
                  </a:lnTo>
                  <a:lnTo>
                    <a:pt x="4005" y="1907"/>
                  </a:lnTo>
                  <a:lnTo>
                    <a:pt x="4019" y="1910"/>
                  </a:lnTo>
                  <a:lnTo>
                    <a:pt x="4023" y="1909"/>
                  </a:lnTo>
                  <a:lnTo>
                    <a:pt x="4026" y="1907"/>
                  </a:lnTo>
                  <a:lnTo>
                    <a:pt x="4028" y="1905"/>
                  </a:lnTo>
                  <a:lnTo>
                    <a:pt x="4033" y="1904"/>
                  </a:lnTo>
                  <a:lnTo>
                    <a:pt x="4034" y="1904"/>
                  </a:lnTo>
                  <a:lnTo>
                    <a:pt x="4036" y="1902"/>
                  </a:lnTo>
                  <a:lnTo>
                    <a:pt x="4038" y="1897"/>
                  </a:lnTo>
                  <a:lnTo>
                    <a:pt x="4040" y="1883"/>
                  </a:lnTo>
                  <a:lnTo>
                    <a:pt x="4043" y="1881"/>
                  </a:lnTo>
                  <a:lnTo>
                    <a:pt x="4045" y="1878"/>
                  </a:lnTo>
                  <a:lnTo>
                    <a:pt x="4046" y="1870"/>
                  </a:lnTo>
                  <a:lnTo>
                    <a:pt x="4052" y="1870"/>
                  </a:lnTo>
                  <a:lnTo>
                    <a:pt x="4055" y="1868"/>
                  </a:lnTo>
                  <a:lnTo>
                    <a:pt x="4057" y="1864"/>
                  </a:lnTo>
                  <a:lnTo>
                    <a:pt x="4058" y="1861"/>
                  </a:lnTo>
                  <a:lnTo>
                    <a:pt x="4060" y="1852"/>
                  </a:lnTo>
                  <a:lnTo>
                    <a:pt x="4063" y="1851"/>
                  </a:lnTo>
                  <a:lnTo>
                    <a:pt x="4067" y="1849"/>
                  </a:lnTo>
                  <a:lnTo>
                    <a:pt x="4067" y="1837"/>
                  </a:lnTo>
                  <a:lnTo>
                    <a:pt x="4067" y="1825"/>
                  </a:lnTo>
                  <a:lnTo>
                    <a:pt x="4069" y="1815"/>
                  </a:lnTo>
                  <a:lnTo>
                    <a:pt x="4074" y="1808"/>
                  </a:lnTo>
                  <a:lnTo>
                    <a:pt x="4065" y="1772"/>
                  </a:lnTo>
                  <a:lnTo>
                    <a:pt x="4062" y="1754"/>
                  </a:lnTo>
                  <a:lnTo>
                    <a:pt x="4060" y="1733"/>
                  </a:lnTo>
                  <a:lnTo>
                    <a:pt x="4060" y="1728"/>
                  </a:lnTo>
                  <a:lnTo>
                    <a:pt x="4058" y="1725"/>
                  </a:lnTo>
                  <a:lnTo>
                    <a:pt x="4057" y="1721"/>
                  </a:lnTo>
                  <a:lnTo>
                    <a:pt x="4053" y="1719"/>
                  </a:lnTo>
                  <a:lnTo>
                    <a:pt x="4057" y="1714"/>
                  </a:lnTo>
                  <a:lnTo>
                    <a:pt x="4058" y="1709"/>
                  </a:lnTo>
                  <a:lnTo>
                    <a:pt x="4060" y="1696"/>
                  </a:lnTo>
                  <a:lnTo>
                    <a:pt x="4060" y="1665"/>
                  </a:lnTo>
                  <a:lnTo>
                    <a:pt x="4067" y="1665"/>
                  </a:lnTo>
                  <a:lnTo>
                    <a:pt x="4069" y="1670"/>
                  </a:lnTo>
                  <a:lnTo>
                    <a:pt x="4070" y="1670"/>
                  </a:lnTo>
                  <a:lnTo>
                    <a:pt x="4072" y="1668"/>
                  </a:lnTo>
                  <a:lnTo>
                    <a:pt x="4074" y="1663"/>
                  </a:lnTo>
                  <a:lnTo>
                    <a:pt x="4074" y="1658"/>
                  </a:lnTo>
                  <a:lnTo>
                    <a:pt x="4080" y="1658"/>
                  </a:lnTo>
                  <a:lnTo>
                    <a:pt x="4084" y="1661"/>
                  </a:lnTo>
                  <a:lnTo>
                    <a:pt x="4089" y="1663"/>
                  </a:lnTo>
                  <a:lnTo>
                    <a:pt x="4094" y="1665"/>
                  </a:lnTo>
                  <a:lnTo>
                    <a:pt x="4098" y="1663"/>
                  </a:lnTo>
                  <a:lnTo>
                    <a:pt x="4101" y="1661"/>
                  </a:lnTo>
                  <a:lnTo>
                    <a:pt x="4103" y="1660"/>
                  </a:lnTo>
                  <a:lnTo>
                    <a:pt x="4108" y="1658"/>
                  </a:lnTo>
                  <a:lnTo>
                    <a:pt x="4118" y="1658"/>
                  </a:lnTo>
                  <a:lnTo>
                    <a:pt x="4128" y="1658"/>
                  </a:lnTo>
                  <a:lnTo>
                    <a:pt x="4132" y="1656"/>
                  </a:lnTo>
                  <a:lnTo>
                    <a:pt x="4133" y="1655"/>
                  </a:lnTo>
                  <a:lnTo>
                    <a:pt x="4133" y="1653"/>
                  </a:lnTo>
                  <a:lnTo>
                    <a:pt x="4135" y="1651"/>
                  </a:lnTo>
                  <a:lnTo>
                    <a:pt x="4144" y="1648"/>
                  </a:lnTo>
                  <a:lnTo>
                    <a:pt x="4154" y="1648"/>
                  </a:lnTo>
                  <a:lnTo>
                    <a:pt x="4162" y="1648"/>
                  </a:lnTo>
                  <a:lnTo>
                    <a:pt x="4171" y="1651"/>
                  </a:lnTo>
                  <a:lnTo>
                    <a:pt x="4186" y="1655"/>
                  </a:lnTo>
                  <a:lnTo>
                    <a:pt x="4196" y="1658"/>
                  </a:lnTo>
                  <a:lnTo>
                    <a:pt x="4213" y="1658"/>
                  </a:lnTo>
                  <a:lnTo>
                    <a:pt x="4231" y="1658"/>
                  </a:lnTo>
                  <a:lnTo>
                    <a:pt x="4234" y="1663"/>
                  </a:lnTo>
                  <a:lnTo>
                    <a:pt x="4237" y="1667"/>
                  </a:lnTo>
                  <a:lnTo>
                    <a:pt x="4249" y="1670"/>
                  </a:lnTo>
                  <a:lnTo>
                    <a:pt x="4254" y="1673"/>
                  </a:lnTo>
                  <a:lnTo>
                    <a:pt x="4260" y="1675"/>
                  </a:lnTo>
                  <a:lnTo>
                    <a:pt x="4263" y="1680"/>
                  </a:lnTo>
                  <a:lnTo>
                    <a:pt x="4265" y="1685"/>
                  </a:lnTo>
                  <a:lnTo>
                    <a:pt x="4287" y="1687"/>
                  </a:lnTo>
                  <a:lnTo>
                    <a:pt x="4307" y="1690"/>
                  </a:lnTo>
                  <a:lnTo>
                    <a:pt x="4328" y="1694"/>
                  </a:lnTo>
                  <a:lnTo>
                    <a:pt x="4340" y="1694"/>
                  </a:lnTo>
                  <a:lnTo>
                    <a:pt x="4353" y="1692"/>
                  </a:lnTo>
                  <a:lnTo>
                    <a:pt x="4353" y="1689"/>
                  </a:lnTo>
                  <a:lnTo>
                    <a:pt x="4357" y="1685"/>
                  </a:lnTo>
                  <a:lnTo>
                    <a:pt x="4362" y="1680"/>
                  </a:lnTo>
                  <a:lnTo>
                    <a:pt x="4365" y="1679"/>
                  </a:lnTo>
                  <a:lnTo>
                    <a:pt x="4367" y="1675"/>
                  </a:lnTo>
                  <a:lnTo>
                    <a:pt x="4367" y="1672"/>
                  </a:lnTo>
                  <a:lnTo>
                    <a:pt x="4367" y="1665"/>
                  </a:lnTo>
                  <a:lnTo>
                    <a:pt x="4374" y="1661"/>
                  </a:lnTo>
                  <a:lnTo>
                    <a:pt x="4379" y="1656"/>
                  </a:lnTo>
                  <a:lnTo>
                    <a:pt x="4381" y="1648"/>
                  </a:lnTo>
                  <a:lnTo>
                    <a:pt x="4381" y="1638"/>
                  </a:lnTo>
                  <a:lnTo>
                    <a:pt x="4381" y="1634"/>
                  </a:lnTo>
                  <a:lnTo>
                    <a:pt x="4379" y="1631"/>
                  </a:lnTo>
                  <a:lnTo>
                    <a:pt x="4376" y="1629"/>
                  </a:lnTo>
                  <a:lnTo>
                    <a:pt x="4374" y="1627"/>
                  </a:lnTo>
                  <a:lnTo>
                    <a:pt x="4365" y="1627"/>
                  </a:lnTo>
                  <a:lnTo>
                    <a:pt x="4362" y="1626"/>
                  </a:lnTo>
                  <a:lnTo>
                    <a:pt x="4360" y="1624"/>
                  </a:lnTo>
                  <a:lnTo>
                    <a:pt x="4360" y="1621"/>
                  </a:lnTo>
                  <a:lnTo>
                    <a:pt x="4360" y="1617"/>
                  </a:lnTo>
                  <a:lnTo>
                    <a:pt x="4357" y="1610"/>
                  </a:lnTo>
                  <a:lnTo>
                    <a:pt x="4353" y="1604"/>
                  </a:lnTo>
                  <a:lnTo>
                    <a:pt x="4360" y="1590"/>
                  </a:lnTo>
                  <a:lnTo>
                    <a:pt x="4367" y="1576"/>
                  </a:lnTo>
                  <a:lnTo>
                    <a:pt x="4370" y="1576"/>
                  </a:lnTo>
                  <a:lnTo>
                    <a:pt x="4374" y="1576"/>
                  </a:lnTo>
                  <a:lnTo>
                    <a:pt x="4374" y="1575"/>
                  </a:lnTo>
                  <a:lnTo>
                    <a:pt x="4374" y="1569"/>
                  </a:lnTo>
                  <a:lnTo>
                    <a:pt x="4374" y="1563"/>
                  </a:lnTo>
                  <a:lnTo>
                    <a:pt x="4377" y="1563"/>
                  </a:lnTo>
                  <a:lnTo>
                    <a:pt x="4381" y="1563"/>
                  </a:lnTo>
                  <a:lnTo>
                    <a:pt x="4381" y="1561"/>
                  </a:lnTo>
                  <a:lnTo>
                    <a:pt x="4381" y="1556"/>
                  </a:lnTo>
                  <a:lnTo>
                    <a:pt x="4381" y="1549"/>
                  </a:lnTo>
                  <a:lnTo>
                    <a:pt x="4394" y="1520"/>
                  </a:lnTo>
                  <a:lnTo>
                    <a:pt x="4400" y="1504"/>
                  </a:lnTo>
                  <a:lnTo>
                    <a:pt x="4401" y="1496"/>
                  </a:lnTo>
                  <a:lnTo>
                    <a:pt x="4401" y="1487"/>
                  </a:lnTo>
                  <a:lnTo>
                    <a:pt x="4400" y="1481"/>
                  </a:lnTo>
                  <a:lnTo>
                    <a:pt x="4396" y="1475"/>
                  </a:lnTo>
                  <a:lnTo>
                    <a:pt x="4394" y="1469"/>
                  </a:lnTo>
                  <a:lnTo>
                    <a:pt x="4394" y="1460"/>
                  </a:lnTo>
                  <a:lnTo>
                    <a:pt x="4388" y="1455"/>
                  </a:lnTo>
                  <a:lnTo>
                    <a:pt x="4384" y="1450"/>
                  </a:lnTo>
                  <a:lnTo>
                    <a:pt x="4382" y="1441"/>
                  </a:lnTo>
                  <a:lnTo>
                    <a:pt x="4381" y="1433"/>
                  </a:lnTo>
                  <a:lnTo>
                    <a:pt x="4374" y="1428"/>
                  </a:lnTo>
                  <a:lnTo>
                    <a:pt x="4370" y="1423"/>
                  </a:lnTo>
                  <a:lnTo>
                    <a:pt x="4369" y="1414"/>
                  </a:lnTo>
                  <a:lnTo>
                    <a:pt x="4367" y="1405"/>
                  </a:lnTo>
                  <a:lnTo>
                    <a:pt x="4379" y="1407"/>
                  </a:lnTo>
                  <a:lnTo>
                    <a:pt x="4389" y="1405"/>
                  </a:lnTo>
                  <a:lnTo>
                    <a:pt x="4398" y="1404"/>
                  </a:lnTo>
                  <a:lnTo>
                    <a:pt x="4406" y="1399"/>
                  </a:lnTo>
                  <a:lnTo>
                    <a:pt x="4413" y="1395"/>
                  </a:lnTo>
                  <a:lnTo>
                    <a:pt x="4420" y="1394"/>
                  </a:lnTo>
                  <a:lnTo>
                    <a:pt x="4427" y="1394"/>
                  </a:lnTo>
                  <a:lnTo>
                    <a:pt x="4435" y="1399"/>
                  </a:lnTo>
                  <a:lnTo>
                    <a:pt x="4444" y="1399"/>
                  </a:lnTo>
                  <a:lnTo>
                    <a:pt x="4451" y="1397"/>
                  </a:lnTo>
                  <a:lnTo>
                    <a:pt x="4456" y="1394"/>
                  </a:lnTo>
                  <a:lnTo>
                    <a:pt x="4463" y="1392"/>
                  </a:lnTo>
                  <a:lnTo>
                    <a:pt x="4469" y="1394"/>
                  </a:lnTo>
                  <a:lnTo>
                    <a:pt x="4476" y="1395"/>
                  </a:lnTo>
                  <a:lnTo>
                    <a:pt x="4481" y="1399"/>
                  </a:lnTo>
                  <a:lnTo>
                    <a:pt x="4490" y="1399"/>
                  </a:lnTo>
                  <a:lnTo>
                    <a:pt x="4495" y="1397"/>
                  </a:lnTo>
                  <a:lnTo>
                    <a:pt x="4500" y="1394"/>
                  </a:lnTo>
                  <a:lnTo>
                    <a:pt x="4502" y="1388"/>
                  </a:lnTo>
                  <a:lnTo>
                    <a:pt x="4505" y="1383"/>
                  </a:lnTo>
                  <a:lnTo>
                    <a:pt x="4509" y="1371"/>
                  </a:lnTo>
                  <a:lnTo>
                    <a:pt x="4512" y="1368"/>
                  </a:lnTo>
                  <a:lnTo>
                    <a:pt x="4517" y="1365"/>
                  </a:lnTo>
                  <a:lnTo>
                    <a:pt x="4512" y="1348"/>
                  </a:lnTo>
                  <a:lnTo>
                    <a:pt x="4507" y="1330"/>
                  </a:lnTo>
                  <a:lnTo>
                    <a:pt x="4500" y="1313"/>
                  </a:lnTo>
                  <a:lnTo>
                    <a:pt x="4497" y="1296"/>
                  </a:lnTo>
                  <a:lnTo>
                    <a:pt x="4502" y="1293"/>
                  </a:lnTo>
                  <a:lnTo>
                    <a:pt x="4507" y="1290"/>
                  </a:lnTo>
                  <a:lnTo>
                    <a:pt x="4510" y="1284"/>
                  </a:lnTo>
                  <a:lnTo>
                    <a:pt x="4514" y="1283"/>
                  </a:lnTo>
                  <a:lnTo>
                    <a:pt x="4517" y="1283"/>
                  </a:lnTo>
                  <a:lnTo>
                    <a:pt x="4524" y="1283"/>
                  </a:lnTo>
                  <a:lnTo>
                    <a:pt x="4531" y="1283"/>
                  </a:lnTo>
                  <a:lnTo>
                    <a:pt x="4531" y="1276"/>
                  </a:lnTo>
                  <a:lnTo>
                    <a:pt x="4538" y="1276"/>
                  </a:lnTo>
                  <a:lnTo>
                    <a:pt x="4545" y="1276"/>
                  </a:lnTo>
                  <a:lnTo>
                    <a:pt x="4551" y="1276"/>
                  </a:lnTo>
                  <a:lnTo>
                    <a:pt x="4558" y="1276"/>
                  </a:lnTo>
                  <a:lnTo>
                    <a:pt x="4574" y="1281"/>
                  </a:lnTo>
                  <a:lnTo>
                    <a:pt x="4585" y="1288"/>
                  </a:lnTo>
                  <a:lnTo>
                    <a:pt x="4597" y="1296"/>
                  </a:lnTo>
                  <a:lnTo>
                    <a:pt x="4606" y="1307"/>
                  </a:lnTo>
                  <a:lnTo>
                    <a:pt x="4625" y="1327"/>
                  </a:lnTo>
                  <a:lnTo>
                    <a:pt x="4635" y="1336"/>
                  </a:lnTo>
                  <a:lnTo>
                    <a:pt x="4647" y="1344"/>
                  </a:lnTo>
                  <a:lnTo>
                    <a:pt x="4647" y="1351"/>
                  </a:lnTo>
                  <a:lnTo>
                    <a:pt x="4649" y="1356"/>
                  </a:lnTo>
                  <a:lnTo>
                    <a:pt x="4654" y="1365"/>
                  </a:lnTo>
                  <a:lnTo>
                    <a:pt x="4655" y="1365"/>
                  </a:lnTo>
                  <a:lnTo>
                    <a:pt x="4657" y="1365"/>
                  </a:lnTo>
                  <a:lnTo>
                    <a:pt x="4657" y="1366"/>
                  </a:lnTo>
                  <a:lnTo>
                    <a:pt x="4659" y="1368"/>
                  </a:lnTo>
                  <a:lnTo>
                    <a:pt x="4666" y="1375"/>
                  </a:lnTo>
                  <a:lnTo>
                    <a:pt x="4672" y="1383"/>
                  </a:lnTo>
                  <a:lnTo>
                    <a:pt x="4681" y="1399"/>
                  </a:lnTo>
                  <a:lnTo>
                    <a:pt x="4683" y="1400"/>
                  </a:lnTo>
                  <a:lnTo>
                    <a:pt x="4684" y="1404"/>
                  </a:lnTo>
                  <a:lnTo>
                    <a:pt x="4686" y="1405"/>
                  </a:lnTo>
                  <a:lnTo>
                    <a:pt x="4693" y="1409"/>
                  </a:lnTo>
                  <a:lnTo>
                    <a:pt x="4696" y="1412"/>
                  </a:lnTo>
                  <a:lnTo>
                    <a:pt x="4696" y="1417"/>
                  </a:lnTo>
                  <a:lnTo>
                    <a:pt x="4695" y="1423"/>
                  </a:lnTo>
                  <a:lnTo>
                    <a:pt x="4693" y="1433"/>
                  </a:lnTo>
                  <a:lnTo>
                    <a:pt x="4693" y="1438"/>
                  </a:lnTo>
                  <a:lnTo>
                    <a:pt x="4696" y="1441"/>
                  </a:lnTo>
                  <a:lnTo>
                    <a:pt x="4698" y="1443"/>
                  </a:lnTo>
                  <a:lnTo>
                    <a:pt x="4701" y="1446"/>
                  </a:lnTo>
                  <a:lnTo>
                    <a:pt x="4701" y="1450"/>
                  </a:lnTo>
                  <a:lnTo>
                    <a:pt x="4706" y="1453"/>
                  </a:lnTo>
                  <a:lnTo>
                    <a:pt x="4708" y="1457"/>
                  </a:lnTo>
                  <a:lnTo>
                    <a:pt x="4710" y="1465"/>
                  </a:lnTo>
                  <a:lnTo>
                    <a:pt x="4710" y="1474"/>
                  </a:lnTo>
                  <a:lnTo>
                    <a:pt x="4712" y="1477"/>
                  </a:lnTo>
                  <a:lnTo>
                    <a:pt x="4715" y="1481"/>
                  </a:lnTo>
                  <a:lnTo>
                    <a:pt x="4715" y="1484"/>
                  </a:lnTo>
                  <a:lnTo>
                    <a:pt x="4717" y="1484"/>
                  </a:lnTo>
                  <a:lnTo>
                    <a:pt x="4717" y="1486"/>
                  </a:lnTo>
                  <a:lnTo>
                    <a:pt x="4718" y="1487"/>
                  </a:lnTo>
                  <a:lnTo>
                    <a:pt x="4718" y="1489"/>
                  </a:lnTo>
                  <a:lnTo>
                    <a:pt x="4720" y="1489"/>
                  </a:lnTo>
                  <a:lnTo>
                    <a:pt x="4722" y="1491"/>
                  </a:lnTo>
                  <a:lnTo>
                    <a:pt x="4724" y="1493"/>
                  </a:lnTo>
                  <a:lnTo>
                    <a:pt x="4724" y="1494"/>
                  </a:lnTo>
                  <a:lnTo>
                    <a:pt x="4725" y="1494"/>
                  </a:lnTo>
                  <a:lnTo>
                    <a:pt x="4725" y="1496"/>
                  </a:lnTo>
                  <a:lnTo>
                    <a:pt x="4727" y="1498"/>
                  </a:lnTo>
                  <a:lnTo>
                    <a:pt x="4729" y="1501"/>
                  </a:lnTo>
                  <a:lnTo>
                    <a:pt x="4749" y="1501"/>
                  </a:lnTo>
                  <a:lnTo>
                    <a:pt x="4768" y="1504"/>
                  </a:lnTo>
                  <a:lnTo>
                    <a:pt x="4802" y="1513"/>
                  </a:lnTo>
                  <a:lnTo>
                    <a:pt x="4819" y="1516"/>
                  </a:lnTo>
                  <a:lnTo>
                    <a:pt x="4838" y="1520"/>
                  </a:lnTo>
                  <a:lnTo>
                    <a:pt x="4857" y="1522"/>
                  </a:lnTo>
                  <a:lnTo>
                    <a:pt x="4879" y="1522"/>
                  </a:lnTo>
                  <a:lnTo>
                    <a:pt x="4882" y="1518"/>
                  </a:lnTo>
                  <a:lnTo>
                    <a:pt x="4887" y="1516"/>
                  </a:lnTo>
                  <a:lnTo>
                    <a:pt x="4899" y="1515"/>
                  </a:lnTo>
                  <a:lnTo>
                    <a:pt x="4911" y="1513"/>
                  </a:lnTo>
                  <a:lnTo>
                    <a:pt x="4916" y="1511"/>
                  </a:lnTo>
                  <a:lnTo>
                    <a:pt x="4920" y="1508"/>
                  </a:lnTo>
                  <a:lnTo>
                    <a:pt x="4923" y="1504"/>
                  </a:lnTo>
                  <a:lnTo>
                    <a:pt x="4928" y="1503"/>
                  </a:lnTo>
                  <a:lnTo>
                    <a:pt x="4940" y="1501"/>
                  </a:lnTo>
                  <a:lnTo>
                    <a:pt x="4952" y="1499"/>
                  </a:lnTo>
                  <a:lnTo>
                    <a:pt x="4957" y="1498"/>
                  </a:lnTo>
                  <a:lnTo>
                    <a:pt x="4961" y="1494"/>
                  </a:lnTo>
                  <a:lnTo>
                    <a:pt x="4966" y="1487"/>
                  </a:lnTo>
                  <a:lnTo>
                    <a:pt x="4968" y="1477"/>
                  </a:lnTo>
                  <a:lnTo>
                    <a:pt x="4968" y="1465"/>
                  </a:lnTo>
                  <a:lnTo>
                    <a:pt x="4968" y="1453"/>
                  </a:lnTo>
                  <a:lnTo>
                    <a:pt x="4981" y="1446"/>
                  </a:lnTo>
                  <a:lnTo>
                    <a:pt x="4995" y="1440"/>
                  </a:lnTo>
                  <a:lnTo>
                    <a:pt x="5009" y="1443"/>
                  </a:lnTo>
                  <a:lnTo>
                    <a:pt x="5019" y="1443"/>
                  </a:lnTo>
                  <a:lnTo>
                    <a:pt x="5031" y="1443"/>
                  </a:lnTo>
                  <a:lnTo>
                    <a:pt x="5043" y="1446"/>
                  </a:lnTo>
                  <a:lnTo>
                    <a:pt x="5043" y="1450"/>
                  </a:lnTo>
                  <a:lnTo>
                    <a:pt x="5043" y="1453"/>
                  </a:lnTo>
                  <a:lnTo>
                    <a:pt x="5049" y="1457"/>
                  </a:lnTo>
                  <a:lnTo>
                    <a:pt x="5056" y="1460"/>
                  </a:lnTo>
                  <a:lnTo>
                    <a:pt x="5060" y="1460"/>
                  </a:lnTo>
                  <a:lnTo>
                    <a:pt x="5063" y="1460"/>
                  </a:lnTo>
                  <a:lnTo>
                    <a:pt x="5067" y="1460"/>
                  </a:lnTo>
                  <a:lnTo>
                    <a:pt x="5070" y="1460"/>
                  </a:lnTo>
                  <a:lnTo>
                    <a:pt x="5070" y="1463"/>
                  </a:lnTo>
                  <a:lnTo>
                    <a:pt x="5070" y="1467"/>
                  </a:lnTo>
                  <a:lnTo>
                    <a:pt x="5072" y="1467"/>
                  </a:lnTo>
                  <a:lnTo>
                    <a:pt x="5077" y="1467"/>
                  </a:lnTo>
                  <a:lnTo>
                    <a:pt x="5080" y="1467"/>
                  </a:lnTo>
                  <a:lnTo>
                    <a:pt x="5084" y="1467"/>
                  </a:lnTo>
                  <a:lnTo>
                    <a:pt x="5087" y="1472"/>
                  </a:lnTo>
                  <a:lnTo>
                    <a:pt x="5090" y="1477"/>
                  </a:lnTo>
                  <a:lnTo>
                    <a:pt x="5101" y="1484"/>
                  </a:lnTo>
                  <a:lnTo>
                    <a:pt x="5107" y="1486"/>
                  </a:lnTo>
                  <a:lnTo>
                    <a:pt x="5111" y="1491"/>
                  </a:lnTo>
                  <a:lnTo>
                    <a:pt x="5116" y="1494"/>
                  </a:lnTo>
                  <a:lnTo>
                    <a:pt x="5118" y="1501"/>
                  </a:lnTo>
                  <a:lnTo>
                    <a:pt x="5124" y="1499"/>
                  </a:lnTo>
                  <a:lnTo>
                    <a:pt x="5130" y="1501"/>
                  </a:lnTo>
                  <a:lnTo>
                    <a:pt x="5138" y="1504"/>
                  </a:lnTo>
                  <a:lnTo>
                    <a:pt x="5147" y="1508"/>
                  </a:lnTo>
                  <a:lnTo>
                    <a:pt x="5152" y="1510"/>
                  </a:lnTo>
                  <a:lnTo>
                    <a:pt x="5159" y="1508"/>
                  </a:lnTo>
                  <a:lnTo>
                    <a:pt x="5179" y="1494"/>
                  </a:lnTo>
                  <a:lnTo>
                    <a:pt x="5200" y="1481"/>
                  </a:lnTo>
                  <a:lnTo>
                    <a:pt x="5200" y="1399"/>
                  </a:lnTo>
                  <a:lnTo>
                    <a:pt x="5205" y="1388"/>
                  </a:lnTo>
                  <a:lnTo>
                    <a:pt x="5211" y="1380"/>
                  </a:lnTo>
                  <a:lnTo>
                    <a:pt x="5218" y="1371"/>
                  </a:lnTo>
                  <a:lnTo>
                    <a:pt x="5220" y="1365"/>
                  </a:lnTo>
                  <a:lnTo>
                    <a:pt x="5220" y="1358"/>
                  </a:lnTo>
                  <a:lnTo>
                    <a:pt x="5230" y="1351"/>
                  </a:lnTo>
                  <a:lnTo>
                    <a:pt x="5239" y="1342"/>
                  </a:lnTo>
                  <a:lnTo>
                    <a:pt x="5244" y="1330"/>
                  </a:lnTo>
                  <a:lnTo>
                    <a:pt x="5247" y="1317"/>
                  </a:lnTo>
                  <a:lnTo>
                    <a:pt x="5251" y="1315"/>
                  </a:lnTo>
                  <a:lnTo>
                    <a:pt x="5254" y="1313"/>
                  </a:lnTo>
                  <a:lnTo>
                    <a:pt x="5261" y="1310"/>
                  </a:lnTo>
                  <a:lnTo>
                    <a:pt x="5264" y="1308"/>
                  </a:lnTo>
                  <a:lnTo>
                    <a:pt x="5268" y="1307"/>
                  </a:lnTo>
                  <a:lnTo>
                    <a:pt x="5268" y="1301"/>
                  </a:lnTo>
                  <a:lnTo>
                    <a:pt x="5268" y="1296"/>
                  </a:lnTo>
                  <a:lnTo>
                    <a:pt x="5268" y="1288"/>
                  </a:lnTo>
                  <a:lnTo>
                    <a:pt x="5268" y="1279"/>
                  </a:lnTo>
                  <a:lnTo>
                    <a:pt x="5266" y="1264"/>
                  </a:lnTo>
                  <a:lnTo>
                    <a:pt x="5259" y="1254"/>
                  </a:lnTo>
                  <a:lnTo>
                    <a:pt x="5254" y="1242"/>
                  </a:lnTo>
                  <a:lnTo>
                    <a:pt x="5256" y="1237"/>
                  </a:lnTo>
                  <a:lnTo>
                    <a:pt x="5256" y="1230"/>
                  </a:lnTo>
                  <a:lnTo>
                    <a:pt x="5252" y="1218"/>
                  </a:lnTo>
                  <a:lnTo>
                    <a:pt x="5249" y="1206"/>
                  </a:lnTo>
                  <a:lnTo>
                    <a:pt x="5247" y="1194"/>
                  </a:lnTo>
                  <a:lnTo>
                    <a:pt x="5247" y="1175"/>
                  </a:lnTo>
                  <a:lnTo>
                    <a:pt x="5247" y="1155"/>
                  </a:lnTo>
                  <a:lnTo>
                    <a:pt x="5249" y="1136"/>
                  </a:lnTo>
                  <a:lnTo>
                    <a:pt x="5247" y="1119"/>
                  </a:lnTo>
                  <a:lnTo>
                    <a:pt x="5246" y="1114"/>
                  </a:lnTo>
                  <a:lnTo>
                    <a:pt x="5242" y="1111"/>
                  </a:lnTo>
                  <a:lnTo>
                    <a:pt x="5240" y="1105"/>
                  </a:lnTo>
                  <a:lnTo>
                    <a:pt x="5240" y="1099"/>
                  </a:lnTo>
                  <a:lnTo>
                    <a:pt x="5244" y="1087"/>
                  </a:lnTo>
                  <a:lnTo>
                    <a:pt x="5246" y="1075"/>
                  </a:lnTo>
                  <a:lnTo>
                    <a:pt x="5247" y="1049"/>
                  </a:lnTo>
                  <a:lnTo>
                    <a:pt x="5247" y="1024"/>
                  </a:lnTo>
                  <a:lnTo>
                    <a:pt x="5247" y="996"/>
                  </a:lnTo>
                  <a:lnTo>
                    <a:pt x="5251" y="989"/>
                  </a:lnTo>
                  <a:lnTo>
                    <a:pt x="5254" y="983"/>
                  </a:lnTo>
                  <a:lnTo>
                    <a:pt x="5254" y="972"/>
                  </a:lnTo>
                  <a:lnTo>
                    <a:pt x="5254" y="962"/>
                  </a:lnTo>
                  <a:lnTo>
                    <a:pt x="5257" y="960"/>
                  </a:lnTo>
                  <a:lnTo>
                    <a:pt x="5261" y="959"/>
                  </a:lnTo>
                  <a:lnTo>
                    <a:pt x="5261" y="957"/>
                  </a:lnTo>
                  <a:lnTo>
                    <a:pt x="5263" y="955"/>
                  </a:lnTo>
                  <a:lnTo>
                    <a:pt x="5263" y="953"/>
                  </a:lnTo>
                  <a:lnTo>
                    <a:pt x="5264" y="950"/>
                  </a:lnTo>
                  <a:lnTo>
                    <a:pt x="5264" y="947"/>
                  </a:lnTo>
                  <a:lnTo>
                    <a:pt x="5266" y="945"/>
                  </a:lnTo>
                  <a:lnTo>
                    <a:pt x="5264" y="936"/>
                  </a:lnTo>
                  <a:lnTo>
                    <a:pt x="5268" y="930"/>
                  </a:lnTo>
                  <a:lnTo>
                    <a:pt x="5278" y="914"/>
                  </a:lnTo>
                  <a:lnTo>
                    <a:pt x="5280" y="911"/>
                  </a:lnTo>
                  <a:lnTo>
                    <a:pt x="5281" y="909"/>
                  </a:lnTo>
                  <a:lnTo>
                    <a:pt x="5281" y="907"/>
                  </a:lnTo>
                  <a:lnTo>
                    <a:pt x="5285" y="906"/>
                  </a:lnTo>
                  <a:lnTo>
                    <a:pt x="5285" y="904"/>
                  </a:lnTo>
                  <a:lnTo>
                    <a:pt x="5286" y="902"/>
                  </a:lnTo>
                  <a:lnTo>
                    <a:pt x="5288" y="902"/>
                  </a:lnTo>
                  <a:lnTo>
                    <a:pt x="5290" y="899"/>
                  </a:lnTo>
                  <a:lnTo>
                    <a:pt x="5292" y="895"/>
                  </a:lnTo>
                  <a:lnTo>
                    <a:pt x="5292" y="894"/>
                  </a:lnTo>
                  <a:lnTo>
                    <a:pt x="5293" y="892"/>
                  </a:lnTo>
                  <a:lnTo>
                    <a:pt x="5293" y="890"/>
                  </a:lnTo>
                  <a:lnTo>
                    <a:pt x="5293" y="889"/>
                  </a:lnTo>
                  <a:lnTo>
                    <a:pt x="5295" y="887"/>
                  </a:lnTo>
                  <a:lnTo>
                    <a:pt x="5295" y="883"/>
                  </a:lnTo>
                  <a:lnTo>
                    <a:pt x="5295" y="882"/>
                  </a:lnTo>
                  <a:lnTo>
                    <a:pt x="5297" y="878"/>
                  </a:lnTo>
                  <a:lnTo>
                    <a:pt x="5298" y="875"/>
                  </a:lnTo>
                  <a:lnTo>
                    <a:pt x="5298" y="873"/>
                  </a:lnTo>
                  <a:lnTo>
                    <a:pt x="5298" y="870"/>
                  </a:lnTo>
                  <a:lnTo>
                    <a:pt x="5300" y="870"/>
                  </a:lnTo>
                  <a:lnTo>
                    <a:pt x="5300" y="866"/>
                  </a:lnTo>
                  <a:lnTo>
                    <a:pt x="5302" y="865"/>
                  </a:lnTo>
                  <a:lnTo>
                    <a:pt x="5302" y="863"/>
                  </a:lnTo>
                  <a:lnTo>
                    <a:pt x="5304" y="861"/>
                  </a:lnTo>
                  <a:lnTo>
                    <a:pt x="5305" y="860"/>
                  </a:lnTo>
                  <a:lnTo>
                    <a:pt x="5307" y="858"/>
                  </a:lnTo>
                  <a:lnTo>
                    <a:pt x="5309" y="856"/>
                  </a:lnTo>
                  <a:lnTo>
                    <a:pt x="5310" y="854"/>
                  </a:lnTo>
                  <a:lnTo>
                    <a:pt x="5312" y="854"/>
                  </a:lnTo>
                  <a:lnTo>
                    <a:pt x="5315" y="853"/>
                  </a:lnTo>
                  <a:lnTo>
                    <a:pt x="5322" y="853"/>
                  </a:lnTo>
                  <a:lnTo>
                    <a:pt x="5329" y="853"/>
                  </a:lnTo>
                  <a:lnTo>
                    <a:pt x="5339" y="849"/>
                  </a:lnTo>
                  <a:lnTo>
                    <a:pt x="5346" y="844"/>
                  </a:lnTo>
                  <a:lnTo>
                    <a:pt x="5356" y="839"/>
                  </a:lnTo>
                  <a:lnTo>
                    <a:pt x="5356" y="844"/>
                  </a:lnTo>
                  <a:lnTo>
                    <a:pt x="5360" y="846"/>
                  </a:lnTo>
                  <a:lnTo>
                    <a:pt x="5363" y="848"/>
                  </a:lnTo>
                  <a:lnTo>
                    <a:pt x="5368" y="846"/>
                  </a:lnTo>
                  <a:lnTo>
                    <a:pt x="5380" y="846"/>
                  </a:lnTo>
                  <a:lnTo>
                    <a:pt x="5385" y="846"/>
                  </a:lnTo>
                  <a:lnTo>
                    <a:pt x="5391" y="846"/>
                  </a:lnTo>
                  <a:lnTo>
                    <a:pt x="5392" y="843"/>
                  </a:lnTo>
                  <a:lnTo>
                    <a:pt x="5396" y="841"/>
                  </a:lnTo>
                  <a:lnTo>
                    <a:pt x="5399" y="839"/>
                  </a:lnTo>
                  <a:lnTo>
                    <a:pt x="5404" y="839"/>
                  </a:lnTo>
                  <a:lnTo>
                    <a:pt x="5409" y="831"/>
                  </a:lnTo>
                  <a:lnTo>
                    <a:pt x="5414" y="824"/>
                  </a:lnTo>
                  <a:lnTo>
                    <a:pt x="5421" y="815"/>
                  </a:lnTo>
                  <a:lnTo>
                    <a:pt x="5425" y="805"/>
                  </a:lnTo>
                  <a:lnTo>
                    <a:pt x="5432" y="805"/>
                  </a:lnTo>
                  <a:lnTo>
                    <a:pt x="5437" y="803"/>
                  </a:lnTo>
                  <a:lnTo>
                    <a:pt x="5440" y="800"/>
                  </a:lnTo>
                  <a:lnTo>
                    <a:pt x="5443" y="797"/>
                  </a:lnTo>
                  <a:lnTo>
                    <a:pt x="5450" y="790"/>
                  </a:lnTo>
                  <a:lnTo>
                    <a:pt x="5454" y="786"/>
                  </a:lnTo>
                  <a:lnTo>
                    <a:pt x="5459" y="785"/>
                  </a:lnTo>
                  <a:lnTo>
                    <a:pt x="5464" y="776"/>
                  </a:lnTo>
                  <a:lnTo>
                    <a:pt x="5474" y="769"/>
                  </a:lnTo>
                  <a:lnTo>
                    <a:pt x="5486" y="766"/>
                  </a:lnTo>
                  <a:lnTo>
                    <a:pt x="5500" y="764"/>
                  </a:lnTo>
                  <a:lnTo>
                    <a:pt x="5505" y="766"/>
                  </a:lnTo>
                  <a:lnTo>
                    <a:pt x="5507" y="768"/>
                  </a:lnTo>
                  <a:lnTo>
                    <a:pt x="5507" y="771"/>
                  </a:lnTo>
                  <a:lnTo>
                    <a:pt x="5508" y="774"/>
                  </a:lnTo>
                  <a:lnTo>
                    <a:pt x="5512" y="776"/>
                  </a:lnTo>
                  <a:lnTo>
                    <a:pt x="5515" y="778"/>
                  </a:lnTo>
                  <a:lnTo>
                    <a:pt x="5520" y="778"/>
                  </a:lnTo>
                  <a:lnTo>
                    <a:pt x="5524" y="783"/>
                  </a:lnTo>
                  <a:lnTo>
                    <a:pt x="5527" y="788"/>
                  </a:lnTo>
                  <a:lnTo>
                    <a:pt x="5532" y="791"/>
                  </a:lnTo>
                  <a:lnTo>
                    <a:pt x="5541" y="791"/>
                  </a:lnTo>
                  <a:lnTo>
                    <a:pt x="5542" y="798"/>
                  </a:lnTo>
                  <a:lnTo>
                    <a:pt x="5546" y="803"/>
                  </a:lnTo>
                  <a:lnTo>
                    <a:pt x="5551" y="807"/>
                  </a:lnTo>
                  <a:lnTo>
                    <a:pt x="5558" y="808"/>
                  </a:lnTo>
                  <a:lnTo>
                    <a:pt x="5568" y="815"/>
                  </a:lnTo>
                  <a:lnTo>
                    <a:pt x="5571" y="820"/>
                  </a:lnTo>
                  <a:lnTo>
                    <a:pt x="5575" y="826"/>
                  </a:lnTo>
                  <a:lnTo>
                    <a:pt x="5577" y="831"/>
                  </a:lnTo>
                  <a:lnTo>
                    <a:pt x="5580" y="834"/>
                  </a:lnTo>
                  <a:lnTo>
                    <a:pt x="5589" y="839"/>
                  </a:lnTo>
                  <a:lnTo>
                    <a:pt x="5585" y="849"/>
                  </a:lnTo>
                  <a:lnTo>
                    <a:pt x="5585" y="854"/>
                  </a:lnTo>
                  <a:lnTo>
                    <a:pt x="5589" y="860"/>
                  </a:lnTo>
                  <a:lnTo>
                    <a:pt x="5607" y="860"/>
                  </a:lnTo>
                  <a:lnTo>
                    <a:pt x="5626" y="860"/>
                  </a:lnTo>
                  <a:lnTo>
                    <a:pt x="5643" y="861"/>
                  </a:lnTo>
                  <a:lnTo>
                    <a:pt x="5658" y="865"/>
                  </a:lnTo>
                  <a:lnTo>
                    <a:pt x="5689" y="872"/>
                  </a:lnTo>
                  <a:lnTo>
                    <a:pt x="5718" y="880"/>
                  </a:lnTo>
                  <a:lnTo>
                    <a:pt x="5718" y="887"/>
                  </a:lnTo>
                  <a:lnTo>
                    <a:pt x="5722" y="892"/>
                  </a:lnTo>
                  <a:lnTo>
                    <a:pt x="5727" y="901"/>
                  </a:lnTo>
                  <a:lnTo>
                    <a:pt x="5730" y="906"/>
                  </a:lnTo>
                  <a:lnTo>
                    <a:pt x="5733" y="911"/>
                  </a:lnTo>
                  <a:lnTo>
                    <a:pt x="5733" y="919"/>
                  </a:lnTo>
                  <a:lnTo>
                    <a:pt x="5732" y="928"/>
                  </a:lnTo>
                  <a:lnTo>
                    <a:pt x="5740" y="928"/>
                  </a:lnTo>
                  <a:lnTo>
                    <a:pt x="5745" y="931"/>
                  </a:lnTo>
                  <a:lnTo>
                    <a:pt x="5749" y="936"/>
                  </a:lnTo>
                  <a:lnTo>
                    <a:pt x="5752" y="942"/>
                  </a:lnTo>
                  <a:lnTo>
                    <a:pt x="5756" y="955"/>
                  </a:lnTo>
                  <a:lnTo>
                    <a:pt x="5759" y="969"/>
                  </a:lnTo>
                  <a:lnTo>
                    <a:pt x="5757" y="974"/>
                  </a:lnTo>
                  <a:lnTo>
                    <a:pt x="5756" y="976"/>
                  </a:lnTo>
                  <a:lnTo>
                    <a:pt x="5752" y="976"/>
                  </a:lnTo>
                  <a:lnTo>
                    <a:pt x="5750" y="984"/>
                  </a:lnTo>
                  <a:lnTo>
                    <a:pt x="5749" y="988"/>
                  </a:lnTo>
                  <a:lnTo>
                    <a:pt x="5745" y="989"/>
                  </a:lnTo>
                  <a:lnTo>
                    <a:pt x="5744" y="998"/>
                  </a:lnTo>
                  <a:lnTo>
                    <a:pt x="5742" y="1006"/>
                  </a:lnTo>
                  <a:lnTo>
                    <a:pt x="5737" y="1012"/>
                  </a:lnTo>
                  <a:lnTo>
                    <a:pt x="5732" y="1017"/>
                  </a:lnTo>
                  <a:lnTo>
                    <a:pt x="5730" y="1030"/>
                  </a:lnTo>
                  <a:lnTo>
                    <a:pt x="5728" y="1035"/>
                  </a:lnTo>
                  <a:lnTo>
                    <a:pt x="5727" y="1037"/>
                  </a:lnTo>
                  <a:lnTo>
                    <a:pt x="5725" y="1037"/>
                  </a:lnTo>
                  <a:lnTo>
                    <a:pt x="5725" y="1133"/>
                  </a:lnTo>
                  <a:lnTo>
                    <a:pt x="5728" y="1134"/>
                  </a:lnTo>
                  <a:lnTo>
                    <a:pt x="5732" y="1136"/>
                  </a:lnTo>
                  <a:lnTo>
                    <a:pt x="5733" y="1145"/>
                  </a:lnTo>
                  <a:lnTo>
                    <a:pt x="5735" y="1148"/>
                  </a:lnTo>
                  <a:lnTo>
                    <a:pt x="5737" y="1151"/>
                  </a:lnTo>
                  <a:lnTo>
                    <a:pt x="5740" y="1153"/>
                  </a:lnTo>
                  <a:lnTo>
                    <a:pt x="5745" y="1153"/>
                  </a:lnTo>
                  <a:lnTo>
                    <a:pt x="5749" y="1155"/>
                  </a:lnTo>
                  <a:lnTo>
                    <a:pt x="5752" y="1157"/>
                  </a:lnTo>
                  <a:lnTo>
                    <a:pt x="5757" y="1162"/>
                  </a:lnTo>
                  <a:lnTo>
                    <a:pt x="5759" y="1165"/>
                  </a:lnTo>
                  <a:lnTo>
                    <a:pt x="5762" y="1167"/>
                  </a:lnTo>
                  <a:lnTo>
                    <a:pt x="5766" y="1168"/>
                  </a:lnTo>
                  <a:lnTo>
                    <a:pt x="5773" y="1167"/>
                  </a:lnTo>
                  <a:lnTo>
                    <a:pt x="5779" y="1167"/>
                  </a:lnTo>
                  <a:lnTo>
                    <a:pt x="5786" y="1167"/>
                  </a:lnTo>
                  <a:lnTo>
                    <a:pt x="5797" y="1163"/>
                  </a:lnTo>
                  <a:lnTo>
                    <a:pt x="5803" y="1158"/>
                  </a:lnTo>
                  <a:lnTo>
                    <a:pt x="5814" y="1153"/>
                  </a:lnTo>
                  <a:lnTo>
                    <a:pt x="5814" y="1146"/>
                  </a:lnTo>
                  <a:lnTo>
                    <a:pt x="5814" y="1141"/>
                  </a:lnTo>
                  <a:lnTo>
                    <a:pt x="5810" y="1133"/>
                  </a:lnTo>
                  <a:lnTo>
                    <a:pt x="5807" y="1124"/>
                  </a:lnTo>
                  <a:lnTo>
                    <a:pt x="5805" y="1119"/>
                  </a:lnTo>
                  <a:lnTo>
                    <a:pt x="5807" y="1112"/>
                  </a:lnTo>
                  <a:lnTo>
                    <a:pt x="5810" y="1109"/>
                  </a:lnTo>
                  <a:lnTo>
                    <a:pt x="5812" y="1104"/>
                  </a:lnTo>
                  <a:lnTo>
                    <a:pt x="5814" y="1092"/>
                  </a:lnTo>
                  <a:lnTo>
                    <a:pt x="5814" y="1064"/>
                  </a:lnTo>
                  <a:lnTo>
                    <a:pt x="5817" y="1063"/>
                  </a:lnTo>
                  <a:lnTo>
                    <a:pt x="5819" y="1061"/>
                  </a:lnTo>
                  <a:lnTo>
                    <a:pt x="5817" y="1058"/>
                  </a:lnTo>
                  <a:lnTo>
                    <a:pt x="5815" y="1053"/>
                  </a:lnTo>
                  <a:lnTo>
                    <a:pt x="5814" y="1047"/>
                  </a:lnTo>
                  <a:lnTo>
                    <a:pt x="5814" y="1044"/>
                  </a:lnTo>
                  <a:lnTo>
                    <a:pt x="5817" y="1042"/>
                  </a:lnTo>
                  <a:lnTo>
                    <a:pt x="5819" y="1039"/>
                  </a:lnTo>
                  <a:lnTo>
                    <a:pt x="5820" y="1035"/>
                  </a:lnTo>
                  <a:lnTo>
                    <a:pt x="5820" y="1030"/>
                  </a:lnTo>
                  <a:lnTo>
                    <a:pt x="5831" y="1027"/>
                  </a:lnTo>
                  <a:lnTo>
                    <a:pt x="5837" y="1022"/>
                  </a:lnTo>
                  <a:lnTo>
                    <a:pt x="5846" y="1015"/>
                  </a:lnTo>
                  <a:lnTo>
                    <a:pt x="5855" y="1010"/>
                  </a:lnTo>
                  <a:lnTo>
                    <a:pt x="5858" y="1001"/>
                  </a:lnTo>
                  <a:lnTo>
                    <a:pt x="5863" y="994"/>
                  </a:lnTo>
                  <a:lnTo>
                    <a:pt x="5866" y="986"/>
                  </a:lnTo>
                  <a:lnTo>
                    <a:pt x="5868" y="981"/>
                  </a:lnTo>
                  <a:lnTo>
                    <a:pt x="5868" y="976"/>
                  </a:lnTo>
                  <a:lnTo>
                    <a:pt x="5877" y="976"/>
                  </a:lnTo>
                  <a:lnTo>
                    <a:pt x="5883" y="972"/>
                  </a:lnTo>
                  <a:lnTo>
                    <a:pt x="5889" y="967"/>
                  </a:lnTo>
                  <a:lnTo>
                    <a:pt x="5892" y="962"/>
                  </a:lnTo>
                  <a:lnTo>
                    <a:pt x="5899" y="950"/>
                  </a:lnTo>
                  <a:lnTo>
                    <a:pt x="5902" y="945"/>
                  </a:lnTo>
                  <a:lnTo>
                    <a:pt x="5909" y="942"/>
                  </a:lnTo>
                  <a:lnTo>
                    <a:pt x="5909" y="901"/>
                  </a:lnTo>
                  <a:lnTo>
                    <a:pt x="5909" y="880"/>
                  </a:lnTo>
                  <a:lnTo>
                    <a:pt x="5906" y="880"/>
                  </a:lnTo>
                  <a:lnTo>
                    <a:pt x="5904" y="877"/>
                  </a:lnTo>
                  <a:lnTo>
                    <a:pt x="5906" y="875"/>
                  </a:lnTo>
                  <a:lnTo>
                    <a:pt x="5909" y="873"/>
                  </a:lnTo>
                  <a:lnTo>
                    <a:pt x="5916" y="877"/>
                  </a:lnTo>
                  <a:lnTo>
                    <a:pt x="5921" y="882"/>
                  </a:lnTo>
                  <a:lnTo>
                    <a:pt x="5926" y="887"/>
                  </a:lnTo>
                  <a:lnTo>
                    <a:pt x="5930" y="894"/>
                  </a:lnTo>
                  <a:lnTo>
                    <a:pt x="5931" y="897"/>
                  </a:lnTo>
                  <a:lnTo>
                    <a:pt x="5935" y="899"/>
                  </a:lnTo>
                  <a:lnTo>
                    <a:pt x="5938" y="901"/>
                  </a:lnTo>
                  <a:lnTo>
                    <a:pt x="5943" y="901"/>
                  </a:lnTo>
                  <a:lnTo>
                    <a:pt x="5947" y="897"/>
                  </a:lnTo>
                  <a:lnTo>
                    <a:pt x="5950" y="895"/>
                  </a:lnTo>
                  <a:lnTo>
                    <a:pt x="5959" y="894"/>
                  </a:lnTo>
                  <a:lnTo>
                    <a:pt x="5969" y="894"/>
                  </a:lnTo>
                  <a:lnTo>
                    <a:pt x="5977" y="894"/>
                  </a:lnTo>
                  <a:lnTo>
                    <a:pt x="5998" y="889"/>
                  </a:lnTo>
                  <a:lnTo>
                    <a:pt x="6008" y="887"/>
                  </a:lnTo>
                  <a:lnTo>
                    <a:pt x="6018" y="887"/>
                  </a:lnTo>
                  <a:lnTo>
                    <a:pt x="6024" y="875"/>
                  </a:lnTo>
                  <a:lnTo>
                    <a:pt x="6030" y="865"/>
                  </a:lnTo>
                  <a:lnTo>
                    <a:pt x="6035" y="853"/>
                  </a:lnTo>
                  <a:lnTo>
                    <a:pt x="6037" y="846"/>
                  </a:lnTo>
                  <a:lnTo>
                    <a:pt x="6039" y="839"/>
                  </a:lnTo>
                  <a:lnTo>
                    <a:pt x="6037" y="832"/>
                  </a:lnTo>
                  <a:lnTo>
                    <a:pt x="6034" y="827"/>
                  </a:lnTo>
                  <a:lnTo>
                    <a:pt x="6032" y="820"/>
                  </a:lnTo>
                  <a:lnTo>
                    <a:pt x="6032" y="812"/>
                  </a:lnTo>
                  <a:close/>
                  <a:moveTo>
                    <a:pt x="1515" y="5500"/>
                  </a:moveTo>
                  <a:lnTo>
                    <a:pt x="1510" y="5496"/>
                  </a:lnTo>
                  <a:lnTo>
                    <a:pt x="1508" y="5491"/>
                  </a:lnTo>
                  <a:lnTo>
                    <a:pt x="1510" y="5488"/>
                  </a:lnTo>
                  <a:lnTo>
                    <a:pt x="1513" y="5483"/>
                  </a:lnTo>
                  <a:lnTo>
                    <a:pt x="1520" y="5481"/>
                  </a:lnTo>
                  <a:lnTo>
                    <a:pt x="1527" y="5477"/>
                  </a:lnTo>
                  <a:lnTo>
                    <a:pt x="1535" y="5477"/>
                  </a:lnTo>
                  <a:lnTo>
                    <a:pt x="1542" y="5479"/>
                  </a:lnTo>
                  <a:lnTo>
                    <a:pt x="1540" y="5483"/>
                  </a:lnTo>
                  <a:lnTo>
                    <a:pt x="1537" y="5486"/>
                  </a:lnTo>
                  <a:lnTo>
                    <a:pt x="1527" y="5488"/>
                  </a:lnTo>
                  <a:lnTo>
                    <a:pt x="1522" y="5489"/>
                  </a:lnTo>
                  <a:lnTo>
                    <a:pt x="1518" y="5491"/>
                  </a:lnTo>
                  <a:lnTo>
                    <a:pt x="1515" y="5495"/>
                  </a:lnTo>
                  <a:lnTo>
                    <a:pt x="1515" y="5500"/>
                  </a:lnTo>
                  <a:close/>
                  <a:moveTo>
                    <a:pt x="1644" y="5602"/>
                  </a:moveTo>
                  <a:lnTo>
                    <a:pt x="1624" y="5602"/>
                  </a:lnTo>
                  <a:lnTo>
                    <a:pt x="1621" y="5604"/>
                  </a:lnTo>
                  <a:lnTo>
                    <a:pt x="1617" y="5605"/>
                  </a:lnTo>
                  <a:lnTo>
                    <a:pt x="1614" y="5609"/>
                  </a:lnTo>
                  <a:lnTo>
                    <a:pt x="1610" y="5609"/>
                  </a:lnTo>
                  <a:lnTo>
                    <a:pt x="1607" y="5610"/>
                  </a:lnTo>
                  <a:lnTo>
                    <a:pt x="1605" y="5614"/>
                  </a:lnTo>
                  <a:lnTo>
                    <a:pt x="1603" y="5622"/>
                  </a:lnTo>
                  <a:lnTo>
                    <a:pt x="1600" y="5622"/>
                  </a:lnTo>
                  <a:lnTo>
                    <a:pt x="1598" y="5624"/>
                  </a:lnTo>
                  <a:lnTo>
                    <a:pt x="1597" y="5629"/>
                  </a:lnTo>
                  <a:lnTo>
                    <a:pt x="1588" y="5634"/>
                  </a:lnTo>
                  <a:lnTo>
                    <a:pt x="1585" y="5638"/>
                  </a:lnTo>
                  <a:lnTo>
                    <a:pt x="1583" y="5643"/>
                  </a:lnTo>
                  <a:lnTo>
                    <a:pt x="1568" y="5646"/>
                  </a:lnTo>
                  <a:lnTo>
                    <a:pt x="1561" y="5650"/>
                  </a:lnTo>
                  <a:lnTo>
                    <a:pt x="1556" y="5653"/>
                  </a:lnTo>
                  <a:lnTo>
                    <a:pt x="1551" y="5657"/>
                  </a:lnTo>
                  <a:lnTo>
                    <a:pt x="1546" y="5662"/>
                  </a:lnTo>
                  <a:lnTo>
                    <a:pt x="1544" y="5668"/>
                  </a:lnTo>
                  <a:lnTo>
                    <a:pt x="1542" y="5677"/>
                  </a:lnTo>
                  <a:lnTo>
                    <a:pt x="1542" y="5682"/>
                  </a:lnTo>
                  <a:lnTo>
                    <a:pt x="1546" y="5684"/>
                  </a:lnTo>
                  <a:lnTo>
                    <a:pt x="1549" y="5685"/>
                  </a:lnTo>
                  <a:lnTo>
                    <a:pt x="1554" y="5684"/>
                  </a:lnTo>
                  <a:lnTo>
                    <a:pt x="1566" y="5684"/>
                  </a:lnTo>
                  <a:lnTo>
                    <a:pt x="1571" y="5684"/>
                  </a:lnTo>
                  <a:lnTo>
                    <a:pt x="1576" y="5684"/>
                  </a:lnTo>
                  <a:lnTo>
                    <a:pt x="1581" y="5692"/>
                  </a:lnTo>
                  <a:lnTo>
                    <a:pt x="1583" y="5697"/>
                  </a:lnTo>
                  <a:lnTo>
                    <a:pt x="1583" y="5704"/>
                  </a:lnTo>
                  <a:lnTo>
                    <a:pt x="1593" y="5704"/>
                  </a:lnTo>
                  <a:lnTo>
                    <a:pt x="1603" y="5704"/>
                  </a:lnTo>
                  <a:lnTo>
                    <a:pt x="1610" y="5701"/>
                  </a:lnTo>
                  <a:lnTo>
                    <a:pt x="1617" y="5697"/>
                  </a:lnTo>
                  <a:lnTo>
                    <a:pt x="1626" y="5697"/>
                  </a:lnTo>
                  <a:lnTo>
                    <a:pt x="1632" y="5699"/>
                  </a:lnTo>
                  <a:lnTo>
                    <a:pt x="1636" y="5704"/>
                  </a:lnTo>
                  <a:lnTo>
                    <a:pt x="1638" y="5711"/>
                  </a:lnTo>
                  <a:lnTo>
                    <a:pt x="1636" y="5713"/>
                  </a:lnTo>
                  <a:lnTo>
                    <a:pt x="1634" y="5711"/>
                  </a:lnTo>
                  <a:lnTo>
                    <a:pt x="1632" y="5709"/>
                  </a:lnTo>
                  <a:lnTo>
                    <a:pt x="1631" y="5704"/>
                  </a:lnTo>
                  <a:lnTo>
                    <a:pt x="1627" y="5704"/>
                  </a:lnTo>
                  <a:lnTo>
                    <a:pt x="1622" y="5704"/>
                  </a:lnTo>
                  <a:lnTo>
                    <a:pt x="1615" y="5708"/>
                  </a:lnTo>
                  <a:lnTo>
                    <a:pt x="1609" y="5711"/>
                  </a:lnTo>
                  <a:lnTo>
                    <a:pt x="1603" y="5713"/>
                  </a:lnTo>
                  <a:lnTo>
                    <a:pt x="1597" y="5711"/>
                  </a:lnTo>
                  <a:lnTo>
                    <a:pt x="1593" y="5713"/>
                  </a:lnTo>
                  <a:lnTo>
                    <a:pt x="1590" y="5714"/>
                  </a:lnTo>
                  <a:lnTo>
                    <a:pt x="1586" y="5718"/>
                  </a:lnTo>
                  <a:lnTo>
                    <a:pt x="1583" y="5718"/>
                  </a:lnTo>
                  <a:lnTo>
                    <a:pt x="1580" y="5720"/>
                  </a:lnTo>
                  <a:lnTo>
                    <a:pt x="1576" y="5721"/>
                  </a:lnTo>
                  <a:lnTo>
                    <a:pt x="1573" y="5723"/>
                  </a:lnTo>
                  <a:lnTo>
                    <a:pt x="1569" y="5725"/>
                  </a:lnTo>
                  <a:lnTo>
                    <a:pt x="1568" y="5728"/>
                  </a:lnTo>
                  <a:lnTo>
                    <a:pt x="1566" y="5732"/>
                  </a:lnTo>
                  <a:lnTo>
                    <a:pt x="1564" y="5735"/>
                  </a:lnTo>
                  <a:lnTo>
                    <a:pt x="1563" y="5738"/>
                  </a:lnTo>
                  <a:lnTo>
                    <a:pt x="1559" y="5738"/>
                  </a:lnTo>
                  <a:lnTo>
                    <a:pt x="1556" y="5738"/>
                  </a:lnTo>
                  <a:lnTo>
                    <a:pt x="1551" y="5738"/>
                  </a:lnTo>
                  <a:lnTo>
                    <a:pt x="1549" y="5738"/>
                  </a:lnTo>
                  <a:lnTo>
                    <a:pt x="1547" y="5744"/>
                  </a:lnTo>
                  <a:lnTo>
                    <a:pt x="1547" y="5747"/>
                  </a:lnTo>
                  <a:lnTo>
                    <a:pt x="1547" y="5750"/>
                  </a:lnTo>
                  <a:lnTo>
                    <a:pt x="1542" y="5752"/>
                  </a:lnTo>
                  <a:lnTo>
                    <a:pt x="1535" y="5752"/>
                  </a:lnTo>
                  <a:lnTo>
                    <a:pt x="1534" y="5745"/>
                  </a:lnTo>
                  <a:lnTo>
                    <a:pt x="1537" y="5740"/>
                  </a:lnTo>
                  <a:lnTo>
                    <a:pt x="1540" y="5737"/>
                  </a:lnTo>
                  <a:lnTo>
                    <a:pt x="1544" y="5732"/>
                  </a:lnTo>
                  <a:lnTo>
                    <a:pt x="1547" y="5728"/>
                  </a:lnTo>
                  <a:lnTo>
                    <a:pt x="1549" y="5725"/>
                  </a:lnTo>
                  <a:lnTo>
                    <a:pt x="1547" y="5721"/>
                  </a:lnTo>
                  <a:lnTo>
                    <a:pt x="1542" y="5718"/>
                  </a:lnTo>
                  <a:lnTo>
                    <a:pt x="1542" y="5716"/>
                  </a:lnTo>
                  <a:lnTo>
                    <a:pt x="1544" y="5714"/>
                  </a:lnTo>
                  <a:lnTo>
                    <a:pt x="1549" y="5713"/>
                  </a:lnTo>
                  <a:lnTo>
                    <a:pt x="1563" y="5711"/>
                  </a:lnTo>
                  <a:lnTo>
                    <a:pt x="1564" y="5714"/>
                  </a:lnTo>
                  <a:lnTo>
                    <a:pt x="1568" y="5714"/>
                  </a:lnTo>
                  <a:lnTo>
                    <a:pt x="1571" y="5713"/>
                  </a:lnTo>
                  <a:lnTo>
                    <a:pt x="1576" y="5711"/>
                  </a:lnTo>
                  <a:lnTo>
                    <a:pt x="1575" y="5708"/>
                  </a:lnTo>
                  <a:lnTo>
                    <a:pt x="1573" y="5704"/>
                  </a:lnTo>
                  <a:lnTo>
                    <a:pt x="1569" y="5703"/>
                  </a:lnTo>
                  <a:lnTo>
                    <a:pt x="1569" y="5697"/>
                  </a:lnTo>
                  <a:lnTo>
                    <a:pt x="1568" y="5694"/>
                  </a:lnTo>
                  <a:lnTo>
                    <a:pt x="1566" y="5694"/>
                  </a:lnTo>
                  <a:lnTo>
                    <a:pt x="1564" y="5694"/>
                  </a:lnTo>
                  <a:lnTo>
                    <a:pt x="1563" y="5694"/>
                  </a:lnTo>
                  <a:lnTo>
                    <a:pt x="1557" y="5699"/>
                  </a:lnTo>
                  <a:lnTo>
                    <a:pt x="1556" y="5704"/>
                  </a:lnTo>
                  <a:lnTo>
                    <a:pt x="1552" y="5703"/>
                  </a:lnTo>
                  <a:lnTo>
                    <a:pt x="1551" y="5699"/>
                  </a:lnTo>
                  <a:lnTo>
                    <a:pt x="1549" y="5691"/>
                  </a:lnTo>
                  <a:lnTo>
                    <a:pt x="1535" y="5691"/>
                  </a:lnTo>
                  <a:lnTo>
                    <a:pt x="1535" y="5657"/>
                  </a:lnTo>
                  <a:lnTo>
                    <a:pt x="1544" y="5651"/>
                  </a:lnTo>
                  <a:lnTo>
                    <a:pt x="1551" y="5646"/>
                  </a:lnTo>
                  <a:lnTo>
                    <a:pt x="1559" y="5639"/>
                  </a:lnTo>
                  <a:lnTo>
                    <a:pt x="1569" y="5636"/>
                  </a:lnTo>
                  <a:lnTo>
                    <a:pt x="1575" y="5634"/>
                  </a:lnTo>
                  <a:lnTo>
                    <a:pt x="1578" y="5633"/>
                  </a:lnTo>
                  <a:lnTo>
                    <a:pt x="1583" y="5626"/>
                  </a:lnTo>
                  <a:lnTo>
                    <a:pt x="1588" y="5619"/>
                  </a:lnTo>
                  <a:lnTo>
                    <a:pt x="1592" y="5617"/>
                  </a:lnTo>
                  <a:lnTo>
                    <a:pt x="1597" y="5616"/>
                  </a:lnTo>
                  <a:lnTo>
                    <a:pt x="1597" y="5605"/>
                  </a:lnTo>
                  <a:lnTo>
                    <a:pt x="1597" y="5595"/>
                  </a:lnTo>
                  <a:lnTo>
                    <a:pt x="1600" y="5588"/>
                  </a:lnTo>
                  <a:lnTo>
                    <a:pt x="1603" y="5581"/>
                  </a:lnTo>
                  <a:lnTo>
                    <a:pt x="1610" y="5581"/>
                  </a:lnTo>
                  <a:lnTo>
                    <a:pt x="1614" y="5585"/>
                  </a:lnTo>
                  <a:lnTo>
                    <a:pt x="1615" y="5590"/>
                  </a:lnTo>
                  <a:lnTo>
                    <a:pt x="1617" y="5595"/>
                  </a:lnTo>
                  <a:lnTo>
                    <a:pt x="1629" y="5592"/>
                  </a:lnTo>
                  <a:lnTo>
                    <a:pt x="1641" y="5590"/>
                  </a:lnTo>
                  <a:lnTo>
                    <a:pt x="1651" y="5592"/>
                  </a:lnTo>
                  <a:lnTo>
                    <a:pt x="1665" y="5595"/>
                  </a:lnTo>
                  <a:lnTo>
                    <a:pt x="1663" y="5599"/>
                  </a:lnTo>
                  <a:lnTo>
                    <a:pt x="1661" y="5600"/>
                  </a:lnTo>
                  <a:lnTo>
                    <a:pt x="1656" y="5602"/>
                  </a:lnTo>
                  <a:lnTo>
                    <a:pt x="1644" y="5602"/>
                  </a:lnTo>
                  <a:close/>
                  <a:moveTo>
                    <a:pt x="1679" y="5213"/>
                  </a:moveTo>
                  <a:lnTo>
                    <a:pt x="1679" y="5210"/>
                  </a:lnTo>
                  <a:lnTo>
                    <a:pt x="1680" y="5208"/>
                  </a:lnTo>
                  <a:lnTo>
                    <a:pt x="1684" y="5206"/>
                  </a:lnTo>
                  <a:lnTo>
                    <a:pt x="1685" y="5206"/>
                  </a:lnTo>
                  <a:lnTo>
                    <a:pt x="1685" y="5210"/>
                  </a:lnTo>
                  <a:lnTo>
                    <a:pt x="1684" y="5211"/>
                  </a:lnTo>
                  <a:lnTo>
                    <a:pt x="1680" y="5213"/>
                  </a:lnTo>
                  <a:lnTo>
                    <a:pt x="1679" y="5213"/>
                  </a:lnTo>
                  <a:close/>
                  <a:moveTo>
                    <a:pt x="2805" y="3789"/>
                  </a:moveTo>
                  <a:lnTo>
                    <a:pt x="2799" y="3789"/>
                  </a:lnTo>
                  <a:lnTo>
                    <a:pt x="2798" y="3787"/>
                  </a:lnTo>
                  <a:lnTo>
                    <a:pt x="2796" y="3787"/>
                  </a:lnTo>
                  <a:lnTo>
                    <a:pt x="2793" y="3790"/>
                  </a:lnTo>
                  <a:lnTo>
                    <a:pt x="2787" y="3794"/>
                  </a:lnTo>
                  <a:lnTo>
                    <a:pt x="2784" y="3799"/>
                  </a:lnTo>
                  <a:lnTo>
                    <a:pt x="2782" y="3801"/>
                  </a:lnTo>
                  <a:lnTo>
                    <a:pt x="2774" y="3807"/>
                  </a:lnTo>
                  <a:lnTo>
                    <a:pt x="2764" y="3814"/>
                  </a:lnTo>
                  <a:lnTo>
                    <a:pt x="2762" y="3809"/>
                  </a:lnTo>
                  <a:lnTo>
                    <a:pt x="2758" y="3807"/>
                  </a:lnTo>
                  <a:lnTo>
                    <a:pt x="2755" y="3807"/>
                  </a:lnTo>
                  <a:lnTo>
                    <a:pt x="2750" y="3811"/>
                  </a:lnTo>
                  <a:lnTo>
                    <a:pt x="2741" y="3816"/>
                  </a:lnTo>
                  <a:lnTo>
                    <a:pt x="2736" y="3816"/>
                  </a:lnTo>
                  <a:lnTo>
                    <a:pt x="2729" y="3814"/>
                  </a:lnTo>
                  <a:lnTo>
                    <a:pt x="2728" y="3819"/>
                  </a:lnTo>
                  <a:lnTo>
                    <a:pt x="2724" y="3823"/>
                  </a:lnTo>
                  <a:lnTo>
                    <a:pt x="2721" y="3825"/>
                  </a:lnTo>
                  <a:lnTo>
                    <a:pt x="2714" y="3831"/>
                  </a:lnTo>
                  <a:lnTo>
                    <a:pt x="2707" y="3836"/>
                  </a:lnTo>
                  <a:lnTo>
                    <a:pt x="2700" y="3840"/>
                  </a:lnTo>
                  <a:lnTo>
                    <a:pt x="2699" y="3843"/>
                  </a:lnTo>
                  <a:lnTo>
                    <a:pt x="2695" y="3847"/>
                  </a:lnTo>
                  <a:lnTo>
                    <a:pt x="2694" y="3850"/>
                  </a:lnTo>
                  <a:lnTo>
                    <a:pt x="2687" y="3859"/>
                  </a:lnTo>
                  <a:lnTo>
                    <a:pt x="2682" y="3862"/>
                  </a:lnTo>
                  <a:lnTo>
                    <a:pt x="2676" y="3864"/>
                  </a:lnTo>
                  <a:lnTo>
                    <a:pt x="2675" y="3865"/>
                  </a:lnTo>
                  <a:lnTo>
                    <a:pt x="2671" y="3867"/>
                  </a:lnTo>
                  <a:lnTo>
                    <a:pt x="2671" y="3869"/>
                  </a:lnTo>
                  <a:lnTo>
                    <a:pt x="2670" y="3871"/>
                  </a:lnTo>
                  <a:lnTo>
                    <a:pt x="2666" y="3872"/>
                  </a:lnTo>
                  <a:lnTo>
                    <a:pt x="2666" y="3874"/>
                  </a:lnTo>
                  <a:lnTo>
                    <a:pt x="2665" y="3876"/>
                  </a:lnTo>
                  <a:lnTo>
                    <a:pt x="2661" y="3882"/>
                  </a:lnTo>
                  <a:lnTo>
                    <a:pt x="2659" y="3889"/>
                  </a:lnTo>
                  <a:lnTo>
                    <a:pt x="2659" y="3891"/>
                  </a:lnTo>
                  <a:lnTo>
                    <a:pt x="2661" y="3894"/>
                  </a:lnTo>
                  <a:lnTo>
                    <a:pt x="2665" y="3896"/>
                  </a:lnTo>
                  <a:lnTo>
                    <a:pt x="2668" y="3896"/>
                  </a:lnTo>
                  <a:lnTo>
                    <a:pt x="2670" y="3893"/>
                  </a:lnTo>
                  <a:lnTo>
                    <a:pt x="2673" y="3891"/>
                  </a:lnTo>
                  <a:lnTo>
                    <a:pt x="2676" y="3889"/>
                  </a:lnTo>
                  <a:lnTo>
                    <a:pt x="2682" y="3889"/>
                  </a:lnTo>
                  <a:lnTo>
                    <a:pt x="2688" y="3889"/>
                  </a:lnTo>
                  <a:lnTo>
                    <a:pt x="2694" y="3888"/>
                  </a:lnTo>
                  <a:lnTo>
                    <a:pt x="2702" y="3882"/>
                  </a:lnTo>
                  <a:lnTo>
                    <a:pt x="2705" y="3874"/>
                  </a:lnTo>
                  <a:lnTo>
                    <a:pt x="2714" y="3865"/>
                  </a:lnTo>
                  <a:lnTo>
                    <a:pt x="2719" y="3864"/>
                  </a:lnTo>
                  <a:lnTo>
                    <a:pt x="2723" y="3862"/>
                  </a:lnTo>
                  <a:lnTo>
                    <a:pt x="2726" y="3864"/>
                  </a:lnTo>
                  <a:lnTo>
                    <a:pt x="2729" y="3869"/>
                  </a:lnTo>
                  <a:lnTo>
                    <a:pt x="2728" y="3872"/>
                  </a:lnTo>
                  <a:lnTo>
                    <a:pt x="2726" y="3876"/>
                  </a:lnTo>
                  <a:lnTo>
                    <a:pt x="2717" y="3877"/>
                  </a:lnTo>
                  <a:lnTo>
                    <a:pt x="2714" y="3879"/>
                  </a:lnTo>
                  <a:lnTo>
                    <a:pt x="2711" y="3881"/>
                  </a:lnTo>
                  <a:lnTo>
                    <a:pt x="2709" y="3884"/>
                  </a:lnTo>
                  <a:lnTo>
                    <a:pt x="2709" y="3889"/>
                  </a:lnTo>
                  <a:lnTo>
                    <a:pt x="2702" y="3893"/>
                  </a:lnTo>
                  <a:lnTo>
                    <a:pt x="2697" y="3898"/>
                  </a:lnTo>
                  <a:lnTo>
                    <a:pt x="2695" y="3906"/>
                  </a:lnTo>
                  <a:lnTo>
                    <a:pt x="2695" y="3917"/>
                  </a:lnTo>
                  <a:lnTo>
                    <a:pt x="2695" y="3920"/>
                  </a:lnTo>
                  <a:lnTo>
                    <a:pt x="2699" y="3922"/>
                  </a:lnTo>
                  <a:lnTo>
                    <a:pt x="2705" y="3923"/>
                  </a:lnTo>
                  <a:lnTo>
                    <a:pt x="2712" y="3925"/>
                  </a:lnTo>
                  <a:lnTo>
                    <a:pt x="2714" y="3927"/>
                  </a:lnTo>
                  <a:lnTo>
                    <a:pt x="2716" y="3930"/>
                  </a:lnTo>
                  <a:lnTo>
                    <a:pt x="2709" y="3932"/>
                  </a:lnTo>
                  <a:lnTo>
                    <a:pt x="2705" y="3934"/>
                  </a:lnTo>
                  <a:lnTo>
                    <a:pt x="2702" y="3937"/>
                  </a:lnTo>
                  <a:lnTo>
                    <a:pt x="2702" y="3944"/>
                  </a:lnTo>
                  <a:lnTo>
                    <a:pt x="2699" y="3942"/>
                  </a:lnTo>
                  <a:lnTo>
                    <a:pt x="2697" y="3939"/>
                  </a:lnTo>
                  <a:lnTo>
                    <a:pt x="2695" y="3935"/>
                  </a:lnTo>
                  <a:lnTo>
                    <a:pt x="2695" y="3930"/>
                  </a:lnTo>
                  <a:lnTo>
                    <a:pt x="2636" y="3922"/>
                  </a:lnTo>
                  <a:lnTo>
                    <a:pt x="2605" y="3918"/>
                  </a:lnTo>
                  <a:lnTo>
                    <a:pt x="2572" y="3917"/>
                  </a:lnTo>
                  <a:lnTo>
                    <a:pt x="2569" y="3923"/>
                  </a:lnTo>
                  <a:lnTo>
                    <a:pt x="2566" y="3927"/>
                  </a:lnTo>
                  <a:lnTo>
                    <a:pt x="2562" y="3932"/>
                  </a:lnTo>
                  <a:lnTo>
                    <a:pt x="2559" y="3937"/>
                  </a:lnTo>
                  <a:lnTo>
                    <a:pt x="2554" y="3937"/>
                  </a:lnTo>
                  <a:lnTo>
                    <a:pt x="2552" y="3940"/>
                  </a:lnTo>
                  <a:lnTo>
                    <a:pt x="2550" y="3946"/>
                  </a:lnTo>
                  <a:lnTo>
                    <a:pt x="2552" y="3951"/>
                  </a:lnTo>
                  <a:lnTo>
                    <a:pt x="2552" y="3956"/>
                  </a:lnTo>
                  <a:lnTo>
                    <a:pt x="2552" y="3961"/>
                  </a:lnTo>
                  <a:lnTo>
                    <a:pt x="2550" y="3964"/>
                  </a:lnTo>
                  <a:lnTo>
                    <a:pt x="2545" y="3964"/>
                  </a:lnTo>
                  <a:lnTo>
                    <a:pt x="2543" y="3959"/>
                  </a:lnTo>
                  <a:lnTo>
                    <a:pt x="2540" y="3956"/>
                  </a:lnTo>
                  <a:lnTo>
                    <a:pt x="2538" y="3951"/>
                  </a:lnTo>
                  <a:lnTo>
                    <a:pt x="2538" y="3944"/>
                  </a:lnTo>
                  <a:lnTo>
                    <a:pt x="2538" y="3935"/>
                  </a:lnTo>
                  <a:lnTo>
                    <a:pt x="2542" y="3930"/>
                  </a:lnTo>
                  <a:lnTo>
                    <a:pt x="2543" y="3923"/>
                  </a:lnTo>
                  <a:lnTo>
                    <a:pt x="2545" y="3917"/>
                  </a:lnTo>
                  <a:lnTo>
                    <a:pt x="2540" y="3915"/>
                  </a:lnTo>
                  <a:lnTo>
                    <a:pt x="2537" y="3911"/>
                  </a:lnTo>
                  <a:lnTo>
                    <a:pt x="2532" y="3903"/>
                  </a:lnTo>
                  <a:lnTo>
                    <a:pt x="2528" y="3903"/>
                  </a:lnTo>
                  <a:lnTo>
                    <a:pt x="2528" y="3901"/>
                  </a:lnTo>
                  <a:lnTo>
                    <a:pt x="2526" y="3900"/>
                  </a:lnTo>
                  <a:lnTo>
                    <a:pt x="2528" y="3900"/>
                  </a:lnTo>
                  <a:lnTo>
                    <a:pt x="2532" y="3903"/>
                  </a:lnTo>
                  <a:lnTo>
                    <a:pt x="2549" y="3906"/>
                  </a:lnTo>
                  <a:lnTo>
                    <a:pt x="2566" y="3903"/>
                  </a:lnTo>
                  <a:lnTo>
                    <a:pt x="2572" y="3903"/>
                  </a:lnTo>
                  <a:lnTo>
                    <a:pt x="2579" y="3900"/>
                  </a:lnTo>
                  <a:lnTo>
                    <a:pt x="2583" y="3894"/>
                  </a:lnTo>
                  <a:lnTo>
                    <a:pt x="2586" y="3889"/>
                  </a:lnTo>
                  <a:lnTo>
                    <a:pt x="2600" y="3882"/>
                  </a:lnTo>
                  <a:lnTo>
                    <a:pt x="2613" y="3876"/>
                  </a:lnTo>
                  <a:lnTo>
                    <a:pt x="2634" y="3876"/>
                  </a:lnTo>
                  <a:lnTo>
                    <a:pt x="2636" y="3871"/>
                  </a:lnTo>
                  <a:lnTo>
                    <a:pt x="2639" y="3867"/>
                  </a:lnTo>
                  <a:lnTo>
                    <a:pt x="2641" y="3865"/>
                  </a:lnTo>
                  <a:lnTo>
                    <a:pt x="2649" y="3862"/>
                  </a:lnTo>
                  <a:lnTo>
                    <a:pt x="2656" y="3857"/>
                  </a:lnTo>
                  <a:lnTo>
                    <a:pt x="2663" y="3852"/>
                  </a:lnTo>
                  <a:lnTo>
                    <a:pt x="2671" y="3848"/>
                  </a:lnTo>
                  <a:lnTo>
                    <a:pt x="2676" y="3848"/>
                  </a:lnTo>
                  <a:lnTo>
                    <a:pt x="2680" y="3847"/>
                  </a:lnTo>
                  <a:lnTo>
                    <a:pt x="2682" y="3845"/>
                  </a:lnTo>
                  <a:lnTo>
                    <a:pt x="2687" y="3842"/>
                  </a:lnTo>
                  <a:lnTo>
                    <a:pt x="2690" y="3836"/>
                  </a:lnTo>
                  <a:lnTo>
                    <a:pt x="2695" y="3831"/>
                  </a:lnTo>
                  <a:lnTo>
                    <a:pt x="2697" y="3828"/>
                  </a:lnTo>
                  <a:lnTo>
                    <a:pt x="2700" y="3823"/>
                  </a:lnTo>
                  <a:lnTo>
                    <a:pt x="2709" y="3821"/>
                  </a:lnTo>
                  <a:lnTo>
                    <a:pt x="2711" y="3819"/>
                  </a:lnTo>
                  <a:lnTo>
                    <a:pt x="2719" y="3816"/>
                  </a:lnTo>
                  <a:lnTo>
                    <a:pt x="2729" y="3814"/>
                  </a:lnTo>
                  <a:lnTo>
                    <a:pt x="2729" y="3811"/>
                  </a:lnTo>
                  <a:lnTo>
                    <a:pt x="2731" y="3809"/>
                  </a:lnTo>
                  <a:lnTo>
                    <a:pt x="2736" y="3807"/>
                  </a:lnTo>
                  <a:lnTo>
                    <a:pt x="2740" y="3804"/>
                  </a:lnTo>
                  <a:lnTo>
                    <a:pt x="2741" y="3802"/>
                  </a:lnTo>
                  <a:lnTo>
                    <a:pt x="2743" y="3801"/>
                  </a:lnTo>
                  <a:lnTo>
                    <a:pt x="2770" y="3801"/>
                  </a:lnTo>
                  <a:lnTo>
                    <a:pt x="2770" y="3797"/>
                  </a:lnTo>
                  <a:lnTo>
                    <a:pt x="2774" y="3794"/>
                  </a:lnTo>
                  <a:lnTo>
                    <a:pt x="2775" y="3792"/>
                  </a:lnTo>
                  <a:lnTo>
                    <a:pt x="2777" y="3789"/>
                  </a:lnTo>
                  <a:lnTo>
                    <a:pt x="2779" y="3785"/>
                  </a:lnTo>
                  <a:lnTo>
                    <a:pt x="2787" y="3782"/>
                  </a:lnTo>
                  <a:lnTo>
                    <a:pt x="2793" y="3778"/>
                  </a:lnTo>
                  <a:lnTo>
                    <a:pt x="2796" y="3777"/>
                  </a:lnTo>
                  <a:lnTo>
                    <a:pt x="2798" y="3773"/>
                  </a:lnTo>
                  <a:lnTo>
                    <a:pt x="2796" y="3768"/>
                  </a:lnTo>
                  <a:lnTo>
                    <a:pt x="2786" y="3768"/>
                  </a:lnTo>
                  <a:lnTo>
                    <a:pt x="2777" y="3767"/>
                  </a:lnTo>
                  <a:lnTo>
                    <a:pt x="2774" y="3767"/>
                  </a:lnTo>
                  <a:lnTo>
                    <a:pt x="2764" y="3767"/>
                  </a:lnTo>
                  <a:lnTo>
                    <a:pt x="2764" y="3758"/>
                  </a:lnTo>
                  <a:lnTo>
                    <a:pt x="2762" y="3751"/>
                  </a:lnTo>
                  <a:lnTo>
                    <a:pt x="2760" y="3744"/>
                  </a:lnTo>
                  <a:lnTo>
                    <a:pt x="2757" y="3739"/>
                  </a:lnTo>
                  <a:lnTo>
                    <a:pt x="2740" y="3739"/>
                  </a:lnTo>
                  <a:lnTo>
                    <a:pt x="2733" y="3738"/>
                  </a:lnTo>
                  <a:lnTo>
                    <a:pt x="2731" y="3736"/>
                  </a:lnTo>
                  <a:lnTo>
                    <a:pt x="2729" y="3732"/>
                  </a:lnTo>
                  <a:lnTo>
                    <a:pt x="2748" y="3724"/>
                  </a:lnTo>
                  <a:lnTo>
                    <a:pt x="2758" y="3721"/>
                  </a:lnTo>
                  <a:lnTo>
                    <a:pt x="2770" y="3719"/>
                  </a:lnTo>
                  <a:lnTo>
                    <a:pt x="2772" y="3714"/>
                  </a:lnTo>
                  <a:lnTo>
                    <a:pt x="2774" y="3710"/>
                  </a:lnTo>
                  <a:lnTo>
                    <a:pt x="2781" y="3705"/>
                  </a:lnTo>
                  <a:lnTo>
                    <a:pt x="2787" y="3700"/>
                  </a:lnTo>
                  <a:lnTo>
                    <a:pt x="2789" y="3697"/>
                  </a:lnTo>
                  <a:lnTo>
                    <a:pt x="2791" y="3691"/>
                  </a:lnTo>
                  <a:lnTo>
                    <a:pt x="2796" y="3693"/>
                  </a:lnTo>
                  <a:lnTo>
                    <a:pt x="2803" y="3690"/>
                  </a:lnTo>
                  <a:lnTo>
                    <a:pt x="2806" y="3686"/>
                  </a:lnTo>
                  <a:lnTo>
                    <a:pt x="2811" y="3683"/>
                  </a:lnTo>
                  <a:lnTo>
                    <a:pt x="2815" y="3680"/>
                  </a:lnTo>
                  <a:lnTo>
                    <a:pt x="2818" y="3678"/>
                  </a:lnTo>
                  <a:lnTo>
                    <a:pt x="2822" y="3680"/>
                  </a:lnTo>
                  <a:lnTo>
                    <a:pt x="2825" y="3685"/>
                  </a:lnTo>
                  <a:lnTo>
                    <a:pt x="2823" y="3693"/>
                  </a:lnTo>
                  <a:lnTo>
                    <a:pt x="2822" y="3697"/>
                  </a:lnTo>
                  <a:lnTo>
                    <a:pt x="2818" y="3698"/>
                  </a:lnTo>
                  <a:lnTo>
                    <a:pt x="2811" y="3698"/>
                  </a:lnTo>
                  <a:lnTo>
                    <a:pt x="2806" y="3700"/>
                  </a:lnTo>
                  <a:lnTo>
                    <a:pt x="2798" y="3705"/>
                  </a:lnTo>
                  <a:lnTo>
                    <a:pt x="2794" y="3712"/>
                  </a:lnTo>
                  <a:lnTo>
                    <a:pt x="2791" y="3717"/>
                  </a:lnTo>
                  <a:lnTo>
                    <a:pt x="2781" y="3726"/>
                  </a:lnTo>
                  <a:lnTo>
                    <a:pt x="2775" y="3729"/>
                  </a:lnTo>
                  <a:lnTo>
                    <a:pt x="2772" y="3736"/>
                  </a:lnTo>
                  <a:lnTo>
                    <a:pt x="2770" y="3743"/>
                  </a:lnTo>
                  <a:lnTo>
                    <a:pt x="2770" y="3753"/>
                  </a:lnTo>
                  <a:lnTo>
                    <a:pt x="2774" y="3751"/>
                  </a:lnTo>
                  <a:lnTo>
                    <a:pt x="2779" y="3751"/>
                  </a:lnTo>
                  <a:lnTo>
                    <a:pt x="2786" y="3755"/>
                  </a:lnTo>
                  <a:lnTo>
                    <a:pt x="2793" y="3758"/>
                  </a:lnTo>
                  <a:lnTo>
                    <a:pt x="2798" y="3760"/>
                  </a:lnTo>
                  <a:lnTo>
                    <a:pt x="2799" y="3755"/>
                  </a:lnTo>
                  <a:lnTo>
                    <a:pt x="2801" y="3753"/>
                  </a:lnTo>
                  <a:lnTo>
                    <a:pt x="2803" y="3751"/>
                  </a:lnTo>
                  <a:lnTo>
                    <a:pt x="2805" y="3753"/>
                  </a:lnTo>
                  <a:lnTo>
                    <a:pt x="2806" y="3758"/>
                  </a:lnTo>
                  <a:lnTo>
                    <a:pt x="2810" y="3761"/>
                  </a:lnTo>
                  <a:lnTo>
                    <a:pt x="2813" y="3765"/>
                  </a:lnTo>
                  <a:lnTo>
                    <a:pt x="2818" y="3767"/>
                  </a:lnTo>
                  <a:lnTo>
                    <a:pt x="2823" y="3768"/>
                  </a:lnTo>
                  <a:lnTo>
                    <a:pt x="2827" y="3772"/>
                  </a:lnTo>
                  <a:lnTo>
                    <a:pt x="2830" y="3775"/>
                  </a:lnTo>
                  <a:lnTo>
                    <a:pt x="2832" y="3780"/>
                  </a:lnTo>
                  <a:lnTo>
                    <a:pt x="2823" y="3782"/>
                  </a:lnTo>
                  <a:lnTo>
                    <a:pt x="2816" y="3784"/>
                  </a:lnTo>
                  <a:lnTo>
                    <a:pt x="2811" y="3787"/>
                  </a:lnTo>
                  <a:lnTo>
                    <a:pt x="2805" y="3789"/>
                  </a:lnTo>
                  <a:close/>
                  <a:moveTo>
                    <a:pt x="2767" y="3773"/>
                  </a:moveTo>
                  <a:lnTo>
                    <a:pt x="2770" y="3773"/>
                  </a:lnTo>
                  <a:lnTo>
                    <a:pt x="2772" y="3777"/>
                  </a:lnTo>
                  <a:lnTo>
                    <a:pt x="2774" y="3778"/>
                  </a:lnTo>
                  <a:lnTo>
                    <a:pt x="2775" y="3780"/>
                  </a:lnTo>
                  <a:lnTo>
                    <a:pt x="2772" y="3782"/>
                  </a:lnTo>
                  <a:lnTo>
                    <a:pt x="2769" y="3784"/>
                  </a:lnTo>
                  <a:lnTo>
                    <a:pt x="2770" y="3785"/>
                  </a:lnTo>
                  <a:lnTo>
                    <a:pt x="2767" y="3787"/>
                  </a:lnTo>
                  <a:lnTo>
                    <a:pt x="2760" y="3787"/>
                  </a:lnTo>
                  <a:lnTo>
                    <a:pt x="2757" y="3785"/>
                  </a:lnTo>
                  <a:lnTo>
                    <a:pt x="2757" y="3784"/>
                  </a:lnTo>
                  <a:lnTo>
                    <a:pt x="2757" y="3782"/>
                  </a:lnTo>
                  <a:lnTo>
                    <a:pt x="2764" y="3780"/>
                  </a:lnTo>
                  <a:lnTo>
                    <a:pt x="2764" y="3777"/>
                  </a:lnTo>
                  <a:lnTo>
                    <a:pt x="2764" y="3775"/>
                  </a:lnTo>
                  <a:lnTo>
                    <a:pt x="2767" y="3773"/>
                  </a:lnTo>
                  <a:close/>
                  <a:moveTo>
                    <a:pt x="5814" y="812"/>
                  </a:moveTo>
                  <a:lnTo>
                    <a:pt x="5810" y="817"/>
                  </a:lnTo>
                  <a:lnTo>
                    <a:pt x="5807" y="822"/>
                  </a:lnTo>
                  <a:lnTo>
                    <a:pt x="5800" y="826"/>
                  </a:lnTo>
                  <a:lnTo>
                    <a:pt x="5793" y="826"/>
                  </a:lnTo>
                  <a:lnTo>
                    <a:pt x="5790" y="819"/>
                  </a:lnTo>
                  <a:lnTo>
                    <a:pt x="5786" y="812"/>
                  </a:lnTo>
                  <a:lnTo>
                    <a:pt x="5786" y="802"/>
                  </a:lnTo>
                  <a:lnTo>
                    <a:pt x="5786" y="791"/>
                  </a:lnTo>
                  <a:lnTo>
                    <a:pt x="5791" y="793"/>
                  </a:lnTo>
                  <a:lnTo>
                    <a:pt x="5793" y="798"/>
                  </a:lnTo>
                  <a:lnTo>
                    <a:pt x="5793" y="805"/>
                  </a:lnTo>
                  <a:lnTo>
                    <a:pt x="5793" y="812"/>
                  </a:lnTo>
                  <a:lnTo>
                    <a:pt x="5814" y="812"/>
                  </a:lnTo>
                  <a:lnTo>
                    <a:pt x="5814" y="810"/>
                  </a:lnTo>
                  <a:lnTo>
                    <a:pt x="5815" y="808"/>
                  </a:lnTo>
                  <a:lnTo>
                    <a:pt x="5817" y="807"/>
                  </a:lnTo>
                  <a:lnTo>
                    <a:pt x="5817" y="808"/>
                  </a:lnTo>
                  <a:lnTo>
                    <a:pt x="5814" y="812"/>
                  </a:lnTo>
                  <a:close/>
                  <a:moveTo>
                    <a:pt x="2695" y="5882"/>
                  </a:moveTo>
                  <a:lnTo>
                    <a:pt x="2694" y="5878"/>
                  </a:lnTo>
                  <a:lnTo>
                    <a:pt x="2692" y="5875"/>
                  </a:lnTo>
                  <a:lnTo>
                    <a:pt x="2688" y="5873"/>
                  </a:lnTo>
                  <a:lnTo>
                    <a:pt x="2688" y="5868"/>
                  </a:lnTo>
                  <a:lnTo>
                    <a:pt x="2682" y="5868"/>
                  </a:lnTo>
                  <a:lnTo>
                    <a:pt x="2676" y="5872"/>
                  </a:lnTo>
                  <a:lnTo>
                    <a:pt x="2673" y="5873"/>
                  </a:lnTo>
                  <a:lnTo>
                    <a:pt x="2668" y="5875"/>
                  </a:lnTo>
                  <a:lnTo>
                    <a:pt x="2668" y="5865"/>
                  </a:lnTo>
                  <a:lnTo>
                    <a:pt x="2666" y="5861"/>
                  </a:lnTo>
                  <a:lnTo>
                    <a:pt x="2663" y="5858"/>
                  </a:lnTo>
                  <a:lnTo>
                    <a:pt x="2661" y="5856"/>
                  </a:lnTo>
                  <a:lnTo>
                    <a:pt x="2658" y="5855"/>
                  </a:lnTo>
                  <a:lnTo>
                    <a:pt x="2647" y="5855"/>
                  </a:lnTo>
                  <a:lnTo>
                    <a:pt x="2647" y="5858"/>
                  </a:lnTo>
                  <a:lnTo>
                    <a:pt x="2646" y="5860"/>
                  </a:lnTo>
                  <a:lnTo>
                    <a:pt x="2641" y="5861"/>
                  </a:lnTo>
                  <a:lnTo>
                    <a:pt x="2637" y="5863"/>
                  </a:lnTo>
                  <a:lnTo>
                    <a:pt x="2636" y="5866"/>
                  </a:lnTo>
                  <a:lnTo>
                    <a:pt x="2634" y="5875"/>
                  </a:lnTo>
                  <a:lnTo>
                    <a:pt x="2639" y="5877"/>
                  </a:lnTo>
                  <a:lnTo>
                    <a:pt x="2641" y="5878"/>
                  </a:lnTo>
                  <a:lnTo>
                    <a:pt x="2641" y="5882"/>
                  </a:lnTo>
                  <a:lnTo>
                    <a:pt x="2647" y="5882"/>
                  </a:lnTo>
                  <a:lnTo>
                    <a:pt x="2651" y="5885"/>
                  </a:lnTo>
                  <a:lnTo>
                    <a:pt x="2653" y="5890"/>
                  </a:lnTo>
                  <a:lnTo>
                    <a:pt x="2654" y="5895"/>
                  </a:lnTo>
                  <a:lnTo>
                    <a:pt x="2661" y="5895"/>
                  </a:lnTo>
                  <a:lnTo>
                    <a:pt x="2666" y="5895"/>
                  </a:lnTo>
                  <a:lnTo>
                    <a:pt x="2668" y="5899"/>
                  </a:lnTo>
                  <a:lnTo>
                    <a:pt x="2671" y="5902"/>
                  </a:lnTo>
                  <a:lnTo>
                    <a:pt x="2673" y="5906"/>
                  </a:lnTo>
                  <a:lnTo>
                    <a:pt x="2676" y="5909"/>
                  </a:lnTo>
                  <a:lnTo>
                    <a:pt x="2682" y="5909"/>
                  </a:lnTo>
                  <a:lnTo>
                    <a:pt x="2688" y="5909"/>
                  </a:lnTo>
                  <a:lnTo>
                    <a:pt x="2692" y="5904"/>
                  </a:lnTo>
                  <a:lnTo>
                    <a:pt x="2695" y="5899"/>
                  </a:lnTo>
                  <a:lnTo>
                    <a:pt x="2699" y="5895"/>
                  </a:lnTo>
                  <a:lnTo>
                    <a:pt x="2702" y="5889"/>
                  </a:lnTo>
                  <a:lnTo>
                    <a:pt x="2699" y="5889"/>
                  </a:lnTo>
                  <a:lnTo>
                    <a:pt x="2697" y="5887"/>
                  </a:lnTo>
                  <a:lnTo>
                    <a:pt x="2695" y="5882"/>
                  </a:lnTo>
                  <a:close/>
                  <a:moveTo>
                    <a:pt x="3460" y="2850"/>
                  </a:moveTo>
                  <a:lnTo>
                    <a:pt x="3460" y="2850"/>
                  </a:lnTo>
                  <a:close/>
                  <a:moveTo>
                    <a:pt x="1890" y="4169"/>
                  </a:moveTo>
                  <a:lnTo>
                    <a:pt x="1894" y="4167"/>
                  </a:lnTo>
                  <a:lnTo>
                    <a:pt x="1895" y="4164"/>
                  </a:lnTo>
                  <a:lnTo>
                    <a:pt x="1897" y="4161"/>
                  </a:lnTo>
                  <a:lnTo>
                    <a:pt x="1897" y="4155"/>
                  </a:lnTo>
                  <a:lnTo>
                    <a:pt x="1902" y="4152"/>
                  </a:lnTo>
                  <a:lnTo>
                    <a:pt x="1907" y="4149"/>
                  </a:lnTo>
                  <a:lnTo>
                    <a:pt x="1909" y="4143"/>
                  </a:lnTo>
                  <a:lnTo>
                    <a:pt x="1911" y="4135"/>
                  </a:lnTo>
                  <a:lnTo>
                    <a:pt x="1906" y="4135"/>
                  </a:lnTo>
                  <a:lnTo>
                    <a:pt x="1900" y="4133"/>
                  </a:lnTo>
                  <a:lnTo>
                    <a:pt x="1892" y="4130"/>
                  </a:lnTo>
                  <a:lnTo>
                    <a:pt x="1883" y="4126"/>
                  </a:lnTo>
                  <a:lnTo>
                    <a:pt x="1877" y="4126"/>
                  </a:lnTo>
                  <a:lnTo>
                    <a:pt x="1870" y="4128"/>
                  </a:lnTo>
                  <a:lnTo>
                    <a:pt x="1870" y="4143"/>
                  </a:lnTo>
                  <a:lnTo>
                    <a:pt x="1870" y="4157"/>
                  </a:lnTo>
                  <a:lnTo>
                    <a:pt x="1873" y="4164"/>
                  </a:lnTo>
                  <a:lnTo>
                    <a:pt x="1877" y="4167"/>
                  </a:lnTo>
                  <a:lnTo>
                    <a:pt x="1882" y="4169"/>
                  </a:lnTo>
                  <a:lnTo>
                    <a:pt x="1890" y="4169"/>
                  </a:lnTo>
                  <a:close/>
                  <a:moveTo>
                    <a:pt x="1788" y="4162"/>
                  </a:moveTo>
                  <a:lnTo>
                    <a:pt x="1788" y="4176"/>
                  </a:lnTo>
                  <a:lnTo>
                    <a:pt x="1808" y="4176"/>
                  </a:lnTo>
                  <a:lnTo>
                    <a:pt x="1807" y="4169"/>
                  </a:lnTo>
                  <a:lnTo>
                    <a:pt x="1803" y="4164"/>
                  </a:lnTo>
                  <a:lnTo>
                    <a:pt x="1796" y="4162"/>
                  </a:lnTo>
                  <a:lnTo>
                    <a:pt x="1788" y="4162"/>
                  </a:lnTo>
                  <a:close/>
                  <a:moveTo>
                    <a:pt x="1699" y="4285"/>
                  </a:moveTo>
                  <a:lnTo>
                    <a:pt x="1701" y="4280"/>
                  </a:lnTo>
                  <a:lnTo>
                    <a:pt x="1701" y="4275"/>
                  </a:lnTo>
                  <a:lnTo>
                    <a:pt x="1699" y="4271"/>
                  </a:lnTo>
                  <a:lnTo>
                    <a:pt x="1697" y="4268"/>
                  </a:lnTo>
                  <a:lnTo>
                    <a:pt x="1690" y="4265"/>
                  </a:lnTo>
                  <a:lnTo>
                    <a:pt x="1682" y="4263"/>
                  </a:lnTo>
                  <a:lnTo>
                    <a:pt x="1675" y="4266"/>
                  </a:lnTo>
                  <a:lnTo>
                    <a:pt x="1668" y="4270"/>
                  </a:lnTo>
                  <a:lnTo>
                    <a:pt x="1665" y="4273"/>
                  </a:lnTo>
                  <a:lnTo>
                    <a:pt x="1663" y="4277"/>
                  </a:lnTo>
                  <a:lnTo>
                    <a:pt x="1663" y="4280"/>
                  </a:lnTo>
                  <a:lnTo>
                    <a:pt x="1665" y="4285"/>
                  </a:lnTo>
                  <a:lnTo>
                    <a:pt x="1699" y="4285"/>
                  </a:lnTo>
                  <a:close/>
                  <a:moveTo>
                    <a:pt x="1726" y="4224"/>
                  </a:moveTo>
                  <a:lnTo>
                    <a:pt x="1733" y="4225"/>
                  </a:lnTo>
                  <a:lnTo>
                    <a:pt x="1740" y="4225"/>
                  </a:lnTo>
                  <a:lnTo>
                    <a:pt x="1749" y="4222"/>
                  </a:lnTo>
                  <a:lnTo>
                    <a:pt x="1757" y="4219"/>
                  </a:lnTo>
                  <a:lnTo>
                    <a:pt x="1762" y="4217"/>
                  </a:lnTo>
                  <a:lnTo>
                    <a:pt x="1767" y="4217"/>
                  </a:lnTo>
                  <a:lnTo>
                    <a:pt x="1769" y="4212"/>
                  </a:lnTo>
                  <a:lnTo>
                    <a:pt x="1772" y="4208"/>
                  </a:lnTo>
                  <a:lnTo>
                    <a:pt x="1779" y="4202"/>
                  </a:lnTo>
                  <a:lnTo>
                    <a:pt x="1783" y="4198"/>
                  </a:lnTo>
                  <a:lnTo>
                    <a:pt x="1786" y="4195"/>
                  </a:lnTo>
                  <a:lnTo>
                    <a:pt x="1788" y="4190"/>
                  </a:lnTo>
                  <a:lnTo>
                    <a:pt x="1788" y="4183"/>
                  </a:lnTo>
                  <a:lnTo>
                    <a:pt x="1733" y="4183"/>
                  </a:lnTo>
                  <a:lnTo>
                    <a:pt x="1733" y="4190"/>
                  </a:lnTo>
                  <a:lnTo>
                    <a:pt x="1733" y="4195"/>
                  </a:lnTo>
                  <a:lnTo>
                    <a:pt x="1730" y="4203"/>
                  </a:lnTo>
                  <a:lnTo>
                    <a:pt x="1726" y="4212"/>
                  </a:lnTo>
                  <a:lnTo>
                    <a:pt x="1725" y="4217"/>
                  </a:lnTo>
                  <a:lnTo>
                    <a:pt x="1726" y="4224"/>
                  </a:lnTo>
                  <a:close/>
                  <a:moveTo>
                    <a:pt x="1897" y="4190"/>
                  </a:moveTo>
                  <a:lnTo>
                    <a:pt x="1894" y="4183"/>
                  </a:lnTo>
                  <a:lnTo>
                    <a:pt x="1890" y="4179"/>
                  </a:lnTo>
                  <a:lnTo>
                    <a:pt x="1883" y="4178"/>
                  </a:lnTo>
                  <a:lnTo>
                    <a:pt x="1877" y="4176"/>
                  </a:lnTo>
                  <a:lnTo>
                    <a:pt x="1863" y="4172"/>
                  </a:lnTo>
                  <a:lnTo>
                    <a:pt x="1856" y="4171"/>
                  </a:lnTo>
                  <a:lnTo>
                    <a:pt x="1849" y="4169"/>
                  </a:lnTo>
                  <a:lnTo>
                    <a:pt x="1844" y="4176"/>
                  </a:lnTo>
                  <a:lnTo>
                    <a:pt x="1842" y="4186"/>
                  </a:lnTo>
                  <a:lnTo>
                    <a:pt x="1842" y="4198"/>
                  </a:lnTo>
                  <a:lnTo>
                    <a:pt x="1842" y="4210"/>
                  </a:lnTo>
                  <a:lnTo>
                    <a:pt x="1861" y="4210"/>
                  </a:lnTo>
                  <a:lnTo>
                    <a:pt x="1880" y="4210"/>
                  </a:lnTo>
                  <a:lnTo>
                    <a:pt x="1888" y="4208"/>
                  </a:lnTo>
                  <a:lnTo>
                    <a:pt x="1894" y="4205"/>
                  </a:lnTo>
                  <a:lnTo>
                    <a:pt x="1897" y="4198"/>
                  </a:lnTo>
                  <a:lnTo>
                    <a:pt x="1897" y="4190"/>
                  </a:lnTo>
                  <a:close/>
                  <a:moveTo>
                    <a:pt x="2450" y="3760"/>
                  </a:moveTo>
                  <a:lnTo>
                    <a:pt x="2450" y="3749"/>
                  </a:lnTo>
                  <a:lnTo>
                    <a:pt x="2450" y="3739"/>
                  </a:lnTo>
                  <a:lnTo>
                    <a:pt x="2450" y="3734"/>
                  </a:lnTo>
                  <a:lnTo>
                    <a:pt x="2446" y="3732"/>
                  </a:lnTo>
                  <a:lnTo>
                    <a:pt x="2443" y="3731"/>
                  </a:lnTo>
                  <a:lnTo>
                    <a:pt x="2436" y="3732"/>
                  </a:lnTo>
                  <a:lnTo>
                    <a:pt x="2434" y="3739"/>
                  </a:lnTo>
                  <a:lnTo>
                    <a:pt x="2431" y="3744"/>
                  </a:lnTo>
                  <a:lnTo>
                    <a:pt x="2429" y="3751"/>
                  </a:lnTo>
                  <a:lnTo>
                    <a:pt x="2429" y="3760"/>
                  </a:lnTo>
                  <a:lnTo>
                    <a:pt x="2450" y="3760"/>
                  </a:lnTo>
                  <a:close/>
                  <a:moveTo>
                    <a:pt x="1699" y="4285"/>
                  </a:moveTo>
                  <a:lnTo>
                    <a:pt x="1702" y="4289"/>
                  </a:lnTo>
                  <a:lnTo>
                    <a:pt x="1704" y="4289"/>
                  </a:lnTo>
                  <a:lnTo>
                    <a:pt x="1702" y="4287"/>
                  </a:lnTo>
                  <a:lnTo>
                    <a:pt x="1701" y="4285"/>
                  </a:lnTo>
                  <a:lnTo>
                    <a:pt x="1699" y="4285"/>
                  </a:lnTo>
                  <a:close/>
                  <a:moveTo>
                    <a:pt x="1713" y="4278"/>
                  </a:moveTo>
                  <a:lnTo>
                    <a:pt x="1726" y="4278"/>
                  </a:lnTo>
                  <a:lnTo>
                    <a:pt x="1740" y="4278"/>
                  </a:lnTo>
                  <a:lnTo>
                    <a:pt x="1745" y="4277"/>
                  </a:lnTo>
                  <a:lnTo>
                    <a:pt x="1749" y="4275"/>
                  </a:lnTo>
                  <a:lnTo>
                    <a:pt x="1752" y="4270"/>
                  </a:lnTo>
                  <a:lnTo>
                    <a:pt x="1754" y="4265"/>
                  </a:lnTo>
                  <a:lnTo>
                    <a:pt x="1737" y="4265"/>
                  </a:lnTo>
                  <a:lnTo>
                    <a:pt x="1730" y="4263"/>
                  </a:lnTo>
                  <a:lnTo>
                    <a:pt x="1728" y="4261"/>
                  </a:lnTo>
                  <a:lnTo>
                    <a:pt x="1726" y="4258"/>
                  </a:lnTo>
                  <a:lnTo>
                    <a:pt x="1726" y="4231"/>
                  </a:lnTo>
                  <a:lnTo>
                    <a:pt x="1718" y="4231"/>
                  </a:lnTo>
                  <a:lnTo>
                    <a:pt x="1711" y="4232"/>
                  </a:lnTo>
                  <a:lnTo>
                    <a:pt x="1704" y="4234"/>
                  </a:lnTo>
                  <a:lnTo>
                    <a:pt x="1699" y="4237"/>
                  </a:lnTo>
                  <a:lnTo>
                    <a:pt x="1696" y="4239"/>
                  </a:lnTo>
                  <a:lnTo>
                    <a:pt x="1694" y="4243"/>
                  </a:lnTo>
                  <a:lnTo>
                    <a:pt x="1692" y="4246"/>
                  </a:lnTo>
                  <a:lnTo>
                    <a:pt x="1692" y="4251"/>
                  </a:lnTo>
                  <a:lnTo>
                    <a:pt x="1694" y="4254"/>
                  </a:lnTo>
                  <a:lnTo>
                    <a:pt x="1697" y="4258"/>
                  </a:lnTo>
                  <a:lnTo>
                    <a:pt x="1708" y="4260"/>
                  </a:lnTo>
                  <a:lnTo>
                    <a:pt x="1711" y="4261"/>
                  </a:lnTo>
                  <a:lnTo>
                    <a:pt x="1714" y="4265"/>
                  </a:lnTo>
                  <a:lnTo>
                    <a:pt x="1714" y="4270"/>
                  </a:lnTo>
                  <a:lnTo>
                    <a:pt x="1713" y="4278"/>
                  </a:lnTo>
                  <a:close/>
                  <a:moveTo>
                    <a:pt x="1733" y="4326"/>
                  </a:moveTo>
                  <a:lnTo>
                    <a:pt x="1735" y="4323"/>
                  </a:lnTo>
                  <a:lnTo>
                    <a:pt x="1738" y="4321"/>
                  </a:lnTo>
                  <a:lnTo>
                    <a:pt x="1742" y="4319"/>
                  </a:lnTo>
                  <a:lnTo>
                    <a:pt x="1747" y="4319"/>
                  </a:lnTo>
                  <a:lnTo>
                    <a:pt x="1747" y="4292"/>
                  </a:lnTo>
                  <a:lnTo>
                    <a:pt x="1740" y="4289"/>
                  </a:lnTo>
                  <a:lnTo>
                    <a:pt x="1733" y="4285"/>
                  </a:lnTo>
                  <a:lnTo>
                    <a:pt x="1723" y="4285"/>
                  </a:lnTo>
                  <a:lnTo>
                    <a:pt x="1713" y="4285"/>
                  </a:lnTo>
                  <a:lnTo>
                    <a:pt x="1713" y="4294"/>
                  </a:lnTo>
                  <a:lnTo>
                    <a:pt x="1709" y="4299"/>
                  </a:lnTo>
                  <a:lnTo>
                    <a:pt x="1706" y="4306"/>
                  </a:lnTo>
                  <a:lnTo>
                    <a:pt x="1706" y="4312"/>
                  </a:lnTo>
                  <a:lnTo>
                    <a:pt x="1709" y="4314"/>
                  </a:lnTo>
                  <a:lnTo>
                    <a:pt x="1713" y="4316"/>
                  </a:lnTo>
                  <a:lnTo>
                    <a:pt x="1718" y="4321"/>
                  </a:lnTo>
                  <a:lnTo>
                    <a:pt x="1720" y="4324"/>
                  </a:lnTo>
                  <a:lnTo>
                    <a:pt x="1723" y="4326"/>
                  </a:lnTo>
                  <a:lnTo>
                    <a:pt x="1726" y="4328"/>
                  </a:lnTo>
                  <a:lnTo>
                    <a:pt x="1733" y="4326"/>
                  </a:lnTo>
                  <a:close/>
                  <a:moveTo>
                    <a:pt x="1761" y="4312"/>
                  </a:moveTo>
                  <a:lnTo>
                    <a:pt x="1769" y="4312"/>
                  </a:lnTo>
                  <a:lnTo>
                    <a:pt x="1778" y="4311"/>
                  </a:lnTo>
                  <a:lnTo>
                    <a:pt x="1795" y="4306"/>
                  </a:lnTo>
                  <a:lnTo>
                    <a:pt x="1812" y="4302"/>
                  </a:lnTo>
                  <a:lnTo>
                    <a:pt x="1819" y="4299"/>
                  </a:lnTo>
                  <a:lnTo>
                    <a:pt x="1820" y="4295"/>
                  </a:lnTo>
                  <a:lnTo>
                    <a:pt x="1822" y="4292"/>
                  </a:lnTo>
                  <a:lnTo>
                    <a:pt x="1815" y="4292"/>
                  </a:lnTo>
                  <a:lnTo>
                    <a:pt x="1810" y="4290"/>
                  </a:lnTo>
                  <a:lnTo>
                    <a:pt x="1802" y="4285"/>
                  </a:lnTo>
                  <a:lnTo>
                    <a:pt x="1793" y="4280"/>
                  </a:lnTo>
                  <a:lnTo>
                    <a:pt x="1788" y="4278"/>
                  </a:lnTo>
                  <a:lnTo>
                    <a:pt x="1781" y="4278"/>
                  </a:lnTo>
                  <a:lnTo>
                    <a:pt x="1772" y="4278"/>
                  </a:lnTo>
                  <a:lnTo>
                    <a:pt x="1767" y="4282"/>
                  </a:lnTo>
                  <a:lnTo>
                    <a:pt x="1761" y="4283"/>
                  </a:lnTo>
                  <a:lnTo>
                    <a:pt x="1754" y="4285"/>
                  </a:lnTo>
                  <a:lnTo>
                    <a:pt x="1754" y="4294"/>
                  </a:lnTo>
                  <a:lnTo>
                    <a:pt x="1757" y="4299"/>
                  </a:lnTo>
                  <a:lnTo>
                    <a:pt x="1759" y="4306"/>
                  </a:lnTo>
                  <a:lnTo>
                    <a:pt x="1761" y="4312"/>
                  </a:lnTo>
                  <a:close/>
                  <a:moveTo>
                    <a:pt x="1829" y="4217"/>
                  </a:moveTo>
                  <a:lnTo>
                    <a:pt x="1829" y="4213"/>
                  </a:lnTo>
                  <a:lnTo>
                    <a:pt x="1832" y="4210"/>
                  </a:lnTo>
                  <a:lnTo>
                    <a:pt x="1834" y="4207"/>
                  </a:lnTo>
                  <a:lnTo>
                    <a:pt x="1836" y="4203"/>
                  </a:lnTo>
                  <a:lnTo>
                    <a:pt x="1832" y="4203"/>
                  </a:lnTo>
                  <a:lnTo>
                    <a:pt x="1831" y="4202"/>
                  </a:lnTo>
                  <a:lnTo>
                    <a:pt x="1829" y="4196"/>
                  </a:lnTo>
                  <a:lnTo>
                    <a:pt x="1825" y="4193"/>
                  </a:lnTo>
                  <a:lnTo>
                    <a:pt x="1824" y="4191"/>
                  </a:lnTo>
                  <a:lnTo>
                    <a:pt x="1822" y="4190"/>
                  </a:lnTo>
                  <a:lnTo>
                    <a:pt x="1820" y="4195"/>
                  </a:lnTo>
                  <a:lnTo>
                    <a:pt x="1817" y="4200"/>
                  </a:lnTo>
                  <a:lnTo>
                    <a:pt x="1815" y="4203"/>
                  </a:lnTo>
                  <a:lnTo>
                    <a:pt x="1815" y="4210"/>
                  </a:lnTo>
                  <a:lnTo>
                    <a:pt x="1819" y="4212"/>
                  </a:lnTo>
                  <a:lnTo>
                    <a:pt x="1822" y="4213"/>
                  </a:lnTo>
                  <a:lnTo>
                    <a:pt x="1825" y="4215"/>
                  </a:lnTo>
                  <a:lnTo>
                    <a:pt x="1829" y="4217"/>
                  </a:lnTo>
                  <a:close/>
                  <a:moveTo>
                    <a:pt x="2395" y="3814"/>
                  </a:moveTo>
                  <a:lnTo>
                    <a:pt x="2390" y="3814"/>
                  </a:lnTo>
                  <a:lnTo>
                    <a:pt x="2385" y="3814"/>
                  </a:lnTo>
                  <a:lnTo>
                    <a:pt x="2380" y="3809"/>
                  </a:lnTo>
                  <a:lnTo>
                    <a:pt x="2371" y="3806"/>
                  </a:lnTo>
                  <a:lnTo>
                    <a:pt x="2368" y="3806"/>
                  </a:lnTo>
                  <a:lnTo>
                    <a:pt x="2361" y="3807"/>
                  </a:lnTo>
                  <a:lnTo>
                    <a:pt x="2361" y="3813"/>
                  </a:lnTo>
                  <a:lnTo>
                    <a:pt x="2359" y="3816"/>
                  </a:lnTo>
                  <a:lnTo>
                    <a:pt x="2358" y="3819"/>
                  </a:lnTo>
                  <a:lnTo>
                    <a:pt x="2354" y="3821"/>
                  </a:lnTo>
                  <a:lnTo>
                    <a:pt x="2354" y="3828"/>
                  </a:lnTo>
                  <a:lnTo>
                    <a:pt x="2359" y="3831"/>
                  </a:lnTo>
                  <a:lnTo>
                    <a:pt x="2366" y="3835"/>
                  </a:lnTo>
                  <a:lnTo>
                    <a:pt x="2373" y="3835"/>
                  </a:lnTo>
                  <a:lnTo>
                    <a:pt x="2381" y="3835"/>
                  </a:lnTo>
                  <a:lnTo>
                    <a:pt x="2387" y="3833"/>
                  </a:lnTo>
                  <a:lnTo>
                    <a:pt x="2392" y="3830"/>
                  </a:lnTo>
                  <a:lnTo>
                    <a:pt x="2395" y="3823"/>
                  </a:lnTo>
                  <a:lnTo>
                    <a:pt x="2395" y="3814"/>
                  </a:lnTo>
                  <a:close/>
                  <a:moveTo>
                    <a:pt x="2224" y="3910"/>
                  </a:moveTo>
                  <a:lnTo>
                    <a:pt x="2233" y="3911"/>
                  </a:lnTo>
                  <a:lnTo>
                    <a:pt x="2242" y="3911"/>
                  </a:lnTo>
                  <a:lnTo>
                    <a:pt x="2248" y="3910"/>
                  </a:lnTo>
                  <a:lnTo>
                    <a:pt x="2255" y="3908"/>
                  </a:lnTo>
                  <a:lnTo>
                    <a:pt x="2279" y="3896"/>
                  </a:lnTo>
                  <a:lnTo>
                    <a:pt x="2286" y="3896"/>
                  </a:lnTo>
                  <a:lnTo>
                    <a:pt x="2291" y="3896"/>
                  </a:lnTo>
                  <a:lnTo>
                    <a:pt x="2293" y="3896"/>
                  </a:lnTo>
                  <a:lnTo>
                    <a:pt x="2293" y="3893"/>
                  </a:lnTo>
                  <a:lnTo>
                    <a:pt x="2293" y="3889"/>
                  </a:lnTo>
                  <a:lnTo>
                    <a:pt x="2300" y="3889"/>
                  </a:lnTo>
                  <a:lnTo>
                    <a:pt x="2306" y="3889"/>
                  </a:lnTo>
                  <a:lnTo>
                    <a:pt x="2315" y="3894"/>
                  </a:lnTo>
                  <a:lnTo>
                    <a:pt x="2320" y="3896"/>
                  </a:lnTo>
                  <a:lnTo>
                    <a:pt x="2327" y="3896"/>
                  </a:lnTo>
                  <a:lnTo>
                    <a:pt x="2327" y="3891"/>
                  </a:lnTo>
                  <a:lnTo>
                    <a:pt x="2330" y="3889"/>
                  </a:lnTo>
                  <a:lnTo>
                    <a:pt x="2334" y="3889"/>
                  </a:lnTo>
                  <a:lnTo>
                    <a:pt x="2339" y="3889"/>
                  </a:lnTo>
                  <a:lnTo>
                    <a:pt x="2351" y="3889"/>
                  </a:lnTo>
                  <a:lnTo>
                    <a:pt x="2356" y="3889"/>
                  </a:lnTo>
                  <a:lnTo>
                    <a:pt x="2361" y="3889"/>
                  </a:lnTo>
                  <a:lnTo>
                    <a:pt x="2364" y="3884"/>
                  </a:lnTo>
                  <a:lnTo>
                    <a:pt x="2371" y="3879"/>
                  </a:lnTo>
                  <a:lnTo>
                    <a:pt x="2380" y="3877"/>
                  </a:lnTo>
                  <a:lnTo>
                    <a:pt x="2388" y="3876"/>
                  </a:lnTo>
                  <a:lnTo>
                    <a:pt x="2392" y="3871"/>
                  </a:lnTo>
                  <a:lnTo>
                    <a:pt x="2393" y="3864"/>
                  </a:lnTo>
                  <a:lnTo>
                    <a:pt x="2395" y="3857"/>
                  </a:lnTo>
                  <a:lnTo>
                    <a:pt x="2395" y="3848"/>
                  </a:lnTo>
                  <a:lnTo>
                    <a:pt x="2388" y="3845"/>
                  </a:lnTo>
                  <a:lnTo>
                    <a:pt x="2381" y="3842"/>
                  </a:lnTo>
                  <a:lnTo>
                    <a:pt x="2370" y="3842"/>
                  </a:lnTo>
                  <a:lnTo>
                    <a:pt x="2358" y="3840"/>
                  </a:lnTo>
                  <a:lnTo>
                    <a:pt x="2353" y="3838"/>
                  </a:lnTo>
                  <a:lnTo>
                    <a:pt x="2349" y="3835"/>
                  </a:lnTo>
                  <a:lnTo>
                    <a:pt x="2347" y="3830"/>
                  </a:lnTo>
                  <a:lnTo>
                    <a:pt x="2347" y="3821"/>
                  </a:lnTo>
                  <a:lnTo>
                    <a:pt x="2354" y="3821"/>
                  </a:lnTo>
                  <a:lnTo>
                    <a:pt x="2354" y="3816"/>
                  </a:lnTo>
                  <a:lnTo>
                    <a:pt x="2354" y="3813"/>
                  </a:lnTo>
                  <a:lnTo>
                    <a:pt x="2353" y="3811"/>
                  </a:lnTo>
                  <a:lnTo>
                    <a:pt x="2349" y="3809"/>
                  </a:lnTo>
                  <a:lnTo>
                    <a:pt x="2342" y="3807"/>
                  </a:lnTo>
                  <a:lnTo>
                    <a:pt x="2334" y="3807"/>
                  </a:lnTo>
                  <a:lnTo>
                    <a:pt x="2334" y="3811"/>
                  </a:lnTo>
                  <a:lnTo>
                    <a:pt x="2330" y="3816"/>
                  </a:lnTo>
                  <a:lnTo>
                    <a:pt x="2327" y="3819"/>
                  </a:lnTo>
                  <a:lnTo>
                    <a:pt x="2322" y="3821"/>
                  </a:lnTo>
                  <a:lnTo>
                    <a:pt x="2317" y="3823"/>
                  </a:lnTo>
                  <a:lnTo>
                    <a:pt x="2312" y="3821"/>
                  </a:lnTo>
                  <a:lnTo>
                    <a:pt x="2308" y="3819"/>
                  </a:lnTo>
                  <a:lnTo>
                    <a:pt x="2306" y="3814"/>
                  </a:lnTo>
                  <a:lnTo>
                    <a:pt x="2313" y="3814"/>
                  </a:lnTo>
                  <a:lnTo>
                    <a:pt x="2320" y="3811"/>
                  </a:lnTo>
                  <a:lnTo>
                    <a:pt x="2324" y="3806"/>
                  </a:lnTo>
                  <a:lnTo>
                    <a:pt x="2327" y="3801"/>
                  </a:lnTo>
                  <a:lnTo>
                    <a:pt x="2322" y="3801"/>
                  </a:lnTo>
                  <a:lnTo>
                    <a:pt x="2317" y="3802"/>
                  </a:lnTo>
                  <a:lnTo>
                    <a:pt x="2308" y="3806"/>
                  </a:lnTo>
                  <a:lnTo>
                    <a:pt x="2300" y="3809"/>
                  </a:lnTo>
                  <a:lnTo>
                    <a:pt x="2293" y="3809"/>
                  </a:lnTo>
                  <a:lnTo>
                    <a:pt x="2286" y="3807"/>
                  </a:lnTo>
                  <a:lnTo>
                    <a:pt x="2286" y="3813"/>
                  </a:lnTo>
                  <a:lnTo>
                    <a:pt x="2286" y="3818"/>
                  </a:lnTo>
                  <a:lnTo>
                    <a:pt x="2283" y="3819"/>
                  </a:lnTo>
                  <a:lnTo>
                    <a:pt x="2279" y="3821"/>
                  </a:lnTo>
                  <a:lnTo>
                    <a:pt x="2272" y="3825"/>
                  </a:lnTo>
                  <a:lnTo>
                    <a:pt x="2269" y="3826"/>
                  </a:lnTo>
                  <a:lnTo>
                    <a:pt x="2265" y="3828"/>
                  </a:lnTo>
                  <a:lnTo>
                    <a:pt x="2260" y="3831"/>
                  </a:lnTo>
                  <a:lnTo>
                    <a:pt x="2253" y="3833"/>
                  </a:lnTo>
                  <a:lnTo>
                    <a:pt x="2247" y="3835"/>
                  </a:lnTo>
                  <a:lnTo>
                    <a:pt x="2238" y="3835"/>
                  </a:lnTo>
                  <a:lnTo>
                    <a:pt x="2233" y="3842"/>
                  </a:lnTo>
                  <a:lnTo>
                    <a:pt x="2228" y="3848"/>
                  </a:lnTo>
                  <a:lnTo>
                    <a:pt x="2219" y="3860"/>
                  </a:lnTo>
                  <a:lnTo>
                    <a:pt x="2214" y="3867"/>
                  </a:lnTo>
                  <a:lnTo>
                    <a:pt x="2211" y="3874"/>
                  </a:lnTo>
                  <a:lnTo>
                    <a:pt x="2211" y="3884"/>
                  </a:lnTo>
                  <a:lnTo>
                    <a:pt x="2211" y="3896"/>
                  </a:lnTo>
                  <a:lnTo>
                    <a:pt x="2219" y="3901"/>
                  </a:lnTo>
                  <a:lnTo>
                    <a:pt x="2223" y="3905"/>
                  </a:lnTo>
                  <a:lnTo>
                    <a:pt x="2224" y="3910"/>
                  </a:lnTo>
                  <a:close/>
                  <a:moveTo>
                    <a:pt x="2129" y="3937"/>
                  </a:moveTo>
                  <a:lnTo>
                    <a:pt x="2136" y="3942"/>
                  </a:lnTo>
                  <a:lnTo>
                    <a:pt x="2146" y="3944"/>
                  </a:lnTo>
                  <a:lnTo>
                    <a:pt x="2158" y="3944"/>
                  </a:lnTo>
                  <a:lnTo>
                    <a:pt x="2170" y="3944"/>
                  </a:lnTo>
                  <a:lnTo>
                    <a:pt x="2172" y="3939"/>
                  </a:lnTo>
                  <a:lnTo>
                    <a:pt x="2173" y="3935"/>
                  </a:lnTo>
                  <a:lnTo>
                    <a:pt x="2180" y="3930"/>
                  </a:lnTo>
                  <a:lnTo>
                    <a:pt x="2187" y="3925"/>
                  </a:lnTo>
                  <a:lnTo>
                    <a:pt x="2189" y="3922"/>
                  </a:lnTo>
                  <a:lnTo>
                    <a:pt x="2190" y="3917"/>
                  </a:lnTo>
                  <a:lnTo>
                    <a:pt x="2187" y="3915"/>
                  </a:lnTo>
                  <a:lnTo>
                    <a:pt x="2183" y="3913"/>
                  </a:lnTo>
                  <a:lnTo>
                    <a:pt x="2180" y="3905"/>
                  </a:lnTo>
                  <a:lnTo>
                    <a:pt x="2178" y="3896"/>
                  </a:lnTo>
                  <a:lnTo>
                    <a:pt x="2177" y="3889"/>
                  </a:lnTo>
                  <a:lnTo>
                    <a:pt x="2173" y="3884"/>
                  </a:lnTo>
                  <a:lnTo>
                    <a:pt x="2170" y="3879"/>
                  </a:lnTo>
                  <a:lnTo>
                    <a:pt x="2166" y="3874"/>
                  </a:lnTo>
                  <a:lnTo>
                    <a:pt x="2163" y="3869"/>
                  </a:lnTo>
                  <a:lnTo>
                    <a:pt x="2156" y="3869"/>
                  </a:lnTo>
                  <a:lnTo>
                    <a:pt x="2153" y="3869"/>
                  </a:lnTo>
                  <a:lnTo>
                    <a:pt x="2149" y="3871"/>
                  </a:lnTo>
                  <a:lnTo>
                    <a:pt x="2148" y="3874"/>
                  </a:lnTo>
                  <a:lnTo>
                    <a:pt x="2143" y="3879"/>
                  </a:lnTo>
                  <a:lnTo>
                    <a:pt x="2139" y="3882"/>
                  </a:lnTo>
                  <a:lnTo>
                    <a:pt x="2136" y="3882"/>
                  </a:lnTo>
                  <a:lnTo>
                    <a:pt x="2131" y="3882"/>
                  </a:lnTo>
                  <a:lnTo>
                    <a:pt x="2125" y="3882"/>
                  </a:lnTo>
                  <a:lnTo>
                    <a:pt x="2120" y="3888"/>
                  </a:lnTo>
                  <a:lnTo>
                    <a:pt x="2112" y="3891"/>
                  </a:lnTo>
                  <a:lnTo>
                    <a:pt x="2108" y="3891"/>
                  </a:lnTo>
                  <a:lnTo>
                    <a:pt x="2102" y="3889"/>
                  </a:lnTo>
                  <a:lnTo>
                    <a:pt x="2102" y="3917"/>
                  </a:lnTo>
                  <a:lnTo>
                    <a:pt x="2103" y="3920"/>
                  </a:lnTo>
                  <a:lnTo>
                    <a:pt x="2107" y="3923"/>
                  </a:lnTo>
                  <a:lnTo>
                    <a:pt x="2117" y="3925"/>
                  </a:lnTo>
                  <a:lnTo>
                    <a:pt x="2122" y="3927"/>
                  </a:lnTo>
                  <a:lnTo>
                    <a:pt x="2125" y="3929"/>
                  </a:lnTo>
                  <a:lnTo>
                    <a:pt x="2129" y="3932"/>
                  </a:lnTo>
                  <a:lnTo>
                    <a:pt x="2129" y="3937"/>
                  </a:lnTo>
                  <a:close/>
                  <a:moveTo>
                    <a:pt x="2424" y="3823"/>
                  </a:moveTo>
                  <a:lnTo>
                    <a:pt x="2428" y="3823"/>
                  </a:lnTo>
                  <a:lnTo>
                    <a:pt x="2436" y="3821"/>
                  </a:lnTo>
                  <a:lnTo>
                    <a:pt x="2439" y="3819"/>
                  </a:lnTo>
                  <a:lnTo>
                    <a:pt x="2441" y="3818"/>
                  </a:lnTo>
                  <a:lnTo>
                    <a:pt x="2441" y="3814"/>
                  </a:lnTo>
                  <a:lnTo>
                    <a:pt x="2441" y="3811"/>
                  </a:lnTo>
                  <a:lnTo>
                    <a:pt x="2438" y="3806"/>
                  </a:lnTo>
                  <a:lnTo>
                    <a:pt x="2434" y="3801"/>
                  </a:lnTo>
                  <a:lnTo>
                    <a:pt x="2431" y="3801"/>
                  </a:lnTo>
                  <a:lnTo>
                    <a:pt x="2429" y="3801"/>
                  </a:lnTo>
                  <a:lnTo>
                    <a:pt x="2429" y="3804"/>
                  </a:lnTo>
                  <a:lnTo>
                    <a:pt x="2426" y="3807"/>
                  </a:lnTo>
                  <a:lnTo>
                    <a:pt x="2422" y="3813"/>
                  </a:lnTo>
                  <a:lnTo>
                    <a:pt x="2419" y="3818"/>
                  </a:lnTo>
                  <a:lnTo>
                    <a:pt x="2419" y="3821"/>
                  </a:lnTo>
                  <a:lnTo>
                    <a:pt x="2421" y="3823"/>
                  </a:lnTo>
                  <a:lnTo>
                    <a:pt x="2424" y="3823"/>
                  </a:lnTo>
                  <a:close/>
                  <a:moveTo>
                    <a:pt x="2252" y="3801"/>
                  </a:moveTo>
                  <a:lnTo>
                    <a:pt x="2264" y="3802"/>
                  </a:lnTo>
                  <a:lnTo>
                    <a:pt x="2274" y="3802"/>
                  </a:lnTo>
                  <a:lnTo>
                    <a:pt x="2294" y="3799"/>
                  </a:lnTo>
                  <a:lnTo>
                    <a:pt x="2312" y="3794"/>
                  </a:lnTo>
                  <a:lnTo>
                    <a:pt x="2322" y="3794"/>
                  </a:lnTo>
                  <a:lnTo>
                    <a:pt x="2334" y="3794"/>
                  </a:lnTo>
                  <a:lnTo>
                    <a:pt x="2332" y="3787"/>
                  </a:lnTo>
                  <a:lnTo>
                    <a:pt x="2334" y="3777"/>
                  </a:lnTo>
                  <a:lnTo>
                    <a:pt x="2335" y="3758"/>
                  </a:lnTo>
                  <a:lnTo>
                    <a:pt x="2335" y="3749"/>
                  </a:lnTo>
                  <a:lnTo>
                    <a:pt x="2332" y="3744"/>
                  </a:lnTo>
                  <a:lnTo>
                    <a:pt x="2330" y="3741"/>
                  </a:lnTo>
                  <a:lnTo>
                    <a:pt x="2329" y="3739"/>
                  </a:lnTo>
                  <a:lnTo>
                    <a:pt x="2325" y="3739"/>
                  </a:lnTo>
                  <a:lnTo>
                    <a:pt x="2320" y="3739"/>
                  </a:lnTo>
                  <a:lnTo>
                    <a:pt x="2318" y="3743"/>
                  </a:lnTo>
                  <a:lnTo>
                    <a:pt x="2317" y="3744"/>
                  </a:lnTo>
                  <a:lnTo>
                    <a:pt x="2312" y="3748"/>
                  </a:lnTo>
                  <a:lnTo>
                    <a:pt x="2305" y="3749"/>
                  </a:lnTo>
                  <a:lnTo>
                    <a:pt x="2300" y="3753"/>
                  </a:lnTo>
                  <a:lnTo>
                    <a:pt x="2296" y="3760"/>
                  </a:lnTo>
                  <a:lnTo>
                    <a:pt x="2291" y="3765"/>
                  </a:lnTo>
                  <a:lnTo>
                    <a:pt x="2286" y="3770"/>
                  </a:lnTo>
                  <a:lnTo>
                    <a:pt x="2279" y="3773"/>
                  </a:lnTo>
                  <a:lnTo>
                    <a:pt x="2260" y="3773"/>
                  </a:lnTo>
                  <a:lnTo>
                    <a:pt x="2250" y="3773"/>
                  </a:lnTo>
                  <a:lnTo>
                    <a:pt x="2243" y="3775"/>
                  </a:lnTo>
                  <a:lnTo>
                    <a:pt x="2236" y="3778"/>
                  </a:lnTo>
                  <a:lnTo>
                    <a:pt x="2231" y="3782"/>
                  </a:lnTo>
                  <a:lnTo>
                    <a:pt x="2226" y="3787"/>
                  </a:lnTo>
                  <a:lnTo>
                    <a:pt x="2224" y="3794"/>
                  </a:lnTo>
                  <a:lnTo>
                    <a:pt x="2242" y="3794"/>
                  </a:lnTo>
                  <a:lnTo>
                    <a:pt x="2248" y="3796"/>
                  </a:lnTo>
                  <a:lnTo>
                    <a:pt x="2250" y="3797"/>
                  </a:lnTo>
                  <a:lnTo>
                    <a:pt x="2252" y="3801"/>
                  </a:lnTo>
                  <a:close/>
                  <a:moveTo>
                    <a:pt x="2265" y="3944"/>
                  </a:moveTo>
                  <a:lnTo>
                    <a:pt x="2272" y="3944"/>
                  </a:lnTo>
                  <a:lnTo>
                    <a:pt x="2276" y="3940"/>
                  </a:lnTo>
                  <a:lnTo>
                    <a:pt x="2277" y="3937"/>
                  </a:lnTo>
                  <a:lnTo>
                    <a:pt x="2279" y="3930"/>
                  </a:lnTo>
                  <a:lnTo>
                    <a:pt x="2277" y="3929"/>
                  </a:lnTo>
                  <a:lnTo>
                    <a:pt x="2276" y="3927"/>
                  </a:lnTo>
                  <a:lnTo>
                    <a:pt x="2272" y="3923"/>
                  </a:lnTo>
                  <a:lnTo>
                    <a:pt x="2267" y="3922"/>
                  </a:lnTo>
                  <a:lnTo>
                    <a:pt x="2265" y="3920"/>
                  </a:lnTo>
                  <a:lnTo>
                    <a:pt x="2265" y="3917"/>
                  </a:lnTo>
                  <a:lnTo>
                    <a:pt x="2238" y="3917"/>
                  </a:lnTo>
                  <a:lnTo>
                    <a:pt x="2238" y="3951"/>
                  </a:lnTo>
                  <a:lnTo>
                    <a:pt x="2247" y="3951"/>
                  </a:lnTo>
                  <a:lnTo>
                    <a:pt x="2253" y="3949"/>
                  </a:lnTo>
                  <a:lnTo>
                    <a:pt x="2259" y="3946"/>
                  </a:lnTo>
                  <a:lnTo>
                    <a:pt x="2265" y="3944"/>
                  </a:lnTo>
                  <a:close/>
                  <a:moveTo>
                    <a:pt x="2156" y="3964"/>
                  </a:moveTo>
                  <a:lnTo>
                    <a:pt x="2165" y="3964"/>
                  </a:lnTo>
                  <a:lnTo>
                    <a:pt x="2172" y="3963"/>
                  </a:lnTo>
                  <a:lnTo>
                    <a:pt x="2177" y="3959"/>
                  </a:lnTo>
                  <a:lnTo>
                    <a:pt x="2183" y="3958"/>
                  </a:lnTo>
                  <a:lnTo>
                    <a:pt x="2187" y="3956"/>
                  </a:lnTo>
                  <a:lnTo>
                    <a:pt x="2189" y="3952"/>
                  </a:lnTo>
                  <a:lnTo>
                    <a:pt x="2190" y="3944"/>
                  </a:lnTo>
                  <a:lnTo>
                    <a:pt x="2170" y="3944"/>
                  </a:lnTo>
                  <a:lnTo>
                    <a:pt x="2166" y="3949"/>
                  </a:lnTo>
                  <a:lnTo>
                    <a:pt x="2163" y="3954"/>
                  </a:lnTo>
                  <a:lnTo>
                    <a:pt x="2158" y="3958"/>
                  </a:lnTo>
                  <a:lnTo>
                    <a:pt x="2156" y="3964"/>
                  </a:lnTo>
                  <a:close/>
                  <a:moveTo>
                    <a:pt x="2211" y="3958"/>
                  </a:moveTo>
                  <a:lnTo>
                    <a:pt x="2214" y="3963"/>
                  </a:lnTo>
                  <a:lnTo>
                    <a:pt x="2216" y="3966"/>
                  </a:lnTo>
                  <a:lnTo>
                    <a:pt x="2214" y="3969"/>
                  </a:lnTo>
                  <a:lnTo>
                    <a:pt x="2211" y="3971"/>
                  </a:lnTo>
                  <a:lnTo>
                    <a:pt x="2183" y="3971"/>
                  </a:lnTo>
                  <a:lnTo>
                    <a:pt x="2183" y="3981"/>
                  </a:lnTo>
                  <a:lnTo>
                    <a:pt x="2185" y="3990"/>
                  </a:lnTo>
                  <a:lnTo>
                    <a:pt x="2189" y="3998"/>
                  </a:lnTo>
                  <a:lnTo>
                    <a:pt x="2194" y="4005"/>
                  </a:lnTo>
                  <a:lnTo>
                    <a:pt x="2199" y="4012"/>
                  </a:lnTo>
                  <a:lnTo>
                    <a:pt x="2204" y="4017"/>
                  </a:lnTo>
                  <a:lnTo>
                    <a:pt x="2218" y="4026"/>
                  </a:lnTo>
                  <a:lnTo>
                    <a:pt x="2219" y="4021"/>
                  </a:lnTo>
                  <a:lnTo>
                    <a:pt x="2221" y="4019"/>
                  </a:lnTo>
                  <a:lnTo>
                    <a:pt x="2224" y="4019"/>
                  </a:lnTo>
                  <a:lnTo>
                    <a:pt x="2228" y="4021"/>
                  </a:lnTo>
                  <a:lnTo>
                    <a:pt x="2236" y="4026"/>
                  </a:lnTo>
                  <a:lnTo>
                    <a:pt x="2240" y="4027"/>
                  </a:lnTo>
                  <a:lnTo>
                    <a:pt x="2245" y="4026"/>
                  </a:lnTo>
                  <a:lnTo>
                    <a:pt x="2243" y="4010"/>
                  </a:lnTo>
                  <a:lnTo>
                    <a:pt x="2240" y="3997"/>
                  </a:lnTo>
                  <a:lnTo>
                    <a:pt x="2236" y="3983"/>
                  </a:lnTo>
                  <a:lnTo>
                    <a:pt x="2231" y="3971"/>
                  </a:lnTo>
                  <a:lnTo>
                    <a:pt x="2231" y="3964"/>
                  </a:lnTo>
                  <a:lnTo>
                    <a:pt x="2233" y="3961"/>
                  </a:lnTo>
                  <a:lnTo>
                    <a:pt x="2236" y="3956"/>
                  </a:lnTo>
                  <a:lnTo>
                    <a:pt x="2238" y="3951"/>
                  </a:lnTo>
                  <a:lnTo>
                    <a:pt x="2233" y="3947"/>
                  </a:lnTo>
                  <a:lnTo>
                    <a:pt x="2226" y="3946"/>
                  </a:lnTo>
                  <a:lnTo>
                    <a:pt x="2219" y="3944"/>
                  </a:lnTo>
                  <a:lnTo>
                    <a:pt x="2211" y="3944"/>
                  </a:lnTo>
                  <a:lnTo>
                    <a:pt x="2207" y="3949"/>
                  </a:lnTo>
                  <a:lnTo>
                    <a:pt x="2206" y="3952"/>
                  </a:lnTo>
                  <a:lnTo>
                    <a:pt x="2207" y="3956"/>
                  </a:lnTo>
                  <a:lnTo>
                    <a:pt x="2211" y="3958"/>
                  </a:lnTo>
                  <a:close/>
                  <a:moveTo>
                    <a:pt x="1358" y="4886"/>
                  </a:moveTo>
                  <a:lnTo>
                    <a:pt x="1361" y="4889"/>
                  </a:lnTo>
                  <a:lnTo>
                    <a:pt x="1363" y="4889"/>
                  </a:lnTo>
                  <a:lnTo>
                    <a:pt x="1361" y="4887"/>
                  </a:lnTo>
                  <a:lnTo>
                    <a:pt x="1360" y="4886"/>
                  </a:lnTo>
                  <a:lnTo>
                    <a:pt x="1358" y="4886"/>
                  </a:lnTo>
                  <a:close/>
                  <a:moveTo>
                    <a:pt x="1337" y="4906"/>
                  </a:moveTo>
                  <a:lnTo>
                    <a:pt x="1339" y="4903"/>
                  </a:lnTo>
                  <a:lnTo>
                    <a:pt x="1341" y="4899"/>
                  </a:lnTo>
                  <a:lnTo>
                    <a:pt x="1343" y="4892"/>
                  </a:lnTo>
                  <a:lnTo>
                    <a:pt x="1346" y="4889"/>
                  </a:lnTo>
                  <a:lnTo>
                    <a:pt x="1348" y="4886"/>
                  </a:lnTo>
                  <a:lnTo>
                    <a:pt x="1353" y="4886"/>
                  </a:lnTo>
                  <a:lnTo>
                    <a:pt x="1358" y="4886"/>
                  </a:lnTo>
                  <a:lnTo>
                    <a:pt x="1358" y="4880"/>
                  </a:lnTo>
                  <a:lnTo>
                    <a:pt x="1360" y="4877"/>
                  </a:lnTo>
                  <a:lnTo>
                    <a:pt x="1363" y="4875"/>
                  </a:lnTo>
                  <a:lnTo>
                    <a:pt x="1365" y="4875"/>
                  </a:lnTo>
                  <a:lnTo>
                    <a:pt x="1373" y="4874"/>
                  </a:lnTo>
                  <a:lnTo>
                    <a:pt x="1385" y="4872"/>
                  </a:lnTo>
                  <a:lnTo>
                    <a:pt x="1390" y="4870"/>
                  </a:lnTo>
                  <a:lnTo>
                    <a:pt x="1395" y="4865"/>
                  </a:lnTo>
                  <a:lnTo>
                    <a:pt x="1401" y="4860"/>
                  </a:lnTo>
                  <a:lnTo>
                    <a:pt x="1406" y="4851"/>
                  </a:lnTo>
                  <a:lnTo>
                    <a:pt x="1404" y="4851"/>
                  </a:lnTo>
                  <a:lnTo>
                    <a:pt x="1401" y="4850"/>
                  </a:lnTo>
                  <a:lnTo>
                    <a:pt x="1399" y="4848"/>
                  </a:lnTo>
                  <a:lnTo>
                    <a:pt x="1399" y="4845"/>
                  </a:lnTo>
                  <a:lnTo>
                    <a:pt x="1406" y="4845"/>
                  </a:lnTo>
                  <a:lnTo>
                    <a:pt x="1406" y="4834"/>
                  </a:lnTo>
                  <a:lnTo>
                    <a:pt x="1406" y="4824"/>
                  </a:lnTo>
                  <a:lnTo>
                    <a:pt x="1404" y="4817"/>
                  </a:lnTo>
                  <a:lnTo>
                    <a:pt x="1402" y="4811"/>
                  </a:lnTo>
                  <a:lnTo>
                    <a:pt x="1397" y="4807"/>
                  </a:lnTo>
                  <a:lnTo>
                    <a:pt x="1392" y="4804"/>
                  </a:lnTo>
                  <a:lnTo>
                    <a:pt x="1390" y="4805"/>
                  </a:lnTo>
                  <a:lnTo>
                    <a:pt x="1389" y="4807"/>
                  </a:lnTo>
                  <a:lnTo>
                    <a:pt x="1385" y="4811"/>
                  </a:lnTo>
                  <a:lnTo>
                    <a:pt x="1380" y="4812"/>
                  </a:lnTo>
                  <a:lnTo>
                    <a:pt x="1378" y="4814"/>
                  </a:lnTo>
                  <a:lnTo>
                    <a:pt x="1378" y="4817"/>
                  </a:lnTo>
                  <a:lnTo>
                    <a:pt x="1375" y="4819"/>
                  </a:lnTo>
                  <a:lnTo>
                    <a:pt x="1372" y="4821"/>
                  </a:lnTo>
                  <a:lnTo>
                    <a:pt x="1368" y="4824"/>
                  </a:lnTo>
                  <a:lnTo>
                    <a:pt x="1365" y="4824"/>
                  </a:lnTo>
                  <a:lnTo>
                    <a:pt x="1361" y="4833"/>
                  </a:lnTo>
                  <a:lnTo>
                    <a:pt x="1358" y="4841"/>
                  </a:lnTo>
                  <a:lnTo>
                    <a:pt x="1353" y="4848"/>
                  </a:lnTo>
                  <a:lnTo>
                    <a:pt x="1349" y="4850"/>
                  </a:lnTo>
                  <a:lnTo>
                    <a:pt x="1344" y="4851"/>
                  </a:lnTo>
                  <a:lnTo>
                    <a:pt x="1344" y="4869"/>
                  </a:lnTo>
                  <a:lnTo>
                    <a:pt x="1343" y="4875"/>
                  </a:lnTo>
                  <a:lnTo>
                    <a:pt x="1341" y="4877"/>
                  </a:lnTo>
                  <a:lnTo>
                    <a:pt x="1337" y="4879"/>
                  </a:lnTo>
                  <a:lnTo>
                    <a:pt x="1337" y="4862"/>
                  </a:lnTo>
                  <a:lnTo>
                    <a:pt x="1336" y="4855"/>
                  </a:lnTo>
                  <a:lnTo>
                    <a:pt x="1334" y="4853"/>
                  </a:lnTo>
                  <a:lnTo>
                    <a:pt x="1331" y="4851"/>
                  </a:lnTo>
                  <a:lnTo>
                    <a:pt x="1329" y="4857"/>
                  </a:lnTo>
                  <a:lnTo>
                    <a:pt x="1327" y="4858"/>
                  </a:lnTo>
                  <a:lnTo>
                    <a:pt x="1322" y="4863"/>
                  </a:lnTo>
                  <a:lnTo>
                    <a:pt x="1319" y="4865"/>
                  </a:lnTo>
                  <a:lnTo>
                    <a:pt x="1317" y="4869"/>
                  </a:lnTo>
                  <a:lnTo>
                    <a:pt x="1315" y="4874"/>
                  </a:lnTo>
                  <a:lnTo>
                    <a:pt x="1317" y="4879"/>
                  </a:lnTo>
                  <a:lnTo>
                    <a:pt x="1317" y="4884"/>
                  </a:lnTo>
                  <a:lnTo>
                    <a:pt x="1319" y="4889"/>
                  </a:lnTo>
                  <a:lnTo>
                    <a:pt x="1320" y="4894"/>
                  </a:lnTo>
                  <a:lnTo>
                    <a:pt x="1322" y="4896"/>
                  </a:lnTo>
                  <a:lnTo>
                    <a:pt x="1329" y="4901"/>
                  </a:lnTo>
                  <a:lnTo>
                    <a:pt x="1337" y="4906"/>
                  </a:lnTo>
                  <a:close/>
                  <a:moveTo>
                    <a:pt x="1331" y="5090"/>
                  </a:moveTo>
                  <a:lnTo>
                    <a:pt x="1332" y="5085"/>
                  </a:lnTo>
                  <a:lnTo>
                    <a:pt x="1334" y="5083"/>
                  </a:lnTo>
                  <a:lnTo>
                    <a:pt x="1337" y="5083"/>
                  </a:lnTo>
                  <a:lnTo>
                    <a:pt x="1341" y="5082"/>
                  </a:lnTo>
                  <a:lnTo>
                    <a:pt x="1344" y="5077"/>
                  </a:lnTo>
                  <a:lnTo>
                    <a:pt x="1346" y="5071"/>
                  </a:lnTo>
                  <a:lnTo>
                    <a:pt x="1346" y="5063"/>
                  </a:lnTo>
                  <a:lnTo>
                    <a:pt x="1346" y="5056"/>
                  </a:lnTo>
                  <a:lnTo>
                    <a:pt x="1344" y="5049"/>
                  </a:lnTo>
                  <a:lnTo>
                    <a:pt x="1341" y="5044"/>
                  </a:lnTo>
                  <a:lnTo>
                    <a:pt x="1337" y="5042"/>
                  </a:lnTo>
                  <a:lnTo>
                    <a:pt x="1336" y="5049"/>
                  </a:lnTo>
                  <a:lnTo>
                    <a:pt x="1334" y="5053"/>
                  </a:lnTo>
                  <a:lnTo>
                    <a:pt x="1331" y="5056"/>
                  </a:lnTo>
                  <a:lnTo>
                    <a:pt x="1324" y="5056"/>
                  </a:lnTo>
                  <a:lnTo>
                    <a:pt x="1324" y="5061"/>
                  </a:lnTo>
                  <a:lnTo>
                    <a:pt x="1324" y="5066"/>
                  </a:lnTo>
                  <a:lnTo>
                    <a:pt x="1322" y="5077"/>
                  </a:lnTo>
                  <a:lnTo>
                    <a:pt x="1322" y="5083"/>
                  </a:lnTo>
                  <a:lnTo>
                    <a:pt x="1324" y="5087"/>
                  </a:lnTo>
                  <a:lnTo>
                    <a:pt x="1326" y="5090"/>
                  </a:lnTo>
                  <a:lnTo>
                    <a:pt x="1331" y="5090"/>
                  </a:lnTo>
                  <a:close/>
                  <a:moveTo>
                    <a:pt x="2190" y="6107"/>
                  </a:moveTo>
                  <a:lnTo>
                    <a:pt x="2183" y="6107"/>
                  </a:lnTo>
                  <a:lnTo>
                    <a:pt x="2173" y="6107"/>
                  </a:lnTo>
                  <a:lnTo>
                    <a:pt x="2170" y="6109"/>
                  </a:lnTo>
                  <a:lnTo>
                    <a:pt x="2166" y="6110"/>
                  </a:lnTo>
                  <a:lnTo>
                    <a:pt x="2165" y="6114"/>
                  </a:lnTo>
                  <a:lnTo>
                    <a:pt x="2163" y="6117"/>
                  </a:lnTo>
                  <a:lnTo>
                    <a:pt x="2163" y="6127"/>
                  </a:lnTo>
                  <a:lnTo>
                    <a:pt x="2172" y="6127"/>
                  </a:lnTo>
                  <a:lnTo>
                    <a:pt x="2178" y="6126"/>
                  </a:lnTo>
                  <a:lnTo>
                    <a:pt x="2183" y="6122"/>
                  </a:lnTo>
                  <a:lnTo>
                    <a:pt x="2190" y="6121"/>
                  </a:lnTo>
                  <a:lnTo>
                    <a:pt x="2194" y="6119"/>
                  </a:lnTo>
                  <a:lnTo>
                    <a:pt x="2195" y="6117"/>
                  </a:lnTo>
                  <a:lnTo>
                    <a:pt x="2195" y="6114"/>
                  </a:lnTo>
                  <a:lnTo>
                    <a:pt x="2194" y="6109"/>
                  </a:lnTo>
                  <a:lnTo>
                    <a:pt x="2192" y="6107"/>
                  </a:lnTo>
                  <a:lnTo>
                    <a:pt x="2190" y="6107"/>
                  </a:lnTo>
                  <a:close/>
                  <a:moveTo>
                    <a:pt x="1133" y="5438"/>
                  </a:moveTo>
                  <a:lnTo>
                    <a:pt x="1133" y="5445"/>
                  </a:lnTo>
                  <a:lnTo>
                    <a:pt x="1136" y="5443"/>
                  </a:lnTo>
                  <a:lnTo>
                    <a:pt x="1136" y="5442"/>
                  </a:lnTo>
                  <a:lnTo>
                    <a:pt x="1136" y="5440"/>
                  </a:lnTo>
                  <a:lnTo>
                    <a:pt x="1133" y="5438"/>
                  </a:lnTo>
                  <a:close/>
                  <a:moveTo>
                    <a:pt x="1351" y="5172"/>
                  </a:moveTo>
                  <a:lnTo>
                    <a:pt x="1351" y="5182"/>
                  </a:lnTo>
                  <a:lnTo>
                    <a:pt x="1351" y="5192"/>
                  </a:lnTo>
                  <a:lnTo>
                    <a:pt x="1353" y="5204"/>
                  </a:lnTo>
                  <a:lnTo>
                    <a:pt x="1355" y="5210"/>
                  </a:lnTo>
                  <a:lnTo>
                    <a:pt x="1358" y="5213"/>
                  </a:lnTo>
                  <a:lnTo>
                    <a:pt x="1349" y="5215"/>
                  </a:lnTo>
                  <a:lnTo>
                    <a:pt x="1346" y="5216"/>
                  </a:lnTo>
                  <a:lnTo>
                    <a:pt x="1344" y="5220"/>
                  </a:lnTo>
                  <a:lnTo>
                    <a:pt x="1341" y="5222"/>
                  </a:lnTo>
                  <a:lnTo>
                    <a:pt x="1339" y="5225"/>
                  </a:lnTo>
                  <a:lnTo>
                    <a:pt x="1337" y="5228"/>
                  </a:lnTo>
                  <a:lnTo>
                    <a:pt x="1337" y="5234"/>
                  </a:lnTo>
                  <a:lnTo>
                    <a:pt x="1343" y="5235"/>
                  </a:lnTo>
                  <a:lnTo>
                    <a:pt x="1344" y="5240"/>
                  </a:lnTo>
                  <a:lnTo>
                    <a:pt x="1344" y="5247"/>
                  </a:lnTo>
                  <a:lnTo>
                    <a:pt x="1344" y="5254"/>
                  </a:lnTo>
                  <a:lnTo>
                    <a:pt x="1349" y="5256"/>
                  </a:lnTo>
                  <a:lnTo>
                    <a:pt x="1351" y="5257"/>
                  </a:lnTo>
                  <a:lnTo>
                    <a:pt x="1351" y="5261"/>
                  </a:lnTo>
                  <a:lnTo>
                    <a:pt x="1360" y="5263"/>
                  </a:lnTo>
                  <a:lnTo>
                    <a:pt x="1363" y="5264"/>
                  </a:lnTo>
                  <a:lnTo>
                    <a:pt x="1365" y="5268"/>
                  </a:lnTo>
                  <a:lnTo>
                    <a:pt x="1366" y="5271"/>
                  </a:lnTo>
                  <a:lnTo>
                    <a:pt x="1368" y="5273"/>
                  </a:lnTo>
                  <a:lnTo>
                    <a:pt x="1375" y="5275"/>
                  </a:lnTo>
                  <a:lnTo>
                    <a:pt x="1392" y="5275"/>
                  </a:lnTo>
                  <a:lnTo>
                    <a:pt x="1390" y="5249"/>
                  </a:lnTo>
                  <a:lnTo>
                    <a:pt x="1389" y="5232"/>
                  </a:lnTo>
                  <a:lnTo>
                    <a:pt x="1389" y="5216"/>
                  </a:lnTo>
                  <a:lnTo>
                    <a:pt x="1392" y="5199"/>
                  </a:lnTo>
                  <a:lnTo>
                    <a:pt x="1387" y="5198"/>
                  </a:lnTo>
                  <a:lnTo>
                    <a:pt x="1385" y="5192"/>
                  </a:lnTo>
                  <a:lnTo>
                    <a:pt x="1385" y="5186"/>
                  </a:lnTo>
                  <a:lnTo>
                    <a:pt x="1385" y="5179"/>
                  </a:lnTo>
                  <a:lnTo>
                    <a:pt x="1378" y="5175"/>
                  </a:lnTo>
                  <a:lnTo>
                    <a:pt x="1373" y="5170"/>
                  </a:lnTo>
                  <a:lnTo>
                    <a:pt x="1372" y="5162"/>
                  </a:lnTo>
                  <a:lnTo>
                    <a:pt x="1372" y="5152"/>
                  </a:lnTo>
                  <a:lnTo>
                    <a:pt x="1365" y="5148"/>
                  </a:lnTo>
                  <a:lnTo>
                    <a:pt x="1360" y="5143"/>
                  </a:lnTo>
                  <a:lnTo>
                    <a:pt x="1358" y="5135"/>
                  </a:lnTo>
                  <a:lnTo>
                    <a:pt x="1358" y="5124"/>
                  </a:lnTo>
                  <a:lnTo>
                    <a:pt x="1356" y="5119"/>
                  </a:lnTo>
                  <a:lnTo>
                    <a:pt x="1355" y="5117"/>
                  </a:lnTo>
                  <a:lnTo>
                    <a:pt x="1351" y="5117"/>
                  </a:lnTo>
                  <a:lnTo>
                    <a:pt x="1351" y="5126"/>
                  </a:lnTo>
                  <a:lnTo>
                    <a:pt x="1348" y="5131"/>
                  </a:lnTo>
                  <a:lnTo>
                    <a:pt x="1344" y="5138"/>
                  </a:lnTo>
                  <a:lnTo>
                    <a:pt x="1344" y="5145"/>
                  </a:lnTo>
                  <a:lnTo>
                    <a:pt x="1346" y="5153"/>
                  </a:lnTo>
                  <a:lnTo>
                    <a:pt x="1348" y="5158"/>
                  </a:lnTo>
                  <a:lnTo>
                    <a:pt x="1349" y="5165"/>
                  </a:lnTo>
                  <a:lnTo>
                    <a:pt x="1351" y="5172"/>
                  </a:lnTo>
                  <a:close/>
                  <a:moveTo>
                    <a:pt x="1385" y="5697"/>
                  </a:moveTo>
                  <a:lnTo>
                    <a:pt x="1382" y="5697"/>
                  </a:lnTo>
                  <a:lnTo>
                    <a:pt x="1380" y="5699"/>
                  </a:lnTo>
                  <a:lnTo>
                    <a:pt x="1378" y="5704"/>
                  </a:lnTo>
                  <a:lnTo>
                    <a:pt x="1375" y="5708"/>
                  </a:lnTo>
                  <a:lnTo>
                    <a:pt x="1373" y="5709"/>
                  </a:lnTo>
                  <a:lnTo>
                    <a:pt x="1372" y="5711"/>
                  </a:lnTo>
                  <a:lnTo>
                    <a:pt x="1372" y="5738"/>
                  </a:lnTo>
                  <a:lnTo>
                    <a:pt x="1380" y="5738"/>
                  </a:lnTo>
                  <a:lnTo>
                    <a:pt x="1385" y="5742"/>
                  </a:lnTo>
                  <a:lnTo>
                    <a:pt x="1390" y="5744"/>
                  </a:lnTo>
                  <a:lnTo>
                    <a:pt x="1399" y="5745"/>
                  </a:lnTo>
                  <a:lnTo>
                    <a:pt x="1402" y="5740"/>
                  </a:lnTo>
                  <a:lnTo>
                    <a:pt x="1404" y="5732"/>
                  </a:lnTo>
                  <a:lnTo>
                    <a:pt x="1406" y="5723"/>
                  </a:lnTo>
                  <a:lnTo>
                    <a:pt x="1406" y="5714"/>
                  </a:lnTo>
                  <a:lnTo>
                    <a:pt x="1404" y="5708"/>
                  </a:lnTo>
                  <a:lnTo>
                    <a:pt x="1401" y="5701"/>
                  </a:lnTo>
                  <a:lnTo>
                    <a:pt x="1397" y="5699"/>
                  </a:lnTo>
                  <a:lnTo>
                    <a:pt x="1394" y="5697"/>
                  </a:lnTo>
                  <a:lnTo>
                    <a:pt x="1390" y="5697"/>
                  </a:lnTo>
                  <a:lnTo>
                    <a:pt x="1385" y="5697"/>
                  </a:lnTo>
                  <a:close/>
                  <a:moveTo>
                    <a:pt x="1392" y="5309"/>
                  </a:moveTo>
                  <a:lnTo>
                    <a:pt x="1392" y="5312"/>
                  </a:lnTo>
                  <a:lnTo>
                    <a:pt x="1390" y="5314"/>
                  </a:lnTo>
                  <a:lnTo>
                    <a:pt x="1387" y="5314"/>
                  </a:lnTo>
                  <a:lnTo>
                    <a:pt x="1385" y="5315"/>
                  </a:lnTo>
                  <a:lnTo>
                    <a:pt x="1385" y="5319"/>
                  </a:lnTo>
                  <a:lnTo>
                    <a:pt x="1385" y="5322"/>
                  </a:lnTo>
                  <a:lnTo>
                    <a:pt x="1378" y="5322"/>
                  </a:lnTo>
                  <a:lnTo>
                    <a:pt x="1378" y="5329"/>
                  </a:lnTo>
                  <a:lnTo>
                    <a:pt x="1380" y="5334"/>
                  </a:lnTo>
                  <a:lnTo>
                    <a:pt x="1385" y="5343"/>
                  </a:lnTo>
                  <a:lnTo>
                    <a:pt x="1377" y="5343"/>
                  </a:lnTo>
                  <a:lnTo>
                    <a:pt x="1372" y="5346"/>
                  </a:lnTo>
                  <a:lnTo>
                    <a:pt x="1365" y="5348"/>
                  </a:lnTo>
                  <a:lnTo>
                    <a:pt x="1358" y="5350"/>
                  </a:lnTo>
                  <a:lnTo>
                    <a:pt x="1358" y="5356"/>
                  </a:lnTo>
                  <a:lnTo>
                    <a:pt x="1358" y="5362"/>
                  </a:lnTo>
                  <a:lnTo>
                    <a:pt x="1361" y="5365"/>
                  </a:lnTo>
                  <a:lnTo>
                    <a:pt x="1365" y="5367"/>
                  </a:lnTo>
                  <a:lnTo>
                    <a:pt x="1368" y="5370"/>
                  </a:lnTo>
                  <a:lnTo>
                    <a:pt x="1373" y="5370"/>
                  </a:lnTo>
                  <a:lnTo>
                    <a:pt x="1385" y="5370"/>
                  </a:lnTo>
                  <a:lnTo>
                    <a:pt x="1385" y="5358"/>
                  </a:lnTo>
                  <a:lnTo>
                    <a:pt x="1387" y="5353"/>
                  </a:lnTo>
                  <a:lnTo>
                    <a:pt x="1389" y="5351"/>
                  </a:lnTo>
                  <a:lnTo>
                    <a:pt x="1392" y="5350"/>
                  </a:lnTo>
                  <a:lnTo>
                    <a:pt x="1392" y="5356"/>
                  </a:lnTo>
                  <a:lnTo>
                    <a:pt x="1395" y="5360"/>
                  </a:lnTo>
                  <a:lnTo>
                    <a:pt x="1399" y="5363"/>
                  </a:lnTo>
                  <a:lnTo>
                    <a:pt x="1406" y="5363"/>
                  </a:lnTo>
                  <a:lnTo>
                    <a:pt x="1406" y="5346"/>
                  </a:lnTo>
                  <a:lnTo>
                    <a:pt x="1406" y="5329"/>
                  </a:lnTo>
                  <a:lnTo>
                    <a:pt x="1406" y="5321"/>
                  </a:lnTo>
                  <a:lnTo>
                    <a:pt x="1402" y="5315"/>
                  </a:lnTo>
                  <a:lnTo>
                    <a:pt x="1399" y="5310"/>
                  </a:lnTo>
                  <a:lnTo>
                    <a:pt x="1392" y="5309"/>
                  </a:lnTo>
                  <a:close/>
                  <a:moveTo>
                    <a:pt x="1365" y="5302"/>
                  </a:moveTo>
                  <a:lnTo>
                    <a:pt x="1368" y="5302"/>
                  </a:lnTo>
                  <a:lnTo>
                    <a:pt x="1372" y="5302"/>
                  </a:lnTo>
                  <a:lnTo>
                    <a:pt x="1373" y="5305"/>
                  </a:lnTo>
                  <a:lnTo>
                    <a:pt x="1373" y="5310"/>
                  </a:lnTo>
                  <a:lnTo>
                    <a:pt x="1375" y="5314"/>
                  </a:lnTo>
                  <a:lnTo>
                    <a:pt x="1375" y="5315"/>
                  </a:lnTo>
                  <a:lnTo>
                    <a:pt x="1378" y="5315"/>
                  </a:lnTo>
                  <a:lnTo>
                    <a:pt x="1382" y="5309"/>
                  </a:lnTo>
                  <a:lnTo>
                    <a:pt x="1385" y="5302"/>
                  </a:lnTo>
                  <a:lnTo>
                    <a:pt x="1385" y="5292"/>
                  </a:lnTo>
                  <a:lnTo>
                    <a:pt x="1385" y="5281"/>
                  </a:lnTo>
                  <a:lnTo>
                    <a:pt x="1365" y="5281"/>
                  </a:lnTo>
                  <a:lnTo>
                    <a:pt x="1365" y="5286"/>
                  </a:lnTo>
                  <a:lnTo>
                    <a:pt x="1365" y="5292"/>
                  </a:lnTo>
                  <a:lnTo>
                    <a:pt x="1365" y="5297"/>
                  </a:lnTo>
                  <a:lnTo>
                    <a:pt x="1365" y="5302"/>
                  </a:lnTo>
                  <a:close/>
                  <a:moveTo>
                    <a:pt x="1406" y="4660"/>
                  </a:moveTo>
                  <a:lnTo>
                    <a:pt x="1406" y="4681"/>
                  </a:lnTo>
                  <a:lnTo>
                    <a:pt x="1426" y="4681"/>
                  </a:lnTo>
                  <a:lnTo>
                    <a:pt x="1426" y="4671"/>
                  </a:lnTo>
                  <a:lnTo>
                    <a:pt x="1424" y="4667"/>
                  </a:lnTo>
                  <a:lnTo>
                    <a:pt x="1421" y="4664"/>
                  </a:lnTo>
                  <a:lnTo>
                    <a:pt x="1419" y="4662"/>
                  </a:lnTo>
                  <a:lnTo>
                    <a:pt x="1416" y="4660"/>
                  </a:lnTo>
                  <a:lnTo>
                    <a:pt x="1406" y="4660"/>
                  </a:lnTo>
                  <a:close/>
                  <a:moveTo>
                    <a:pt x="1419" y="4763"/>
                  </a:moveTo>
                  <a:lnTo>
                    <a:pt x="1421" y="4763"/>
                  </a:lnTo>
                  <a:lnTo>
                    <a:pt x="1424" y="4761"/>
                  </a:lnTo>
                  <a:lnTo>
                    <a:pt x="1426" y="4759"/>
                  </a:lnTo>
                  <a:lnTo>
                    <a:pt x="1426" y="4756"/>
                  </a:lnTo>
                  <a:lnTo>
                    <a:pt x="1424" y="4756"/>
                  </a:lnTo>
                  <a:lnTo>
                    <a:pt x="1421" y="4758"/>
                  </a:lnTo>
                  <a:lnTo>
                    <a:pt x="1419" y="4759"/>
                  </a:lnTo>
                  <a:lnTo>
                    <a:pt x="1419" y="4763"/>
                  </a:lnTo>
                  <a:close/>
                  <a:moveTo>
                    <a:pt x="1467" y="4544"/>
                  </a:moveTo>
                  <a:lnTo>
                    <a:pt x="1469" y="4539"/>
                  </a:lnTo>
                  <a:lnTo>
                    <a:pt x="1472" y="4536"/>
                  </a:lnTo>
                  <a:lnTo>
                    <a:pt x="1476" y="4532"/>
                  </a:lnTo>
                  <a:lnTo>
                    <a:pt x="1481" y="4531"/>
                  </a:lnTo>
                  <a:lnTo>
                    <a:pt x="1486" y="4529"/>
                  </a:lnTo>
                  <a:lnTo>
                    <a:pt x="1489" y="4526"/>
                  </a:lnTo>
                  <a:lnTo>
                    <a:pt x="1493" y="4522"/>
                  </a:lnTo>
                  <a:lnTo>
                    <a:pt x="1494" y="4517"/>
                  </a:lnTo>
                  <a:lnTo>
                    <a:pt x="1486" y="4517"/>
                  </a:lnTo>
                  <a:lnTo>
                    <a:pt x="1481" y="4514"/>
                  </a:lnTo>
                  <a:lnTo>
                    <a:pt x="1474" y="4512"/>
                  </a:lnTo>
                  <a:lnTo>
                    <a:pt x="1467" y="4510"/>
                  </a:lnTo>
                  <a:lnTo>
                    <a:pt x="1465" y="4507"/>
                  </a:lnTo>
                  <a:lnTo>
                    <a:pt x="1464" y="4503"/>
                  </a:lnTo>
                  <a:lnTo>
                    <a:pt x="1455" y="4502"/>
                  </a:lnTo>
                  <a:lnTo>
                    <a:pt x="1452" y="4500"/>
                  </a:lnTo>
                  <a:lnTo>
                    <a:pt x="1448" y="4498"/>
                  </a:lnTo>
                  <a:lnTo>
                    <a:pt x="1447" y="4495"/>
                  </a:lnTo>
                  <a:lnTo>
                    <a:pt x="1447" y="4490"/>
                  </a:lnTo>
                  <a:lnTo>
                    <a:pt x="1426" y="4490"/>
                  </a:lnTo>
                  <a:lnTo>
                    <a:pt x="1426" y="4497"/>
                  </a:lnTo>
                  <a:lnTo>
                    <a:pt x="1424" y="4502"/>
                  </a:lnTo>
                  <a:lnTo>
                    <a:pt x="1419" y="4503"/>
                  </a:lnTo>
                  <a:lnTo>
                    <a:pt x="1414" y="4507"/>
                  </a:lnTo>
                  <a:lnTo>
                    <a:pt x="1411" y="4508"/>
                  </a:lnTo>
                  <a:lnTo>
                    <a:pt x="1406" y="4512"/>
                  </a:lnTo>
                  <a:lnTo>
                    <a:pt x="1404" y="4515"/>
                  </a:lnTo>
                  <a:lnTo>
                    <a:pt x="1406" y="4524"/>
                  </a:lnTo>
                  <a:lnTo>
                    <a:pt x="1414" y="4526"/>
                  </a:lnTo>
                  <a:lnTo>
                    <a:pt x="1418" y="4527"/>
                  </a:lnTo>
                  <a:lnTo>
                    <a:pt x="1414" y="4529"/>
                  </a:lnTo>
                  <a:lnTo>
                    <a:pt x="1409" y="4532"/>
                  </a:lnTo>
                  <a:lnTo>
                    <a:pt x="1404" y="4536"/>
                  </a:lnTo>
                  <a:lnTo>
                    <a:pt x="1399" y="4543"/>
                  </a:lnTo>
                  <a:lnTo>
                    <a:pt x="1397" y="4546"/>
                  </a:lnTo>
                  <a:lnTo>
                    <a:pt x="1395" y="4549"/>
                  </a:lnTo>
                  <a:lnTo>
                    <a:pt x="1397" y="4553"/>
                  </a:lnTo>
                  <a:lnTo>
                    <a:pt x="1399" y="4558"/>
                  </a:lnTo>
                  <a:lnTo>
                    <a:pt x="1409" y="4558"/>
                  </a:lnTo>
                  <a:lnTo>
                    <a:pt x="1418" y="4556"/>
                  </a:lnTo>
                  <a:lnTo>
                    <a:pt x="1435" y="4553"/>
                  </a:lnTo>
                  <a:lnTo>
                    <a:pt x="1450" y="4548"/>
                  </a:lnTo>
                  <a:lnTo>
                    <a:pt x="1467" y="4544"/>
                  </a:lnTo>
                  <a:close/>
                  <a:moveTo>
                    <a:pt x="1617" y="4312"/>
                  </a:moveTo>
                  <a:lnTo>
                    <a:pt x="1617" y="4299"/>
                  </a:lnTo>
                  <a:lnTo>
                    <a:pt x="1615" y="4295"/>
                  </a:lnTo>
                  <a:lnTo>
                    <a:pt x="1612" y="4294"/>
                  </a:lnTo>
                  <a:lnTo>
                    <a:pt x="1610" y="4294"/>
                  </a:lnTo>
                  <a:lnTo>
                    <a:pt x="1609" y="4294"/>
                  </a:lnTo>
                  <a:lnTo>
                    <a:pt x="1602" y="4297"/>
                  </a:lnTo>
                  <a:lnTo>
                    <a:pt x="1597" y="4299"/>
                  </a:lnTo>
                  <a:lnTo>
                    <a:pt x="1592" y="4300"/>
                  </a:lnTo>
                  <a:lnTo>
                    <a:pt x="1588" y="4302"/>
                  </a:lnTo>
                  <a:lnTo>
                    <a:pt x="1585" y="4306"/>
                  </a:lnTo>
                  <a:lnTo>
                    <a:pt x="1583" y="4311"/>
                  </a:lnTo>
                  <a:lnTo>
                    <a:pt x="1583" y="4321"/>
                  </a:lnTo>
                  <a:lnTo>
                    <a:pt x="1583" y="4333"/>
                  </a:lnTo>
                  <a:lnTo>
                    <a:pt x="1592" y="4335"/>
                  </a:lnTo>
                  <a:lnTo>
                    <a:pt x="1597" y="4333"/>
                  </a:lnTo>
                  <a:lnTo>
                    <a:pt x="1600" y="4331"/>
                  </a:lnTo>
                  <a:lnTo>
                    <a:pt x="1603" y="4326"/>
                  </a:lnTo>
                  <a:lnTo>
                    <a:pt x="1609" y="4318"/>
                  </a:lnTo>
                  <a:lnTo>
                    <a:pt x="1612" y="4314"/>
                  </a:lnTo>
                  <a:lnTo>
                    <a:pt x="1617" y="4312"/>
                  </a:lnTo>
                  <a:close/>
                  <a:moveTo>
                    <a:pt x="1433" y="4742"/>
                  </a:moveTo>
                  <a:lnTo>
                    <a:pt x="1430" y="4742"/>
                  </a:lnTo>
                  <a:lnTo>
                    <a:pt x="1428" y="4741"/>
                  </a:lnTo>
                  <a:lnTo>
                    <a:pt x="1426" y="4735"/>
                  </a:lnTo>
                  <a:lnTo>
                    <a:pt x="1423" y="4732"/>
                  </a:lnTo>
                  <a:lnTo>
                    <a:pt x="1421" y="4730"/>
                  </a:lnTo>
                  <a:lnTo>
                    <a:pt x="1419" y="4729"/>
                  </a:lnTo>
                  <a:lnTo>
                    <a:pt x="1418" y="4732"/>
                  </a:lnTo>
                  <a:lnTo>
                    <a:pt x="1416" y="4734"/>
                  </a:lnTo>
                  <a:lnTo>
                    <a:pt x="1413" y="4732"/>
                  </a:lnTo>
                  <a:lnTo>
                    <a:pt x="1406" y="4730"/>
                  </a:lnTo>
                  <a:lnTo>
                    <a:pt x="1402" y="4729"/>
                  </a:lnTo>
                  <a:lnTo>
                    <a:pt x="1399" y="4729"/>
                  </a:lnTo>
                  <a:lnTo>
                    <a:pt x="1401" y="4735"/>
                  </a:lnTo>
                  <a:lnTo>
                    <a:pt x="1401" y="4741"/>
                  </a:lnTo>
                  <a:lnTo>
                    <a:pt x="1399" y="4744"/>
                  </a:lnTo>
                  <a:lnTo>
                    <a:pt x="1395" y="4746"/>
                  </a:lnTo>
                  <a:lnTo>
                    <a:pt x="1390" y="4751"/>
                  </a:lnTo>
                  <a:lnTo>
                    <a:pt x="1387" y="4753"/>
                  </a:lnTo>
                  <a:lnTo>
                    <a:pt x="1385" y="4756"/>
                  </a:lnTo>
                  <a:lnTo>
                    <a:pt x="1392" y="4756"/>
                  </a:lnTo>
                  <a:lnTo>
                    <a:pt x="1397" y="4758"/>
                  </a:lnTo>
                  <a:lnTo>
                    <a:pt x="1406" y="4763"/>
                  </a:lnTo>
                  <a:lnTo>
                    <a:pt x="1406" y="4758"/>
                  </a:lnTo>
                  <a:lnTo>
                    <a:pt x="1409" y="4754"/>
                  </a:lnTo>
                  <a:lnTo>
                    <a:pt x="1413" y="4753"/>
                  </a:lnTo>
                  <a:lnTo>
                    <a:pt x="1418" y="4751"/>
                  </a:lnTo>
                  <a:lnTo>
                    <a:pt x="1428" y="4749"/>
                  </a:lnTo>
                  <a:lnTo>
                    <a:pt x="1431" y="4746"/>
                  </a:lnTo>
                  <a:lnTo>
                    <a:pt x="1433" y="4742"/>
                  </a:lnTo>
                  <a:close/>
                  <a:moveTo>
                    <a:pt x="1399" y="4640"/>
                  </a:moveTo>
                  <a:lnTo>
                    <a:pt x="1402" y="4638"/>
                  </a:lnTo>
                  <a:lnTo>
                    <a:pt x="1404" y="4638"/>
                  </a:lnTo>
                  <a:lnTo>
                    <a:pt x="1404" y="4636"/>
                  </a:lnTo>
                  <a:lnTo>
                    <a:pt x="1406" y="4633"/>
                  </a:lnTo>
                  <a:lnTo>
                    <a:pt x="1409" y="4633"/>
                  </a:lnTo>
                  <a:lnTo>
                    <a:pt x="1413" y="4633"/>
                  </a:lnTo>
                  <a:lnTo>
                    <a:pt x="1414" y="4630"/>
                  </a:lnTo>
                  <a:lnTo>
                    <a:pt x="1414" y="4624"/>
                  </a:lnTo>
                  <a:lnTo>
                    <a:pt x="1411" y="4618"/>
                  </a:lnTo>
                  <a:lnTo>
                    <a:pt x="1407" y="4611"/>
                  </a:lnTo>
                  <a:lnTo>
                    <a:pt x="1406" y="4606"/>
                  </a:lnTo>
                  <a:lnTo>
                    <a:pt x="1413" y="4606"/>
                  </a:lnTo>
                  <a:lnTo>
                    <a:pt x="1413" y="4604"/>
                  </a:lnTo>
                  <a:lnTo>
                    <a:pt x="1413" y="4599"/>
                  </a:lnTo>
                  <a:lnTo>
                    <a:pt x="1413" y="4595"/>
                  </a:lnTo>
                  <a:lnTo>
                    <a:pt x="1413" y="4592"/>
                  </a:lnTo>
                  <a:lnTo>
                    <a:pt x="1411" y="4587"/>
                  </a:lnTo>
                  <a:lnTo>
                    <a:pt x="1409" y="4582"/>
                  </a:lnTo>
                  <a:lnTo>
                    <a:pt x="1406" y="4578"/>
                  </a:lnTo>
                  <a:lnTo>
                    <a:pt x="1399" y="4578"/>
                  </a:lnTo>
                  <a:lnTo>
                    <a:pt x="1395" y="4584"/>
                  </a:lnTo>
                  <a:lnTo>
                    <a:pt x="1394" y="4587"/>
                  </a:lnTo>
                  <a:lnTo>
                    <a:pt x="1392" y="4597"/>
                  </a:lnTo>
                  <a:lnTo>
                    <a:pt x="1394" y="4606"/>
                  </a:lnTo>
                  <a:lnTo>
                    <a:pt x="1399" y="4613"/>
                  </a:lnTo>
                  <a:lnTo>
                    <a:pt x="1397" y="4618"/>
                  </a:lnTo>
                  <a:lnTo>
                    <a:pt x="1395" y="4619"/>
                  </a:lnTo>
                  <a:lnTo>
                    <a:pt x="1390" y="4624"/>
                  </a:lnTo>
                  <a:lnTo>
                    <a:pt x="1387" y="4626"/>
                  </a:lnTo>
                  <a:lnTo>
                    <a:pt x="1385" y="4630"/>
                  </a:lnTo>
                  <a:lnTo>
                    <a:pt x="1384" y="4635"/>
                  </a:lnTo>
                  <a:lnTo>
                    <a:pt x="1385" y="4640"/>
                  </a:lnTo>
                  <a:lnTo>
                    <a:pt x="1392" y="4640"/>
                  </a:lnTo>
                  <a:lnTo>
                    <a:pt x="1399" y="4640"/>
                  </a:lnTo>
                  <a:close/>
                  <a:moveTo>
                    <a:pt x="1631" y="4340"/>
                  </a:moveTo>
                  <a:lnTo>
                    <a:pt x="1631" y="4329"/>
                  </a:lnTo>
                  <a:lnTo>
                    <a:pt x="1629" y="4321"/>
                  </a:lnTo>
                  <a:lnTo>
                    <a:pt x="1624" y="4316"/>
                  </a:lnTo>
                  <a:lnTo>
                    <a:pt x="1617" y="4312"/>
                  </a:lnTo>
                  <a:lnTo>
                    <a:pt x="1617" y="4323"/>
                  </a:lnTo>
                  <a:lnTo>
                    <a:pt x="1617" y="4333"/>
                  </a:lnTo>
                  <a:lnTo>
                    <a:pt x="1617" y="4338"/>
                  </a:lnTo>
                  <a:lnTo>
                    <a:pt x="1621" y="4340"/>
                  </a:lnTo>
                  <a:lnTo>
                    <a:pt x="1624" y="4341"/>
                  </a:lnTo>
                  <a:lnTo>
                    <a:pt x="1631" y="4340"/>
                  </a:lnTo>
                  <a:close/>
                  <a:moveTo>
                    <a:pt x="1365" y="4770"/>
                  </a:moveTo>
                  <a:lnTo>
                    <a:pt x="1366" y="4764"/>
                  </a:lnTo>
                  <a:lnTo>
                    <a:pt x="1368" y="4763"/>
                  </a:lnTo>
                  <a:lnTo>
                    <a:pt x="1372" y="4763"/>
                  </a:lnTo>
                  <a:lnTo>
                    <a:pt x="1375" y="4761"/>
                  </a:lnTo>
                  <a:lnTo>
                    <a:pt x="1377" y="4758"/>
                  </a:lnTo>
                  <a:lnTo>
                    <a:pt x="1378" y="4754"/>
                  </a:lnTo>
                  <a:lnTo>
                    <a:pt x="1378" y="4749"/>
                  </a:lnTo>
                  <a:lnTo>
                    <a:pt x="1372" y="4751"/>
                  </a:lnTo>
                  <a:lnTo>
                    <a:pt x="1366" y="4751"/>
                  </a:lnTo>
                  <a:lnTo>
                    <a:pt x="1360" y="4747"/>
                  </a:lnTo>
                  <a:lnTo>
                    <a:pt x="1355" y="4742"/>
                  </a:lnTo>
                  <a:lnTo>
                    <a:pt x="1349" y="4742"/>
                  </a:lnTo>
                  <a:lnTo>
                    <a:pt x="1344" y="4742"/>
                  </a:lnTo>
                  <a:lnTo>
                    <a:pt x="1344" y="4753"/>
                  </a:lnTo>
                  <a:lnTo>
                    <a:pt x="1344" y="4763"/>
                  </a:lnTo>
                  <a:lnTo>
                    <a:pt x="1341" y="4770"/>
                  </a:lnTo>
                  <a:lnTo>
                    <a:pt x="1337" y="4776"/>
                  </a:lnTo>
                  <a:lnTo>
                    <a:pt x="1346" y="4776"/>
                  </a:lnTo>
                  <a:lnTo>
                    <a:pt x="1351" y="4773"/>
                  </a:lnTo>
                  <a:lnTo>
                    <a:pt x="1356" y="4771"/>
                  </a:lnTo>
                  <a:lnTo>
                    <a:pt x="1365" y="4770"/>
                  </a:lnTo>
                  <a:close/>
                  <a:moveTo>
                    <a:pt x="191" y="7"/>
                  </a:moveTo>
                  <a:lnTo>
                    <a:pt x="181" y="7"/>
                  </a:lnTo>
                  <a:lnTo>
                    <a:pt x="174" y="7"/>
                  </a:lnTo>
                  <a:lnTo>
                    <a:pt x="171" y="7"/>
                  </a:lnTo>
                  <a:lnTo>
                    <a:pt x="171" y="3"/>
                  </a:lnTo>
                  <a:lnTo>
                    <a:pt x="171" y="0"/>
                  </a:lnTo>
                  <a:lnTo>
                    <a:pt x="164" y="0"/>
                  </a:lnTo>
                  <a:lnTo>
                    <a:pt x="157" y="0"/>
                  </a:lnTo>
                  <a:lnTo>
                    <a:pt x="155" y="3"/>
                  </a:lnTo>
                  <a:lnTo>
                    <a:pt x="154" y="5"/>
                  </a:lnTo>
                  <a:lnTo>
                    <a:pt x="148" y="7"/>
                  </a:lnTo>
                  <a:lnTo>
                    <a:pt x="136" y="7"/>
                  </a:lnTo>
                  <a:lnTo>
                    <a:pt x="135" y="12"/>
                  </a:lnTo>
                  <a:lnTo>
                    <a:pt x="133" y="14"/>
                  </a:lnTo>
                  <a:lnTo>
                    <a:pt x="130" y="14"/>
                  </a:lnTo>
                  <a:lnTo>
                    <a:pt x="128" y="19"/>
                  </a:lnTo>
                  <a:lnTo>
                    <a:pt x="126" y="20"/>
                  </a:lnTo>
                  <a:lnTo>
                    <a:pt x="123" y="20"/>
                  </a:lnTo>
                  <a:lnTo>
                    <a:pt x="121" y="26"/>
                  </a:lnTo>
                  <a:lnTo>
                    <a:pt x="119" y="27"/>
                  </a:lnTo>
                  <a:lnTo>
                    <a:pt x="116" y="27"/>
                  </a:lnTo>
                  <a:lnTo>
                    <a:pt x="114" y="32"/>
                  </a:lnTo>
                  <a:lnTo>
                    <a:pt x="113" y="34"/>
                  </a:lnTo>
                  <a:lnTo>
                    <a:pt x="109" y="34"/>
                  </a:lnTo>
                  <a:lnTo>
                    <a:pt x="107" y="41"/>
                  </a:lnTo>
                  <a:lnTo>
                    <a:pt x="102" y="46"/>
                  </a:lnTo>
                  <a:lnTo>
                    <a:pt x="94" y="48"/>
                  </a:lnTo>
                  <a:lnTo>
                    <a:pt x="85" y="48"/>
                  </a:lnTo>
                  <a:lnTo>
                    <a:pt x="66" y="48"/>
                  </a:lnTo>
                  <a:lnTo>
                    <a:pt x="48" y="48"/>
                  </a:lnTo>
                  <a:lnTo>
                    <a:pt x="43" y="55"/>
                  </a:lnTo>
                  <a:lnTo>
                    <a:pt x="36" y="61"/>
                  </a:lnTo>
                  <a:lnTo>
                    <a:pt x="20" y="68"/>
                  </a:lnTo>
                  <a:lnTo>
                    <a:pt x="12" y="72"/>
                  </a:lnTo>
                  <a:lnTo>
                    <a:pt x="5" y="78"/>
                  </a:lnTo>
                  <a:lnTo>
                    <a:pt x="2" y="85"/>
                  </a:lnTo>
                  <a:lnTo>
                    <a:pt x="0" y="95"/>
                  </a:lnTo>
                  <a:lnTo>
                    <a:pt x="2" y="97"/>
                  </a:lnTo>
                  <a:lnTo>
                    <a:pt x="3" y="99"/>
                  </a:lnTo>
                  <a:lnTo>
                    <a:pt x="5" y="104"/>
                  </a:lnTo>
                  <a:lnTo>
                    <a:pt x="7" y="116"/>
                  </a:lnTo>
                  <a:lnTo>
                    <a:pt x="17" y="116"/>
                  </a:lnTo>
                  <a:lnTo>
                    <a:pt x="26" y="114"/>
                  </a:lnTo>
                  <a:lnTo>
                    <a:pt x="32" y="111"/>
                  </a:lnTo>
                  <a:lnTo>
                    <a:pt x="39" y="107"/>
                  </a:lnTo>
                  <a:lnTo>
                    <a:pt x="51" y="99"/>
                  </a:lnTo>
                  <a:lnTo>
                    <a:pt x="60" y="97"/>
                  </a:lnTo>
                  <a:lnTo>
                    <a:pt x="68" y="95"/>
                  </a:lnTo>
                  <a:lnTo>
                    <a:pt x="77" y="90"/>
                  </a:lnTo>
                  <a:lnTo>
                    <a:pt x="82" y="89"/>
                  </a:lnTo>
                  <a:lnTo>
                    <a:pt x="89" y="89"/>
                  </a:lnTo>
                  <a:lnTo>
                    <a:pt x="143" y="89"/>
                  </a:lnTo>
                  <a:lnTo>
                    <a:pt x="143" y="87"/>
                  </a:lnTo>
                  <a:lnTo>
                    <a:pt x="145" y="85"/>
                  </a:lnTo>
                  <a:lnTo>
                    <a:pt x="150" y="84"/>
                  </a:lnTo>
                  <a:lnTo>
                    <a:pt x="164" y="82"/>
                  </a:lnTo>
                  <a:lnTo>
                    <a:pt x="169" y="73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79" y="67"/>
                  </a:lnTo>
                  <a:lnTo>
                    <a:pt x="181" y="65"/>
                  </a:lnTo>
                  <a:lnTo>
                    <a:pt x="184" y="61"/>
                  </a:lnTo>
                  <a:lnTo>
                    <a:pt x="186" y="56"/>
                  </a:lnTo>
                  <a:lnTo>
                    <a:pt x="188" y="55"/>
                  </a:lnTo>
                  <a:lnTo>
                    <a:pt x="191" y="55"/>
                  </a:lnTo>
                  <a:lnTo>
                    <a:pt x="193" y="49"/>
                  </a:lnTo>
                  <a:lnTo>
                    <a:pt x="196" y="46"/>
                  </a:lnTo>
                  <a:lnTo>
                    <a:pt x="203" y="39"/>
                  </a:lnTo>
                  <a:lnTo>
                    <a:pt x="207" y="36"/>
                  </a:lnTo>
                  <a:lnTo>
                    <a:pt x="210" y="32"/>
                  </a:lnTo>
                  <a:lnTo>
                    <a:pt x="212" y="27"/>
                  </a:lnTo>
                  <a:lnTo>
                    <a:pt x="212" y="20"/>
                  </a:lnTo>
                  <a:lnTo>
                    <a:pt x="207" y="17"/>
                  </a:lnTo>
                  <a:lnTo>
                    <a:pt x="201" y="14"/>
                  </a:lnTo>
                  <a:lnTo>
                    <a:pt x="196" y="9"/>
                  </a:lnTo>
                  <a:lnTo>
                    <a:pt x="195" y="7"/>
                  </a:lnTo>
                  <a:lnTo>
                    <a:pt x="191" y="7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83E4D10-8F1C-468C-8B14-83991C51F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6625" y="4013200"/>
              <a:ext cx="412750" cy="449263"/>
            </a:xfrm>
            <a:custGeom>
              <a:avLst/>
              <a:gdLst>
                <a:gd name="T0" fmla="*/ 727 w 1147"/>
                <a:gd name="T1" fmla="*/ 26 h 1248"/>
                <a:gd name="T2" fmla="*/ 688 w 1147"/>
                <a:gd name="T3" fmla="*/ 31 h 1248"/>
                <a:gd name="T4" fmla="*/ 587 w 1147"/>
                <a:gd name="T5" fmla="*/ 55 h 1248"/>
                <a:gd name="T6" fmla="*/ 899 w 1147"/>
                <a:gd name="T7" fmla="*/ 12 h 1248"/>
                <a:gd name="T8" fmla="*/ 514 w 1147"/>
                <a:gd name="T9" fmla="*/ 133 h 1248"/>
                <a:gd name="T10" fmla="*/ 539 w 1147"/>
                <a:gd name="T11" fmla="*/ 87 h 1248"/>
                <a:gd name="T12" fmla="*/ 956 w 1147"/>
                <a:gd name="T13" fmla="*/ 19 h 1248"/>
                <a:gd name="T14" fmla="*/ 164 w 1147"/>
                <a:gd name="T15" fmla="*/ 735 h 1248"/>
                <a:gd name="T16" fmla="*/ 294 w 1147"/>
                <a:gd name="T17" fmla="*/ 797 h 1248"/>
                <a:gd name="T18" fmla="*/ 278 w 1147"/>
                <a:gd name="T19" fmla="*/ 771 h 1248"/>
                <a:gd name="T20" fmla="*/ 147 w 1147"/>
                <a:gd name="T21" fmla="*/ 723 h 1248"/>
                <a:gd name="T22" fmla="*/ 471 w 1147"/>
                <a:gd name="T23" fmla="*/ 208 h 1248"/>
                <a:gd name="T24" fmla="*/ 150 w 1147"/>
                <a:gd name="T25" fmla="*/ 923 h 1248"/>
                <a:gd name="T26" fmla="*/ 12 w 1147"/>
                <a:gd name="T27" fmla="*/ 942 h 1248"/>
                <a:gd name="T28" fmla="*/ 123 w 1147"/>
                <a:gd name="T29" fmla="*/ 974 h 1248"/>
                <a:gd name="T30" fmla="*/ 1140 w 1147"/>
                <a:gd name="T31" fmla="*/ 162 h 1248"/>
                <a:gd name="T32" fmla="*/ 1042 w 1147"/>
                <a:gd name="T33" fmla="*/ 60 h 1248"/>
                <a:gd name="T34" fmla="*/ 717 w 1147"/>
                <a:gd name="T35" fmla="*/ 101 h 1248"/>
                <a:gd name="T36" fmla="*/ 626 w 1147"/>
                <a:gd name="T37" fmla="*/ 179 h 1248"/>
                <a:gd name="T38" fmla="*/ 618 w 1147"/>
                <a:gd name="T39" fmla="*/ 283 h 1248"/>
                <a:gd name="T40" fmla="*/ 674 w 1147"/>
                <a:gd name="T41" fmla="*/ 348 h 1248"/>
                <a:gd name="T42" fmla="*/ 599 w 1147"/>
                <a:gd name="T43" fmla="*/ 461 h 1248"/>
                <a:gd name="T44" fmla="*/ 527 w 1147"/>
                <a:gd name="T45" fmla="*/ 478 h 1248"/>
                <a:gd name="T46" fmla="*/ 582 w 1147"/>
                <a:gd name="T47" fmla="*/ 370 h 1248"/>
                <a:gd name="T48" fmla="*/ 558 w 1147"/>
                <a:gd name="T49" fmla="*/ 268 h 1248"/>
                <a:gd name="T50" fmla="*/ 541 w 1147"/>
                <a:gd name="T51" fmla="*/ 232 h 1248"/>
                <a:gd name="T52" fmla="*/ 444 w 1147"/>
                <a:gd name="T53" fmla="*/ 247 h 1248"/>
                <a:gd name="T54" fmla="*/ 396 w 1147"/>
                <a:gd name="T55" fmla="*/ 399 h 1248"/>
                <a:gd name="T56" fmla="*/ 355 w 1147"/>
                <a:gd name="T57" fmla="*/ 502 h 1248"/>
                <a:gd name="T58" fmla="*/ 287 w 1147"/>
                <a:gd name="T59" fmla="*/ 588 h 1248"/>
                <a:gd name="T60" fmla="*/ 212 w 1147"/>
                <a:gd name="T61" fmla="*/ 681 h 1248"/>
                <a:gd name="T62" fmla="*/ 265 w 1147"/>
                <a:gd name="T63" fmla="*/ 737 h 1248"/>
                <a:gd name="T64" fmla="*/ 307 w 1147"/>
                <a:gd name="T65" fmla="*/ 797 h 1248"/>
                <a:gd name="T66" fmla="*/ 231 w 1147"/>
                <a:gd name="T67" fmla="*/ 824 h 1248"/>
                <a:gd name="T68" fmla="*/ 190 w 1147"/>
                <a:gd name="T69" fmla="*/ 838 h 1248"/>
                <a:gd name="T70" fmla="*/ 205 w 1147"/>
                <a:gd name="T71" fmla="*/ 872 h 1248"/>
                <a:gd name="T72" fmla="*/ 121 w 1147"/>
                <a:gd name="T73" fmla="*/ 833 h 1248"/>
                <a:gd name="T74" fmla="*/ 51 w 1147"/>
                <a:gd name="T75" fmla="*/ 809 h 1248"/>
                <a:gd name="T76" fmla="*/ 87 w 1147"/>
                <a:gd name="T77" fmla="*/ 879 h 1248"/>
                <a:gd name="T78" fmla="*/ 171 w 1147"/>
                <a:gd name="T79" fmla="*/ 892 h 1248"/>
                <a:gd name="T80" fmla="*/ 285 w 1147"/>
                <a:gd name="T81" fmla="*/ 911 h 1248"/>
                <a:gd name="T82" fmla="*/ 444 w 1147"/>
                <a:gd name="T83" fmla="*/ 925 h 1248"/>
                <a:gd name="T84" fmla="*/ 502 w 1147"/>
                <a:gd name="T85" fmla="*/ 926 h 1248"/>
                <a:gd name="T86" fmla="*/ 570 w 1147"/>
                <a:gd name="T87" fmla="*/ 988 h 1248"/>
                <a:gd name="T88" fmla="*/ 655 w 1147"/>
                <a:gd name="T89" fmla="*/ 1056 h 1248"/>
                <a:gd name="T90" fmla="*/ 655 w 1147"/>
                <a:gd name="T91" fmla="*/ 1158 h 1248"/>
                <a:gd name="T92" fmla="*/ 732 w 1147"/>
                <a:gd name="T93" fmla="*/ 1218 h 1248"/>
                <a:gd name="T94" fmla="*/ 744 w 1147"/>
                <a:gd name="T95" fmla="*/ 1097 h 1248"/>
                <a:gd name="T96" fmla="*/ 800 w 1147"/>
                <a:gd name="T97" fmla="*/ 1003 h 1248"/>
                <a:gd name="T98" fmla="*/ 778 w 1147"/>
                <a:gd name="T99" fmla="*/ 885 h 1248"/>
                <a:gd name="T100" fmla="*/ 790 w 1147"/>
                <a:gd name="T101" fmla="*/ 759 h 1248"/>
                <a:gd name="T102" fmla="*/ 932 w 1147"/>
                <a:gd name="T103" fmla="*/ 751 h 1248"/>
                <a:gd name="T104" fmla="*/ 1019 w 1147"/>
                <a:gd name="T105" fmla="*/ 628 h 1248"/>
                <a:gd name="T106" fmla="*/ 1071 w 1147"/>
                <a:gd name="T107" fmla="*/ 520 h 1248"/>
                <a:gd name="T108" fmla="*/ 986 w 1147"/>
                <a:gd name="T109" fmla="*/ 464 h 1248"/>
                <a:gd name="T110" fmla="*/ 1095 w 1147"/>
                <a:gd name="T111" fmla="*/ 389 h 1248"/>
                <a:gd name="T112" fmla="*/ 1140 w 1147"/>
                <a:gd name="T113" fmla="*/ 162 h 1248"/>
                <a:gd name="T114" fmla="*/ 725 w 1147"/>
                <a:gd name="T115" fmla="*/ 440 h 1248"/>
                <a:gd name="T116" fmla="*/ 785 w 1147"/>
                <a:gd name="T117" fmla="*/ 418 h 1248"/>
                <a:gd name="T118" fmla="*/ 149 w 1147"/>
                <a:gd name="T119" fmla="*/ 812 h 1248"/>
                <a:gd name="T120" fmla="*/ 123 w 1147"/>
                <a:gd name="T121" fmla="*/ 775 h 1248"/>
                <a:gd name="T122" fmla="*/ 205 w 1147"/>
                <a:gd name="T123" fmla="*/ 802 h 1248"/>
                <a:gd name="T124" fmla="*/ 96 w 1147"/>
                <a:gd name="T125" fmla="*/ 737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47" h="1248">
                  <a:moveTo>
                    <a:pt x="758" y="39"/>
                  </a:moveTo>
                  <a:lnTo>
                    <a:pt x="761" y="41"/>
                  </a:lnTo>
                  <a:lnTo>
                    <a:pt x="764" y="43"/>
                  </a:lnTo>
                  <a:lnTo>
                    <a:pt x="768" y="44"/>
                  </a:lnTo>
                  <a:lnTo>
                    <a:pt x="771" y="46"/>
                  </a:lnTo>
                  <a:lnTo>
                    <a:pt x="788" y="48"/>
                  </a:lnTo>
                  <a:lnTo>
                    <a:pt x="795" y="48"/>
                  </a:lnTo>
                  <a:lnTo>
                    <a:pt x="800" y="46"/>
                  </a:lnTo>
                  <a:lnTo>
                    <a:pt x="805" y="44"/>
                  </a:lnTo>
                  <a:lnTo>
                    <a:pt x="809" y="39"/>
                  </a:lnTo>
                  <a:lnTo>
                    <a:pt x="812" y="34"/>
                  </a:lnTo>
                  <a:lnTo>
                    <a:pt x="812" y="26"/>
                  </a:lnTo>
                  <a:lnTo>
                    <a:pt x="792" y="27"/>
                  </a:lnTo>
                  <a:lnTo>
                    <a:pt x="776" y="24"/>
                  </a:lnTo>
                  <a:lnTo>
                    <a:pt x="759" y="20"/>
                  </a:lnTo>
                  <a:lnTo>
                    <a:pt x="744" y="19"/>
                  </a:lnTo>
                  <a:lnTo>
                    <a:pt x="744" y="22"/>
                  </a:lnTo>
                  <a:lnTo>
                    <a:pt x="742" y="24"/>
                  </a:lnTo>
                  <a:lnTo>
                    <a:pt x="739" y="26"/>
                  </a:lnTo>
                  <a:lnTo>
                    <a:pt x="734" y="26"/>
                  </a:lnTo>
                  <a:lnTo>
                    <a:pt x="727" y="26"/>
                  </a:lnTo>
                  <a:lnTo>
                    <a:pt x="722" y="26"/>
                  </a:lnTo>
                  <a:lnTo>
                    <a:pt x="717" y="27"/>
                  </a:lnTo>
                  <a:lnTo>
                    <a:pt x="715" y="29"/>
                  </a:lnTo>
                  <a:lnTo>
                    <a:pt x="715" y="31"/>
                  </a:lnTo>
                  <a:lnTo>
                    <a:pt x="717" y="39"/>
                  </a:lnTo>
                  <a:lnTo>
                    <a:pt x="727" y="39"/>
                  </a:lnTo>
                  <a:lnTo>
                    <a:pt x="737" y="39"/>
                  </a:lnTo>
                  <a:lnTo>
                    <a:pt x="747" y="39"/>
                  </a:lnTo>
                  <a:lnTo>
                    <a:pt x="758" y="39"/>
                  </a:lnTo>
                  <a:close/>
                  <a:moveTo>
                    <a:pt x="621" y="73"/>
                  </a:moveTo>
                  <a:lnTo>
                    <a:pt x="624" y="68"/>
                  </a:lnTo>
                  <a:lnTo>
                    <a:pt x="628" y="63"/>
                  </a:lnTo>
                  <a:lnTo>
                    <a:pt x="633" y="60"/>
                  </a:lnTo>
                  <a:lnTo>
                    <a:pt x="638" y="56"/>
                  </a:lnTo>
                  <a:lnTo>
                    <a:pt x="650" y="53"/>
                  </a:lnTo>
                  <a:lnTo>
                    <a:pt x="662" y="46"/>
                  </a:lnTo>
                  <a:lnTo>
                    <a:pt x="696" y="46"/>
                  </a:lnTo>
                  <a:lnTo>
                    <a:pt x="696" y="39"/>
                  </a:lnTo>
                  <a:lnTo>
                    <a:pt x="694" y="36"/>
                  </a:lnTo>
                  <a:lnTo>
                    <a:pt x="691" y="32"/>
                  </a:lnTo>
                  <a:lnTo>
                    <a:pt x="688" y="31"/>
                  </a:lnTo>
                  <a:lnTo>
                    <a:pt x="682" y="29"/>
                  </a:lnTo>
                  <a:lnTo>
                    <a:pt x="679" y="27"/>
                  </a:lnTo>
                  <a:lnTo>
                    <a:pt x="676" y="24"/>
                  </a:lnTo>
                  <a:lnTo>
                    <a:pt x="676" y="19"/>
                  </a:lnTo>
                  <a:lnTo>
                    <a:pt x="662" y="19"/>
                  </a:lnTo>
                  <a:lnTo>
                    <a:pt x="660" y="22"/>
                  </a:lnTo>
                  <a:lnTo>
                    <a:pt x="659" y="24"/>
                  </a:lnTo>
                  <a:lnTo>
                    <a:pt x="652" y="26"/>
                  </a:lnTo>
                  <a:lnTo>
                    <a:pt x="635" y="26"/>
                  </a:lnTo>
                  <a:lnTo>
                    <a:pt x="635" y="31"/>
                  </a:lnTo>
                  <a:lnTo>
                    <a:pt x="633" y="34"/>
                  </a:lnTo>
                  <a:lnTo>
                    <a:pt x="630" y="36"/>
                  </a:lnTo>
                  <a:lnTo>
                    <a:pt x="626" y="37"/>
                  </a:lnTo>
                  <a:lnTo>
                    <a:pt x="618" y="39"/>
                  </a:lnTo>
                  <a:lnTo>
                    <a:pt x="616" y="43"/>
                  </a:lnTo>
                  <a:lnTo>
                    <a:pt x="614" y="46"/>
                  </a:lnTo>
                  <a:lnTo>
                    <a:pt x="609" y="46"/>
                  </a:lnTo>
                  <a:lnTo>
                    <a:pt x="604" y="46"/>
                  </a:lnTo>
                  <a:lnTo>
                    <a:pt x="599" y="51"/>
                  </a:lnTo>
                  <a:lnTo>
                    <a:pt x="590" y="55"/>
                  </a:lnTo>
                  <a:lnTo>
                    <a:pt x="587" y="55"/>
                  </a:lnTo>
                  <a:lnTo>
                    <a:pt x="580" y="53"/>
                  </a:lnTo>
                  <a:lnTo>
                    <a:pt x="580" y="61"/>
                  </a:lnTo>
                  <a:lnTo>
                    <a:pt x="582" y="66"/>
                  </a:lnTo>
                  <a:lnTo>
                    <a:pt x="585" y="70"/>
                  </a:lnTo>
                  <a:lnTo>
                    <a:pt x="590" y="72"/>
                  </a:lnTo>
                  <a:lnTo>
                    <a:pt x="606" y="73"/>
                  </a:lnTo>
                  <a:lnTo>
                    <a:pt x="621" y="73"/>
                  </a:lnTo>
                  <a:close/>
                  <a:moveTo>
                    <a:pt x="887" y="39"/>
                  </a:moveTo>
                  <a:lnTo>
                    <a:pt x="889" y="34"/>
                  </a:lnTo>
                  <a:lnTo>
                    <a:pt x="891" y="32"/>
                  </a:lnTo>
                  <a:lnTo>
                    <a:pt x="894" y="32"/>
                  </a:lnTo>
                  <a:lnTo>
                    <a:pt x="898" y="31"/>
                  </a:lnTo>
                  <a:lnTo>
                    <a:pt x="901" y="29"/>
                  </a:lnTo>
                  <a:lnTo>
                    <a:pt x="903" y="27"/>
                  </a:lnTo>
                  <a:lnTo>
                    <a:pt x="908" y="26"/>
                  </a:lnTo>
                  <a:lnTo>
                    <a:pt x="909" y="20"/>
                  </a:lnTo>
                  <a:lnTo>
                    <a:pt x="911" y="19"/>
                  </a:lnTo>
                  <a:lnTo>
                    <a:pt x="915" y="19"/>
                  </a:lnTo>
                  <a:lnTo>
                    <a:pt x="915" y="12"/>
                  </a:lnTo>
                  <a:lnTo>
                    <a:pt x="906" y="10"/>
                  </a:lnTo>
                  <a:lnTo>
                    <a:pt x="899" y="12"/>
                  </a:lnTo>
                  <a:lnTo>
                    <a:pt x="889" y="15"/>
                  </a:lnTo>
                  <a:lnTo>
                    <a:pt x="880" y="19"/>
                  </a:lnTo>
                  <a:lnTo>
                    <a:pt x="874" y="19"/>
                  </a:lnTo>
                  <a:lnTo>
                    <a:pt x="867" y="19"/>
                  </a:lnTo>
                  <a:lnTo>
                    <a:pt x="860" y="17"/>
                  </a:lnTo>
                  <a:lnTo>
                    <a:pt x="853" y="17"/>
                  </a:lnTo>
                  <a:lnTo>
                    <a:pt x="850" y="20"/>
                  </a:lnTo>
                  <a:lnTo>
                    <a:pt x="848" y="24"/>
                  </a:lnTo>
                  <a:lnTo>
                    <a:pt x="846" y="27"/>
                  </a:lnTo>
                  <a:lnTo>
                    <a:pt x="845" y="34"/>
                  </a:lnTo>
                  <a:lnTo>
                    <a:pt x="846" y="46"/>
                  </a:lnTo>
                  <a:lnTo>
                    <a:pt x="853" y="48"/>
                  </a:lnTo>
                  <a:lnTo>
                    <a:pt x="860" y="48"/>
                  </a:lnTo>
                  <a:lnTo>
                    <a:pt x="869" y="44"/>
                  </a:lnTo>
                  <a:lnTo>
                    <a:pt x="877" y="41"/>
                  </a:lnTo>
                  <a:lnTo>
                    <a:pt x="882" y="39"/>
                  </a:lnTo>
                  <a:lnTo>
                    <a:pt x="887" y="39"/>
                  </a:lnTo>
                  <a:close/>
                  <a:moveTo>
                    <a:pt x="498" y="128"/>
                  </a:moveTo>
                  <a:lnTo>
                    <a:pt x="512" y="128"/>
                  </a:lnTo>
                  <a:lnTo>
                    <a:pt x="512" y="131"/>
                  </a:lnTo>
                  <a:lnTo>
                    <a:pt x="514" y="133"/>
                  </a:lnTo>
                  <a:lnTo>
                    <a:pt x="519" y="135"/>
                  </a:lnTo>
                  <a:lnTo>
                    <a:pt x="519" y="130"/>
                  </a:lnTo>
                  <a:lnTo>
                    <a:pt x="520" y="124"/>
                  </a:lnTo>
                  <a:lnTo>
                    <a:pt x="522" y="119"/>
                  </a:lnTo>
                  <a:lnTo>
                    <a:pt x="524" y="118"/>
                  </a:lnTo>
                  <a:lnTo>
                    <a:pt x="531" y="113"/>
                  </a:lnTo>
                  <a:lnTo>
                    <a:pt x="539" y="107"/>
                  </a:lnTo>
                  <a:lnTo>
                    <a:pt x="544" y="104"/>
                  </a:lnTo>
                  <a:lnTo>
                    <a:pt x="549" y="101"/>
                  </a:lnTo>
                  <a:lnTo>
                    <a:pt x="553" y="95"/>
                  </a:lnTo>
                  <a:lnTo>
                    <a:pt x="560" y="94"/>
                  </a:lnTo>
                  <a:lnTo>
                    <a:pt x="567" y="94"/>
                  </a:lnTo>
                  <a:lnTo>
                    <a:pt x="573" y="90"/>
                  </a:lnTo>
                  <a:lnTo>
                    <a:pt x="577" y="85"/>
                  </a:lnTo>
                  <a:lnTo>
                    <a:pt x="580" y="80"/>
                  </a:lnTo>
                  <a:lnTo>
                    <a:pt x="573" y="78"/>
                  </a:lnTo>
                  <a:lnTo>
                    <a:pt x="567" y="78"/>
                  </a:lnTo>
                  <a:lnTo>
                    <a:pt x="558" y="82"/>
                  </a:lnTo>
                  <a:lnTo>
                    <a:pt x="549" y="85"/>
                  </a:lnTo>
                  <a:lnTo>
                    <a:pt x="544" y="87"/>
                  </a:lnTo>
                  <a:lnTo>
                    <a:pt x="539" y="87"/>
                  </a:lnTo>
                  <a:lnTo>
                    <a:pt x="538" y="92"/>
                  </a:lnTo>
                  <a:lnTo>
                    <a:pt x="536" y="94"/>
                  </a:lnTo>
                  <a:lnTo>
                    <a:pt x="532" y="94"/>
                  </a:lnTo>
                  <a:lnTo>
                    <a:pt x="529" y="94"/>
                  </a:lnTo>
                  <a:lnTo>
                    <a:pt x="526" y="94"/>
                  </a:lnTo>
                  <a:lnTo>
                    <a:pt x="524" y="97"/>
                  </a:lnTo>
                  <a:lnTo>
                    <a:pt x="522" y="101"/>
                  </a:lnTo>
                  <a:lnTo>
                    <a:pt x="520" y="106"/>
                  </a:lnTo>
                  <a:lnTo>
                    <a:pt x="519" y="107"/>
                  </a:lnTo>
                  <a:lnTo>
                    <a:pt x="515" y="107"/>
                  </a:lnTo>
                  <a:lnTo>
                    <a:pt x="512" y="107"/>
                  </a:lnTo>
                  <a:lnTo>
                    <a:pt x="507" y="107"/>
                  </a:lnTo>
                  <a:lnTo>
                    <a:pt x="505" y="107"/>
                  </a:lnTo>
                  <a:lnTo>
                    <a:pt x="505" y="111"/>
                  </a:lnTo>
                  <a:lnTo>
                    <a:pt x="505" y="114"/>
                  </a:lnTo>
                  <a:lnTo>
                    <a:pt x="502" y="114"/>
                  </a:lnTo>
                  <a:lnTo>
                    <a:pt x="498" y="114"/>
                  </a:lnTo>
                  <a:lnTo>
                    <a:pt x="498" y="118"/>
                  </a:lnTo>
                  <a:lnTo>
                    <a:pt x="498" y="121"/>
                  </a:lnTo>
                  <a:lnTo>
                    <a:pt x="498" y="128"/>
                  </a:lnTo>
                  <a:close/>
                  <a:moveTo>
                    <a:pt x="956" y="19"/>
                  </a:moveTo>
                  <a:lnTo>
                    <a:pt x="954" y="14"/>
                  </a:lnTo>
                  <a:lnTo>
                    <a:pt x="952" y="9"/>
                  </a:lnTo>
                  <a:lnTo>
                    <a:pt x="949" y="5"/>
                  </a:lnTo>
                  <a:lnTo>
                    <a:pt x="942" y="5"/>
                  </a:lnTo>
                  <a:lnTo>
                    <a:pt x="940" y="2"/>
                  </a:lnTo>
                  <a:lnTo>
                    <a:pt x="938" y="0"/>
                  </a:lnTo>
                  <a:lnTo>
                    <a:pt x="937" y="2"/>
                  </a:lnTo>
                  <a:lnTo>
                    <a:pt x="935" y="5"/>
                  </a:lnTo>
                  <a:lnTo>
                    <a:pt x="932" y="7"/>
                  </a:lnTo>
                  <a:lnTo>
                    <a:pt x="930" y="10"/>
                  </a:lnTo>
                  <a:lnTo>
                    <a:pt x="928" y="14"/>
                  </a:lnTo>
                  <a:lnTo>
                    <a:pt x="928" y="19"/>
                  </a:lnTo>
                  <a:lnTo>
                    <a:pt x="956" y="19"/>
                  </a:lnTo>
                  <a:close/>
                  <a:moveTo>
                    <a:pt x="983" y="5"/>
                  </a:moveTo>
                  <a:lnTo>
                    <a:pt x="969" y="5"/>
                  </a:lnTo>
                  <a:lnTo>
                    <a:pt x="969" y="19"/>
                  </a:lnTo>
                  <a:lnTo>
                    <a:pt x="976" y="19"/>
                  </a:lnTo>
                  <a:lnTo>
                    <a:pt x="979" y="15"/>
                  </a:lnTo>
                  <a:lnTo>
                    <a:pt x="981" y="12"/>
                  </a:lnTo>
                  <a:lnTo>
                    <a:pt x="983" y="5"/>
                  </a:lnTo>
                  <a:close/>
                  <a:moveTo>
                    <a:pt x="164" y="735"/>
                  </a:moveTo>
                  <a:lnTo>
                    <a:pt x="172" y="740"/>
                  </a:lnTo>
                  <a:lnTo>
                    <a:pt x="176" y="744"/>
                  </a:lnTo>
                  <a:lnTo>
                    <a:pt x="178" y="749"/>
                  </a:lnTo>
                  <a:lnTo>
                    <a:pt x="184" y="749"/>
                  </a:lnTo>
                  <a:lnTo>
                    <a:pt x="205" y="749"/>
                  </a:lnTo>
                  <a:lnTo>
                    <a:pt x="205" y="756"/>
                  </a:lnTo>
                  <a:lnTo>
                    <a:pt x="207" y="763"/>
                  </a:lnTo>
                  <a:lnTo>
                    <a:pt x="212" y="771"/>
                  </a:lnTo>
                  <a:lnTo>
                    <a:pt x="217" y="778"/>
                  </a:lnTo>
                  <a:lnTo>
                    <a:pt x="220" y="783"/>
                  </a:lnTo>
                  <a:lnTo>
                    <a:pt x="225" y="788"/>
                  </a:lnTo>
                  <a:lnTo>
                    <a:pt x="231" y="792"/>
                  </a:lnTo>
                  <a:lnTo>
                    <a:pt x="237" y="795"/>
                  </a:lnTo>
                  <a:lnTo>
                    <a:pt x="242" y="800"/>
                  </a:lnTo>
                  <a:lnTo>
                    <a:pt x="248" y="804"/>
                  </a:lnTo>
                  <a:lnTo>
                    <a:pt x="254" y="805"/>
                  </a:lnTo>
                  <a:lnTo>
                    <a:pt x="258" y="805"/>
                  </a:lnTo>
                  <a:lnTo>
                    <a:pt x="263" y="807"/>
                  </a:lnTo>
                  <a:lnTo>
                    <a:pt x="268" y="807"/>
                  </a:lnTo>
                  <a:lnTo>
                    <a:pt x="277" y="805"/>
                  </a:lnTo>
                  <a:lnTo>
                    <a:pt x="294" y="797"/>
                  </a:lnTo>
                  <a:lnTo>
                    <a:pt x="295" y="797"/>
                  </a:lnTo>
                  <a:lnTo>
                    <a:pt x="301" y="793"/>
                  </a:lnTo>
                  <a:lnTo>
                    <a:pt x="304" y="792"/>
                  </a:lnTo>
                  <a:lnTo>
                    <a:pt x="312" y="792"/>
                  </a:lnTo>
                  <a:lnTo>
                    <a:pt x="319" y="793"/>
                  </a:lnTo>
                  <a:lnTo>
                    <a:pt x="323" y="793"/>
                  </a:lnTo>
                  <a:lnTo>
                    <a:pt x="326" y="792"/>
                  </a:lnTo>
                  <a:lnTo>
                    <a:pt x="330" y="792"/>
                  </a:lnTo>
                  <a:lnTo>
                    <a:pt x="333" y="792"/>
                  </a:lnTo>
                  <a:lnTo>
                    <a:pt x="331" y="790"/>
                  </a:lnTo>
                  <a:lnTo>
                    <a:pt x="328" y="788"/>
                  </a:lnTo>
                  <a:lnTo>
                    <a:pt x="323" y="788"/>
                  </a:lnTo>
                  <a:lnTo>
                    <a:pt x="318" y="788"/>
                  </a:lnTo>
                  <a:lnTo>
                    <a:pt x="309" y="785"/>
                  </a:lnTo>
                  <a:lnTo>
                    <a:pt x="302" y="780"/>
                  </a:lnTo>
                  <a:lnTo>
                    <a:pt x="299" y="778"/>
                  </a:lnTo>
                  <a:lnTo>
                    <a:pt x="294" y="778"/>
                  </a:lnTo>
                  <a:lnTo>
                    <a:pt x="292" y="776"/>
                  </a:lnTo>
                  <a:lnTo>
                    <a:pt x="289" y="775"/>
                  </a:lnTo>
                  <a:lnTo>
                    <a:pt x="287" y="773"/>
                  </a:lnTo>
                  <a:lnTo>
                    <a:pt x="278" y="771"/>
                  </a:lnTo>
                  <a:lnTo>
                    <a:pt x="277" y="768"/>
                  </a:lnTo>
                  <a:lnTo>
                    <a:pt x="272" y="763"/>
                  </a:lnTo>
                  <a:lnTo>
                    <a:pt x="266" y="757"/>
                  </a:lnTo>
                  <a:lnTo>
                    <a:pt x="261" y="754"/>
                  </a:lnTo>
                  <a:lnTo>
                    <a:pt x="256" y="751"/>
                  </a:lnTo>
                  <a:lnTo>
                    <a:pt x="253" y="749"/>
                  </a:lnTo>
                  <a:lnTo>
                    <a:pt x="248" y="746"/>
                  </a:lnTo>
                  <a:lnTo>
                    <a:pt x="234" y="735"/>
                  </a:lnTo>
                  <a:lnTo>
                    <a:pt x="227" y="732"/>
                  </a:lnTo>
                  <a:lnTo>
                    <a:pt x="219" y="728"/>
                  </a:lnTo>
                  <a:lnTo>
                    <a:pt x="213" y="722"/>
                  </a:lnTo>
                  <a:lnTo>
                    <a:pt x="208" y="715"/>
                  </a:lnTo>
                  <a:lnTo>
                    <a:pt x="205" y="711"/>
                  </a:lnTo>
                  <a:lnTo>
                    <a:pt x="201" y="710"/>
                  </a:lnTo>
                  <a:lnTo>
                    <a:pt x="196" y="708"/>
                  </a:lnTo>
                  <a:lnTo>
                    <a:pt x="191" y="708"/>
                  </a:lnTo>
                  <a:lnTo>
                    <a:pt x="174" y="708"/>
                  </a:lnTo>
                  <a:lnTo>
                    <a:pt x="160" y="711"/>
                  </a:lnTo>
                  <a:lnTo>
                    <a:pt x="155" y="715"/>
                  </a:lnTo>
                  <a:lnTo>
                    <a:pt x="150" y="718"/>
                  </a:lnTo>
                  <a:lnTo>
                    <a:pt x="147" y="723"/>
                  </a:lnTo>
                  <a:lnTo>
                    <a:pt x="143" y="728"/>
                  </a:lnTo>
                  <a:lnTo>
                    <a:pt x="143" y="732"/>
                  </a:lnTo>
                  <a:lnTo>
                    <a:pt x="145" y="734"/>
                  </a:lnTo>
                  <a:lnTo>
                    <a:pt x="150" y="735"/>
                  </a:lnTo>
                  <a:lnTo>
                    <a:pt x="164" y="735"/>
                  </a:lnTo>
                  <a:close/>
                  <a:moveTo>
                    <a:pt x="512" y="169"/>
                  </a:moveTo>
                  <a:lnTo>
                    <a:pt x="512" y="160"/>
                  </a:lnTo>
                  <a:lnTo>
                    <a:pt x="512" y="150"/>
                  </a:lnTo>
                  <a:lnTo>
                    <a:pt x="510" y="145"/>
                  </a:lnTo>
                  <a:lnTo>
                    <a:pt x="509" y="140"/>
                  </a:lnTo>
                  <a:lnTo>
                    <a:pt x="503" y="136"/>
                  </a:lnTo>
                  <a:lnTo>
                    <a:pt x="498" y="135"/>
                  </a:lnTo>
                  <a:lnTo>
                    <a:pt x="491" y="145"/>
                  </a:lnTo>
                  <a:lnTo>
                    <a:pt x="485" y="152"/>
                  </a:lnTo>
                  <a:lnTo>
                    <a:pt x="469" y="167"/>
                  </a:lnTo>
                  <a:lnTo>
                    <a:pt x="461" y="176"/>
                  </a:lnTo>
                  <a:lnTo>
                    <a:pt x="456" y="184"/>
                  </a:lnTo>
                  <a:lnTo>
                    <a:pt x="452" y="196"/>
                  </a:lnTo>
                  <a:lnTo>
                    <a:pt x="451" y="210"/>
                  </a:lnTo>
                  <a:lnTo>
                    <a:pt x="461" y="210"/>
                  </a:lnTo>
                  <a:lnTo>
                    <a:pt x="471" y="208"/>
                  </a:lnTo>
                  <a:lnTo>
                    <a:pt x="481" y="205"/>
                  </a:lnTo>
                  <a:lnTo>
                    <a:pt x="491" y="200"/>
                  </a:lnTo>
                  <a:lnTo>
                    <a:pt x="498" y="194"/>
                  </a:lnTo>
                  <a:lnTo>
                    <a:pt x="505" y="186"/>
                  </a:lnTo>
                  <a:lnTo>
                    <a:pt x="510" y="177"/>
                  </a:lnTo>
                  <a:lnTo>
                    <a:pt x="512" y="169"/>
                  </a:lnTo>
                  <a:close/>
                  <a:moveTo>
                    <a:pt x="205" y="940"/>
                  </a:moveTo>
                  <a:lnTo>
                    <a:pt x="203" y="938"/>
                  </a:lnTo>
                  <a:lnTo>
                    <a:pt x="201" y="935"/>
                  </a:lnTo>
                  <a:lnTo>
                    <a:pt x="201" y="926"/>
                  </a:lnTo>
                  <a:lnTo>
                    <a:pt x="200" y="925"/>
                  </a:lnTo>
                  <a:lnTo>
                    <a:pt x="198" y="921"/>
                  </a:lnTo>
                  <a:lnTo>
                    <a:pt x="195" y="920"/>
                  </a:lnTo>
                  <a:lnTo>
                    <a:pt x="191" y="920"/>
                  </a:lnTo>
                  <a:lnTo>
                    <a:pt x="186" y="918"/>
                  </a:lnTo>
                  <a:lnTo>
                    <a:pt x="183" y="920"/>
                  </a:lnTo>
                  <a:lnTo>
                    <a:pt x="176" y="921"/>
                  </a:lnTo>
                  <a:lnTo>
                    <a:pt x="171" y="925"/>
                  </a:lnTo>
                  <a:lnTo>
                    <a:pt x="164" y="926"/>
                  </a:lnTo>
                  <a:lnTo>
                    <a:pt x="157" y="926"/>
                  </a:lnTo>
                  <a:lnTo>
                    <a:pt x="150" y="923"/>
                  </a:lnTo>
                  <a:lnTo>
                    <a:pt x="143" y="921"/>
                  </a:lnTo>
                  <a:lnTo>
                    <a:pt x="137" y="920"/>
                  </a:lnTo>
                  <a:lnTo>
                    <a:pt x="123" y="920"/>
                  </a:lnTo>
                  <a:lnTo>
                    <a:pt x="109" y="920"/>
                  </a:lnTo>
                  <a:lnTo>
                    <a:pt x="108" y="916"/>
                  </a:lnTo>
                  <a:lnTo>
                    <a:pt x="106" y="913"/>
                  </a:lnTo>
                  <a:lnTo>
                    <a:pt x="97" y="909"/>
                  </a:lnTo>
                  <a:lnTo>
                    <a:pt x="89" y="908"/>
                  </a:lnTo>
                  <a:lnTo>
                    <a:pt x="82" y="906"/>
                  </a:lnTo>
                  <a:lnTo>
                    <a:pt x="68" y="899"/>
                  </a:lnTo>
                  <a:lnTo>
                    <a:pt x="55" y="892"/>
                  </a:lnTo>
                  <a:lnTo>
                    <a:pt x="21" y="892"/>
                  </a:lnTo>
                  <a:lnTo>
                    <a:pt x="16" y="896"/>
                  </a:lnTo>
                  <a:lnTo>
                    <a:pt x="9" y="897"/>
                  </a:lnTo>
                  <a:lnTo>
                    <a:pt x="4" y="901"/>
                  </a:lnTo>
                  <a:lnTo>
                    <a:pt x="2" y="902"/>
                  </a:lnTo>
                  <a:lnTo>
                    <a:pt x="0" y="906"/>
                  </a:lnTo>
                  <a:lnTo>
                    <a:pt x="0" y="926"/>
                  </a:lnTo>
                  <a:lnTo>
                    <a:pt x="0" y="933"/>
                  </a:lnTo>
                  <a:lnTo>
                    <a:pt x="0" y="940"/>
                  </a:lnTo>
                  <a:lnTo>
                    <a:pt x="12" y="942"/>
                  </a:lnTo>
                  <a:lnTo>
                    <a:pt x="17" y="943"/>
                  </a:lnTo>
                  <a:lnTo>
                    <a:pt x="19" y="945"/>
                  </a:lnTo>
                  <a:lnTo>
                    <a:pt x="21" y="947"/>
                  </a:lnTo>
                  <a:lnTo>
                    <a:pt x="24" y="947"/>
                  </a:lnTo>
                  <a:lnTo>
                    <a:pt x="26" y="949"/>
                  </a:lnTo>
                  <a:lnTo>
                    <a:pt x="27" y="954"/>
                  </a:lnTo>
                  <a:lnTo>
                    <a:pt x="31" y="957"/>
                  </a:lnTo>
                  <a:lnTo>
                    <a:pt x="33" y="959"/>
                  </a:lnTo>
                  <a:lnTo>
                    <a:pt x="34" y="960"/>
                  </a:lnTo>
                  <a:lnTo>
                    <a:pt x="34" y="955"/>
                  </a:lnTo>
                  <a:lnTo>
                    <a:pt x="38" y="950"/>
                  </a:lnTo>
                  <a:lnTo>
                    <a:pt x="41" y="947"/>
                  </a:lnTo>
                  <a:lnTo>
                    <a:pt x="48" y="947"/>
                  </a:lnTo>
                  <a:lnTo>
                    <a:pt x="102" y="947"/>
                  </a:lnTo>
                  <a:lnTo>
                    <a:pt x="104" y="950"/>
                  </a:lnTo>
                  <a:lnTo>
                    <a:pt x="108" y="952"/>
                  </a:lnTo>
                  <a:lnTo>
                    <a:pt x="111" y="954"/>
                  </a:lnTo>
                  <a:lnTo>
                    <a:pt x="116" y="954"/>
                  </a:lnTo>
                  <a:lnTo>
                    <a:pt x="116" y="960"/>
                  </a:lnTo>
                  <a:lnTo>
                    <a:pt x="118" y="966"/>
                  </a:lnTo>
                  <a:lnTo>
                    <a:pt x="123" y="974"/>
                  </a:lnTo>
                  <a:lnTo>
                    <a:pt x="130" y="972"/>
                  </a:lnTo>
                  <a:lnTo>
                    <a:pt x="133" y="972"/>
                  </a:lnTo>
                  <a:lnTo>
                    <a:pt x="142" y="976"/>
                  </a:lnTo>
                  <a:lnTo>
                    <a:pt x="147" y="981"/>
                  </a:lnTo>
                  <a:lnTo>
                    <a:pt x="152" y="981"/>
                  </a:lnTo>
                  <a:lnTo>
                    <a:pt x="157" y="981"/>
                  </a:lnTo>
                  <a:lnTo>
                    <a:pt x="167" y="979"/>
                  </a:lnTo>
                  <a:lnTo>
                    <a:pt x="174" y="976"/>
                  </a:lnTo>
                  <a:lnTo>
                    <a:pt x="181" y="972"/>
                  </a:lnTo>
                  <a:lnTo>
                    <a:pt x="188" y="967"/>
                  </a:lnTo>
                  <a:lnTo>
                    <a:pt x="195" y="962"/>
                  </a:lnTo>
                  <a:lnTo>
                    <a:pt x="201" y="959"/>
                  </a:lnTo>
                  <a:lnTo>
                    <a:pt x="208" y="955"/>
                  </a:lnTo>
                  <a:lnTo>
                    <a:pt x="219" y="954"/>
                  </a:lnTo>
                  <a:lnTo>
                    <a:pt x="219" y="947"/>
                  </a:lnTo>
                  <a:lnTo>
                    <a:pt x="219" y="945"/>
                  </a:lnTo>
                  <a:lnTo>
                    <a:pt x="217" y="943"/>
                  </a:lnTo>
                  <a:lnTo>
                    <a:pt x="213" y="942"/>
                  </a:lnTo>
                  <a:lnTo>
                    <a:pt x="208" y="942"/>
                  </a:lnTo>
                  <a:lnTo>
                    <a:pt x="205" y="940"/>
                  </a:lnTo>
                  <a:close/>
                  <a:moveTo>
                    <a:pt x="1140" y="162"/>
                  </a:moveTo>
                  <a:lnTo>
                    <a:pt x="1135" y="160"/>
                  </a:lnTo>
                  <a:lnTo>
                    <a:pt x="1131" y="157"/>
                  </a:lnTo>
                  <a:lnTo>
                    <a:pt x="1126" y="148"/>
                  </a:lnTo>
                  <a:lnTo>
                    <a:pt x="1121" y="148"/>
                  </a:lnTo>
                  <a:lnTo>
                    <a:pt x="1116" y="147"/>
                  </a:lnTo>
                  <a:lnTo>
                    <a:pt x="1111" y="145"/>
                  </a:lnTo>
                  <a:lnTo>
                    <a:pt x="1107" y="142"/>
                  </a:lnTo>
                  <a:lnTo>
                    <a:pt x="1102" y="135"/>
                  </a:lnTo>
                  <a:lnTo>
                    <a:pt x="1099" y="128"/>
                  </a:lnTo>
                  <a:lnTo>
                    <a:pt x="1092" y="128"/>
                  </a:lnTo>
                  <a:lnTo>
                    <a:pt x="1087" y="124"/>
                  </a:lnTo>
                  <a:lnTo>
                    <a:pt x="1082" y="123"/>
                  </a:lnTo>
                  <a:lnTo>
                    <a:pt x="1077" y="119"/>
                  </a:lnTo>
                  <a:lnTo>
                    <a:pt x="1071" y="109"/>
                  </a:lnTo>
                  <a:lnTo>
                    <a:pt x="1065" y="101"/>
                  </a:lnTo>
                  <a:lnTo>
                    <a:pt x="1060" y="92"/>
                  </a:lnTo>
                  <a:lnTo>
                    <a:pt x="1054" y="84"/>
                  </a:lnTo>
                  <a:lnTo>
                    <a:pt x="1051" y="73"/>
                  </a:lnTo>
                  <a:lnTo>
                    <a:pt x="1051" y="66"/>
                  </a:lnTo>
                  <a:lnTo>
                    <a:pt x="1051" y="60"/>
                  </a:lnTo>
                  <a:lnTo>
                    <a:pt x="1042" y="60"/>
                  </a:lnTo>
                  <a:lnTo>
                    <a:pt x="1036" y="58"/>
                  </a:lnTo>
                  <a:lnTo>
                    <a:pt x="1031" y="55"/>
                  </a:lnTo>
                  <a:lnTo>
                    <a:pt x="1031" y="46"/>
                  </a:lnTo>
                  <a:lnTo>
                    <a:pt x="1020" y="49"/>
                  </a:lnTo>
                  <a:lnTo>
                    <a:pt x="1008" y="51"/>
                  </a:lnTo>
                  <a:lnTo>
                    <a:pt x="983" y="53"/>
                  </a:lnTo>
                  <a:lnTo>
                    <a:pt x="928" y="53"/>
                  </a:lnTo>
                  <a:lnTo>
                    <a:pt x="927" y="58"/>
                  </a:lnTo>
                  <a:lnTo>
                    <a:pt x="925" y="60"/>
                  </a:lnTo>
                  <a:lnTo>
                    <a:pt x="921" y="60"/>
                  </a:lnTo>
                  <a:lnTo>
                    <a:pt x="860" y="60"/>
                  </a:lnTo>
                  <a:lnTo>
                    <a:pt x="840" y="60"/>
                  </a:lnTo>
                  <a:lnTo>
                    <a:pt x="819" y="63"/>
                  </a:lnTo>
                  <a:lnTo>
                    <a:pt x="804" y="66"/>
                  </a:lnTo>
                  <a:lnTo>
                    <a:pt x="787" y="72"/>
                  </a:lnTo>
                  <a:lnTo>
                    <a:pt x="756" y="84"/>
                  </a:lnTo>
                  <a:lnTo>
                    <a:pt x="741" y="90"/>
                  </a:lnTo>
                  <a:lnTo>
                    <a:pt x="723" y="94"/>
                  </a:lnTo>
                  <a:lnTo>
                    <a:pt x="722" y="95"/>
                  </a:lnTo>
                  <a:lnTo>
                    <a:pt x="720" y="97"/>
                  </a:lnTo>
                  <a:lnTo>
                    <a:pt x="717" y="101"/>
                  </a:lnTo>
                  <a:lnTo>
                    <a:pt x="711" y="102"/>
                  </a:lnTo>
                  <a:lnTo>
                    <a:pt x="710" y="104"/>
                  </a:lnTo>
                  <a:lnTo>
                    <a:pt x="710" y="107"/>
                  </a:lnTo>
                  <a:lnTo>
                    <a:pt x="701" y="107"/>
                  </a:lnTo>
                  <a:lnTo>
                    <a:pt x="694" y="109"/>
                  </a:lnTo>
                  <a:lnTo>
                    <a:pt x="689" y="113"/>
                  </a:lnTo>
                  <a:lnTo>
                    <a:pt x="682" y="114"/>
                  </a:lnTo>
                  <a:lnTo>
                    <a:pt x="677" y="116"/>
                  </a:lnTo>
                  <a:lnTo>
                    <a:pt x="674" y="119"/>
                  </a:lnTo>
                  <a:lnTo>
                    <a:pt x="667" y="126"/>
                  </a:lnTo>
                  <a:lnTo>
                    <a:pt x="664" y="130"/>
                  </a:lnTo>
                  <a:lnTo>
                    <a:pt x="660" y="133"/>
                  </a:lnTo>
                  <a:lnTo>
                    <a:pt x="655" y="135"/>
                  </a:lnTo>
                  <a:lnTo>
                    <a:pt x="648" y="135"/>
                  </a:lnTo>
                  <a:lnTo>
                    <a:pt x="648" y="142"/>
                  </a:lnTo>
                  <a:lnTo>
                    <a:pt x="647" y="147"/>
                  </a:lnTo>
                  <a:lnTo>
                    <a:pt x="642" y="155"/>
                  </a:lnTo>
                  <a:lnTo>
                    <a:pt x="636" y="164"/>
                  </a:lnTo>
                  <a:lnTo>
                    <a:pt x="635" y="169"/>
                  </a:lnTo>
                  <a:lnTo>
                    <a:pt x="635" y="176"/>
                  </a:lnTo>
                  <a:lnTo>
                    <a:pt x="626" y="179"/>
                  </a:lnTo>
                  <a:lnTo>
                    <a:pt x="618" y="183"/>
                  </a:lnTo>
                  <a:lnTo>
                    <a:pt x="611" y="188"/>
                  </a:lnTo>
                  <a:lnTo>
                    <a:pt x="609" y="191"/>
                  </a:lnTo>
                  <a:lnTo>
                    <a:pt x="607" y="196"/>
                  </a:lnTo>
                  <a:lnTo>
                    <a:pt x="607" y="200"/>
                  </a:lnTo>
                  <a:lnTo>
                    <a:pt x="609" y="201"/>
                  </a:lnTo>
                  <a:lnTo>
                    <a:pt x="614" y="203"/>
                  </a:lnTo>
                  <a:lnTo>
                    <a:pt x="628" y="203"/>
                  </a:lnTo>
                  <a:lnTo>
                    <a:pt x="631" y="205"/>
                  </a:lnTo>
                  <a:lnTo>
                    <a:pt x="635" y="206"/>
                  </a:lnTo>
                  <a:lnTo>
                    <a:pt x="636" y="210"/>
                  </a:lnTo>
                  <a:lnTo>
                    <a:pt x="642" y="210"/>
                  </a:lnTo>
                  <a:lnTo>
                    <a:pt x="642" y="237"/>
                  </a:lnTo>
                  <a:lnTo>
                    <a:pt x="640" y="249"/>
                  </a:lnTo>
                  <a:lnTo>
                    <a:pt x="638" y="254"/>
                  </a:lnTo>
                  <a:lnTo>
                    <a:pt x="635" y="258"/>
                  </a:lnTo>
                  <a:lnTo>
                    <a:pt x="630" y="259"/>
                  </a:lnTo>
                  <a:lnTo>
                    <a:pt x="628" y="263"/>
                  </a:lnTo>
                  <a:lnTo>
                    <a:pt x="624" y="271"/>
                  </a:lnTo>
                  <a:lnTo>
                    <a:pt x="621" y="280"/>
                  </a:lnTo>
                  <a:lnTo>
                    <a:pt x="618" y="283"/>
                  </a:lnTo>
                  <a:lnTo>
                    <a:pt x="614" y="285"/>
                  </a:lnTo>
                  <a:lnTo>
                    <a:pt x="616" y="288"/>
                  </a:lnTo>
                  <a:lnTo>
                    <a:pt x="619" y="292"/>
                  </a:lnTo>
                  <a:lnTo>
                    <a:pt x="630" y="294"/>
                  </a:lnTo>
                  <a:lnTo>
                    <a:pt x="635" y="295"/>
                  </a:lnTo>
                  <a:lnTo>
                    <a:pt x="638" y="297"/>
                  </a:lnTo>
                  <a:lnTo>
                    <a:pt x="642" y="300"/>
                  </a:lnTo>
                  <a:lnTo>
                    <a:pt x="642" y="305"/>
                  </a:lnTo>
                  <a:lnTo>
                    <a:pt x="660" y="305"/>
                  </a:lnTo>
                  <a:lnTo>
                    <a:pt x="679" y="305"/>
                  </a:lnTo>
                  <a:lnTo>
                    <a:pt x="694" y="309"/>
                  </a:lnTo>
                  <a:lnTo>
                    <a:pt x="710" y="312"/>
                  </a:lnTo>
                  <a:lnTo>
                    <a:pt x="708" y="316"/>
                  </a:lnTo>
                  <a:lnTo>
                    <a:pt x="705" y="317"/>
                  </a:lnTo>
                  <a:lnTo>
                    <a:pt x="696" y="319"/>
                  </a:lnTo>
                  <a:lnTo>
                    <a:pt x="689" y="322"/>
                  </a:lnTo>
                  <a:lnTo>
                    <a:pt x="686" y="324"/>
                  </a:lnTo>
                  <a:lnTo>
                    <a:pt x="682" y="326"/>
                  </a:lnTo>
                  <a:lnTo>
                    <a:pt x="681" y="334"/>
                  </a:lnTo>
                  <a:lnTo>
                    <a:pt x="679" y="343"/>
                  </a:lnTo>
                  <a:lnTo>
                    <a:pt x="674" y="348"/>
                  </a:lnTo>
                  <a:lnTo>
                    <a:pt x="669" y="353"/>
                  </a:lnTo>
                  <a:lnTo>
                    <a:pt x="669" y="401"/>
                  </a:lnTo>
                  <a:lnTo>
                    <a:pt x="674" y="403"/>
                  </a:lnTo>
                  <a:lnTo>
                    <a:pt x="676" y="404"/>
                  </a:lnTo>
                  <a:lnTo>
                    <a:pt x="676" y="408"/>
                  </a:lnTo>
                  <a:lnTo>
                    <a:pt x="676" y="411"/>
                  </a:lnTo>
                  <a:lnTo>
                    <a:pt x="674" y="413"/>
                  </a:lnTo>
                  <a:lnTo>
                    <a:pt x="667" y="413"/>
                  </a:lnTo>
                  <a:lnTo>
                    <a:pt x="660" y="413"/>
                  </a:lnTo>
                  <a:lnTo>
                    <a:pt x="655" y="415"/>
                  </a:lnTo>
                  <a:lnTo>
                    <a:pt x="653" y="418"/>
                  </a:lnTo>
                  <a:lnTo>
                    <a:pt x="652" y="421"/>
                  </a:lnTo>
                  <a:lnTo>
                    <a:pt x="650" y="425"/>
                  </a:lnTo>
                  <a:lnTo>
                    <a:pt x="648" y="428"/>
                  </a:lnTo>
                  <a:lnTo>
                    <a:pt x="636" y="437"/>
                  </a:lnTo>
                  <a:lnTo>
                    <a:pt x="631" y="442"/>
                  </a:lnTo>
                  <a:lnTo>
                    <a:pt x="628" y="445"/>
                  </a:lnTo>
                  <a:lnTo>
                    <a:pt x="628" y="449"/>
                  </a:lnTo>
                  <a:lnTo>
                    <a:pt x="619" y="450"/>
                  </a:lnTo>
                  <a:lnTo>
                    <a:pt x="611" y="452"/>
                  </a:lnTo>
                  <a:lnTo>
                    <a:pt x="599" y="461"/>
                  </a:lnTo>
                  <a:lnTo>
                    <a:pt x="587" y="469"/>
                  </a:lnTo>
                  <a:lnTo>
                    <a:pt x="580" y="473"/>
                  </a:lnTo>
                  <a:lnTo>
                    <a:pt x="573" y="476"/>
                  </a:lnTo>
                  <a:lnTo>
                    <a:pt x="567" y="476"/>
                  </a:lnTo>
                  <a:lnTo>
                    <a:pt x="567" y="483"/>
                  </a:lnTo>
                  <a:lnTo>
                    <a:pt x="560" y="483"/>
                  </a:lnTo>
                  <a:lnTo>
                    <a:pt x="553" y="486"/>
                  </a:lnTo>
                  <a:lnTo>
                    <a:pt x="548" y="491"/>
                  </a:lnTo>
                  <a:lnTo>
                    <a:pt x="538" y="502"/>
                  </a:lnTo>
                  <a:lnTo>
                    <a:pt x="534" y="507"/>
                  </a:lnTo>
                  <a:lnTo>
                    <a:pt x="527" y="512"/>
                  </a:lnTo>
                  <a:lnTo>
                    <a:pt x="520" y="515"/>
                  </a:lnTo>
                  <a:lnTo>
                    <a:pt x="514" y="517"/>
                  </a:lnTo>
                  <a:lnTo>
                    <a:pt x="512" y="517"/>
                  </a:lnTo>
                  <a:lnTo>
                    <a:pt x="512" y="515"/>
                  </a:lnTo>
                  <a:lnTo>
                    <a:pt x="514" y="508"/>
                  </a:lnTo>
                  <a:lnTo>
                    <a:pt x="515" y="503"/>
                  </a:lnTo>
                  <a:lnTo>
                    <a:pt x="522" y="495"/>
                  </a:lnTo>
                  <a:lnTo>
                    <a:pt x="524" y="491"/>
                  </a:lnTo>
                  <a:lnTo>
                    <a:pt x="527" y="484"/>
                  </a:lnTo>
                  <a:lnTo>
                    <a:pt x="527" y="478"/>
                  </a:lnTo>
                  <a:lnTo>
                    <a:pt x="526" y="469"/>
                  </a:lnTo>
                  <a:lnTo>
                    <a:pt x="527" y="464"/>
                  </a:lnTo>
                  <a:lnTo>
                    <a:pt x="529" y="462"/>
                  </a:lnTo>
                  <a:lnTo>
                    <a:pt x="532" y="462"/>
                  </a:lnTo>
                  <a:lnTo>
                    <a:pt x="532" y="435"/>
                  </a:lnTo>
                  <a:lnTo>
                    <a:pt x="527" y="433"/>
                  </a:lnTo>
                  <a:lnTo>
                    <a:pt x="526" y="432"/>
                  </a:lnTo>
                  <a:lnTo>
                    <a:pt x="526" y="428"/>
                  </a:lnTo>
                  <a:lnTo>
                    <a:pt x="526" y="411"/>
                  </a:lnTo>
                  <a:lnTo>
                    <a:pt x="527" y="404"/>
                  </a:lnTo>
                  <a:lnTo>
                    <a:pt x="529" y="403"/>
                  </a:lnTo>
                  <a:lnTo>
                    <a:pt x="532" y="401"/>
                  </a:lnTo>
                  <a:lnTo>
                    <a:pt x="534" y="396"/>
                  </a:lnTo>
                  <a:lnTo>
                    <a:pt x="536" y="394"/>
                  </a:lnTo>
                  <a:lnTo>
                    <a:pt x="539" y="394"/>
                  </a:lnTo>
                  <a:lnTo>
                    <a:pt x="567" y="394"/>
                  </a:lnTo>
                  <a:lnTo>
                    <a:pt x="572" y="391"/>
                  </a:lnTo>
                  <a:lnTo>
                    <a:pt x="577" y="387"/>
                  </a:lnTo>
                  <a:lnTo>
                    <a:pt x="578" y="382"/>
                  </a:lnTo>
                  <a:lnTo>
                    <a:pt x="580" y="374"/>
                  </a:lnTo>
                  <a:lnTo>
                    <a:pt x="582" y="370"/>
                  </a:lnTo>
                  <a:lnTo>
                    <a:pt x="585" y="370"/>
                  </a:lnTo>
                  <a:lnTo>
                    <a:pt x="589" y="372"/>
                  </a:lnTo>
                  <a:lnTo>
                    <a:pt x="594" y="374"/>
                  </a:lnTo>
                  <a:lnTo>
                    <a:pt x="596" y="362"/>
                  </a:lnTo>
                  <a:lnTo>
                    <a:pt x="594" y="351"/>
                  </a:lnTo>
                  <a:lnTo>
                    <a:pt x="589" y="345"/>
                  </a:lnTo>
                  <a:lnTo>
                    <a:pt x="584" y="340"/>
                  </a:lnTo>
                  <a:lnTo>
                    <a:pt x="577" y="336"/>
                  </a:lnTo>
                  <a:lnTo>
                    <a:pt x="568" y="333"/>
                  </a:lnTo>
                  <a:lnTo>
                    <a:pt x="553" y="326"/>
                  </a:lnTo>
                  <a:lnTo>
                    <a:pt x="551" y="319"/>
                  </a:lnTo>
                  <a:lnTo>
                    <a:pt x="551" y="314"/>
                  </a:lnTo>
                  <a:lnTo>
                    <a:pt x="555" y="309"/>
                  </a:lnTo>
                  <a:lnTo>
                    <a:pt x="556" y="305"/>
                  </a:lnTo>
                  <a:lnTo>
                    <a:pt x="561" y="300"/>
                  </a:lnTo>
                  <a:lnTo>
                    <a:pt x="565" y="297"/>
                  </a:lnTo>
                  <a:lnTo>
                    <a:pt x="567" y="292"/>
                  </a:lnTo>
                  <a:lnTo>
                    <a:pt x="568" y="283"/>
                  </a:lnTo>
                  <a:lnTo>
                    <a:pt x="567" y="278"/>
                  </a:lnTo>
                  <a:lnTo>
                    <a:pt x="563" y="271"/>
                  </a:lnTo>
                  <a:lnTo>
                    <a:pt x="558" y="268"/>
                  </a:lnTo>
                  <a:lnTo>
                    <a:pt x="555" y="263"/>
                  </a:lnTo>
                  <a:lnTo>
                    <a:pt x="553" y="259"/>
                  </a:lnTo>
                  <a:lnTo>
                    <a:pt x="555" y="256"/>
                  </a:lnTo>
                  <a:lnTo>
                    <a:pt x="560" y="251"/>
                  </a:lnTo>
                  <a:lnTo>
                    <a:pt x="561" y="246"/>
                  </a:lnTo>
                  <a:lnTo>
                    <a:pt x="563" y="244"/>
                  </a:lnTo>
                  <a:lnTo>
                    <a:pt x="567" y="244"/>
                  </a:lnTo>
                  <a:lnTo>
                    <a:pt x="577" y="237"/>
                  </a:lnTo>
                  <a:lnTo>
                    <a:pt x="585" y="229"/>
                  </a:lnTo>
                  <a:lnTo>
                    <a:pt x="590" y="217"/>
                  </a:lnTo>
                  <a:lnTo>
                    <a:pt x="594" y="203"/>
                  </a:lnTo>
                  <a:lnTo>
                    <a:pt x="584" y="203"/>
                  </a:lnTo>
                  <a:lnTo>
                    <a:pt x="575" y="205"/>
                  </a:lnTo>
                  <a:lnTo>
                    <a:pt x="570" y="210"/>
                  </a:lnTo>
                  <a:lnTo>
                    <a:pt x="567" y="217"/>
                  </a:lnTo>
                  <a:lnTo>
                    <a:pt x="561" y="220"/>
                  </a:lnTo>
                  <a:lnTo>
                    <a:pt x="555" y="222"/>
                  </a:lnTo>
                  <a:lnTo>
                    <a:pt x="549" y="225"/>
                  </a:lnTo>
                  <a:lnTo>
                    <a:pt x="548" y="227"/>
                  </a:lnTo>
                  <a:lnTo>
                    <a:pt x="546" y="230"/>
                  </a:lnTo>
                  <a:lnTo>
                    <a:pt x="541" y="232"/>
                  </a:lnTo>
                  <a:lnTo>
                    <a:pt x="539" y="234"/>
                  </a:lnTo>
                  <a:lnTo>
                    <a:pt x="534" y="239"/>
                  </a:lnTo>
                  <a:lnTo>
                    <a:pt x="532" y="242"/>
                  </a:lnTo>
                  <a:lnTo>
                    <a:pt x="529" y="244"/>
                  </a:lnTo>
                  <a:lnTo>
                    <a:pt x="524" y="246"/>
                  </a:lnTo>
                  <a:lnTo>
                    <a:pt x="519" y="244"/>
                  </a:lnTo>
                  <a:lnTo>
                    <a:pt x="515" y="249"/>
                  </a:lnTo>
                  <a:lnTo>
                    <a:pt x="512" y="254"/>
                  </a:lnTo>
                  <a:lnTo>
                    <a:pt x="505" y="258"/>
                  </a:lnTo>
                  <a:lnTo>
                    <a:pt x="498" y="258"/>
                  </a:lnTo>
                  <a:lnTo>
                    <a:pt x="488" y="259"/>
                  </a:lnTo>
                  <a:lnTo>
                    <a:pt x="481" y="258"/>
                  </a:lnTo>
                  <a:lnTo>
                    <a:pt x="476" y="254"/>
                  </a:lnTo>
                  <a:lnTo>
                    <a:pt x="473" y="249"/>
                  </a:lnTo>
                  <a:lnTo>
                    <a:pt x="468" y="237"/>
                  </a:lnTo>
                  <a:lnTo>
                    <a:pt x="463" y="232"/>
                  </a:lnTo>
                  <a:lnTo>
                    <a:pt x="457" y="230"/>
                  </a:lnTo>
                  <a:lnTo>
                    <a:pt x="451" y="232"/>
                  </a:lnTo>
                  <a:lnTo>
                    <a:pt x="447" y="236"/>
                  </a:lnTo>
                  <a:lnTo>
                    <a:pt x="445" y="241"/>
                  </a:lnTo>
                  <a:lnTo>
                    <a:pt x="444" y="247"/>
                  </a:lnTo>
                  <a:lnTo>
                    <a:pt x="442" y="254"/>
                  </a:lnTo>
                  <a:lnTo>
                    <a:pt x="440" y="259"/>
                  </a:lnTo>
                  <a:lnTo>
                    <a:pt x="437" y="263"/>
                  </a:lnTo>
                  <a:lnTo>
                    <a:pt x="430" y="265"/>
                  </a:lnTo>
                  <a:lnTo>
                    <a:pt x="430" y="273"/>
                  </a:lnTo>
                  <a:lnTo>
                    <a:pt x="430" y="280"/>
                  </a:lnTo>
                  <a:lnTo>
                    <a:pt x="427" y="292"/>
                  </a:lnTo>
                  <a:lnTo>
                    <a:pt x="423" y="304"/>
                  </a:lnTo>
                  <a:lnTo>
                    <a:pt x="422" y="311"/>
                  </a:lnTo>
                  <a:lnTo>
                    <a:pt x="423" y="319"/>
                  </a:lnTo>
                  <a:lnTo>
                    <a:pt x="418" y="321"/>
                  </a:lnTo>
                  <a:lnTo>
                    <a:pt x="416" y="324"/>
                  </a:lnTo>
                  <a:lnTo>
                    <a:pt x="413" y="333"/>
                  </a:lnTo>
                  <a:lnTo>
                    <a:pt x="410" y="341"/>
                  </a:lnTo>
                  <a:lnTo>
                    <a:pt x="406" y="345"/>
                  </a:lnTo>
                  <a:lnTo>
                    <a:pt x="403" y="346"/>
                  </a:lnTo>
                  <a:lnTo>
                    <a:pt x="405" y="357"/>
                  </a:lnTo>
                  <a:lnTo>
                    <a:pt x="403" y="363"/>
                  </a:lnTo>
                  <a:lnTo>
                    <a:pt x="399" y="377"/>
                  </a:lnTo>
                  <a:lnTo>
                    <a:pt x="396" y="391"/>
                  </a:lnTo>
                  <a:lnTo>
                    <a:pt x="396" y="399"/>
                  </a:lnTo>
                  <a:lnTo>
                    <a:pt x="396" y="408"/>
                  </a:lnTo>
                  <a:lnTo>
                    <a:pt x="394" y="413"/>
                  </a:lnTo>
                  <a:lnTo>
                    <a:pt x="393" y="415"/>
                  </a:lnTo>
                  <a:lnTo>
                    <a:pt x="389" y="415"/>
                  </a:lnTo>
                  <a:lnTo>
                    <a:pt x="386" y="421"/>
                  </a:lnTo>
                  <a:lnTo>
                    <a:pt x="382" y="428"/>
                  </a:lnTo>
                  <a:lnTo>
                    <a:pt x="382" y="438"/>
                  </a:lnTo>
                  <a:lnTo>
                    <a:pt x="382" y="449"/>
                  </a:lnTo>
                  <a:lnTo>
                    <a:pt x="389" y="449"/>
                  </a:lnTo>
                  <a:lnTo>
                    <a:pt x="391" y="455"/>
                  </a:lnTo>
                  <a:lnTo>
                    <a:pt x="389" y="459"/>
                  </a:lnTo>
                  <a:lnTo>
                    <a:pt x="389" y="462"/>
                  </a:lnTo>
                  <a:lnTo>
                    <a:pt x="386" y="462"/>
                  </a:lnTo>
                  <a:lnTo>
                    <a:pt x="379" y="466"/>
                  </a:lnTo>
                  <a:lnTo>
                    <a:pt x="372" y="467"/>
                  </a:lnTo>
                  <a:lnTo>
                    <a:pt x="369" y="473"/>
                  </a:lnTo>
                  <a:lnTo>
                    <a:pt x="365" y="476"/>
                  </a:lnTo>
                  <a:lnTo>
                    <a:pt x="362" y="484"/>
                  </a:lnTo>
                  <a:lnTo>
                    <a:pt x="358" y="493"/>
                  </a:lnTo>
                  <a:lnTo>
                    <a:pt x="358" y="496"/>
                  </a:lnTo>
                  <a:lnTo>
                    <a:pt x="355" y="502"/>
                  </a:lnTo>
                  <a:lnTo>
                    <a:pt x="355" y="510"/>
                  </a:lnTo>
                  <a:lnTo>
                    <a:pt x="353" y="513"/>
                  </a:lnTo>
                  <a:lnTo>
                    <a:pt x="352" y="517"/>
                  </a:lnTo>
                  <a:lnTo>
                    <a:pt x="348" y="520"/>
                  </a:lnTo>
                  <a:lnTo>
                    <a:pt x="348" y="524"/>
                  </a:lnTo>
                  <a:lnTo>
                    <a:pt x="347" y="529"/>
                  </a:lnTo>
                  <a:lnTo>
                    <a:pt x="345" y="531"/>
                  </a:lnTo>
                  <a:lnTo>
                    <a:pt x="341" y="531"/>
                  </a:lnTo>
                  <a:lnTo>
                    <a:pt x="336" y="539"/>
                  </a:lnTo>
                  <a:lnTo>
                    <a:pt x="330" y="548"/>
                  </a:lnTo>
                  <a:lnTo>
                    <a:pt x="324" y="554"/>
                  </a:lnTo>
                  <a:lnTo>
                    <a:pt x="321" y="565"/>
                  </a:lnTo>
                  <a:lnTo>
                    <a:pt x="316" y="568"/>
                  </a:lnTo>
                  <a:lnTo>
                    <a:pt x="311" y="571"/>
                  </a:lnTo>
                  <a:lnTo>
                    <a:pt x="306" y="577"/>
                  </a:lnTo>
                  <a:lnTo>
                    <a:pt x="301" y="578"/>
                  </a:lnTo>
                  <a:lnTo>
                    <a:pt x="299" y="580"/>
                  </a:lnTo>
                  <a:lnTo>
                    <a:pt x="297" y="582"/>
                  </a:lnTo>
                  <a:lnTo>
                    <a:pt x="294" y="585"/>
                  </a:lnTo>
                  <a:lnTo>
                    <a:pt x="289" y="587"/>
                  </a:lnTo>
                  <a:lnTo>
                    <a:pt x="287" y="588"/>
                  </a:lnTo>
                  <a:lnTo>
                    <a:pt x="287" y="592"/>
                  </a:lnTo>
                  <a:lnTo>
                    <a:pt x="283" y="594"/>
                  </a:lnTo>
                  <a:lnTo>
                    <a:pt x="282" y="597"/>
                  </a:lnTo>
                  <a:lnTo>
                    <a:pt x="280" y="606"/>
                  </a:lnTo>
                  <a:lnTo>
                    <a:pt x="277" y="606"/>
                  </a:lnTo>
                  <a:lnTo>
                    <a:pt x="275" y="607"/>
                  </a:lnTo>
                  <a:lnTo>
                    <a:pt x="273" y="612"/>
                  </a:lnTo>
                  <a:lnTo>
                    <a:pt x="265" y="614"/>
                  </a:lnTo>
                  <a:lnTo>
                    <a:pt x="260" y="616"/>
                  </a:lnTo>
                  <a:lnTo>
                    <a:pt x="253" y="621"/>
                  </a:lnTo>
                  <a:lnTo>
                    <a:pt x="249" y="624"/>
                  </a:lnTo>
                  <a:lnTo>
                    <a:pt x="241" y="636"/>
                  </a:lnTo>
                  <a:lnTo>
                    <a:pt x="236" y="648"/>
                  </a:lnTo>
                  <a:lnTo>
                    <a:pt x="231" y="650"/>
                  </a:lnTo>
                  <a:lnTo>
                    <a:pt x="222" y="657"/>
                  </a:lnTo>
                  <a:lnTo>
                    <a:pt x="219" y="660"/>
                  </a:lnTo>
                  <a:lnTo>
                    <a:pt x="217" y="665"/>
                  </a:lnTo>
                  <a:lnTo>
                    <a:pt x="213" y="669"/>
                  </a:lnTo>
                  <a:lnTo>
                    <a:pt x="212" y="674"/>
                  </a:lnTo>
                  <a:lnTo>
                    <a:pt x="213" y="674"/>
                  </a:lnTo>
                  <a:lnTo>
                    <a:pt x="212" y="681"/>
                  </a:lnTo>
                  <a:lnTo>
                    <a:pt x="208" y="681"/>
                  </a:lnTo>
                  <a:lnTo>
                    <a:pt x="207" y="682"/>
                  </a:lnTo>
                  <a:lnTo>
                    <a:pt x="205" y="687"/>
                  </a:lnTo>
                  <a:lnTo>
                    <a:pt x="207" y="699"/>
                  </a:lnTo>
                  <a:lnTo>
                    <a:pt x="212" y="708"/>
                  </a:lnTo>
                  <a:lnTo>
                    <a:pt x="215" y="708"/>
                  </a:lnTo>
                  <a:lnTo>
                    <a:pt x="219" y="708"/>
                  </a:lnTo>
                  <a:lnTo>
                    <a:pt x="219" y="711"/>
                  </a:lnTo>
                  <a:lnTo>
                    <a:pt x="219" y="715"/>
                  </a:lnTo>
                  <a:lnTo>
                    <a:pt x="222" y="715"/>
                  </a:lnTo>
                  <a:lnTo>
                    <a:pt x="225" y="715"/>
                  </a:lnTo>
                  <a:lnTo>
                    <a:pt x="225" y="718"/>
                  </a:lnTo>
                  <a:lnTo>
                    <a:pt x="225" y="722"/>
                  </a:lnTo>
                  <a:lnTo>
                    <a:pt x="234" y="727"/>
                  </a:lnTo>
                  <a:lnTo>
                    <a:pt x="242" y="730"/>
                  </a:lnTo>
                  <a:lnTo>
                    <a:pt x="246" y="732"/>
                  </a:lnTo>
                  <a:lnTo>
                    <a:pt x="249" y="734"/>
                  </a:lnTo>
                  <a:lnTo>
                    <a:pt x="251" y="737"/>
                  </a:lnTo>
                  <a:lnTo>
                    <a:pt x="253" y="742"/>
                  </a:lnTo>
                  <a:lnTo>
                    <a:pt x="258" y="739"/>
                  </a:lnTo>
                  <a:lnTo>
                    <a:pt x="265" y="737"/>
                  </a:lnTo>
                  <a:lnTo>
                    <a:pt x="277" y="742"/>
                  </a:lnTo>
                  <a:lnTo>
                    <a:pt x="273" y="744"/>
                  </a:lnTo>
                  <a:lnTo>
                    <a:pt x="273" y="746"/>
                  </a:lnTo>
                  <a:lnTo>
                    <a:pt x="273" y="749"/>
                  </a:lnTo>
                  <a:lnTo>
                    <a:pt x="277" y="751"/>
                  </a:lnTo>
                  <a:lnTo>
                    <a:pt x="280" y="752"/>
                  </a:lnTo>
                  <a:lnTo>
                    <a:pt x="283" y="754"/>
                  </a:lnTo>
                  <a:lnTo>
                    <a:pt x="287" y="756"/>
                  </a:lnTo>
                  <a:lnTo>
                    <a:pt x="287" y="761"/>
                  </a:lnTo>
                  <a:lnTo>
                    <a:pt x="289" y="764"/>
                  </a:lnTo>
                  <a:lnTo>
                    <a:pt x="292" y="766"/>
                  </a:lnTo>
                  <a:lnTo>
                    <a:pt x="295" y="768"/>
                  </a:lnTo>
                  <a:lnTo>
                    <a:pt x="304" y="769"/>
                  </a:lnTo>
                  <a:lnTo>
                    <a:pt x="306" y="773"/>
                  </a:lnTo>
                  <a:lnTo>
                    <a:pt x="307" y="776"/>
                  </a:lnTo>
                  <a:lnTo>
                    <a:pt x="319" y="776"/>
                  </a:lnTo>
                  <a:lnTo>
                    <a:pt x="330" y="780"/>
                  </a:lnTo>
                  <a:lnTo>
                    <a:pt x="347" y="787"/>
                  </a:lnTo>
                  <a:lnTo>
                    <a:pt x="340" y="795"/>
                  </a:lnTo>
                  <a:lnTo>
                    <a:pt x="338" y="797"/>
                  </a:lnTo>
                  <a:lnTo>
                    <a:pt x="307" y="797"/>
                  </a:lnTo>
                  <a:lnTo>
                    <a:pt x="301" y="797"/>
                  </a:lnTo>
                  <a:lnTo>
                    <a:pt x="295" y="798"/>
                  </a:lnTo>
                  <a:lnTo>
                    <a:pt x="287" y="804"/>
                  </a:lnTo>
                  <a:lnTo>
                    <a:pt x="278" y="809"/>
                  </a:lnTo>
                  <a:lnTo>
                    <a:pt x="273" y="810"/>
                  </a:lnTo>
                  <a:lnTo>
                    <a:pt x="266" y="810"/>
                  </a:lnTo>
                  <a:lnTo>
                    <a:pt x="261" y="810"/>
                  </a:lnTo>
                  <a:lnTo>
                    <a:pt x="258" y="812"/>
                  </a:lnTo>
                  <a:lnTo>
                    <a:pt x="254" y="814"/>
                  </a:lnTo>
                  <a:lnTo>
                    <a:pt x="253" y="817"/>
                  </a:lnTo>
                  <a:lnTo>
                    <a:pt x="253" y="822"/>
                  </a:lnTo>
                  <a:lnTo>
                    <a:pt x="244" y="816"/>
                  </a:lnTo>
                  <a:lnTo>
                    <a:pt x="242" y="814"/>
                  </a:lnTo>
                  <a:lnTo>
                    <a:pt x="239" y="812"/>
                  </a:lnTo>
                  <a:lnTo>
                    <a:pt x="237" y="810"/>
                  </a:lnTo>
                  <a:lnTo>
                    <a:pt x="236" y="810"/>
                  </a:lnTo>
                  <a:lnTo>
                    <a:pt x="232" y="812"/>
                  </a:lnTo>
                  <a:lnTo>
                    <a:pt x="231" y="814"/>
                  </a:lnTo>
                  <a:lnTo>
                    <a:pt x="231" y="816"/>
                  </a:lnTo>
                  <a:lnTo>
                    <a:pt x="231" y="822"/>
                  </a:lnTo>
                  <a:lnTo>
                    <a:pt x="231" y="824"/>
                  </a:lnTo>
                  <a:lnTo>
                    <a:pt x="232" y="824"/>
                  </a:lnTo>
                  <a:lnTo>
                    <a:pt x="234" y="826"/>
                  </a:lnTo>
                  <a:lnTo>
                    <a:pt x="236" y="826"/>
                  </a:lnTo>
                  <a:lnTo>
                    <a:pt x="237" y="827"/>
                  </a:lnTo>
                  <a:lnTo>
                    <a:pt x="237" y="829"/>
                  </a:lnTo>
                  <a:lnTo>
                    <a:pt x="236" y="834"/>
                  </a:lnTo>
                  <a:lnTo>
                    <a:pt x="236" y="838"/>
                  </a:lnTo>
                  <a:lnTo>
                    <a:pt x="237" y="839"/>
                  </a:lnTo>
                  <a:lnTo>
                    <a:pt x="227" y="839"/>
                  </a:lnTo>
                  <a:lnTo>
                    <a:pt x="224" y="839"/>
                  </a:lnTo>
                  <a:lnTo>
                    <a:pt x="217" y="838"/>
                  </a:lnTo>
                  <a:lnTo>
                    <a:pt x="210" y="836"/>
                  </a:lnTo>
                  <a:lnTo>
                    <a:pt x="195" y="826"/>
                  </a:lnTo>
                  <a:lnTo>
                    <a:pt x="193" y="826"/>
                  </a:lnTo>
                  <a:lnTo>
                    <a:pt x="190" y="824"/>
                  </a:lnTo>
                  <a:lnTo>
                    <a:pt x="188" y="826"/>
                  </a:lnTo>
                  <a:lnTo>
                    <a:pt x="184" y="827"/>
                  </a:lnTo>
                  <a:lnTo>
                    <a:pt x="183" y="833"/>
                  </a:lnTo>
                  <a:lnTo>
                    <a:pt x="184" y="834"/>
                  </a:lnTo>
                  <a:lnTo>
                    <a:pt x="186" y="836"/>
                  </a:lnTo>
                  <a:lnTo>
                    <a:pt x="190" y="838"/>
                  </a:lnTo>
                  <a:lnTo>
                    <a:pt x="195" y="839"/>
                  </a:lnTo>
                  <a:lnTo>
                    <a:pt x="200" y="841"/>
                  </a:lnTo>
                  <a:lnTo>
                    <a:pt x="203" y="846"/>
                  </a:lnTo>
                  <a:lnTo>
                    <a:pt x="205" y="853"/>
                  </a:lnTo>
                  <a:lnTo>
                    <a:pt x="207" y="856"/>
                  </a:lnTo>
                  <a:lnTo>
                    <a:pt x="210" y="862"/>
                  </a:lnTo>
                  <a:lnTo>
                    <a:pt x="217" y="867"/>
                  </a:lnTo>
                  <a:lnTo>
                    <a:pt x="224" y="870"/>
                  </a:lnTo>
                  <a:lnTo>
                    <a:pt x="232" y="872"/>
                  </a:lnTo>
                  <a:lnTo>
                    <a:pt x="232" y="877"/>
                  </a:lnTo>
                  <a:lnTo>
                    <a:pt x="234" y="880"/>
                  </a:lnTo>
                  <a:lnTo>
                    <a:pt x="236" y="884"/>
                  </a:lnTo>
                  <a:lnTo>
                    <a:pt x="239" y="885"/>
                  </a:lnTo>
                  <a:lnTo>
                    <a:pt x="236" y="891"/>
                  </a:lnTo>
                  <a:lnTo>
                    <a:pt x="231" y="892"/>
                  </a:lnTo>
                  <a:lnTo>
                    <a:pt x="225" y="892"/>
                  </a:lnTo>
                  <a:lnTo>
                    <a:pt x="219" y="891"/>
                  </a:lnTo>
                  <a:lnTo>
                    <a:pt x="213" y="885"/>
                  </a:lnTo>
                  <a:lnTo>
                    <a:pt x="210" y="880"/>
                  </a:lnTo>
                  <a:lnTo>
                    <a:pt x="207" y="877"/>
                  </a:lnTo>
                  <a:lnTo>
                    <a:pt x="205" y="872"/>
                  </a:lnTo>
                  <a:lnTo>
                    <a:pt x="205" y="868"/>
                  </a:lnTo>
                  <a:lnTo>
                    <a:pt x="203" y="867"/>
                  </a:lnTo>
                  <a:lnTo>
                    <a:pt x="198" y="865"/>
                  </a:lnTo>
                  <a:lnTo>
                    <a:pt x="193" y="863"/>
                  </a:lnTo>
                  <a:lnTo>
                    <a:pt x="190" y="862"/>
                  </a:lnTo>
                  <a:lnTo>
                    <a:pt x="184" y="856"/>
                  </a:lnTo>
                  <a:lnTo>
                    <a:pt x="183" y="853"/>
                  </a:lnTo>
                  <a:lnTo>
                    <a:pt x="181" y="848"/>
                  </a:lnTo>
                  <a:lnTo>
                    <a:pt x="179" y="843"/>
                  </a:lnTo>
                  <a:lnTo>
                    <a:pt x="174" y="839"/>
                  </a:lnTo>
                  <a:lnTo>
                    <a:pt x="171" y="838"/>
                  </a:lnTo>
                  <a:lnTo>
                    <a:pt x="167" y="836"/>
                  </a:lnTo>
                  <a:lnTo>
                    <a:pt x="160" y="831"/>
                  </a:lnTo>
                  <a:lnTo>
                    <a:pt x="159" y="831"/>
                  </a:lnTo>
                  <a:lnTo>
                    <a:pt x="154" y="826"/>
                  </a:lnTo>
                  <a:lnTo>
                    <a:pt x="150" y="824"/>
                  </a:lnTo>
                  <a:lnTo>
                    <a:pt x="142" y="826"/>
                  </a:lnTo>
                  <a:lnTo>
                    <a:pt x="138" y="826"/>
                  </a:lnTo>
                  <a:lnTo>
                    <a:pt x="131" y="827"/>
                  </a:lnTo>
                  <a:lnTo>
                    <a:pt x="125" y="831"/>
                  </a:lnTo>
                  <a:lnTo>
                    <a:pt x="121" y="833"/>
                  </a:lnTo>
                  <a:lnTo>
                    <a:pt x="116" y="834"/>
                  </a:lnTo>
                  <a:lnTo>
                    <a:pt x="113" y="834"/>
                  </a:lnTo>
                  <a:lnTo>
                    <a:pt x="104" y="833"/>
                  </a:lnTo>
                  <a:lnTo>
                    <a:pt x="96" y="829"/>
                  </a:lnTo>
                  <a:lnTo>
                    <a:pt x="92" y="827"/>
                  </a:lnTo>
                  <a:lnTo>
                    <a:pt x="87" y="827"/>
                  </a:lnTo>
                  <a:lnTo>
                    <a:pt x="85" y="826"/>
                  </a:lnTo>
                  <a:lnTo>
                    <a:pt x="82" y="824"/>
                  </a:lnTo>
                  <a:lnTo>
                    <a:pt x="80" y="821"/>
                  </a:lnTo>
                  <a:lnTo>
                    <a:pt x="77" y="814"/>
                  </a:lnTo>
                  <a:lnTo>
                    <a:pt x="75" y="807"/>
                  </a:lnTo>
                  <a:lnTo>
                    <a:pt x="72" y="805"/>
                  </a:lnTo>
                  <a:lnTo>
                    <a:pt x="70" y="804"/>
                  </a:lnTo>
                  <a:lnTo>
                    <a:pt x="68" y="802"/>
                  </a:lnTo>
                  <a:lnTo>
                    <a:pt x="67" y="804"/>
                  </a:lnTo>
                  <a:lnTo>
                    <a:pt x="63" y="805"/>
                  </a:lnTo>
                  <a:lnTo>
                    <a:pt x="60" y="805"/>
                  </a:lnTo>
                  <a:lnTo>
                    <a:pt x="58" y="805"/>
                  </a:lnTo>
                  <a:lnTo>
                    <a:pt x="53" y="805"/>
                  </a:lnTo>
                  <a:lnTo>
                    <a:pt x="53" y="807"/>
                  </a:lnTo>
                  <a:lnTo>
                    <a:pt x="51" y="809"/>
                  </a:lnTo>
                  <a:lnTo>
                    <a:pt x="48" y="810"/>
                  </a:lnTo>
                  <a:lnTo>
                    <a:pt x="41" y="814"/>
                  </a:lnTo>
                  <a:lnTo>
                    <a:pt x="36" y="819"/>
                  </a:lnTo>
                  <a:lnTo>
                    <a:pt x="31" y="824"/>
                  </a:lnTo>
                  <a:lnTo>
                    <a:pt x="27" y="831"/>
                  </a:lnTo>
                  <a:lnTo>
                    <a:pt x="27" y="838"/>
                  </a:lnTo>
                  <a:lnTo>
                    <a:pt x="27" y="843"/>
                  </a:lnTo>
                  <a:lnTo>
                    <a:pt x="33" y="851"/>
                  </a:lnTo>
                  <a:lnTo>
                    <a:pt x="33" y="855"/>
                  </a:lnTo>
                  <a:lnTo>
                    <a:pt x="36" y="863"/>
                  </a:lnTo>
                  <a:lnTo>
                    <a:pt x="39" y="868"/>
                  </a:lnTo>
                  <a:lnTo>
                    <a:pt x="45" y="870"/>
                  </a:lnTo>
                  <a:lnTo>
                    <a:pt x="50" y="870"/>
                  </a:lnTo>
                  <a:lnTo>
                    <a:pt x="56" y="868"/>
                  </a:lnTo>
                  <a:lnTo>
                    <a:pt x="62" y="870"/>
                  </a:lnTo>
                  <a:lnTo>
                    <a:pt x="67" y="872"/>
                  </a:lnTo>
                  <a:lnTo>
                    <a:pt x="70" y="877"/>
                  </a:lnTo>
                  <a:lnTo>
                    <a:pt x="72" y="879"/>
                  </a:lnTo>
                  <a:lnTo>
                    <a:pt x="77" y="880"/>
                  </a:lnTo>
                  <a:lnTo>
                    <a:pt x="84" y="879"/>
                  </a:lnTo>
                  <a:lnTo>
                    <a:pt x="87" y="879"/>
                  </a:lnTo>
                  <a:lnTo>
                    <a:pt x="92" y="877"/>
                  </a:lnTo>
                  <a:lnTo>
                    <a:pt x="97" y="877"/>
                  </a:lnTo>
                  <a:lnTo>
                    <a:pt x="101" y="879"/>
                  </a:lnTo>
                  <a:lnTo>
                    <a:pt x="104" y="882"/>
                  </a:lnTo>
                  <a:lnTo>
                    <a:pt x="109" y="887"/>
                  </a:lnTo>
                  <a:lnTo>
                    <a:pt x="113" y="889"/>
                  </a:lnTo>
                  <a:lnTo>
                    <a:pt x="116" y="889"/>
                  </a:lnTo>
                  <a:lnTo>
                    <a:pt x="120" y="891"/>
                  </a:lnTo>
                  <a:lnTo>
                    <a:pt x="123" y="894"/>
                  </a:lnTo>
                  <a:lnTo>
                    <a:pt x="123" y="899"/>
                  </a:lnTo>
                  <a:lnTo>
                    <a:pt x="128" y="902"/>
                  </a:lnTo>
                  <a:lnTo>
                    <a:pt x="135" y="904"/>
                  </a:lnTo>
                  <a:lnTo>
                    <a:pt x="140" y="908"/>
                  </a:lnTo>
                  <a:lnTo>
                    <a:pt x="142" y="909"/>
                  </a:lnTo>
                  <a:lnTo>
                    <a:pt x="143" y="913"/>
                  </a:lnTo>
                  <a:lnTo>
                    <a:pt x="149" y="911"/>
                  </a:lnTo>
                  <a:lnTo>
                    <a:pt x="152" y="909"/>
                  </a:lnTo>
                  <a:lnTo>
                    <a:pt x="157" y="902"/>
                  </a:lnTo>
                  <a:lnTo>
                    <a:pt x="162" y="896"/>
                  </a:lnTo>
                  <a:lnTo>
                    <a:pt x="166" y="894"/>
                  </a:lnTo>
                  <a:lnTo>
                    <a:pt x="171" y="892"/>
                  </a:lnTo>
                  <a:lnTo>
                    <a:pt x="178" y="892"/>
                  </a:lnTo>
                  <a:lnTo>
                    <a:pt x="183" y="894"/>
                  </a:lnTo>
                  <a:lnTo>
                    <a:pt x="191" y="899"/>
                  </a:lnTo>
                  <a:lnTo>
                    <a:pt x="200" y="904"/>
                  </a:lnTo>
                  <a:lnTo>
                    <a:pt x="205" y="906"/>
                  </a:lnTo>
                  <a:lnTo>
                    <a:pt x="212" y="906"/>
                  </a:lnTo>
                  <a:lnTo>
                    <a:pt x="217" y="908"/>
                  </a:lnTo>
                  <a:lnTo>
                    <a:pt x="220" y="911"/>
                  </a:lnTo>
                  <a:lnTo>
                    <a:pt x="227" y="918"/>
                  </a:lnTo>
                  <a:lnTo>
                    <a:pt x="231" y="921"/>
                  </a:lnTo>
                  <a:lnTo>
                    <a:pt x="234" y="925"/>
                  </a:lnTo>
                  <a:lnTo>
                    <a:pt x="239" y="926"/>
                  </a:lnTo>
                  <a:lnTo>
                    <a:pt x="246" y="926"/>
                  </a:lnTo>
                  <a:lnTo>
                    <a:pt x="254" y="925"/>
                  </a:lnTo>
                  <a:lnTo>
                    <a:pt x="258" y="923"/>
                  </a:lnTo>
                  <a:lnTo>
                    <a:pt x="260" y="920"/>
                  </a:lnTo>
                  <a:lnTo>
                    <a:pt x="272" y="920"/>
                  </a:lnTo>
                  <a:lnTo>
                    <a:pt x="277" y="918"/>
                  </a:lnTo>
                  <a:lnTo>
                    <a:pt x="278" y="916"/>
                  </a:lnTo>
                  <a:lnTo>
                    <a:pt x="280" y="913"/>
                  </a:lnTo>
                  <a:lnTo>
                    <a:pt x="285" y="911"/>
                  </a:lnTo>
                  <a:lnTo>
                    <a:pt x="287" y="909"/>
                  </a:lnTo>
                  <a:lnTo>
                    <a:pt x="287" y="906"/>
                  </a:lnTo>
                  <a:lnTo>
                    <a:pt x="289" y="902"/>
                  </a:lnTo>
                  <a:lnTo>
                    <a:pt x="292" y="901"/>
                  </a:lnTo>
                  <a:lnTo>
                    <a:pt x="295" y="899"/>
                  </a:lnTo>
                  <a:lnTo>
                    <a:pt x="301" y="899"/>
                  </a:lnTo>
                  <a:lnTo>
                    <a:pt x="369" y="899"/>
                  </a:lnTo>
                  <a:lnTo>
                    <a:pt x="379" y="894"/>
                  </a:lnTo>
                  <a:lnTo>
                    <a:pt x="387" y="887"/>
                  </a:lnTo>
                  <a:lnTo>
                    <a:pt x="396" y="880"/>
                  </a:lnTo>
                  <a:lnTo>
                    <a:pt x="403" y="879"/>
                  </a:lnTo>
                  <a:lnTo>
                    <a:pt x="410" y="879"/>
                  </a:lnTo>
                  <a:lnTo>
                    <a:pt x="411" y="882"/>
                  </a:lnTo>
                  <a:lnTo>
                    <a:pt x="413" y="884"/>
                  </a:lnTo>
                  <a:lnTo>
                    <a:pt x="418" y="887"/>
                  </a:lnTo>
                  <a:lnTo>
                    <a:pt x="425" y="889"/>
                  </a:lnTo>
                  <a:lnTo>
                    <a:pt x="430" y="892"/>
                  </a:lnTo>
                  <a:lnTo>
                    <a:pt x="430" y="926"/>
                  </a:lnTo>
                  <a:lnTo>
                    <a:pt x="435" y="928"/>
                  </a:lnTo>
                  <a:lnTo>
                    <a:pt x="440" y="926"/>
                  </a:lnTo>
                  <a:lnTo>
                    <a:pt x="444" y="925"/>
                  </a:lnTo>
                  <a:lnTo>
                    <a:pt x="445" y="921"/>
                  </a:lnTo>
                  <a:lnTo>
                    <a:pt x="451" y="916"/>
                  </a:lnTo>
                  <a:lnTo>
                    <a:pt x="452" y="914"/>
                  </a:lnTo>
                  <a:lnTo>
                    <a:pt x="457" y="913"/>
                  </a:lnTo>
                  <a:lnTo>
                    <a:pt x="457" y="908"/>
                  </a:lnTo>
                  <a:lnTo>
                    <a:pt x="457" y="902"/>
                  </a:lnTo>
                  <a:lnTo>
                    <a:pt x="461" y="901"/>
                  </a:lnTo>
                  <a:lnTo>
                    <a:pt x="463" y="899"/>
                  </a:lnTo>
                  <a:lnTo>
                    <a:pt x="471" y="896"/>
                  </a:lnTo>
                  <a:lnTo>
                    <a:pt x="474" y="894"/>
                  </a:lnTo>
                  <a:lnTo>
                    <a:pt x="478" y="892"/>
                  </a:lnTo>
                  <a:lnTo>
                    <a:pt x="480" y="896"/>
                  </a:lnTo>
                  <a:lnTo>
                    <a:pt x="481" y="897"/>
                  </a:lnTo>
                  <a:lnTo>
                    <a:pt x="486" y="901"/>
                  </a:lnTo>
                  <a:lnTo>
                    <a:pt x="493" y="902"/>
                  </a:lnTo>
                  <a:lnTo>
                    <a:pt x="498" y="906"/>
                  </a:lnTo>
                  <a:lnTo>
                    <a:pt x="498" y="911"/>
                  </a:lnTo>
                  <a:lnTo>
                    <a:pt x="502" y="913"/>
                  </a:lnTo>
                  <a:lnTo>
                    <a:pt x="503" y="916"/>
                  </a:lnTo>
                  <a:lnTo>
                    <a:pt x="505" y="920"/>
                  </a:lnTo>
                  <a:lnTo>
                    <a:pt x="502" y="926"/>
                  </a:lnTo>
                  <a:lnTo>
                    <a:pt x="498" y="933"/>
                  </a:lnTo>
                  <a:lnTo>
                    <a:pt x="498" y="943"/>
                  </a:lnTo>
                  <a:lnTo>
                    <a:pt x="498" y="954"/>
                  </a:lnTo>
                  <a:lnTo>
                    <a:pt x="503" y="955"/>
                  </a:lnTo>
                  <a:lnTo>
                    <a:pt x="505" y="960"/>
                  </a:lnTo>
                  <a:lnTo>
                    <a:pt x="505" y="967"/>
                  </a:lnTo>
                  <a:lnTo>
                    <a:pt x="505" y="974"/>
                  </a:lnTo>
                  <a:lnTo>
                    <a:pt x="510" y="976"/>
                  </a:lnTo>
                  <a:lnTo>
                    <a:pt x="514" y="977"/>
                  </a:lnTo>
                  <a:lnTo>
                    <a:pt x="519" y="984"/>
                  </a:lnTo>
                  <a:lnTo>
                    <a:pt x="522" y="993"/>
                  </a:lnTo>
                  <a:lnTo>
                    <a:pt x="526" y="1001"/>
                  </a:lnTo>
                  <a:lnTo>
                    <a:pt x="534" y="1003"/>
                  </a:lnTo>
                  <a:lnTo>
                    <a:pt x="538" y="1005"/>
                  </a:lnTo>
                  <a:lnTo>
                    <a:pt x="539" y="1008"/>
                  </a:lnTo>
                  <a:lnTo>
                    <a:pt x="548" y="1008"/>
                  </a:lnTo>
                  <a:lnTo>
                    <a:pt x="553" y="1005"/>
                  </a:lnTo>
                  <a:lnTo>
                    <a:pt x="558" y="1001"/>
                  </a:lnTo>
                  <a:lnTo>
                    <a:pt x="561" y="996"/>
                  </a:lnTo>
                  <a:lnTo>
                    <a:pt x="565" y="991"/>
                  </a:lnTo>
                  <a:lnTo>
                    <a:pt x="570" y="988"/>
                  </a:lnTo>
                  <a:lnTo>
                    <a:pt x="577" y="986"/>
                  </a:lnTo>
                  <a:lnTo>
                    <a:pt x="587" y="988"/>
                  </a:lnTo>
                  <a:lnTo>
                    <a:pt x="592" y="989"/>
                  </a:lnTo>
                  <a:lnTo>
                    <a:pt x="596" y="993"/>
                  </a:lnTo>
                  <a:lnTo>
                    <a:pt x="601" y="995"/>
                  </a:lnTo>
                  <a:lnTo>
                    <a:pt x="607" y="995"/>
                  </a:lnTo>
                  <a:lnTo>
                    <a:pt x="609" y="1000"/>
                  </a:lnTo>
                  <a:lnTo>
                    <a:pt x="611" y="1001"/>
                  </a:lnTo>
                  <a:lnTo>
                    <a:pt x="614" y="1001"/>
                  </a:lnTo>
                  <a:lnTo>
                    <a:pt x="616" y="1010"/>
                  </a:lnTo>
                  <a:lnTo>
                    <a:pt x="618" y="1013"/>
                  </a:lnTo>
                  <a:lnTo>
                    <a:pt x="621" y="1015"/>
                  </a:lnTo>
                  <a:lnTo>
                    <a:pt x="621" y="1029"/>
                  </a:lnTo>
                  <a:lnTo>
                    <a:pt x="626" y="1030"/>
                  </a:lnTo>
                  <a:lnTo>
                    <a:pt x="631" y="1032"/>
                  </a:lnTo>
                  <a:lnTo>
                    <a:pt x="635" y="1035"/>
                  </a:lnTo>
                  <a:lnTo>
                    <a:pt x="635" y="1042"/>
                  </a:lnTo>
                  <a:lnTo>
                    <a:pt x="642" y="1044"/>
                  </a:lnTo>
                  <a:lnTo>
                    <a:pt x="648" y="1046"/>
                  </a:lnTo>
                  <a:lnTo>
                    <a:pt x="652" y="1051"/>
                  </a:lnTo>
                  <a:lnTo>
                    <a:pt x="655" y="1056"/>
                  </a:lnTo>
                  <a:lnTo>
                    <a:pt x="662" y="1056"/>
                  </a:lnTo>
                  <a:lnTo>
                    <a:pt x="667" y="1058"/>
                  </a:lnTo>
                  <a:lnTo>
                    <a:pt x="676" y="1063"/>
                  </a:lnTo>
                  <a:lnTo>
                    <a:pt x="677" y="1068"/>
                  </a:lnTo>
                  <a:lnTo>
                    <a:pt x="679" y="1070"/>
                  </a:lnTo>
                  <a:lnTo>
                    <a:pt x="682" y="1070"/>
                  </a:lnTo>
                  <a:lnTo>
                    <a:pt x="686" y="1071"/>
                  </a:lnTo>
                  <a:lnTo>
                    <a:pt x="688" y="1075"/>
                  </a:lnTo>
                  <a:lnTo>
                    <a:pt x="689" y="1078"/>
                  </a:lnTo>
                  <a:lnTo>
                    <a:pt x="689" y="1083"/>
                  </a:lnTo>
                  <a:lnTo>
                    <a:pt x="689" y="1090"/>
                  </a:lnTo>
                  <a:lnTo>
                    <a:pt x="688" y="1093"/>
                  </a:lnTo>
                  <a:lnTo>
                    <a:pt x="686" y="1095"/>
                  </a:lnTo>
                  <a:lnTo>
                    <a:pt x="684" y="1095"/>
                  </a:lnTo>
                  <a:lnTo>
                    <a:pt x="682" y="1097"/>
                  </a:lnTo>
                  <a:lnTo>
                    <a:pt x="676" y="1107"/>
                  </a:lnTo>
                  <a:lnTo>
                    <a:pt x="671" y="1117"/>
                  </a:lnTo>
                  <a:lnTo>
                    <a:pt x="665" y="1126"/>
                  </a:lnTo>
                  <a:lnTo>
                    <a:pt x="660" y="1129"/>
                  </a:lnTo>
                  <a:lnTo>
                    <a:pt x="655" y="1131"/>
                  </a:lnTo>
                  <a:lnTo>
                    <a:pt x="655" y="1158"/>
                  </a:lnTo>
                  <a:lnTo>
                    <a:pt x="645" y="1165"/>
                  </a:lnTo>
                  <a:lnTo>
                    <a:pt x="636" y="1174"/>
                  </a:lnTo>
                  <a:lnTo>
                    <a:pt x="631" y="1186"/>
                  </a:lnTo>
                  <a:lnTo>
                    <a:pt x="628" y="1199"/>
                  </a:lnTo>
                  <a:lnTo>
                    <a:pt x="624" y="1201"/>
                  </a:lnTo>
                  <a:lnTo>
                    <a:pt x="623" y="1203"/>
                  </a:lnTo>
                  <a:lnTo>
                    <a:pt x="621" y="1209"/>
                  </a:lnTo>
                  <a:lnTo>
                    <a:pt x="621" y="1226"/>
                  </a:lnTo>
                  <a:lnTo>
                    <a:pt x="628" y="1230"/>
                  </a:lnTo>
                  <a:lnTo>
                    <a:pt x="633" y="1235"/>
                  </a:lnTo>
                  <a:lnTo>
                    <a:pt x="638" y="1240"/>
                  </a:lnTo>
                  <a:lnTo>
                    <a:pt x="642" y="1247"/>
                  </a:lnTo>
                  <a:lnTo>
                    <a:pt x="710" y="1247"/>
                  </a:lnTo>
                  <a:lnTo>
                    <a:pt x="710" y="1233"/>
                  </a:lnTo>
                  <a:lnTo>
                    <a:pt x="713" y="1233"/>
                  </a:lnTo>
                  <a:lnTo>
                    <a:pt x="715" y="1232"/>
                  </a:lnTo>
                  <a:lnTo>
                    <a:pt x="717" y="1226"/>
                  </a:lnTo>
                  <a:lnTo>
                    <a:pt x="718" y="1223"/>
                  </a:lnTo>
                  <a:lnTo>
                    <a:pt x="723" y="1220"/>
                  </a:lnTo>
                  <a:lnTo>
                    <a:pt x="729" y="1218"/>
                  </a:lnTo>
                  <a:lnTo>
                    <a:pt x="732" y="1218"/>
                  </a:lnTo>
                  <a:lnTo>
                    <a:pt x="735" y="1218"/>
                  </a:lnTo>
                  <a:lnTo>
                    <a:pt x="737" y="1216"/>
                  </a:lnTo>
                  <a:lnTo>
                    <a:pt x="737" y="1213"/>
                  </a:lnTo>
                  <a:lnTo>
                    <a:pt x="737" y="1204"/>
                  </a:lnTo>
                  <a:lnTo>
                    <a:pt x="735" y="1197"/>
                  </a:lnTo>
                  <a:lnTo>
                    <a:pt x="732" y="1192"/>
                  </a:lnTo>
                  <a:lnTo>
                    <a:pt x="730" y="1186"/>
                  </a:lnTo>
                  <a:lnTo>
                    <a:pt x="727" y="1184"/>
                  </a:lnTo>
                  <a:lnTo>
                    <a:pt x="725" y="1180"/>
                  </a:lnTo>
                  <a:lnTo>
                    <a:pt x="723" y="1172"/>
                  </a:lnTo>
                  <a:lnTo>
                    <a:pt x="710" y="1172"/>
                  </a:lnTo>
                  <a:lnTo>
                    <a:pt x="703" y="1162"/>
                  </a:lnTo>
                  <a:lnTo>
                    <a:pt x="698" y="1150"/>
                  </a:lnTo>
                  <a:lnTo>
                    <a:pt x="696" y="1134"/>
                  </a:lnTo>
                  <a:lnTo>
                    <a:pt x="694" y="1128"/>
                  </a:lnTo>
                  <a:lnTo>
                    <a:pt x="696" y="1117"/>
                  </a:lnTo>
                  <a:lnTo>
                    <a:pt x="708" y="1112"/>
                  </a:lnTo>
                  <a:lnTo>
                    <a:pt x="718" y="1105"/>
                  </a:lnTo>
                  <a:lnTo>
                    <a:pt x="730" y="1100"/>
                  </a:lnTo>
                  <a:lnTo>
                    <a:pt x="737" y="1099"/>
                  </a:lnTo>
                  <a:lnTo>
                    <a:pt x="744" y="1097"/>
                  </a:lnTo>
                  <a:lnTo>
                    <a:pt x="746" y="1093"/>
                  </a:lnTo>
                  <a:lnTo>
                    <a:pt x="749" y="1092"/>
                  </a:lnTo>
                  <a:lnTo>
                    <a:pt x="758" y="1090"/>
                  </a:lnTo>
                  <a:lnTo>
                    <a:pt x="761" y="1083"/>
                  </a:lnTo>
                  <a:lnTo>
                    <a:pt x="766" y="1078"/>
                  </a:lnTo>
                  <a:lnTo>
                    <a:pt x="775" y="1076"/>
                  </a:lnTo>
                  <a:lnTo>
                    <a:pt x="785" y="1076"/>
                  </a:lnTo>
                  <a:lnTo>
                    <a:pt x="785" y="1071"/>
                  </a:lnTo>
                  <a:lnTo>
                    <a:pt x="783" y="1068"/>
                  </a:lnTo>
                  <a:lnTo>
                    <a:pt x="782" y="1064"/>
                  </a:lnTo>
                  <a:lnTo>
                    <a:pt x="778" y="1063"/>
                  </a:lnTo>
                  <a:lnTo>
                    <a:pt x="773" y="1063"/>
                  </a:lnTo>
                  <a:lnTo>
                    <a:pt x="770" y="1061"/>
                  </a:lnTo>
                  <a:lnTo>
                    <a:pt x="766" y="1059"/>
                  </a:lnTo>
                  <a:lnTo>
                    <a:pt x="764" y="1056"/>
                  </a:lnTo>
                  <a:lnTo>
                    <a:pt x="766" y="1046"/>
                  </a:lnTo>
                  <a:lnTo>
                    <a:pt x="770" y="1035"/>
                  </a:lnTo>
                  <a:lnTo>
                    <a:pt x="775" y="1029"/>
                  </a:lnTo>
                  <a:lnTo>
                    <a:pt x="782" y="1022"/>
                  </a:lnTo>
                  <a:lnTo>
                    <a:pt x="795" y="1010"/>
                  </a:lnTo>
                  <a:lnTo>
                    <a:pt x="800" y="1003"/>
                  </a:lnTo>
                  <a:lnTo>
                    <a:pt x="805" y="995"/>
                  </a:lnTo>
                  <a:lnTo>
                    <a:pt x="805" y="960"/>
                  </a:lnTo>
                  <a:lnTo>
                    <a:pt x="804" y="954"/>
                  </a:lnTo>
                  <a:lnTo>
                    <a:pt x="802" y="947"/>
                  </a:lnTo>
                  <a:lnTo>
                    <a:pt x="797" y="943"/>
                  </a:lnTo>
                  <a:lnTo>
                    <a:pt x="792" y="940"/>
                  </a:lnTo>
                  <a:lnTo>
                    <a:pt x="792" y="933"/>
                  </a:lnTo>
                  <a:lnTo>
                    <a:pt x="792" y="926"/>
                  </a:lnTo>
                  <a:lnTo>
                    <a:pt x="790" y="923"/>
                  </a:lnTo>
                  <a:lnTo>
                    <a:pt x="788" y="921"/>
                  </a:lnTo>
                  <a:lnTo>
                    <a:pt x="787" y="921"/>
                  </a:lnTo>
                  <a:lnTo>
                    <a:pt x="785" y="920"/>
                  </a:lnTo>
                  <a:lnTo>
                    <a:pt x="785" y="913"/>
                  </a:lnTo>
                  <a:lnTo>
                    <a:pt x="785" y="908"/>
                  </a:lnTo>
                  <a:lnTo>
                    <a:pt x="785" y="906"/>
                  </a:lnTo>
                  <a:lnTo>
                    <a:pt x="782" y="906"/>
                  </a:lnTo>
                  <a:lnTo>
                    <a:pt x="778" y="906"/>
                  </a:lnTo>
                  <a:lnTo>
                    <a:pt x="778" y="901"/>
                  </a:lnTo>
                  <a:lnTo>
                    <a:pt x="778" y="896"/>
                  </a:lnTo>
                  <a:lnTo>
                    <a:pt x="778" y="891"/>
                  </a:lnTo>
                  <a:lnTo>
                    <a:pt x="778" y="885"/>
                  </a:lnTo>
                  <a:lnTo>
                    <a:pt x="775" y="885"/>
                  </a:lnTo>
                  <a:lnTo>
                    <a:pt x="771" y="885"/>
                  </a:lnTo>
                  <a:lnTo>
                    <a:pt x="770" y="884"/>
                  </a:lnTo>
                  <a:lnTo>
                    <a:pt x="770" y="880"/>
                  </a:lnTo>
                  <a:lnTo>
                    <a:pt x="768" y="879"/>
                  </a:lnTo>
                  <a:lnTo>
                    <a:pt x="764" y="879"/>
                  </a:lnTo>
                  <a:lnTo>
                    <a:pt x="764" y="851"/>
                  </a:lnTo>
                  <a:lnTo>
                    <a:pt x="758" y="838"/>
                  </a:lnTo>
                  <a:lnTo>
                    <a:pt x="751" y="824"/>
                  </a:lnTo>
                  <a:lnTo>
                    <a:pt x="751" y="814"/>
                  </a:lnTo>
                  <a:lnTo>
                    <a:pt x="749" y="805"/>
                  </a:lnTo>
                  <a:lnTo>
                    <a:pt x="746" y="800"/>
                  </a:lnTo>
                  <a:lnTo>
                    <a:pt x="737" y="797"/>
                  </a:lnTo>
                  <a:lnTo>
                    <a:pt x="742" y="790"/>
                  </a:lnTo>
                  <a:lnTo>
                    <a:pt x="749" y="785"/>
                  </a:lnTo>
                  <a:lnTo>
                    <a:pt x="758" y="780"/>
                  </a:lnTo>
                  <a:lnTo>
                    <a:pt x="766" y="776"/>
                  </a:lnTo>
                  <a:lnTo>
                    <a:pt x="778" y="773"/>
                  </a:lnTo>
                  <a:lnTo>
                    <a:pt x="785" y="769"/>
                  </a:lnTo>
                  <a:lnTo>
                    <a:pt x="788" y="764"/>
                  </a:lnTo>
                  <a:lnTo>
                    <a:pt x="790" y="759"/>
                  </a:lnTo>
                  <a:lnTo>
                    <a:pt x="790" y="756"/>
                  </a:lnTo>
                  <a:lnTo>
                    <a:pt x="794" y="749"/>
                  </a:lnTo>
                  <a:lnTo>
                    <a:pt x="799" y="744"/>
                  </a:lnTo>
                  <a:lnTo>
                    <a:pt x="807" y="737"/>
                  </a:lnTo>
                  <a:lnTo>
                    <a:pt x="812" y="737"/>
                  </a:lnTo>
                  <a:lnTo>
                    <a:pt x="812" y="735"/>
                  </a:lnTo>
                  <a:lnTo>
                    <a:pt x="819" y="735"/>
                  </a:lnTo>
                  <a:lnTo>
                    <a:pt x="823" y="740"/>
                  </a:lnTo>
                  <a:lnTo>
                    <a:pt x="828" y="744"/>
                  </a:lnTo>
                  <a:lnTo>
                    <a:pt x="840" y="749"/>
                  </a:lnTo>
                  <a:lnTo>
                    <a:pt x="845" y="749"/>
                  </a:lnTo>
                  <a:lnTo>
                    <a:pt x="850" y="749"/>
                  </a:lnTo>
                  <a:lnTo>
                    <a:pt x="855" y="749"/>
                  </a:lnTo>
                  <a:lnTo>
                    <a:pt x="860" y="749"/>
                  </a:lnTo>
                  <a:lnTo>
                    <a:pt x="860" y="756"/>
                  </a:lnTo>
                  <a:lnTo>
                    <a:pt x="867" y="756"/>
                  </a:lnTo>
                  <a:lnTo>
                    <a:pt x="874" y="756"/>
                  </a:lnTo>
                  <a:lnTo>
                    <a:pt x="889" y="756"/>
                  </a:lnTo>
                  <a:lnTo>
                    <a:pt x="903" y="756"/>
                  </a:lnTo>
                  <a:lnTo>
                    <a:pt x="918" y="754"/>
                  </a:lnTo>
                  <a:lnTo>
                    <a:pt x="932" y="751"/>
                  </a:lnTo>
                  <a:lnTo>
                    <a:pt x="944" y="746"/>
                  </a:lnTo>
                  <a:lnTo>
                    <a:pt x="956" y="739"/>
                  </a:lnTo>
                  <a:lnTo>
                    <a:pt x="964" y="730"/>
                  </a:lnTo>
                  <a:lnTo>
                    <a:pt x="969" y="722"/>
                  </a:lnTo>
                  <a:lnTo>
                    <a:pt x="961" y="716"/>
                  </a:lnTo>
                  <a:lnTo>
                    <a:pt x="954" y="710"/>
                  </a:lnTo>
                  <a:lnTo>
                    <a:pt x="950" y="706"/>
                  </a:lnTo>
                  <a:lnTo>
                    <a:pt x="949" y="701"/>
                  </a:lnTo>
                  <a:lnTo>
                    <a:pt x="949" y="694"/>
                  </a:lnTo>
                  <a:lnTo>
                    <a:pt x="949" y="687"/>
                  </a:lnTo>
                  <a:lnTo>
                    <a:pt x="950" y="682"/>
                  </a:lnTo>
                  <a:lnTo>
                    <a:pt x="952" y="679"/>
                  </a:lnTo>
                  <a:lnTo>
                    <a:pt x="959" y="674"/>
                  </a:lnTo>
                  <a:lnTo>
                    <a:pt x="966" y="669"/>
                  </a:lnTo>
                  <a:lnTo>
                    <a:pt x="967" y="665"/>
                  </a:lnTo>
                  <a:lnTo>
                    <a:pt x="969" y="660"/>
                  </a:lnTo>
                  <a:lnTo>
                    <a:pt x="985" y="652"/>
                  </a:lnTo>
                  <a:lnTo>
                    <a:pt x="1000" y="645"/>
                  </a:lnTo>
                  <a:lnTo>
                    <a:pt x="1008" y="640"/>
                  </a:lnTo>
                  <a:lnTo>
                    <a:pt x="1013" y="633"/>
                  </a:lnTo>
                  <a:lnTo>
                    <a:pt x="1019" y="628"/>
                  </a:lnTo>
                  <a:lnTo>
                    <a:pt x="1024" y="619"/>
                  </a:lnTo>
                  <a:lnTo>
                    <a:pt x="1031" y="619"/>
                  </a:lnTo>
                  <a:lnTo>
                    <a:pt x="1037" y="616"/>
                  </a:lnTo>
                  <a:lnTo>
                    <a:pt x="1041" y="611"/>
                  </a:lnTo>
                  <a:lnTo>
                    <a:pt x="1044" y="606"/>
                  </a:lnTo>
                  <a:lnTo>
                    <a:pt x="1044" y="602"/>
                  </a:lnTo>
                  <a:lnTo>
                    <a:pt x="1048" y="600"/>
                  </a:lnTo>
                  <a:lnTo>
                    <a:pt x="1049" y="602"/>
                  </a:lnTo>
                  <a:lnTo>
                    <a:pt x="1051" y="606"/>
                  </a:lnTo>
                  <a:lnTo>
                    <a:pt x="1071" y="606"/>
                  </a:lnTo>
                  <a:lnTo>
                    <a:pt x="1071" y="599"/>
                  </a:lnTo>
                  <a:lnTo>
                    <a:pt x="1075" y="594"/>
                  </a:lnTo>
                  <a:lnTo>
                    <a:pt x="1077" y="588"/>
                  </a:lnTo>
                  <a:lnTo>
                    <a:pt x="1078" y="575"/>
                  </a:lnTo>
                  <a:lnTo>
                    <a:pt x="1078" y="544"/>
                  </a:lnTo>
                  <a:lnTo>
                    <a:pt x="1077" y="541"/>
                  </a:lnTo>
                  <a:lnTo>
                    <a:pt x="1075" y="539"/>
                  </a:lnTo>
                  <a:lnTo>
                    <a:pt x="1075" y="537"/>
                  </a:lnTo>
                  <a:lnTo>
                    <a:pt x="1077" y="531"/>
                  </a:lnTo>
                  <a:lnTo>
                    <a:pt x="1075" y="525"/>
                  </a:lnTo>
                  <a:lnTo>
                    <a:pt x="1071" y="520"/>
                  </a:lnTo>
                  <a:lnTo>
                    <a:pt x="1068" y="519"/>
                  </a:lnTo>
                  <a:lnTo>
                    <a:pt x="1060" y="513"/>
                  </a:lnTo>
                  <a:lnTo>
                    <a:pt x="1054" y="510"/>
                  </a:lnTo>
                  <a:lnTo>
                    <a:pt x="1053" y="507"/>
                  </a:lnTo>
                  <a:lnTo>
                    <a:pt x="1048" y="500"/>
                  </a:lnTo>
                  <a:lnTo>
                    <a:pt x="1044" y="498"/>
                  </a:lnTo>
                  <a:lnTo>
                    <a:pt x="1039" y="498"/>
                  </a:lnTo>
                  <a:lnTo>
                    <a:pt x="1036" y="496"/>
                  </a:lnTo>
                  <a:lnTo>
                    <a:pt x="1029" y="493"/>
                  </a:lnTo>
                  <a:lnTo>
                    <a:pt x="1020" y="491"/>
                  </a:lnTo>
                  <a:lnTo>
                    <a:pt x="1017" y="491"/>
                  </a:lnTo>
                  <a:lnTo>
                    <a:pt x="1012" y="493"/>
                  </a:lnTo>
                  <a:lnTo>
                    <a:pt x="1007" y="495"/>
                  </a:lnTo>
                  <a:lnTo>
                    <a:pt x="1002" y="493"/>
                  </a:lnTo>
                  <a:lnTo>
                    <a:pt x="1000" y="490"/>
                  </a:lnTo>
                  <a:lnTo>
                    <a:pt x="995" y="481"/>
                  </a:lnTo>
                  <a:lnTo>
                    <a:pt x="988" y="473"/>
                  </a:lnTo>
                  <a:lnTo>
                    <a:pt x="988" y="469"/>
                  </a:lnTo>
                  <a:lnTo>
                    <a:pt x="988" y="466"/>
                  </a:lnTo>
                  <a:lnTo>
                    <a:pt x="988" y="464"/>
                  </a:lnTo>
                  <a:lnTo>
                    <a:pt x="986" y="464"/>
                  </a:lnTo>
                  <a:lnTo>
                    <a:pt x="986" y="461"/>
                  </a:lnTo>
                  <a:lnTo>
                    <a:pt x="986" y="455"/>
                  </a:lnTo>
                  <a:lnTo>
                    <a:pt x="986" y="454"/>
                  </a:lnTo>
                  <a:lnTo>
                    <a:pt x="988" y="447"/>
                  </a:lnTo>
                  <a:lnTo>
                    <a:pt x="990" y="442"/>
                  </a:lnTo>
                  <a:lnTo>
                    <a:pt x="996" y="445"/>
                  </a:lnTo>
                  <a:lnTo>
                    <a:pt x="1005" y="449"/>
                  </a:lnTo>
                  <a:lnTo>
                    <a:pt x="1015" y="449"/>
                  </a:lnTo>
                  <a:lnTo>
                    <a:pt x="1027" y="449"/>
                  </a:lnTo>
                  <a:lnTo>
                    <a:pt x="1049" y="449"/>
                  </a:lnTo>
                  <a:lnTo>
                    <a:pt x="1071" y="449"/>
                  </a:lnTo>
                  <a:lnTo>
                    <a:pt x="1077" y="449"/>
                  </a:lnTo>
                  <a:lnTo>
                    <a:pt x="1080" y="445"/>
                  </a:lnTo>
                  <a:lnTo>
                    <a:pt x="1082" y="442"/>
                  </a:lnTo>
                  <a:lnTo>
                    <a:pt x="1083" y="437"/>
                  </a:lnTo>
                  <a:lnTo>
                    <a:pt x="1085" y="427"/>
                  </a:lnTo>
                  <a:lnTo>
                    <a:pt x="1089" y="423"/>
                  </a:lnTo>
                  <a:lnTo>
                    <a:pt x="1092" y="421"/>
                  </a:lnTo>
                  <a:lnTo>
                    <a:pt x="1090" y="409"/>
                  </a:lnTo>
                  <a:lnTo>
                    <a:pt x="1092" y="398"/>
                  </a:lnTo>
                  <a:lnTo>
                    <a:pt x="1095" y="389"/>
                  </a:lnTo>
                  <a:lnTo>
                    <a:pt x="1097" y="380"/>
                  </a:lnTo>
                  <a:lnTo>
                    <a:pt x="1104" y="362"/>
                  </a:lnTo>
                  <a:lnTo>
                    <a:pt x="1106" y="351"/>
                  </a:lnTo>
                  <a:lnTo>
                    <a:pt x="1106" y="340"/>
                  </a:lnTo>
                  <a:lnTo>
                    <a:pt x="1111" y="338"/>
                  </a:lnTo>
                  <a:lnTo>
                    <a:pt x="1114" y="336"/>
                  </a:lnTo>
                  <a:lnTo>
                    <a:pt x="1119" y="329"/>
                  </a:lnTo>
                  <a:lnTo>
                    <a:pt x="1123" y="321"/>
                  </a:lnTo>
                  <a:lnTo>
                    <a:pt x="1126" y="312"/>
                  </a:lnTo>
                  <a:lnTo>
                    <a:pt x="1131" y="312"/>
                  </a:lnTo>
                  <a:lnTo>
                    <a:pt x="1135" y="311"/>
                  </a:lnTo>
                  <a:lnTo>
                    <a:pt x="1136" y="307"/>
                  </a:lnTo>
                  <a:lnTo>
                    <a:pt x="1138" y="304"/>
                  </a:lnTo>
                  <a:lnTo>
                    <a:pt x="1140" y="295"/>
                  </a:lnTo>
                  <a:lnTo>
                    <a:pt x="1143" y="294"/>
                  </a:lnTo>
                  <a:lnTo>
                    <a:pt x="1146" y="292"/>
                  </a:lnTo>
                  <a:lnTo>
                    <a:pt x="1146" y="176"/>
                  </a:lnTo>
                  <a:lnTo>
                    <a:pt x="1145" y="172"/>
                  </a:lnTo>
                  <a:lnTo>
                    <a:pt x="1143" y="169"/>
                  </a:lnTo>
                  <a:lnTo>
                    <a:pt x="1140" y="167"/>
                  </a:lnTo>
                  <a:lnTo>
                    <a:pt x="1140" y="162"/>
                  </a:lnTo>
                  <a:close/>
                  <a:moveTo>
                    <a:pt x="722" y="814"/>
                  </a:moveTo>
                  <a:lnTo>
                    <a:pt x="723" y="821"/>
                  </a:lnTo>
                  <a:lnTo>
                    <a:pt x="725" y="827"/>
                  </a:lnTo>
                  <a:lnTo>
                    <a:pt x="729" y="833"/>
                  </a:lnTo>
                  <a:lnTo>
                    <a:pt x="730" y="839"/>
                  </a:lnTo>
                  <a:lnTo>
                    <a:pt x="729" y="833"/>
                  </a:lnTo>
                  <a:lnTo>
                    <a:pt x="725" y="827"/>
                  </a:lnTo>
                  <a:lnTo>
                    <a:pt x="723" y="821"/>
                  </a:lnTo>
                  <a:lnTo>
                    <a:pt x="722" y="814"/>
                  </a:lnTo>
                  <a:close/>
                  <a:moveTo>
                    <a:pt x="785" y="421"/>
                  </a:moveTo>
                  <a:lnTo>
                    <a:pt x="778" y="421"/>
                  </a:lnTo>
                  <a:lnTo>
                    <a:pt x="773" y="423"/>
                  </a:lnTo>
                  <a:lnTo>
                    <a:pt x="768" y="427"/>
                  </a:lnTo>
                  <a:lnTo>
                    <a:pt x="764" y="428"/>
                  </a:lnTo>
                  <a:lnTo>
                    <a:pt x="756" y="428"/>
                  </a:lnTo>
                  <a:lnTo>
                    <a:pt x="747" y="428"/>
                  </a:lnTo>
                  <a:lnTo>
                    <a:pt x="741" y="430"/>
                  </a:lnTo>
                  <a:lnTo>
                    <a:pt x="739" y="432"/>
                  </a:lnTo>
                  <a:lnTo>
                    <a:pt x="737" y="435"/>
                  </a:lnTo>
                  <a:lnTo>
                    <a:pt x="730" y="437"/>
                  </a:lnTo>
                  <a:lnTo>
                    <a:pt x="725" y="440"/>
                  </a:lnTo>
                  <a:lnTo>
                    <a:pt x="718" y="442"/>
                  </a:lnTo>
                  <a:lnTo>
                    <a:pt x="710" y="442"/>
                  </a:lnTo>
                  <a:lnTo>
                    <a:pt x="706" y="440"/>
                  </a:lnTo>
                  <a:lnTo>
                    <a:pt x="703" y="438"/>
                  </a:lnTo>
                  <a:lnTo>
                    <a:pt x="694" y="435"/>
                  </a:lnTo>
                  <a:lnTo>
                    <a:pt x="693" y="433"/>
                  </a:lnTo>
                  <a:lnTo>
                    <a:pt x="689" y="432"/>
                  </a:lnTo>
                  <a:lnTo>
                    <a:pt x="689" y="427"/>
                  </a:lnTo>
                  <a:lnTo>
                    <a:pt x="689" y="421"/>
                  </a:lnTo>
                  <a:lnTo>
                    <a:pt x="710" y="421"/>
                  </a:lnTo>
                  <a:lnTo>
                    <a:pt x="727" y="418"/>
                  </a:lnTo>
                  <a:lnTo>
                    <a:pt x="746" y="416"/>
                  </a:lnTo>
                  <a:lnTo>
                    <a:pt x="763" y="413"/>
                  </a:lnTo>
                  <a:lnTo>
                    <a:pt x="771" y="411"/>
                  </a:lnTo>
                  <a:lnTo>
                    <a:pt x="778" y="408"/>
                  </a:lnTo>
                  <a:lnTo>
                    <a:pt x="778" y="401"/>
                  </a:lnTo>
                  <a:lnTo>
                    <a:pt x="783" y="403"/>
                  </a:lnTo>
                  <a:lnTo>
                    <a:pt x="787" y="406"/>
                  </a:lnTo>
                  <a:lnTo>
                    <a:pt x="792" y="415"/>
                  </a:lnTo>
                  <a:lnTo>
                    <a:pt x="787" y="416"/>
                  </a:lnTo>
                  <a:lnTo>
                    <a:pt x="785" y="418"/>
                  </a:lnTo>
                  <a:lnTo>
                    <a:pt x="785" y="421"/>
                  </a:lnTo>
                  <a:close/>
                  <a:moveTo>
                    <a:pt x="77" y="809"/>
                  </a:moveTo>
                  <a:lnTo>
                    <a:pt x="79" y="810"/>
                  </a:lnTo>
                  <a:lnTo>
                    <a:pt x="82" y="816"/>
                  </a:lnTo>
                  <a:lnTo>
                    <a:pt x="87" y="819"/>
                  </a:lnTo>
                  <a:lnTo>
                    <a:pt x="92" y="822"/>
                  </a:lnTo>
                  <a:lnTo>
                    <a:pt x="97" y="824"/>
                  </a:lnTo>
                  <a:lnTo>
                    <a:pt x="109" y="826"/>
                  </a:lnTo>
                  <a:lnTo>
                    <a:pt x="121" y="826"/>
                  </a:lnTo>
                  <a:lnTo>
                    <a:pt x="123" y="826"/>
                  </a:lnTo>
                  <a:lnTo>
                    <a:pt x="126" y="826"/>
                  </a:lnTo>
                  <a:lnTo>
                    <a:pt x="130" y="826"/>
                  </a:lnTo>
                  <a:lnTo>
                    <a:pt x="137" y="821"/>
                  </a:lnTo>
                  <a:lnTo>
                    <a:pt x="142" y="817"/>
                  </a:lnTo>
                  <a:lnTo>
                    <a:pt x="147" y="817"/>
                  </a:lnTo>
                  <a:lnTo>
                    <a:pt x="150" y="819"/>
                  </a:lnTo>
                  <a:lnTo>
                    <a:pt x="154" y="819"/>
                  </a:lnTo>
                  <a:lnTo>
                    <a:pt x="155" y="819"/>
                  </a:lnTo>
                  <a:lnTo>
                    <a:pt x="152" y="816"/>
                  </a:lnTo>
                  <a:lnTo>
                    <a:pt x="150" y="814"/>
                  </a:lnTo>
                  <a:lnTo>
                    <a:pt x="149" y="812"/>
                  </a:lnTo>
                  <a:lnTo>
                    <a:pt x="147" y="810"/>
                  </a:lnTo>
                  <a:lnTo>
                    <a:pt x="143" y="807"/>
                  </a:lnTo>
                  <a:lnTo>
                    <a:pt x="138" y="804"/>
                  </a:lnTo>
                  <a:lnTo>
                    <a:pt x="131" y="797"/>
                  </a:lnTo>
                  <a:lnTo>
                    <a:pt x="126" y="793"/>
                  </a:lnTo>
                  <a:lnTo>
                    <a:pt x="121" y="792"/>
                  </a:lnTo>
                  <a:lnTo>
                    <a:pt x="116" y="790"/>
                  </a:lnTo>
                  <a:lnTo>
                    <a:pt x="109" y="792"/>
                  </a:lnTo>
                  <a:lnTo>
                    <a:pt x="108" y="792"/>
                  </a:lnTo>
                  <a:lnTo>
                    <a:pt x="102" y="790"/>
                  </a:lnTo>
                  <a:lnTo>
                    <a:pt x="96" y="787"/>
                  </a:lnTo>
                  <a:lnTo>
                    <a:pt x="89" y="785"/>
                  </a:lnTo>
                  <a:lnTo>
                    <a:pt x="85" y="785"/>
                  </a:lnTo>
                  <a:lnTo>
                    <a:pt x="80" y="787"/>
                  </a:lnTo>
                  <a:lnTo>
                    <a:pt x="79" y="790"/>
                  </a:lnTo>
                  <a:lnTo>
                    <a:pt x="77" y="793"/>
                  </a:lnTo>
                  <a:lnTo>
                    <a:pt x="75" y="802"/>
                  </a:lnTo>
                  <a:lnTo>
                    <a:pt x="75" y="805"/>
                  </a:lnTo>
                  <a:lnTo>
                    <a:pt x="77" y="809"/>
                  </a:lnTo>
                  <a:close/>
                  <a:moveTo>
                    <a:pt x="118" y="766"/>
                  </a:moveTo>
                  <a:lnTo>
                    <a:pt x="123" y="775"/>
                  </a:lnTo>
                  <a:lnTo>
                    <a:pt x="128" y="776"/>
                  </a:lnTo>
                  <a:lnTo>
                    <a:pt x="131" y="780"/>
                  </a:lnTo>
                  <a:lnTo>
                    <a:pt x="138" y="780"/>
                  </a:lnTo>
                  <a:lnTo>
                    <a:pt x="138" y="783"/>
                  </a:lnTo>
                  <a:lnTo>
                    <a:pt x="138" y="787"/>
                  </a:lnTo>
                  <a:lnTo>
                    <a:pt x="145" y="787"/>
                  </a:lnTo>
                  <a:lnTo>
                    <a:pt x="147" y="790"/>
                  </a:lnTo>
                  <a:lnTo>
                    <a:pt x="150" y="793"/>
                  </a:lnTo>
                  <a:lnTo>
                    <a:pt x="155" y="800"/>
                  </a:lnTo>
                  <a:lnTo>
                    <a:pt x="162" y="805"/>
                  </a:lnTo>
                  <a:lnTo>
                    <a:pt x="166" y="809"/>
                  </a:lnTo>
                  <a:lnTo>
                    <a:pt x="166" y="814"/>
                  </a:lnTo>
                  <a:lnTo>
                    <a:pt x="167" y="816"/>
                  </a:lnTo>
                  <a:lnTo>
                    <a:pt x="169" y="817"/>
                  </a:lnTo>
                  <a:lnTo>
                    <a:pt x="176" y="822"/>
                  </a:lnTo>
                  <a:lnTo>
                    <a:pt x="183" y="822"/>
                  </a:lnTo>
                  <a:lnTo>
                    <a:pt x="186" y="819"/>
                  </a:lnTo>
                  <a:lnTo>
                    <a:pt x="190" y="814"/>
                  </a:lnTo>
                  <a:lnTo>
                    <a:pt x="191" y="812"/>
                  </a:lnTo>
                  <a:lnTo>
                    <a:pt x="200" y="807"/>
                  </a:lnTo>
                  <a:lnTo>
                    <a:pt x="205" y="802"/>
                  </a:lnTo>
                  <a:lnTo>
                    <a:pt x="208" y="795"/>
                  </a:lnTo>
                  <a:lnTo>
                    <a:pt x="210" y="788"/>
                  </a:lnTo>
                  <a:lnTo>
                    <a:pt x="212" y="785"/>
                  </a:lnTo>
                  <a:lnTo>
                    <a:pt x="210" y="781"/>
                  </a:lnTo>
                  <a:lnTo>
                    <a:pt x="208" y="780"/>
                  </a:lnTo>
                  <a:lnTo>
                    <a:pt x="207" y="780"/>
                  </a:lnTo>
                  <a:lnTo>
                    <a:pt x="198" y="775"/>
                  </a:lnTo>
                  <a:lnTo>
                    <a:pt x="191" y="768"/>
                  </a:lnTo>
                  <a:lnTo>
                    <a:pt x="184" y="761"/>
                  </a:lnTo>
                  <a:lnTo>
                    <a:pt x="179" y="752"/>
                  </a:lnTo>
                  <a:lnTo>
                    <a:pt x="169" y="751"/>
                  </a:lnTo>
                  <a:lnTo>
                    <a:pt x="159" y="749"/>
                  </a:lnTo>
                  <a:lnTo>
                    <a:pt x="150" y="744"/>
                  </a:lnTo>
                  <a:lnTo>
                    <a:pt x="143" y="740"/>
                  </a:lnTo>
                  <a:lnTo>
                    <a:pt x="137" y="735"/>
                  </a:lnTo>
                  <a:lnTo>
                    <a:pt x="128" y="732"/>
                  </a:lnTo>
                  <a:lnTo>
                    <a:pt x="118" y="730"/>
                  </a:lnTo>
                  <a:lnTo>
                    <a:pt x="104" y="732"/>
                  </a:lnTo>
                  <a:lnTo>
                    <a:pt x="101" y="732"/>
                  </a:lnTo>
                  <a:lnTo>
                    <a:pt x="99" y="735"/>
                  </a:lnTo>
                  <a:lnTo>
                    <a:pt x="96" y="737"/>
                  </a:lnTo>
                  <a:lnTo>
                    <a:pt x="91" y="739"/>
                  </a:lnTo>
                  <a:lnTo>
                    <a:pt x="91" y="744"/>
                  </a:lnTo>
                  <a:lnTo>
                    <a:pt x="87" y="746"/>
                  </a:lnTo>
                  <a:lnTo>
                    <a:pt x="84" y="746"/>
                  </a:lnTo>
                  <a:lnTo>
                    <a:pt x="84" y="759"/>
                  </a:lnTo>
                  <a:lnTo>
                    <a:pt x="85" y="763"/>
                  </a:lnTo>
                  <a:lnTo>
                    <a:pt x="87" y="766"/>
                  </a:lnTo>
                  <a:lnTo>
                    <a:pt x="92" y="766"/>
                  </a:lnTo>
                  <a:lnTo>
                    <a:pt x="97" y="766"/>
                  </a:lnTo>
                  <a:lnTo>
                    <a:pt x="109" y="764"/>
                  </a:lnTo>
                  <a:lnTo>
                    <a:pt x="114" y="764"/>
                  </a:lnTo>
                  <a:lnTo>
                    <a:pt x="118" y="766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7460F22-2516-48E8-9AFF-17D8926F5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4722813"/>
              <a:ext cx="403225" cy="460375"/>
            </a:xfrm>
            <a:custGeom>
              <a:avLst/>
              <a:gdLst>
                <a:gd name="T0" fmla="*/ 1092 w 1121"/>
                <a:gd name="T1" fmla="*/ 697 h 1278"/>
                <a:gd name="T2" fmla="*/ 1079 w 1121"/>
                <a:gd name="T3" fmla="*/ 653 h 1278"/>
                <a:gd name="T4" fmla="*/ 1044 w 1121"/>
                <a:gd name="T5" fmla="*/ 561 h 1278"/>
                <a:gd name="T6" fmla="*/ 976 w 1121"/>
                <a:gd name="T7" fmla="*/ 559 h 1278"/>
                <a:gd name="T8" fmla="*/ 925 w 1121"/>
                <a:gd name="T9" fmla="*/ 494 h 1278"/>
                <a:gd name="T10" fmla="*/ 901 w 1121"/>
                <a:gd name="T11" fmla="*/ 452 h 1278"/>
                <a:gd name="T12" fmla="*/ 869 w 1121"/>
                <a:gd name="T13" fmla="*/ 411 h 1278"/>
                <a:gd name="T14" fmla="*/ 826 w 1121"/>
                <a:gd name="T15" fmla="*/ 370 h 1278"/>
                <a:gd name="T16" fmla="*/ 754 w 1121"/>
                <a:gd name="T17" fmla="*/ 283 h 1278"/>
                <a:gd name="T18" fmla="*/ 729 w 1121"/>
                <a:gd name="T19" fmla="*/ 146 h 1278"/>
                <a:gd name="T20" fmla="*/ 647 w 1121"/>
                <a:gd name="T21" fmla="*/ 146 h 1278"/>
                <a:gd name="T22" fmla="*/ 628 w 1121"/>
                <a:gd name="T23" fmla="*/ 124 h 1278"/>
                <a:gd name="T24" fmla="*/ 541 w 1121"/>
                <a:gd name="T25" fmla="*/ 93 h 1278"/>
                <a:gd name="T26" fmla="*/ 514 w 1121"/>
                <a:gd name="T27" fmla="*/ 122 h 1278"/>
                <a:gd name="T28" fmla="*/ 458 w 1121"/>
                <a:gd name="T29" fmla="*/ 76 h 1278"/>
                <a:gd name="T30" fmla="*/ 369 w 1121"/>
                <a:gd name="T31" fmla="*/ 49 h 1278"/>
                <a:gd name="T32" fmla="*/ 314 w 1121"/>
                <a:gd name="T33" fmla="*/ 22 h 1278"/>
                <a:gd name="T34" fmla="*/ 205 w 1121"/>
                <a:gd name="T35" fmla="*/ 20 h 1278"/>
                <a:gd name="T36" fmla="*/ 162 w 1121"/>
                <a:gd name="T37" fmla="*/ 42 h 1278"/>
                <a:gd name="T38" fmla="*/ 99 w 1121"/>
                <a:gd name="T39" fmla="*/ 70 h 1278"/>
                <a:gd name="T40" fmla="*/ 28 w 1121"/>
                <a:gd name="T41" fmla="*/ 75 h 1278"/>
                <a:gd name="T42" fmla="*/ 0 w 1121"/>
                <a:gd name="T43" fmla="*/ 131 h 1278"/>
                <a:gd name="T44" fmla="*/ 23 w 1121"/>
                <a:gd name="T45" fmla="*/ 139 h 1278"/>
                <a:gd name="T46" fmla="*/ 50 w 1121"/>
                <a:gd name="T47" fmla="*/ 168 h 1278"/>
                <a:gd name="T48" fmla="*/ 93 w 1121"/>
                <a:gd name="T49" fmla="*/ 185 h 1278"/>
                <a:gd name="T50" fmla="*/ 128 w 1121"/>
                <a:gd name="T51" fmla="*/ 228 h 1278"/>
                <a:gd name="T52" fmla="*/ 191 w 1121"/>
                <a:gd name="T53" fmla="*/ 322 h 1278"/>
                <a:gd name="T54" fmla="*/ 251 w 1121"/>
                <a:gd name="T55" fmla="*/ 392 h 1278"/>
                <a:gd name="T56" fmla="*/ 307 w 1121"/>
                <a:gd name="T57" fmla="*/ 450 h 1278"/>
                <a:gd name="T58" fmla="*/ 333 w 1121"/>
                <a:gd name="T59" fmla="*/ 482 h 1278"/>
                <a:gd name="T60" fmla="*/ 372 w 1121"/>
                <a:gd name="T61" fmla="*/ 515 h 1278"/>
                <a:gd name="T62" fmla="*/ 389 w 1121"/>
                <a:gd name="T63" fmla="*/ 530 h 1278"/>
                <a:gd name="T64" fmla="*/ 403 w 1121"/>
                <a:gd name="T65" fmla="*/ 544 h 1278"/>
                <a:gd name="T66" fmla="*/ 410 w 1121"/>
                <a:gd name="T67" fmla="*/ 568 h 1278"/>
                <a:gd name="T68" fmla="*/ 519 w 1121"/>
                <a:gd name="T69" fmla="*/ 646 h 1278"/>
                <a:gd name="T70" fmla="*/ 560 w 1121"/>
                <a:gd name="T71" fmla="*/ 713 h 1278"/>
                <a:gd name="T72" fmla="*/ 589 w 1121"/>
                <a:gd name="T73" fmla="*/ 757 h 1278"/>
                <a:gd name="T74" fmla="*/ 591 w 1121"/>
                <a:gd name="T75" fmla="*/ 779 h 1278"/>
                <a:gd name="T76" fmla="*/ 591 w 1121"/>
                <a:gd name="T77" fmla="*/ 794 h 1278"/>
                <a:gd name="T78" fmla="*/ 601 w 1121"/>
                <a:gd name="T79" fmla="*/ 861 h 1278"/>
                <a:gd name="T80" fmla="*/ 567 w 1121"/>
                <a:gd name="T81" fmla="*/ 1004 h 1278"/>
                <a:gd name="T82" fmla="*/ 594 w 1121"/>
                <a:gd name="T83" fmla="*/ 1086 h 1278"/>
                <a:gd name="T84" fmla="*/ 621 w 1121"/>
                <a:gd name="T85" fmla="*/ 1183 h 1278"/>
                <a:gd name="T86" fmla="*/ 601 w 1121"/>
                <a:gd name="T87" fmla="*/ 1216 h 1278"/>
                <a:gd name="T88" fmla="*/ 649 w 1121"/>
                <a:gd name="T89" fmla="*/ 1272 h 1278"/>
                <a:gd name="T90" fmla="*/ 696 w 1121"/>
                <a:gd name="T91" fmla="*/ 1250 h 1278"/>
                <a:gd name="T92" fmla="*/ 778 w 1121"/>
                <a:gd name="T93" fmla="*/ 1168 h 1278"/>
                <a:gd name="T94" fmla="*/ 787 w 1121"/>
                <a:gd name="T95" fmla="*/ 1117 h 1278"/>
                <a:gd name="T96" fmla="*/ 826 w 1121"/>
                <a:gd name="T97" fmla="*/ 1069 h 1278"/>
                <a:gd name="T98" fmla="*/ 874 w 1121"/>
                <a:gd name="T99" fmla="*/ 984 h 1278"/>
                <a:gd name="T100" fmla="*/ 864 w 1121"/>
                <a:gd name="T101" fmla="*/ 936 h 1278"/>
                <a:gd name="T102" fmla="*/ 870 w 1121"/>
                <a:gd name="T103" fmla="*/ 882 h 1278"/>
                <a:gd name="T104" fmla="*/ 800 w 1121"/>
                <a:gd name="T105" fmla="*/ 815 h 1278"/>
                <a:gd name="T106" fmla="*/ 847 w 1121"/>
                <a:gd name="T107" fmla="*/ 738 h 1278"/>
                <a:gd name="T108" fmla="*/ 891 w 1121"/>
                <a:gd name="T109" fmla="*/ 738 h 1278"/>
                <a:gd name="T110" fmla="*/ 942 w 1121"/>
                <a:gd name="T111" fmla="*/ 745 h 1278"/>
                <a:gd name="T112" fmla="*/ 992 w 1121"/>
                <a:gd name="T113" fmla="*/ 755 h 1278"/>
                <a:gd name="T114" fmla="*/ 1036 w 1121"/>
                <a:gd name="T115" fmla="*/ 730 h 1278"/>
                <a:gd name="T116" fmla="*/ 1092 w 1121"/>
                <a:gd name="T117" fmla="*/ 742 h 1278"/>
                <a:gd name="T118" fmla="*/ 1118 w 1121"/>
                <a:gd name="T119" fmla="*/ 728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1" h="1278">
                  <a:moveTo>
                    <a:pt x="1120" y="718"/>
                  </a:moveTo>
                  <a:lnTo>
                    <a:pt x="1120" y="718"/>
                  </a:lnTo>
                  <a:lnTo>
                    <a:pt x="1120" y="718"/>
                  </a:lnTo>
                  <a:lnTo>
                    <a:pt x="1120" y="718"/>
                  </a:lnTo>
                  <a:lnTo>
                    <a:pt x="1113" y="718"/>
                  </a:lnTo>
                  <a:lnTo>
                    <a:pt x="1113" y="718"/>
                  </a:lnTo>
                  <a:lnTo>
                    <a:pt x="1101" y="709"/>
                  </a:lnTo>
                  <a:lnTo>
                    <a:pt x="1101" y="709"/>
                  </a:lnTo>
                  <a:lnTo>
                    <a:pt x="1096" y="704"/>
                  </a:lnTo>
                  <a:lnTo>
                    <a:pt x="1096" y="704"/>
                  </a:lnTo>
                  <a:lnTo>
                    <a:pt x="1092" y="704"/>
                  </a:lnTo>
                  <a:lnTo>
                    <a:pt x="1092" y="704"/>
                  </a:lnTo>
                  <a:lnTo>
                    <a:pt x="1092" y="699"/>
                  </a:lnTo>
                  <a:lnTo>
                    <a:pt x="1092" y="699"/>
                  </a:lnTo>
                  <a:lnTo>
                    <a:pt x="1092" y="697"/>
                  </a:lnTo>
                  <a:lnTo>
                    <a:pt x="1092" y="697"/>
                  </a:lnTo>
                  <a:lnTo>
                    <a:pt x="1091" y="690"/>
                  </a:lnTo>
                  <a:lnTo>
                    <a:pt x="1091" y="690"/>
                  </a:lnTo>
                  <a:lnTo>
                    <a:pt x="1091" y="689"/>
                  </a:lnTo>
                  <a:lnTo>
                    <a:pt x="1091" y="689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9" y="684"/>
                  </a:lnTo>
                  <a:lnTo>
                    <a:pt x="1084" y="670"/>
                  </a:lnTo>
                  <a:lnTo>
                    <a:pt x="1080" y="661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3"/>
                  </a:lnTo>
                  <a:lnTo>
                    <a:pt x="1079" y="650"/>
                  </a:lnTo>
                  <a:lnTo>
                    <a:pt x="1079" y="650"/>
                  </a:lnTo>
                  <a:lnTo>
                    <a:pt x="1079" y="643"/>
                  </a:lnTo>
                  <a:lnTo>
                    <a:pt x="1079" y="643"/>
                  </a:lnTo>
                  <a:lnTo>
                    <a:pt x="1070" y="621"/>
                  </a:lnTo>
                  <a:lnTo>
                    <a:pt x="1067" y="609"/>
                  </a:lnTo>
                  <a:lnTo>
                    <a:pt x="1065" y="595"/>
                  </a:lnTo>
                  <a:lnTo>
                    <a:pt x="1065" y="595"/>
                  </a:lnTo>
                  <a:lnTo>
                    <a:pt x="1063" y="590"/>
                  </a:lnTo>
                  <a:lnTo>
                    <a:pt x="1060" y="586"/>
                  </a:lnTo>
                  <a:lnTo>
                    <a:pt x="1053" y="580"/>
                  </a:lnTo>
                  <a:lnTo>
                    <a:pt x="1050" y="576"/>
                  </a:lnTo>
                  <a:lnTo>
                    <a:pt x="1046" y="573"/>
                  </a:lnTo>
                  <a:lnTo>
                    <a:pt x="1044" y="568"/>
                  </a:lnTo>
                  <a:lnTo>
                    <a:pt x="1044" y="561"/>
                  </a:lnTo>
                  <a:lnTo>
                    <a:pt x="1044" y="561"/>
                  </a:lnTo>
                  <a:lnTo>
                    <a:pt x="1038" y="559"/>
                  </a:lnTo>
                  <a:lnTo>
                    <a:pt x="1031" y="559"/>
                  </a:lnTo>
                  <a:lnTo>
                    <a:pt x="1022" y="563"/>
                  </a:lnTo>
                  <a:lnTo>
                    <a:pt x="1014" y="566"/>
                  </a:lnTo>
                  <a:lnTo>
                    <a:pt x="1009" y="568"/>
                  </a:lnTo>
                  <a:lnTo>
                    <a:pt x="1004" y="568"/>
                  </a:lnTo>
                  <a:lnTo>
                    <a:pt x="1004" y="568"/>
                  </a:lnTo>
                  <a:lnTo>
                    <a:pt x="1004" y="563"/>
                  </a:lnTo>
                  <a:lnTo>
                    <a:pt x="1000" y="561"/>
                  </a:lnTo>
                  <a:lnTo>
                    <a:pt x="995" y="561"/>
                  </a:lnTo>
                  <a:lnTo>
                    <a:pt x="990" y="561"/>
                  </a:lnTo>
                  <a:lnTo>
                    <a:pt x="983" y="561"/>
                  </a:lnTo>
                  <a:lnTo>
                    <a:pt x="980" y="561"/>
                  </a:lnTo>
                  <a:lnTo>
                    <a:pt x="976" y="559"/>
                  </a:lnTo>
                  <a:lnTo>
                    <a:pt x="976" y="554"/>
                  </a:lnTo>
                  <a:lnTo>
                    <a:pt x="976" y="554"/>
                  </a:lnTo>
                  <a:lnTo>
                    <a:pt x="968" y="556"/>
                  </a:lnTo>
                  <a:lnTo>
                    <a:pt x="963" y="557"/>
                  </a:lnTo>
                  <a:lnTo>
                    <a:pt x="958" y="561"/>
                  </a:lnTo>
                  <a:lnTo>
                    <a:pt x="949" y="561"/>
                  </a:lnTo>
                  <a:lnTo>
                    <a:pt x="949" y="561"/>
                  </a:lnTo>
                  <a:lnTo>
                    <a:pt x="946" y="556"/>
                  </a:lnTo>
                  <a:lnTo>
                    <a:pt x="942" y="551"/>
                  </a:lnTo>
                  <a:lnTo>
                    <a:pt x="935" y="549"/>
                  </a:lnTo>
                  <a:lnTo>
                    <a:pt x="929" y="547"/>
                  </a:lnTo>
                  <a:lnTo>
                    <a:pt x="929" y="499"/>
                  </a:lnTo>
                  <a:lnTo>
                    <a:pt x="929" y="499"/>
                  </a:lnTo>
                  <a:lnTo>
                    <a:pt x="927" y="496"/>
                  </a:lnTo>
                  <a:lnTo>
                    <a:pt x="925" y="494"/>
                  </a:lnTo>
                  <a:lnTo>
                    <a:pt x="920" y="494"/>
                  </a:lnTo>
                  <a:lnTo>
                    <a:pt x="915" y="494"/>
                  </a:lnTo>
                  <a:lnTo>
                    <a:pt x="908" y="493"/>
                  </a:lnTo>
                  <a:lnTo>
                    <a:pt x="908" y="493"/>
                  </a:lnTo>
                  <a:lnTo>
                    <a:pt x="906" y="491"/>
                  </a:lnTo>
                  <a:lnTo>
                    <a:pt x="906" y="489"/>
                  </a:lnTo>
                  <a:lnTo>
                    <a:pt x="905" y="488"/>
                  </a:lnTo>
                  <a:lnTo>
                    <a:pt x="901" y="486"/>
                  </a:lnTo>
                  <a:lnTo>
                    <a:pt x="901" y="486"/>
                  </a:lnTo>
                  <a:lnTo>
                    <a:pt x="894" y="486"/>
                  </a:lnTo>
                  <a:lnTo>
                    <a:pt x="894" y="459"/>
                  </a:lnTo>
                  <a:lnTo>
                    <a:pt x="894" y="459"/>
                  </a:lnTo>
                  <a:lnTo>
                    <a:pt x="896" y="457"/>
                  </a:lnTo>
                  <a:lnTo>
                    <a:pt x="898" y="455"/>
                  </a:lnTo>
                  <a:lnTo>
                    <a:pt x="901" y="452"/>
                  </a:lnTo>
                  <a:lnTo>
                    <a:pt x="903" y="447"/>
                  </a:lnTo>
                  <a:lnTo>
                    <a:pt x="905" y="445"/>
                  </a:lnTo>
                  <a:lnTo>
                    <a:pt x="908" y="445"/>
                  </a:lnTo>
                  <a:lnTo>
                    <a:pt x="908" y="445"/>
                  </a:lnTo>
                  <a:lnTo>
                    <a:pt x="905" y="430"/>
                  </a:lnTo>
                  <a:lnTo>
                    <a:pt x="901" y="414"/>
                  </a:lnTo>
                  <a:lnTo>
                    <a:pt x="898" y="399"/>
                  </a:lnTo>
                  <a:lnTo>
                    <a:pt x="894" y="383"/>
                  </a:lnTo>
                  <a:lnTo>
                    <a:pt x="894" y="383"/>
                  </a:lnTo>
                  <a:lnTo>
                    <a:pt x="888" y="385"/>
                  </a:lnTo>
                  <a:lnTo>
                    <a:pt x="884" y="389"/>
                  </a:lnTo>
                  <a:lnTo>
                    <a:pt x="879" y="399"/>
                  </a:lnTo>
                  <a:lnTo>
                    <a:pt x="877" y="404"/>
                  </a:lnTo>
                  <a:lnTo>
                    <a:pt x="874" y="409"/>
                  </a:lnTo>
                  <a:lnTo>
                    <a:pt x="869" y="411"/>
                  </a:lnTo>
                  <a:lnTo>
                    <a:pt x="860" y="411"/>
                  </a:lnTo>
                  <a:lnTo>
                    <a:pt x="860" y="411"/>
                  </a:lnTo>
                  <a:lnTo>
                    <a:pt x="857" y="402"/>
                  </a:lnTo>
                  <a:lnTo>
                    <a:pt x="853" y="394"/>
                  </a:lnTo>
                  <a:lnTo>
                    <a:pt x="848" y="387"/>
                  </a:lnTo>
                  <a:lnTo>
                    <a:pt x="845" y="385"/>
                  </a:lnTo>
                  <a:lnTo>
                    <a:pt x="840" y="383"/>
                  </a:lnTo>
                  <a:lnTo>
                    <a:pt x="840" y="383"/>
                  </a:lnTo>
                  <a:lnTo>
                    <a:pt x="838" y="382"/>
                  </a:lnTo>
                  <a:lnTo>
                    <a:pt x="836" y="380"/>
                  </a:lnTo>
                  <a:lnTo>
                    <a:pt x="833" y="377"/>
                  </a:lnTo>
                  <a:lnTo>
                    <a:pt x="831" y="371"/>
                  </a:lnTo>
                  <a:lnTo>
                    <a:pt x="829" y="370"/>
                  </a:lnTo>
                  <a:lnTo>
                    <a:pt x="826" y="370"/>
                  </a:lnTo>
                  <a:lnTo>
                    <a:pt x="826" y="370"/>
                  </a:lnTo>
                  <a:lnTo>
                    <a:pt x="824" y="366"/>
                  </a:lnTo>
                  <a:lnTo>
                    <a:pt x="823" y="363"/>
                  </a:lnTo>
                  <a:lnTo>
                    <a:pt x="819" y="361"/>
                  </a:lnTo>
                  <a:lnTo>
                    <a:pt x="819" y="356"/>
                  </a:lnTo>
                  <a:lnTo>
                    <a:pt x="771" y="356"/>
                  </a:lnTo>
                  <a:lnTo>
                    <a:pt x="771" y="356"/>
                  </a:lnTo>
                  <a:lnTo>
                    <a:pt x="765" y="344"/>
                  </a:lnTo>
                  <a:lnTo>
                    <a:pt x="758" y="332"/>
                  </a:lnTo>
                  <a:lnTo>
                    <a:pt x="749" y="320"/>
                  </a:lnTo>
                  <a:lnTo>
                    <a:pt x="744" y="308"/>
                  </a:lnTo>
                  <a:lnTo>
                    <a:pt x="744" y="308"/>
                  </a:lnTo>
                  <a:lnTo>
                    <a:pt x="744" y="303"/>
                  </a:lnTo>
                  <a:lnTo>
                    <a:pt x="746" y="298"/>
                  </a:lnTo>
                  <a:lnTo>
                    <a:pt x="749" y="289"/>
                  </a:lnTo>
                  <a:lnTo>
                    <a:pt x="754" y="283"/>
                  </a:lnTo>
                  <a:lnTo>
                    <a:pt x="758" y="274"/>
                  </a:lnTo>
                  <a:lnTo>
                    <a:pt x="758" y="213"/>
                  </a:lnTo>
                  <a:lnTo>
                    <a:pt x="758" y="213"/>
                  </a:lnTo>
                  <a:lnTo>
                    <a:pt x="758" y="206"/>
                  </a:lnTo>
                  <a:lnTo>
                    <a:pt x="756" y="201"/>
                  </a:lnTo>
                  <a:lnTo>
                    <a:pt x="753" y="197"/>
                  </a:lnTo>
                  <a:lnTo>
                    <a:pt x="749" y="194"/>
                  </a:lnTo>
                  <a:lnTo>
                    <a:pt x="746" y="191"/>
                  </a:lnTo>
                  <a:lnTo>
                    <a:pt x="744" y="185"/>
                  </a:lnTo>
                  <a:lnTo>
                    <a:pt x="742" y="180"/>
                  </a:lnTo>
                  <a:lnTo>
                    <a:pt x="744" y="172"/>
                  </a:lnTo>
                  <a:lnTo>
                    <a:pt x="744" y="172"/>
                  </a:lnTo>
                  <a:lnTo>
                    <a:pt x="741" y="162"/>
                  </a:lnTo>
                  <a:lnTo>
                    <a:pt x="734" y="155"/>
                  </a:lnTo>
                  <a:lnTo>
                    <a:pt x="729" y="146"/>
                  </a:lnTo>
                  <a:lnTo>
                    <a:pt x="724" y="138"/>
                  </a:lnTo>
                  <a:lnTo>
                    <a:pt x="724" y="138"/>
                  </a:lnTo>
                  <a:lnTo>
                    <a:pt x="719" y="138"/>
                  </a:lnTo>
                  <a:lnTo>
                    <a:pt x="713" y="139"/>
                  </a:lnTo>
                  <a:lnTo>
                    <a:pt x="708" y="141"/>
                  </a:lnTo>
                  <a:lnTo>
                    <a:pt x="705" y="145"/>
                  </a:lnTo>
                  <a:lnTo>
                    <a:pt x="700" y="151"/>
                  </a:lnTo>
                  <a:lnTo>
                    <a:pt x="696" y="158"/>
                  </a:lnTo>
                  <a:lnTo>
                    <a:pt x="696" y="158"/>
                  </a:lnTo>
                  <a:lnTo>
                    <a:pt x="690" y="153"/>
                  </a:lnTo>
                  <a:lnTo>
                    <a:pt x="679" y="151"/>
                  </a:lnTo>
                  <a:lnTo>
                    <a:pt x="667" y="151"/>
                  </a:lnTo>
                  <a:lnTo>
                    <a:pt x="655" y="151"/>
                  </a:lnTo>
                  <a:lnTo>
                    <a:pt x="655" y="151"/>
                  </a:lnTo>
                  <a:lnTo>
                    <a:pt x="647" y="146"/>
                  </a:lnTo>
                  <a:lnTo>
                    <a:pt x="642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45"/>
                  </a:lnTo>
                  <a:lnTo>
                    <a:pt x="635" y="138"/>
                  </a:lnTo>
                  <a:lnTo>
                    <a:pt x="633" y="134"/>
                  </a:lnTo>
                  <a:lnTo>
                    <a:pt x="630" y="131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8"/>
                  </a:lnTo>
                  <a:lnTo>
                    <a:pt x="628" y="124"/>
                  </a:lnTo>
                  <a:lnTo>
                    <a:pt x="628" y="124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6" y="119"/>
                  </a:lnTo>
                  <a:lnTo>
                    <a:pt x="620" y="112"/>
                  </a:lnTo>
                  <a:lnTo>
                    <a:pt x="613" y="107"/>
                  </a:lnTo>
                  <a:lnTo>
                    <a:pt x="604" y="104"/>
                  </a:lnTo>
                  <a:lnTo>
                    <a:pt x="594" y="100"/>
                  </a:lnTo>
                  <a:lnTo>
                    <a:pt x="574" y="95"/>
                  </a:lnTo>
                  <a:lnTo>
                    <a:pt x="553" y="90"/>
                  </a:lnTo>
                  <a:lnTo>
                    <a:pt x="553" y="90"/>
                  </a:lnTo>
                  <a:lnTo>
                    <a:pt x="548" y="90"/>
                  </a:lnTo>
                  <a:lnTo>
                    <a:pt x="545" y="92"/>
                  </a:lnTo>
                  <a:lnTo>
                    <a:pt x="541" y="93"/>
                  </a:lnTo>
                  <a:lnTo>
                    <a:pt x="540" y="97"/>
                  </a:lnTo>
                  <a:lnTo>
                    <a:pt x="546" y="97"/>
                  </a:lnTo>
                  <a:lnTo>
                    <a:pt x="546" y="97"/>
                  </a:lnTo>
                  <a:lnTo>
                    <a:pt x="540" y="100"/>
                  </a:lnTo>
                  <a:lnTo>
                    <a:pt x="534" y="105"/>
                  </a:lnTo>
                  <a:lnTo>
                    <a:pt x="534" y="105"/>
                  </a:lnTo>
                  <a:lnTo>
                    <a:pt x="531" y="107"/>
                  </a:lnTo>
                  <a:lnTo>
                    <a:pt x="528" y="110"/>
                  </a:lnTo>
                  <a:lnTo>
                    <a:pt x="526" y="116"/>
                  </a:lnTo>
                  <a:lnTo>
                    <a:pt x="526" y="121"/>
                  </a:lnTo>
                  <a:lnTo>
                    <a:pt x="526" y="121"/>
                  </a:lnTo>
                  <a:lnTo>
                    <a:pt x="524" y="124"/>
                  </a:lnTo>
                  <a:lnTo>
                    <a:pt x="524" y="124"/>
                  </a:lnTo>
                  <a:lnTo>
                    <a:pt x="519" y="124"/>
                  </a:lnTo>
                  <a:lnTo>
                    <a:pt x="514" y="122"/>
                  </a:lnTo>
                  <a:lnTo>
                    <a:pt x="507" y="117"/>
                  </a:lnTo>
                  <a:lnTo>
                    <a:pt x="502" y="110"/>
                  </a:lnTo>
                  <a:lnTo>
                    <a:pt x="499" y="104"/>
                  </a:lnTo>
                  <a:lnTo>
                    <a:pt x="499" y="104"/>
                  </a:lnTo>
                  <a:lnTo>
                    <a:pt x="492" y="100"/>
                  </a:lnTo>
                  <a:lnTo>
                    <a:pt x="483" y="97"/>
                  </a:lnTo>
                  <a:lnTo>
                    <a:pt x="480" y="95"/>
                  </a:lnTo>
                  <a:lnTo>
                    <a:pt x="475" y="97"/>
                  </a:lnTo>
                  <a:lnTo>
                    <a:pt x="473" y="99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5" y="100"/>
                  </a:lnTo>
                  <a:lnTo>
                    <a:pt x="459" y="95"/>
                  </a:lnTo>
                  <a:lnTo>
                    <a:pt x="458" y="87"/>
                  </a:lnTo>
                  <a:lnTo>
                    <a:pt x="458" y="76"/>
                  </a:lnTo>
                  <a:lnTo>
                    <a:pt x="458" y="76"/>
                  </a:lnTo>
                  <a:lnTo>
                    <a:pt x="447" y="78"/>
                  </a:lnTo>
                  <a:lnTo>
                    <a:pt x="439" y="76"/>
                  </a:lnTo>
                  <a:lnTo>
                    <a:pt x="424" y="73"/>
                  </a:lnTo>
                  <a:lnTo>
                    <a:pt x="408" y="70"/>
                  </a:lnTo>
                  <a:lnTo>
                    <a:pt x="400" y="70"/>
                  </a:lnTo>
                  <a:lnTo>
                    <a:pt x="389" y="70"/>
                  </a:lnTo>
                  <a:lnTo>
                    <a:pt x="389" y="70"/>
                  </a:lnTo>
                  <a:lnTo>
                    <a:pt x="389" y="64"/>
                  </a:lnTo>
                  <a:lnTo>
                    <a:pt x="389" y="59"/>
                  </a:lnTo>
                  <a:lnTo>
                    <a:pt x="386" y="58"/>
                  </a:lnTo>
                  <a:lnTo>
                    <a:pt x="383" y="56"/>
                  </a:lnTo>
                  <a:lnTo>
                    <a:pt x="376" y="52"/>
                  </a:lnTo>
                  <a:lnTo>
                    <a:pt x="372" y="51"/>
                  </a:lnTo>
                  <a:lnTo>
                    <a:pt x="369" y="49"/>
                  </a:lnTo>
                  <a:lnTo>
                    <a:pt x="369" y="49"/>
                  </a:lnTo>
                  <a:lnTo>
                    <a:pt x="366" y="47"/>
                  </a:lnTo>
                  <a:lnTo>
                    <a:pt x="362" y="46"/>
                  </a:lnTo>
                  <a:lnTo>
                    <a:pt x="359" y="44"/>
                  </a:lnTo>
                  <a:lnTo>
                    <a:pt x="355" y="42"/>
                  </a:lnTo>
                  <a:lnTo>
                    <a:pt x="355" y="42"/>
                  </a:lnTo>
                  <a:lnTo>
                    <a:pt x="350" y="42"/>
                  </a:lnTo>
                  <a:lnTo>
                    <a:pt x="347" y="41"/>
                  </a:lnTo>
                  <a:lnTo>
                    <a:pt x="343" y="39"/>
                  </a:lnTo>
                  <a:lnTo>
                    <a:pt x="342" y="35"/>
                  </a:lnTo>
                  <a:lnTo>
                    <a:pt x="342" y="35"/>
                  </a:lnTo>
                  <a:lnTo>
                    <a:pt x="333" y="34"/>
                  </a:lnTo>
                  <a:lnTo>
                    <a:pt x="325" y="32"/>
                  </a:lnTo>
                  <a:lnTo>
                    <a:pt x="318" y="27"/>
                  </a:lnTo>
                  <a:lnTo>
                    <a:pt x="314" y="22"/>
                  </a:lnTo>
                  <a:lnTo>
                    <a:pt x="314" y="22"/>
                  </a:lnTo>
                  <a:lnTo>
                    <a:pt x="306" y="22"/>
                  </a:lnTo>
                  <a:lnTo>
                    <a:pt x="301" y="18"/>
                  </a:lnTo>
                  <a:lnTo>
                    <a:pt x="297" y="13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2" y="8"/>
                  </a:lnTo>
                  <a:lnTo>
                    <a:pt x="270" y="8"/>
                  </a:lnTo>
                  <a:lnTo>
                    <a:pt x="249" y="5"/>
                  </a:lnTo>
                  <a:lnTo>
                    <a:pt x="229" y="1"/>
                  </a:lnTo>
                  <a:lnTo>
                    <a:pt x="219" y="0"/>
                  </a:lnTo>
                  <a:lnTo>
                    <a:pt x="205" y="1"/>
                  </a:lnTo>
                  <a:lnTo>
                    <a:pt x="205" y="15"/>
                  </a:lnTo>
                  <a:lnTo>
                    <a:pt x="205" y="15"/>
                  </a:lnTo>
                  <a:lnTo>
                    <a:pt x="205" y="20"/>
                  </a:lnTo>
                  <a:lnTo>
                    <a:pt x="203" y="24"/>
                  </a:lnTo>
                  <a:lnTo>
                    <a:pt x="202" y="27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5" y="29"/>
                  </a:lnTo>
                  <a:lnTo>
                    <a:pt x="193" y="30"/>
                  </a:lnTo>
                  <a:lnTo>
                    <a:pt x="191" y="35"/>
                  </a:lnTo>
                  <a:lnTo>
                    <a:pt x="191" y="35"/>
                  </a:lnTo>
                  <a:lnTo>
                    <a:pt x="183" y="35"/>
                  </a:lnTo>
                  <a:lnTo>
                    <a:pt x="176" y="37"/>
                  </a:lnTo>
                  <a:lnTo>
                    <a:pt x="171" y="41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2" y="42"/>
                  </a:lnTo>
                  <a:lnTo>
                    <a:pt x="157" y="46"/>
                  </a:lnTo>
                  <a:lnTo>
                    <a:pt x="154" y="49"/>
                  </a:lnTo>
                  <a:lnTo>
                    <a:pt x="147" y="56"/>
                  </a:lnTo>
                  <a:lnTo>
                    <a:pt x="140" y="64"/>
                  </a:lnTo>
                  <a:lnTo>
                    <a:pt x="135" y="68"/>
                  </a:lnTo>
                  <a:lnTo>
                    <a:pt x="130" y="70"/>
                  </a:lnTo>
                  <a:lnTo>
                    <a:pt x="130" y="70"/>
                  </a:lnTo>
                  <a:lnTo>
                    <a:pt x="123" y="70"/>
                  </a:lnTo>
                  <a:lnTo>
                    <a:pt x="118" y="68"/>
                  </a:lnTo>
                  <a:lnTo>
                    <a:pt x="115" y="64"/>
                  </a:lnTo>
                  <a:lnTo>
                    <a:pt x="110" y="63"/>
                  </a:lnTo>
                  <a:lnTo>
                    <a:pt x="110" y="63"/>
                  </a:lnTo>
                  <a:lnTo>
                    <a:pt x="106" y="64"/>
                  </a:lnTo>
                  <a:lnTo>
                    <a:pt x="103" y="66"/>
                  </a:lnTo>
                  <a:lnTo>
                    <a:pt x="99" y="70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9" y="68"/>
                  </a:lnTo>
                  <a:lnTo>
                    <a:pt x="82" y="70"/>
                  </a:lnTo>
                  <a:lnTo>
                    <a:pt x="79" y="71"/>
                  </a:lnTo>
                  <a:lnTo>
                    <a:pt x="76" y="73"/>
                  </a:lnTo>
                  <a:lnTo>
                    <a:pt x="69" y="80"/>
                  </a:lnTo>
                  <a:lnTo>
                    <a:pt x="65" y="81"/>
                  </a:lnTo>
                  <a:lnTo>
                    <a:pt x="62" y="83"/>
                  </a:lnTo>
                  <a:lnTo>
                    <a:pt x="62" y="83"/>
                  </a:lnTo>
                  <a:lnTo>
                    <a:pt x="57" y="83"/>
                  </a:lnTo>
                  <a:lnTo>
                    <a:pt x="52" y="81"/>
                  </a:lnTo>
                  <a:lnTo>
                    <a:pt x="43" y="78"/>
                  </a:lnTo>
                  <a:lnTo>
                    <a:pt x="35" y="75"/>
                  </a:lnTo>
                  <a:lnTo>
                    <a:pt x="28" y="75"/>
                  </a:lnTo>
                  <a:lnTo>
                    <a:pt x="21" y="76"/>
                  </a:lnTo>
                  <a:lnTo>
                    <a:pt x="21" y="76"/>
                  </a:lnTo>
                  <a:lnTo>
                    <a:pt x="18" y="81"/>
                  </a:lnTo>
                  <a:lnTo>
                    <a:pt x="18" y="87"/>
                  </a:lnTo>
                  <a:lnTo>
                    <a:pt x="21" y="97"/>
                  </a:lnTo>
                  <a:lnTo>
                    <a:pt x="21" y="97"/>
                  </a:lnTo>
                  <a:lnTo>
                    <a:pt x="23" y="99"/>
                  </a:lnTo>
                  <a:lnTo>
                    <a:pt x="24" y="100"/>
                  </a:lnTo>
                  <a:lnTo>
                    <a:pt x="26" y="105"/>
                  </a:lnTo>
                  <a:lnTo>
                    <a:pt x="28" y="117"/>
                  </a:lnTo>
                  <a:lnTo>
                    <a:pt x="28" y="117"/>
                  </a:lnTo>
                  <a:lnTo>
                    <a:pt x="19" y="119"/>
                  </a:lnTo>
                  <a:lnTo>
                    <a:pt x="11" y="121"/>
                  </a:lnTo>
                  <a:lnTo>
                    <a:pt x="4" y="12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7" y="131"/>
                  </a:lnTo>
                  <a:lnTo>
                    <a:pt x="12" y="133"/>
                  </a:lnTo>
                  <a:lnTo>
                    <a:pt x="12" y="133"/>
                  </a:lnTo>
                  <a:lnTo>
                    <a:pt x="14" y="133"/>
                  </a:lnTo>
                  <a:lnTo>
                    <a:pt x="14" y="133"/>
                  </a:lnTo>
                  <a:lnTo>
                    <a:pt x="18" y="136"/>
                  </a:lnTo>
                  <a:lnTo>
                    <a:pt x="18" y="136"/>
                  </a:lnTo>
                  <a:lnTo>
                    <a:pt x="19" y="136"/>
                  </a:lnTo>
                  <a:lnTo>
                    <a:pt x="19" y="136"/>
                  </a:lnTo>
                  <a:lnTo>
                    <a:pt x="23" y="139"/>
                  </a:lnTo>
                  <a:lnTo>
                    <a:pt x="23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4" y="139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26" y="141"/>
                  </a:lnTo>
                  <a:lnTo>
                    <a:pt x="33" y="150"/>
                  </a:lnTo>
                  <a:lnTo>
                    <a:pt x="36" y="156"/>
                  </a:lnTo>
                  <a:lnTo>
                    <a:pt x="41" y="163"/>
                  </a:lnTo>
                  <a:lnTo>
                    <a:pt x="45" y="165"/>
                  </a:lnTo>
                  <a:lnTo>
                    <a:pt x="48" y="167"/>
                  </a:lnTo>
                  <a:lnTo>
                    <a:pt x="48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3" y="170"/>
                  </a:lnTo>
                  <a:lnTo>
                    <a:pt x="55" y="172"/>
                  </a:lnTo>
                  <a:lnTo>
                    <a:pt x="58" y="172"/>
                  </a:lnTo>
                  <a:lnTo>
                    <a:pt x="64" y="170"/>
                  </a:lnTo>
                  <a:lnTo>
                    <a:pt x="64" y="170"/>
                  </a:lnTo>
                  <a:lnTo>
                    <a:pt x="67" y="174"/>
                  </a:lnTo>
                  <a:lnTo>
                    <a:pt x="67" y="174"/>
                  </a:lnTo>
                  <a:lnTo>
                    <a:pt x="77" y="180"/>
                  </a:lnTo>
                  <a:lnTo>
                    <a:pt x="82" y="184"/>
                  </a:lnTo>
                  <a:lnTo>
                    <a:pt x="87" y="185"/>
                  </a:lnTo>
                  <a:lnTo>
                    <a:pt x="87" y="185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93" y="185"/>
                  </a:lnTo>
                  <a:lnTo>
                    <a:pt x="93" y="185"/>
                  </a:lnTo>
                  <a:lnTo>
                    <a:pt x="94" y="189"/>
                  </a:lnTo>
                  <a:lnTo>
                    <a:pt x="94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103" y="196"/>
                  </a:lnTo>
                  <a:lnTo>
                    <a:pt x="103" y="196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16" y="206"/>
                  </a:lnTo>
                  <a:lnTo>
                    <a:pt x="116" y="206"/>
                  </a:lnTo>
                  <a:lnTo>
                    <a:pt x="116" y="214"/>
                  </a:lnTo>
                  <a:lnTo>
                    <a:pt x="120" y="220"/>
                  </a:lnTo>
                  <a:lnTo>
                    <a:pt x="123" y="225"/>
                  </a:lnTo>
                  <a:lnTo>
                    <a:pt x="128" y="228"/>
                  </a:lnTo>
                  <a:lnTo>
                    <a:pt x="137" y="237"/>
                  </a:lnTo>
                  <a:lnTo>
                    <a:pt x="140" y="240"/>
                  </a:lnTo>
                  <a:lnTo>
                    <a:pt x="144" y="247"/>
                  </a:lnTo>
                  <a:lnTo>
                    <a:pt x="144" y="247"/>
                  </a:lnTo>
                  <a:lnTo>
                    <a:pt x="147" y="254"/>
                  </a:lnTo>
                  <a:lnTo>
                    <a:pt x="151" y="261"/>
                  </a:lnTo>
                  <a:lnTo>
                    <a:pt x="159" y="272"/>
                  </a:lnTo>
                  <a:lnTo>
                    <a:pt x="168" y="284"/>
                  </a:lnTo>
                  <a:lnTo>
                    <a:pt x="169" y="293"/>
                  </a:lnTo>
                  <a:lnTo>
                    <a:pt x="171" y="301"/>
                  </a:lnTo>
                  <a:lnTo>
                    <a:pt x="171" y="301"/>
                  </a:lnTo>
                  <a:lnTo>
                    <a:pt x="178" y="305"/>
                  </a:lnTo>
                  <a:lnTo>
                    <a:pt x="183" y="310"/>
                  </a:lnTo>
                  <a:lnTo>
                    <a:pt x="188" y="315"/>
                  </a:lnTo>
                  <a:lnTo>
                    <a:pt x="191" y="322"/>
                  </a:lnTo>
                  <a:lnTo>
                    <a:pt x="191" y="322"/>
                  </a:lnTo>
                  <a:lnTo>
                    <a:pt x="191" y="327"/>
                  </a:lnTo>
                  <a:lnTo>
                    <a:pt x="195" y="329"/>
                  </a:lnTo>
                  <a:lnTo>
                    <a:pt x="200" y="334"/>
                  </a:lnTo>
                  <a:lnTo>
                    <a:pt x="203" y="336"/>
                  </a:lnTo>
                  <a:lnTo>
                    <a:pt x="205" y="339"/>
                  </a:lnTo>
                  <a:lnTo>
                    <a:pt x="205" y="344"/>
                  </a:lnTo>
                  <a:lnTo>
                    <a:pt x="205" y="349"/>
                  </a:lnTo>
                  <a:lnTo>
                    <a:pt x="205" y="349"/>
                  </a:lnTo>
                  <a:lnTo>
                    <a:pt x="217" y="358"/>
                  </a:lnTo>
                  <a:lnTo>
                    <a:pt x="227" y="368"/>
                  </a:lnTo>
                  <a:lnTo>
                    <a:pt x="237" y="378"/>
                  </a:lnTo>
                  <a:lnTo>
                    <a:pt x="246" y="390"/>
                  </a:lnTo>
                  <a:lnTo>
                    <a:pt x="246" y="390"/>
                  </a:lnTo>
                  <a:lnTo>
                    <a:pt x="251" y="392"/>
                  </a:lnTo>
                  <a:lnTo>
                    <a:pt x="256" y="395"/>
                  </a:lnTo>
                  <a:lnTo>
                    <a:pt x="263" y="404"/>
                  </a:lnTo>
                  <a:lnTo>
                    <a:pt x="268" y="414"/>
                  </a:lnTo>
                  <a:lnTo>
                    <a:pt x="273" y="424"/>
                  </a:lnTo>
                  <a:lnTo>
                    <a:pt x="273" y="424"/>
                  </a:lnTo>
                  <a:lnTo>
                    <a:pt x="285" y="426"/>
                  </a:lnTo>
                  <a:lnTo>
                    <a:pt x="294" y="431"/>
                  </a:lnTo>
                  <a:lnTo>
                    <a:pt x="302" y="436"/>
                  </a:lnTo>
                  <a:lnTo>
                    <a:pt x="306" y="440"/>
                  </a:lnTo>
                  <a:lnTo>
                    <a:pt x="307" y="445"/>
                  </a:lnTo>
                  <a:lnTo>
                    <a:pt x="307" y="445"/>
                  </a:lnTo>
                  <a:lnTo>
                    <a:pt x="307" y="448"/>
                  </a:lnTo>
                  <a:lnTo>
                    <a:pt x="307" y="448"/>
                  </a:lnTo>
                  <a:lnTo>
                    <a:pt x="307" y="450"/>
                  </a:lnTo>
                  <a:lnTo>
                    <a:pt x="307" y="450"/>
                  </a:lnTo>
                  <a:lnTo>
                    <a:pt x="307" y="452"/>
                  </a:lnTo>
                  <a:lnTo>
                    <a:pt x="307" y="452"/>
                  </a:lnTo>
                  <a:lnTo>
                    <a:pt x="307" y="453"/>
                  </a:lnTo>
                  <a:lnTo>
                    <a:pt x="307" y="453"/>
                  </a:lnTo>
                  <a:lnTo>
                    <a:pt x="309" y="457"/>
                  </a:lnTo>
                  <a:lnTo>
                    <a:pt x="309" y="457"/>
                  </a:lnTo>
                  <a:lnTo>
                    <a:pt x="311" y="459"/>
                  </a:lnTo>
                  <a:lnTo>
                    <a:pt x="311" y="459"/>
                  </a:lnTo>
                  <a:lnTo>
                    <a:pt x="313" y="464"/>
                  </a:lnTo>
                  <a:lnTo>
                    <a:pt x="316" y="465"/>
                  </a:lnTo>
                  <a:lnTo>
                    <a:pt x="323" y="470"/>
                  </a:lnTo>
                  <a:lnTo>
                    <a:pt x="328" y="476"/>
                  </a:lnTo>
                  <a:lnTo>
                    <a:pt x="331" y="479"/>
                  </a:lnTo>
                  <a:lnTo>
                    <a:pt x="333" y="482"/>
                  </a:lnTo>
                  <a:lnTo>
                    <a:pt x="333" y="482"/>
                  </a:lnTo>
                  <a:lnTo>
                    <a:pt x="335" y="482"/>
                  </a:lnTo>
                  <a:lnTo>
                    <a:pt x="335" y="482"/>
                  </a:lnTo>
                  <a:lnTo>
                    <a:pt x="342" y="484"/>
                  </a:lnTo>
                  <a:lnTo>
                    <a:pt x="347" y="488"/>
                  </a:lnTo>
                  <a:lnTo>
                    <a:pt x="347" y="488"/>
                  </a:lnTo>
                  <a:lnTo>
                    <a:pt x="350" y="489"/>
                  </a:lnTo>
                  <a:lnTo>
                    <a:pt x="350" y="489"/>
                  </a:lnTo>
                  <a:lnTo>
                    <a:pt x="354" y="493"/>
                  </a:lnTo>
                  <a:lnTo>
                    <a:pt x="357" y="494"/>
                  </a:lnTo>
                  <a:lnTo>
                    <a:pt x="366" y="498"/>
                  </a:lnTo>
                  <a:lnTo>
                    <a:pt x="369" y="499"/>
                  </a:lnTo>
                  <a:lnTo>
                    <a:pt x="372" y="503"/>
                  </a:lnTo>
                  <a:lnTo>
                    <a:pt x="374" y="508"/>
                  </a:lnTo>
                  <a:lnTo>
                    <a:pt x="372" y="515"/>
                  </a:lnTo>
                  <a:lnTo>
                    <a:pt x="372" y="515"/>
                  </a:lnTo>
                  <a:lnTo>
                    <a:pt x="376" y="517"/>
                  </a:lnTo>
                  <a:lnTo>
                    <a:pt x="376" y="517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78" y="520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3" y="523"/>
                  </a:lnTo>
                  <a:lnTo>
                    <a:pt x="386" y="527"/>
                  </a:lnTo>
                  <a:lnTo>
                    <a:pt x="386" y="527"/>
                  </a:lnTo>
                  <a:lnTo>
                    <a:pt x="389" y="528"/>
                  </a:lnTo>
                  <a:lnTo>
                    <a:pt x="389" y="528"/>
                  </a:lnTo>
                  <a:lnTo>
                    <a:pt x="389" y="530"/>
                  </a:lnTo>
                  <a:lnTo>
                    <a:pt x="389" y="530"/>
                  </a:lnTo>
                  <a:lnTo>
                    <a:pt x="393" y="532"/>
                  </a:lnTo>
                  <a:lnTo>
                    <a:pt x="393" y="532"/>
                  </a:lnTo>
                  <a:lnTo>
                    <a:pt x="395" y="534"/>
                  </a:lnTo>
                  <a:lnTo>
                    <a:pt x="395" y="534"/>
                  </a:lnTo>
                  <a:lnTo>
                    <a:pt x="396" y="535"/>
                  </a:lnTo>
                  <a:lnTo>
                    <a:pt x="396" y="535"/>
                  </a:lnTo>
                  <a:lnTo>
                    <a:pt x="398" y="537"/>
                  </a:lnTo>
                  <a:lnTo>
                    <a:pt x="398" y="537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1" y="540"/>
                  </a:lnTo>
                  <a:lnTo>
                    <a:pt x="403" y="544"/>
                  </a:lnTo>
                  <a:lnTo>
                    <a:pt x="403" y="544"/>
                  </a:lnTo>
                  <a:lnTo>
                    <a:pt x="405" y="546"/>
                  </a:lnTo>
                  <a:lnTo>
                    <a:pt x="405" y="546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7" y="549"/>
                  </a:lnTo>
                  <a:lnTo>
                    <a:pt x="408" y="554"/>
                  </a:lnTo>
                  <a:lnTo>
                    <a:pt x="408" y="554"/>
                  </a:lnTo>
                  <a:lnTo>
                    <a:pt x="408" y="556"/>
                  </a:lnTo>
                  <a:lnTo>
                    <a:pt x="408" y="556"/>
                  </a:lnTo>
                  <a:lnTo>
                    <a:pt x="410" y="559"/>
                  </a:lnTo>
                  <a:lnTo>
                    <a:pt x="410" y="559"/>
                  </a:lnTo>
                  <a:lnTo>
                    <a:pt x="410" y="561"/>
                  </a:lnTo>
                  <a:lnTo>
                    <a:pt x="410" y="561"/>
                  </a:lnTo>
                  <a:lnTo>
                    <a:pt x="410" y="568"/>
                  </a:lnTo>
                  <a:lnTo>
                    <a:pt x="410" y="568"/>
                  </a:lnTo>
                  <a:lnTo>
                    <a:pt x="427" y="573"/>
                  </a:lnTo>
                  <a:lnTo>
                    <a:pt x="444" y="578"/>
                  </a:lnTo>
                  <a:lnTo>
                    <a:pt x="461" y="583"/>
                  </a:lnTo>
                  <a:lnTo>
                    <a:pt x="478" y="588"/>
                  </a:lnTo>
                  <a:lnTo>
                    <a:pt x="478" y="588"/>
                  </a:lnTo>
                  <a:lnTo>
                    <a:pt x="482" y="595"/>
                  </a:lnTo>
                  <a:lnTo>
                    <a:pt x="485" y="600"/>
                  </a:lnTo>
                  <a:lnTo>
                    <a:pt x="495" y="609"/>
                  </a:lnTo>
                  <a:lnTo>
                    <a:pt x="505" y="617"/>
                  </a:lnTo>
                  <a:lnTo>
                    <a:pt x="509" y="622"/>
                  </a:lnTo>
                  <a:lnTo>
                    <a:pt x="512" y="629"/>
                  </a:lnTo>
                  <a:lnTo>
                    <a:pt x="512" y="629"/>
                  </a:lnTo>
                  <a:lnTo>
                    <a:pt x="517" y="636"/>
                  </a:lnTo>
                  <a:lnTo>
                    <a:pt x="519" y="646"/>
                  </a:lnTo>
                  <a:lnTo>
                    <a:pt x="519" y="658"/>
                  </a:lnTo>
                  <a:lnTo>
                    <a:pt x="519" y="670"/>
                  </a:lnTo>
                  <a:lnTo>
                    <a:pt x="519" y="670"/>
                  </a:lnTo>
                  <a:lnTo>
                    <a:pt x="529" y="677"/>
                  </a:lnTo>
                  <a:lnTo>
                    <a:pt x="529" y="677"/>
                  </a:lnTo>
                  <a:lnTo>
                    <a:pt x="531" y="678"/>
                  </a:lnTo>
                  <a:lnTo>
                    <a:pt x="531" y="678"/>
                  </a:lnTo>
                  <a:lnTo>
                    <a:pt x="536" y="684"/>
                  </a:lnTo>
                  <a:lnTo>
                    <a:pt x="536" y="684"/>
                  </a:lnTo>
                  <a:lnTo>
                    <a:pt x="540" y="685"/>
                  </a:lnTo>
                  <a:lnTo>
                    <a:pt x="540" y="685"/>
                  </a:lnTo>
                  <a:lnTo>
                    <a:pt x="545" y="690"/>
                  </a:lnTo>
                  <a:lnTo>
                    <a:pt x="551" y="697"/>
                  </a:lnTo>
                  <a:lnTo>
                    <a:pt x="560" y="713"/>
                  </a:lnTo>
                  <a:lnTo>
                    <a:pt x="560" y="713"/>
                  </a:lnTo>
                  <a:lnTo>
                    <a:pt x="562" y="714"/>
                  </a:lnTo>
                  <a:lnTo>
                    <a:pt x="562" y="714"/>
                  </a:lnTo>
                  <a:lnTo>
                    <a:pt x="565" y="721"/>
                  </a:lnTo>
                  <a:lnTo>
                    <a:pt x="565" y="721"/>
                  </a:lnTo>
                  <a:lnTo>
                    <a:pt x="567" y="723"/>
                  </a:lnTo>
                  <a:lnTo>
                    <a:pt x="567" y="723"/>
                  </a:lnTo>
                  <a:lnTo>
                    <a:pt x="569" y="726"/>
                  </a:lnTo>
                  <a:lnTo>
                    <a:pt x="569" y="726"/>
                  </a:lnTo>
                  <a:lnTo>
                    <a:pt x="569" y="728"/>
                  </a:lnTo>
                  <a:lnTo>
                    <a:pt x="569" y="728"/>
                  </a:lnTo>
                  <a:lnTo>
                    <a:pt x="577" y="735"/>
                  </a:lnTo>
                  <a:lnTo>
                    <a:pt x="584" y="742"/>
                  </a:lnTo>
                  <a:lnTo>
                    <a:pt x="587" y="748"/>
                  </a:lnTo>
                  <a:lnTo>
                    <a:pt x="589" y="757"/>
                  </a:lnTo>
                  <a:lnTo>
                    <a:pt x="589" y="757"/>
                  </a:lnTo>
                  <a:lnTo>
                    <a:pt x="589" y="760"/>
                  </a:lnTo>
                  <a:lnTo>
                    <a:pt x="589" y="760"/>
                  </a:lnTo>
                  <a:lnTo>
                    <a:pt x="589" y="764"/>
                  </a:lnTo>
                  <a:lnTo>
                    <a:pt x="587" y="767"/>
                  </a:lnTo>
                  <a:lnTo>
                    <a:pt x="587" y="767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89" y="771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6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1" y="779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4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2" y="788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1"/>
                  </a:lnTo>
                  <a:lnTo>
                    <a:pt x="591" y="794"/>
                  </a:lnTo>
                  <a:lnTo>
                    <a:pt x="591" y="794"/>
                  </a:lnTo>
                  <a:lnTo>
                    <a:pt x="591" y="796"/>
                  </a:lnTo>
                  <a:lnTo>
                    <a:pt x="591" y="796"/>
                  </a:lnTo>
                  <a:lnTo>
                    <a:pt x="589" y="800"/>
                  </a:lnTo>
                  <a:lnTo>
                    <a:pt x="589" y="800"/>
                  </a:lnTo>
                  <a:lnTo>
                    <a:pt x="589" y="801"/>
                  </a:lnTo>
                  <a:lnTo>
                    <a:pt x="589" y="801"/>
                  </a:lnTo>
                  <a:lnTo>
                    <a:pt x="587" y="806"/>
                  </a:lnTo>
                  <a:lnTo>
                    <a:pt x="587" y="806"/>
                  </a:lnTo>
                  <a:lnTo>
                    <a:pt x="592" y="810"/>
                  </a:lnTo>
                  <a:lnTo>
                    <a:pt x="598" y="813"/>
                  </a:lnTo>
                  <a:lnTo>
                    <a:pt x="599" y="820"/>
                  </a:lnTo>
                  <a:lnTo>
                    <a:pt x="601" y="827"/>
                  </a:lnTo>
                  <a:lnTo>
                    <a:pt x="601" y="827"/>
                  </a:lnTo>
                  <a:lnTo>
                    <a:pt x="601" y="846"/>
                  </a:lnTo>
                  <a:lnTo>
                    <a:pt x="601" y="861"/>
                  </a:lnTo>
                  <a:lnTo>
                    <a:pt x="598" y="875"/>
                  </a:lnTo>
                  <a:lnTo>
                    <a:pt x="594" y="888"/>
                  </a:lnTo>
                  <a:lnTo>
                    <a:pt x="586" y="914"/>
                  </a:lnTo>
                  <a:lnTo>
                    <a:pt x="582" y="928"/>
                  </a:lnTo>
                  <a:lnTo>
                    <a:pt x="580" y="943"/>
                  </a:lnTo>
                  <a:lnTo>
                    <a:pt x="580" y="943"/>
                  </a:lnTo>
                  <a:lnTo>
                    <a:pt x="582" y="955"/>
                  </a:lnTo>
                  <a:lnTo>
                    <a:pt x="586" y="965"/>
                  </a:lnTo>
                  <a:lnTo>
                    <a:pt x="587" y="975"/>
                  </a:lnTo>
                  <a:lnTo>
                    <a:pt x="587" y="991"/>
                  </a:lnTo>
                  <a:lnTo>
                    <a:pt x="587" y="991"/>
                  </a:lnTo>
                  <a:lnTo>
                    <a:pt x="584" y="996"/>
                  </a:lnTo>
                  <a:lnTo>
                    <a:pt x="580" y="1001"/>
                  </a:lnTo>
                  <a:lnTo>
                    <a:pt x="574" y="1004"/>
                  </a:lnTo>
                  <a:lnTo>
                    <a:pt x="567" y="1004"/>
                  </a:lnTo>
                  <a:lnTo>
                    <a:pt x="567" y="1018"/>
                  </a:lnTo>
                  <a:lnTo>
                    <a:pt x="567" y="1018"/>
                  </a:lnTo>
                  <a:lnTo>
                    <a:pt x="570" y="1025"/>
                  </a:lnTo>
                  <a:lnTo>
                    <a:pt x="574" y="1032"/>
                  </a:lnTo>
                  <a:lnTo>
                    <a:pt x="574" y="1042"/>
                  </a:lnTo>
                  <a:lnTo>
                    <a:pt x="574" y="1052"/>
                  </a:lnTo>
                  <a:lnTo>
                    <a:pt x="574" y="1052"/>
                  </a:lnTo>
                  <a:lnTo>
                    <a:pt x="579" y="1057"/>
                  </a:lnTo>
                  <a:lnTo>
                    <a:pt x="584" y="1062"/>
                  </a:lnTo>
                  <a:lnTo>
                    <a:pt x="586" y="1071"/>
                  </a:lnTo>
                  <a:lnTo>
                    <a:pt x="587" y="1079"/>
                  </a:lnTo>
                  <a:lnTo>
                    <a:pt x="587" y="1079"/>
                  </a:lnTo>
                  <a:lnTo>
                    <a:pt x="587" y="1083"/>
                  </a:lnTo>
                  <a:lnTo>
                    <a:pt x="589" y="1085"/>
                  </a:lnTo>
                  <a:lnTo>
                    <a:pt x="594" y="1086"/>
                  </a:lnTo>
                  <a:lnTo>
                    <a:pt x="594" y="1134"/>
                  </a:lnTo>
                  <a:lnTo>
                    <a:pt x="594" y="1134"/>
                  </a:lnTo>
                  <a:lnTo>
                    <a:pt x="598" y="1136"/>
                  </a:lnTo>
                  <a:lnTo>
                    <a:pt x="601" y="1137"/>
                  </a:lnTo>
                  <a:lnTo>
                    <a:pt x="603" y="1146"/>
                  </a:lnTo>
                  <a:lnTo>
                    <a:pt x="604" y="1149"/>
                  </a:lnTo>
                  <a:lnTo>
                    <a:pt x="606" y="1153"/>
                  </a:lnTo>
                  <a:lnTo>
                    <a:pt x="609" y="1154"/>
                  </a:lnTo>
                  <a:lnTo>
                    <a:pt x="615" y="1154"/>
                  </a:lnTo>
                  <a:lnTo>
                    <a:pt x="615" y="1154"/>
                  </a:lnTo>
                  <a:lnTo>
                    <a:pt x="613" y="1161"/>
                  </a:lnTo>
                  <a:lnTo>
                    <a:pt x="613" y="1166"/>
                  </a:lnTo>
                  <a:lnTo>
                    <a:pt x="616" y="1173"/>
                  </a:lnTo>
                  <a:lnTo>
                    <a:pt x="621" y="1178"/>
                  </a:lnTo>
                  <a:lnTo>
                    <a:pt x="621" y="1183"/>
                  </a:lnTo>
                  <a:lnTo>
                    <a:pt x="621" y="1189"/>
                  </a:lnTo>
                  <a:lnTo>
                    <a:pt x="621" y="1189"/>
                  </a:lnTo>
                  <a:lnTo>
                    <a:pt x="620" y="1194"/>
                  </a:lnTo>
                  <a:lnTo>
                    <a:pt x="618" y="1195"/>
                  </a:lnTo>
                  <a:lnTo>
                    <a:pt x="615" y="1195"/>
                  </a:lnTo>
                  <a:lnTo>
                    <a:pt x="615" y="1195"/>
                  </a:lnTo>
                  <a:lnTo>
                    <a:pt x="611" y="1195"/>
                  </a:lnTo>
                  <a:lnTo>
                    <a:pt x="609" y="1197"/>
                  </a:lnTo>
                  <a:lnTo>
                    <a:pt x="608" y="1202"/>
                  </a:lnTo>
                  <a:lnTo>
                    <a:pt x="608" y="1202"/>
                  </a:lnTo>
                  <a:lnTo>
                    <a:pt x="604" y="1204"/>
                  </a:lnTo>
                  <a:lnTo>
                    <a:pt x="603" y="1207"/>
                  </a:lnTo>
                  <a:lnTo>
                    <a:pt x="601" y="1211"/>
                  </a:lnTo>
                  <a:lnTo>
                    <a:pt x="601" y="1216"/>
                  </a:lnTo>
                  <a:lnTo>
                    <a:pt x="601" y="1216"/>
                  </a:lnTo>
                  <a:lnTo>
                    <a:pt x="604" y="1221"/>
                  </a:lnTo>
                  <a:lnTo>
                    <a:pt x="608" y="1226"/>
                  </a:lnTo>
                  <a:lnTo>
                    <a:pt x="613" y="1229"/>
                  </a:lnTo>
                  <a:lnTo>
                    <a:pt x="621" y="1229"/>
                  </a:lnTo>
                  <a:lnTo>
                    <a:pt x="621" y="1229"/>
                  </a:lnTo>
                  <a:lnTo>
                    <a:pt x="625" y="1236"/>
                  </a:lnTo>
                  <a:lnTo>
                    <a:pt x="630" y="1241"/>
                  </a:lnTo>
                  <a:lnTo>
                    <a:pt x="635" y="1247"/>
                  </a:lnTo>
                  <a:lnTo>
                    <a:pt x="642" y="1250"/>
                  </a:lnTo>
                  <a:lnTo>
                    <a:pt x="642" y="1250"/>
                  </a:lnTo>
                  <a:lnTo>
                    <a:pt x="642" y="1255"/>
                  </a:lnTo>
                  <a:lnTo>
                    <a:pt x="644" y="1260"/>
                  </a:lnTo>
                  <a:lnTo>
                    <a:pt x="647" y="1269"/>
                  </a:lnTo>
                  <a:lnTo>
                    <a:pt x="647" y="1269"/>
                  </a:lnTo>
                  <a:lnTo>
                    <a:pt x="649" y="1272"/>
                  </a:lnTo>
                  <a:lnTo>
                    <a:pt x="649" y="1277"/>
                  </a:lnTo>
                  <a:lnTo>
                    <a:pt x="649" y="1277"/>
                  </a:lnTo>
                  <a:lnTo>
                    <a:pt x="654" y="1276"/>
                  </a:lnTo>
                  <a:lnTo>
                    <a:pt x="657" y="1272"/>
                  </a:lnTo>
                  <a:lnTo>
                    <a:pt x="662" y="1264"/>
                  </a:lnTo>
                  <a:lnTo>
                    <a:pt x="662" y="1264"/>
                  </a:lnTo>
                  <a:lnTo>
                    <a:pt x="673" y="1264"/>
                  </a:lnTo>
                  <a:lnTo>
                    <a:pt x="681" y="1264"/>
                  </a:lnTo>
                  <a:lnTo>
                    <a:pt x="690" y="1267"/>
                  </a:lnTo>
                  <a:lnTo>
                    <a:pt x="695" y="1270"/>
                  </a:lnTo>
                  <a:lnTo>
                    <a:pt x="695" y="1270"/>
                  </a:lnTo>
                  <a:lnTo>
                    <a:pt x="696" y="1270"/>
                  </a:lnTo>
                  <a:lnTo>
                    <a:pt x="696" y="1270"/>
                  </a:lnTo>
                  <a:lnTo>
                    <a:pt x="696" y="1269"/>
                  </a:lnTo>
                  <a:lnTo>
                    <a:pt x="696" y="1250"/>
                  </a:lnTo>
                  <a:lnTo>
                    <a:pt x="696" y="1250"/>
                  </a:lnTo>
                  <a:lnTo>
                    <a:pt x="702" y="1247"/>
                  </a:lnTo>
                  <a:lnTo>
                    <a:pt x="707" y="1243"/>
                  </a:lnTo>
                  <a:lnTo>
                    <a:pt x="710" y="1238"/>
                  </a:lnTo>
                  <a:lnTo>
                    <a:pt x="717" y="1236"/>
                  </a:lnTo>
                  <a:lnTo>
                    <a:pt x="751" y="1236"/>
                  </a:lnTo>
                  <a:lnTo>
                    <a:pt x="751" y="1236"/>
                  </a:lnTo>
                  <a:lnTo>
                    <a:pt x="758" y="1233"/>
                  </a:lnTo>
                  <a:lnTo>
                    <a:pt x="765" y="1226"/>
                  </a:lnTo>
                  <a:lnTo>
                    <a:pt x="770" y="1219"/>
                  </a:lnTo>
                  <a:lnTo>
                    <a:pt x="775" y="1212"/>
                  </a:lnTo>
                  <a:lnTo>
                    <a:pt x="777" y="1202"/>
                  </a:lnTo>
                  <a:lnTo>
                    <a:pt x="778" y="1192"/>
                  </a:lnTo>
                  <a:lnTo>
                    <a:pt x="778" y="1180"/>
                  </a:lnTo>
                  <a:lnTo>
                    <a:pt x="778" y="1168"/>
                  </a:lnTo>
                  <a:lnTo>
                    <a:pt x="778" y="1168"/>
                  </a:lnTo>
                  <a:lnTo>
                    <a:pt x="773" y="1160"/>
                  </a:lnTo>
                  <a:lnTo>
                    <a:pt x="771" y="1154"/>
                  </a:lnTo>
                  <a:lnTo>
                    <a:pt x="771" y="1148"/>
                  </a:lnTo>
                  <a:lnTo>
                    <a:pt x="771" y="1148"/>
                  </a:lnTo>
                  <a:lnTo>
                    <a:pt x="765" y="1148"/>
                  </a:lnTo>
                  <a:lnTo>
                    <a:pt x="761" y="1144"/>
                  </a:lnTo>
                  <a:lnTo>
                    <a:pt x="758" y="1141"/>
                  </a:lnTo>
                  <a:lnTo>
                    <a:pt x="758" y="1134"/>
                  </a:lnTo>
                  <a:lnTo>
                    <a:pt x="758" y="1134"/>
                  </a:lnTo>
                  <a:lnTo>
                    <a:pt x="766" y="1136"/>
                  </a:lnTo>
                  <a:lnTo>
                    <a:pt x="773" y="1134"/>
                  </a:lnTo>
                  <a:lnTo>
                    <a:pt x="778" y="1131"/>
                  </a:lnTo>
                  <a:lnTo>
                    <a:pt x="782" y="1127"/>
                  </a:lnTo>
                  <a:lnTo>
                    <a:pt x="787" y="1117"/>
                  </a:lnTo>
                  <a:lnTo>
                    <a:pt x="792" y="1107"/>
                  </a:lnTo>
                  <a:lnTo>
                    <a:pt x="799" y="1107"/>
                  </a:lnTo>
                  <a:lnTo>
                    <a:pt x="799" y="1107"/>
                  </a:lnTo>
                  <a:lnTo>
                    <a:pt x="806" y="1107"/>
                  </a:lnTo>
                  <a:lnTo>
                    <a:pt x="809" y="1103"/>
                  </a:lnTo>
                  <a:lnTo>
                    <a:pt x="811" y="1100"/>
                  </a:lnTo>
                  <a:lnTo>
                    <a:pt x="812" y="1093"/>
                  </a:lnTo>
                  <a:lnTo>
                    <a:pt x="812" y="1093"/>
                  </a:lnTo>
                  <a:lnTo>
                    <a:pt x="816" y="1093"/>
                  </a:lnTo>
                  <a:lnTo>
                    <a:pt x="818" y="1091"/>
                  </a:lnTo>
                  <a:lnTo>
                    <a:pt x="819" y="1086"/>
                  </a:lnTo>
                  <a:lnTo>
                    <a:pt x="826" y="1086"/>
                  </a:lnTo>
                  <a:lnTo>
                    <a:pt x="826" y="1086"/>
                  </a:lnTo>
                  <a:lnTo>
                    <a:pt x="826" y="1076"/>
                  </a:lnTo>
                  <a:lnTo>
                    <a:pt x="826" y="1069"/>
                  </a:lnTo>
                  <a:lnTo>
                    <a:pt x="831" y="1054"/>
                  </a:lnTo>
                  <a:lnTo>
                    <a:pt x="833" y="1039"/>
                  </a:lnTo>
                  <a:lnTo>
                    <a:pt x="835" y="1028"/>
                  </a:lnTo>
                  <a:lnTo>
                    <a:pt x="833" y="1018"/>
                  </a:lnTo>
                  <a:lnTo>
                    <a:pt x="833" y="1018"/>
                  </a:lnTo>
                  <a:lnTo>
                    <a:pt x="841" y="1015"/>
                  </a:lnTo>
                  <a:lnTo>
                    <a:pt x="850" y="1011"/>
                  </a:lnTo>
                  <a:lnTo>
                    <a:pt x="857" y="1006"/>
                  </a:lnTo>
                  <a:lnTo>
                    <a:pt x="859" y="1003"/>
                  </a:lnTo>
                  <a:lnTo>
                    <a:pt x="860" y="998"/>
                  </a:lnTo>
                  <a:lnTo>
                    <a:pt x="860" y="998"/>
                  </a:lnTo>
                  <a:lnTo>
                    <a:pt x="869" y="992"/>
                  </a:lnTo>
                  <a:lnTo>
                    <a:pt x="872" y="989"/>
                  </a:lnTo>
                  <a:lnTo>
                    <a:pt x="874" y="984"/>
                  </a:lnTo>
                  <a:lnTo>
                    <a:pt x="874" y="984"/>
                  </a:lnTo>
                  <a:lnTo>
                    <a:pt x="874" y="979"/>
                  </a:lnTo>
                  <a:lnTo>
                    <a:pt x="876" y="975"/>
                  </a:lnTo>
                  <a:lnTo>
                    <a:pt x="877" y="972"/>
                  </a:lnTo>
                  <a:lnTo>
                    <a:pt x="881" y="970"/>
                  </a:lnTo>
                  <a:lnTo>
                    <a:pt x="881" y="970"/>
                  </a:lnTo>
                  <a:lnTo>
                    <a:pt x="881" y="963"/>
                  </a:lnTo>
                  <a:lnTo>
                    <a:pt x="877" y="960"/>
                  </a:lnTo>
                  <a:lnTo>
                    <a:pt x="876" y="955"/>
                  </a:lnTo>
                  <a:lnTo>
                    <a:pt x="874" y="950"/>
                  </a:lnTo>
                  <a:lnTo>
                    <a:pt x="874" y="950"/>
                  </a:lnTo>
                  <a:lnTo>
                    <a:pt x="872" y="948"/>
                  </a:lnTo>
                  <a:lnTo>
                    <a:pt x="870" y="946"/>
                  </a:lnTo>
                  <a:lnTo>
                    <a:pt x="867" y="943"/>
                  </a:lnTo>
                  <a:lnTo>
                    <a:pt x="865" y="938"/>
                  </a:lnTo>
                  <a:lnTo>
                    <a:pt x="864" y="936"/>
                  </a:lnTo>
                  <a:lnTo>
                    <a:pt x="860" y="936"/>
                  </a:lnTo>
                  <a:lnTo>
                    <a:pt x="860" y="929"/>
                  </a:lnTo>
                  <a:lnTo>
                    <a:pt x="860" y="929"/>
                  </a:lnTo>
                  <a:lnTo>
                    <a:pt x="864" y="929"/>
                  </a:lnTo>
                  <a:lnTo>
                    <a:pt x="865" y="928"/>
                  </a:lnTo>
                  <a:lnTo>
                    <a:pt x="867" y="923"/>
                  </a:lnTo>
                  <a:lnTo>
                    <a:pt x="867" y="923"/>
                  </a:lnTo>
                  <a:lnTo>
                    <a:pt x="865" y="916"/>
                  </a:lnTo>
                  <a:lnTo>
                    <a:pt x="865" y="911"/>
                  </a:lnTo>
                  <a:lnTo>
                    <a:pt x="869" y="904"/>
                  </a:lnTo>
                  <a:lnTo>
                    <a:pt x="874" y="899"/>
                  </a:lnTo>
                  <a:lnTo>
                    <a:pt x="874" y="893"/>
                  </a:lnTo>
                  <a:lnTo>
                    <a:pt x="874" y="888"/>
                  </a:lnTo>
                  <a:lnTo>
                    <a:pt x="874" y="888"/>
                  </a:lnTo>
                  <a:lnTo>
                    <a:pt x="870" y="882"/>
                  </a:lnTo>
                  <a:lnTo>
                    <a:pt x="865" y="878"/>
                  </a:lnTo>
                  <a:lnTo>
                    <a:pt x="853" y="871"/>
                  </a:lnTo>
                  <a:lnTo>
                    <a:pt x="848" y="868"/>
                  </a:lnTo>
                  <a:lnTo>
                    <a:pt x="843" y="863"/>
                  </a:lnTo>
                  <a:lnTo>
                    <a:pt x="840" y="856"/>
                  </a:lnTo>
                  <a:lnTo>
                    <a:pt x="840" y="847"/>
                  </a:lnTo>
                  <a:lnTo>
                    <a:pt x="840" y="847"/>
                  </a:lnTo>
                  <a:lnTo>
                    <a:pt x="835" y="847"/>
                  </a:lnTo>
                  <a:lnTo>
                    <a:pt x="829" y="847"/>
                  </a:lnTo>
                  <a:lnTo>
                    <a:pt x="824" y="842"/>
                  </a:lnTo>
                  <a:lnTo>
                    <a:pt x="816" y="839"/>
                  </a:lnTo>
                  <a:lnTo>
                    <a:pt x="812" y="839"/>
                  </a:lnTo>
                  <a:lnTo>
                    <a:pt x="806" y="841"/>
                  </a:lnTo>
                  <a:lnTo>
                    <a:pt x="806" y="841"/>
                  </a:lnTo>
                  <a:lnTo>
                    <a:pt x="800" y="815"/>
                  </a:lnTo>
                  <a:lnTo>
                    <a:pt x="797" y="803"/>
                  </a:lnTo>
                  <a:lnTo>
                    <a:pt x="792" y="793"/>
                  </a:lnTo>
                  <a:lnTo>
                    <a:pt x="792" y="793"/>
                  </a:lnTo>
                  <a:lnTo>
                    <a:pt x="795" y="793"/>
                  </a:lnTo>
                  <a:lnTo>
                    <a:pt x="797" y="791"/>
                  </a:lnTo>
                  <a:lnTo>
                    <a:pt x="799" y="786"/>
                  </a:lnTo>
                  <a:lnTo>
                    <a:pt x="802" y="783"/>
                  </a:lnTo>
                  <a:lnTo>
                    <a:pt x="804" y="781"/>
                  </a:lnTo>
                  <a:lnTo>
                    <a:pt x="806" y="779"/>
                  </a:lnTo>
                  <a:lnTo>
                    <a:pt x="806" y="779"/>
                  </a:lnTo>
                  <a:lnTo>
                    <a:pt x="812" y="765"/>
                  </a:lnTo>
                  <a:lnTo>
                    <a:pt x="821" y="754"/>
                  </a:lnTo>
                  <a:lnTo>
                    <a:pt x="833" y="745"/>
                  </a:lnTo>
                  <a:lnTo>
                    <a:pt x="847" y="738"/>
                  </a:lnTo>
                  <a:lnTo>
                    <a:pt x="847" y="738"/>
                  </a:lnTo>
                  <a:lnTo>
                    <a:pt x="847" y="735"/>
                  </a:lnTo>
                  <a:lnTo>
                    <a:pt x="848" y="733"/>
                  </a:lnTo>
                  <a:lnTo>
                    <a:pt x="853" y="731"/>
                  </a:lnTo>
                  <a:lnTo>
                    <a:pt x="857" y="728"/>
                  </a:lnTo>
                  <a:lnTo>
                    <a:pt x="859" y="726"/>
                  </a:lnTo>
                  <a:lnTo>
                    <a:pt x="860" y="725"/>
                  </a:lnTo>
                  <a:lnTo>
                    <a:pt x="860" y="725"/>
                  </a:lnTo>
                  <a:lnTo>
                    <a:pt x="867" y="723"/>
                  </a:lnTo>
                  <a:lnTo>
                    <a:pt x="872" y="719"/>
                  </a:lnTo>
                  <a:lnTo>
                    <a:pt x="879" y="718"/>
                  </a:lnTo>
                  <a:lnTo>
                    <a:pt x="888" y="718"/>
                  </a:lnTo>
                  <a:lnTo>
                    <a:pt x="888" y="718"/>
                  </a:lnTo>
                  <a:lnTo>
                    <a:pt x="888" y="731"/>
                  </a:lnTo>
                  <a:lnTo>
                    <a:pt x="889" y="736"/>
                  </a:lnTo>
                  <a:lnTo>
                    <a:pt x="891" y="738"/>
                  </a:lnTo>
                  <a:lnTo>
                    <a:pt x="894" y="738"/>
                  </a:lnTo>
                  <a:lnTo>
                    <a:pt x="894" y="738"/>
                  </a:lnTo>
                  <a:lnTo>
                    <a:pt x="894" y="752"/>
                  </a:lnTo>
                  <a:lnTo>
                    <a:pt x="896" y="757"/>
                  </a:lnTo>
                  <a:lnTo>
                    <a:pt x="898" y="759"/>
                  </a:lnTo>
                  <a:lnTo>
                    <a:pt x="901" y="759"/>
                  </a:lnTo>
                  <a:lnTo>
                    <a:pt x="901" y="759"/>
                  </a:lnTo>
                  <a:lnTo>
                    <a:pt x="901" y="748"/>
                  </a:lnTo>
                  <a:lnTo>
                    <a:pt x="903" y="740"/>
                  </a:lnTo>
                  <a:lnTo>
                    <a:pt x="908" y="735"/>
                  </a:lnTo>
                  <a:lnTo>
                    <a:pt x="915" y="731"/>
                  </a:lnTo>
                  <a:lnTo>
                    <a:pt x="915" y="731"/>
                  </a:lnTo>
                  <a:lnTo>
                    <a:pt x="929" y="738"/>
                  </a:lnTo>
                  <a:lnTo>
                    <a:pt x="942" y="745"/>
                  </a:lnTo>
                  <a:lnTo>
                    <a:pt x="942" y="745"/>
                  </a:lnTo>
                  <a:lnTo>
                    <a:pt x="946" y="740"/>
                  </a:lnTo>
                  <a:lnTo>
                    <a:pt x="949" y="735"/>
                  </a:lnTo>
                  <a:lnTo>
                    <a:pt x="954" y="733"/>
                  </a:lnTo>
                  <a:lnTo>
                    <a:pt x="963" y="731"/>
                  </a:lnTo>
                  <a:lnTo>
                    <a:pt x="963" y="731"/>
                  </a:lnTo>
                  <a:lnTo>
                    <a:pt x="963" y="736"/>
                  </a:lnTo>
                  <a:lnTo>
                    <a:pt x="964" y="740"/>
                  </a:lnTo>
                  <a:lnTo>
                    <a:pt x="968" y="742"/>
                  </a:lnTo>
                  <a:lnTo>
                    <a:pt x="971" y="743"/>
                  </a:lnTo>
                  <a:lnTo>
                    <a:pt x="980" y="745"/>
                  </a:lnTo>
                  <a:lnTo>
                    <a:pt x="981" y="748"/>
                  </a:lnTo>
                  <a:lnTo>
                    <a:pt x="983" y="752"/>
                  </a:lnTo>
                  <a:lnTo>
                    <a:pt x="983" y="752"/>
                  </a:lnTo>
                  <a:lnTo>
                    <a:pt x="988" y="754"/>
                  </a:lnTo>
                  <a:lnTo>
                    <a:pt x="992" y="755"/>
                  </a:lnTo>
                  <a:lnTo>
                    <a:pt x="997" y="762"/>
                  </a:lnTo>
                  <a:lnTo>
                    <a:pt x="1002" y="769"/>
                  </a:lnTo>
                  <a:lnTo>
                    <a:pt x="1005" y="771"/>
                  </a:lnTo>
                  <a:lnTo>
                    <a:pt x="1010" y="772"/>
                  </a:lnTo>
                  <a:lnTo>
                    <a:pt x="1010" y="772"/>
                  </a:lnTo>
                  <a:lnTo>
                    <a:pt x="1010" y="760"/>
                  </a:lnTo>
                  <a:lnTo>
                    <a:pt x="1010" y="750"/>
                  </a:lnTo>
                  <a:lnTo>
                    <a:pt x="1012" y="745"/>
                  </a:lnTo>
                  <a:lnTo>
                    <a:pt x="1015" y="742"/>
                  </a:lnTo>
                  <a:lnTo>
                    <a:pt x="1019" y="740"/>
                  </a:lnTo>
                  <a:lnTo>
                    <a:pt x="1024" y="738"/>
                  </a:lnTo>
                  <a:lnTo>
                    <a:pt x="1024" y="738"/>
                  </a:lnTo>
                  <a:lnTo>
                    <a:pt x="1027" y="738"/>
                  </a:lnTo>
                  <a:lnTo>
                    <a:pt x="1031" y="735"/>
                  </a:lnTo>
                  <a:lnTo>
                    <a:pt x="1036" y="730"/>
                  </a:lnTo>
                  <a:lnTo>
                    <a:pt x="1038" y="726"/>
                  </a:lnTo>
                  <a:lnTo>
                    <a:pt x="1041" y="725"/>
                  </a:lnTo>
                  <a:lnTo>
                    <a:pt x="1044" y="725"/>
                  </a:lnTo>
                  <a:lnTo>
                    <a:pt x="1051" y="725"/>
                  </a:lnTo>
                  <a:lnTo>
                    <a:pt x="1051" y="725"/>
                  </a:lnTo>
                  <a:lnTo>
                    <a:pt x="1056" y="726"/>
                  </a:lnTo>
                  <a:lnTo>
                    <a:pt x="1060" y="730"/>
                  </a:lnTo>
                  <a:lnTo>
                    <a:pt x="1067" y="736"/>
                  </a:lnTo>
                  <a:lnTo>
                    <a:pt x="1070" y="740"/>
                  </a:lnTo>
                  <a:lnTo>
                    <a:pt x="1073" y="743"/>
                  </a:lnTo>
                  <a:lnTo>
                    <a:pt x="1079" y="745"/>
                  </a:lnTo>
                  <a:lnTo>
                    <a:pt x="1085" y="745"/>
                  </a:lnTo>
                  <a:lnTo>
                    <a:pt x="1085" y="745"/>
                  </a:lnTo>
                  <a:lnTo>
                    <a:pt x="1089" y="745"/>
                  </a:lnTo>
                  <a:lnTo>
                    <a:pt x="1092" y="742"/>
                  </a:lnTo>
                  <a:lnTo>
                    <a:pt x="1096" y="740"/>
                  </a:lnTo>
                  <a:lnTo>
                    <a:pt x="1099" y="738"/>
                  </a:lnTo>
                  <a:lnTo>
                    <a:pt x="1099" y="738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1" y="736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4" y="735"/>
                  </a:lnTo>
                  <a:lnTo>
                    <a:pt x="1108" y="735"/>
                  </a:lnTo>
                  <a:lnTo>
                    <a:pt x="1108" y="735"/>
                  </a:lnTo>
                  <a:lnTo>
                    <a:pt x="1113" y="731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18" y="728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23"/>
                  </a:lnTo>
                  <a:lnTo>
                    <a:pt x="1120" y="723"/>
                  </a:lnTo>
                  <a:lnTo>
                    <a:pt x="1120" y="718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E44D4B6D-E792-4F6E-B4DE-9A7251A8A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0" y="5776913"/>
              <a:ext cx="322263" cy="285750"/>
            </a:xfrm>
            <a:custGeom>
              <a:avLst/>
              <a:gdLst>
                <a:gd name="T0" fmla="*/ 887 w 896"/>
                <a:gd name="T1" fmla="*/ 277 h 793"/>
                <a:gd name="T2" fmla="*/ 851 w 896"/>
                <a:gd name="T3" fmla="*/ 212 h 793"/>
                <a:gd name="T4" fmla="*/ 815 w 896"/>
                <a:gd name="T5" fmla="*/ 135 h 793"/>
                <a:gd name="T6" fmla="*/ 774 w 896"/>
                <a:gd name="T7" fmla="*/ 118 h 793"/>
                <a:gd name="T8" fmla="*/ 742 w 896"/>
                <a:gd name="T9" fmla="*/ 111 h 793"/>
                <a:gd name="T10" fmla="*/ 711 w 896"/>
                <a:gd name="T11" fmla="*/ 103 h 793"/>
                <a:gd name="T12" fmla="*/ 677 w 896"/>
                <a:gd name="T13" fmla="*/ 79 h 793"/>
                <a:gd name="T14" fmla="*/ 656 w 896"/>
                <a:gd name="T15" fmla="*/ 55 h 793"/>
                <a:gd name="T16" fmla="*/ 643 w 896"/>
                <a:gd name="T17" fmla="*/ 14 h 793"/>
                <a:gd name="T18" fmla="*/ 595 w 896"/>
                <a:gd name="T19" fmla="*/ 0 h 793"/>
                <a:gd name="T20" fmla="*/ 527 w 896"/>
                <a:gd name="T21" fmla="*/ 26 h 793"/>
                <a:gd name="T22" fmla="*/ 487 w 896"/>
                <a:gd name="T23" fmla="*/ 40 h 793"/>
                <a:gd name="T24" fmla="*/ 436 w 896"/>
                <a:gd name="T25" fmla="*/ 40 h 793"/>
                <a:gd name="T26" fmla="*/ 406 w 896"/>
                <a:gd name="T27" fmla="*/ 59 h 793"/>
                <a:gd name="T28" fmla="*/ 377 w 896"/>
                <a:gd name="T29" fmla="*/ 82 h 793"/>
                <a:gd name="T30" fmla="*/ 298 w 896"/>
                <a:gd name="T31" fmla="*/ 103 h 793"/>
                <a:gd name="T32" fmla="*/ 267 w 896"/>
                <a:gd name="T33" fmla="*/ 141 h 793"/>
                <a:gd name="T34" fmla="*/ 233 w 896"/>
                <a:gd name="T35" fmla="*/ 141 h 793"/>
                <a:gd name="T36" fmla="*/ 231 w 896"/>
                <a:gd name="T37" fmla="*/ 134 h 793"/>
                <a:gd name="T38" fmla="*/ 221 w 896"/>
                <a:gd name="T39" fmla="*/ 130 h 793"/>
                <a:gd name="T40" fmla="*/ 184 w 896"/>
                <a:gd name="T41" fmla="*/ 152 h 793"/>
                <a:gd name="T42" fmla="*/ 165 w 896"/>
                <a:gd name="T43" fmla="*/ 164 h 793"/>
                <a:gd name="T44" fmla="*/ 138 w 896"/>
                <a:gd name="T45" fmla="*/ 178 h 793"/>
                <a:gd name="T46" fmla="*/ 131 w 896"/>
                <a:gd name="T47" fmla="*/ 180 h 793"/>
                <a:gd name="T48" fmla="*/ 93 w 896"/>
                <a:gd name="T49" fmla="*/ 210 h 793"/>
                <a:gd name="T50" fmla="*/ 90 w 896"/>
                <a:gd name="T51" fmla="*/ 221 h 793"/>
                <a:gd name="T52" fmla="*/ 87 w 896"/>
                <a:gd name="T53" fmla="*/ 224 h 793"/>
                <a:gd name="T54" fmla="*/ 71 w 896"/>
                <a:gd name="T55" fmla="*/ 285 h 793"/>
                <a:gd name="T56" fmla="*/ 35 w 896"/>
                <a:gd name="T57" fmla="*/ 294 h 793"/>
                <a:gd name="T58" fmla="*/ 15 w 896"/>
                <a:gd name="T59" fmla="*/ 383 h 793"/>
                <a:gd name="T60" fmla="*/ 27 w 896"/>
                <a:gd name="T61" fmla="*/ 436 h 793"/>
                <a:gd name="T62" fmla="*/ 6 w 896"/>
                <a:gd name="T63" fmla="*/ 488 h 793"/>
                <a:gd name="T64" fmla="*/ 29 w 896"/>
                <a:gd name="T65" fmla="*/ 540 h 793"/>
                <a:gd name="T66" fmla="*/ 29 w 896"/>
                <a:gd name="T67" fmla="*/ 574 h 793"/>
                <a:gd name="T68" fmla="*/ 47 w 896"/>
                <a:gd name="T69" fmla="*/ 633 h 793"/>
                <a:gd name="T70" fmla="*/ 76 w 896"/>
                <a:gd name="T71" fmla="*/ 662 h 793"/>
                <a:gd name="T72" fmla="*/ 80 w 896"/>
                <a:gd name="T73" fmla="*/ 668 h 793"/>
                <a:gd name="T74" fmla="*/ 85 w 896"/>
                <a:gd name="T75" fmla="*/ 668 h 793"/>
                <a:gd name="T76" fmla="*/ 109 w 896"/>
                <a:gd name="T77" fmla="*/ 676 h 793"/>
                <a:gd name="T78" fmla="*/ 172 w 896"/>
                <a:gd name="T79" fmla="*/ 717 h 793"/>
                <a:gd name="T80" fmla="*/ 231 w 896"/>
                <a:gd name="T81" fmla="*/ 748 h 793"/>
                <a:gd name="T82" fmla="*/ 240 w 896"/>
                <a:gd name="T83" fmla="*/ 792 h 793"/>
                <a:gd name="T84" fmla="*/ 260 w 896"/>
                <a:gd name="T85" fmla="*/ 780 h 793"/>
                <a:gd name="T86" fmla="*/ 320 w 896"/>
                <a:gd name="T87" fmla="*/ 753 h 793"/>
                <a:gd name="T88" fmla="*/ 330 w 896"/>
                <a:gd name="T89" fmla="*/ 751 h 793"/>
                <a:gd name="T90" fmla="*/ 342 w 896"/>
                <a:gd name="T91" fmla="*/ 750 h 793"/>
                <a:gd name="T92" fmla="*/ 366 w 896"/>
                <a:gd name="T93" fmla="*/ 741 h 793"/>
                <a:gd name="T94" fmla="*/ 404 w 896"/>
                <a:gd name="T95" fmla="*/ 724 h 793"/>
                <a:gd name="T96" fmla="*/ 433 w 896"/>
                <a:gd name="T97" fmla="*/ 738 h 793"/>
                <a:gd name="T98" fmla="*/ 465 w 896"/>
                <a:gd name="T99" fmla="*/ 724 h 793"/>
                <a:gd name="T100" fmla="*/ 520 w 896"/>
                <a:gd name="T101" fmla="*/ 703 h 793"/>
                <a:gd name="T102" fmla="*/ 533 w 896"/>
                <a:gd name="T103" fmla="*/ 676 h 793"/>
                <a:gd name="T104" fmla="*/ 554 w 896"/>
                <a:gd name="T105" fmla="*/ 635 h 793"/>
                <a:gd name="T106" fmla="*/ 588 w 896"/>
                <a:gd name="T107" fmla="*/ 596 h 793"/>
                <a:gd name="T108" fmla="*/ 639 w 896"/>
                <a:gd name="T109" fmla="*/ 575 h 793"/>
                <a:gd name="T110" fmla="*/ 704 w 896"/>
                <a:gd name="T111" fmla="*/ 589 h 793"/>
                <a:gd name="T112" fmla="*/ 731 w 896"/>
                <a:gd name="T113" fmla="*/ 587 h 793"/>
                <a:gd name="T114" fmla="*/ 779 w 896"/>
                <a:gd name="T115" fmla="*/ 567 h 793"/>
                <a:gd name="T116" fmla="*/ 796 w 896"/>
                <a:gd name="T117" fmla="*/ 551 h 793"/>
                <a:gd name="T118" fmla="*/ 830 w 896"/>
                <a:gd name="T119" fmla="*/ 483 h 793"/>
                <a:gd name="T120" fmla="*/ 856 w 896"/>
                <a:gd name="T121" fmla="*/ 459 h 793"/>
                <a:gd name="T122" fmla="*/ 895 w 896"/>
                <a:gd name="T123" fmla="*/ 444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6" h="793">
                  <a:moveTo>
                    <a:pt x="888" y="349"/>
                  </a:moveTo>
                  <a:lnTo>
                    <a:pt x="888" y="349"/>
                  </a:lnTo>
                  <a:lnTo>
                    <a:pt x="882" y="343"/>
                  </a:lnTo>
                  <a:lnTo>
                    <a:pt x="878" y="338"/>
                  </a:lnTo>
                  <a:lnTo>
                    <a:pt x="876" y="330"/>
                  </a:lnTo>
                  <a:lnTo>
                    <a:pt x="875" y="321"/>
                  </a:lnTo>
                  <a:lnTo>
                    <a:pt x="875" y="321"/>
                  </a:lnTo>
                  <a:lnTo>
                    <a:pt x="878" y="306"/>
                  </a:lnTo>
                  <a:lnTo>
                    <a:pt x="882" y="292"/>
                  </a:lnTo>
                  <a:lnTo>
                    <a:pt x="887" y="277"/>
                  </a:lnTo>
                  <a:lnTo>
                    <a:pt x="888" y="260"/>
                  </a:lnTo>
                  <a:lnTo>
                    <a:pt x="888" y="260"/>
                  </a:lnTo>
                  <a:lnTo>
                    <a:pt x="885" y="251"/>
                  </a:lnTo>
                  <a:lnTo>
                    <a:pt x="880" y="245"/>
                  </a:lnTo>
                  <a:lnTo>
                    <a:pt x="876" y="236"/>
                  </a:lnTo>
                  <a:lnTo>
                    <a:pt x="875" y="231"/>
                  </a:lnTo>
                  <a:lnTo>
                    <a:pt x="875" y="226"/>
                  </a:lnTo>
                  <a:lnTo>
                    <a:pt x="875" y="226"/>
                  </a:lnTo>
                  <a:lnTo>
                    <a:pt x="863" y="219"/>
                  </a:lnTo>
                  <a:lnTo>
                    <a:pt x="851" y="212"/>
                  </a:lnTo>
                  <a:lnTo>
                    <a:pt x="841" y="204"/>
                  </a:lnTo>
                  <a:lnTo>
                    <a:pt x="834" y="192"/>
                  </a:lnTo>
                  <a:lnTo>
                    <a:pt x="834" y="192"/>
                  </a:lnTo>
                  <a:lnTo>
                    <a:pt x="830" y="181"/>
                  </a:lnTo>
                  <a:lnTo>
                    <a:pt x="829" y="170"/>
                  </a:lnTo>
                  <a:lnTo>
                    <a:pt x="825" y="159"/>
                  </a:lnTo>
                  <a:lnTo>
                    <a:pt x="827" y="144"/>
                  </a:lnTo>
                  <a:lnTo>
                    <a:pt x="827" y="144"/>
                  </a:lnTo>
                  <a:lnTo>
                    <a:pt x="820" y="141"/>
                  </a:lnTo>
                  <a:lnTo>
                    <a:pt x="815" y="135"/>
                  </a:lnTo>
                  <a:lnTo>
                    <a:pt x="810" y="130"/>
                  </a:lnTo>
                  <a:lnTo>
                    <a:pt x="806" y="123"/>
                  </a:lnTo>
                  <a:lnTo>
                    <a:pt x="806" y="123"/>
                  </a:lnTo>
                  <a:lnTo>
                    <a:pt x="799" y="123"/>
                  </a:lnTo>
                  <a:lnTo>
                    <a:pt x="793" y="123"/>
                  </a:lnTo>
                  <a:lnTo>
                    <a:pt x="786" y="123"/>
                  </a:lnTo>
                  <a:lnTo>
                    <a:pt x="779" y="123"/>
                  </a:lnTo>
                  <a:lnTo>
                    <a:pt x="779" y="123"/>
                  </a:lnTo>
                  <a:lnTo>
                    <a:pt x="777" y="120"/>
                  </a:lnTo>
                  <a:lnTo>
                    <a:pt x="774" y="118"/>
                  </a:lnTo>
                  <a:lnTo>
                    <a:pt x="772" y="117"/>
                  </a:lnTo>
                  <a:lnTo>
                    <a:pt x="772" y="117"/>
                  </a:lnTo>
                  <a:lnTo>
                    <a:pt x="765" y="117"/>
                  </a:lnTo>
                  <a:lnTo>
                    <a:pt x="759" y="117"/>
                  </a:lnTo>
                  <a:lnTo>
                    <a:pt x="752" y="118"/>
                  </a:lnTo>
                  <a:lnTo>
                    <a:pt x="745" y="117"/>
                  </a:lnTo>
                  <a:lnTo>
                    <a:pt x="745" y="117"/>
                  </a:lnTo>
                  <a:lnTo>
                    <a:pt x="743" y="115"/>
                  </a:lnTo>
                  <a:lnTo>
                    <a:pt x="743" y="113"/>
                  </a:lnTo>
                  <a:lnTo>
                    <a:pt x="742" y="111"/>
                  </a:lnTo>
                  <a:lnTo>
                    <a:pt x="738" y="110"/>
                  </a:lnTo>
                  <a:lnTo>
                    <a:pt x="738" y="110"/>
                  </a:lnTo>
                  <a:lnTo>
                    <a:pt x="728" y="110"/>
                  </a:lnTo>
                  <a:lnTo>
                    <a:pt x="723" y="110"/>
                  </a:lnTo>
                  <a:lnTo>
                    <a:pt x="718" y="110"/>
                  </a:lnTo>
                  <a:lnTo>
                    <a:pt x="718" y="110"/>
                  </a:lnTo>
                  <a:lnTo>
                    <a:pt x="716" y="108"/>
                  </a:lnTo>
                  <a:lnTo>
                    <a:pt x="716" y="106"/>
                  </a:lnTo>
                  <a:lnTo>
                    <a:pt x="714" y="105"/>
                  </a:lnTo>
                  <a:lnTo>
                    <a:pt x="711" y="103"/>
                  </a:lnTo>
                  <a:lnTo>
                    <a:pt x="711" y="103"/>
                  </a:lnTo>
                  <a:lnTo>
                    <a:pt x="706" y="101"/>
                  </a:lnTo>
                  <a:lnTo>
                    <a:pt x="702" y="98"/>
                  </a:lnTo>
                  <a:lnTo>
                    <a:pt x="697" y="96"/>
                  </a:lnTo>
                  <a:lnTo>
                    <a:pt x="690" y="96"/>
                  </a:lnTo>
                  <a:lnTo>
                    <a:pt x="690" y="96"/>
                  </a:lnTo>
                  <a:lnTo>
                    <a:pt x="687" y="91"/>
                  </a:lnTo>
                  <a:lnTo>
                    <a:pt x="684" y="86"/>
                  </a:lnTo>
                  <a:lnTo>
                    <a:pt x="678" y="82"/>
                  </a:lnTo>
                  <a:lnTo>
                    <a:pt x="677" y="79"/>
                  </a:lnTo>
                  <a:lnTo>
                    <a:pt x="677" y="76"/>
                  </a:lnTo>
                  <a:lnTo>
                    <a:pt x="677" y="76"/>
                  </a:lnTo>
                  <a:lnTo>
                    <a:pt x="675" y="70"/>
                  </a:lnTo>
                  <a:lnTo>
                    <a:pt x="672" y="67"/>
                  </a:lnTo>
                  <a:lnTo>
                    <a:pt x="663" y="62"/>
                  </a:lnTo>
                  <a:lnTo>
                    <a:pt x="663" y="62"/>
                  </a:lnTo>
                  <a:lnTo>
                    <a:pt x="661" y="60"/>
                  </a:lnTo>
                  <a:lnTo>
                    <a:pt x="661" y="57"/>
                  </a:lnTo>
                  <a:lnTo>
                    <a:pt x="660" y="55"/>
                  </a:lnTo>
                  <a:lnTo>
                    <a:pt x="656" y="55"/>
                  </a:lnTo>
                  <a:lnTo>
                    <a:pt x="656" y="55"/>
                  </a:lnTo>
                  <a:lnTo>
                    <a:pt x="656" y="38"/>
                  </a:lnTo>
                  <a:lnTo>
                    <a:pt x="658" y="31"/>
                  </a:lnTo>
                  <a:lnTo>
                    <a:pt x="660" y="29"/>
                  </a:lnTo>
                  <a:lnTo>
                    <a:pt x="663" y="28"/>
                  </a:lnTo>
                  <a:lnTo>
                    <a:pt x="663" y="28"/>
                  </a:lnTo>
                  <a:lnTo>
                    <a:pt x="660" y="23"/>
                  </a:lnTo>
                  <a:lnTo>
                    <a:pt x="656" y="18"/>
                  </a:lnTo>
                  <a:lnTo>
                    <a:pt x="649" y="14"/>
                  </a:lnTo>
                  <a:lnTo>
                    <a:pt x="643" y="14"/>
                  </a:lnTo>
                  <a:lnTo>
                    <a:pt x="636" y="14"/>
                  </a:lnTo>
                  <a:lnTo>
                    <a:pt x="636" y="14"/>
                  </a:lnTo>
                  <a:lnTo>
                    <a:pt x="627" y="16"/>
                  </a:lnTo>
                  <a:lnTo>
                    <a:pt x="622" y="14"/>
                  </a:lnTo>
                  <a:lnTo>
                    <a:pt x="617" y="12"/>
                  </a:lnTo>
                  <a:lnTo>
                    <a:pt x="614" y="9"/>
                  </a:lnTo>
                  <a:lnTo>
                    <a:pt x="610" y="6"/>
                  </a:lnTo>
                  <a:lnTo>
                    <a:pt x="607" y="2"/>
                  </a:lnTo>
                  <a:lnTo>
                    <a:pt x="602" y="0"/>
                  </a:lnTo>
                  <a:lnTo>
                    <a:pt x="595" y="0"/>
                  </a:lnTo>
                  <a:lnTo>
                    <a:pt x="595" y="0"/>
                  </a:lnTo>
                  <a:lnTo>
                    <a:pt x="586" y="0"/>
                  </a:lnTo>
                  <a:lnTo>
                    <a:pt x="580" y="2"/>
                  </a:lnTo>
                  <a:lnTo>
                    <a:pt x="574" y="6"/>
                  </a:lnTo>
                  <a:lnTo>
                    <a:pt x="568" y="7"/>
                  </a:lnTo>
                  <a:lnTo>
                    <a:pt x="568" y="7"/>
                  </a:lnTo>
                  <a:lnTo>
                    <a:pt x="556" y="12"/>
                  </a:lnTo>
                  <a:lnTo>
                    <a:pt x="545" y="19"/>
                  </a:lnTo>
                  <a:lnTo>
                    <a:pt x="533" y="24"/>
                  </a:lnTo>
                  <a:lnTo>
                    <a:pt x="527" y="26"/>
                  </a:lnTo>
                  <a:lnTo>
                    <a:pt x="520" y="28"/>
                  </a:lnTo>
                  <a:lnTo>
                    <a:pt x="520" y="28"/>
                  </a:lnTo>
                  <a:lnTo>
                    <a:pt x="515" y="31"/>
                  </a:lnTo>
                  <a:lnTo>
                    <a:pt x="508" y="33"/>
                  </a:lnTo>
                  <a:lnTo>
                    <a:pt x="503" y="36"/>
                  </a:lnTo>
                  <a:lnTo>
                    <a:pt x="501" y="38"/>
                  </a:lnTo>
                  <a:lnTo>
                    <a:pt x="499" y="41"/>
                  </a:lnTo>
                  <a:lnTo>
                    <a:pt x="499" y="41"/>
                  </a:lnTo>
                  <a:lnTo>
                    <a:pt x="493" y="41"/>
                  </a:lnTo>
                  <a:lnTo>
                    <a:pt x="487" y="40"/>
                  </a:lnTo>
                  <a:lnTo>
                    <a:pt x="479" y="35"/>
                  </a:lnTo>
                  <a:lnTo>
                    <a:pt x="470" y="29"/>
                  </a:lnTo>
                  <a:lnTo>
                    <a:pt x="465" y="28"/>
                  </a:lnTo>
                  <a:lnTo>
                    <a:pt x="458" y="28"/>
                  </a:lnTo>
                  <a:lnTo>
                    <a:pt x="458" y="28"/>
                  </a:lnTo>
                  <a:lnTo>
                    <a:pt x="450" y="33"/>
                  </a:lnTo>
                  <a:lnTo>
                    <a:pt x="445" y="35"/>
                  </a:lnTo>
                  <a:lnTo>
                    <a:pt x="438" y="35"/>
                  </a:lnTo>
                  <a:lnTo>
                    <a:pt x="438" y="35"/>
                  </a:lnTo>
                  <a:lnTo>
                    <a:pt x="436" y="40"/>
                  </a:lnTo>
                  <a:lnTo>
                    <a:pt x="435" y="41"/>
                  </a:lnTo>
                  <a:lnTo>
                    <a:pt x="431" y="41"/>
                  </a:lnTo>
                  <a:lnTo>
                    <a:pt x="431" y="41"/>
                  </a:lnTo>
                  <a:lnTo>
                    <a:pt x="423" y="47"/>
                  </a:lnTo>
                  <a:lnTo>
                    <a:pt x="419" y="50"/>
                  </a:lnTo>
                  <a:lnTo>
                    <a:pt x="418" y="55"/>
                  </a:lnTo>
                  <a:lnTo>
                    <a:pt x="418" y="55"/>
                  </a:lnTo>
                  <a:lnTo>
                    <a:pt x="412" y="55"/>
                  </a:lnTo>
                  <a:lnTo>
                    <a:pt x="409" y="57"/>
                  </a:lnTo>
                  <a:lnTo>
                    <a:pt x="406" y="59"/>
                  </a:lnTo>
                  <a:lnTo>
                    <a:pt x="404" y="62"/>
                  </a:lnTo>
                  <a:lnTo>
                    <a:pt x="404" y="62"/>
                  </a:lnTo>
                  <a:lnTo>
                    <a:pt x="395" y="67"/>
                  </a:lnTo>
                  <a:lnTo>
                    <a:pt x="392" y="70"/>
                  </a:lnTo>
                  <a:lnTo>
                    <a:pt x="390" y="76"/>
                  </a:lnTo>
                  <a:lnTo>
                    <a:pt x="390" y="76"/>
                  </a:lnTo>
                  <a:lnTo>
                    <a:pt x="385" y="76"/>
                  </a:lnTo>
                  <a:lnTo>
                    <a:pt x="382" y="77"/>
                  </a:lnTo>
                  <a:lnTo>
                    <a:pt x="378" y="79"/>
                  </a:lnTo>
                  <a:lnTo>
                    <a:pt x="377" y="82"/>
                  </a:lnTo>
                  <a:lnTo>
                    <a:pt x="363" y="82"/>
                  </a:lnTo>
                  <a:lnTo>
                    <a:pt x="363" y="82"/>
                  </a:lnTo>
                  <a:lnTo>
                    <a:pt x="358" y="86"/>
                  </a:lnTo>
                  <a:lnTo>
                    <a:pt x="351" y="88"/>
                  </a:lnTo>
                  <a:lnTo>
                    <a:pt x="336" y="91"/>
                  </a:lnTo>
                  <a:lnTo>
                    <a:pt x="322" y="93"/>
                  </a:lnTo>
                  <a:lnTo>
                    <a:pt x="308" y="96"/>
                  </a:lnTo>
                  <a:lnTo>
                    <a:pt x="308" y="96"/>
                  </a:lnTo>
                  <a:lnTo>
                    <a:pt x="303" y="100"/>
                  </a:lnTo>
                  <a:lnTo>
                    <a:pt x="298" y="103"/>
                  </a:lnTo>
                  <a:lnTo>
                    <a:pt x="293" y="108"/>
                  </a:lnTo>
                  <a:lnTo>
                    <a:pt x="288" y="110"/>
                  </a:lnTo>
                  <a:lnTo>
                    <a:pt x="288" y="110"/>
                  </a:lnTo>
                  <a:lnTo>
                    <a:pt x="283" y="113"/>
                  </a:lnTo>
                  <a:lnTo>
                    <a:pt x="278" y="117"/>
                  </a:lnTo>
                  <a:lnTo>
                    <a:pt x="274" y="123"/>
                  </a:lnTo>
                  <a:lnTo>
                    <a:pt x="274" y="130"/>
                  </a:lnTo>
                  <a:lnTo>
                    <a:pt x="274" y="130"/>
                  </a:lnTo>
                  <a:lnTo>
                    <a:pt x="271" y="135"/>
                  </a:lnTo>
                  <a:lnTo>
                    <a:pt x="267" y="141"/>
                  </a:lnTo>
                  <a:lnTo>
                    <a:pt x="262" y="144"/>
                  </a:lnTo>
                  <a:lnTo>
                    <a:pt x="260" y="151"/>
                  </a:lnTo>
                  <a:lnTo>
                    <a:pt x="260" y="151"/>
                  </a:lnTo>
                  <a:lnTo>
                    <a:pt x="252" y="149"/>
                  </a:lnTo>
                  <a:lnTo>
                    <a:pt x="247" y="147"/>
                  </a:lnTo>
                  <a:lnTo>
                    <a:pt x="242" y="144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233" y="141"/>
                  </a:lnTo>
                  <a:lnTo>
                    <a:pt x="233" y="141"/>
                  </a:lnTo>
                  <a:lnTo>
                    <a:pt x="233" y="139"/>
                  </a:lnTo>
                  <a:lnTo>
                    <a:pt x="233" y="139"/>
                  </a:lnTo>
                  <a:lnTo>
                    <a:pt x="233" y="137"/>
                  </a:lnTo>
                  <a:lnTo>
                    <a:pt x="233" y="137"/>
                  </a:lnTo>
                  <a:lnTo>
                    <a:pt x="233" y="135"/>
                  </a:lnTo>
                  <a:lnTo>
                    <a:pt x="233" y="135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31" y="134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8" y="132"/>
                  </a:lnTo>
                  <a:lnTo>
                    <a:pt x="225" y="132"/>
                  </a:lnTo>
                  <a:lnTo>
                    <a:pt x="225" y="132"/>
                  </a:lnTo>
                  <a:lnTo>
                    <a:pt x="225" y="130"/>
                  </a:lnTo>
                  <a:lnTo>
                    <a:pt x="225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21" y="130"/>
                  </a:lnTo>
                  <a:lnTo>
                    <a:pt x="216" y="130"/>
                  </a:lnTo>
                  <a:lnTo>
                    <a:pt x="216" y="130"/>
                  </a:lnTo>
                  <a:lnTo>
                    <a:pt x="206" y="132"/>
                  </a:lnTo>
                  <a:lnTo>
                    <a:pt x="196" y="134"/>
                  </a:lnTo>
                  <a:lnTo>
                    <a:pt x="189" y="141"/>
                  </a:lnTo>
                  <a:lnTo>
                    <a:pt x="187" y="144"/>
                  </a:lnTo>
                  <a:lnTo>
                    <a:pt x="185" y="147"/>
                  </a:lnTo>
                  <a:lnTo>
                    <a:pt x="185" y="147"/>
                  </a:lnTo>
                  <a:lnTo>
                    <a:pt x="184" y="152"/>
                  </a:lnTo>
                  <a:lnTo>
                    <a:pt x="184" y="152"/>
                  </a:lnTo>
                  <a:lnTo>
                    <a:pt x="182" y="158"/>
                  </a:lnTo>
                  <a:lnTo>
                    <a:pt x="182" y="158"/>
                  </a:lnTo>
                  <a:lnTo>
                    <a:pt x="180" y="159"/>
                  </a:lnTo>
                  <a:lnTo>
                    <a:pt x="180" y="159"/>
                  </a:lnTo>
                  <a:lnTo>
                    <a:pt x="177" y="161"/>
                  </a:lnTo>
                  <a:lnTo>
                    <a:pt x="177" y="161"/>
                  </a:lnTo>
                  <a:lnTo>
                    <a:pt x="175" y="163"/>
                  </a:lnTo>
                  <a:lnTo>
                    <a:pt x="175" y="163"/>
                  </a:lnTo>
                  <a:lnTo>
                    <a:pt x="165" y="164"/>
                  </a:lnTo>
                  <a:lnTo>
                    <a:pt x="156" y="168"/>
                  </a:lnTo>
                  <a:lnTo>
                    <a:pt x="151" y="173"/>
                  </a:lnTo>
                  <a:lnTo>
                    <a:pt x="144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6" y="178"/>
                  </a:lnTo>
                  <a:lnTo>
                    <a:pt x="136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1" y="180"/>
                  </a:lnTo>
                  <a:lnTo>
                    <a:pt x="131" y="180"/>
                  </a:lnTo>
                  <a:lnTo>
                    <a:pt x="129" y="185"/>
                  </a:lnTo>
                  <a:lnTo>
                    <a:pt x="126" y="190"/>
                  </a:lnTo>
                  <a:lnTo>
                    <a:pt x="117" y="197"/>
                  </a:lnTo>
                  <a:lnTo>
                    <a:pt x="109" y="202"/>
                  </a:lnTo>
                  <a:lnTo>
                    <a:pt x="100" y="207"/>
                  </a:lnTo>
                  <a:lnTo>
                    <a:pt x="100" y="207"/>
                  </a:lnTo>
                  <a:lnTo>
                    <a:pt x="98" y="209"/>
                  </a:lnTo>
                  <a:lnTo>
                    <a:pt x="98" y="209"/>
                  </a:lnTo>
                  <a:lnTo>
                    <a:pt x="97" y="210"/>
                  </a:lnTo>
                  <a:lnTo>
                    <a:pt x="93" y="210"/>
                  </a:lnTo>
                  <a:lnTo>
                    <a:pt x="93" y="210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4"/>
                  </a:lnTo>
                  <a:lnTo>
                    <a:pt x="92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2" y="217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90" y="221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8" y="222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7" y="224"/>
                  </a:lnTo>
                  <a:lnTo>
                    <a:pt x="83" y="226"/>
                  </a:lnTo>
                  <a:lnTo>
                    <a:pt x="83" y="226"/>
                  </a:lnTo>
                  <a:lnTo>
                    <a:pt x="83" y="243"/>
                  </a:lnTo>
                  <a:lnTo>
                    <a:pt x="83" y="260"/>
                  </a:lnTo>
                  <a:lnTo>
                    <a:pt x="81" y="275"/>
                  </a:lnTo>
                  <a:lnTo>
                    <a:pt x="80" y="282"/>
                  </a:lnTo>
                  <a:lnTo>
                    <a:pt x="76" y="287"/>
                  </a:lnTo>
                  <a:lnTo>
                    <a:pt x="76" y="287"/>
                  </a:lnTo>
                  <a:lnTo>
                    <a:pt x="71" y="285"/>
                  </a:lnTo>
                  <a:lnTo>
                    <a:pt x="68" y="284"/>
                  </a:lnTo>
                  <a:lnTo>
                    <a:pt x="63" y="277"/>
                  </a:lnTo>
                  <a:lnTo>
                    <a:pt x="59" y="275"/>
                  </a:lnTo>
                  <a:lnTo>
                    <a:pt x="54" y="274"/>
                  </a:lnTo>
                  <a:lnTo>
                    <a:pt x="49" y="272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39" y="277"/>
                  </a:lnTo>
                  <a:lnTo>
                    <a:pt x="37" y="282"/>
                  </a:lnTo>
                  <a:lnTo>
                    <a:pt x="35" y="294"/>
                  </a:lnTo>
                  <a:lnTo>
                    <a:pt x="35" y="321"/>
                  </a:lnTo>
                  <a:lnTo>
                    <a:pt x="35" y="321"/>
                  </a:lnTo>
                  <a:lnTo>
                    <a:pt x="32" y="323"/>
                  </a:lnTo>
                  <a:lnTo>
                    <a:pt x="30" y="326"/>
                  </a:lnTo>
                  <a:lnTo>
                    <a:pt x="29" y="330"/>
                  </a:lnTo>
                  <a:lnTo>
                    <a:pt x="29" y="335"/>
                  </a:lnTo>
                  <a:lnTo>
                    <a:pt x="29" y="335"/>
                  </a:lnTo>
                  <a:lnTo>
                    <a:pt x="23" y="345"/>
                  </a:lnTo>
                  <a:lnTo>
                    <a:pt x="20" y="357"/>
                  </a:lnTo>
                  <a:lnTo>
                    <a:pt x="15" y="383"/>
                  </a:lnTo>
                  <a:lnTo>
                    <a:pt x="15" y="383"/>
                  </a:lnTo>
                  <a:lnTo>
                    <a:pt x="18" y="386"/>
                  </a:lnTo>
                  <a:lnTo>
                    <a:pt x="20" y="391"/>
                  </a:lnTo>
                  <a:lnTo>
                    <a:pt x="22" y="403"/>
                  </a:lnTo>
                  <a:lnTo>
                    <a:pt x="23" y="415"/>
                  </a:lnTo>
                  <a:lnTo>
                    <a:pt x="25" y="420"/>
                  </a:lnTo>
                  <a:lnTo>
                    <a:pt x="29" y="424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7" y="436"/>
                  </a:lnTo>
                  <a:lnTo>
                    <a:pt x="22" y="439"/>
                  </a:lnTo>
                  <a:lnTo>
                    <a:pt x="11" y="441"/>
                  </a:lnTo>
                  <a:lnTo>
                    <a:pt x="6" y="442"/>
                  </a:lnTo>
                  <a:lnTo>
                    <a:pt x="3" y="446"/>
                  </a:lnTo>
                  <a:lnTo>
                    <a:pt x="1" y="451"/>
                  </a:lnTo>
                  <a:lnTo>
                    <a:pt x="1" y="458"/>
                  </a:lnTo>
                  <a:lnTo>
                    <a:pt x="1" y="458"/>
                  </a:lnTo>
                  <a:lnTo>
                    <a:pt x="0" y="471"/>
                  </a:lnTo>
                  <a:lnTo>
                    <a:pt x="3" y="480"/>
                  </a:lnTo>
                  <a:lnTo>
                    <a:pt x="6" y="488"/>
                  </a:lnTo>
                  <a:lnTo>
                    <a:pt x="13" y="493"/>
                  </a:lnTo>
                  <a:lnTo>
                    <a:pt x="25" y="505"/>
                  </a:lnTo>
                  <a:lnTo>
                    <a:pt x="32" y="511"/>
                  </a:lnTo>
                  <a:lnTo>
                    <a:pt x="35" y="519"/>
                  </a:lnTo>
                  <a:lnTo>
                    <a:pt x="35" y="519"/>
                  </a:lnTo>
                  <a:lnTo>
                    <a:pt x="30" y="521"/>
                  </a:lnTo>
                  <a:lnTo>
                    <a:pt x="29" y="526"/>
                  </a:lnTo>
                  <a:lnTo>
                    <a:pt x="29" y="533"/>
                  </a:lnTo>
                  <a:lnTo>
                    <a:pt x="29" y="540"/>
                  </a:lnTo>
                  <a:lnTo>
                    <a:pt x="29" y="540"/>
                  </a:lnTo>
                  <a:lnTo>
                    <a:pt x="27" y="545"/>
                  </a:lnTo>
                  <a:lnTo>
                    <a:pt x="23" y="550"/>
                  </a:lnTo>
                  <a:lnTo>
                    <a:pt x="22" y="553"/>
                  </a:lnTo>
                  <a:lnTo>
                    <a:pt x="22" y="560"/>
                  </a:lnTo>
                  <a:lnTo>
                    <a:pt x="22" y="560"/>
                  </a:lnTo>
                  <a:lnTo>
                    <a:pt x="22" y="565"/>
                  </a:lnTo>
                  <a:lnTo>
                    <a:pt x="25" y="567"/>
                  </a:lnTo>
                  <a:lnTo>
                    <a:pt x="27" y="570"/>
                  </a:lnTo>
                  <a:lnTo>
                    <a:pt x="29" y="574"/>
                  </a:lnTo>
                  <a:lnTo>
                    <a:pt x="29" y="574"/>
                  </a:lnTo>
                  <a:lnTo>
                    <a:pt x="22" y="574"/>
                  </a:lnTo>
                  <a:lnTo>
                    <a:pt x="22" y="574"/>
                  </a:lnTo>
                  <a:lnTo>
                    <a:pt x="22" y="577"/>
                  </a:lnTo>
                  <a:lnTo>
                    <a:pt x="22" y="580"/>
                  </a:lnTo>
                  <a:lnTo>
                    <a:pt x="22" y="584"/>
                  </a:lnTo>
                  <a:lnTo>
                    <a:pt x="22" y="587"/>
                  </a:lnTo>
                  <a:lnTo>
                    <a:pt x="22" y="587"/>
                  </a:lnTo>
                  <a:lnTo>
                    <a:pt x="37" y="613"/>
                  </a:lnTo>
                  <a:lnTo>
                    <a:pt x="44" y="625"/>
                  </a:lnTo>
                  <a:lnTo>
                    <a:pt x="47" y="633"/>
                  </a:lnTo>
                  <a:lnTo>
                    <a:pt x="49" y="642"/>
                  </a:lnTo>
                  <a:lnTo>
                    <a:pt x="49" y="642"/>
                  </a:lnTo>
                  <a:lnTo>
                    <a:pt x="56" y="642"/>
                  </a:lnTo>
                  <a:lnTo>
                    <a:pt x="59" y="644"/>
                  </a:lnTo>
                  <a:lnTo>
                    <a:pt x="63" y="647"/>
                  </a:lnTo>
                  <a:lnTo>
                    <a:pt x="64" y="651"/>
                  </a:lnTo>
                  <a:lnTo>
                    <a:pt x="66" y="656"/>
                  </a:lnTo>
                  <a:lnTo>
                    <a:pt x="68" y="659"/>
                  </a:lnTo>
                  <a:lnTo>
                    <a:pt x="71" y="662"/>
                  </a:lnTo>
                  <a:lnTo>
                    <a:pt x="76" y="662"/>
                  </a:lnTo>
                  <a:lnTo>
                    <a:pt x="76" y="662"/>
                  </a:lnTo>
                  <a:lnTo>
                    <a:pt x="76" y="664"/>
                  </a:lnTo>
                  <a:lnTo>
                    <a:pt x="76" y="664"/>
                  </a:lnTo>
                  <a:lnTo>
                    <a:pt x="76" y="666"/>
                  </a:lnTo>
                  <a:lnTo>
                    <a:pt x="76" y="666"/>
                  </a:lnTo>
                  <a:lnTo>
                    <a:pt x="78" y="666"/>
                  </a:lnTo>
                  <a:lnTo>
                    <a:pt x="78" y="666"/>
                  </a:lnTo>
                  <a:lnTo>
                    <a:pt x="78" y="668"/>
                  </a:lnTo>
                  <a:lnTo>
                    <a:pt x="78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0" y="668"/>
                  </a:lnTo>
                  <a:lnTo>
                    <a:pt x="81" y="668"/>
                  </a:lnTo>
                  <a:lnTo>
                    <a:pt x="81" y="668"/>
                  </a:lnTo>
                  <a:lnTo>
                    <a:pt x="83" y="668"/>
                  </a:lnTo>
                  <a:lnTo>
                    <a:pt x="83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85" y="668"/>
                  </a:lnTo>
                  <a:lnTo>
                    <a:pt x="90" y="669"/>
                  </a:lnTo>
                  <a:lnTo>
                    <a:pt x="90" y="669"/>
                  </a:lnTo>
                  <a:lnTo>
                    <a:pt x="98" y="673"/>
                  </a:lnTo>
                  <a:lnTo>
                    <a:pt x="102" y="674"/>
                  </a:lnTo>
                  <a:lnTo>
                    <a:pt x="107" y="676"/>
                  </a:lnTo>
                  <a:lnTo>
                    <a:pt x="107" y="676"/>
                  </a:lnTo>
                  <a:lnTo>
                    <a:pt x="109" y="676"/>
                  </a:lnTo>
                  <a:lnTo>
                    <a:pt x="109" y="676"/>
                  </a:lnTo>
                  <a:lnTo>
                    <a:pt x="114" y="676"/>
                  </a:lnTo>
                  <a:lnTo>
                    <a:pt x="121" y="680"/>
                  </a:lnTo>
                  <a:lnTo>
                    <a:pt x="133" y="688"/>
                  </a:lnTo>
                  <a:lnTo>
                    <a:pt x="133" y="688"/>
                  </a:lnTo>
                  <a:lnTo>
                    <a:pt x="156" y="707"/>
                  </a:lnTo>
                  <a:lnTo>
                    <a:pt x="156" y="707"/>
                  </a:lnTo>
                  <a:lnTo>
                    <a:pt x="165" y="712"/>
                  </a:lnTo>
                  <a:lnTo>
                    <a:pt x="165" y="712"/>
                  </a:lnTo>
                  <a:lnTo>
                    <a:pt x="172" y="717"/>
                  </a:lnTo>
                  <a:lnTo>
                    <a:pt x="172" y="717"/>
                  </a:lnTo>
                  <a:lnTo>
                    <a:pt x="180" y="717"/>
                  </a:lnTo>
                  <a:lnTo>
                    <a:pt x="185" y="721"/>
                  </a:lnTo>
                  <a:lnTo>
                    <a:pt x="192" y="724"/>
                  </a:lnTo>
                  <a:lnTo>
                    <a:pt x="199" y="724"/>
                  </a:lnTo>
                  <a:lnTo>
                    <a:pt x="199" y="724"/>
                  </a:lnTo>
                  <a:lnTo>
                    <a:pt x="202" y="729"/>
                  </a:lnTo>
                  <a:lnTo>
                    <a:pt x="204" y="736"/>
                  </a:lnTo>
                  <a:lnTo>
                    <a:pt x="204" y="736"/>
                  </a:lnTo>
                  <a:lnTo>
                    <a:pt x="225" y="743"/>
                  </a:lnTo>
                  <a:lnTo>
                    <a:pt x="231" y="748"/>
                  </a:lnTo>
                  <a:lnTo>
                    <a:pt x="235" y="751"/>
                  </a:lnTo>
                  <a:lnTo>
                    <a:pt x="237" y="756"/>
                  </a:lnTo>
                  <a:lnTo>
                    <a:pt x="237" y="756"/>
                  </a:lnTo>
                  <a:lnTo>
                    <a:pt x="238" y="765"/>
                  </a:lnTo>
                  <a:lnTo>
                    <a:pt x="238" y="775"/>
                  </a:lnTo>
                  <a:lnTo>
                    <a:pt x="238" y="775"/>
                  </a:lnTo>
                  <a:lnTo>
                    <a:pt x="238" y="784"/>
                  </a:lnTo>
                  <a:lnTo>
                    <a:pt x="240" y="790"/>
                  </a:lnTo>
                  <a:lnTo>
                    <a:pt x="240" y="790"/>
                  </a:lnTo>
                  <a:lnTo>
                    <a:pt x="240" y="792"/>
                  </a:lnTo>
                  <a:lnTo>
                    <a:pt x="240" y="792"/>
                  </a:lnTo>
                  <a:lnTo>
                    <a:pt x="243" y="790"/>
                  </a:lnTo>
                  <a:lnTo>
                    <a:pt x="245" y="789"/>
                  </a:lnTo>
                  <a:lnTo>
                    <a:pt x="247" y="782"/>
                  </a:lnTo>
                  <a:lnTo>
                    <a:pt x="248" y="775"/>
                  </a:lnTo>
                  <a:lnTo>
                    <a:pt x="250" y="773"/>
                  </a:lnTo>
                  <a:lnTo>
                    <a:pt x="254" y="772"/>
                  </a:lnTo>
                  <a:lnTo>
                    <a:pt x="254" y="772"/>
                  </a:lnTo>
                  <a:lnTo>
                    <a:pt x="257" y="777"/>
                  </a:lnTo>
                  <a:lnTo>
                    <a:pt x="260" y="780"/>
                  </a:lnTo>
                  <a:lnTo>
                    <a:pt x="266" y="778"/>
                  </a:lnTo>
                  <a:lnTo>
                    <a:pt x="271" y="777"/>
                  </a:lnTo>
                  <a:lnTo>
                    <a:pt x="279" y="770"/>
                  </a:lnTo>
                  <a:lnTo>
                    <a:pt x="288" y="765"/>
                  </a:lnTo>
                  <a:lnTo>
                    <a:pt x="288" y="758"/>
                  </a:lnTo>
                  <a:lnTo>
                    <a:pt x="288" y="758"/>
                  </a:lnTo>
                  <a:lnTo>
                    <a:pt x="298" y="758"/>
                  </a:lnTo>
                  <a:lnTo>
                    <a:pt x="307" y="758"/>
                  </a:lnTo>
                  <a:lnTo>
                    <a:pt x="320" y="753"/>
                  </a:lnTo>
                  <a:lnTo>
                    <a:pt x="320" y="753"/>
                  </a:lnTo>
                  <a:lnTo>
                    <a:pt x="322" y="753"/>
                  </a:lnTo>
                  <a:lnTo>
                    <a:pt x="322" y="753"/>
                  </a:lnTo>
                  <a:lnTo>
                    <a:pt x="325" y="753"/>
                  </a:lnTo>
                  <a:lnTo>
                    <a:pt x="325" y="753"/>
                  </a:lnTo>
                  <a:lnTo>
                    <a:pt x="327" y="751"/>
                  </a:lnTo>
                  <a:lnTo>
                    <a:pt x="327" y="751"/>
                  </a:lnTo>
                  <a:lnTo>
                    <a:pt x="329" y="751"/>
                  </a:lnTo>
                  <a:lnTo>
                    <a:pt x="329" y="751"/>
                  </a:lnTo>
                  <a:lnTo>
                    <a:pt x="330" y="751"/>
                  </a:lnTo>
                  <a:lnTo>
                    <a:pt x="330" y="751"/>
                  </a:lnTo>
                  <a:lnTo>
                    <a:pt x="334" y="751"/>
                  </a:lnTo>
                  <a:lnTo>
                    <a:pt x="334" y="751"/>
                  </a:lnTo>
                  <a:lnTo>
                    <a:pt x="336" y="751"/>
                  </a:lnTo>
                  <a:lnTo>
                    <a:pt x="336" y="751"/>
                  </a:lnTo>
                  <a:lnTo>
                    <a:pt x="337" y="750"/>
                  </a:lnTo>
                  <a:lnTo>
                    <a:pt x="337" y="750"/>
                  </a:lnTo>
                  <a:lnTo>
                    <a:pt x="341" y="750"/>
                  </a:lnTo>
                  <a:lnTo>
                    <a:pt x="341" y="750"/>
                  </a:lnTo>
                  <a:lnTo>
                    <a:pt x="342" y="750"/>
                  </a:lnTo>
                  <a:lnTo>
                    <a:pt x="342" y="750"/>
                  </a:lnTo>
                  <a:lnTo>
                    <a:pt x="344" y="750"/>
                  </a:lnTo>
                  <a:lnTo>
                    <a:pt x="344" y="750"/>
                  </a:lnTo>
                  <a:lnTo>
                    <a:pt x="348" y="750"/>
                  </a:lnTo>
                  <a:lnTo>
                    <a:pt x="348" y="750"/>
                  </a:lnTo>
                  <a:lnTo>
                    <a:pt x="351" y="751"/>
                  </a:lnTo>
                  <a:lnTo>
                    <a:pt x="351" y="751"/>
                  </a:lnTo>
                  <a:lnTo>
                    <a:pt x="356" y="751"/>
                  </a:lnTo>
                  <a:lnTo>
                    <a:pt x="356" y="751"/>
                  </a:lnTo>
                  <a:lnTo>
                    <a:pt x="360" y="746"/>
                  </a:lnTo>
                  <a:lnTo>
                    <a:pt x="366" y="741"/>
                  </a:lnTo>
                  <a:lnTo>
                    <a:pt x="375" y="739"/>
                  </a:lnTo>
                  <a:lnTo>
                    <a:pt x="383" y="738"/>
                  </a:lnTo>
                  <a:lnTo>
                    <a:pt x="383" y="738"/>
                  </a:lnTo>
                  <a:lnTo>
                    <a:pt x="385" y="734"/>
                  </a:lnTo>
                  <a:lnTo>
                    <a:pt x="389" y="732"/>
                  </a:lnTo>
                  <a:lnTo>
                    <a:pt x="392" y="731"/>
                  </a:lnTo>
                  <a:lnTo>
                    <a:pt x="397" y="731"/>
                  </a:lnTo>
                  <a:lnTo>
                    <a:pt x="397" y="731"/>
                  </a:lnTo>
                  <a:lnTo>
                    <a:pt x="399" y="726"/>
                  </a:lnTo>
                  <a:lnTo>
                    <a:pt x="404" y="724"/>
                  </a:lnTo>
                  <a:lnTo>
                    <a:pt x="411" y="724"/>
                  </a:lnTo>
                  <a:lnTo>
                    <a:pt x="418" y="724"/>
                  </a:lnTo>
                  <a:lnTo>
                    <a:pt x="418" y="724"/>
                  </a:lnTo>
                  <a:lnTo>
                    <a:pt x="423" y="726"/>
                  </a:lnTo>
                  <a:lnTo>
                    <a:pt x="424" y="727"/>
                  </a:lnTo>
                  <a:lnTo>
                    <a:pt x="424" y="731"/>
                  </a:lnTo>
                  <a:lnTo>
                    <a:pt x="424" y="731"/>
                  </a:lnTo>
                  <a:lnTo>
                    <a:pt x="426" y="734"/>
                  </a:lnTo>
                  <a:lnTo>
                    <a:pt x="429" y="736"/>
                  </a:lnTo>
                  <a:lnTo>
                    <a:pt x="433" y="738"/>
                  </a:lnTo>
                  <a:lnTo>
                    <a:pt x="438" y="738"/>
                  </a:lnTo>
                  <a:lnTo>
                    <a:pt x="438" y="738"/>
                  </a:lnTo>
                  <a:lnTo>
                    <a:pt x="443" y="739"/>
                  </a:lnTo>
                  <a:lnTo>
                    <a:pt x="448" y="738"/>
                  </a:lnTo>
                  <a:lnTo>
                    <a:pt x="452" y="736"/>
                  </a:lnTo>
                  <a:lnTo>
                    <a:pt x="453" y="732"/>
                  </a:lnTo>
                  <a:lnTo>
                    <a:pt x="458" y="727"/>
                  </a:lnTo>
                  <a:lnTo>
                    <a:pt x="460" y="726"/>
                  </a:lnTo>
                  <a:lnTo>
                    <a:pt x="465" y="724"/>
                  </a:lnTo>
                  <a:lnTo>
                    <a:pt x="465" y="724"/>
                  </a:lnTo>
                  <a:lnTo>
                    <a:pt x="470" y="722"/>
                  </a:lnTo>
                  <a:lnTo>
                    <a:pt x="474" y="721"/>
                  </a:lnTo>
                  <a:lnTo>
                    <a:pt x="479" y="714"/>
                  </a:lnTo>
                  <a:lnTo>
                    <a:pt x="484" y="707"/>
                  </a:lnTo>
                  <a:lnTo>
                    <a:pt x="487" y="705"/>
                  </a:lnTo>
                  <a:lnTo>
                    <a:pt x="493" y="703"/>
                  </a:lnTo>
                  <a:lnTo>
                    <a:pt x="513" y="703"/>
                  </a:lnTo>
                  <a:lnTo>
                    <a:pt x="513" y="703"/>
                  </a:lnTo>
                  <a:lnTo>
                    <a:pt x="516" y="703"/>
                  </a:lnTo>
                  <a:lnTo>
                    <a:pt x="520" y="703"/>
                  </a:lnTo>
                  <a:lnTo>
                    <a:pt x="525" y="703"/>
                  </a:lnTo>
                  <a:lnTo>
                    <a:pt x="527" y="703"/>
                  </a:lnTo>
                  <a:lnTo>
                    <a:pt x="527" y="703"/>
                  </a:lnTo>
                  <a:lnTo>
                    <a:pt x="527" y="700"/>
                  </a:lnTo>
                  <a:lnTo>
                    <a:pt x="527" y="697"/>
                  </a:lnTo>
                  <a:lnTo>
                    <a:pt x="527" y="690"/>
                  </a:lnTo>
                  <a:lnTo>
                    <a:pt x="527" y="690"/>
                  </a:lnTo>
                  <a:lnTo>
                    <a:pt x="530" y="683"/>
                  </a:lnTo>
                  <a:lnTo>
                    <a:pt x="533" y="676"/>
                  </a:lnTo>
                  <a:lnTo>
                    <a:pt x="533" y="676"/>
                  </a:lnTo>
                  <a:lnTo>
                    <a:pt x="539" y="669"/>
                  </a:lnTo>
                  <a:lnTo>
                    <a:pt x="544" y="662"/>
                  </a:lnTo>
                  <a:lnTo>
                    <a:pt x="547" y="657"/>
                  </a:lnTo>
                  <a:lnTo>
                    <a:pt x="547" y="652"/>
                  </a:lnTo>
                  <a:lnTo>
                    <a:pt x="547" y="649"/>
                  </a:lnTo>
                  <a:lnTo>
                    <a:pt x="547" y="649"/>
                  </a:lnTo>
                  <a:lnTo>
                    <a:pt x="551" y="647"/>
                  </a:lnTo>
                  <a:lnTo>
                    <a:pt x="552" y="644"/>
                  </a:lnTo>
                  <a:lnTo>
                    <a:pt x="552" y="640"/>
                  </a:lnTo>
                  <a:lnTo>
                    <a:pt x="554" y="635"/>
                  </a:lnTo>
                  <a:lnTo>
                    <a:pt x="554" y="635"/>
                  </a:lnTo>
                  <a:lnTo>
                    <a:pt x="557" y="628"/>
                  </a:lnTo>
                  <a:lnTo>
                    <a:pt x="561" y="621"/>
                  </a:lnTo>
                  <a:lnTo>
                    <a:pt x="561" y="621"/>
                  </a:lnTo>
                  <a:lnTo>
                    <a:pt x="564" y="615"/>
                  </a:lnTo>
                  <a:lnTo>
                    <a:pt x="569" y="610"/>
                  </a:lnTo>
                  <a:lnTo>
                    <a:pt x="574" y="604"/>
                  </a:lnTo>
                  <a:lnTo>
                    <a:pt x="581" y="601"/>
                  </a:lnTo>
                  <a:lnTo>
                    <a:pt x="581" y="601"/>
                  </a:lnTo>
                  <a:lnTo>
                    <a:pt x="588" y="596"/>
                  </a:lnTo>
                  <a:lnTo>
                    <a:pt x="598" y="594"/>
                  </a:lnTo>
                  <a:lnTo>
                    <a:pt x="610" y="594"/>
                  </a:lnTo>
                  <a:lnTo>
                    <a:pt x="622" y="594"/>
                  </a:lnTo>
                  <a:lnTo>
                    <a:pt x="622" y="594"/>
                  </a:lnTo>
                  <a:lnTo>
                    <a:pt x="627" y="594"/>
                  </a:lnTo>
                  <a:lnTo>
                    <a:pt x="631" y="592"/>
                  </a:lnTo>
                  <a:lnTo>
                    <a:pt x="632" y="589"/>
                  </a:lnTo>
                  <a:lnTo>
                    <a:pt x="634" y="586"/>
                  </a:lnTo>
                  <a:lnTo>
                    <a:pt x="636" y="577"/>
                  </a:lnTo>
                  <a:lnTo>
                    <a:pt x="639" y="575"/>
                  </a:lnTo>
                  <a:lnTo>
                    <a:pt x="643" y="574"/>
                  </a:lnTo>
                  <a:lnTo>
                    <a:pt x="643" y="574"/>
                  </a:lnTo>
                  <a:lnTo>
                    <a:pt x="646" y="580"/>
                  </a:lnTo>
                  <a:lnTo>
                    <a:pt x="651" y="586"/>
                  </a:lnTo>
                  <a:lnTo>
                    <a:pt x="660" y="587"/>
                  </a:lnTo>
                  <a:lnTo>
                    <a:pt x="670" y="587"/>
                  </a:lnTo>
                  <a:lnTo>
                    <a:pt x="670" y="587"/>
                  </a:lnTo>
                  <a:lnTo>
                    <a:pt x="682" y="587"/>
                  </a:lnTo>
                  <a:lnTo>
                    <a:pt x="694" y="587"/>
                  </a:lnTo>
                  <a:lnTo>
                    <a:pt x="704" y="589"/>
                  </a:lnTo>
                  <a:lnTo>
                    <a:pt x="711" y="587"/>
                  </a:lnTo>
                  <a:lnTo>
                    <a:pt x="711" y="587"/>
                  </a:lnTo>
                  <a:lnTo>
                    <a:pt x="713" y="586"/>
                  </a:lnTo>
                  <a:lnTo>
                    <a:pt x="713" y="584"/>
                  </a:lnTo>
                  <a:lnTo>
                    <a:pt x="714" y="580"/>
                  </a:lnTo>
                  <a:lnTo>
                    <a:pt x="718" y="580"/>
                  </a:lnTo>
                  <a:lnTo>
                    <a:pt x="718" y="580"/>
                  </a:lnTo>
                  <a:lnTo>
                    <a:pt x="723" y="582"/>
                  </a:lnTo>
                  <a:lnTo>
                    <a:pt x="726" y="586"/>
                  </a:lnTo>
                  <a:lnTo>
                    <a:pt x="731" y="587"/>
                  </a:lnTo>
                  <a:lnTo>
                    <a:pt x="738" y="587"/>
                  </a:lnTo>
                  <a:lnTo>
                    <a:pt x="738" y="587"/>
                  </a:lnTo>
                  <a:lnTo>
                    <a:pt x="740" y="584"/>
                  </a:lnTo>
                  <a:lnTo>
                    <a:pt x="742" y="582"/>
                  </a:lnTo>
                  <a:lnTo>
                    <a:pt x="748" y="580"/>
                  </a:lnTo>
                  <a:lnTo>
                    <a:pt x="765" y="580"/>
                  </a:lnTo>
                  <a:lnTo>
                    <a:pt x="765" y="580"/>
                  </a:lnTo>
                  <a:lnTo>
                    <a:pt x="767" y="575"/>
                  </a:lnTo>
                  <a:lnTo>
                    <a:pt x="770" y="572"/>
                  </a:lnTo>
                  <a:lnTo>
                    <a:pt x="779" y="567"/>
                  </a:lnTo>
                  <a:lnTo>
                    <a:pt x="779" y="567"/>
                  </a:lnTo>
                  <a:lnTo>
                    <a:pt x="781" y="562"/>
                  </a:lnTo>
                  <a:lnTo>
                    <a:pt x="782" y="560"/>
                  </a:lnTo>
                  <a:lnTo>
                    <a:pt x="786" y="560"/>
                  </a:lnTo>
                  <a:lnTo>
                    <a:pt x="786" y="560"/>
                  </a:lnTo>
                  <a:lnTo>
                    <a:pt x="788" y="551"/>
                  </a:lnTo>
                  <a:lnTo>
                    <a:pt x="789" y="548"/>
                  </a:lnTo>
                  <a:lnTo>
                    <a:pt x="793" y="546"/>
                  </a:lnTo>
                  <a:lnTo>
                    <a:pt x="793" y="546"/>
                  </a:lnTo>
                  <a:lnTo>
                    <a:pt x="796" y="551"/>
                  </a:lnTo>
                  <a:lnTo>
                    <a:pt x="803" y="557"/>
                  </a:lnTo>
                  <a:lnTo>
                    <a:pt x="811" y="558"/>
                  </a:lnTo>
                  <a:lnTo>
                    <a:pt x="820" y="560"/>
                  </a:lnTo>
                  <a:lnTo>
                    <a:pt x="820" y="560"/>
                  </a:lnTo>
                  <a:lnTo>
                    <a:pt x="825" y="545"/>
                  </a:lnTo>
                  <a:lnTo>
                    <a:pt x="827" y="526"/>
                  </a:lnTo>
                  <a:lnTo>
                    <a:pt x="827" y="505"/>
                  </a:lnTo>
                  <a:lnTo>
                    <a:pt x="827" y="485"/>
                  </a:lnTo>
                  <a:lnTo>
                    <a:pt x="827" y="485"/>
                  </a:lnTo>
                  <a:lnTo>
                    <a:pt x="830" y="483"/>
                  </a:lnTo>
                  <a:lnTo>
                    <a:pt x="832" y="480"/>
                  </a:lnTo>
                  <a:lnTo>
                    <a:pt x="834" y="476"/>
                  </a:lnTo>
                  <a:lnTo>
                    <a:pt x="834" y="471"/>
                  </a:lnTo>
                  <a:lnTo>
                    <a:pt x="834" y="471"/>
                  </a:lnTo>
                  <a:lnTo>
                    <a:pt x="839" y="473"/>
                  </a:lnTo>
                  <a:lnTo>
                    <a:pt x="844" y="471"/>
                  </a:lnTo>
                  <a:lnTo>
                    <a:pt x="847" y="470"/>
                  </a:lnTo>
                  <a:lnTo>
                    <a:pt x="849" y="466"/>
                  </a:lnTo>
                  <a:lnTo>
                    <a:pt x="854" y="461"/>
                  </a:lnTo>
                  <a:lnTo>
                    <a:pt x="856" y="459"/>
                  </a:lnTo>
                  <a:lnTo>
                    <a:pt x="861" y="458"/>
                  </a:lnTo>
                  <a:lnTo>
                    <a:pt x="861" y="458"/>
                  </a:lnTo>
                  <a:lnTo>
                    <a:pt x="868" y="458"/>
                  </a:lnTo>
                  <a:lnTo>
                    <a:pt x="873" y="458"/>
                  </a:lnTo>
                  <a:lnTo>
                    <a:pt x="875" y="454"/>
                  </a:lnTo>
                  <a:lnTo>
                    <a:pt x="878" y="451"/>
                  </a:lnTo>
                  <a:lnTo>
                    <a:pt x="880" y="447"/>
                  </a:lnTo>
                  <a:lnTo>
                    <a:pt x="883" y="444"/>
                  </a:lnTo>
                  <a:lnTo>
                    <a:pt x="888" y="444"/>
                  </a:lnTo>
                  <a:lnTo>
                    <a:pt x="895" y="444"/>
                  </a:lnTo>
                  <a:lnTo>
                    <a:pt x="895" y="383"/>
                  </a:lnTo>
                  <a:lnTo>
                    <a:pt x="895" y="383"/>
                  </a:lnTo>
                  <a:lnTo>
                    <a:pt x="892" y="376"/>
                  </a:lnTo>
                  <a:lnTo>
                    <a:pt x="888" y="369"/>
                  </a:lnTo>
                  <a:lnTo>
                    <a:pt x="888" y="359"/>
                  </a:lnTo>
                  <a:lnTo>
                    <a:pt x="888" y="34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2D9F88E3-7FD0-4F37-A5BF-BCF6E056A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4" y="3398838"/>
              <a:ext cx="546100" cy="509588"/>
            </a:xfrm>
            <a:custGeom>
              <a:avLst/>
              <a:gdLst>
                <a:gd name="T0" fmla="*/ 1460 w 1511"/>
                <a:gd name="T1" fmla="*/ 402 h 1161"/>
                <a:gd name="T2" fmla="*/ 1433 w 1511"/>
                <a:gd name="T3" fmla="*/ 368 h 1161"/>
                <a:gd name="T4" fmla="*/ 1433 w 1511"/>
                <a:gd name="T5" fmla="*/ 300 h 1161"/>
                <a:gd name="T6" fmla="*/ 1404 w 1511"/>
                <a:gd name="T7" fmla="*/ 264 h 1161"/>
                <a:gd name="T8" fmla="*/ 1349 w 1511"/>
                <a:gd name="T9" fmla="*/ 235 h 1161"/>
                <a:gd name="T10" fmla="*/ 1305 w 1511"/>
                <a:gd name="T11" fmla="*/ 196 h 1161"/>
                <a:gd name="T12" fmla="*/ 1256 w 1511"/>
                <a:gd name="T13" fmla="*/ 160 h 1161"/>
                <a:gd name="T14" fmla="*/ 1177 w 1511"/>
                <a:gd name="T15" fmla="*/ 126 h 1161"/>
                <a:gd name="T16" fmla="*/ 1071 w 1511"/>
                <a:gd name="T17" fmla="*/ 102 h 1161"/>
                <a:gd name="T18" fmla="*/ 1010 w 1511"/>
                <a:gd name="T19" fmla="*/ 97 h 1161"/>
                <a:gd name="T20" fmla="*/ 976 w 1511"/>
                <a:gd name="T21" fmla="*/ 55 h 1161"/>
                <a:gd name="T22" fmla="*/ 906 w 1511"/>
                <a:gd name="T23" fmla="*/ 8 h 1161"/>
                <a:gd name="T24" fmla="*/ 879 w 1511"/>
                <a:gd name="T25" fmla="*/ 25 h 1161"/>
                <a:gd name="T26" fmla="*/ 836 w 1511"/>
                <a:gd name="T27" fmla="*/ 73 h 1161"/>
                <a:gd name="T28" fmla="*/ 781 w 1511"/>
                <a:gd name="T29" fmla="*/ 82 h 1161"/>
                <a:gd name="T30" fmla="*/ 747 w 1511"/>
                <a:gd name="T31" fmla="*/ 101 h 1161"/>
                <a:gd name="T32" fmla="*/ 705 w 1511"/>
                <a:gd name="T33" fmla="*/ 80 h 1161"/>
                <a:gd name="T34" fmla="*/ 618 w 1511"/>
                <a:gd name="T35" fmla="*/ 77 h 1161"/>
                <a:gd name="T36" fmla="*/ 539 w 1511"/>
                <a:gd name="T37" fmla="*/ 82 h 1161"/>
                <a:gd name="T38" fmla="*/ 495 w 1511"/>
                <a:gd name="T39" fmla="*/ 99 h 1161"/>
                <a:gd name="T40" fmla="*/ 457 w 1511"/>
                <a:gd name="T41" fmla="*/ 106 h 1161"/>
                <a:gd name="T42" fmla="*/ 348 w 1511"/>
                <a:gd name="T43" fmla="*/ 130 h 1161"/>
                <a:gd name="T44" fmla="*/ 288 w 1511"/>
                <a:gd name="T45" fmla="*/ 126 h 1161"/>
                <a:gd name="T46" fmla="*/ 218 w 1511"/>
                <a:gd name="T47" fmla="*/ 157 h 1161"/>
                <a:gd name="T48" fmla="*/ 126 w 1511"/>
                <a:gd name="T49" fmla="*/ 184 h 1161"/>
                <a:gd name="T50" fmla="*/ 72 w 1511"/>
                <a:gd name="T51" fmla="*/ 246 h 1161"/>
                <a:gd name="T52" fmla="*/ 0 w 1511"/>
                <a:gd name="T53" fmla="*/ 348 h 1161"/>
                <a:gd name="T54" fmla="*/ 0 w 1511"/>
                <a:gd name="T55" fmla="*/ 375 h 1161"/>
                <a:gd name="T56" fmla="*/ 55 w 1511"/>
                <a:gd name="T57" fmla="*/ 512 h 1161"/>
                <a:gd name="T58" fmla="*/ 29 w 1511"/>
                <a:gd name="T59" fmla="*/ 498 h 1161"/>
                <a:gd name="T60" fmla="*/ 19 w 1511"/>
                <a:gd name="T61" fmla="*/ 624 h 1161"/>
                <a:gd name="T62" fmla="*/ 41 w 1511"/>
                <a:gd name="T63" fmla="*/ 641 h 1161"/>
                <a:gd name="T64" fmla="*/ 50 w 1511"/>
                <a:gd name="T65" fmla="*/ 522 h 1161"/>
                <a:gd name="T66" fmla="*/ 75 w 1511"/>
                <a:gd name="T67" fmla="*/ 621 h 1161"/>
                <a:gd name="T68" fmla="*/ 116 w 1511"/>
                <a:gd name="T69" fmla="*/ 641 h 1161"/>
                <a:gd name="T70" fmla="*/ 137 w 1511"/>
                <a:gd name="T71" fmla="*/ 655 h 1161"/>
                <a:gd name="T72" fmla="*/ 220 w 1511"/>
                <a:gd name="T73" fmla="*/ 682 h 1161"/>
                <a:gd name="T74" fmla="*/ 307 w 1511"/>
                <a:gd name="T75" fmla="*/ 705 h 1161"/>
                <a:gd name="T76" fmla="*/ 488 w 1511"/>
                <a:gd name="T77" fmla="*/ 723 h 1161"/>
                <a:gd name="T78" fmla="*/ 526 w 1511"/>
                <a:gd name="T79" fmla="*/ 761 h 1161"/>
                <a:gd name="T80" fmla="*/ 532 w 1511"/>
                <a:gd name="T81" fmla="*/ 827 h 1161"/>
                <a:gd name="T82" fmla="*/ 512 w 1511"/>
                <a:gd name="T83" fmla="*/ 860 h 1161"/>
                <a:gd name="T84" fmla="*/ 539 w 1511"/>
                <a:gd name="T85" fmla="*/ 982 h 1161"/>
                <a:gd name="T86" fmla="*/ 585 w 1511"/>
                <a:gd name="T87" fmla="*/ 993 h 1161"/>
                <a:gd name="T88" fmla="*/ 635 w 1511"/>
                <a:gd name="T89" fmla="*/ 1010 h 1161"/>
                <a:gd name="T90" fmla="*/ 723 w 1511"/>
                <a:gd name="T91" fmla="*/ 1051 h 1161"/>
                <a:gd name="T92" fmla="*/ 771 w 1511"/>
                <a:gd name="T93" fmla="*/ 1160 h 1161"/>
                <a:gd name="T94" fmla="*/ 834 w 1511"/>
                <a:gd name="T95" fmla="*/ 1146 h 1161"/>
                <a:gd name="T96" fmla="*/ 886 w 1511"/>
                <a:gd name="T97" fmla="*/ 1133 h 1161"/>
                <a:gd name="T98" fmla="*/ 945 w 1511"/>
                <a:gd name="T99" fmla="*/ 1128 h 1161"/>
                <a:gd name="T100" fmla="*/ 1012 w 1511"/>
                <a:gd name="T101" fmla="*/ 1110 h 1161"/>
                <a:gd name="T102" fmla="*/ 1037 w 1511"/>
                <a:gd name="T103" fmla="*/ 1085 h 1161"/>
                <a:gd name="T104" fmla="*/ 1071 w 1511"/>
                <a:gd name="T105" fmla="*/ 1044 h 1161"/>
                <a:gd name="T106" fmla="*/ 1181 w 1511"/>
                <a:gd name="T107" fmla="*/ 1003 h 1161"/>
                <a:gd name="T108" fmla="*/ 1233 w 1511"/>
                <a:gd name="T109" fmla="*/ 945 h 1161"/>
                <a:gd name="T110" fmla="*/ 1249 w 1511"/>
                <a:gd name="T111" fmla="*/ 996 h 1161"/>
                <a:gd name="T112" fmla="*/ 1329 w 1511"/>
                <a:gd name="T113" fmla="*/ 965 h 1161"/>
                <a:gd name="T114" fmla="*/ 1310 w 1511"/>
                <a:gd name="T115" fmla="*/ 914 h 1161"/>
                <a:gd name="T116" fmla="*/ 1278 w 1511"/>
                <a:gd name="T117" fmla="*/ 885 h 1161"/>
                <a:gd name="T118" fmla="*/ 1296 w 1511"/>
                <a:gd name="T119" fmla="*/ 764 h 1161"/>
                <a:gd name="T120" fmla="*/ 1324 w 1511"/>
                <a:gd name="T121" fmla="*/ 628 h 1161"/>
                <a:gd name="T122" fmla="*/ 1416 w 1511"/>
                <a:gd name="T123" fmla="*/ 515 h 1161"/>
                <a:gd name="T124" fmla="*/ 1491 w 1511"/>
                <a:gd name="T125" fmla="*/ 472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11" h="1161">
                  <a:moveTo>
                    <a:pt x="1508" y="416"/>
                  </a:moveTo>
                  <a:lnTo>
                    <a:pt x="1508" y="416"/>
                  </a:lnTo>
                  <a:lnTo>
                    <a:pt x="1506" y="413"/>
                  </a:lnTo>
                  <a:lnTo>
                    <a:pt x="1503" y="411"/>
                  </a:lnTo>
                  <a:lnTo>
                    <a:pt x="1495" y="409"/>
                  </a:lnTo>
                  <a:lnTo>
                    <a:pt x="1495" y="409"/>
                  </a:lnTo>
                  <a:lnTo>
                    <a:pt x="1495" y="406"/>
                  </a:lnTo>
                  <a:lnTo>
                    <a:pt x="1493" y="404"/>
                  </a:lnTo>
                  <a:lnTo>
                    <a:pt x="1488" y="402"/>
                  </a:lnTo>
                  <a:lnTo>
                    <a:pt x="1488" y="402"/>
                  </a:lnTo>
                  <a:lnTo>
                    <a:pt x="1460" y="402"/>
                  </a:lnTo>
                  <a:lnTo>
                    <a:pt x="1460" y="402"/>
                  </a:lnTo>
                  <a:lnTo>
                    <a:pt x="1459" y="399"/>
                  </a:lnTo>
                  <a:lnTo>
                    <a:pt x="1455" y="397"/>
                  </a:lnTo>
                  <a:lnTo>
                    <a:pt x="1447" y="396"/>
                  </a:lnTo>
                  <a:lnTo>
                    <a:pt x="1447" y="396"/>
                  </a:lnTo>
                  <a:lnTo>
                    <a:pt x="1445" y="392"/>
                  </a:lnTo>
                  <a:lnTo>
                    <a:pt x="1443" y="389"/>
                  </a:lnTo>
                  <a:lnTo>
                    <a:pt x="1438" y="384"/>
                  </a:lnTo>
                  <a:lnTo>
                    <a:pt x="1435" y="382"/>
                  </a:lnTo>
                  <a:lnTo>
                    <a:pt x="1433" y="379"/>
                  </a:lnTo>
                  <a:lnTo>
                    <a:pt x="1431" y="375"/>
                  </a:lnTo>
                  <a:lnTo>
                    <a:pt x="1433" y="368"/>
                  </a:lnTo>
                  <a:lnTo>
                    <a:pt x="1433" y="368"/>
                  </a:lnTo>
                  <a:lnTo>
                    <a:pt x="1430" y="363"/>
                  </a:lnTo>
                  <a:lnTo>
                    <a:pt x="1426" y="358"/>
                  </a:lnTo>
                  <a:lnTo>
                    <a:pt x="1421" y="355"/>
                  </a:lnTo>
                  <a:lnTo>
                    <a:pt x="1419" y="348"/>
                  </a:lnTo>
                  <a:lnTo>
                    <a:pt x="1419" y="314"/>
                  </a:lnTo>
                  <a:lnTo>
                    <a:pt x="1419" y="314"/>
                  </a:lnTo>
                  <a:lnTo>
                    <a:pt x="1421" y="312"/>
                  </a:lnTo>
                  <a:lnTo>
                    <a:pt x="1423" y="310"/>
                  </a:lnTo>
                  <a:lnTo>
                    <a:pt x="1426" y="307"/>
                  </a:lnTo>
                  <a:lnTo>
                    <a:pt x="1428" y="302"/>
                  </a:lnTo>
                  <a:lnTo>
                    <a:pt x="1430" y="300"/>
                  </a:lnTo>
                  <a:lnTo>
                    <a:pt x="1433" y="300"/>
                  </a:lnTo>
                  <a:lnTo>
                    <a:pt x="1433" y="300"/>
                  </a:lnTo>
                  <a:lnTo>
                    <a:pt x="1433" y="293"/>
                  </a:lnTo>
                  <a:lnTo>
                    <a:pt x="1433" y="288"/>
                  </a:lnTo>
                  <a:lnTo>
                    <a:pt x="1430" y="287"/>
                  </a:lnTo>
                  <a:lnTo>
                    <a:pt x="1426" y="283"/>
                  </a:lnTo>
                  <a:lnTo>
                    <a:pt x="1423" y="281"/>
                  </a:lnTo>
                  <a:lnTo>
                    <a:pt x="1419" y="278"/>
                  </a:lnTo>
                  <a:lnTo>
                    <a:pt x="1419" y="273"/>
                  </a:lnTo>
                  <a:lnTo>
                    <a:pt x="1419" y="266"/>
                  </a:lnTo>
                  <a:lnTo>
                    <a:pt x="1419" y="266"/>
                  </a:lnTo>
                  <a:lnTo>
                    <a:pt x="1411" y="266"/>
                  </a:lnTo>
                  <a:lnTo>
                    <a:pt x="1404" y="264"/>
                  </a:lnTo>
                  <a:lnTo>
                    <a:pt x="1399" y="261"/>
                  </a:lnTo>
                  <a:lnTo>
                    <a:pt x="1392" y="259"/>
                  </a:lnTo>
                  <a:lnTo>
                    <a:pt x="1392" y="259"/>
                  </a:lnTo>
                  <a:lnTo>
                    <a:pt x="1387" y="256"/>
                  </a:lnTo>
                  <a:lnTo>
                    <a:pt x="1380" y="254"/>
                  </a:lnTo>
                  <a:lnTo>
                    <a:pt x="1375" y="251"/>
                  </a:lnTo>
                  <a:lnTo>
                    <a:pt x="1373" y="249"/>
                  </a:lnTo>
                  <a:lnTo>
                    <a:pt x="1372" y="246"/>
                  </a:lnTo>
                  <a:lnTo>
                    <a:pt x="1372" y="246"/>
                  </a:lnTo>
                  <a:lnTo>
                    <a:pt x="1365" y="246"/>
                  </a:lnTo>
                  <a:lnTo>
                    <a:pt x="1360" y="242"/>
                  </a:lnTo>
                  <a:lnTo>
                    <a:pt x="1349" y="235"/>
                  </a:lnTo>
                  <a:lnTo>
                    <a:pt x="1346" y="234"/>
                  </a:lnTo>
                  <a:lnTo>
                    <a:pt x="1341" y="230"/>
                  </a:lnTo>
                  <a:lnTo>
                    <a:pt x="1332" y="230"/>
                  </a:lnTo>
                  <a:lnTo>
                    <a:pt x="1324" y="232"/>
                  </a:lnTo>
                  <a:lnTo>
                    <a:pt x="1324" y="232"/>
                  </a:lnTo>
                  <a:lnTo>
                    <a:pt x="1320" y="227"/>
                  </a:lnTo>
                  <a:lnTo>
                    <a:pt x="1319" y="220"/>
                  </a:lnTo>
                  <a:lnTo>
                    <a:pt x="1317" y="213"/>
                  </a:lnTo>
                  <a:lnTo>
                    <a:pt x="1317" y="205"/>
                  </a:lnTo>
                  <a:lnTo>
                    <a:pt x="1317" y="205"/>
                  </a:lnTo>
                  <a:lnTo>
                    <a:pt x="1308" y="200"/>
                  </a:lnTo>
                  <a:lnTo>
                    <a:pt x="1305" y="196"/>
                  </a:lnTo>
                  <a:lnTo>
                    <a:pt x="1303" y="191"/>
                  </a:lnTo>
                  <a:lnTo>
                    <a:pt x="1303" y="191"/>
                  </a:lnTo>
                  <a:lnTo>
                    <a:pt x="1298" y="191"/>
                  </a:lnTo>
                  <a:lnTo>
                    <a:pt x="1293" y="189"/>
                  </a:lnTo>
                  <a:lnTo>
                    <a:pt x="1285" y="186"/>
                  </a:lnTo>
                  <a:lnTo>
                    <a:pt x="1276" y="183"/>
                  </a:lnTo>
                  <a:lnTo>
                    <a:pt x="1269" y="183"/>
                  </a:lnTo>
                  <a:lnTo>
                    <a:pt x="1262" y="184"/>
                  </a:lnTo>
                  <a:lnTo>
                    <a:pt x="1262" y="184"/>
                  </a:lnTo>
                  <a:lnTo>
                    <a:pt x="1262" y="174"/>
                  </a:lnTo>
                  <a:lnTo>
                    <a:pt x="1261" y="165"/>
                  </a:lnTo>
                  <a:lnTo>
                    <a:pt x="1256" y="160"/>
                  </a:lnTo>
                  <a:lnTo>
                    <a:pt x="1250" y="155"/>
                  </a:lnTo>
                  <a:lnTo>
                    <a:pt x="1235" y="148"/>
                  </a:lnTo>
                  <a:lnTo>
                    <a:pt x="1221" y="143"/>
                  </a:lnTo>
                  <a:lnTo>
                    <a:pt x="1221" y="143"/>
                  </a:lnTo>
                  <a:lnTo>
                    <a:pt x="1204" y="143"/>
                  </a:lnTo>
                  <a:lnTo>
                    <a:pt x="1198" y="142"/>
                  </a:lnTo>
                  <a:lnTo>
                    <a:pt x="1196" y="140"/>
                  </a:lnTo>
                  <a:lnTo>
                    <a:pt x="1194" y="136"/>
                  </a:lnTo>
                  <a:lnTo>
                    <a:pt x="1194" y="123"/>
                  </a:lnTo>
                  <a:lnTo>
                    <a:pt x="1194" y="123"/>
                  </a:lnTo>
                  <a:lnTo>
                    <a:pt x="1186" y="126"/>
                  </a:lnTo>
                  <a:lnTo>
                    <a:pt x="1177" y="126"/>
                  </a:lnTo>
                  <a:lnTo>
                    <a:pt x="1170" y="126"/>
                  </a:lnTo>
                  <a:lnTo>
                    <a:pt x="1165" y="121"/>
                  </a:lnTo>
                  <a:lnTo>
                    <a:pt x="1160" y="116"/>
                  </a:lnTo>
                  <a:lnTo>
                    <a:pt x="1155" y="109"/>
                  </a:lnTo>
                  <a:lnTo>
                    <a:pt x="1153" y="99"/>
                  </a:lnTo>
                  <a:lnTo>
                    <a:pt x="1153" y="89"/>
                  </a:lnTo>
                  <a:lnTo>
                    <a:pt x="1153" y="89"/>
                  </a:lnTo>
                  <a:lnTo>
                    <a:pt x="1129" y="90"/>
                  </a:lnTo>
                  <a:lnTo>
                    <a:pt x="1111" y="94"/>
                  </a:lnTo>
                  <a:lnTo>
                    <a:pt x="1090" y="99"/>
                  </a:lnTo>
                  <a:lnTo>
                    <a:pt x="1071" y="102"/>
                  </a:lnTo>
                  <a:lnTo>
                    <a:pt x="1071" y="102"/>
                  </a:lnTo>
                  <a:lnTo>
                    <a:pt x="1065" y="104"/>
                  </a:lnTo>
                  <a:lnTo>
                    <a:pt x="1058" y="102"/>
                  </a:lnTo>
                  <a:lnTo>
                    <a:pt x="1054" y="101"/>
                  </a:lnTo>
                  <a:lnTo>
                    <a:pt x="1051" y="99"/>
                  </a:lnTo>
                  <a:lnTo>
                    <a:pt x="1044" y="92"/>
                  </a:lnTo>
                  <a:lnTo>
                    <a:pt x="1041" y="90"/>
                  </a:lnTo>
                  <a:lnTo>
                    <a:pt x="1037" y="89"/>
                  </a:lnTo>
                  <a:lnTo>
                    <a:pt x="1037" y="89"/>
                  </a:lnTo>
                  <a:lnTo>
                    <a:pt x="1032" y="89"/>
                  </a:lnTo>
                  <a:lnTo>
                    <a:pt x="1027" y="90"/>
                  </a:lnTo>
                  <a:lnTo>
                    <a:pt x="1019" y="94"/>
                  </a:lnTo>
                  <a:lnTo>
                    <a:pt x="1010" y="97"/>
                  </a:lnTo>
                  <a:lnTo>
                    <a:pt x="1003" y="97"/>
                  </a:lnTo>
                  <a:lnTo>
                    <a:pt x="996" y="96"/>
                  </a:lnTo>
                  <a:lnTo>
                    <a:pt x="996" y="96"/>
                  </a:lnTo>
                  <a:lnTo>
                    <a:pt x="996" y="90"/>
                  </a:lnTo>
                  <a:lnTo>
                    <a:pt x="996" y="85"/>
                  </a:lnTo>
                  <a:lnTo>
                    <a:pt x="995" y="82"/>
                  </a:lnTo>
                  <a:lnTo>
                    <a:pt x="991" y="80"/>
                  </a:lnTo>
                  <a:lnTo>
                    <a:pt x="986" y="75"/>
                  </a:lnTo>
                  <a:lnTo>
                    <a:pt x="983" y="73"/>
                  </a:lnTo>
                  <a:lnTo>
                    <a:pt x="983" y="68"/>
                  </a:lnTo>
                  <a:lnTo>
                    <a:pt x="983" y="68"/>
                  </a:lnTo>
                  <a:lnTo>
                    <a:pt x="976" y="55"/>
                  </a:lnTo>
                  <a:lnTo>
                    <a:pt x="969" y="41"/>
                  </a:lnTo>
                  <a:lnTo>
                    <a:pt x="969" y="41"/>
                  </a:lnTo>
                  <a:lnTo>
                    <a:pt x="961" y="29"/>
                  </a:lnTo>
                  <a:lnTo>
                    <a:pt x="950" y="19"/>
                  </a:lnTo>
                  <a:lnTo>
                    <a:pt x="940" y="8"/>
                  </a:lnTo>
                  <a:lnTo>
                    <a:pt x="928" y="0"/>
                  </a:lnTo>
                  <a:lnTo>
                    <a:pt x="928" y="0"/>
                  </a:lnTo>
                  <a:lnTo>
                    <a:pt x="921" y="0"/>
                  </a:lnTo>
                  <a:lnTo>
                    <a:pt x="916" y="2"/>
                  </a:lnTo>
                  <a:lnTo>
                    <a:pt x="908" y="7"/>
                  </a:lnTo>
                  <a:lnTo>
                    <a:pt x="908" y="7"/>
                  </a:lnTo>
                  <a:lnTo>
                    <a:pt x="906" y="8"/>
                  </a:lnTo>
                  <a:lnTo>
                    <a:pt x="906" y="10"/>
                  </a:lnTo>
                  <a:lnTo>
                    <a:pt x="904" y="12"/>
                  </a:lnTo>
                  <a:lnTo>
                    <a:pt x="901" y="14"/>
                  </a:lnTo>
                  <a:lnTo>
                    <a:pt x="901" y="14"/>
                  </a:lnTo>
                  <a:lnTo>
                    <a:pt x="894" y="14"/>
                  </a:lnTo>
                  <a:lnTo>
                    <a:pt x="891" y="14"/>
                  </a:lnTo>
                  <a:lnTo>
                    <a:pt x="887" y="14"/>
                  </a:lnTo>
                  <a:lnTo>
                    <a:pt x="887" y="14"/>
                  </a:lnTo>
                  <a:lnTo>
                    <a:pt x="882" y="17"/>
                  </a:lnTo>
                  <a:lnTo>
                    <a:pt x="880" y="20"/>
                  </a:lnTo>
                  <a:lnTo>
                    <a:pt x="880" y="20"/>
                  </a:lnTo>
                  <a:lnTo>
                    <a:pt x="879" y="25"/>
                  </a:lnTo>
                  <a:lnTo>
                    <a:pt x="877" y="27"/>
                  </a:lnTo>
                  <a:lnTo>
                    <a:pt x="874" y="27"/>
                  </a:lnTo>
                  <a:lnTo>
                    <a:pt x="874" y="27"/>
                  </a:lnTo>
                  <a:lnTo>
                    <a:pt x="872" y="31"/>
                  </a:lnTo>
                  <a:lnTo>
                    <a:pt x="870" y="32"/>
                  </a:lnTo>
                  <a:lnTo>
                    <a:pt x="865" y="34"/>
                  </a:lnTo>
                  <a:lnTo>
                    <a:pt x="853" y="34"/>
                  </a:lnTo>
                  <a:lnTo>
                    <a:pt x="853" y="34"/>
                  </a:lnTo>
                  <a:lnTo>
                    <a:pt x="851" y="43"/>
                  </a:lnTo>
                  <a:lnTo>
                    <a:pt x="850" y="49"/>
                  </a:lnTo>
                  <a:lnTo>
                    <a:pt x="843" y="61"/>
                  </a:lnTo>
                  <a:lnTo>
                    <a:pt x="836" y="73"/>
                  </a:lnTo>
                  <a:lnTo>
                    <a:pt x="834" y="80"/>
                  </a:lnTo>
                  <a:lnTo>
                    <a:pt x="833" y="89"/>
                  </a:lnTo>
                  <a:lnTo>
                    <a:pt x="833" y="89"/>
                  </a:lnTo>
                  <a:lnTo>
                    <a:pt x="826" y="90"/>
                  </a:lnTo>
                  <a:lnTo>
                    <a:pt x="821" y="89"/>
                  </a:lnTo>
                  <a:lnTo>
                    <a:pt x="812" y="85"/>
                  </a:lnTo>
                  <a:lnTo>
                    <a:pt x="804" y="82"/>
                  </a:lnTo>
                  <a:lnTo>
                    <a:pt x="798" y="80"/>
                  </a:lnTo>
                  <a:lnTo>
                    <a:pt x="792" y="82"/>
                  </a:lnTo>
                  <a:lnTo>
                    <a:pt x="792" y="82"/>
                  </a:lnTo>
                  <a:lnTo>
                    <a:pt x="785" y="82"/>
                  </a:lnTo>
                  <a:lnTo>
                    <a:pt x="781" y="82"/>
                  </a:lnTo>
                  <a:lnTo>
                    <a:pt x="778" y="84"/>
                  </a:lnTo>
                  <a:lnTo>
                    <a:pt x="776" y="87"/>
                  </a:lnTo>
                  <a:lnTo>
                    <a:pt x="771" y="92"/>
                  </a:lnTo>
                  <a:lnTo>
                    <a:pt x="768" y="96"/>
                  </a:lnTo>
                  <a:lnTo>
                    <a:pt x="764" y="96"/>
                  </a:lnTo>
                  <a:lnTo>
                    <a:pt x="764" y="96"/>
                  </a:lnTo>
                  <a:lnTo>
                    <a:pt x="759" y="96"/>
                  </a:lnTo>
                  <a:lnTo>
                    <a:pt x="756" y="97"/>
                  </a:lnTo>
                  <a:lnTo>
                    <a:pt x="752" y="99"/>
                  </a:lnTo>
                  <a:lnTo>
                    <a:pt x="751" y="102"/>
                  </a:lnTo>
                  <a:lnTo>
                    <a:pt x="751" y="102"/>
                  </a:lnTo>
                  <a:lnTo>
                    <a:pt x="747" y="101"/>
                  </a:lnTo>
                  <a:lnTo>
                    <a:pt x="744" y="99"/>
                  </a:lnTo>
                  <a:lnTo>
                    <a:pt x="740" y="97"/>
                  </a:lnTo>
                  <a:lnTo>
                    <a:pt x="737" y="96"/>
                  </a:lnTo>
                  <a:lnTo>
                    <a:pt x="737" y="96"/>
                  </a:lnTo>
                  <a:lnTo>
                    <a:pt x="730" y="96"/>
                  </a:lnTo>
                  <a:lnTo>
                    <a:pt x="727" y="92"/>
                  </a:lnTo>
                  <a:lnTo>
                    <a:pt x="723" y="89"/>
                  </a:lnTo>
                  <a:lnTo>
                    <a:pt x="723" y="82"/>
                  </a:lnTo>
                  <a:lnTo>
                    <a:pt x="723" y="82"/>
                  </a:lnTo>
                  <a:lnTo>
                    <a:pt x="717" y="82"/>
                  </a:lnTo>
                  <a:lnTo>
                    <a:pt x="710" y="82"/>
                  </a:lnTo>
                  <a:lnTo>
                    <a:pt x="705" y="80"/>
                  </a:lnTo>
                  <a:lnTo>
                    <a:pt x="703" y="75"/>
                  </a:lnTo>
                  <a:lnTo>
                    <a:pt x="703" y="75"/>
                  </a:lnTo>
                  <a:lnTo>
                    <a:pt x="698" y="75"/>
                  </a:lnTo>
                  <a:lnTo>
                    <a:pt x="694" y="73"/>
                  </a:lnTo>
                  <a:lnTo>
                    <a:pt x="691" y="72"/>
                  </a:lnTo>
                  <a:lnTo>
                    <a:pt x="689" y="68"/>
                  </a:lnTo>
                  <a:lnTo>
                    <a:pt x="689" y="68"/>
                  </a:lnTo>
                  <a:lnTo>
                    <a:pt x="635" y="68"/>
                  </a:lnTo>
                  <a:lnTo>
                    <a:pt x="635" y="68"/>
                  </a:lnTo>
                  <a:lnTo>
                    <a:pt x="626" y="70"/>
                  </a:lnTo>
                  <a:lnTo>
                    <a:pt x="621" y="72"/>
                  </a:lnTo>
                  <a:lnTo>
                    <a:pt x="618" y="77"/>
                  </a:lnTo>
                  <a:lnTo>
                    <a:pt x="614" y="82"/>
                  </a:lnTo>
                  <a:lnTo>
                    <a:pt x="614" y="82"/>
                  </a:lnTo>
                  <a:lnTo>
                    <a:pt x="606" y="84"/>
                  </a:lnTo>
                  <a:lnTo>
                    <a:pt x="601" y="85"/>
                  </a:lnTo>
                  <a:lnTo>
                    <a:pt x="597" y="90"/>
                  </a:lnTo>
                  <a:lnTo>
                    <a:pt x="594" y="96"/>
                  </a:lnTo>
                  <a:lnTo>
                    <a:pt x="594" y="96"/>
                  </a:lnTo>
                  <a:lnTo>
                    <a:pt x="580" y="92"/>
                  </a:lnTo>
                  <a:lnTo>
                    <a:pt x="565" y="90"/>
                  </a:lnTo>
                  <a:lnTo>
                    <a:pt x="551" y="87"/>
                  </a:lnTo>
                  <a:lnTo>
                    <a:pt x="544" y="85"/>
                  </a:lnTo>
                  <a:lnTo>
                    <a:pt x="539" y="82"/>
                  </a:lnTo>
                  <a:lnTo>
                    <a:pt x="539" y="82"/>
                  </a:lnTo>
                  <a:lnTo>
                    <a:pt x="531" y="87"/>
                  </a:lnTo>
                  <a:lnTo>
                    <a:pt x="526" y="89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2" y="89"/>
                  </a:lnTo>
                  <a:lnTo>
                    <a:pt x="507" y="92"/>
                  </a:lnTo>
                  <a:lnTo>
                    <a:pt x="503" y="94"/>
                  </a:lnTo>
                  <a:lnTo>
                    <a:pt x="498" y="96"/>
                  </a:lnTo>
                  <a:lnTo>
                    <a:pt x="498" y="96"/>
                  </a:lnTo>
                  <a:lnTo>
                    <a:pt x="497" y="97"/>
                  </a:lnTo>
                  <a:lnTo>
                    <a:pt x="495" y="99"/>
                  </a:lnTo>
                  <a:lnTo>
                    <a:pt x="491" y="102"/>
                  </a:lnTo>
                  <a:lnTo>
                    <a:pt x="486" y="104"/>
                  </a:lnTo>
                  <a:lnTo>
                    <a:pt x="485" y="106"/>
                  </a:lnTo>
                  <a:lnTo>
                    <a:pt x="485" y="109"/>
                  </a:lnTo>
                  <a:lnTo>
                    <a:pt x="485" y="109"/>
                  </a:lnTo>
                  <a:lnTo>
                    <a:pt x="481" y="107"/>
                  </a:lnTo>
                  <a:lnTo>
                    <a:pt x="480" y="104"/>
                  </a:lnTo>
                  <a:lnTo>
                    <a:pt x="478" y="96"/>
                  </a:lnTo>
                  <a:lnTo>
                    <a:pt x="478" y="96"/>
                  </a:lnTo>
                  <a:lnTo>
                    <a:pt x="464" y="96"/>
                  </a:lnTo>
                  <a:lnTo>
                    <a:pt x="464" y="96"/>
                  </a:lnTo>
                  <a:lnTo>
                    <a:pt x="457" y="106"/>
                  </a:lnTo>
                  <a:lnTo>
                    <a:pt x="449" y="116"/>
                  </a:lnTo>
                  <a:lnTo>
                    <a:pt x="437" y="123"/>
                  </a:lnTo>
                  <a:lnTo>
                    <a:pt x="425" y="128"/>
                  </a:lnTo>
                  <a:lnTo>
                    <a:pt x="411" y="131"/>
                  </a:lnTo>
                  <a:lnTo>
                    <a:pt x="396" y="135"/>
                  </a:lnTo>
                  <a:lnTo>
                    <a:pt x="379" y="136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57" y="136"/>
                  </a:lnTo>
                  <a:lnTo>
                    <a:pt x="353" y="135"/>
                  </a:lnTo>
                  <a:lnTo>
                    <a:pt x="350" y="133"/>
                  </a:lnTo>
                  <a:lnTo>
                    <a:pt x="348" y="130"/>
                  </a:lnTo>
                  <a:lnTo>
                    <a:pt x="348" y="130"/>
                  </a:lnTo>
                  <a:lnTo>
                    <a:pt x="348" y="126"/>
                  </a:lnTo>
                  <a:lnTo>
                    <a:pt x="346" y="125"/>
                  </a:lnTo>
                  <a:lnTo>
                    <a:pt x="341" y="123"/>
                  </a:lnTo>
                  <a:lnTo>
                    <a:pt x="341" y="123"/>
                  </a:lnTo>
                  <a:lnTo>
                    <a:pt x="329" y="123"/>
                  </a:lnTo>
                  <a:lnTo>
                    <a:pt x="317" y="123"/>
                  </a:lnTo>
                  <a:lnTo>
                    <a:pt x="305" y="123"/>
                  </a:lnTo>
                  <a:lnTo>
                    <a:pt x="294" y="123"/>
                  </a:lnTo>
                  <a:lnTo>
                    <a:pt x="294" y="123"/>
                  </a:lnTo>
                  <a:lnTo>
                    <a:pt x="290" y="125"/>
                  </a:lnTo>
                  <a:lnTo>
                    <a:pt x="288" y="126"/>
                  </a:lnTo>
                  <a:lnTo>
                    <a:pt x="288" y="128"/>
                  </a:lnTo>
                  <a:lnTo>
                    <a:pt x="287" y="130"/>
                  </a:lnTo>
                  <a:lnTo>
                    <a:pt x="287" y="130"/>
                  </a:lnTo>
                  <a:lnTo>
                    <a:pt x="278" y="131"/>
                  </a:lnTo>
                  <a:lnTo>
                    <a:pt x="270" y="130"/>
                  </a:lnTo>
                  <a:lnTo>
                    <a:pt x="261" y="130"/>
                  </a:lnTo>
                  <a:lnTo>
                    <a:pt x="253" y="130"/>
                  </a:lnTo>
                  <a:lnTo>
                    <a:pt x="253" y="130"/>
                  </a:lnTo>
                  <a:lnTo>
                    <a:pt x="241" y="135"/>
                  </a:lnTo>
                  <a:lnTo>
                    <a:pt x="232" y="140"/>
                  </a:lnTo>
                  <a:lnTo>
                    <a:pt x="223" y="148"/>
                  </a:lnTo>
                  <a:lnTo>
                    <a:pt x="218" y="157"/>
                  </a:lnTo>
                  <a:lnTo>
                    <a:pt x="218" y="157"/>
                  </a:lnTo>
                  <a:lnTo>
                    <a:pt x="205" y="159"/>
                  </a:lnTo>
                  <a:lnTo>
                    <a:pt x="193" y="162"/>
                  </a:lnTo>
                  <a:lnTo>
                    <a:pt x="171" y="171"/>
                  </a:lnTo>
                  <a:lnTo>
                    <a:pt x="171" y="171"/>
                  </a:lnTo>
                  <a:lnTo>
                    <a:pt x="160" y="176"/>
                  </a:lnTo>
                  <a:lnTo>
                    <a:pt x="154" y="181"/>
                  </a:lnTo>
                  <a:lnTo>
                    <a:pt x="143" y="184"/>
                  </a:lnTo>
                  <a:lnTo>
                    <a:pt x="137" y="184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26" y="184"/>
                  </a:lnTo>
                  <a:lnTo>
                    <a:pt x="123" y="186"/>
                  </a:lnTo>
                  <a:lnTo>
                    <a:pt x="119" y="191"/>
                  </a:lnTo>
                  <a:lnTo>
                    <a:pt x="116" y="198"/>
                  </a:lnTo>
                  <a:lnTo>
                    <a:pt x="116" y="205"/>
                  </a:lnTo>
                  <a:lnTo>
                    <a:pt x="113" y="210"/>
                  </a:lnTo>
                  <a:lnTo>
                    <a:pt x="109" y="217"/>
                  </a:lnTo>
                  <a:lnTo>
                    <a:pt x="104" y="218"/>
                  </a:lnTo>
                  <a:lnTo>
                    <a:pt x="96" y="218"/>
                  </a:lnTo>
                  <a:lnTo>
                    <a:pt x="96" y="218"/>
                  </a:lnTo>
                  <a:lnTo>
                    <a:pt x="89" y="229"/>
                  </a:lnTo>
                  <a:lnTo>
                    <a:pt x="80" y="237"/>
                  </a:lnTo>
                  <a:lnTo>
                    <a:pt x="72" y="246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2" y="268"/>
                  </a:lnTo>
                  <a:lnTo>
                    <a:pt x="60" y="283"/>
                  </a:lnTo>
                  <a:lnTo>
                    <a:pt x="55" y="307"/>
                  </a:lnTo>
                  <a:lnTo>
                    <a:pt x="55" y="307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7" y="319"/>
                  </a:lnTo>
                  <a:lnTo>
                    <a:pt x="7" y="331"/>
                  </a:lnTo>
                  <a:lnTo>
                    <a:pt x="5" y="341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2" y="351"/>
                  </a:lnTo>
                  <a:lnTo>
                    <a:pt x="4" y="355"/>
                  </a:lnTo>
                  <a:lnTo>
                    <a:pt x="5" y="358"/>
                  </a:lnTo>
                  <a:lnTo>
                    <a:pt x="7" y="362"/>
                  </a:lnTo>
                  <a:lnTo>
                    <a:pt x="7" y="362"/>
                  </a:lnTo>
                  <a:lnTo>
                    <a:pt x="4" y="363"/>
                  </a:lnTo>
                  <a:lnTo>
                    <a:pt x="2" y="365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4" y="391"/>
                  </a:lnTo>
                  <a:lnTo>
                    <a:pt x="7" y="404"/>
                  </a:lnTo>
                  <a:lnTo>
                    <a:pt x="12" y="420"/>
                  </a:lnTo>
                  <a:lnTo>
                    <a:pt x="14" y="437"/>
                  </a:lnTo>
                  <a:lnTo>
                    <a:pt x="14" y="437"/>
                  </a:lnTo>
                  <a:lnTo>
                    <a:pt x="34" y="477"/>
                  </a:lnTo>
                  <a:lnTo>
                    <a:pt x="34" y="477"/>
                  </a:lnTo>
                  <a:lnTo>
                    <a:pt x="39" y="479"/>
                  </a:lnTo>
                  <a:lnTo>
                    <a:pt x="43" y="483"/>
                  </a:lnTo>
                  <a:lnTo>
                    <a:pt x="48" y="491"/>
                  </a:lnTo>
                  <a:lnTo>
                    <a:pt x="53" y="500"/>
                  </a:lnTo>
                  <a:lnTo>
                    <a:pt x="55" y="512"/>
                  </a:lnTo>
                  <a:lnTo>
                    <a:pt x="55" y="512"/>
                  </a:lnTo>
                  <a:lnTo>
                    <a:pt x="50" y="510"/>
                  </a:lnTo>
                  <a:lnTo>
                    <a:pt x="46" y="506"/>
                  </a:lnTo>
                  <a:lnTo>
                    <a:pt x="43" y="503"/>
                  </a:lnTo>
                  <a:lnTo>
                    <a:pt x="41" y="498"/>
                  </a:lnTo>
                  <a:lnTo>
                    <a:pt x="39" y="493"/>
                  </a:lnTo>
                  <a:lnTo>
                    <a:pt x="36" y="489"/>
                  </a:lnTo>
                  <a:lnTo>
                    <a:pt x="33" y="486"/>
                  </a:lnTo>
                  <a:lnTo>
                    <a:pt x="27" y="484"/>
                  </a:lnTo>
                  <a:lnTo>
                    <a:pt x="27" y="484"/>
                  </a:lnTo>
                  <a:lnTo>
                    <a:pt x="27" y="491"/>
                  </a:lnTo>
                  <a:lnTo>
                    <a:pt x="29" y="498"/>
                  </a:lnTo>
                  <a:lnTo>
                    <a:pt x="33" y="510"/>
                  </a:lnTo>
                  <a:lnTo>
                    <a:pt x="34" y="522"/>
                  </a:lnTo>
                  <a:lnTo>
                    <a:pt x="36" y="530"/>
                  </a:lnTo>
                  <a:lnTo>
                    <a:pt x="34" y="539"/>
                  </a:lnTo>
                  <a:lnTo>
                    <a:pt x="34" y="539"/>
                  </a:lnTo>
                  <a:lnTo>
                    <a:pt x="31" y="553"/>
                  </a:lnTo>
                  <a:lnTo>
                    <a:pt x="29" y="566"/>
                  </a:lnTo>
                  <a:lnTo>
                    <a:pt x="29" y="580"/>
                  </a:lnTo>
                  <a:lnTo>
                    <a:pt x="27" y="594"/>
                  </a:lnTo>
                  <a:lnTo>
                    <a:pt x="27" y="594"/>
                  </a:lnTo>
                  <a:lnTo>
                    <a:pt x="24" y="609"/>
                  </a:lnTo>
                  <a:lnTo>
                    <a:pt x="19" y="624"/>
                  </a:lnTo>
                  <a:lnTo>
                    <a:pt x="15" y="640"/>
                  </a:lnTo>
                  <a:lnTo>
                    <a:pt x="14" y="655"/>
                  </a:lnTo>
                  <a:lnTo>
                    <a:pt x="14" y="655"/>
                  </a:lnTo>
                  <a:lnTo>
                    <a:pt x="17" y="657"/>
                  </a:lnTo>
                  <a:lnTo>
                    <a:pt x="21" y="658"/>
                  </a:lnTo>
                  <a:lnTo>
                    <a:pt x="24" y="660"/>
                  </a:lnTo>
                  <a:lnTo>
                    <a:pt x="27" y="662"/>
                  </a:lnTo>
                  <a:lnTo>
                    <a:pt x="27" y="662"/>
                  </a:lnTo>
                  <a:lnTo>
                    <a:pt x="29" y="655"/>
                  </a:lnTo>
                  <a:lnTo>
                    <a:pt x="34" y="652"/>
                  </a:lnTo>
                  <a:lnTo>
                    <a:pt x="38" y="647"/>
                  </a:lnTo>
                  <a:lnTo>
                    <a:pt x="41" y="641"/>
                  </a:lnTo>
                  <a:lnTo>
                    <a:pt x="41" y="641"/>
                  </a:lnTo>
                  <a:lnTo>
                    <a:pt x="44" y="641"/>
                  </a:lnTo>
                  <a:lnTo>
                    <a:pt x="46" y="638"/>
                  </a:lnTo>
                  <a:lnTo>
                    <a:pt x="48" y="631"/>
                  </a:lnTo>
                  <a:lnTo>
                    <a:pt x="50" y="624"/>
                  </a:lnTo>
                  <a:lnTo>
                    <a:pt x="51" y="623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5" y="525"/>
                  </a:lnTo>
                  <a:lnTo>
                    <a:pt x="55" y="525"/>
                  </a:lnTo>
                  <a:lnTo>
                    <a:pt x="51" y="525"/>
                  </a:lnTo>
                  <a:lnTo>
                    <a:pt x="50" y="522"/>
                  </a:lnTo>
                  <a:lnTo>
                    <a:pt x="51" y="520"/>
                  </a:lnTo>
                  <a:lnTo>
                    <a:pt x="55" y="518"/>
                  </a:lnTo>
                  <a:lnTo>
                    <a:pt x="55" y="518"/>
                  </a:lnTo>
                  <a:lnTo>
                    <a:pt x="60" y="520"/>
                  </a:lnTo>
                  <a:lnTo>
                    <a:pt x="62" y="522"/>
                  </a:lnTo>
                  <a:lnTo>
                    <a:pt x="62" y="525"/>
                  </a:lnTo>
                  <a:lnTo>
                    <a:pt x="62" y="525"/>
                  </a:lnTo>
                  <a:lnTo>
                    <a:pt x="72" y="570"/>
                  </a:lnTo>
                  <a:lnTo>
                    <a:pt x="75" y="594"/>
                  </a:lnTo>
                  <a:lnTo>
                    <a:pt x="75" y="607"/>
                  </a:lnTo>
                  <a:lnTo>
                    <a:pt x="75" y="621"/>
                  </a:lnTo>
                  <a:lnTo>
                    <a:pt x="75" y="621"/>
                  </a:lnTo>
                  <a:lnTo>
                    <a:pt x="84" y="623"/>
                  </a:lnTo>
                  <a:lnTo>
                    <a:pt x="87" y="624"/>
                  </a:lnTo>
                  <a:lnTo>
                    <a:pt x="89" y="628"/>
                  </a:lnTo>
                  <a:lnTo>
                    <a:pt x="89" y="628"/>
                  </a:lnTo>
                  <a:lnTo>
                    <a:pt x="89" y="633"/>
                  </a:lnTo>
                  <a:lnTo>
                    <a:pt x="92" y="635"/>
                  </a:lnTo>
                  <a:lnTo>
                    <a:pt x="94" y="638"/>
                  </a:lnTo>
                  <a:lnTo>
                    <a:pt x="96" y="641"/>
                  </a:lnTo>
                  <a:lnTo>
                    <a:pt x="96" y="641"/>
                  </a:lnTo>
                  <a:lnTo>
                    <a:pt x="102" y="641"/>
                  </a:lnTo>
                  <a:lnTo>
                    <a:pt x="109" y="641"/>
                  </a:lnTo>
                  <a:lnTo>
                    <a:pt x="116" y="641"/>
                  </a:lnTo>
                  <a:lnTo>
                    <a:pt x="123" y="641"/>
                  </a:lnTo>
                  <a:lnTo>
                    <a:pt x="123" y="641"/>
                  </a:lnTo>
                  <a:lnTo>
                    <a:pt x="123" y="645"/>
                  </a:lnTo>
                  <a:lnTo>
                    <a:pt x="123" y="648"/>
                  </a:lnTo>
                  <a:lnTo>
                    <a:pt x="123" y="648"/>
                  </a:lnTo>
                  <a:lnTo>
                    <a:pt x="126" y="648"/>
                  </a:lnTo>
                  <a:lnTo>
                    <a:pt x="130" y="648"/>
                  </a:lnTo>
                  <a:lnTo>
                    <a:pt x="133" y="648"/>
                  </a:lnTo>
                  <a:lnTo>
                    <a:pt x="137" y="648"/>
                  </a:lnTo>
                  <a:lnTo>
                    <a:pt x="137" y="648"/>
                  </a:lnTo>
                  <a:lnTo>
                    <a:pt x="137" y="652"/>
                  </a:lnTo>
                  <a:lnTo>
                    <a:pt x="137" y="655"/>
                  </a:lnTo>
                  <a:lnTo>
                    <a:pt x="137" y="655"/>
                  </a:lnTo>
                  <a:lnTo>
                    <a:pt x="147" y="658"/>
                  </a:lnTo>
                  <a:lnTo>
                    <a:pt x="160" y="660"/>
                  </a:lnTo>
                  <a:lnTo>
                    <a:pt x="166" y="662"/>
                  </a:lnTo>
                  <a:lnTo>
                    <a:pt x="171" y="665"/>
                  </a:lnTo>
                  <a:lnTo>
                    <a:pt x="174" y="670"/>
                  </a:lnTo>
                  <a:lnTo>
                    <a:pt x="177" y="676"/>
                  </a:lnTo>
                  <a:lnTo>
                    <a:pt x="177" y="676"/>
                  </a:lnTo>
                  <a:lnTo>
                    <a:pt x="218" y="676"/>
                  </a:lnTo>
                  <a:lnTo>
                    <a:pt x="218" y="676"/>
                  </a:lnTo>
                  <a:lnTo>
                    <a:pt x="218" y="679"/>
                  </a:lnTo>
                  <a:lnTo>
                    <a:pt x="220" y="682"/>
                  </a:lnTo>
                  <a:lnTo>
                    <a:pt x="225" y="686"/>
                  </a:lnTo>
                  <a:lnTo>
                    <a:pt x="232" y="687"/>
                  </a:lnTo>
                  <a:lnTo>
                    <a:pt x="239" y="689"/>
                  </a:lnTo>
                  <a:lnTo>
                    <a:pt x="239" y="689"/>
                  </a:lnTo>
                  <a:lnTo>
                    <a:pt x="251" y="699"/>
                  </a:lnTo>
                  <a:lnTo>
                    <a:pt x="259" y="703"/>
                  </a:lnTo>
                  <a:lnTo>
                    <a:pt x="263" y="703"/>
                  </a:lnTo>
                  <a:lnTo>
                    <a:pt x="266" y="703"/>
                  </a:lnTo>
                  <a:lnTo>
                    <a:pt x="266" y="703"/>
                  </a:lnTo>
                  <a:lnTo>
                    <a:pt x="300" y="703"/>
                  </a:lnTo>
                  <a:lnTo>
                    <a:pt x="300" y="703"/>
                  </a:lnTo>
                  <a:lnTo>
                    <a:pt x="307" y="705"/>
                  </a:lnTo>
                  <a:lnTo>
                    <a:pt x="312" y="708"/>
                  </a:lnTo>
                  <a:lnTo>
                    <a:pt x="324" y="716"/>
                  </a:lnTo>
                  <a:lnTo>
                    <a:pt x="329" y="720"/>
                  </a:lnTo>
                  <a:lnTo>
                    <a:pt x="336" y="723"/>
                  </a:lnTo>
                  <a:lnTo>
                    <a:pt x="345" y="725"/>
                  </a:lnTo>
                  <a:lnTo>
                    <a:pt x="355" y="723"/>
                  </a:lnTo>
                  <a:lnTo>
                    <a:pt x="471" y="723"/>
                  </a:lnTo>
                  <a:lnTo>
                    <a:pt x="471" y="723"/>
                  </a:lnTo>
                  <a:lnTo>
                    <a:pt x="478" y="723"/>
                  </a:lnTo>
                  <a:lnTo>
                    <a:pt x="478" y="723"/>
                  </a:lnTo>
                  <a:lnTo>
                    <a:pt x="483" y="723"/>
                  </a:lnTo>
                  <a:lnTo>
                    <a:pt x="488" y="723"/>
                  </a:lnTo>
                  <a:lnTo>
                    <a:pt x="490" y="727"/>
                  </a:lnTo>
                  <a:lnTo>
                    <a:pt x="491" y="730"/>
                  </a:lnTo>
                  <a:lnTo>
                    <a:pt x="495" y="737"/>
                  </a:lnTo>
                  <a:lnTo>
                    <a:pt x="497" y="740"/>
                  </a:lnTo>
                  <a:lnTo>
                    <a:pt x="498" y="744"/>
                  </a:lnTo>
                  <a:lnTo>
                    <a:pt x="498" y="744"/>
                  </a:lnTo>
                  <a:lnTo>
                    <a:pt x="503" y="747"/>
                  </a:lnTo>
                  <a:lnTo>
                    <a:pt x="508" y="751"/>
                  </a:lnTo>
                  <a:lnTo>
                    <a:pt x="512" y="756"/>
                  </a:lnTo>
                  <a:lnTo>
                    <a:pt x="519" y="757"/>
                  </a:lnTo>
                  <a:lnTo>
                    <a:pt x="519" y="757"/>
                  </a:lnTo>
                  <a:lnTo>
                    <a:pt x="526" y="761"/>
                  </a:lnTo>
                  <a:lnTo>
                    <a:pt x="529" y="766"/>
                  </a:lnTo>
                  <a:lnTo>
                    <a:pt x="532" y="771"/>
                  </a:lnTo>
                  <a:lnTo>
                    <a:pt x="536" y="778"/>
                  </a:lnTo>
                  <a:lnTo>
                    <a:pt x="541" y="791"/>
                  </a:lnTo>
                  <a:lnTo>
                    <a:pt x="543" y="798"/>
                  </a:lnTo>
                  <a:lnTo>
                    <a:pt x="546" y="805"/>
                  </a:lnTo>
                  <a:lnTo>
                    <a:pt x="546" y="805"/>
                  </a:lnTo>
                  <a:lnTo>
                    <a:pt x="546" y="810"/>
                  </a:lnTo>
                  <a:lnTo>
                    <a:pt x="544" y="815"/>
                  </a:lnTo>
                  <a:lnTo>
                    <a:pt x="543" y="820"/>
                  </a:lnTo>
                  <a:lnTo>
                    <a:pt x="539" y="822"/>
                  </a:lnTo>
                  <a:lnTo>
                    <a:pt x="532" y="827"/>
                  </a:lnTo>
                  <a:lnTo>
                    <a:pt x="526" y="832"/>
                  </a:lnTo>
                  <a:lnTo>
                    <a:pt x="526" y="832"/>
                  </a:lnTo>
                  <a:lnTo>
                    <a:pt x="526" y="838"/>
                  </a:lnTo>
                  <a:lnTo>
                    <a:pt x="524" y="841"/>
                  </a:lnTo>
                  <a:lnTo>
                    <a:pt x="522" y="844"/>
                  </a:lnTo>
                  <a:lnTo>
                    <a:pt x="519" y="846"/>
                  </a:lnTo>
                  <a:lnTo>
                    <a:pt x="519" y="846"/>
                  </a:lnTo>
                  <a:lnTo>
                    <a:pt x="519" y="851"/>
                  </a:lnTo>
                  <a:lnTo>
                    <a:pt x="517" y="855"/>
                  </a:lnTo>
                  <a:lnTo>
                    <a:pt x="515" y="858"/>
                  </a:lnTo>
                  <a:lnTo>
                    <a:pt x="512" y="860"/>
                  </a:lnTo>
                  <a:lnTo>
                    <a:pt x="512" y="860"/>
                  </a:lnTo>
                  <a:lnTo>
                    <a:pt x="512" y="948"/>
                  </a:lnTo>
                  <a:lnTo>
                    <a:pt x="512" y="948"/>
                  </a:lnTo>
                  <a:lnTo>
                    <a:pt x="515" y="953"/>
                  </a:lnTo>
                  <a:lnTo>
                    <a:pt x="517" y="960"/>
                  </a:lnTo>
                  <a:lnTo>
                    <a:pt x="520" y="965"/>
                  </a:lnTo>
                  <a:lnTo>
                    <a:pt x="522" y="967"/>
                  </a:lnTo>
                  <a:lnTo>
                    <a:pt x="526" y="969"/>
                  </a:lnTo>
                  <a:lnTo>
                    <a:pt x="526" y="969"/>
                  </a:lnTo>
                  <a:lnTo>
                    <a:pt x="534" y="974"/>
                  </a:lnTo>
                  <a:lnTo>
                    <a:pt x="537" y="977"/>
                  </a:lnTo>
                  <a:lnTo>
                    <a:pt x="539" y="982"/>
                  </a:lnTo>
                  <a:lnTo>
                    <a:pt x="539" y="982"/>
                  </a:lnTo>
                  <a:lnTo>
                    <a:pt x="546" y="982"/>
                  </a:lnTo>
                  <a:lnTo>
                    <a:pt x="553" y="982"/>
                  </a:lnTo>
                  <a:lnTo>
                    <a:pt x="553" y="982"/>
                  </a:lnTo>
                  <a:lnTo>
                    <a:pt x="556" y="984"/>
                  </a:lnTo>
                  <a:lnTo>
                    <a:pt x="558" y="986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570" y="989"/>
                  </a:lnTo>
                  <a:lnTo>
                    <a:pt x="580" y="989"/>
                  </a:lnTo>
                  <a:lnTo>
                    <a:pt x="580" y="989"/>
                  </a:lnTo>
                  <a:lnTo>
                    <a:pt x="584" y="991"/>
                  </a:lnTo>
                  <a:lnTo>
                    <a:pt x="585" y="993"/>
                  </a:lnTo>
                  <a:lnTo>
                    <a:pt x="585" y="994"/>
                  </a:lnTo>
                  <a:lnTo>
                    <a:pt x="587" y="996"/>
                  </a:lnTo>
                  <a:lnTo>
                    <a:pt x="587" y="996"/>
                  </a:lnTo>
                  <a:lnTo>
                    <a:pt x="594" y="996"/>
                  </a:lnTo>
                  <a:lnTo>
                    <a:pt x="601" y="996"/>
                  </a:lnTo>
                  <a:lnTo>
                    <a:pt x="601" y="996"/>
                  </a:lnTo>
                  <a:lnTo>
                    <a:pt x="604" y="998"/>
                  </a:lnTo>
                  <a:lnTo>
                    <a:pt x="606" y="999"/>
                  </a:lnTo>
                  <a:lnTo>
                    <a:pt x="607" y="1003"/>
                  </a:lnTo>
                  <a:lnTo>
                    <a:pt x="607" y="1003"/>
                  </a:lnTo>
                  <a:lnTo>
                    <a:pt x="621" y="1006"/>
                  </a:lnTo>
                  <a:lnTo>
                    <a:pt x="635" y="1010"/>
                  </a:lnTo>
                  <a:lnTo>
                    <a:pt x="635" y="1010"/>
                  </a:lnTo>
                  <a:lnTo>
                    <a:pt x="659" y="1027"/>
                  </a:lnTo>
                  <a:lnTo>
                    <a:pt x="672" y="1034"/>
                  </a:lnTo>
                  <a:lnTo>
                    <a:pt x="681" y="1035"/>
                  </a:lnTo>
                  <a:lnTo>
                    <a:pt x="689" y="1037"/>
                  </a:lnTo>
                  <a:lnTo>
                    <a:pt x="689" y="1037"/>
                  </a:lnTo>
                  <a:lnTo>
                    <a:pt x="691" y="1040"/>
                  </a:lnTo>
                  <a:lnTo>
                    <a:pt x="693" y="1044"/>
                  </a:lnTo>
                  <a:lnTo>
                    <a:pt x="703" y="1046"/>
                  </a:lnTo>
                  <a:lnTo>
                    <a:pt x="715" y="1047"/>
                  </a:lnTo>
                  <a:lnTo>
                    <a:pt x="723" y="1051"/>
                  </a:lnTo>
                  <a:lnTo>
                    <a:pt x="723" y="1051"/>
                  </a:lnTo>
                  <a:lnTo>
                    <a:pt x="727" y="1059"/>
                  </a:lnTo>
                  <a:lnTo>
                    <a:pt x="734" y="1064"/>
                  </a:lnTo>
                  <a:lnTo>
                    <a:pt x="745" y="1076"/>
                  </a:lnTo>
                  <a:lnTo>
                    <a:pt x="752" y="1081"/>
                  </a:lnTo>
                  <a:lnTo>
                    <a:pt x="757" y="1088"/>
                  </a:lnTo>
                  <a:lnTo>
                    <a:pt x="763" y="1095"/>
                  </a:lnTo>
                  <a:lnTo>
                    <a:pt x="764" y="1105"/>
                  </a:lnTo>
                  <a:lnTo>
                    <a:pt x="764" y="1105"/>
                  </a:lnTo>
                  <a:lnTo>
                    <a:pt x="764" y="1160"/>
                  </a:lnTo>
                  <a:lnTo>
                    <a:pt x="764" y="1160"/>
                  </a:lnTo>
                  <a:lnTo>
                    <a:pt x="771" y="1160"/>
                  </a:lnTo>
                  <a:lnTo>
                    <a:pt x="771" y="1160"/>
                  </a:lnTo>
                  <a:lnTo>
                    <a:pt x="788" y="1160"/>
                  </a:lnTo>
                  <a:lnTo>
                    <a:pt x="795" y="1158"/>
                  </a:lnTo>
                  <a:lnTo>
                    <a:pt x="797" y="1157"/>
                  </a:lnTo>
                  <a:lnTo>
                    <a:pt x="798" y="1153"/>
                  </a:lnTo>
                  <a:lnTo>
                    <a:pt x="798" y="1153"/>
                  </a:lnTo>
                  <a:lnTo>
                    <a:pt x="805" y="1153"/>
                  </a:lnTo>
                  <a:lnTo>
                    <a:pt x="812" y="1153"/>
                  </a:lnTo>
                  <a:lnTo>
                    <a:pt x="817" y="1151"/>
                  </a:lnTo>
                  <a:lnTo>
                    <a:pt x="819" y="1146"/>
                  </a:lnTo>
                  <a:lnTo>
                    <a:pt x="819" y="1146"/>
                  </a:lnTo>
                  <a:lnTo>
                    <a:pt x="827" y="1148"/>
                  </a:lnTo>
                  <a:lnTo>
                    <a:pt x="834" y="1146"/>
                  </a:lnTo>
                  <a:lnTo>
                    <a:pt x="839" y="1143"/>
                  </a:lnTo>
                  <a:lnTo>
                    <a:pt x="843" y="1139"/>
                  </a:lnTo>
                  <a:lnTo>
                    <a:pt x="850" y="1131"/>
                  </a:lnTo>
                  <a:lnTo>
                    <a:pt x="855" y="1128"/>
                  </a:lnTo>
                  <a:lnTo>
                    <a:pt x="860" y="1126"/>
                  </a:lnTo>
                  <a:lnTo>
                    <a:pt x="860" y="1126"/>
                  </a:lnTo>
                  <a:lnTo>
                    <a:pt x="867" y="1126"/>
                  </a:lnTo>
                  <a:lnTo>
                    <a:pt x="870" y="1129"/>
                  </a:lnTo>
                  <a:lnTo>
                    <a:pt x="875" y="1131"/>
                  </a:lnTo>
                  <a:lnTo>
                    <a:pt x="880" y="1133"/>
                  </a:lnTo>
                  <a:lnTo>
                    <a:pt x="880" y="1133"/>
                  </a:lnTo>
                  <a:lnTo>
                    <a:pt x="886" y="1133"/>
                  </a:lnTo>
                  <a:lnTo>
                    <a:pt x="889" y="1134"/>
                  </a:lnTo>
                  <a:lnTo>
                    <a:pt x="892" y="1136"/>
                  </a:lnTo>
                  <a:lnTo>
                    <a:pt x="894" y="1139"/>
                  </a:lnTo>
                  <a:lnTo>
                    <a:pt x="894" y="1139"/>
                  </a:lnTo>
                  <a:lnTo>
                    <a:pt x="903" y="1134"/>
                  </a:lnTo>
                  <a:lnTo>
                    <a:pt x="909" y="1129"/>
                  </a:lnTo>
                  <a:lnTo>
                    <a:pt x="918" y="1122"/>
                  </a:lnTo>
                  <a:lnTo>
                    <a:pt x="928" y="1119"/>
                  </a:lnTo>
                  <a:lnTo>
                    <a:pt x="928" y="1119"/>
                  </a:lnTo>
                  <a:lnTo>
                    <a:pt x="935" y="1121"/>
                  </a:lnTo>
                  <a:lnTo>
                    <a:pt x="942" y="1122"/>
                  </a:lnTo>
                  <a:lnTo>
                    <a:pt x="945" y="1128"/>
                  </a:lnTo>
                  <a:lnTo>
                    <a:pt x="949" y="1133"/>
                  </a:lnTo>
                  <a:lnTo>
                    <a:pt x="949" y="1133"/>
                  </a:lnTo>
                  <a:lnTo>
                    <a:pt x="983" y="1133"/>
                  </a:lnTo>
                  <a:lnTo>
                    <a:pt x="983" y="1133"/>
                  </a:lnTo>
                  <a:lnTo>
                    <a:pt x="988" y="1133"/>
                  </a:lnTo>
                  <a:lnTo>
                    <a:pt x="993" y="1131"/>
                  </a:lnTo>
                  <a:lnTo>
                    <a:pt x="996" y="1129"/>
                  </a:lnTo>
                  <a:lnTo>
                    <a:pt x="1000" y="1126"/>
                  </a:lnTo>
                  <a:lnTo>
                    <a:pt x="1005" y="1119"/>
                  </a:lnTo>
                  <a:lnTo>
                    <a:pt x="1010" y="1112"/>
                  </a:lnTo>
                  <a:lnTo>
                    <a:pt x="1010" y="1112"/>
                  </a:lnTo>
                  <a:lnTo>
                    <a:pt x="1012" y="1110"/>
                  </a:lnTo>
                  <a:lnTo>
                    <a:pt x="1013" y="1109"/>
                  </a:lnTo>
                  <a:lnTo>
                    <a:pt x="1017" y="1105"/>
                  </a:lnTo>
                  <a:lnTo>
                    <a:pt x="1019" y="1100"/>
                  </a:lnTo>
                  <a:lnTo>
                    <a:pt x="1020" y="1098"/>
                  </a:lnTo>
                  <a:lnTo>
                    <a:pt x="1024" y="1098"/>
                  </a:lnTo>
                  <a:lnTo>
                    <a:pt x="1024" y="1098"/>
                  </a:lnTo>
                  <a:lnTo>
                    <a:pt x="1025" y="1095"/>
                  </a:lnTo>
                  <a:lnTo>
                    <a:pt x="1027" y="1092"/>
                  </a:lnTo>
                  <a:lnTo>
                    <a:pt x="1029" y="1090"/>
                  </a:lnTo>
                  <a:lnTo>
                    <a:pt x="1030" y="1085"/>
                  </a:lnTo>
                  <a:lnTo>
                    <a:pt x="1030" y="1085"/>
                  </a:lnTo>
                  <a:lnTo>
                    <a:pt x="1037" y="1085"/>
                  </a:lnTo>
                  <a:lnTo>
                    <a:pt x="1044" y="1083"/>
                  </a:lnTo>
                  <a:lnTo>
                    <a:pt x="1053" y="1076"/>
                  </a:lnTo>
                  <a:lnTo>
                    <a:pt x="1058" y="1075"/>
                  </a:lnTo>
                  <a:lnTo>
                    <a:pt x="1063" y="1071"/>
                  </a:lnTo>
                  <a:lnTo>
                    <a:pt x="1070" y="1071"/>
                  </a:lnTo>
                  <a:lnTo>
                    <a:pt x="1078" y="1071"/>
                  </a:lnTo>
                  <a:lnTo>
                    <a:pt x="1078" y="1071"/>
                  </a:lnTo>
                  <a:lnTo>
                    <a:pt x="1078" y="1063"/>
                  </a:lnTo>
                  <a:lnTo>
                    <a:pt x="1077" y="1056"/>
                  </a:lnTo>
                  <a:lnTo>
                    <a:pt x="1073" y="1051"/>
                  </a:lnTo>
                  <a:lnTo>
                    <a:pt x="1071" y="1044"/>
                  </a:lnTo>
                  <a:lnTo>
                    <a:pt x="1071" y="1044"/>
                  </a:lnTo>
                  <a:lnTo>
                    <a:pt x="1071" y="1035"/>
                  </a:lnTo>
                  <a:lnTo>
                    <a:pt x="1073" y="1028"/>
                  </a:lnTo>
                  <a:lnTo>
                    <a:pt x="1077" y="1023"/>
                  </a:lnTo>
                  <a:lnTo>
                    <a:pt x="1078" y="1017"/>
                  </a:lnTo>
                  <a:lnTo>
                    <a:pt x="1078" y="1017"/>
                  </a:lnTo>
                  <a:lnTo>
                    <a:pt x="1085" y="1017"/>
                  </a:lnTo>
                  <a:lnTo>
                    <a:pt x="1085" y="1017"/>
                  </a:lnTo>
                  <a:lnTo>
                    <a:pt x="1104" y="1025"/>
                  </a:lnTo>
                  <a:lnTo>
                    <a:pt x="1114" y="1028"/>
                  </a:lnTo>
                  <a:lnTo>
                    <a:pt x="1126" y="1030"/>
                  </a:lnTo>
                  <a:lnTo>
                    <a:pt x="1126" y="1030"/>
                  </a:lnTo>
                  <a:lnTo>
                    <a:pt x="1181" y="1003"/>
                  </a:lnTo>
                  <a:lnTo>
                    <a:pt x="1181" y="1003"/>
                  </a:lnTo>
                  <a:lnTo>
                    <a:pt x="1184" y="999"/>
                  </a:lnTo>
                  <a:lnTo>
                    <a:pt x="1186" y="994"/>
                  </a:lnTo>
                  <a:lnTo>
                    <a:pt x="1187" y="982"/>
                  </a:lnTo>
                  <a:lnTo>
                    <a:pt x="1189" y="970"/>
                  </a:lnTo>
                  <a:lnTo>
                    <a:pt x="1191" y="965"/>
                  </a:lnTo>
                  <a:lnTo>
                    <a:pt x="1194" y="962"/>
                  </a:lnTo>
                  <a:lnTo>
                    <a:pt x="1194" y="962"/>
                  </a:lnTo>
                  <a:lnTo>
                    <a:pt x="1203" y="960"/>
                  </a:lnTo>
                  <a:lnTo>
                    <a:pt x="1210" y="959"/>
                  </a:lnTo>
                  <a:lnTo>
                    <a:pt x="1221" y="952"/>
                  </a:lnTo>
                  <a:lnTo>
                    <a:pt x="1233" y="945"/>
                  </a:lnTo>
                  <a:lnTo>
                    <a:pt x="1240" y="943"/>
                  </a:lnTo>
                  <a:lnTo>
                    <a:pt x="1249" y="942"/>
                  </a:lnTo>
                  <a:lnTo>
                    <a:pt x="1249" y="942"/>
                  </a:lnTo>
                  <a:lnTo>
                    <a:pt x="1249" y="950"/>
                  </a:lnTo>
                  <a:lnTo>
                    <a:pt x="1252" y="955"/>
                  </a:lnTo>
                  <a:lnTo>
                    <a:pt x="1254" y="962"/>
                  </a:lnTo>
                  <a:lnTo>
                    <a:pt x="1256" y="969"/>
                  </a:lnTo>
                  <a:lnTo>
                    <a:pt x="1256" y="969"/>
                  </a:lnTo>
                  <a:lnTo>
                    <a:pt x="1252" y="970"/>
                  </a:lnTo>
                  <a:lnTo>
                    <a:pt x="1250" y="972"/>
                  </a:lnTo>
                  <a:lnTo>
                    <a:pt x="1249" y="979"/>
                  </a:lnTo>
                  <a:lnTo>
                    <a:pt x="1249" y="996"/>
                  </a:lnTo>
                  <a:lnTo>
                    <a:pt x="1249" y="996"/>
                  </a:lnTo>
                  <a:lnTo>
                    <a:pt x="1310" y="996"/>
                  </a:lnTo>
                  <a:lnTo>
                    <a:pt x="1310" y="996"/>
                  </a:lnTo>
                  <a:lnTo>
                    <a:pt x="1310" y="993"/>
                  </a:lnTo>
                  <a:lnTo>
                    <a:pt x="1314" y="989"/>
                  </a:lnTo>
                  <a:lnTo>
                    <a:pt x="1319" y="984"/>
                  </a:lnTo>
                  <a:lnTo>
                    <a:pt x="1322" y="982"/>
                  </a:lnTo>
                  <a:lnTo>
                    <a:pt x="1324" y="979"/>
                  </a:lnTo>
                  <a:lnTo>
                    <a:pt x="1324" y="976"/>
                  </a:lnTo>
                  <a:lnTo>
                    <a:pt x="1324" y="969"/>
                  </a:lnTo>
                  <a:lnTo>
                    <a:pt x="1324" y="969"/>
                  </a:lnTo>
                  <a:lnTo>
                    <a:pt x="1329" y="965"/>
                  </a:lnTo>
                  <a:lnTo>
                    <a:pt x="1334" y="962"/>
                  </a:lnTo>
                  <a:lnTo>
                    <a:pt x="1336" y="957"/>
                  </a:lnTo>
                  <a:lnTo>
                    <a:pt x="1338" y="948"/>
                  </a:lnTo>
                  <a:lnTo>
                    <a:pt x="1338" y="948"/>
                  </a:lnTo>
                  <a:lnTo>
                    <a:pt x="1331" y="938"/>
                  </a:lnTo>
                  <a:lnTo>
                    <a:pt x="1324" y="928"/>
                  </a:lnTo>
                  <a:lnTo>
                    <a:pt x="1324" y="928"/>
                  </a:lnTo>
                  <a:lnTo>
                    <a:pt x="1320" y="921"/>
                  </a:lnTo>
                  <a:lnTo>
                    <a:pt x="1317" y="914"/>
                  </a:lnTo>
                  <a:lnTo>
                    <a:pt x="1317" y="914"/>
                  </a:lnTo>
                  <a:lnTo>
                    <a:pt x="1314" y="914"/>
                  </a:lnTo>
                  <a:lnTo>
                    <a:pt x="1310" y="914"/>
                  </a:lnTo>
                  <a:lnTo>
                    <a:pt x="1310" y="914"/>
                  </a:lnTo>
                  <a:lnTo>
                    <a:pt x="1310" y="913"/>
                  </a:lnTo>
                  <a:lnTo>
                    <a:pt x="1310" y="907"/>
                  </a:lnTo>
                  <a:lnTo>
                    <a:pt x="1310" y="904"/>
                  </a:lnTo>
                  <a:lnTo>
                    <a:pt x="1310" y="901"/>
                  </a:lnTo>
                  <a:lnTo>
                    <a:pt x="1310" y="901"/>
                  </a:lnTo>
                  <a:lnTo>
                    <a:pt x="1305" y="899"/>
                  </a:lnTo>
                  <a:lnTo>
                    <a:pt x="1302" y="895"/>
                  </a:lnTo>
                  <a:lnTo>
                    <a:pt x="1296" y="887"/>
                  </a:lnTo>
                  <a:lnTo>
                    <a:pt x="1296" y="887"/>
                  </a:lnTo>
                  <a:lnTo>
                    <a:pt x="1283" y="887"/>
                  </a:lnTo>
                  <a:lnTo>
                    <a:pt x="1278" y="885"/>
                  </a:lnTo>
                  <a:lnTo>
                    <a:pt x="1276" y="884"/>
                  </a:lnTo>
                  <a:lnTo>
                    <a:pt x="1276" y="880"/>
                  </a:lnTo>
                  <a:lnTo>
                    <a:pt x="1276" y="880"/>
                  </a:lnTo>
                  <a:lnTo>
                    <a:pt x="1278" y="855"/>
                  </a:lnTo>
                  <a:lnTo>
                    <a:pt x="1281" y="831"/>
                  </a:lnTo>
                  <a:lnTo>
                    <a:pt x="1286" y="809"/>
                  </a:lnTo>
                  <a:lnTo>
                    <a:pt x="1290" y="785"/>
                  </a:lnTo>
                  <a:lnTo>
                    <a:pt x="1290" y="785"/>
                  </a:lnTo>
                  <a:lnTo>
                    <a:pt x="1295" y="783"/>
                  </a:lnTo>
                  <a:lnTo>
                    <a:pt x="1296" y="778"/>
                  </a:lnTo>
                  <a:lnTo>
                    <a:pt x="1296" y="771"/>
                  </a:lnTo>
                  <a:lnTo>
                    <a:pt x="1296" y="764"/>
                  </a:lnTo>
                  <a:lnTo>
                    <a:pt x="1296" y="764"/>
                  </a:lnTo>
                  <a:lnTo>
                    <a:pt x="1291" y="756"/>
                  </a:lnTo>
                  <a:lnTo>
                    <a:pt x="1288" y="745"/>
                  </a:lnTo>
                  <a:lnTo>
                    <a:pt x="1285" y="735"/>
                  </a:lnTo>
                  <a:lnTo>
                    <a:pt x="1283" y="723"/>
                  </a:lnTo>
                  <a:lnTo>
                    <a:pt x="1283" y="696"/>
                  </a:lnTo>
                  <a:lnTo>
                    <a:pt x="1283" y="669"/>
                  </a:lnTo>
                  <a:lnTo>
                    <a:pt x="1283" y="669"/>
                  </a:lnTo>
                  <a:lnTo>
                    <a:pt x="1291" y="657"/>
                  </a:lnTo>
                  <a:lnTo>
                    <a:pt x="1302" y="647"/>
                  </a:lnTo>
                  <a:lnTo>
                    <a:pt x="1312" y="636"/>
                  </a:lnTo>
                  <a:lnTo>
                    <a:pt x="1324" y="628"/>
                  </a:lnTo>
                  <a:lnTo>
                    <a:pt x="1324" y="628"/>
                  </a:lnTo>
                  <a:lnTo>
                    <a:pt x="1348" y="612"/>
                  </a:lnTo>
                  <a:lnTo>
                    <a:pt x="1361" y="604"/>
                  </a:lnTo>
                  <a:lnTo>
                    <a:pt x="1370" y="602"/>
                  </a:lnTo>
                  <a:lnTo>
                    <a:pt x="1379" y="600"/>
                  </a:lnTo>
                  <a:lnTo>
                    <a:pt x="1379" y="600"/>
                  </a:lnTo>
                  <a:lnTo>
                    <a:pt x="1379" y="587"/>
                  </a:lnTo>
                  <a:lnTo>
                    <a:pt x="1379" y="587"/>
                  </a:lnTo>
                  <a:lnTo>
                    <a:pt x="1379" y="532"/>
                  </a:lnTo>
                  <a:lnTo>
                    <a:pt x="1379" y="532"/>
                  </a:lnTo>
                  <a:lnTo>
                    <a:pt x="1397" y="524"/>
                  </a:lnTo>
                  <a:lnTo>
                    <a:pt x="1416" y="515"/>
                  </a:lnTo>
                  <a:lnTo>
                    <a:pt x="1437" y="508"/>
                  </a:lnTo>
                  <a:lnTo>
                    <a:pt x="1460" y="505"/>
                  </a:lnTo>
                  <a:lnTo>
                    <a:pt x="1460" y="505"/>
                  </a:lnTo>
                  <a:lnTo>
                    <a:pt x="1466" y="501"/>
                  </a:lnTo>
                  <a:lnTo>
                    <a:pt x="1471" y="498"/>
                  </a:lnTo>
                  <a:lnTo>
                    <a:pt x="1474" y="493"/>
                  </a:lnTo>
                  <a:lnTo>
                    <a:pt x="1481" y="491"/>
                  </a:lnTo>
                  <a:lnTo>
                    <a:pt x="1481" y="491"/>
                  </a:lnTo>
                  <a:lnTo>
                    <a:pt x="1484" y="486"/>
                  </a:lnTo>
                  <a:lnTo>
                    <a:pt x="1486" y="479"/>
                  </a:lnTo>
                  <a:lnTo>
                    <a:pt x="1489" y="474"/>
                  </a:lnTo>
                  <a:lnTo>
                    <a:pt x="1491" y="472"/>
                  </a:lnTo>
                  <a:lnTo>
                    <a:pt x="1495" y="471"/>
                  </a:lnTo>
                  <a:lnTo>
                    <a:pt x="1495" y="471"/>
                  </a:lnTo>
                  <a:lnTo>
                    <a:pt x="1495" y="464"/>
                  </a:lnTo>
                  <a:lnTo>
                    <a:pt x="1498" y="457"/>
                  </a:lnTo>
                  <a:lnTo>
                    <a:pt x="1503" y="445"/>
                  </a:lnTo>
                  <a:lnTo>
                    <a:pt x="1506" y="440"/>
                  </a:lnTo>
                  <a:lnTo>
                    <a:pt x="1508" y="433"/>
                  </a:lnTo>
                  <a:lnTo>
                    <a:pt x="1510" y="426"/>
                  </a:lnTo>
                  <a:lnTo>
                    <a:pt x="1508" y="416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5330671C-6C1D-470A-81B9-E1BDDB09D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3227388"/>
              <a:ext cx="568325" cy="374650"/>
            </a:xfrm>
            <a:custGeom>
              <a:avLst/>
              <a:gdLst>
                <a:gd name="T0" fmla="*/ 469 w 1580"/>
                <a:gd name="T1" fmla="*/ 184 h 1040"/>
                <a:gd name="T2" fmla="*/ 1564 w 1580"/>
                <a:gd name="T3" fmla="*/ 205 h 1040"/>
                <a:gd name="T4" fmla="*/ 1409 w 1580"/>
                <a:gd name="T5" fmla="*/ 145 h 1040"/>
                <a:gd name="T6" fmla="*/ 1316 w 1580"/>
                <a:gd name="T7" fmla="*/ 152 h 1040"/>
                <a:gd name="T8" fmla="*/ 1253 w 1580"/>
                <a:gd name="T9" fmla="*/ 181 h 1040"/>
                <a:gd name="T10" fmla="*/ 1204 w 1580"/>
                <a:gd name="T11" fmla="*/ 155 h 1040"/>
                <a:gd name="T12" fmla="*/ 1151 w 1580"/>
                <a:gd name="T13" fmla="*/ 96 h 1040"/>
                <a:gd name="T14" fmla="*/ 1074 w 1580"/>
                <a:gd name="T15" fmla="*/ 60 h 1040"/>
                <a:gd name="T16" fmla="*/ 1013 w 1580"/>
                <a:gd name="T17" fmla="*/ 34 h 1040"/>
                <a:gd name="T18" fmla="*/ 933 w 1580"/>
                <a:gd name="T19" fmla="*/ 0 h 1040"/>
                <a:gd name="T20" fmla="*/ 841 w 1580"/>
                <a:gd name="T21" fmla="*/ 27 h 1040"/>
                <a:gd name="T22" fmla="*/ 759 w 1580"/>
                <a:gd name="T23" fmla="*/ 84 h 1040"/>
                <a:gd name="T24" fmla="*/ 714 w 1580"/>
                <a:gd name="T25" fmla="*/ 138 h 1040"/>
                <a:gd name="T26" fmla="*/ 740 w 1580"/>
                <a:gd name="T27" fmla="*/ 261 h 1040"/>
                <a:gd name="T28" fmla="*/ 755 w 1580"/>
                <a:gd name="T29" fmla="*/ 427 h 1040"/>
                <a:gd name="T30" fmla="*/ 719 w 1580"/>
                <a:gd name="T31" fmla="*/ 483 h 1040"/>
                <a:gd name="T32" fmla="*/ 636 w 1580"/>
                <a:gd name="T33" fmla="*/ 529 h 1040"/>
                <a:gd name="T34" fmla="*/ 513 w 1580"/>
                <a:gd name="T35" fmla="*/ 464 h 1040"/>
                <a:gd name="T36" fmla="*/ 460 w 1580"/>
                <a:gd name="T37" fmla="*/ 384 h 1040"/>
                <a:gd name="T38" fmla="*/ 392 w 1580"/>
                <a:gd name="T39" fmla="*/ 340 h 1040"/>
                <a:gd name="T40" fmla="*/ 331 w 1580"/>
                <a:gd name="T41" fmla="*/ 275 h 1040"/>
                <a:gd name="T42" fmla="*/ 283 w 1580"/>
                <a:gd name="T43" fmla="*/ 261 h 1040"/>
                <a:gd name="T44" fmla="*/ 153 w 1580"/>
                <a:gd name="T45" fmla="*/ 316 h 1040"/>
                <a:gd name="T46" fmla="*/ 76 w 1580"/>
                <a:gd name="T47" fmla="*/ 437 h 1040"/>
                <a:gd name="T48" fmla="*/ 66 w 1580"/>
                <a:gd name="T49" fmla="*/ 544 h 1040"/>
                <a:gd name="T50" fmla="*/ 41 w 1580"/>
                <a:gd name="T51" fmla="*/ 623 h 1040"/>
                <a:gd name="T52" fmla="*/ 0 w 1580"/>
                <a:gd name="T53" fmla="*/ 747 h 1040"/>
                <a:gd name="T54" fmla="*/ 3 w 1580"/>
                <a:gd name="T55" fmla="*/ 814 h 1040"/>
                <a:gd name="T56" fmla="*/ 17 w 1580"/>
                <a:gd name="T57" fmla="*/ 943 h 1040"/>
                <a:gd name="T58" fmla="*/ 41 w 1580"/>
                <a:gd name="T59" fmla="*/ 1025 h 1040"/>
                <a:gd name="T60" fmla="*/ 133 w 1580"/>
                <a:gd name="T61" fmla="*/ 950 h 1040"/>
                <a:gd name="T62" fmla="*/ 197 w 1580"/>
                <a:gd name="T63" fmla="*/ 908 h 1040"/>
                <a:gd name="T64" fmla="*/ 325 w 1580"/>
                <a:gd name="T65" fmla="*/ 860 h 1040"/>
                <a:gd name="T66" fmla="*/ 394 w 1580"/>
                <a:gd name="T67" fmla="*/ 868 h 1040"/>
                <a:gd name="T68" fmla="*/ 522 w 1580"/>
                <a:gd name="T69" fmla="*/ 841 h 1040"/>
                <a:gd name="T70" fmla="*/ 576 w 1580"/>
                <a:gd name="T71" fmla="*/ 814 h 1040"/>
                <a:gd name="T72" fmla="*/ 672 w 1580"/>
                <a:gd name="T73" fmla="*/ 800 h 1040"/>
                <a:gd name="T74" fmla="*/ 774 w 1580"/>
                <a:gd name="T75" fmla="*/ 828 h 1040"/>
                <a:gd name="T76" fmla="*/ 818 w 1580"/>
                <a:gd name="T77" fmla="*/ 814 h 1040"/>
                <a:gd name="T78" fmla="*/ 888 w 1580"/>
                <a:gd name="T79" fmla="*/ 775 h 1040"/>
                <a:gd name="T80" fmla="*/ 938 w 1580"/>
                <a:gd name="T81" fmla="*/ 746 h 1040"/>
                <a:gd name="T82" fmla="*/ 1020 w 1580"/>
                <a:gd name="T83" fmla="*/ 800 h 1040"/>
                <a:gd name="T84" fmla="*/ 1074 w 1580"/>
                <a:gd name="T85" fmla="*/ 821 h 1040"/>
                <a:gd name="T86" fmla="*/ 1192 w 1580"/>
                <a:gd name="T87" fmla="*/ 841 h 1040"/>
                <a:gd name="T88" fmla="*/ 1279 w 1580"/>
                <a:gd name="T89" fmla="*/ 848 h 1040"/>
                <a:gd name="T90" fmla="*/ 1318 w 1580"/>
                <a:gd name="T91" fmla="*/ 802 h 1040"/>
                <a:gd name="T92" fmla="*/ 1344 w 1580"/>
                <a:gd name="T93" fmla="*/ 828 h 1040"/>
                <a:gd name="T94" fmla="*/ 1349 w 1580"/>
                <a:gd name="T95" fmla="*/ 793 h 1040"/>
                <a:gd name="T96" fmla="*/ 1308 w 1580"/>
                <a:gd name="T97" fmla="*/ 734 h 1040"/>
                <a:gd name="T98" fmla="*/ 1284 w 1580"/>
                <a:gd name="T99" fmla="*/ 703 h 1040"/>
                <a:gd name="T100" fmla="*/ 1303 w 1580"/>
                <a:gd name="T101" fmla="*/ 645 h 1040"/>
                <a:gd name="T102" fmla="*/ 1345 w 1580"/>
                <a:gd name="T103" fmla="*/ 652 h 1040"/>
                <a:gd name="T104" fmla="*/ 1386 w 1580"/>
                <a:gd name="T105" fmla="*/ 623 h 1040"/>
                <a:gd name="T106" fmla="*/ 1416 w 1580"/>
                <a:gd name="T107" fmla="*/ 527 h 1040"/>
                <a:gd name="T108" fmla="*/ 1438 w 1580"/>
                <a:gd name="T109" fmla="*/ 476 h 1040"/>
                <a:gd name="T110" fmla="*/ 1409 w 1580"/>
                <a:gd name="T111" fmla="*/ 418 h 1040"/>
                <a:gd name="T112" fmla="*/ 1436 w 1580"/>
                <a:gd name="T113" fmla="*/ 326 h 1040"/>
                <a:gd name="T114" fmla="*/ 1501 w 1580"/>
                <a:gd name="T115" fmla="*/ 273 h 1040"/>
                <a:gd name="T116" fmla="*/ 1567 w 1580"/>
                <a:gd name="T117" fmla="*/ 232 h 1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80" h="1040">
                  <a:moveTo>
                    <a:pt x="481" y="213"/>
                  </a:moveTo>
                  <a:lnTo>
                    <a:pt x="482" y="208"/>
                  </a:lnTo>
                  <a:lnTo>
                    <a:pt x="484" y="206"/>
                  </a:lnTo>
                  <a:lnTo>
                    <a:pt x="488" y="206"/>
                  </a:lnTo>
                  <a:lnTo>
                    <a:pt x="488" y="200"/>
                  </a:lnTo>
                  <a:lnTo>
                    <a:pt x="482" y="198"/>
                  </a:lnTo>
                  <a:lnTo>
                    <a:pt x="481" y="196"/>
                  </a:lnTo>
                  <a:lnTo>
                    <a:pt x="481" y="193"/>
                  </a:lnTo>
                  <a:lnTo>
                    <a:pt x="477" y="193"/>
                  </a:lnTo>
                  <a:lnTo>
                    <a:pt x="476" y="191"/>
                  </a:lnTo>
                  <a:lnTo>
                    <a:pt x="474" y="188"/>
                  </a:lnTo>
                  <a:lnTo>
                    <a:pt x="474" y="186"/>
                  </a:lnTo>
                  <a:lnTo>
                    <a:pt x="469" y="184"/>
                  </a:lnTo>
                  <a:lnTo>
                    <a:pt x="465" y="184"/>
                  </a:lnTo>
                  <a:lnTo>
                    <a:pt x="459" y="188"/>
                  </a:lnTo>
                  <a:lnTo>
                    <a:pt x="452" y="191"/>
                  </a:lnTo>
                  <a:lnTo>
                    <a:pt x="447" y="193"/>
                  </a:lnTo>
                  <a:lnTo>
                    <a:pt x="447" y="200"/>
                  </a:lnTo>
                  <a:lnTo>
                    <a:pt x="448" y="205"/>
                  </a:lnTo>
                  <a:lnTo>
                    <a:pt x="450" y="210"/>
                  </a:lnTo>
                  <a:lnTo>
                    <a:pt x="455" y="212"/>
                  </a:lnTo>
                  <a:lnTo>
                    <a:pt x="460" y="213"/>
                  </a:lnTo>
                  <a:lnTo>
                    <a:pt x="467" y="213"/>
                  </a:lnTo>
                  <a:lnTo>
                    <a:pt x="481" y="213"/>
                  </a:lnTo>
                  <a:close/>
                  <a:moveTo>
                    <a:pt x="1566" y="206"/>
                  </a:moveTo>
                  <a:lnTo>
                    <a:pt x="1564" y="205"/>
                  </a:lnTo>
                  <a:lnTo>
                    <a:pt x="1562" y="203"/>
                  </a:lnTo>
                  <a:lnTo>
                    <a:pt x="1559" y="200"/>
                  </a:lnTo>
                  <a:lnTo>
                    <a:pt x="1554" y="198"/>
                  </a:lnTo>
                  <a:lnTo>
                    <a:pt x="1552" y="196"/>
                  </a:lnTo>
                  <a:lnTo>
                    <a:pt x="1552" y="193"/>
                  </a:lnTo>
                  <a:lnTo>
                    <a:pt x="1549" y="191"/>
                  </a:lnTo>
                  <a:lnTo>
                    <a:pt x="1545" y="189"/>
                  </a:lnTo>
                  <a:lnTo>
                    <a:pt x="1542" y="188"/>
                  </a:lnTo>
                  <a:lnTo>
                    <a:pt x="1538" y="186"/>
                  </a:lnTo>
                  <a:lnTo>
                    <a:pt x="1538" y="159"/>
                  </a:lnTo>
                  <a:lnTo>
                    <a:pt x="1511" y="152"/>
                  </a:lnTo>
                  <a:lnTo>
                    <a:pt x="1484" y="145"/>
                  </a:lnTo>
                  <a:lnTo>
                    <a:pt x="1409" y="145"/>
                  </a:lnTo>
                  <a:lnTo>
                    <a:pt x="1400" y="145"/>
                  </a:lnTo>
                  <a:lnTo>
                    <a:pt x="1395" y="142"/>
                  </a:lnTo>
                  <a:lnTo>
                    <a:pt x="1392" y="136"/>
                  </a:lnTo>
                  <a:lnTo>
                    <a:pt x="1388" y="131"/>
                  </a:lnTo>
                  <a:lnTo>
                    <a:pt x="1381" y="131"/>
                  </a:lnTo>
                  <a:lnTo>
                    <a:pt x="1376" y="130"/>
                  </a:lnTo>
                  <a:lnTo>
                    <a:pt x="1373" y="126"/>
                  </a:lnTo>
                  <a:lnTo>
                    <a:pt x="1368" y="125"/>
                  </a:lnTo>
                  <a:lnTo>
                    <a:pt x="1349" y="128"/>
                  </a:lnTo>
                  <a:lnTo>
                    <a:pt x="1333" y="135"/>
                  </a:lnTo>
                  <a:lnTo>
                    <a:pt x="1327" y="140"/>
                  </a:lnTo>
                  <a:lnTo>
                    <a:pt x="1322" y="145"/>
                  </a:lnTo>
                  <a:lnTo>
                    <a:pt x="1316" y="152"/>
                  </a:lnTo>
                  <a:lnTo>
                    <a:pt x="1313" y="159"/>
                  </a:lnTo>
                  <a:lnTo>
                    <a:pt x="1299" y="165"/>
                  </a:lnTo>
                  <a:lnTo>
                    <a:pt x="1286" y="172"/>
                  </a:lnTo>
                  <a:lnTo>
                    <a:pt x="1284" y="176"/>
                  </a:lnTo>
                  <a:lnTo>
                    <a:pt x="1282" y="179"/>
                  </a:lnTo>
                  <a:lnTo>
                    <a:pt x="1281" y="184"/>
                  </a:lnTo>
                  <a:lnTo>
                    <a:pt x="1279" y="186"/>
                  </a:lnTo>
                  <a:lnTo>
                    <a:pt x="1274" y="188"/>
                  </a:lnTo>
                  <a:lnTo>
                    <a:pt x="1269" y="186"/>
                  </a:lnTo>
                  <a:lnTo>
                    <a:pt x="1264" y="186"/>
                  </a:lnTo>
                  <a:lnTo>
                    <a:pt x="1258" y="186"/>
                  </a:lnTo>
                  <a:lnTo>
                    <a:pt x="1257" y="183"/>
                  </a:lnTo>
                  <a:lnTo>
                    <a:pt x="1253" y="181"/>
                  </a:lnTo>
                  <a:lnTo>
                    <a:pt x="1245" y="179"/>
                  </a:lnTo>
                  <a:lnTo>
                    <a:pt x="1245" y="176"/>
                  </a:lnTo>
                  <a:lnTo>
                    <a:pt x="1243" y="174"/>
                  </a:lnTo>
                  <a:lnTo>
                    <a:pt x="1238" y="172"/>
                  </a:lnTo>
                  <a:lnTo>
                    <a:pt x="1224" y="172"/>
                  </a:lnTo>
                  <a:lnTo>
                    <a:pt x="1224" y="169"/>
                  </a:lnTo>
                  <a:lnTo>
                    <a:pt x="1223" y="167"/>
                  </a:lnTo>
                  <a:lnTo>
                    <a:pt x="1218" y="165"/>
                  </a:lnTo>
                  <a:lnTo>
                    <a:pt x="1214" y="164"/>
                  </a:lnTo>
                  <a:lnTo>
                    <a:pt x="1211" y="162"/>
                  </a:lnTo>
                  <a:lnTo>
                    <a:pt x="1207" y="160"/>
                  </a:lnTo>
                  <a:lnTo>
                    <a:pt x="1204" y="159"/>
                  </a:lnTo>
                  <a:lnTo>
                    <a:pt x="1204" y="155"/>
                  </a:lnTo>
                  <a:lnTo>
                    <a:pt x="1204" y="152"/>
                  </a:lnTo>
                  <a:lnTo>
                    <a:pt x="1200" y="150"/>
                  </a:lnTo>
                  <a:lnTo>
                    <a:pt x="1194" y="148"/>
                  </a:lnTo>
                  <a:lnTo>
                    <a:pt x="1194" y="147"/>
                  </a:lnTo>
                  <a:lnTo>
                    <a:pt x="1192" y="135"/>
                  </a:lnTo>
                  <a:lnTo>
                    <a:pt x="1190" y="133"/>
                  </a:lnTo>
                  <a:lnTo>
                    <a:pt x="1190" y="131"/>
                  </a:lnTo>
                  <a:lnTo>
                    <a:pt x="1180" y="118"/>
                  </a:lnTo>
                  <a:lnTo>
                    <a:pt x="1175" y="111"/>
                  </a:lnTo>
                  <a:lnTo>
                    <a:pt x="1166" y="106"/>
                  </a:lnTo>
                  <a:lnTo>
                    <a:pt x="1163" y="104"/>
                  </a:lnTo>
                  <a:lnTo>
                    <a:pt x="1154" y="96"/>
                  </a:lnTo>
                  <a:lnTo>
                    <a:pt x="1151" y="96"/>
                  </a:lnTo>
                  <a:lnTo>
                    <a:pt x="1149" y="89"/>
                  </a:lnTo>
                  <a:lnTo>
                    <a:pt x="1146" y="82"/>
                  </a:lnTo>
                  <a:lnTo>
                    <a:pt x="1143" y="80"/>
                  </a:lnTo>
                  <a:lnTo>
                    <a:pt x="1141" y="75"/>
                  </a:lnTo>
                  <a:lnTo>
                    <a:pt x="1136" y="72"/>
                  </a:lnTo>
                  <a:lnTo>
                    <a:pt x="1132" y="68"/>
                  </a:lnTo>
                  <a:lnTo>
                    <a:pt x="1125" y="68"/>
                  </a:lnTo>
                  <a:lnTo>
                    <a:pt x="1115" y="68"/>
                  </a:lnTo>
                  <a:lnTo>
                    <a:pt x="1105" y="70"/>
                  </a:lnTo>
                  <a:lnTo>
                    <a:pt x="1088" y="70"/>
                  </a:lnTo>
                  <a:lnTo>
                    <a:pt x="1086" y="65"/>
                  </a:lnTo>
                  <a:lnTo>
                    <a:pt x="1083" y="63"/>
                  </a:lnTo>
                  <a:lnTo>
                    <a:pt x="1074" y="60"/>
                  </a:lnTo>
                  <a:lnTo>
                    <a:pt x="1066" y="56"/>
                  </a:lnTo>
                  <a:lnTo>
                    <a:pt x="1062" y="55"/>
                  </a:lnTo>
                  <a:lnTo>
                    <a:pt x="1061" y="50"/>
                  </a:lnTo>
                  <a:lnTo>
                    <a:pt x="1056" y="50"/>
                  </a:lnTo>
                  <a:lnTo>
                    <a:pt x="1049" y="50"/>
                  </a:lnTo>
                  <a:lnTo>
                    <a:pt x="1035" y="50"/>
                  </a:lnTo>
                  <a:lnTo>
                    <a:pt x="1030" y="51"/>
                  </a:lnTo>
                  <a:lnTo>
                    <a:pt x="1025" y="50"/>
                  </a:lnTo>
                  <a:lnTo>
                    <a:pt x="1021" y="48"/>
                  </a:lnTo>
                  <a:lnTo>
                    <a:pt x="1020" y="43"/>
                  </a:lnTo>
                  <a:lnTo>
                    <a:pt x="1018" y="39"/>
                  </a:lnTo>
                  <a:lnTo>
                    <a:pt x="1016" y="36"/>
                  </a:lnTo>
                  <a:lnTo>
                    <a:pt x="1013" y="34"/>
                  </a:lnTo>
                  <a:lnTo>
                    <a:pt x="1013" y="29"/>
                  </a:lnTo>
                  <a:lnTo>
                    <a:pt x="1006" y="29"/>
                  </a:lnTo>
                  <a:lnTo>
                    <a:pt x="1001" y="27"/>
                  </a:lnTo>
                  <a:lnTo>
                    <a:pt x="998" y="24"/>
                  </a:lnTo>
                  <a:lnTo>
                    <a:pt x="994" y="21"/>
                  </a:lnTo>
                  <a:lnTo>
                    <a:pt x="987" y="14"/>
                  </a:lnTo>
                  <a:lnTo>
                    <a:pt x="984" y="10"/>
                  </a:lnTo>
                  <a:lnTo>
                    <a:pt x="979" y="9"/>
                  </a:lnTo>
                  <a:lnTo>
                    <a:pt x="970" y="9"/>
                  </a:lnTo>
                  <a:lnTo>
                    <a:pt x="963" y="7"/>
                  </a:lnTo>
                  <a:lnTo>
                    <a:pt x="958" y="3"/>
                  </a:lnTo>
                  <a:lnTo>
                    <a:pt x="952" y="2"/>
                  </a:lnTo>
                  <a:lnTo>
                    <a:pt x="933" y="0"/>
                  </a:lnTo>
                  <a:lnTo>
                    <a:pt x="916" y="2"/>
                  </a:lnTo>
                  <a:lnTo>
                    <a:pt x="899" y="5"/>
                  </a:lnTo>
                  <a:lnTo>
                    <a:pt x="883" y="9"/>
                  </a:lnTo>
                  <a:lnTo>
                    <a:pt x="880" y="10"/>
                  </a:lnTo>
                  <a:lnTo>
                    <a:pt x="878" y="14"/>
                  </a:lnTo>
                  <a:lnTo>
                    <a:pt x="876" y="22"/>
                  </a:lnTo>
                  <a:lnTo>
                    <a:pt x="870" y="22"/>
                  </a:lnTo>
                  <a:lnTo>
                    <a:pt x="864" y="21"/>
                  </a:lnTo>
                  <a:lnTo>
                    <a:pt x="861" y="17"/>
                  </a:lnTo>
                  <a:lnTo>
                    <a:pt x="856" y="15"/>
                  </a:lnTo>
                  <a:lnTo>
                    <a:pt x="851" y="19"/>
                  </a:lnTo>
                  <a:lnTo>
                    <a:pt x="846" y="22"/>
                  </a:lnTo>
                  <a:lnTo>
                    <a:pt x="841" y="27"/>
                  </a:lnTo>
                  <a:lnTo>
                    <a:pt x="835" y="29"/>
                  </a:lnTo>
                  <a:lnTo>
                    <a:pt x="829" y="32"/>
                  </a:lnTo>
                  <a:lnTo>
                    <a:pt x="823" y="38"/>
                  </a:lnTo>
                  <a:lnTo>
                    <a:pt x="818" y="43"/>
                  </a:lnTo>
                  <a:lnTo>
                    <a:pt x="815" y="50"/>
                  </a:lnTo>
                  <a:lnTo>
                    <a:pt x="810" y="53"/>
                  </a:lnTo>
                  <a:lnTo>
                    <a:pt x="803" y="55"/>
                  </a:lnTo>
                  <a:lnTo>
                    <a:pt x="798" y="58"/>
                  </a:lnTo>
                  <a:lnTo>
                    <a:pt x="796" y="60"/>
                  </a:lnTo>
                  <a:lnTo>
                    <a:pt x="794" y="63"/>
                  </a:lnTo>
                  <a:lnTo>
                    <a:pt x="781" y="70"/>
                  </a:lnTo>
                  <a:lnTo>
                    <a:pt x="771" y="77"/>
                  </a:lnTo>
                  <a:lnTo>
                    <a:pt x="759" y="84"/>
                  </a:lnTo>
                  <a:lnTo>
                    <a:pt x="747" y="90"/>
                  </a:lnTo>
                  <a:lnTo>
                    <a:pt x="745" y="92"/>
                  </a:lnTo>
                  <a:lnTo>
                    <a:pt x="743" y="94"/>
                  </a:lnTo>
                  <a:lnTo>
                    <a:pt x="740" y="97"/>
                  </a:lnTo>
                  <a:lnTo>
                    <a:pt x="738" y="102"/>
                  </a:lnTo>
                  <a:lnTo>
                    <a:pt x="736" y="104"/>
                  </a:lnTo>
                  <a:lnTo>
                    <a:pt x="733" y="104"/>
                  </a:lnTo>
                  <a:lnTo>
                    <a:pt x="728" y="113"/>
                  </a:lnTo>
                  <a:lnTo>
                    <a:pt x="725" y="116"/>
                  </a:lnTo>
                  <a:lnTo>
                    <a:pt x="719" y="118"/>
                  </a:lnTo>
                  <a:lnTo>
                    <a:pt x="719" y="126"/>
                  </a:lnTo>
                  <a:lnTo>
                    <a:pt x="718" y="133"/>
                  </a:lnTo>
                  <a:lnTo>
                    <a:pt x="714" y="138"/>
                  </a:lnTo>
                  <a:lnTo>
                    <a:pt x="713" y="145"/>
                  </a:lnTo>
                  <a:lnTo>
                    <a:pt x="714" y="157"/>
                  </a:lnTo>
                  <a:lnTo>
                    <a:pt x="718" y="167"/>
                  </a:lnTo>
                  <a:lnTo>
                    <a:pt x="726" y="186"/>
                  </a:lnTo>
                  <a:lnTo>
                    <a:pt x="726" y="193"/>
                  </a:lnTo>
                  <a:lnTo>
                    <a:pt x="726" y="200"/>
                  </a:lnTo>
                  <a:lnTo>
                    <a:pt x="728" y="205"/>
                  </a:lnTo>
                  <a:lnTo>
                    <a:pt x="733" y="206"/>
                  </a:lnTo>
                  <a:lnTo>
                    <a:pt x="733" y="213"/>
                  </a:lnTo>
                  <a:lnTo>
                    <a:pt x="733" y="220"/>
                  </a:lnTo>
                  <a:lnTo>
                    <a:pt x="735" y="225"/>
                  </a:lnTo>
                  <a:lnTo>
                    <a:pt x="740" y="227"/>
                  </a:lnTo>
                  <a:lnTo>
                    <a:pt x="740" y="261"/>
                  </a:lnTo>
                  <a:lnTo>
                    <a:pt x="748" y="283"/>
                  </a:lnTo>
                  <a:lnTo>
                    <a:pt x="755" y="307"/>
                  </a:lnTo>
                  <a:lnTo>
                    <a:pt x="764" y="329"/>
                  </a:lnTo>
                  <a:lnTo>
                    <a:pt x="769" y="340"/>
                  </a:lnTo>
                  <a:lnTo>
                    <a:pt x="774" y="350"/>
                  </a:lnTo>
                  <a:lnTo>
                    <a:pt x="774" y="382"/>
                  </a:lnTo>
                  <a:lnTo>
                    <a:pt x="774" y="386"/>
                  </a:lnTo>
                  <a:lnTo>
                    <a:pt x="774" y="398"/>
                  </a:lnTo>
                  <a:lnTo>
                    <a:pt x="772" y="403"/>
                  </a:lnTo>
                  <a:lnTo>
                    <a:pt x="769" y="408"/>
                  </a:lnTo>
                  <a:lnTo>
                    <a:pt x="762" y="415"/>
                  </a:lnTo>
                  <a:lnTo>
                    <a:pt x="757" y="421"/>
                  </a:lnTo>
                  <a:lnTo>
                    <a:pt x="755" y="427"/>
                  </a:lnTo>
                  <a:lnTo>
                    <a:pt x="755" y="430"/>
                  </a:lnTo>
                  <a:lnTo>
                    <a:pt x="755" y="433"/>
                  </a:lnTo>
                  <a:lnTo>
                    <a:pt x="754" y="440"/>
                  </a:lnTo>
                  <a:lnTo>
                    <a:pt x="752" y="444"/>
                  </a:lnTo>
                  <a:lnTo>
                    <a:pt x="748" y="447"/>
                  </a:lnTo>
                  <a:lnTo>
                    <a:pt x="747" y="449"/>
                  </a:lnTo>
                  <a:lnTo>
                    <a:pt x="747" y="452"/>
                  </a:lnTo>
                  <a:lnTo>
                    <a:pt x="740" y="456"/>
                  </a:lnTo>
                  <a:lnTo>
                    <a:pt x="735" y="461"/>
                  </a:lnTo>
                  <a:lnTo>
                    <a:pt x="730" y="466"/>
                  </a:lnTo>
                  <a:lnTo>
                    <a:pt x="726" y="473"/>
                  </a:lnTo>
                  <a:lnTo>
                    <a:pt x="723" y="478"/>
                  </a:lnTo>
                  <a:lnTo>
                    <a:pt x="719" y="483"/>
                  </a:lnTo>
                  <a:lnTo>
                    <a:pt x="714" y="486"/>
                  </a:lnTo>
                  <a:lnTo>
                    <a:pt x="713" y="493"/>
                  </a:lnTo>
                  <a:lnTo>
                    <a:pt x="704" y="497"/>
                  </a:lnTo>
                  <a:lnTo>
                    <a:pt x="697" y="502"/>
                  </a:lnTo>
                  <a:lnTo>
                    <a:pt x="689" y="505"/>
                  </a:lnTo>
                  <a:lnTo>
                    <a:pt x="684" y="507"/>
                  </a:lnTo>
                  <a:lnTo>
                    <a:pt x="678" y="507"/>
                  </a:lnTo>
                  <a:lnTo>
                    <a:pt x="675" y="514"/>
                  </a:lnTo>
                  <a:lnTo>
                    <a:pt x="670" y="519"/>
                  </a:lnTo>
                  <a:lnTo>
                    <a:pt x="665" y="524"/>
                  </a:lnTo>
                  <a:lnTo>
                    <a:pt x="658" y="527"/>
                  </a:lnTo>
                  <a:lnTo>
                    <a:pt x="646" y="529"/>
                  </a:lnTo>
                  <a:lnTo>
                    <a:pt x="636" y="529"/>
                  </a:lnTo>
                  <a:lnTo>
                    <a:pt x="619" y="525"/>
                  </a:lnTo>
                  <a:lnTo>
                    <a:pt x="602" y="522"/>
                  </a:lnTo>
                  <a:lnTo>
                    <a:pt x="593" y="520"/>
                  </a:lnTo>
                  <a:lnTo>
                    <a:pt x="583" y="520"/>
                  </a:lnTo>
                  <a:lnTo>
                    <a:pt x="574" y="520"/>
                  </a:lnTo>
                  <a:lnTo>
                    <a:pt x="568" y="520"/>
                  </a:lnTo>
                  <a:lnTo>
                    <a:pt x="563" y="517"/>
                  </a:lnTo>
                  <a:lnTo>
                    <a:pt x="557" y="515"/>
                  </a:lnTo>
                  <a:lnTo>
                    <a:pt x="549" y="508"/>
                  </a:lnTo>
                  <a:lnTo>
                    <a:pt x="542" y="507"/>
                  </a:lnTo>
                  <a:lnTo>
                    <a:pt x="535" y="507"/>
                  </a:lnTo>
                  <a:lnTo>
                    <a:pt x="525" y="485"/>
                  </a:lnTo>
                  <a:lnTo>
                    <a:pt x="513" y="464"/>
                  </a:lnTo>
                  <a:lnTo>
                    <a:pt x="503" y="442"/>
                  </a:lnTo>
                  <a:lnTo>
                    <a:pt x="498" y="430"/>
                  </a:lnTo>
                  <a:lnTo>
                    <a:pt x="494" y="418"/>
                  </a:lnTo>
                  <a:lnTo>
                    <a:pt x="489" y="416"/>
                  </a:lnTo>
                  <a:lnTo>
                    <a:pt x="488" y="415"/>
                  </a:lnTo>
                  <a:lnTo>
                    <a:pt x="488" y="411"/>
                  </a:lnTo>
                  <a:lnTo>
                    <a:pt x="488" y="404"/>
                  </a:lnTo>
                  <a:lnTo>
                    <a:pt x="482" y="398"/>
                  </a:lnTo>
                  <a:lnTo>
                    <a:pt x="477" y="391"/>
                  </a:lnTo>
                  <a:lnTo>
                    <a:pt x="474" y="387"/>
                  </a:lnTo>
                  <a:lnTo>
                    <a:pt x="470" y="386"/>
                  </a:lnTo>
                  <a:lnTo>
                    <a:pt x="465" y="384"/>
                  </a:lnTo>
                  <a:lnTo>
                    <a:pt x="460" y="384"/>
                  </a:lnTo>
                  <a:lnTo>
                    <a:pt x="457" y="377"/>
                  </a:lnTo>
                  <a:lnTo>
                    <a:pt x="452" y="372"/>
                  </a:lnTo>
                  <a:lnTo>
                    <a:pt x="443" y="370"/>
                  </a:lnTo>
                  <a:lnTo>
                    <a:pt x="433" y="370"/>
                  </a:lnTo>
                  <a:lnTo>
                    <a:pt x="431" y="365"/>
                  </a:lnTo>
                  <a:lnTo>
                    <a:pt x="430" y="362"/>
                  </a:lnTo>
                  <a:lnTo>
                    <a:pt x="423" y="357"/>
                  </a:lnTo>
                  <a:lnTo>
                    <a:pt x="416" y="352"/>
                  </a:lnTo>
                  <a:lnTo>
                    <a:pt x="414" y="348"/>
                  </a:lnTo>
                  <a:lnTo>
                    <a:pt x="412" y="343"/>
                  </a:lnTo>
                  <a:lnTo>
                    <a:pt x="404" y="343"/>
                  </a:lnTo>
                  <a:lnTo>
                    <a:pt x="397" y="343"/>
                  </a:lnTo>
                  <a:lnTo>
                    <a:pt x="392" y="340"/>
                  </a:lnTo>
                  <a:lnTo>
                    <a:pt x="387" y="338"/>
                  </a:lnTo>
                  <a:lnTo>
                    <a:pt x="378" y="331"/>
                  </a:lnTo>
                  <a:lnTo>
                    <a:pt x="372" y="329"/>
                  </a:lnTo>
                  <a:lnTo>
                    <a:pt x="365" y="329"/>
                  </a:lnTo>
                  <a:lnTo>
                    <a:pt x="361" y="321"/>
                  </a:lnTo>
                  <a:lnTo>
                    <a:pt x="358" y="312"/>
                  </a:lnTo>
                  <a:lnTo>
                    <a:pt x="353" y="306"/>
                  </a:lnTo>
                  <a:lnTo>
                    <a:pt x="349" y="304"/>
                  </a:lnTo>
                  <a:lnTo>
                    <a:pt x="344" y="302"/>
                  </a:lnTo>
                  <a:lnTo>
                    <a:pt x="342" y="294"/>
                  </a:lnTo>
                  <a:lnTo>
                    <a:pt x="341" y="285"/>
                  </a:lnTo>
                  <a:lnTo>
                    <a:pt x="336" y="280"/>
                  </a:lnTo>
                  <a:lnTo>
                    <a:pt x="331" y="275"/>
                  </a:lnTo>
                  <a:lnTo>
                    <a:pt x="331" y="259"/>
                  </a:lnTo>
                  <a:lnTo>
                    <a:pt x="331" y="244"/>
                  </a:lnTo>
                  <a:lnTo>
                    <a:pt x="329" y="237"/>
                  </a:lnTo>
                  <a:lnTo>
                    <a:pt x="327" y="232"/>
                  </a:lnTo>
                  <a:lnTo>
                    <a:pt x="324" y="229"/>
                  </a:lnTo>
                  <a:lnTo>
                    <a:pt x="317" y="227"/>
                  </a:lnTo>
                  <a:lnTo>
                    <a:pt x="308" y="227"/>
                  </a:lnTo>
                  <a:lnTo>
                    <a:pt x="300" y="229"/>
                  </a:lnTo>
                  <a:lnTo>
                    <a:pt x="295" y="230"/>
                  </a:lnTo>
                  <a:lnTo>
                    <a:pt x="291" y="236"/>
                  </a:lnTo>
                  <a:lnTo>
                    <a:pt x="288" y="241"/>
                  </a:lnTo>
                  <a:lnTo>
                    <a:pt x="286" y="247"/>
                  </a:lnTo>
                  <a:lnTo>
                    <a:pt x="283" y="261"/>
                  </a:lnTo>
                  <a:lnTo>
                    <a:pt x="278" y="261"/>
                  </a:lnTo>
                  <a:lnTo>
                    <a:pt x="272" y="263"/>
                  </a:lnTo>
                  <a:lnTo>
                    <a:pt x="264" y="266"/>
                  </a:lnTo>
                  <a:lnTo>
                    <a:pt x="257" y="271"/>
                  </a:lnTo>
                  <a:lnTo>
                    <a:pt x="249" y="275"/>
                  </a:lnTo>
                  <a:lnTo>
                    <a:pt x="243" y="275"/>
                  </a:lnTo>
                  <a:lnTo>
                    <a:pt x="238" y="277"/>
                  </a:lnTo>
                  <a:lnTo>
                    <a:pt x="230" y="280"/>
                  </a:lnTo>
                  <a:lnTo>
                    <a:pt x="223" y="285"/>
                  </a:lnTo>
                  <a:lnTo>
                    <a:pt x="214" y="288"/>
                  </a:lnTo>
                  <a:lnTo>
                    <a:pt x="199" y="297"/>
                  </a:lnTo>
                  <a:lnTo>
                    <a:pt x="184" y="304"/>
                  </a:lnTo>
                  <a:lnTo>
                    <a:pt x="153" y="316"/>
                  </a:lnTo>
                  <a:lnTo>
                    <a:pt x="145" y="321"/>
                  </a:lnTo>
                  <a:lnTo>
                    <a:pt x="136" y="328"/>
                  </a:lnTo>
                  <a:lnTo>
                    <a:pt x="122" y="343"/>
                  </a:lnTo>
                  <a:lnTo>
                    <a:pt x="109" y="358"/>
                  </a:lnTo>
                  <a:lnTo>
                    <a:pt x="100" y="365"/>
                  </a:lnTo>
                  <a:lnTo>
                    <a:pt x="92" y="370"/>
                  </a:lnTo>
                  <a:lnTo>
                    <a:pt x="92" y="379"/>
                  </a:lnTo>
                  <a:lnTo>
                    <a:pt x="90" y="387"/>
                  </a:lnTo>
                  <a:lnTo>
                    <a:pt x="85" y="401"/>
                  </a:lnTo>
                  <a:lnTo>
                    <a:pt x="80" y="415"/>
                  </a:lnTo>
                  <a:lnTo>
                    <a:pt x="78" y="423"/>
                  </a:lnTo>
                  <a:lnTo>
                    <a:pt x="78" y="432"/>
                  </a:lnTo>
                  <a:lnTo>
                    <a:pt x="76" y="437"/>
                  </a:lnTo>
                  <a:lnTo>
                    <a:pt x="75" y="439"/>
                  </a:lnTo>
                  <a:lnTo>
                    <a:pt x="71" y="439"/>
                  </a:lnTo>
                  <a:lnTo>
                    <a:pt x="71" y="445"/>
                  </a:lnTo>
                  <a:lnTo>
                    <a:pt x="70" y="450"/>
                  </a:lnTo>
                  <a:lnTo>
                    <a:pt x="68" y="452"/>
                  </a:lnTo>
                  <a:lnTo>
                    <a:pt x="64" y="452"/>
                  </a:lnTo>
                  <a:lnTo>
                    <a:pt x="64" y="459"/>
                  </a:lnTo>
                  <a:lnTo>
                    <a:pt x="63" y="464"/>
                  </a:lnTo>
                  <a:lnTo>
                    <a:pt x="61" y="466"/>
                  </a:lnTo>
                  <a:lnTo>
                    <a:pt x="58" y="466"/>
                  </a:lnTo>
                  <a:lnTo>
                    <a:pt x="61" y="491"/>
                  </a:lnTo>
                  <a:lnTo>
                    <a:pt x="64" y="517"/>
                  </a:lnTo>
                  <a:lnTo>
                    <a:pt x="66" y="544"/>
                  </a:lnTo>
                  <a:lnTo>
                    <a:pt x="71" y="568"/>
                  </a:lnTo>
                  <a:lnTo>
                    <a:pt x="70" y="573"/>
                  </a:lnTo>
                  <a:lnTo>
                    <a:pt x="68" y="575"/>
                  </a:lnTo>
                  <a:lnTo>
                    <a:pt x="64" y="575"/>
                  </a:lnTo>
                  <a:lnTo>
                    <a:pt x="64" y="595"/>
                  </a:lnTo>
                  <a:lnTo>
                    <a:pt x="61" y="597"/>
                  </a:lnTo>
                  <a:lnTo>
                    <a:pt x="59" y="601"/>
                  </a:lnTo>
                  <a:lnTo>
                    <a:pt x="58" y="609"/>
                  </a:lnTo>
                  <a:lnTo>
                    <a:pt x="54" y="609"/>
                  </a:lnTo>
                  <a:lnTo>
                    <a:pt x="52" y="611"/>
                  </a:lnTo>
                  <a:lnTo>
                    <a:pt x="51" y="616"/>
                  </a:lnTo>
                  <a:lnTo>
                    <a:pt x="46" y="619"/>
                  </a:lnTo>
                  <a:lnTo>
                    <a:pt x="41" y="623"/>
                  </a:lnTo>
                  <a:lnTo>
                    <a:pt x="35" y="628"/>
                  </a:lnTo>
                  <a:lnTo>
                    <a:pt x="30" y="630"/>
                  </a:lnTo>
                  <a:lnTo>
                    <a:pt x="30" y="638"/>
                  </a:lnTo>
                  <a:lnTo>
                    <a:pt x="27" y="643"/>
                  </a:lnTo>
                  <a:lnTo>
                    <a:pt x="23" y="648"/>
                  </a:lnTo>
                  <a:lnTo>
                    <a:pt x="18" y="652"/>
                  </a:lnTo>
                  <a:lnTo>
                    <a:pt x="10" y="660"/>
                  </a:lnTo>
                  <a:lnTo>
                    <a:pt x="5" y="664"/>
                  </a:lnTo>
                  <a:lnTo>
                    <a:pt x="3" y="670"/>
                  </a:lnTo>
                  <a:lnTo>
                    <a:pt x="5" y="684"/>
                  </a:lnTo>
                  <a:lnTo>
                    <a:pt x="5" y="698"/>
                  </a:lnTo>
                  <a:lnTo>
                    <a:pt x="1" y="723"/>
                  </a:lnTo>
                  <a:lnTo>
                    <a:pt x="0" y="747"/>
                  </a:lnTo>
                  <a:lnTo>
                    <a:pt x="1" y="761"/>
                  </a:lnTo>
                  <a:lnTo>
                    <a:pt x="3" y="773"/>
                  </a:lnTo>
                  <a:lnTo>
                    <a:pt x="5" y="775"/>
                  </a:lnTo>
                  <a:lnTo>
                    <a:pt x="6" y="775"/>
                  </a:lnTo>
                  <a:lnTo>
                    <a:pt x="8" y="776"/>
                  </a:lnTo>
                  <a:lnTo>
                    <a:pt x="10" y="780"/>
                  </a:lnTo>
                  <a:lnTo>
                    <a:pt x="12" y="793"/>
                  </a:lnTo>
                  <a:lnTo>
                    <a:pt x="12" y="802"/>
                  </a:lnTo>
                  <a:lnTo>
                    <a:pt x="10" y="807"/>
                  </a:lnTo>
                  <a:lnTo>
                    <a:pt x="8" y="809"/>
                  </a:lnTo>
                  <a:lnTo>
                    <a:pt x="6" y="809"/>
                  </a:lnTo>
                  <a:lnTo>
                    <a:pt x="5" y="810"/>
                  </a:lnTo>
                  <a:lnTo>
                    <a:pt x="3" y="814"/>
                  </a:lnTo>
                  <a:lnTo>
                    <a:pt x="1" y="824"/>
                  </a:lnTo>
                  <a:lnTo>
                    <a:pt x="1" y="828"/>
                  </a:lnTo>
                  <a:lnTo>
                    <a:pt x="3" y="838"/>
                  </a:lnTo>
                  <a:lnTo>
                    <a:pt x="1" y="846"/>
                  </a:lnTo>
                  <a:lnTo>
                    <a:pt x="0" y="857"/>
                  </a:lnTo>
                  <a:lnTo>
                    <a:pt x="1" y="865"/>
                  </a:lnTo>
                  <a:lnTo>
                    <a:pt x="1" y="868"/>
                  </a:lnTo>
                  <a:lnTo>
                    <a:pt x="3" y="882"/>
                  </a:lnTo>
                  <a:lnTo>
                    <a:pt x="6" y="897"/>
                  </a:lnTo>
                  <a:lnTo>
                    <a:pt x="10" y="913"/>
                  </a:lnTo>
                  <a:lnTo>
                    <a:pt x="10" y="930"/>
                  </a:lnTo>
                  <a:lnTo>
                    <a:pt x="15" y="937"/>
                  </a:lnTo>
                  <a:lnTo>
                    <a:pt x="17" y="943"/>
                  </a:lnTo>
                  <a:lnTo>
                    <a:pt x="20" y="959"/>
                  </a:lnTo>
                  <a:lnTo>
                    <a:pt x="20" y="962"/>
                  </a:lnTo>
                  <a:lnTo>
                    <a:pt x="18" y="967"/>
                  </a:lnTo>
                  <a:lnTo>
                    <a:pt x="18" y="972"/>
                  </a:lnTo>
                  <a:lnTo>
                    <a:pt x="22" y="983"/>
                  </a:lnTo>
                  <a:lnTo>
                    <a:pt x="27" y="995"/>
                  </a:lnTo>
                  <a:lnTo>
                    <a:pt x="29" y="1000"/>
                  </a:lnTo>
                  <a:lnTo>
                    <a:pt x="29" y="1005"/>
                  </a:lnTo>
                  <a:lnTo>
                    <a:pt x="30" y="1007"/>
                  </a:lnTo>
                  <a:lnTo>
                    <a:pt x="35" y="1015"/>
                  </a:lnTo>
                  <a:lnTo>
                    <a:pt x="37" y="1020"/>
                  </a:lnTo>
                  <a:lnTo>
                    <a:pt x="37" y="1025"/>
                  </a:lnTo>
                  <a:lnTo>
                    <a:pt x="41" y="1025"/>
                  </a:lnTo>
                  <a:lnTo>
                    <a:pt x="44" y="1025"/>
                  </a:lnTo>
                  <a:lnTo>
                    <a:pt x="44" y="1029"/>
                  </a:lnTo>
                  <a:lnTo>
                    <a:pt x="44" y="1032"/>
                  </a:lnTo>
                  <a:lnTo>
                    <a:pt x="44" y="1036"/>
                  </a:lnTo>
                  <a:lnTo>
                    <a:pt x="44" y="1039"/>
                  </a:lnTo>
                  <a:lnTo>
                    <a:pt x="92" y="1039"/>
                  </a:lnTo>
                  <a:lnTo>
                    <a:pt x="97" y="1015"/>
                  </a:lnTo>
                  <a:lnTo>
                    <a:pt x="99" y="1000"/>
                  </a:lnTo>
                  <a:lnTo>
                    <a:pt x="99" y="984"/>
                  </a:lnTo>
                  <a:lnTo>
                    <a:pt x="109" y="978"/>
                  </a:lnTo>
                  <a:lnTo>
                    <a:pt x="117" y="969"/>
                  </a:lnTo>
                  <a:lnTo>
                    <a:pt x="126" y="961"/>
                  </a:lnTo>
                  <a:lnTo>
                    <a:pt x="133" y="950"/>
                  </a:lnTo>
                  <a:lnTo>
                    <a:pt x="141" y="950"/>
                  </a:lnTo>
                  <a:lnTo>
                    <a:pt x="146" y="949"/>
                  </a:lnTo>
                  <a:lnTo>
                    <a:pt x="150" y="942"/>
                  </a:lnTo>
                  <a:lnTo>
                    <a:pt x="153" y="937"/>
                  </a:lnTo>
                  <a:lnTo>
                    <a:pt x="153" y="930"/>
                  </a:lnTo>
                  <a:lnTo>
                    <a:pt x="156" y="923"/>
                  </a:lnTo>
                  <a:lnTo>
                    <a:pt x="160" y="918"/>
                  </a:lnTo>
                  <a:lnTo>
                    <a:pt x="163" y="916"/>
                  </a:lnTo>
                  <a:lnTo>
                    <a:pt x="167" y="916"/>
                  </a:lnTo>
                  <a:lnTo>
                    <a:pt x="174" y="916"/>
                  </a:lnTo>
                  <a:lnTo>
                    <a:pt x="180" y="916"/>
                  </a:lnTo>
                  <a:lnTo>
                    <a:pt x="191" y="913"/>
                  </a:lnTo>
                  <a:lnTo>
                    <a:pt x="197" y="908"/>
                  </a:lnTo>
                  <a:lnTo>
                    <a:pt x="208" y="903"/>
                  </a:lnTo>
                  <a:lnTo>
                    <a:pt x="230" y="894"/>
                  </a:lnTo>
                  <a:lnTo>
                    <a:pt x="242" y="891"/>
                  </a:lnTo>
                  <a:lnTo>
                    <a:pt x="255" y="889"/>
                  </a:lnTo>
                  <a:lnTo>
                    <a:pt x="260" y="880"/>
                  </a:lnTo>
                  <a:lnTo>
                    <a:pt x="269" y="872"/>
                  </a:lnTo>
                  <a:lnTo>
                    <a:pt x="278" y="867"/>
                  </a:lnTo>
                  <a:lnTo>
                    <a:pt x="290" y="862"/>
                  </a:lnTo>
                  <a:lnTo>
                    <a:pt x="298" y="862"/>
                  </a:lnTo>
                  <a:lnTo>
                    <a:pt x="307" y="862"/>
                  </a:lnTo>
                  <a:lnTo>
                    <a:pt x="315" y="863"/>
                  </a:lnTo>
                  <a:lnTo>
                    <a:pt x="324" y="862"/>
                  </a:lnTo>
                  <a:lnTo>
                    <a:pt x="325" y="860"/>
                  </a:lnTo>
                  <a:lnTo>
                    <a:pt x="325" y="858"/>
                  </a:lnTo>
                  <a:lnTo>
                    <a:pt x="327" y="857"/>
                  </a:lnTo>
                  <a:lnTo>
                    <a:pt x="331" y="855"/>
                  </a:lnTo>
                  <a:lnTo>
                    <a:pt x="342" y="855"/>
                  </a:lnTo>
                  <a:lnTo>
                    <a:pt x="354" y="855"/>
                  </a:lnTo>
                  <a:lnTo>
                    <a:pt x="366" y="855"/>
                  </a:lnTo>
                  <a:lnTo>
                    <a:pt x="378" y="855"/>
                  </a:lnTo>
                  <a:lnTo>
                    <a:pt x="383" y="857"/>
                  </a:lnTo>
                  <a:lnTo>
                    <a:pt x="385" y="858"/>
                  </a:lnTo>
                  <a:lnTo>
                    <a:pt x="385" y="862"/>
                  </a:lnTo>
                  <a:lnTo>
                    <a:pt x="387" y="865"/>
                  </a:lnTo>
                  <a:lnTo>
                    <a:pt x="390" y="867"/>
                  </a:lnTo>
                  <a:lnTo>
                    <a:pt x="394" y="868"/>
                  </a:lnTo>
                  <a:lnTo>
                    <a:pt x="399" y="868"/>
                  </a:lnTo>
                  <a:lnTo>
                    <a:pt x="416" y="868"/>
                  </a:lnTo>
                  <a:lnTo>
                    <a:pt x="433" y="867"/>
                  </a:lnTo>
                  <a:lnTo>
                    <a:pt x="448" y="863"/>
                  </a:lnTo>
                  <a:lnTo>
                    <a:pt x="462" y="860"/>
                  </a:lnTo>
                  <a:lnTo>
                    <a:pt x="474" y="855"/>
                  </a:lnTo>
                  <a:lnTo>
                    <a:pt x="486" y="848"/>
                  </a:lnTo>
                  <a:lnTo>
                    <a:pt x="494" y="838"/>
                  </a:lnTo>
                  <a:lnTo>
                    <a:pt x="501" y="828"/>
                  </a:lnTo>
                  <a:lnTo>
                    <a:pt x="515" y="828"/>
                  </a:lnTo>
                  <a:lnTo>
                    <a:pt x="517" y="836"/>
                  </a:lnTo>
                  <a:lnTo>
                    <a:pt x="518" y="839"/>
                  </a:lnTo>
                  <a:lnTo>
                    <a:pt x="522" y="841"/>
                  </a:lnTo>
                  <a:lnTo>
                    <a:pt x="522" y="838"/>
                  </a:lnTo>
                  <a:lnTo>
                    <a:pt x="523" y="836"/>
                  </a:lnTo>
                  <a:lnTo>
                    <a:pt x="528" y="834"/>
                  </a:lnTo>
                  <a:lnTo>
                    <a:pt x="532" y="831"/>
                  </a:lnTo>
                  <a:lnTo>
                    <a:pt x="534" y="829"/>
                  </a:lnTo>
                  <a:lnTo>
                    <a:pt x="535" y="828"/>
                  </a:lnTo>
                  <a:lnTo>
                    <a:pt x="540" y="826"/>
                  </a:lnTo>
                  <a:lnTo>
                    <a:pt x="544" y="824"/>
                  </a:lnTo>
                  <a:lnTo>
                    <a:pt x="549" y="821"/>
                  </a:lnTo>
                  <a:lnTo>
                    <a:pt x="556" y="821"/>
                  </a:lnTo>
                  <a:lnTo>
                    <a:pt x="563" y="821"/>
                  </a:lnTo>
                  <a:lnTo>
                    <a:pt x="568" y="819"/>
                  </a:lnTo>
                  <a:lnTo>
                    <a:pt x="576" y="814"/>
                  </a:lnTo>
                  <a:lnTo>
                    <a:pt x="581" y="817"/>
                  </a:lnTo>
                  <a:lnTo>
                    <a:pt x="588" y="819"/>
                  </a:lnTo>
                  <a:lnTo>
                    <a:pt x="602" y="822"/>
                  </a:lnTo>
                  <a:lnTo>
                    <a:pt x="617" y="824"/>
                  </a:lnTo>
                  <a:lnTo>
                    <a:pt x="631" y="828"/>
                  </a:lnTo>
                  <a:lnTo>
                    <a:pt x="634" y="822"/>
                  </a:lnTo>
                  <a:lnTo>
                    <a:pt x="638" y="817"/>
                  </a:lnTo>
                  <a:lnTo>
                    <a:pt x="643" y="816"/>
                  </a:lnTo>
                  <a:lnTo>
                    <a:pt x="651" y="814"/>
                  </a:lnTo>
                  <a:lnTo>
                    <a:pt x="655" y="809"/>
                  </a:lnTo>
                  <a:lnTo>
                    <a:pt x="658" y="804"/>
                  </a:lnTo>
                  <a:lnTo>
                    <a:pt x="663" y="802"/>
                  </a:lnTo>
                  <a:lnTo>
                    <a:pt x="672" y="800"/>
                  </a:lnTo>
                  <a:lnTo>
                    <a:pt x="726" y="800"/>
                  </a:lnTo>
                  <a:lnTo>
                    <a:pt x="728" y="804"/>
                  </a:lnTo>
                  <a:lnTo>
                    <a:pt x="731" y="805"/>
                  </a:lnTo>
                  <a:lnTo>
                    <a:pt x="735" y="807"/>
                  </a:lnTo>
                  <a:lnTo>
                    <a:pt x="740" y="807"/>
                  </a:lnTo>
                  <a:lnTo>
                    <a:pt x="742" y="812"/>
                  </a:lnTo>
                  <a:lnTo>
                    <a:pt x="747" y="814"/>
                  </a:lnTo>
                  <a:lnTo>
                    <a:pt x="754" y="814"/>
                  </a:lnTo>
                  <a:lnTo>
                    <a:pt x="760" y="814"/>
                  </a:lnTo>
                  <a:lnTo>
                    <a:pt x="760" y="821"/>
                  </a:lnTo>
                  <a:lnTo>
                    <a:pt x="764" y="824"/>
                  </a:lnTo>
                  <a:lnTo>
                    <a:pt x="767" y="828"/>
                  </a:lnTo>
                  <a:lnTo>
                    <a:pt x="774" y="828"/>
                  </a:lnTo>
                  <a:lnTo>
                    <a:pt x="777" y="829"/>
                  </a:lnTo>
                  <a:lnTo>
                    <a:pt x="781" y="831"/>
                  </a:lnTo>
                  <a:lnTo>
                    <a:pt x="784" y="833"/>
                  </a:lnTo>
                  <a:lnTo>
                    <a:pt x="788" y="834"/>
                  </a:lnTo>
                  <a:lnTo>
                    <a:pt x="789" y="831"/>
                  </a:lnTo>
                  <a:lnTo>
                    <a:pt x="793" y="829"/>
                  </a:lnTo>
                  <a:lnTo>
                    <a:pt x="796" y="828"/>
                  </a:lnTo>
                  <a:lnTo>
                    <a:pt x="801" y="828"/>
                  </a:lnTo>
                  <a:lnTo>
                    <a:pt x="805" y="828"/>
                  </a:lnTo>
                  <a:lnTo>
                    <a:pt x="808" y="824"/>
                  </a:lnTo>
                  <a:lnTo>
                    <a:pt x="813" y="819"/>
                  </a:lnTo>
                  <a:lnTo>
                    <a:pt x="815" y="816"/>
                  </a:lnTo>
                  <a:lnTo>
                    <a:pt x="818" y="814"/>
                  </a:lnTo>
                  <a:lnTo>
                    <a:pt x="822" y="814"/>
                  </a:lnTo>
                  <a:lnTo>
                    <a:pt x="829" y="814"/>
                  </a:lnTo>
                  <a:lnTo>
                    <a:pt x="835" y="812"/>
                  </a:lnTo>
                  <a:lnTo>
                    <a:pt x="841" y="814"/>
                  </a:lnTo>
                  <a:lnTo>
                    <a:pt x="849" y="817"/>
                  </a:lnTo>
                  <a:lnTo>
                    <a:pt x="858" y="821"/>
                  </a:lnTo>
                  <a:lnTo>
                    <a:pt x="863" y="822"/>
                  </a:lnTo>
                  <a:lnTo>
                    <a:pt x="870" y="821"/>
                  </a:lnTo>
                  <a:lnTo>
                    <a:pt x="871" y="812"/>
                  </a:lnTo>
                  <a:lnTo>
                    <a:pt x="873" y="805"/>
                  </a:lnTo>
                  <a:lnTo>
                    <a:pt x="880" y="793"/>
                  </a:lnTo>
                  <a:lnTo>
                    <a:pt x="887" y="781"/>
                  </a:lnTo>
                  <a:lnTo>
                    <a:pt x="888" y="775"/>
                  </a:lnTo>
                  <a:lnTo>
                    <a:pt x="890" y="766"/>
                  </a:lnTo>
                  <a:lnTo>
                    <a:pt x="902" y="766"/>
                  </a:lnTo>
                  <a:lnTo>
                    <a:pt x="907" y="764"/>
                  </a:lnTo>
                  <a:lnTo>
                    <a:pt x="909" y="763"/>
                  </a:lnTo>
                  <a:lnTo>
                    <a:pt x="911" y="759"/>
                  </a:lnTo>
                  <a:lnTo>
                    <a:pt x="914" y="759"/>
                  </a:lnTo>
                  <a:lnTo>
                    <a:pt x="916" y="757"/>
                  </a:lnTo>
                  <a:lnTo>
                    <a:pt x="917" y="752"/>
                  </a:lnTo>
                  <a:lnTo>
                    <a:pt x="919" y="749"/>
                  </a:lnTo>
                  <a:lnTo>
                    <a:pt x="924" y="746"/>
                  </a:lnTo>
                  <a:lnTo>
                    <a:pt x="928" y="746"/>
                  </a:lnTo>
                  <a:lnTo>
                    <a:pt x="931" y="746"/>
                  </a:lnTo>
                  <a:lnTo>
                    <a:pt x="938" y="746"/>
                  </a:lnTo>
                  <a:lnTo>
                    <a:pt x="941" y="744"/>
                  </a:lnTo>
                  <a:lnTo>
                    <a:pt x="943" y="742"/>
                  </a:lnTo>
                  <a:lnTo>
                    <a:pt x="943" y="740"/>
                  </a:lnTo>
                  <a:lnTo>
                    <a:pt x="945" y="739"/>
                  </a:lnTo>
                  <a:lnTo>
                    <a:pt x="953" y="734"/>
                  </a:lnTo>
                  <a:lnTo>
                    <a:pt x="958" y="732"/>
                  </a:lnTo>
                  <a:lnTo>
                    <a:pt x="965" y="732"/>
                  </a:lnTo>
                  <a:lnTo>
                    <a:pt x="977" y="740"/>
                  </a:lnTo>
                  <a:lnTo>
                    <a:pt x="987" y="751"/>
                  </a:lnTo>
                  <a:lnTo>
                    <a:pt x="998" y="761"/>
                  </a:lnTo>
                  <a:lnTo>
                    <a:pt x="1006" y="773"/>
                  </a:lnTo>
                  <a:lnTo>
                    <a:pt x="1013" y="787"/>
                  </a:lnTo>
                  <a:lnTo>
                    <a:pt x="1020" y="800"/>
                  </a:lnTo>
                  <a:lnTo>
                    <a:pt x="1020" y="805"/>
                  </a:lnTo>
                  <a:lnTo>
                    <a:pt x="1023" y="807"/>
                  </a:lnTo>
                  <a:lnTo>
                    <a:pt x="1028" y="812"/>
                  </a:lnTo>
                  <a:lnTo>
                    <a:pt x="1032" y="814"/>
                  </a:lnTo>
                  <a:lnTo>
                    <a:pt x="1033" y="817"/>
                  </a:lnTo>
                  <a:lnTo>
                    <a:pt x="1033" y="822"/>
                  </a:lnTo>
                  <a:lnTo>
                    <a:pt x="1033" y="828"/>
                  </a:lnTo>
                  <a:lnTo>
                    <a:pt x="1040" y="829"/>
                  </a:lnTo>
                  <a:lnTo>
                    <a:pt x="1047" y="829"/>
                  </a:lnTo>
                  <a:lnTo>
                    <a:pt x="1056" y="826"/>
                  </a:lnTo>
                  <a:lnTo>
                    <a:pt x="1064" y="822"/>
                  </a:lnTo>
                  <a:lnTo>
                    <a:pt x="1069" y="821"/>
                  </a:lnTo>
                  <a:lnTo>
                    <a:pt x="1074" y="821"/>
                  </a:lnTo>
                  <a:lnTo>
                    <a:pt x="1078" y="822"/>
                  </a:lnTo>
                  <a:lnTo>
                    <a:pt x="1081" y="824"/>
                  </a:lnTo>
                  <a:lnTo>
                    <a:pt x="1088" y="831"/>
                  </a:lnTo>
                  <a:lnTo>
                    <a:pt x="1091" y="833"/>
                  </a:lnTo>
                  <a:lnTo>
                    <a:pt x="1095" y="834"/>
                  </a:lnTo>
                  <a:lnTo>
                    <a:pt x="1102" y="836"/>
                  </a:lnTo>
                  <a:lnTo>
                    <a:pt x="1108" y="834"/>
                  </a:lnTo>
                  <a:lnTo>
                    <a:pt x="1127" y="831"/>
                  </a:lnTo>
                  <a:lnTo>
                    <a:pt x="1148" y="826"/>
                  </a:lnTo>
                  <a:lnTo>
                    <a:pt x="1166" y="822"/>
                  </a:lnTo>
                  <a:lnTo>
                    <a:pt x="1190" y="821"/>
                  </a:lnTo>
                  <a:lnTo>
                    <a:pt x="1190" y="831"/>
                  </a:lnTo>
                  <a:lnTo>
                    <a:pt x="1192" y="841"/>
                  </a:lnTo>
                  <a:lnTo>
                    <a:pt x="1197" y="848"/>
                  </a:lnTo>
                  <a:lnTo>
                    <a:pt x="1202" y="853"/>
                  </a:lnTo>
                  <a:lnTo>
                    <a:pt x="1207" y="858"/>
                  </a:lnTo>
                  <a:lnTo>
                    <a:pt x="1214" y="858"/>
                  </a:lnTo>
                  <a:lnTo>
                    <a:pt x="1223" y="858"/>
                  </a:lnTo>
                  <a:lnTo>
                    <a:pt x="1231" y="855"/>
                  </a:lnTo>
                  <a:lnTo>
                    <a:pt x="1235" y="848"/>
                  </a:lnTo>
                  <a:lnTo>
                    <a:pt x="1238" y="843"/>
                  </a:lnTo>
                  <a:lnTo>
                    <a:pt x="1243" y="843"/>
                  </a:lnTo>
                  <a:lnTo>
                    <a:pt x="1248" y="843"/>
                  </a:lnTo>
                  <a:lnTo>
                    <a:pt x="1262" y="848"/>
                  </a:lnTo>
                  <a:lnTo>
                    <a:pt x="1270" y="850"/>
                  </a:lnTo>
                  <a:lnTo>
                    <a:pt x="1279" y="848"/>
                  </a:lnTo>
                  <a:lnTo>
                    <a:pt x="1286" y="845"/>
                  </a:lnTo>
                  <a:lnTo>
                    <a:pt x="1291" y="839"/>
                  </a:lnTo>
                  <a:lnTo>
                    <a:pt x="1296" y="834"/>
                  </a:lnTo>
                  <a:lnTo>
                    <a:pt x="1299" y="828"/>
                  </a:lnTo>
                  <a:lnTo>
                    <a:pt x="1298" y="822"/>
                  </a:lnTo>
                  <a:lnTo>
                    <a:pt x="1299" y="817"/>
                  </a:lnTo>
                  <a:lnTo>
                    <a:pt x="1301" y="814"/>
                  </a:lnTo>
                  <a:lnTo>
                    <a:pt x="1304" y="812"/>
                  </a:lnTo>
                  <a:lnTo>
                    <a:pt x="1310" y="807"/>
                  </a:lnTo>
                  <a:lnTo>
                    <a:pt x="1311" y="805"/>
                  </a:lnTo>
                  <a:lnTo>
                    <a:pt x="1313" y="800"/>
                  </a:lnTo>
                  <a:lnTo>
                    <a:pt x="1316" y="802"/>
                  </a:lnTo>
                  <a:lnTo>
                    <a:pt x="1318" y="802"/>
                  </a:lnTo>
                  <a:lnTo>
                    <a:pt x="1322" y="805"/>
                  </a:lnTo>
                  <a:lnTo>
                    <a:pt x="1323" y="807"/>
                  </a:lnTo>
                  <a:lnTo>
                    <a:pt x="1325" y="805"/>
                  </a:lnTo>
                  <a:lnTo>
                    <a:pt x="1327" y="807"/>
                  </a:lnTo>
                  <a:lnTo>
                    <a:pt x="1330" y="812"/>
                  </a:lnTo>
                  <a:lnTo>
                    <a:pt x="1333" y="814"/>
                  </a:lnTo>
                  <a:lnTo>
                    <a:pt x="1333" y="819"/>
                  </a:lnTo>
                  <a:lnTo>
                    <a:pt x="1333" y="822"/>
                  </a:lnTo>
                  <a:lnTo>
                    <a:pt x="1335" y="824"/>
                  </a:lnTo>
                  <a:lnTo>
                    <a:pt x="1337" y="824"/>
                  </a:lnTo>
                  <a:lnTo>
                    <a:pt x="1340" y="828"/>
                  </a:lnTo>
                  <a:lnTo>
                    <a:pt x="1342" y="828"/>
                  </a:lnTo>
                  <a:lnTo>
                    <a:pt x="1344" y="828"/>
                  </a:lnTo>
                  <a:lnTo>
                    <a:pt x="1347" y="828"/>
                  </a:lnTo>
                  <a:lnTo>
                    <a:pt x="1349" y="826"/>
                  </a:lnTo>
                  <a:lnTo>
                    <a:pt x="1351" y="826"/>
                  </a:lnTo>
                  <a:lnTo>
                    <a:pt x="1352" y="824"/>
                  </a:lnTo>
                  <a:lnTo>
                    <a:pt x="1352" y="821"/>
                  </a:lnTo>
                  <a:lnTo>
                    <a:pt x="1354" y="817"/>
                  </a:lnTo>
                  <a:lnTo>
                    <a:pt x="1354" y="816"/>
                  </a:lnTo>
                  <a:lnTo>
                    <a:pt x="1354" y="814"/>
                  </a:lnTo>
                  <a:lnTo>
                    <a:pt x="1354" y="812"/>
                  </a:lnTo>
                  <a:lnTo>
                    <a:pt x="1354" y="809"/>
                  </a:lnTo>
                  <a:lnTo>
                    <a:pt x="1354" y="804"/>
                  </a:lnTo>
                  <a:lnTo>
                    <a:pt x="1354" y="800"/>
                  </a:lnTo>
                  <a:lnTo>
                    <a:pt x="1349" y="793"/>
                  </a:lnTo>
                  <a:lnTo>
                    <a:pt x="1344" y="788"/>
                  </a:lnTo>
                  <a:lnTo>
                    <a:pt x="1339" y="781"/>
                  </a:lnTo>
                  <a:lnTo>
                    <a:pt x="1337" y="778"/>
                  </a:lnTo>
                  <a:lnTo>
                    <a:pt x="1337" y="775"/>
                  </a:lnTo>
                  <a:lnTo>
                    <a:pt x="1335" y="773"/>
                  </a:lnTo>
                  <a:lnTo>
                    <a:pt x="1337" y="764"/>
                  </a:lnTo>
                  <a:lnTo>
                    <a:pt x="1335" y="757"/>
                  </a:lnTo>
                  <a:lnTo>
                    <a:pt x="1332" y="756"/>
                  </a:lnTo>
                  <a:lnTo>
                    <a:pt x="1327" y="754"/>
                  </a:lnTo>
                  <a:lnTo>
                    <a:pt x="1323" y="752"/>
                  </a:lnTo>
                  <a:lnTo>
                    <a:pt x="1316" y="747"/>
                  </a:lnTo>
                  <a:lnTo>
                    <a:pt x="1311" y="740"/>
                  </a:lnTo>
                  <a:lnTo>
                    <a:pt x="1308" y="734"/>
                  </a:lnTo>
                  <a:lnTo>
                    <a:pt x="1306" y="725"/>
                  </a:lnTo>
                  <a:lnTo>
                    <a:pt x="1304" y="722"/>
                  </a:lnTo>
                  <a:lnTo>
                    <a:pt x="1304" y="720"/>
                  </a:lnTo>
                  <a:lnTo>
                    <a:pt x="1303" y="718"/>
                  </a:lnTo>
                  <a:lnTo>
                    <a:pt x="1301" y="716"/>
                  </a:lnTo>
                  <a:lnTo>
                    <a:pt x="1299" y="715"/>
                  </a:lnTo>
                  <a:lnTo>
                    <a:pt x="1298" y="713"/>
                  </a:lnTo>
                  <a:lnTo>
                    <a:pt x="1296" y="711"/>
                  </a:lnTo>
                  <a:lnTo>
                    <a:pt x="1293" y="710"/>
                  </a:lnTo>
                  <a:lnTo>
                    <a:pt x="1291" y="708"/>
                  </a:lnTo>
                  <a:lnTo>
                    <a:pt x="1289" y="706"/>
                  </a:lnTo>
                  <a:lnTo>
                    <a:pt x="1287" y="705"/>
                  </a:lnTo>
                  <a:lnTo>
                    <a:pt x="1284" y="703"/>
                  </a:lnTo>
                  <a:lnTo>
                    <a:pt x="1282" y="703"/>
                  </a:lnTo>
                  <a:lnTo>
                    <a:pt x="1277" y="701"/>
                  </a:lnTo>
                  <a:lnTo>
                    <a:pt x="1272" y="698"/>
                  </a:lnTo>
                  <a:lnTo>
                    <a:pt x="1272" y="693"/>
                  </a:lnTo>
                  <a:lnTo>
                    <a:pt x="1274" y="687"/>
                  </a:lnTo>
                  <a:lnTo>
                    <a:pt x="1277" y="679"/>
                  </a:lnTo>
                  <a:lnTo>
                    <a:pt x="1282" y="672"/>
                  </a:lnTo>
                  <a:lnTo>
                    <a:pt x="1286" y="664"/>
                  </a:lnTo>
                  <a:lnTo>
                    <a:pt x="1291" y="660"/>
                  </a:lnTo>
                  <a:lnTo>
                    <a:pt x="1296" y="657"/>
                  </a:lnTo>
                  <a:lnTo>
                    <a:pt x="1298" y="652"/>
                  </a:lnTo>
                  <a:lnTo>
                    <a:pt x="1299" y="643"/>
                  </a:lnTo>
                  <a:lnTo>
                    <a:pt x="1303" y="645"/>
                  </a:lnTo>
                  <a:lnTo>
                    <a:pt x="1306" y="647"/>
                  </a:lnTo>
                  <a:lnTo>
                    <a:pt x="1308" y="655"/>
                  </a:lnTo>
                  <a:lnTo>
                    <a:pt x="1310" y="658"/>
                  </a:lnTo>
                  <a:lnTo>
                    <a:pt x="1311" y="662"/>
                  </a:lnTo>
                  <a:lnTo>
                    <a:pt x="1315" y="664"/>
                  </a:lnTo>
                  <a:lnTo>
                    <a:pt x="1320" y="664"/>
                  </a:lnTo>
                  <a:lnTo>
                    <a:pt x="1325" y="664"/>
                  </a:lnTo>
                  <a:lnTo>
                    <a:pt x="1330" y="664"/>
                  </a:lnTo>
                  <a:lnTo>
                    <a:pt x="1335" y="665"/>
                  </a:lnTo>
                  <a:lnTo>
                    <a:pt x="1340" y="664"/>
                  </a:lnTo>
                  <a:lnTo>
                    <a:pt x="1342" y="662"/>
                  </a:lnTo>
                  <a:lnTo>
                    <a:pt x="1344" y="657"/>
                  </a:lnTo>
                  <a:lnTo>
                    <a:pt x="1345" y="652"/>
                  </a:lnTo>
                  <a:lnTo>
                    <a:pt x="1347" y="650"/>
                  </a:lnTo>
                  <a:lnTo>
                    <a:pt x="1354" y="647"/>
                  </a:lnTo>
                  <a:lnTo>
                    <a:pt x="1357" y="647"/>
                  </a:lnTo>
                  <a:lnTo>
                    <a:pt x="1361" y="647"/>
                  </a:lnTo>
                  <a:lnTo>
                    <a:pt x="1368" y="650"/>
                  </a:lnTo>
                  <a:lnTo>
                    <a:pt x="1371" y="650"/>
                  </a:lnTo>
                  <a:lnTo>
                    <a:pt x="1373" y="648"/>
                  </a:lnTo>
                  <a:lnTo>
                    <a:pt x="1375" y="643"/>
                  </a:lnTo>
                  <a:lnTo>
                    <a:pt x="1375" y="631"/>
                  </a:lnTo>
                  <a:lnTo>
                    <a:pt x="1376" y="626"/>
                  </a:lnTo>
                  <a:lnTo>
                    <a:pt x="1378" y="624"/>
                  </a:lnTo>
                  <a:lnTo>
                    <a:pt x="1381" y="623"/>
                  </a:lnTo>
                  <a:lnTo>
                    <a:pt x="1386" y="623"/>
                  </a:lnTo>
                  <a:lnTo>
                    <a:pt x="1392" y="621"/>
                  </a:lnTo>
                  <a:lnTo>
                    <a:pt x="1400" y="618"/>
                  </a:lnTo>
                  <a:lnTo>
                    <a:pt x="1407" y="612"/>
                  </a:lnTo>
                  <a:lnTo>
                    <a:pt x="1416" y="609"/>
                  </a:lnTo>
                  <a:lnTo>
                    <a:pt x="1414" y="594"/>
                  </a:lnTo>
                  <a:lnTo>
                    <a:pt x="1410" y="580"/>
                  </a:lnTo>
                  <a:lnTo>
                    <a:pt x="1407" y="566"/>
                  </a:lnTo>
                  <a:lnTo>
                    <a:pt x="1407" y="558"/>
                  </a:lnTo>
                  <a:lnTo>
                    <a:pt x="1409" y="548"/>
                  </a:lnTo>
                  <a:lnTo>
                    <a:pt x="1412" y="541"/>
                  </a:lnTo>
                  <a:lnTo>
                    <a:pt x="1416" y="534"/>
                  </a:lnTo>
                  <a:lnTo>
                    <a:pt x="1416" y="531"/>
                  </a:lnTo>
                  <a:lnTo>
                    <a:pt x="1416" y="527"/>
                  </a:lnTo>
                  <a:lnTo>
                    <a:pt x="1424" y="522"/>
                  </a:lnTo>
                  <a:lnTo>
                    <a:pt x="1427" y="519"/>
                  </a:lnTo>
                  <a:lnTo>
                    <a:pt x="1429" y="514"/>
                  </a:lnTo>
                  <a:lnTo>
                    <a:pt x="1431" y="508"/>
                  </a:lnTo>
                  <a:lnTo>
                    <a:pt x="1433" y="505"/>
                  </a:lnTo>
                  <a:lnTo>
                    <a:pt x="1438" y="502"/>
                  </a:lnTo>
                  <a:lnTo>
                    <a:pt x="1441" y="498"/>
                  </a:lnTo>
                  <a:lnTo>
                    <a:pt x="1443" y="497"/>
                  </a:lnTo>
                  <a:lnTo>
                    <a:pt x="1445" y="491"/>
                  </a:lnTo>
                  <a:lnTo>
                    <a:pt x="1443" y="486"/>
                  </a:lnTo>
                  <a:lnTo>
                    <a:pt x="1441" y="483"/>
                  </a:lnTo>
                  <a:lnTo>
                    <a:pt x="1439" y="479"/>
                  </a:lnTo>
                  <a:lnTo>
                    <a:pt x="1438" y="476"/>
                  </a:lnTo>
                  <a:lnTo>
                    <a:pt x="1436" y="473"/>
                  </a:lnTo>
                  <a:lnTo>
                    <a:pt x="1433" y="473"/>
                  </a:lnTo>
                  <a:lnTo>
                    <a:pt x="1431" y="471"/>
                  </a:lnTo>
                  <a:lnTo>
                    <a:pt x="1429" y="466"/>
                  </a:lnTo>
                  <a:lnTo>
                    <a:pt x="1426" y="462"/>
                  </a:lnTo>
                  <a:lnTo>
                    <a:pt x="1424" y="461"/>
                  </a:lnTo>
                  <a:lnTo>
                    <a:pt x="1422" y="459"/>
                  </a:lnTo>
                  <a:lnTo>
                    <a:pt x="1422" y="452"/>
                  </a:lnTo>
                  <a:lnTo>
                    <a:pt x="1421" y="447"/>
                  </a:lnTo>
                  <a:lnTo>
                    <a:pt x="1416" y="439"/>
                  </a:lnTo>
                  <a:lnTo>
                    <a:pt x="1410" y="430"/>
                  </a:lnTo>
                  <a:lnTo>
                    <a:pt x="1409" y="425"/>
                  </a:lnTo>
                  <a:lnTo>
                    <a:pt x="1409" y="418"/>
                  </a:lnTo>
                  <a:lnTo>
                    <a:pt x="1416" y="391"/>
                  </a:lnTo>
                  <a:lnTo>
                    <a:pt x="1422" y="364"/>
                  </a:lnTo>
                  <a:lnTo>
                    <a:pt x="1427" y="360"/>
                  </a:lnTo>
                  <a:lnTo>
                    <a:pt x="1431" y="355"/>
                  </a:lnTo>
                  <a:lnTo>
                    <a:pt x="1436" y="343"/>
                  </a:lnTo>
                  <a:lnTo>
                    <a:pt x="1429" y="343"/>
                  </a:lnTo>
                  <a:lnTo>
                    <a:pt x="1427" y="341"/>
                  </a:lnTo>
                  <a:lnTo>
                    <a:pt x="1427" y="340"/>
                  </a:lnTo>
                  <a:lnTo>
                    <a:pt x="1431" y="338"/>
                  </a:lnTo>
                  <a:lnTo>
                    <a:pt x="1436" y="336"/>
                  </a:lnTo>
                  <a:lnTo>
                    <a:pt x="1436" y="335"/>
                  </a:lnTo>
                  <a:lnTo>
                    <a:pt x="1436" y="329"/>
                  </a:lnTo>
                  <a:lnTo>
                    <a:pt x="1436" y="326"/>
                  </a:lnTo>
                  <a:lnTo>
                    <a:pt x="1436" y="323"/>
                  </a:lnTo>
                  <a:lnTo>
                    <a:pt x="1439" y="321"/>
                  </a:lnTo>
                  <a:lnTo>
                    <a:pt x="1441" y="317"/>
                  </a:lnTo>
                  <a:lnTo>
                    <a:pt x="1443" y="314"/>
                  </a:lnTo>
                  <a:lnTo>
                    <a:pt x="1443" y="309"/>
                  </a:lnTo>
                  <a:lnTo>
                    <a:pt x="1450" y="304"/>
                  </a:lnTo>
                  <a:lnTo>
                    <a:pt x="1456" y="299"/>
                  </a:lnTo>
                  <a:lnTo>
                    <a:pt x="1468" y="287"/>
                  </a:lnTo>
                  <a:lnTo>
                    <a:pt x="1480" y="277"/>
                  </a:lnTo>
                  <a:lnTo>
                    <a:pt x="1489" y="271"/>
                  </a:lnTo>
                  <a:lnTo>
                    <a:pt x="1497" y="268"/>
                  </a:lnTo>
                  <a:lnTo>
                    <a:pt x="1499" y="271"/>
                  </a:lnTo>
                  <a:lnTo>
                    <a:pt x="1501" y="273"/>
                  </a:lnTo>
                  <a:lnTo>
                    <a:pt x="1508" y="270"/>
                  </a:lnTo>
                  <a:lnTo>
                    <a:pt x="1520" y="266"/>
                  </a:lnTo>
                  <a:lnTo>
                    <a:pt x="1525" y="266"/>
                  </a:lnTo>
                  <a:lnTo>
                    <a:pt x="1532" y="268"/>
                  </a:lnTo>
                  <a:lnTo>
                    <a:pt x="1535" y="263"/>
                  </a:lnTo>
                  <a:lnTo>
                    <a:pt x="1542" y="258"/>
                  </a:lnTo>
                  <a:lnTo>
                    <a:pt x="1550" y="256"/>
                  </a:lnTo>
                  <a:lnTo>
                    <a:pt x="1559" y="254"/>
                  </a:lnTo>
                  <a:lnTo>
                    <a:pt x="1557" y="242"/>
                  </a:lnTo>
                  <a:lnTo>
                    <a:pt x="1559" y="239"/>
                  </a:lnTo>
                  <a:lnTo>
                    <a:pt x="1561" y="236"/>
                  </a:lnTo>
                  <a:lnTo>
                    <a:pt x="1564" y="234"/>
                  </a:lnTo>
                  <a:lnTo>
                    <a:pt x="1567" y="232"/>
                  </a:lnTo>
                  <a:lnTo>
                    <a:pt x="1579" y="234"/>
                  </a:lnTo>
                  <a:lnTo>
                    <a:pt x="1578" y="230"/>
                  </a:lnTo>
                  <a:lnTo>
                    <a:pt x="1576" y="227"/>
                  </a:lnTo>
                  <a:lnTo>
                    <a:pt x="1571" y="222"/>
                  </a:lnTo>
                  <a:lnTo>
                    <a:pt x="1567" y="220"/>
                  </a:lnTo>
                  <a:lnTo>
                    <a:pt x="1566" y="217"/>
                  </a:lnTo>
                  <a:lnTo>
                    <a:pt x="1564" y="213"/>
                  </a:lnTo>
                  <a:lnTo>
                    <a:pt x="1566" y="20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0AA8DE2-C08A-4E7D-8BFB-E4F1C1165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1175" y="3309938"/>
              <a:ext cx="196850" cy="276225"/>
            </a:xfrm>
            <a:custGeom>
              <a:avLst/>
              <a:gdLst>
                <a:gd name="T0" fmla="*/ 546 w 547"/>
                <a:gd name="T1" fmla="*/ 404 h 767"/>
                <a:gd name="T2" fmla="*/ 519 w 547"/>
                <a:gd name="T3" fmla="*/ 370 h 767"/>
                <a:gd name="T4" fmla="*/ 491 w 547"/>
                <a:gd name="T5" fmla="*/ 329 h 767"/>
                <a:gd name="T6" fmla="*/ 451 w 547"/>
                <a:gd name="T7" fmla="*/ 275 h 767"/>
                <a:gd name="T8" fmla="*/ 439 w 547"/>
                <a:gd name="T9" fmla="*/ 239 h 767"/>
                <a:gd name="T10" fmla="*/ 408 w 547"/>
                <a:gd name="T11" fmla="*/ 207 h 767"/>
                <a:gd name="T12" fmla="*/ 369 w 547"/>
                <a:gd name="T13" fmla="*/ 220 h 767"/>
                <a:gd name="T14" fmla="*/ 362 w 547"/>
                <a:gd name="T15" fmla="*/ 174 h 767"/>
                <a:gd name="T16" fmla="*/ 367 w 547"/>
                <a:gd name="T17" fmla="*/ 132 h 767"/>
                <a:gd name="T18" fmla="*/ 357 w 547"/>
                <a:gd name="T19" fmla="*/ 74 h 767"/>
                <a:gd name="T20" fmla="*/ 367 w 547"/>
                <a:gd name="T21" fmla="*/ 43 h 767"/>
                <a:gd name="T22" fmla="*/ 348 w 547"/>
                <a:gd name="T23" fmla="*/ 2 h 767"/>
                <a:gd name="T24" fmla="*/ 328 w 547"/>
                <a:gd name="T25" fmla="*/ 22 h 767"/>
                <a:gd name="T26" fmla="*/ 277 w 547"/>
                <a:gd name="T27" fmla="*/ 38 h 767"/>
                <a:gd name="T28" fmla="*/ 225 w 547"/>
                <a:gd name="T29" fmla="*/ 67 h 767"/>
                <a:gd name="T30" fmla="*/ 205 w 547"/>
                <a:gd name="T31" fmla="*/ 91 h 767"/>
                <a:gd name="T32" fmla="*/ 196 w 547"/>
                <a:gd name="T33" fmla="*/ 109 h 767"/>
                <a:gd name="T34" fmla="*/ 191 w 547"/>
                <a:gd name="T35" fmla="*/ 132 h 767"/>
                <a:gd name="T36" fmla="*/ 191 w 547"/>
                <a:gd name="T37" fmla="*/ 220 h 767"/>
                <a:gd name="T38" fmla="*/ 205 w 547"/>
                <a:gd name="T39" fmla="*/ 241 h 767"/>
                <a:gd name="T40" fmla="*/ 212 w 547"/>
                <a:gd name="T41" fmla="*/ 265 h 767"/>
                <a:gd name="T42" fmla="*/ 193 w 547"/>
                <a:gd name="T43" fmla="*/ 290 h 767"/>
                <a:gd name="T44" fmla="*/ 178 w 547"/>
                <a:gd name="T45" fmla="*/ 316 h 767"/>
                <a:gd name="T46" fmla="*/ 169 w 547"/>
                <a:gd name="T47" fmla="*/ 386 h 767"/>
                <a:gd name="T48" fmla="*/ 144 w 547"/>
                <a:gd name="T49" fmla="*/ 411 h 767"/>
                <a:gd name="T50" fmla="*/ 123 w 547"/>
                <a:gd name="T51" fmla="*/ 415 h 767"/>
                <a:gd name="T52" fmla="*/ 104 w 547"/>
                <a:gd name="T53" fmla="*/ 433 h 767"/>
                <a:gd name="T54" fmla="*/ 77 w 547"/>
                <a:gd name="T55" fmla="*/ 423 h 767"/>
                <a:gd name="T56" fmla="*/ 55 w 547"/>
                <a:gd name="T57" fmla="*/ 432 h 767"/>
                <a:gd name="T58" fmla="*/ 46 w 547"/>
                <a:gd name="T59" fmla="*/ 469 h 767"/>
                <a:gd name="T60" fmla="*/ 58 w 547"/>
                <a:gd name="T61" fmla="*/ 474 h 767"/>
                <a:gd name="T62" fmla="*/ 67 w 547"/>
                <a:gd name="T63" fmla="*/ 481 h 767"/>
                <a:gd name="T64" fmla="*/ 73 w 547"/>
                <a:gd name="T65" fmla="*/ 488 h 767"/>
                <a:gd name="T66" fmla="*/ 85 w 547"/>
                <a:gd name="T67" fmla="*/ 515 h 767"/>
                <a:gd name="T68" fmla="*/ 104 w 547"/>
                <a:gd name="T69" fmla="*/ 541 h 767"/>
                <a:gd name="T70" fmla="*/ 123 w 547"/>
                <a:gd name="T71" fmla="*/ 568 h 767"/>
                <a:gd name="T72" fmla="*/ 123 w 547"/>
                <a:gd name="T73" fmla="*/ 582 h 767"/>
                <a:gd name="T74" fmla="*/ 121 w 547"/>
                <a:gd name="T75" fmla="*/ 589 h 767"/>
                <a:gd name="T76" fmla="*/ 118 w 547"/>
                <a:gd name="T77" fmla="*/ 594 h 767"/>
                <a:gd name="T78" fmla="*/ 111 w 547"/>
                <a:gd name="T79" fmla="*/ 596 h 767"/>
                <a:gd name="T80" fmla="*/ 104 w 547"/>
                <a:gd name="T81" fmla="*/ 592 h 767"/>
                <a:gd name="T82" fmla="*/ 101 w 547"/>
                <a:gd name="T83" fmla="*/ 584 h 767"/>
                <a:gd name="T84" fmla="*/ 87 w 547"/>
                <a:gd name="T85" fmla="*/ 570 h 767"/>
                <a:gd name="T86" fmla="*/ 73 w 547"/>
                <a:gd name="T87" fmla="*/ 580 h 767"/>
                <a:gd name="T88" fmla="*/ 55 w 547"/>
                <a:gd name="T89" fmla="*/ 613 h 767"/>
                <a:gd name="T90" fmla="*/ 4 w 547"/>
                <a:gd name="T91" fmla="*/ 616 h 767"/>
                <a:gd name="T92" fmla="*/ 27 w 547"/>
                <a:gd name="T93" fmla="*/ 643 h 767"/>
                <a:gd name="T94" fmla="*/ 68 w 547"/>
                <a:gd name="T95" fmla="*/ 684 h 767"/>
                <a:gd name="T96" fmla="*/ 111 w 547"/>
                <a:gd name="T97" fmla="*/ 696 h 767"/>
                <a:gd name="T98" fmla="*/ 130 w 547"/>
                <a:gd name="T99" fmla="*/ 732 h 767"/>
                <a:gd name="T100" fmla="*/ 178 w 547"/>
                <a:gd name="T101" fmla="*/ 746 h 767"/>
                <a:gd name="T102" fmla="*/ 210 w 547"/>
                <a:gd name="T103" fmla="*/ 764 h 767"/>
                <a:gd name="T104" fmla="*/ 232 w 547"/>
                <a:gd name="T105" fmla="*/ 752 h 767"/>
                <a:gd name="T106" fmla="*/ 266 w 547"/>
                <a:gd name="T107" fmla="*/ 725 h 767"/>
                <a:gd name="T108" fmla="*/ 273 w 547"/>
                <a:gd name="T109" fmla="*/ 677 h 767"/>
                <a:gd name="T110" fmla="*/ 343 w 547"/>
                <a:gd name="T111" fmla="*/ 652 h 767"/>
                <a:gd name="T112" fmla="*/ 430 w 547"/>
                <a:gd name="T113" fmla="*/ 671 h 767"/>
                <a:gd name="T114" fmla="*/ 451 w 547"/>
                <a:gd name="T115" fmla="*/ 654 h 767"/>
                <a:gd name="T116" fmla="*/ 452 w 547"/>
                <a:gd name="T117" fmla="*/ 611 h 767"/>
                <a:gd name="T118" fmla="*/ 471 w 547"/>
                <a:gd name="T119" fmla="*/ 555 h 767"/>
                <a:gd name="T120" fmla="*/ 505 w 547"/>
                <a:gd name="T121" fmla="*/ 527 h 767"/>
                <a:gd name="T122" fmla="*/ 529 w 547"/>
                <a:gd name="T123" fmla="*/ 481 h 767"/>
                <a:gd name="T124" fmla="*/ 546 w 547"/>
                <a:gd name="T125" fmla="*/ 45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47" h="767">
                  <a:moveTo>
                    <a:pt x="539" y="445"/>
                  </a:moveTo>
                  <a:lnTo>
                    <a:pt x="539" y="445"/>
                  </a:lnTo>
                  <a:lnTo>
                    <a:pt x="538" y="438"/>
                  </a:lnTo>
                  <a:lnTo>
                    <a:pt x="538" y="432"/>
                  </a:lnTo>
                  <a:lnTo>
                    <a:pt x="541" y="423"/>
                  </a:lnTo>
                  <a:lnTo>
                    <a:pt x="544" y="415"/>
                  </a:lnTo>
                  <a:lnTo>
                    <a:pt x="546" y="409"/>
                  </a:lnTo>
                  <a:lnTo>
                    <a:pt x="546" y="404"/>
                  </a:lnTo>
                  <a:lnTo>
                    <a:pt x="546" y="404"/>
                  </a:lnTo>
                  <a:lnTo>
                    <a:pt x="544" y="398"/>
                  </a:lnTo>
                  <a:lnTo>
                    <a:pt x="543" y="392"/>
                  </a:lnTo>
                  <a:lnTo>
                    <a:pt x="541" y="387"/>
                  </a:lnTo>
                  <a:lnTo>
                    <a:pt x="536" y="384"/>
                  </a:lnTo>
                  <a:lnTo>
                    <a:pt x="527" y="377"/>
                  </a:lnTo>
                  <a:lnTo>
                    <a:pt x="519" y="370"/>
                  </a:lnTo>
                  <a:lnTo>
                    <a:pt x="519" y="370"/>
                  </a:lnTo>
                  <a:lnTo>
                    <a:pt x="517" y="363"/>
                  </a:lnTo>
                  <a:lnTo>
                    <a:pt x="515" y="358"/>
                  </a:lnTo>
                  <a:lnTo>
                    <a:pt x="514" y="353"/>
                  </a:lnTo>
                  <a:lnTo>
                    <a:pt x="509" y="350"/>
                  </a:lnTo>
                  <a:lnTo>
                    <a:pt x="500" y="343"/>
                  </a:lnTo>
                  <a:lnTo>
                    <a:pt x="491" y="336"/>
                  </a:lnTo>
                  <a:lnTo>
                    <a:pt x="491" y="336"/>
                  </a:lnTo>
                  <a:lnTo>
                    <a:pt x="491" y="329"/>
                  </a:lnTo>
                  <a:lnTo>
                    <a:pt x="493" y="326"/>
                  </a:lnTo>
                  <a:lnTo>
                    <a:pt x="497" y="321"/>
                  </a:lnTo>
                  <a:lnTo>
                    <a:pt x="498" y="316"/>
                  </a:lnTo>
                  <a:lnTo>
                    <a:pt x="498" y="316"/>
                  </a:lnTo>
                  <a:lnTo>
                    <a:pt x="495" y="309"/>
                  </a:lnTo>
                  <a:lnTo>
                    <a:pt x="490" y="302"/>
                  </a:lnTo>
                  <a:lnTo>
                    <a:pt x="478" y="292"/>
                  </a:lnTo>
                  <a:lnTo>
                    <a:pt x="451" y="275"/>
                  </a:lnTo>
                  <a:lnTo>
                    <a:pt x="451" y="275"/>
                  </a:lnTo>
                  <a:lnTo>
                    <a:pt x="451" y="270"/>
                  </a:lnTo>
                  <a:lnTo>
                    <a:pt x="449" y="266"/>
                  </a:lnTo>
                  <a:lnTo>
                    <a:pt x="447" y="263"/>
                  </a:lnTo>
                  <a:lnTo>
                    <a:pt x="444" y="261"/>
                  </a:lnTo>
                  <a:lnTo>
                    <a:pt x="444" y="261"/>
                  </a:lnTo>
                  <a:lnTo>
                    <a:pt x="440" y="251"/>
                  </a:lnTo>
                  <a:lnTo>
                    <a:pt x="439" y="239"/>
                  </a:lnTo>
                  <a:lnTo>
                    <a:pt x="435" y="229"/>
                  </a:lnTo>
                  <a:lnTo>
                    <a:pt x="437" y="213"/>
                  </a:lnTo>
                  <a:lnTo>
                    <a:pt x="437" y="213"/>
                  </a:lnTo>
                  <a:lnTo>
                    <a:pt x="430" y="215"/>
                  </a:lnTo>
                  <a:lnTo>
                    <a:pt x="425" y="215"/>
                  </a:lnTo>
                  <a:lnTo>
                    <a:pt x="415" y="210"/>
                  </a:lnTo>
                  <a:lnTo>
                    <a:pt x="411" y="207"/>
                  </a:lnTo>
                  <a:lnTo>
                    <a:pt x="408" y="207"/>
                  </a:lnTo>
                  <a:lnTo>
                    <a:pt x="405" y="208"/>
                  </a:lnTo>
                  <a:lnTo>
                    <a:pt x="403" y="213"/>
                  </a:lnTo>
                  <a:lnTo>
                    <a:pt x="403" y="213"/>
                  </a:lnTo>
                  <a:lnTo>
                    <a:pt x="396" y="217"/>
                  </a:lnTo>
                  <a:lnTo>
                    <a:pt x="389" y="220"/>
                  </a:lnTo>
                  <a:lnTo>
                    <a:pt x="379" y="220"/>
                  </a:lnTo>
                  <a:lnTo>
                    <a:pt x="369" y="220"/>
                  </a:lnTo>
                  <a:lnTo>
                    <a:pt x="369" y="220"/>
                  </a:lnTo>
                  <a:lnTo>
                    <a:pt x="369" y="215"/>
                  </a:lnTo>
                  <a:lnTo>
                    <a:pt x="367" y="210"/>
                  </a:lnTo>
                  <a:lnTo>
                    <a:pt x="364" y="201"/>
                  </a:lnTo>
                  <a:lnTo>
                    <a:pt x="360" y="193"/>
                  </a:lnTo>
                  <a:lnTo>
                    <a:pt x="360" y="186"/>
                  </a:lnTo>
                  <a:lnTo>
                    <a:pt x="362" y="179"/>
                  </a:lnTo>
                  <a:lnTo>
                    <a:pt x="362" y="179"/>
                  </a:lnTo>
                  <a:lnTo>
                    <a:pt x="362" y="174"/>
                  </a:lnTo>
                  <a:lnTo>
                    <a:pt x="362" y="169"/>
                  </a:lnTo>
                  <a:lnTo>
                    <a:pt x="367" y="164"/>
                  </a:lnTo>
                  <a:lnTo>
                    <a:pt x="369" y="157"/>
                  </a:lnTo>
                  <a:lnTo>
                    <a:pt x="370" y="152"/>
                  </a:lnTo>
                  <a:lnTo>
                    <a:pt x="369" y="145"/>
                  </a:lnTo>
                  <a:lnTo>
                    <a:pt x="369" y="145"/>
                  </a:lnTo>
                  <a:lnTo>
                    <a:pt x="369" y="138"/>
                  </a:lnTo>
                  <a:lnTo>
                    <a:pt x="367" y="132"/>
                  </a:lnTo>
                  <a:lnTo>
                    <a:pt x="360" y="123"/>
                  </a:lnTo>
                  <a:lnTo>
                    <a:pt x="357" y="118"/>
                  </a:lnTo>
                  <a:lnTo>
                    <a:pt x="355" y="113"/>
                  </a:lnTo>
                  <a:lnTo>
                    <a:pt x="355" y="106"/>
                  </a:lnTo>
                  <a:lnTo>
                    <a:pt x="355" y="97"/>
                  </a:lnTo>
                  <a:lnTo>
                    <a:pt x="355" y="97"/>
                  </a:lnTo>
                  <a:lnTo>
                    <a:pt x="355" y="80"/>
                  </a:lnTo>
                  <a:lnTo>
                    <a:pt x="357" y="74"/>
                  </a:lnTo>
                  <a:lnTo>
                    <a:pt x="358" y="72"/>
                  </a:lnTo>
                  <a:lnTo>
                    <a:pt x="362" y="70"/>
                  </a:lnTo>
                  <a:lnTo>
                    <a:pt x="362" y="70"/>
                  </a:lnTo>
                  <a:lnTo>
                    <a:pt x="367" y="62"/>
                  </a:lnTo>
                  <a:lnTo>
                    <a:pt x="369" y="56"/>
                  </a:lnTo>
                  <a:lnTo>
                    <a:pt x="369" y="50"/>
                  </a:lnTo>
                  <a:lnTo>
                    <a:pt x="369" y="50"/>
                  </a:lnTo>
                  <a:lnTo>
                    <a:pt x="367" y="43"/>
                  </a:lnTo>
                  <a:lnTo>
                    <a:pt x="365" y="36"/>
                  </a:lnTo>
                  <a:lnTo>
                    <a:pt x="362" y="31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8" y="17"/>
                  </a:lnTo>
                  <a:lnTo>
                    <a:pt x="355" y="12"/>
                  </a:lnTo>
                  <a:lnTo>
                    <a:pt x="350" y="9"/>
                  </a:lnTo>
                  <a:lnTo>
                    <a:pt x="348" y="2"/>
                  </a:lnTo>
                  <a:lnTo>
                    <a:pt x="348" y="2"/>
                  </a:lnTo>
                  <a:lnTo>
                    <a:pt x="336" y="0"/>
                  </a:lnTo>
                  <a:lnTo>
                    <a:pt x="333" y="2"/>
                  </a:lnTo>
                  <a:lnTo>
                    <a:pt x="330" y="4"/>
                  </a:lnTo>
                  <a:lnTo>
                    <a:pt x="328" y="7"/>
                  </a:lnTo>
                  <a:lnTo>
                    <a:pt x="326" y="10"/>
                  </a:lnTo>
                  <a:lnTo>
                    <a:pt x="328" y="22"/>
                  </a:lnTo>
                  <a:lnTo>
                    <a:pt x="328" y="22"/>
                  </a:lnTo>
                  <a:lnTo>
                    <a:pt x="319" y="24"/>
                  </a:lnTo>
                  <a:lnTo>
                    <a:pt x="311" y="26"/>
                  </a:lnTo>
                  <a:lnTo>
                    <a:pt x="304" y="31"/>
                  </a:lnTo>
                  <a:lnTo>
                    <a:pt x="301" y="36"/>
                  </a:lnTo>
                  <a:lnTo>
                    <a:pt x="301" y="36"/>
                  </a:lnTo>
                  <a:lnTo>
                    <a:pt x="294" y="34"/>
                  </a:lnTo>
                  <a:lnTo>
                    <a:pt x="289" y="34"/>
                  </a:lnTo>
                  <a:lnTo>
                    <a:pt x="277" y="38"/>
                  </a:lnTo>
                  <a:lnTo>
                    <a:pt x="270" y="41"/>
                  </a:lnTo>
                  <a:lnTo>
                    <a:pt x="268" y="39"/>
                  </a:lnTo>
                  <a:lnTo>
                    <a:pt x="266" y="36"/>
                  </a:lnTo>
                  <a:lnTo>
                    <a:pt x="266" y="36"/>
                  </a:lnTo>
                  <a:lnTo>
                    <a:pt x="258" y="39"/>
                  </a:lnTo>
                  <a:lnTo>
                    <a:pt x="249" y="45"/>
                  </a:lnTo>
                  <a:lnTo>
                    <a:pt x="237" y="55"/>
                  </a:lnTo>
                  <a:lnTo>
                    <a:pt x="225" y="67"/>
                  </a:lnTo>
                  <a:lnTo>
                    <a:pt x="219" y="72"/>
                  </a:lnTo>
                  <a:lnTo>
                    <a:pt x="212" y="77"/>
                  </a:lnTo>
                  <a:lnTo>
                    <a:pt x="212" y="77"/>
                  </a:lnTo>
                  <a:lnTo>
                    <a:pt x="212" y="82"/>
                  </a:lnTo>
                  <a:lnTo>
                    <a:pt x="210" y="85"/>
                  </a:lnTo>
                  <a:lnTo>
                    <a:pt x="208" y="89"/>
                  </a:lnTo>
                  <a:lnTo>
                    <a:pt x="205" y="91"/>
                  </a:lnTo>
                  <a:lnTo>
                    <a:pt x="205" y="91"/>
                  </a:lnTo>
                  <a:lnTo>
                    <a:pt x="205" y="94"/>
                  </a:lnTo>
                  <a:lnTo>
                    <a:pt x="205" y="97"/>
                  </a:lnTo>
                  <a:lnTo>
                    <a:pt x="205" y="103"/>
                  </a:lnTo>
                  <a:lnTo>
                    <a:pt x="205" y="104"/>
                  </a:lnTo>
                  <a:lnTo>
                    <a:pt x="205" y="104"/>
                  </a:lnTo>
                  <a:lnTo>
                    <a:pt x="200" y="106"/>
                  </a:lnTo>
                  <a:lnTo>
                    <a:pt x="196" y="108"/>
                  </a:lnTo>
                  <a:lnTo>
                    <a:pt x="196" y="109"/>
                  </a:lnTo>
                  <a:lnTo>
                    <a:pt x="198" y="111"/>
                  </a:lnTo>
                  <a:lnTo>
                    <a:pt x="198" y="111"/>
                  </a:lnTo>
                  <a:lnTo>
                    <a:pt x="205" y="111"/>
                  </a:lnTo>
                  <a:lnTo>
                    <a:pt x="205" y="111"/>
                  </a:lnTo>
                  <a:lnTo>
                    <a:pt x="200" y="123"/>
                  </a:lnTo>
                  <a:lnTo>
                    <a:pt x="196" y="128"/>
                  </a:lnTo>
                  <a:lnTo>
                    <a:pt x="191" y="132"/>
                  </a:lnTo>
                  <a:lnTo>
                    <a:pt x="191" y="132"/>
                  </a:lnTo>
                  <a:lnTo>
                    <a:pt x="185" y="159"/>
                  </a:lnTo>
                  <a:lnTo>
                    <a:pt x="178" y="186"/>
                  </a:lnTo>
                  <a:lnTo>
                    <a:pt x="178" y="186"/>
                  </a:lnTo>
                  <a:lnTo>
                    <a:pt x="178" y="193"/>
                  </a:lnTo>
                  <a:lnTo>
                    <a:pt x="179" y="198"/>
                  </a:lnTo>
                  <a:lnTo>
                    <a:pt x="185" y="207"/>
                  </a:lnTo>
                  <a:lnTo>
                    <a:pt x="190" y="215"/>
                  </a:lnTo>
                  <a:lnTo>
                    <a:pt x="191" y="220"/>
                  </a:lnTo>
                  <a:lnTo>
                    <a:pt x="191" y="227"/>
                  </a:lnTo>
                  <a:lnTo>
                    <a:pt x="191" y="227"/>
                  </a:lnTo>
                  <a:lnTo>
                    <a:pt x="193" y="229"/>
                  </a:lnTo>
                  <a:lnTo>
                    <a:pt x="195" y="230"/>
                  </a:lnTo>
                  <a:lnTo>
                    <a:pt x="198" y="234"/>
                  </a:lnTo>
                  <a:lnTo>
                    <a:pt x="200" y="239"/>
                  </a:lnTo>
                  <a:lnTo>
                    <a:pt x="202" y="241"/>
                  </a:lnTo>
                  <a:lnTo>
                    <a:pt x="205" y="241"/>
                  </a:lnTo>
                  <a:lnTo>
                    <a:pt x="205" y="241"/>
                  </a:lnTo>
                  <a:lnTo>
                    <a:pt x="207" y="244"/>
                  </a:lnTo>
                  <a:lnTo>
                    <a:pt x="208" y="247"/>
                  </a:lnTo>
                  <a:lnTo>
                    <a:pt x="210" y="251"/>
                  </a:lnTo>
                  <a:lnTo>
                    <a:pt x="212" y="254"/>
                  </a:lnTo>
                  <a:lnTo>
                    <a:pt x="212" y="254"/>
                  </a:lnTo>
                  <a:lnTo>
                    <a:pt x="214" y="259"/>
                  </a:lnTo>
                  <a:lnTo>
                    <a:pt x="212" y="265"/>
                  </a:lnTo>
                  <a:lnTo>
                    <a:pt x="210" y="266"/>
                  </a:lnTo>
                  <a:lnTo>
                    <a:pt x="207" y="270"/>
                  </a:lnTo>
                  <a:lnTo>
                    <a:pt x="202" y="273"/>
                  </a:lnTo>
                  <a:lnTo>
                    <a:pt x="200" y="276"/>
                  </a:lnTo>
                  <a:lnTo>
                    <a:pt x="198" y="282"/>
                  </a:lnTo>
                  <a:lnTo>
                    <a:pt x="198" y="282"/>
                  </a:lnTo>
                  <a:lnTo>
                    <a:pt x="196" y="287"/>
                  </a:lnTo>
                  <a:lnTo>
                    <a:pt x="193" y="290"/>
                  </a:lnTo>
                  <a:lnTo>
                    <a:pt x="185" y="295"/>
                  </a:lnTo>
                  <a:lnTo>
                    <a:pt x="185" y="295"/>
                  </a:lnTo>
                  <a:lnTo>
                    <a:pt x="185" y="299"/>
                  </a:lnTo>
                  <a:lnTo>
                    <a:pt x="185" y="302"/>
                  </a:lnTo>
                  <a:lnTo>
                    <a:pt x="185" y="302"/>
                  </a:lnTo>
                  <a:lnTo>
                    <a:pt x="181" y="309"/>
                  </a:lnTo>
                  <a:lnTo>
                    <a:pt x="178" y="316"/>
                  </a:lnTo>
                  <a:lnTo>
                    <a:pt x="178" y="316"/>
                  </a:lnTo>
                  <a:lnTo>
                    <a:pt x="176" y="326"/>
                  </a:lnTo>
                  <a:lnTo>
                    <a:pt x="176" y="334"/>
                  </a:lnTo>
                  <a:lnTo>
                    <a:pt x="179" y="348"/>
                  </a:lnTo>
                  <a:lnTo>
                    <a:pt x="183" y="362"/>
                  </a:lnTo>
                  <a:lnTo>
                    <a:pt x="185" y="377"/>
                  </a:lnTo>
                  <a:lnTo>
                    <a:pt x="185" y="377"/>
                  </a:lnTo>
                  <a:lnTo>
                    <a:pt x="176" y="380"/>
                  </a:lnTo>
                  <a:lnTo>
                    <a:pt x="169" y="386"/>
                  </a:lnTo>
                  <a:lnTo>
                    <a:pt x="161" y="389"/>
                  </a:lnTo>
                  <a:lnTo>
                    <a:pt x="155" y="391"/>
                  </a:lnTo>
                  <a:lnTo>
                    <a:pt x="150" y="391"/>
                  </a:lnTo>
                  <a:lnTo>
                    <a:pt x="150" y="391"/>
                  </a:lnTo>
                  <a:lnTo>
                    <a:pt x="147" y="392"/>
                  </a:lnTo>
                  <a:lnTo>
                    <a:pt x="145" y="394"/>
                  </a:lnTo>
                  <a:lnTo>
                    <a:pt x="144" y="399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42" y="416"/>
                  </a:lnTo>
                  <a:lnTo>
                    <a:pt x="140" y="418"/>
                  </a:lnTo>
                  <a:lnTo>
                    <a:pt x="137" y="418"/>
                  </a:lnTo>
                  <a:lnTo>
                    <a:pt x="137" y="418"/>
                  </a:lnTo>
                  <a:lnTo>
                    <a:pt x="130" y="415"/>
                  </a:lnTo>
                  <a:lnTo>
                    <a:pt x="126" y="415"/>
                  </a:lnTo>
                  <a:lnTo>
                    <a:pt x="123" y="415"/>
                  </a:lnTo>
                  <a:lnTo>
                    <a:pt x="116" y="418"/>
                  </a:lnTo>
                  <a:lnTo>
                    <a:pt x="116" y="418"/>
                  </a:lnTo>
                  <a:lnTo>
                    <a:pt x="114" y="420"/>
                  </a:lnTo>
                  <a:lnTo>
                    <a:pt x="113" y="425"/>
                  </a:lnTo>
                  <a:lnTo>
                    <a:pt x="111" y="430"/>
                  </a:lnTo>
                  <a:lnTo>
                    <a:pt x="109" y="432"/>
                  </a:lnTo>
                  <a:lnTo>
                    <a:pt x="109" y="432"/>
                  </a:lnTo>
                  <a:lnTo>
                    <a:pt x="104" y="433"/>
                  </a:lnTo>
                  <a:lnTo>
                    <a:pt x="99" y="432"/>
                  </a:lnTo>
                  <a:lnTo>
                    <a:pt x="94" y="432"/>
                  </a:lnTo>
                  <a:lnTo>
                    <a:pt x="89" y="432"/>
                  </a:lnTo>
                  <a:lnTo>
                    <a:pt x="89" y="432"/>
                  </a:lnTo>
                  <a:lnTo>
                    <a:pt x="84" y="432"/>
                  </a:lnTo>
                  <a:lnTo>
                    <a:pt x="80" y="430"/>
                  </a:lnTo>
                  <a:lnTo>
                    <a:pt x="79" y="426"/>
                  </a:lnTo>
                  <a:lnTo>
                    <a:pt x="77" y="423"/>
                  </a:lnTo>
                  <a:lnTo>
                    <a:pt x="75" y="415"/>
                  </a:lnTo>
                  <a:lnTo>
                    <a:pt x="72" y="413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20"/>
                  </a:lnTo>
                  <a:lnTo>
                    <a:pt x="65" y="425"/>
                  </a:lnTo>
                  <a:lnTo>
                    <a:pt x="60" y="428"/>
                  </a:lnTo>
                  <a:lnTo>
                    <a:pt x="55" y="432"/>
                  </a:lnTo>
                  <a:lnTo>
                    <a:pt x="55" y="432"/>
                  </a:lnTo>
                  <a:lnTo>
                    <a:pt x="51" y="440"/>
                  </a:lnTo>
                  <a:lnTo>
                    <a:pt x="46" y="447"/>
                  </a:lnTo>
                  <a:lnTo>
                    <a:pt x="43" y="455"/>
                  </a:lnTo>
                  <a:lnTo>
                    <a:pt x="41" y="461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6" y="469"/>
                  </a:lnTo>
                  <a:lnTo>
                    <a:pt x="46" y="469"/>
                  </a:lnTo>
                  <a:lnTo>
                    <a:pt x="51" y="471"/>
                  </a:lnTo>
                  <a:lnTo>
                    <a:pt x="51" y="471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6" y="473"/>
                  </a:lnTo>
                  <a:lnTo>
                    <a:pt x="56" y="473"/>
                  </a:lnTo>
                  <a:lnTo>
                    <a:pt x="58" y="474"/>
                  </a:lnTo>
                  <a:lnTo>
                    <a:pt x="58" y="474"/>
                  </a:lnTo>
                  <a:lnTo>
                    <a:pt x="60" y="476"/>
                  </a:lnTo>
                  <a:lnTo>
                    <a:pt x="60" y="476"/>
                  </a:lnTo>
                  <a:lnTo>
                    <a:pt x="62" y="478"/>
                  </a:lnTo>
                  <a:lnTo>
                    <a:pt x="62" y="478"/>
                  </a:lnTo>
                  <a:lnTo>
                    <a:pt x="65" y="479"/>
                  </a:lnTo>
                  <a:lnTo>
                    <a:pt x="65" y="479"/>
                  </a:lnTo>
                  <a:lnTo>
                    <a:pt x="67" y="481"/>
                  </a:lnTo>
                  <a:lnTo>
                    <a:pt x="67" y="481"/>
                  </a:lnTo>
                  <a:lnTo>
                    <a:pt x="68" y="483"/>
                  </a:lnTo>
                  <a:lnTo>
                    <a:pt x="68" y="483"/>
                  </a:lnTo>
                  <a:lnTo>
                    <a:pt x="70" y="484"/>
                  </a:lnTo>
                  <a:lnTo>
                    <a:pt x="70" y="484"/>
                  </a:lnTo>
                  <a:lnTo>
                    <a:pt x="72" y="486"/>
                  </a:lnTo>
                  <a:lnTo>
                    <a:pt x="72" y="486"/>
                  </a:lnTo>
                  <a:lnTo>
                    <a:pt x="73" y="488"/>
                  </a:lnTo>
                  <a:lnTo>
                    <a:pt x="73" y="488"/>
                  </a:lnTo>
                  <a:lnTo>
                    <a:pt x="73" y="490"/>
                  </a:lnTo>
                  <a:lnTo>
                    <a:pt x="73" y="490"/>
                  </a:lnTo>
                  <a:lnTo>
                    <a:pt x="75" y="493"/>
                  </a:lnTo>
                  <a:lnTo>
                    <a:pt x="75" y="493"/>
                  </a:lnTo>
                  <a:lnTo>
                    <a:pt x="77" y="502"/>
                  </a:lnTo>
                  <a:lnTo>
                    <a:pt x="80" y="508"/>
                  </a:lnTo>
                  <a:lnTo>
                    <a:pt x="85" y="515"/>
                  </a:lnTo>
                  <a:lnTo>
                    <a:pt x="92" y="520"/>
                  </a:lnTo>
                  <a:lnTo>
                    <a:pt x="92" y="520"/>
                  </a:lnTo>
                  <a:lnTo>
                    <a:pt x="96" y="522"/>
                  </a:lnTo>
                  <a:lnTo>
                    <a:pt x="96" y="522"/>
                  </a:lnTo>
                  <a:lnTo>
                    <a:pt x="101" y="524"/>
                  </a:lnTo>
                  <a:lnTo>
                    <a:pt x="104" y="525"/>
                  </a:lnTo>
                  <a:lnTo>
                    <a:pt x="106" y="532"/>
                  </a:lnTo>
                  <a:lnTo>
                    <a:pt x="104" y="541"/>
                  </a:lnTo>
                  <a:lnTo>
                    <a:pt x="104" y="541"/>
                  </a:lnTo>
                  <a:lnTo>
                    <a:pt x="106" y="543"/>
                  </a:lnTo>
                  <a:lnTo>
                    <a:pt x="106" y="543"/>
                  </a:lnTo>
                  <a:lnTo>
                    <a:pt x="106" y="546"/>
                  </a:lnTo>
                  <a:lnTo>
                    <a:pt x="108" y="549"/>
                  </a:lnTo>
                  <a:lnTo>
                    <a:pt x="113" y="556"/>
                  </a:lnTo>
                  <a:lnTo>
                    <a:pt x="118" y="561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68"/>
                  </a:lnTo>
                  <a:lnTo>
                    <a:pt x="123" y="577"/>
                  </a:lnTo>
                  <a:lnTo>
                    <a:pt x="123" y="577"/>
                  </a:lnTo>
                  <a:lnTo>
                    <a:pt x="123" y="580"/>
                  </a:lnTo>
                  <a:lnTo>
                    <a:pt x="123" y="580"/>
                  </a:lnTo>
                  <a:lnTo>
                    <a:pt x="123" y="582"/>
                  </a:lnTo>
                  <a:lnTo>
                    <a:pt x="123" y="582"/>
                  </a:lnTo>
                  <a:lnTo>
                    <a:pt x="123" y="584"/>
                  </a:lnTo>
                  <a:lnTo>
                    <a:pt x="123" y="584"/>
                  </a:lnTo>
                  <a:lnTo>
                    <a:pt x="123" y="585"/>
                  </a:lnTo>
                  <a:lnTo>
                    <a:pt x="123" y="585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89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1" y="592"/>
                  </a:lnTo>
                  <a:lnTo>
                    <a:pt x="120" y="594"/>
                  </a:lnTo>
                  <a:lnTo>
                    <a:pt x="120" y="594"/>
                  </a:lnTo>
                  <a:lnTo>
                    <a:pt x="118" y="594"/>
                  </a:lnTo>
                  <a:lnTo>
                    <a:pt x="118" y="594"/>
                  </a:lnTo>
                  <a:lnTo>
                    <a:pt x="116" y="596"/>
                  </a:lnTo>
                  <a:lnTo>
                    <a:pt x="116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3" y="596"/>
                  </a:lnTo>
                  <a:lnTo>
                    <a:pt x="111" y="596"/>
                  </a:lnTo>
                  <a:lnTo>
                    <a:pt x="111" y="596"/>
                  </a:lnTo>
                  <a:lnTo>
                    <a:pt x="109" y="596"/>
                  </a:lnTo>
                  <a:lnTo>
                    <a:pt x="109" y="596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4" y="592"/>
                  </a:lnTo>
                  <a:lnTo>
                    <a:pt x="102" y="590"/>
                  </a:lnTo>
                  <a:lnTo>
                    <a:pt x="102" y="590"/>
                  </a:lnTo>
                  <a:lnTo>
                    <a:pt x="102" y="589"/>
                  </a:lnTo>
                  <a:lnTo>
                    <a:pt x="102" y="589"/>
                  </a:lnTo>
                  <a:lnTo>
                    <a:pt x="102" y="582"/>
                  </a:lnTo>
                  <a:lnTo>
                    <a:pt x="102" y="582"/>
                  </a:lnTo>
                  <a:lnTo>
                    <a:pt x="101" y="584"/>
                  </a:lnTo>
                  <a:lnTo>
                    <a:pt x="99" y="580"/>
                  </a:lnTo>
                  <a:lnTo>
                    <a:pt x="99" y="580"/>
                  </a:lnTo>
                  <a:lnTo>
                    <a:pt x="94" y="577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91" y="573"/>
                  </a:lnTo>
                  <a:lnTo>
                    <a:pt x="87" y="570"/>
                  </a:lnTo>
                  <a:lnTo>
                    <a:pt x="87" y="570"/>
                  </a:lnTo>
                  <a:lnTo>
                    <a:pt x="85" y="570"/>
                  </a:lnTo>
                  <a:lnTo>
                    <a:pt x="85" y="570"/>
                  </a:lnTo>
                  <a:lnTo>
                    <a:pt x="82" y="568"/>
                  </a:lnTo>
                  <a:lnTo>
                    <a:pt x="82" y="568"/>
                  </a:lnTo>
                  <a:lnTo>
                    <a:pt x="80" y="573"/>
                  </a:lnTo>
                  <a:lnTo>
                    <a:pt x="79" y="575"/>
                  </a:lnTo>
                  <a:lnTo>
                    <a:pt x="73" y="580"/>
                  </a:lnTo>
                  <a:lnTo>
                    <a:pt x="70" y="582"/>
                  </a:lnTo>
                  <a:lnTo>
                    <a:pt x="68" y="585"/>
                  </a:lnTo>
                  <a:lnTo>
                    <a:pt x="67" y="590"/>
                  </a:lnTo>
                  <a:lnTo>
                    <a:pt x="68" y="596"/>
                  </a:lnTo>
                  <a:lnTo>
                    <a:pt x="68" y="596"/>
                  </a:lnTo>
                  <a:lnTo>
                    <a:pt x="65" y="602"/>
                  </a:lnTo>
                  <a:lnTo>
                    <a:pt x="60" y="607"/>
                  </a:lnTo>
                  <a:lnTo>
                    <a:pt x="55" y="613"/>
                  </a:lnTo>
                  <a:lnTo>
                    <a:pt x="48" y="616"/>
                  </a:lnTo>
                  <a:lnTo>
                    <a:pt x="48" y="616"/>
                  </a:lnTo>
                  <a:lnTo>
                    <a:pt x="39" y="618"/>
                  </a:lnTo>
                  <a:lnTo>
                    <a:pt x="31" y="616"/>
                  </a:lnTo>
                  <a:lnTo>
                    <a:pt x="17" y="611"/>
                  </a:lnTo>
                  <a:lnTo>
                    <a:pt x="12" y="611"/>
                  </a:lnTo>
                  <a:lnTo>
                    <a:pt x="7" y="611"/>
                  </a:lnTo>
                  <a:lnTo>
                    <a:pt x="4" y="616"/>
                  </a:lnTo>
                  <a:lnTo>
                    <a:pt x="0" y="623"/>
                  </a:lnTo>
                  <a:lnTo>
                    <a:pt x="0" y="623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2" y="640"/>
                  </a:lnTo>
                  <a:lnTo>
                    <a:pt x="4" y="642"/>
                  </a:lnTo>
                  <a:lnTo>
                    <a:pt x="10" y="643"/>
                  </a:lnTo>
                  <a:lnTo>
                    <a:pt x="27" y="643"/>
                  </a:lnTo>
                  <a:lnTo>
                    <a:pt x="27" y="643"/>
                  </a:lnTo>
                  <a:lnTo>
                    <a:pt x="41" y="648"/>
                  </a:lnTo>
                  <a:lnTo>
                    <a:pt x="56" y="655"/>
                  </a:lnTo>
                  <a:lnTo>
                    <a:pt x="62" y="660"/>
                  </a:lnTo>
                  <a:lnTo>
                    <a:pt x="67" y="665"/>
                  </a:lnTo>
                  <a:lnTo>
                    <a:pt x="68" y="674"/>
                  </a:lnTo>
                  <a:lnTo>
                    <a:pt x="68" y="684"/>
                  </a:lnTo>
                  <a:lnTo>
                    <a:pt x="68" y="684"/>
                  </a:lnTo>
                  <a:lnTo>
                    <a:pt x="75" y="683"/>
                  </a:lnTo>
                  <a:lnTo>
                    <a:pt x="82" y="683"/>
                  </a:lnTo>
                  <a:lnTo>
                    <a:pt x="91" y="686"/>
                  </a:lnTo>
                  <a:lnTo>
                    <a:pt x="99" y="689"/>
                  </a:lnTo>
                  <a:lnTo>
                    <a:pt x="104" y="691"/>
                  </a:lnTo>
                  <a:lnTo>
                    <a:pt x="109" y="691"/>
                  </a:lnTo>
                  <a:lnTo>
                    <a:pt x="109" y="691"/>
                  </a:lnTo>
                  <a:lnTo>
                    <a:pt x="111" y="696"/>
                  </a:lnTo>
                  <a:lnTo>
                    <a:pt x="114" y="700"/>
                  </a:lnTo>
                  <a:lnTo>
                    <a:pt x="123" y="705"/>
                  </a:lnTo>
                  <a:lnTo>
                    <a:pt x="123" y="705"/>
                  </a:lnTo>
                  <a:lnTo>
                    <a:pt x="123" y="713"/>
                  </a:lnTo>
                  <a:lnTo>
                    <a:pt x="125" y="720"/>
                  </a:lnTo>
                  <a:lnTo>
                    <a:pt x="126" y="727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8" y="730"/>
                  </a:lnTo>
                  <a:lnTo>
                    <a:pt x="147" y="730"/>
                  </a:lnTo>
                  <a:lnTo>
                    <a:pt x="152" y="734"/>
                  </a:lnTo>
                  <a:lnTo>
                    <a:pt x="155" y="735"/>
                  </a:lnTo>
                  <a:lnTo>
                    <a:pt x="166" y="742"/>
                  </a:lnTo>
                  <a:lnTo>
                    <a:pt x="171" y="746"/>
                  </a:lnTo>
                  <a:lnTo>
                    <a:pt x="178" y="746"/>
                  </a:lnTo>
                  <a:lnTo>
                    <a:pt x="178" y="746"/>
                  </a:lnTo>
                  <a:lnTo>
                    <a:pt x="179" y="749"/>
                  </a:lnTo>
                  <a:lnTo>
                    <a:pt x="181" y="751"/>
                  </a:lnTo>
                  <a:lnTo>
                    <a:pt x="186" y="754"/>
                  </a:lnTo>
                  <a:lnTo>
                    <a:pt x="193" y="756"/>
                  </a:lnTo>
                  <a:lnTo>
                    <a:pt x="198" y="759"/>
                  </a:lnTo>
                  <a:lnTo>
                    <a:pt x="198" y="759"/>
                  </a:lnTo>
                  <a:lnTo>
                    <a:pt x="205" y="761"/>
                  </a:lnTo>
                  <a:lnTo>
                    <a:pt x="210" y="764"/>
                  </a:lnTo>
                  <a:lnTo>
                    <a:pt x="217" y="766"/>
                  </a:lnTo>
                  <a:lnTo>
                    <a:pt x="225" y="766"/>
                  </a:lnTo>
                  <a:lnTo>
                    <a:pt x="225" y="766"/>
                  </a:lnTo>
                  <a:lnTo>
                    <a:pt x="229" y="764"/>
                  </a:lnTo>
                  <a:lnTo>
                    <a:pt x="231" y="761"/>
                  </a:lnTo>
                  <a:lnTo>
                    <a:pt x="232" y="758"/>
                  </a:lnTo>
                  <a:lnTo>
                    <a:pt x="232" y="752"/>
                  </a:lnTo>
                  <a:lnTo>
                    <a:pt x="232" y="752"/>
                  </a:lnTo>
                  <a:lnTo>
                    <a:pt x="241" y="751"/>
                  </a:lnTo>
                  <a:lnTo>
                    <a:pt x="244" y="749"/>
                  </a:lnTo>
                  <a:lnTo>
                    <a:pt x="246" y="746"/>
                  </a:lnTo>
                  <a:lnTo>
                    <a:pt x="246" y="746"/>
                  </a:lnTo>
                  <a:lnTo>
                    <a:pt x="249" y="739"/>
                  </a:lnTo>
                  <a:lnTo>
                    <a:pt x="254" y="734"/>
                  </a:lnTo>
                  <a:lnTo>
                    <a:pt x="260" y="729"/>
                  </a:lnTo>
                  <a:lnTo>
                    <a:pt x="266" y="725"/>
                  </a:lnTo>
                  <a:lnTo>
                    <a:pt x="266" y="725"/>
                  </a:lnTo>
                  <a:lnTo>
                    <a:pt x="265" y="717"/>
                  </a:lnTo>
                  <a:lnTo>
                    <a:pt x="265" y="711"/>
                  </a:lnTo>
                  <a:lnTo>
                    <a:pt x="268" y="701"/>
                  </a:lnTo>
                  <a:lnTo>
                    <a:pt x="273" y="691"/>
                  </a:lnTo>
                  <a:lnTo>
                    <a:pt x="273" y="684"/>
                  </a:lnTo>
                  <a:lnTo>
                    <a:pt x="273" y="677"/>
                  </a:lnTo>
                  <a:lnTo>
                    <a:pt x="273" y="677"/>
                  </a:lnTo>
                  <a:lnTo>
                    <a:pt x="280" y="674"/>
                  </a:lnTo>
                  <a:lnTo>
                    <a:pt x="287" y="671"/>
                  </a:lnTo>
                  <a:lnTo>
                    <a:pt x="299" y="662"/>
                  </a:lnTo>
                  <a:lnTo>
                    <a:pt x="311" y="654"/>
                  </a:lnTo>
                  <a:lnTo>
                    <a:pt x="319" y="652"/>
                  </a:lnTo>
                  <a:lnTo>
                    <a:pt x="328" y="650"/>
                  </a:lnTo>
                  <a:lnTo>
                    <a:pt x="328" y="650"/>
                  </a:lnTo>
                  <a:lnTo>
                    <a:pt x="343" y="652"/>
                  </a:lnTo>
                  <a:lnTo>
                    <a:pt x="357" y="655"/>
                  </a:lnTo>
                  <a:lnTo>
                    <a:pt x="370" y="659"/>
                  </a:lnTo>
                  <a:lnTo>
                    <a:pt x="379" y="659"/>
                  </a:lnTo>
                  <a:lnTo>
                    <a:pt x="389" y="657"/>
                  </a:lnTo>
                  <a:lnTo>
                    <a:pt x="389" y="657"/>
                  </a:lnTo>
                  <a:lnTo>
                    <a:pt x="408" y="665"/>
                  </a:lnTo>
                  <a:lnTo>
                    <a:pt x="418" y="669"/>
                  </a:lnTo>
                  <a:lnTo>
                    <a:pt x="430" y="671"/>
                  </a:lnTo>
                  <a:lnTo>
                    <a:pt x="430" y="671"/>
                  </a:lnTo>
                  <a:lnTo>
                    <a:pt x="432" y="665"/>
                  </a:lnTo>
                  <a:lnTo>
                    <a:pt x="437" y="664"/>
                  </a:lnTo>
                  <a:lnTo>
                    <a:pt x="444" y="664"/>
                  </a:lnTo>
                  <a:lnTo>
                    <a:pt x="451" y="664"/>
                  </a:lnTo>
                  <a:lnTo>
                    <a:pt x="451" y="664"/>
                  </a:lnTo>
                  <a:lnTo>
                    <a:pt x="451" y="659"/>
                  </a:lnTo>
                  <a:lnTo>
                    <a:pt x="451" y="654"/>
                  </a:lnTo>
                  <a:lnTo>
                    <a:pt x="456" y="648"/>
                  </a:lnTo>
                  <a:lnTo>
                    <a:pt x="457" y="642"/>
                  </a:lnTo>
                  <a:lnTo>
                    <a:pt x="459" y="636"/>
                  </a:lnTo>
                  <a:lnTo>
                    <a:pt x="457" y="630"/>
                  </a:lnTo>
                  <a:lnTo>
                    <a:pt x="457" y="630"/>
                  </a:lnTo>
                  <a:lnTo>
                    <a:pt x="457" y="625"/>
                  </a:lnTo>
                  <a:lnTo>
                    <a:pt x="456" y="619"/>
                  </a:lnTo>
                  <a:lnTo>
                    <a:pt x="452" y="611"/>
                  </a:lnTo>
                  <a:lnTo>
                    <a:pt x="449" y="602"/>
                  </a:lnTo>
                  <a:lnTo>
                    <a:pt x="449" y="596"/>
                  </a:lnTo>
                  <a:lnTo>
                    <a:pt x="451" y="589"/>
                  </a:lnTo>
                  <a:lnTo>
                    <a:pt x="451" y="589"/>
                  </a:lnTo>
                  <a:lnTo>
                    <a:pt x="454" y="578"/>
                  </a:lnTo>
                  <a:lnTo>
                    <a:pt x="459" y="572"/>
                  </a:lnTo>
                  <a:lnTo>
                    <a:pt x="466" y="563"/>
                  </a:lnTo>
                  <a:lnTo>
                    <a:pt x="471" y="555"/>
                  </a:lnTo>
                  <a:lnTo>
                    <a:pt x="471" y="555"/>
                  </a:lnTo>
                  <a:lnTo>
                    <a:pt x="476" y="553"/>
                  </a:lnTo>
                  <a:lnTo>
                    <a:pt x="481" y="549"/>
                  </a:lnTo>
                  <a:lnTo>
                    <a:pt x="488" y="541"/>
                  </a:lnTo>
                  <a:lnTo>
                    <a:pt x="495" y="532"/>
                  </a:lnTo>
                  <a:lnTo>
                    <a:pt x="500" y="529"/>
                  </a:lnTo>
                  <a:lnTo>
                    <a:pt x="505" y="527"/>
                  </a:lnTo>
                  <a:lnTo>
                    <a:pt x="505" y="527"/>
                  </a:lnTo>
                  <a:lnTo>
                    <a:pt x="505" y="493"/>
                  </a:lnTo>
                  <a:lnTo>
                    <a:pt x="505" y="493"/>
                  </a:lnTo>
                  <a:lnTo>
                    <a:pt x="510" y="491"/>
                  </a:lnTo>
                  <a:lnTo>
                    <a:pt x="514" y="490"/>
                  </a:lnTo>
                  <a:lnTo>
                    <a:pt x="519" y="486"/>
                  </a:lnTo>
                  <a:lnTo>
                    <a:pt x="526" y="486"/>
                  </a:lnTo>
                  <a:lnTo>
                    <a:pt x="526" y="486"/>
                  </a:lnTo>
                  <a:lnTo>
                    <a:pt x="529" y="481"/>
                  </a:lnTo>
                  <a:lnTo>
                    <a:pt x="532" y="476"/>
                  </a:lnTo>
                  <a:lnTo>
                    <a:pt x="538" y="474"/>
                  </a:lnTo>
                  <a:lnTo>
                    <a:pt x="546" y="473"/>
                  </a:lnTo>
                  <a:lnTo>
                    <a:pt x="546" y="473"/>
                  </a:lnTo>
                  <a:lnTo>
                    <a:pt x="546" y="466"/>
                  </a:lnTo>
                  <a:lnTo>
                    <a:pt x="546" y="466"/>
                  </a:lnTo>
                  <a:lnTo>
                    <a:pt x="546" y="459"/>
                  </a:lnTo>
                  <a:lnTo>
                    <a:pt x="546" y="452"/>
                  </a:lnTo>
                  <a:lnTo>
                    <a:pt x="544" y="447"/>
                  </a:lnTo>
                  <a:lnTo>
                    <a:pt x="539" y="445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7F31A404-0DD0-46BF-88DC-989854218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5661025"/>
              <a:ext cx="209550" cy="219075"/>
            </a:xfrm>
            <a:custGeom>
              <a:avLst/>
              <a:gdLst>
                <a:gd name="T0" fmla="*/ 506 w 583"/>
                <a:gd name="T1" fmla="*/ 211 h 608"/>
                <a:gd name="T2" fmla="*/ 459 w 583"/>
                <a:gd name="T3" fmla="*/ 177 h 608"/>
                <a:gd name="T4" fmla="*/ 452 w 583"/>
                <a:gd name="T5" fmla="*/ 150 h 608"/>
                <a:gd name="T6" fmla="*/ 411 w 583"/>
                <a:gd name="T7" fmla="*/ 119 h 608"/>
                <a:gd name="T8" fmla="*/ 387 w 583"/>
                <a:gd name="T9" fmla="*/ 102 h 608"/>
                <a:gd name="T10" fmla="*/ 380 w 583"/>
                <a:gd name="T11" fmla="*/ 97 h 608"/>
                <a:gd name="T12" fmla="*/ 370 w 583"/>
                <a:gd name="T13" fmla="*/ 85 h 608"/>
                <a:gd name="T14" fmla="*/ 358 w 583"/>
                <a:gd name="T15" fmla="*/ 54 h 608"/>
                <a:gd name="T16" fmla="*/ 341 w 583"/>
                <a:gd name="T17" fmla="*/ 51 h 608"/>
                <a:gd name="T18" fmla="*/ 273 w 583"/>
                <a:gd name="T19" fmla="*/ 43 h 608"/>
                <a:gd name="T20" fmla="*/ 233 w 583"/>
                <a:gd name="T21" fmla="*/ 7 h 608"/>
                <a:gd name="T22" fmla="*/ 222 w 583"/>
                <a:gd name="T23" fmla="*/ 3 h 608"/>
                <a:gd name="T24" fmla="*/ 210 w 583"/>
                <a:gd name="T25" fmla="*/ 3 h 608"/>
                <a:gd name="T26" fmla="*/ 169 w 583"/>
                <a:gd name="T27" fmla="*/ 20 h 608"/>
                <a:gd name="T28" fmla="*/ 158 w 583"/>
                <a:gd name="T29" fmla="*/ 31 h 608"/>
                <a:gd name="T30" fmla="*/ 158 w 583"/>
                <a:gd name="T31" fmla="*/ 36 h 608"/>
                <a:gd name="T32" fmla="*/ 158 w 583"/>
                <a:gd name="T33" fmla="*/ 48 h 608"/>
                <a:gd name="T34" fmla="*/ 157 w 583"/>
                <a:gd name="T35" fmla="*/ 54 h 608"/>
                <a:gd name="T36" fmla="*/ 158 w 583"/>
                <a:gd name="T37" fmla="*/ 60 h 608"/>
                <a:gd name="T38" fmla="*/ 164 w 583"/>
                <a:gd name="T39" fmla="*/ 61 h 608"/>
                <a:gd name="T40" fmla="*/ 179 w 583"/>
                <a:gd name="T41" fmla="*/ 89 h 608"/>
                <a:gd name="T42" fmla="*/ 175 w 583"/>
                <a:gd name="T43" fmla="*/ 102 h 608"/>
                <a:gd name="T44" fmla="*/ 169 w 583"/>
                <a:gd name="T45" fmla="*/ 109 h 608"/>
                <a:gd name="T46" fmla="*/ 153 w 583"/>
                <a:gd name="T47" fmla="*/ 114 h 608"/>
                <a:gd name="T48" fmla="*/ 135 w 583"/>
                <a:gd name="T49" fmla="*/ 131 h 608"/>
                <a:gd name="T50" fmla="*/ 129 w 583"/>
                <a:gd name="T51" fmla="*/ 169 h 608"/>
                <a:gd name="T52" fmla="*/ 118 w 583"/>
                <a:gd name="T53" fmla="*/ 179 h 608"/>
                <a:gd name="T54" fmla="*/ 83 w 583"/>
                <a:gd name="T55" fmla="*/ 222 h 608"/>
                <a:gd name="T56" fmla="*/ 8 w 583"/>
                <a:gd name="T57" fmla="*/ 274 h 608"/>
                <a:gd name="T58" fmla="*/ 29 w 583"/>
                <a:gd name="T59" fmla="*/ 293 h 608"/>
                <a:gd name="T60" fmla="*/ 36 w 583"/>
                <a:gd name="T61" fmla="*/ 379 h 608"/>
                <a:gd name="T62" fmla="*/ 58 w 583"/>
                <a:gd name="T63" fmla="*/ 440 h 608"/>
                <a:gd name="T64" fmla="*/ 145 w 583"/>
                <a:gd name="T65" fmla="*/ 464 h 608"/>
                <a:gd name="T66" fmla="*/ 162 w 583"/>
                <a:gd name="T67" fmla="*/ 486 h 608"/>
                <a:gd name="T68" fmla="*/ 167 w 583"/>
                <a:gd name="T69" fmla="*/ 495 h 608"/>
                <a:gd name="T70" fmla="*/ 181 w 583"/>
                <a:gd name="T71" fmla="*/ 529 h 608"/>
                <a:gd name="T72" fmla="*/ 191 w 583"/>
                <a:gd name="T73" fmla="*/ 541 h 608"/>
                <a:gd name="T74" fmla="*/ 204 w 583"/>
                <a:gd name="T75" fmla="*/ 580 h 608"/>
                <a:gd name="T76" fmla="*/ 240 w 583"/>
                <a:gd name="T77" fmla="*/ 607 h 608"/>
                <a:gd name="T78" fmla="*/ 251 w 583"/>
                <a:gd name="T79" fmla="*/ 544 h 608"/>
                <a:gd name="T80" fmla="*/ 256 w 583"/>
                <a:gd name="T81" fmla="*/ 537 h 608"/>
                <a:gd name="T82" fmla="*/ 257 w 583"/>
                <a:gd name="T83" fmla="*/ 530 h 608"/>
                <a:gd name="T84" fmla="*/ 290 w 583"/>
                <a:gd name="T85" fmla="*/ 510 h 608"/>
                <a:gd name="T86" fmla="*/ 298 w 583"/>
                <a:gd name="T87" fmla="*/ 498 h 608"/>
                <a:gd name="T88" fmla="*/ 305 w 583"/>
                <a:gd name="T89" fmla="*/ 498 h 608"/>
                <a:gd name="T90" fmla="*/ 341 w 583"/>
                <a:gd name="T91" fmla="*/ 481 h 608"/>
                <a:gd name="T92" fmla="*/ 351 w 583"/>
                <a:gd name="T93" fmla="*/ 464 h 608"/>
                <a:gd name="T94" fmla="*/ 389 w 583"/>
                <a:gd name="T95" fmla="*/ 450 h 608"/>
                <a:gd name="T96" fmla="*/ 395 w 583"/>
                <a:gd name="T97" fmla="*/ 454 h 608"/>
                <a:gd name="T98" fmla="*/ 397 w 583"/>
                <a:gd name="T99" fmla="*/ 464 h 608"/>
                <a:gd name="T100" fmla="*/ 438 w 583"/>
                <a:gd name="T101" fmla="*/ 450 h 608"/>
                <a:gd name="T102" fmla="*/ 472 w 583"/>
                <a:gd name="T103" fmla="*/ 416 h 608"/>
                <a:gd name="T104" fmla="*/ 534 w 583"/>
                <a:gd name="T105" fmla="*/ 392 h 608"/>
                <a:gd name="T106" fmla="*/ 524 w 583"/>
                <a:gd name="T107" fmla="*/ 365 h 608"/>
                <a:gd name="T108" fmla="*/ 544 w 583"/>
                <a:gd name="T109" fmla="*/ 341 h 608"/>
                <a:gd name="T110" fmla="*/ 556 w 583"/>
                <a:gd name="T111" fmla="*/ 285 h 608"/>
                <a:gd name="T112" fmla="*/ 575 w 583"/>
                <a:gd name="T113" fmla="*/ 259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83" h="608">
                  <a:moveTo>
                    <a:pt x="582" y="225"/>
                  </a:moveTo>
                  <a:lnTo>
                    <a:pt x="582" y="225"/>
                  </a:lnTo>
                  <a:lnTo>
                    <a:pt x="580" y="222"/>
                  </a:lnTo>
                  <a:lnTo>
                    <a:pt x="578" y="220"/>
                  </a:lnTo>
                  <a:lnTo>
                    <a:pt x="571" y="218"/>
                  </a:lnTo>
                  <a:lnTo>
                    <a:pt x="564" y="216"/>
                  </a:lnTo>
                  <a:lnTo>
                    <a:pt x="561" y="215"/>
                  </a:lnTo>
                  <a:lnTo>
                    <a:pt x="561" y="211"/>
                  </a:lnTo>
                  <a:lnTo>
                    <a:pt x="506" y="211"/>
                  </a:lnTo>
                  <a:lnTo>
                    <a:pt x="506" y="211"/>
                  </a:lnTo>
                  <a:lnTo>
                    <a:pt x="505" y="208"/>
                  </a:lnTo>
                  <a:lnTo>
                    <a:pt x="501" y="206"/>
                  </a:lnTo>
                  <a:lnTo>
                    <a:pt x="493" y="205"/>
                  </a:lnTo>
                  <a:lnTo>
                    <a:pt x="493" y="205"/>
                  </a:lnTo>
                  <a:lnTo>
                    <a:pt x="483" y="201"/>
                  </a:lnTo>
                  <a:lnTo>
                    <a:pt x="474" y="196"/>
                  </a:lnTo>
                  <a:lnTo>
                    <a:pt x="467" y="189"/>
                  </a:lnTo>
                  <a:lnTo>
                    <a:pt x="459" y="184"/>
                  </a:lnTo>
                  <a:lnTo>
                    <a:pt x="459" y="184"/>
                  </a:lnTo>
                  <a:lnTo>
                    <a:pt x="459" y="177"/>
                  </a:lnTo>
                  <a:lnTo>
                    <a:pt x="455" y="174"/>
                  </a:lnTo>
                  <a:lnTo>
                    <a:pt x="453" y="169"/>
                  </a:lnTo>
                  <a:lnTo>
                    <a:pt x="452" y="164"/>
                  </a:lnTo>
                  <a:lnTo>
                    <a:pt x="452" y="164"/>
                  </a:lnTo>
                  <a:lnTo>
                    <a:pt x="455" y="162"/>
                  </a:lnTo>
                  <a:lnTo>
                    <a:pt x="457" y="160"/>
                  </a:lnTo>
                  <a:lnTo>
                    <a:pt x="457" y="157"/>
                  </a:lnTo>
                  <a:lnTo>
                    <a:pt x="455" y="152"/>
                  </a:lnTo>
                  <a:lnTo>
                    <a:pt x="453" y="150"/>
                  </a:lnTo>
                  <a:lnTo>
                    <a:pt x="452" y="150"/>
                  </a:lnTo>
                  <a:lnTo>
                    <a:pt x="452" y="143"/>
                  </a:lnTo>
                  <a:lnTo>
                    <a:pt x="452" y="143"/>
                  </a:lnTo>
                  <a:lnTo>
                    <a:pt x="450" y="140"/>
                  </a:lnTo>
                  <a:lnTo>
                    <a:pt x="448" y="138"/>
                  </a:lnTo>
                  <a:lnTo>
                    <a:pt x="442" y="136"/>
                  </a:lnTo>
                  <a:lnTo>
                    <a:pt x="424" y="136"/>
                  </a:lnTo>
                  <a:lnTo>
                    <a:pt x="424" y="136"/>
                  </a:lnTo>
                  <a:lnTo>
                    <a:pt x="423" y="131"/>
                  </a:lnTo>
                  <a:lnTo>
                    <a:pt x="419" y="126"/>
                  </a:lnTo>
                  <a:lnTo>
                    <a:pt x="411" y="119"/>
                  </a:lnTo>
                  <a:lnTo>
                    <a:pt x="402" y="112"/>
                  </a:lnTo>
                  <a:lnTo>
                    <a:pt x="399" y="107"/>
                  </a:lnTo>
                  <a:lnTo>
                    <a:pt x="397" y="102"/>
                  </a:lnTo>
                  <a:lnTo>
                    <a:pt x="397" y="102"/>
                  </a:lnTo>
                  <a:lnTo>
                    <a:pt x="392" y="102"/>
                  </a:lnTo>
                  <a:lnTo>
                    <a:pt x="392" y="102"/>
                  </a:lnTo>
                  <a:lnTo>
                    <a:pt x="390" y="102"/>
                  </a:lnTo>
                  <a:lnTo>
                    <a:pt x="390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7" y="102"/>
                  </a:lnTo>
                  <a:lnTo>
                    <a:pt x="384" y="101"/>
                  </a:lnTo>
                  <a:lnTo>
                    <a:pt x="384" y="101"/>
                  </a:lnTo>
                  <a:lnTo>
                    <a:pt x="384" y="99"/>
                  </a:lnTo>
                  <a:lnTo>
                    <a:pt x="384" y="99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80" y="97"/>
                  </a:lnTo>
                  <a:lnTo>
                    <a:pt x="378" y="94"/>
                  </a:lnTo>
                  <a:lnTo>
                    <a:pt x="378" y="94"/>
                  </a:lnTo>
                  <a:lnTo>
                    <a:pt x="377" y="92"/>
                  </a:lnTo>
                  <a:lnTo>
                    <a:pt x="377" y="92"/>
                  </a:lnTo>
                  <a:lnTo>
                    <a:pt x="375" y="90"/>
                  </a:lnTo>
                  <a:lnTo>
                    <a:pt x="375" y="90"/>
                  </a:lnTo>
                  <a:lnTo>
                    <a:pt x="372" y="85"/>
                  </a:lnTo>
                  <a:lnTo>
                    <a:pt x="372" y="85"/>
                  </a:lnTo>
                  <a:lnTo>
                    <a:pt x="370" y="85"/>
                  </a:lnTo>
                  <a:lnTo>
                    <a:pt x="370" y="85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8" y="83"/>
                  </a:lnTo>
                  <a:lnTo>
                    <a:pt x="363" y="80"/>
                  </a:lnTo>
                  <a:lnTo>
                    <a:pt x="361" y="77"/>
                  </a:lnTo>
                  <a:lnTo>
                    <a:pt x="360" y="68"/>
                  </a:lnTo>
                  <a:lnTo>
                    <a:pt x="361" y="61"/>
                  </a:lnTo>
                  <a:lnTo>
                    <a:pt x="360" y="58"/>
                  </a:lnTo>
                  <a:lnTo>
                    <a:pt x="358" y="54"/>
                  </a:lnTo>
                  <a:lnTo>
                    <a:pt x="358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6" y="54"/>
                  </a:lnTo>
                  <a:lnTo>
                    <a:pt x="355" y="54"/>
                  </a:lnTo>
                  <a:lnTo>
                    <a:pt x="355" y="54"/>
                  </a:lnTo>
                  <a:lnTo>
                    <a:pt x="348" y="51"/>
                  </a:lnTo>
                  <a:lnTo>
                    <a:pt x="341" y="51"/>
                  </a:lnTo>
                  <a:lnTo>
                    <a:pt x="341" y="51"/>
                  </a:lnTo>
                  <a:lnTo>
                    <a:pt x="337" y="51"/>
                  </a:lnTo>
                  <a:lnTo>
                    <a:pt x="337" y="51"/>
                  </a:lnTo>
                  <a:lnTo>
                    <a:pt x="320" y="48"/>
                  </a:lnTo>
                  <a:lnTo>
                    <a:pt x="300" y="48"/>
                  </a:lnTo>
                  <a:lnTo>
                    <a:pt x="300" y="48"/>
                  </a:lnTo>
                  <a:lnTo>
                    <a:pt x="297" y="48"/>
                  </a:lnTo>
                  <a:lnTo>
                    <a:pt x="274" y="48"/>
                  </a:lnTo>
                  <a:lnTo>
                    <a:pt x="274" y="48"/>
                  </a:lnTo>
                  <a:lnTo>
                    <a:pt x="274" y="44"/>
                  </a:lnTo>
                  <a:lnTo>
                    <a:pt x="273" y="43"/>
                  </a:lnTo>
                  <a:lnTo>
                    <a:pt x="268" y="41"/>
                  </a:lnTo>
                  <a:lnTo>
                    <a:pt x="254" y="41"/>
                  </a:lnTo>
                  <a:lnTo>
                    <a:pt x="254" y="41"/>
                  </a:lnTo>
                  <a:lnTo>
                    <a:pt x="254" y="27"/>
                  </a:lnTo>
                  <a:lnTo>
                    <a:pt x="254" y="20"/>
                  </a:lnTo>
                  <a:lnTo>
                    <a:pt x="252" y="15"/>
                  </a:lnTo>
                  <a:lnTo>
                    <a:pt x="249" y="12"/>
                  </a:lnTo>
                  <a:lnTo>
                    <a:pt x="245" y="8"/>
                  </a:lnTo>
                  <a:lnTo>
                    <a:pt x="240" y="7"/>
                  </a:lnTo>
                  <a:lnTo>
                    <a:pt x="233" y="7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5" y="2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5"/>
                  </a:lnTo>
                  <a:lnTo>
                    <a:pt x="222" y="5"/>
                  </a:lnTo>
                  <a:lnTo>
                    <a:pt x="216" y="3"/>
                  </a:lnTo>
                  <a:lnTo>
                    <a:pt x="216" y="3"/>
                  </a:lnTo>
                  <a:lnTo>
                    <a:pt x="213" y="5"/>
                  </a:lnTo>
                  <a:lnTo>
                    <a:pt x="213" y="5"/>
                  </a:lnTo>
                  <a:lnTo>
                    <a:pt x="210" y="3"/>
                  </a:lnTo>
                  <a:lnTo>
                    <a:pt x="206" y="5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199" y="10"/>
                  </a:lnTo>
                  <a:lnTo>
                    <a:pt x="199" y="10"/>
                  </a:lnTo>
                  <a:lnTo>
                    <a:pt x="194" y="14"/>
                  </a:lnTo>
                  <a:lnTo>
                    <a:pt x="189" y="15"/>
                  </a:lnTo>
                  <a:lnTo>
                    <a:pt x="181" y="17"/>
                  </a:lnTo>
                  <a:lnTo>
                    <a:pt x="174" y="19"/>
                  </a:lnTo>
                  <a:lnTo>
                    <a:pt x="169" y="20"/>
                  </a:lnTo>
                  <a:lnTo>
                    <a:pt x="167" y="24"/>
                  </a:lnTo>
                  <a:lnTo>
                    <a:pt x="167" y="24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58" y="27"/>
                  </a:lnTo>
                  <a:lnTo>
                    <a:pt x="158" y="27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1"/>
                  </a:lnTo>
                  <a:lnTo>
                    <a:pt x="158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4"/>
                  </a:lnTo>
                  <a:lnTo>
                    <a:pt x="158" y="36"/>
                  </a:lnTo>
                  <a:lnTo>
                    <a:pt x="158" y="36"/>
                  </a:lnTo>
                  <a:lnTo>
                    <a:pt x="158" y="37"/>
                  </a:lnTo>
                  <a:lnTo>
                    <a:pt x="158" y="37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8" y="48"/>
                  </a:lnTo>
                  <a:lnTo>
                    <a:pt x="158" y="48"/>
                  </a:lnTo>
                  <a:lnTo>
                    <a:pt x="157" y="49"/>
                  </a:lnTo>
                  <a:lnTo>
                    <a:pt x="157" y="49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1"/>
                  </a:lnTo>
                  <a:lnTo>
                    <a:pt x="157" y="53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4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6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58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61"/>
                  </a:lnTo>
                  <a:lnTo>
                    <a:pt x="160" y="61"/>
                  </a:lnTo>
                  <a:lnTo>
                    <a:pt x="162" y="61"/>
                  </a:lnTo>
                  <a:lnTo>
                    <a:pt x="162" y="61"/>
                  </a:lnTo>
                  <a:lnTo>
                    <a:pt x="164" y="61"/>
                  </a:lnTo>
                  <a:lnTo>
                    <a:pt x="164" y="61"/>
                  </a:lnTo>
                  <a:lnTo>
                    <a:pt x="165" y="61"/>
                  </a:lnTo>
                  <a:lnTo>
                    <a:pt x="165" y="61"/>
                  </a:lnTo>
                  <a:lnTo>
                    <a:pt x="165" y="66"/>
                  </a:lnTo>
                  <a:lnTo>
                    <a:pt x="169" y="68"/>
                  </a:lnTo>
                  <a:lnTo>
                    <a:pt x="174" y="73"/>
                  </a:lnTo>
                  <a:lnTo>
                    <a:pt x="177" y="75"/>
                  </a:lnTo>
                  <a:lnTo>
                    <a:pt x="179" y="78"/>
                  </a:lnTo>
                  <a:lnTo>
                    <a:pt x="179" y="83"/>
                  </a:lnTo>
                  <a:lnTo>
                    <a:pt x="179" y="89"/>
                  </a:lnTo>
                  <a:lnTo>
                    <a:pt x="179" y="89"/>
                  </a:lnTo>
                  <a:lnTo>
                    <a:pt x="179" y="94"/>
                  </a:lnTo>
                  <a:lnTo>
                    <a:pt x="179" y="94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5" y="102"/>
                  </a:lnTo>
                  <a:lnTo>
                    <a:pt x="175" y="102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0" y="109"/>
                  </a:lnTo>
                  <a:lnTo>
                    <a:pt x="170" y="109"/>
                  </a:lnTo>
                  <a:lnTo>
                    <a:pt x="169" y="109"/>
                  </a:lnTo>
                  <a:lnTo>
                    <a:pt x="169" y="109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7" y="111"/>
                  </a:lnTo>
                  <a:lnTo>
                    <a:pt x="165" y="112"/>
                  </a:lnTo>
                  <a:lnTo>
                    <a:pt x="165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53" y="114"/>
                  </a:lnTo>
                  <a:lnTo>
                    <a:pt x="150" y="116"/>
                  </a:lnTo>
                  <a:lnTo>
                    <a:pt x="145" y="119"/>
                  </a:lnTo>
                  <a:lnTo>
                    <a:pt x="145" y="119"/>
                  </a:lnTo>
                  <a:lnTo>
                    <a:pt x="143" y="121"/>
                  </a:lnTo>
                  <a:lnTo>
                    <a:pt x="143" y="12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1"/>
                  </a:lnTo>
                  <a:lnTo>
                    <a:pt x="131" y="135"/>
                  </a:lnTo>
                  <a:lnTo>
                    <a:pt x="131" y="143"/>
                  </a:lnTo>
                  <a:lnTo>
                    <a:pt x="131" y="153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31" y="165"/>
                  </a:lnTo>
                  <a:lnTo>
                    <a:pt x="129" y="167"/>
                  </a:lnTo>
                  <a:lnTo>
                    <a:pt x="129" y="167"/>
                  </a:lnTo>
                  <a:lnTo>
                    <a:pt x="129" y="169"/>
                  </a:lnTo>
                  <a:lnTo>
                    <a:pt x="129" y="169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26" y="172"/>
                  </a:lnTo>
                  <a:lnTo>
                    <a:pt x="126" y="172"/>
                  </a:lnTo>
                  <a:lnTo>
                    <a:pt x="123" y="176"/>
                  </a:lnTo>
                  <a:lnTo>
                    <a:pt x="123" y="176"/>
                  </a:lnTo>
                  <a:lnTo>
                    <a:pt x="121" y="177"/>
                  </a:lnTo>
                  <a:lnTo>
                    <a:pt x="121" y="177"/>
                  </a:lnTo>
                  <a:lnTo>
                    <a:pt x="118" y="179"/>
                  </a:lnTo>
                  <a:lnTo>
                    <a:pt x="118" y="179"/>
                  </a:lnTo>
                  <a:lnTo>
                    <a:pt x="116" y="181"/>
                  </a:lnTo>
                  <a:lnTo>
                    <a:pt x="116" y="181"/>
                  </a:lnTo>
                  <a:lnTo>
                    <a:pt x="111" y="184"/>
                  </a:lnTo>
                  <a:lnTo>
                    <a:pt x="111" y="211"/>
                  </a:lnTo>
                  <a:lnTo>
                    <a:pt x="111" y="211"/>
                  </a:lnTo>
                  <a:lnTo>
                    <a:pt x="102" y="213"/>
                  </a:lnTo>
                  <a:lnTo>
                    <a:pt x="95" y="215"/>
                  </a:lnTo>
                  <a:lnTo>
                    <a:pt x="89" y="218"/>
                  </a:lnTo>
                  <a:lnTo>
                    <a:pt x="83" y="222"/>
                  </a:lnTo>
                  <a:lnTo>
                    <a:pt x="80" y="227"/>
                  </a:lnTo>
                  <a:lnTo>
                    <a:pt x="75" y="232"/>
                  </a:lnTo>
                  <a:lnTo>
                    <a:pt x="70" y="245"/>
                  </a:lnTo>
                  <a:lnTo>
                    <a:pt x="2" y="245"/>
                  </a:lnTo>
                  <a:lnTo>
                    <a:pt x="2" y="245"/>
                  </a:lnTo>
                  <a:lnTo>
                    <a:pt x="0" y="252"/>
                  </a:lnTo>
                  <a:lnTo>
                    <a:pt x="0" y="257"/>
                  </a:lnTo>
                  <a:lnTo>
                    <a:pt x="3" y="264"/>
                  </a:lnTo>
                  <a:lnTo>
                    <a:pt x="8" y="269"/>
                  </a:lnTo>
                  <a:lnTo>
                    <a:pt x="8" y="274"/>
                  </a:lnTo>
                  <a:lnTo>
                    <a:pt x="8" y="280"/>
                  </a:lnTo>
                  <a:lnTo>
                    <a:pt x="8" y="280"/>
                  </a:lnTo>
                  <a:lnTo>
                    <a:pt x="13" y="280"/>
                  </a:lnTo>
                  <a:lnTo>
                    <a:pt x="17" y="281"/>
                  </a:lnTo>
                  <a:lnTo>
                    <a:pt x="20" y="283"/>
                  </a:lnTo>
                  <a:lnTo>
                    <a:pt x="22" y="286"/>
                  </a:lnTo>
                  <a:lnTo>
                    <a:pt x="22" y="286"/>
                  </a:lnTo>
                  <a:lnTo>
                    <a:pt x="22" y="290"/>
                  </a:lnTo>
                  <a:lnTo>
                    <a:pt x="24" y="291"/>
                  </a:lnTo>
                  <a:lnTo>
                    <a:pt x="29" y="293"/>
                  </a:lnTo>
                  <a:lnTo>
                    <a:pt x="29" y="293"/>
                  </a:lnTo>
                  <a:lnTo>
                    <a:pt x="31" y="303"/>
                  </a:lnTo>
                  <a:lnTo>
                    <a:pt x="29" y="310"/>
                  </a:lnTo>
                  <a:lnTo>
                    <a:pt x="25" y="324"/>
                  </a:lnTo>
                  <a:lnTo>
                    <a:pt x="22" y="338"/>
                  </a:lnTo>
                  <a:lnTo>
                    <a:pt x="22" y="346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27" y="367"/>
                  </a:lnTo>
                  <a:lnTo>
                    <a:pt x="36" y="379"/>
                  </a:lnTo>
                  <a:lnTo>
                    <a:pt x="42" y="390"/>
                  </a:lnTo>
                  <a:lnTo>
                    <a:pt x="49" y="402"/>
                  </a:lnTo>
                  <a:lnTo>
                    <a:pt x="49" y="402"/>
                  </a:lnTo>
                  <a:lnTo>
                    <a:pt x="53" y="413"/>
                  </a:lnTo>
                  <a:lnTo>
                    <a:pt x="56" y="423"/>
                  </a:lnTo>
                  <a:lnTo>
                    <a:pt x="56" y="423"/>
                  </a:lnTo>
                  <a:lnTo>
                    <a:pt x="56" y="430"/>
                  </a:lnTo>
                  <a:lnTo>
                    <a:pt x="56" y="437"/>
                  </a:lnTo>
                  <a:lnTo>
                    <a:pt x="56" y="437"/>
                  </a:lnTo>
                  <a:lnTo>
                    <a:pt x="58" y="440"/>
                  </a:lnTo>
                  <a:lnTo>
                    <a:pt x="60" y="443"/>
                  </a:lnTo>
                  <a:lnTo>
                    <a:pt x="63" y="450"/>
                  </a:lnTo>
                  <a:lnTo>
                    <a:pt x="63" y="450"/>
                  </a:lnTo>
                  <a:lnTo>
                    <a:pt x="77" y="449"/>
                  </a:lnTo>
                  <a:lnTo>
                    <a:pt x="87" y="450"/>
                  </a:lnTo>
                  <a:lnTo>
                    <a:pt x="97" y="452"/>
                  </a:lnTo>
                  <a:lnTo>
                    <a:pt x="106" y="455"/>
                  </a:lnTo>
                  <a:lnTo>
                    <a:pt x="124" y="461"/>
                  </a:lnTo>
                  <a:lnTo>
                    <a:pt x="135" y="462"/>
                  </a:lnTo>
                  <a:lnTo>
                    <a:pt x="145" y="464"/>
                  </a:lnTo>
                  <a:lnTo>
                    <a:pt x="145" y="464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50" y="472"/>
                  </a:lnTo>
                  <a:lnTo>
                    <a:pt x="150" y="472"/>
                  </a:lnTo>
                  <a:lnTo>
                    <a:pt x="155" y="478"/>
                  </a:lnTo>
                  <a:lnTo>
                    <a:pt x="155" y="478"/>
                  </a:lnTo>
                  <a:lnTo>
                    <a:pt x="160" y="484"/>
                  </a:lnTo>
                  <a:lnTo>
                    <a:pt x="160" y="484"/>
                  </a:lnTo>
                  <a:lnTo>
                    <a:pt x="162" y="486"/>
                  </a:lnTo>
                  <a:lnTo>
                    <a:pt x="162" y="486"/>
                  </a:lnTo>
                  <a:lnTo>
                    <a:pt x="165" y="490"/>
                  </a:lnTo>
                  <a:lnTo>
                    <a:pt x="165" y="490"/>
                  </a:lnTo>
                  <a:lnTo>
                    <a:pt x="165" y="491"/>
                  </a:lnTo>
                  <a:lnTo>
                    <a:pt x="165" y="491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3"/>
                  </a:lnTo>
                  <a:lnTo>
                    <a:pt x="167" y="495"/>
                  </a:lnTo>
                  <a:lnTo>
                    <a:pt x="167" y="495"/>
                  </a:lnTo>
                  <a:lnTo>
                    <a:pt x="169" y="495"/>
                  </a:lnTo>
                  <a:lnTo>
                    <a:pt x="169" y="495"/>
                  </a:lnTo>
                  <a:lnTo>
                    <a:pt x="172" y="503"/>
                  </a:lnTo>
                  <a:lnTo>
                    <a:pt x="172" y="503"/>
                  </a:lnTo>
                  <a:lnTo>
                    <a:pt x="172" y="505"/>
                  </a:lnTo>
                  <a:lnTo>
                    <a:pt x="172" y="505"/>
                  </a:lnTo>
                  <a:lnTo>
                    <a:pt x="177" y="517"/>
                  </a:lnTo>
                  <a:lnTo>
                    <a:pt x="179" y="524"/>
                  </a:lnTo>
                  <a:lnTo>
                    <a:pt x="181" y="529"/>
                  </a:lnTo>
                  <a:lnTo>
                    <a:pt x="181" y="529"/>
                  </a:lnTo>
                  <a:lnTo>
                    <a:pt x="182" y="534"/>
                  </a:lnTo>
                  <a:lnTo>
                    <a:pt x="182" y="534"/>
                  </a:lnTo>
                  <a:lnTo>
                    <a:pt x="184" y="537"/>
                  </a:lnTo>
                  <a:lnTo>
                    <a:pt x="189" y="539"/>
                  </a:lnTo>
                  <a:lnTo>
                    <a:pt x="189" y="539"/>
                  </a:lnTo>
                  <a:lnTo>
                    <a:pt x="189" y="541"/>
                  </a:lnTo>
                  <a:lnTo>
                    <a:pt x="189" y="541"/>
                  </a:lnTo>
                  <a:lnTo>
                    <a:pt x="191" y="541"/>
                  </a:lnTo>
                  <a:lnTo>
                    <a:pt x="191" y="541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2"/>
                  </a:lnTo>
                  <a:lnTo>
                    <a:pt x="191" y="544"/>
                  </a:lnTo>
                  <a:lnTo>
                    <a:pt x="191" y="544"/>
                  </a:lnTo>
                  <a:lnTo>
                    <a:pt x="193" y="546"/>
                  </a:lnTo>
                  <a:lnTo>
                    <a:pt x="193" y="546"/>
                  </a:lnTo>
                  <a:lnTo>
                    <a:pt x="201" y="568"/>
                  </a:lnTo>
                  <a:lnTo>
                    <a:pt x="204" y="580"/>
                  </a:lnTo>
                  <a:lnTo>
                    <a:pt x="206" y="594"/>
                  </a:lnTo>
                  <a:lnTo>
                    <a:pt x="206" y="594"/>
                  </a:lnTo>
                  <a:lnTo>
                    <a:pt x="213" y="592"/>
                  </a:lnTo>
                  <a:lnTo>
                    <a:pt x="218" y="594"/>
                  </a:lnTo>
                  <a:lnTo>
                    <a:pt x="223" y="595"/>
                  </a:lnTo>
                  <a:lnTo>
                    <a:pt x="227" y="597"/>
                  </a:lnTo>
                  <a:lnTo>
                    <a:pt x="232" y="604"/>
                  </a:lnTo>
                  <a:lnTo>
                    <a:pt x="235" y="605"/>
                  </a:lnTo>
                  <a:lnTo>
                    <a:pt x="240" y="607"/>
                  </a:lnTo>
                  <a:lnTo>
                    <a:pt x="240" y="607"/>
                  </a:lnTo>
                  <a:lnTo>
                    <a:pt x="244" y="602"/>
                  </a:lnTo>
                  <a:lnTo>
                    <a:pt x="245" y="595"/>
                  </a:lnTo>
                  <a:lnTo>
                    <a:pt x="247" y="580"/>
                  </a:lnTo>
                  <a:lnTo>
                    <a:pt x="247" y="563"/>
                  </a:lnTo>
                  <a:lnTo>
                    <a:pt x="247" y="546"/>
                  </a:lnTo>
                  <a:lnTo>
                    <a:pt x="247" y="546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1" y="544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2" y="542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4" y="541"/>
                  </a:lnTo>
                  <a:lnTo>
                    <a:pt x="256" y="537"/>
                  </a:lnTo>
                  <a:lnTo>
                    <a:pt x="256" y="537"/>
                  </a:lnTo>
                  <a:lnTo>
                    <a:pt x="256" y="536"/>
                  </a:lnTo>
                  <a:lnTo>
                    <a:pt x="256" y="536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6" y="534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57" y="530"/>
                  </a:lnTo>
                  <a:lnTo>
                    <a:pt x="261" y="530"/>
                  </a:lnTo>
                  <a:lnTo>
                    <a:pt x="262" y="529"/>
                  </a:lnTo>
                  <a:lnTo>
                    <a:pt x="262" y="529"/>
                  </a:lnTo>
                  <a:lnTo>
                    <a:pt x="264" y="527"/>
                  </a:lnTo>
                  <a:lnTo>
                    <a:pt x="264" y="527"/>
                  </a:lnTo>
                  <a:lnTo>
                    <a:pt x="273" y="522"/>
                  </a:lnTo>
                  <a:lnTo>
                    <a:pt x="281" y="517"/>
                  </a:lnTo>
                  <a:lnTo>
                    <a:pt x="290" y="510"/>
                  </a:lnTo>
                  <a:lnTo>
                    <a:pt x="293" y="505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5" y="500"/>
                  </a:lnTo>
                  <a:lnTo>
                    <a:pt x="297" y="500"/>
                  </a:lnTo>
                  <a:lnTo>
                    <a:pt x="297" y="500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298" y="498"/>
                  </a:lnTo>
                  <a:lnTo>
                    <a:pt x="300" y="498"/>
                  </a:lnTo>
                  <a:lnTo>
                    <a:pt x="300" y="498"/>
                  </a:lnTo>
                  <a:lnTo>
                    <a:pt x="302" y="498"/>
                  </a:lnTo>
                  <a:lnTo>
                    <a:pt x="302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5" y="498"/>
                  </a:lnTo>
                  <a:lnTo>
                    <a:pt x="308" y="498"/>
                  </a:lnTo>
                  <a:lnTo>
                    <a:pt x="308" y="498"/>
                  </a:lnTo>
                  <a:lnTo>
                    <a:pt x="315" y="493"/>
                  </a:lnTo>
                  <a:lnTo>
                    <a:pt x="320" y="488"/>
                  </a:lnTo>
                  <a:lnTo>
                    <a:pt x="329" y="484"/>
                  </a:lnTo>
                  <a:lnTo>
                    <a:pt x="339" y="483"/>
                  </a:lnTo>
                  <a:lnTo>
                    <a:pt x="339" y="483"/>
                  </a:lnTo>
                  <a:lnTo>
                    <a:pt x="341" y="481"/>
                  </a:lnTo>
                  <a:lnTo>
                    <a:pt x="341" y="481"/>
                  </a:lnTo>
                  <a:lnTo>
                    <a:pt x="344" y="479"/>
                  </a:lnTo>
                  <a:lnTo>
                    <a:pt x="344" y="479"/>
                  </a:lnTo>
                  <a:lnTo>
                    <a:pt x="346" y="478"/>
                  </a:lnTo>
                  <a:lnTo>
                    <a:pt x="346" y="478"/>
                  </a:lnTo>
                  <a:lnTo>
                    <a:pt x="348" y="472"/>
                  </a:lnTo>
                  <a:lnTo>
                    <a:pt x="348" y="472"/>
                  </a:lnTo>
                  <a:lnTo>
                    <a:pt x="349" y="467"/>
                  </a:lnTo>
                  <a:lnTo>
                    <a:pt x="349" y="467"/>
                  </a:lnTo>
                  <a:lnTo>
                    <a:pt x="351" y="464"/>
                  </a:lnTo>
                  <a:lnTo>
                    <a:pt x="353" y="461"/>
                  </a:lnTo>
                  <a:lnTo>
                    <a:pt x="360" y="454"/>
                  </a:lnTo>
                  <a:lnTo>
                    <a:pt x="370" y="452"/>
                  </a:lnTo>
                  <a:lnTo>
                    <a:pt x="380" y="450"/>
                  </a:lnTo>
                  <a:lnTo>
                    <a:pt x="380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5" y="450"/>
                  </a:lnTo>
                  <a:lnTo>
                    <a:pt x="389" y="450"/>
                  </a:lnTo>
                  <a:lnTo>
                    <a:pt x="389" y="450"/>
                  </a:lnTo>
                  <a:lnTo>
                    <a:pt x="389" y="452"/>
                  </a:lnTo>
                  <a:lnTo>
                    <a:pt x="389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2" y="452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5" y="454"/>
                  </a:lnTo>
                  <a:lnTo>
                    <a:pt x="397" y="455"/>
                  </a:lnTo>
                  <a:lnTo>
                    <a:pt x="397" y="455"/>
                  </a:lnTo>
                  <a:lnTo>
                    <a:pt x="397" y="457"/>
                  </a:lnTo>
                  <a:lnTo>
                    <a:pt x="397" y="457"/>
                  </a:lnTo>
                  <a:lnTo>
                    <a:pt x="397" y="459"/>
                  </a:lnTo>
                  <a:lnTo>
                    <a:pt x="397" y="459"/>
                  </a:lnTo>
                  <a:lnTo>
                    <a:pt x="397" y="461"/>
                  </a:lnTo>
                  <a:lnTo>
                    <a:pt x="397" y="461"/>
                  </a:lnTo>
                  <a:lnTo>
                    <a:pt x="397" y="464"/>
                  </a:lnTo>
                  <a:lnTo>
                    <a:pt x="397" y="464"/>
                  </a:lnTo>
                  <a:lnTo>
                    <a:pt x="406" y="464"/>
                  </a:lnTo>
                  <a:lnTo>
                    <a:pt x="411" y="467"/>
                  </a:lnTo>
                  <a:lnTo>
                    <a:pt x="416" y="469"/>
                  </a:lnTo>
                  <a:lnTo>
                    <a:pt x="424" y="471"/>
                  </a:lnTo>
                  <a:lnTo>
                    <a:pt x="424" y="471"/>
                  </a:lnTo>
                  <a:lnTo>
                    <a:pt x="426" y="464"/>
                  </a:lnTo>
                  <a:lnTo>
                    <a:pt x="431" y="461"/>
                  </a:lnTo>
                  <a:lnTo>
                    <a:pt x="435" y="455"/>
                  </a:lnTo>
                  <a:lnTo>
                    <a:pt x="438" y="450"/>
                  </a:lnTo>
                  <a:lnTo>
                    <a:pt x="438" y="450"/>
                  </a:lnTo>
                  <a:lnTo>
                    <a:pt x="438" y="443"/>
                  </a:lnTo>
                  <a:lnTo>
                    <a:pt x="442" y="437"/>
                  </a:lnTo>
                  <a:lnTo>
                    <a:pt x="447" y="433"/>
                  </a:lnTo>
                  <a:lnTo>
                    <a:pt x="452" y="430"/>
                  </a:lnTo>
                  <a:lnTo>
                    <a:pt x="452" y="430"/>
                  </a:lnTo>
                  <a:lnTo>
                    <a:pt x="457" y="428"/>
                  </a:lnTo>
                  <a:lnTo>
                    <a:pt x="462" y="423"/>
                  </a:lnTo>
                  <a:lnTo>
                    <a:pt x="467" y="420"/>
                  </a:lnTo>
                  <a:lnTo>
                    <a:pt x="472" y="416"/>
                  </a:lnTo>
                  <a:lnTo>
                    <a:pt x="472" y="416"/>
                  </a:lnTo>
                  <a:lnTo>
                    <a:pt x="486" y="413"/>
                  </a:lnTo>
                  <a:lnTo>
                    <a:pt x="500" y="411"/>
                  </a:lnTo>
                  <a:lnTo>
                    <a:pt x="515" y="408"/>
                  </a:lnTo>
                  <a:lnTo>
                    <a:pt x="522" y="406"/>
                  </a:lnTo>
                  <a:lnTo>
                    <a:pt x="527" y="402"/>
                  </a:lnTo>
                  <a:lnTo>
                    <a:pt x="534" y="402"/>
                  </a:lnTo>
                  <a:lnTo>
                    <a:pt x="534" y="396"/>
                  </a:lnTo>
                  <a:lnTo>
                    <a:pt x="534" y="396"/>
                  </a:lnTo>
                  <a:lnTo>
                    <a:pt x="534" y="392"/>
                  </a:lnTo>
                  <a:lnTo>
                    <a:pt x="532" y="390"/>
                  </a:lnTo>
                  <a:lnTo>
                    <a:pt x="527" y="389"/>
                  </a:lnTo>
                  <a:lnTo>
                    <a:pt x="527" y="389"/>
                  </a:lnTo>
                  <a:lnTo>
                    <a:pt x="527" y="382"/>
                  </a:lnTo>
                  <a:lnTo>
                    <a:pt x="527" y="375"/>
                  </a:lnTo>
                  <a:lnTo>
                    <a:pt x="525" y="370"/>
                  </a:lnTo>
                  <a:lnTo>
                    <a:pt x="520" y="368"/>
                  </a:lnTo>
                  <a:lnTo>
                    <a:pt x="520" y="368"/>
                  </a:lnTo>
                  <a:lnTo>
                    <a:pt x="522" y="367"/>
                  </a:lnTo>
                  <a:lnTo>
                    <a:pt x="524" y="365"/>
                  </a:lnTo>
                  <a:lnTo>
                    <a:pt x="527" y="361"/>
                  </a:lnTo>
                  <a:lnTo>
                    <a:pt x="532" y="360"/>
                  </a:lnTo>
                  <a:lnTo>
                    <a:pt x="534" y="358"/>
                  </a:lnTo>
                  <a:lnTo>
                    <a:pt x="534" y="355"/>
                  </a:lnTo>
                  <a:lnTo>
                    <a:pt x="534" y="355"/>
                  </a:lnTo>
                  <a:lnTo>
                    <a:pt x="535" y="353"/>
                  </a:lnTo>
                  <a:lnTo>
                    <a:pt x="537" y="351"/>
                  </a:lnTo>
                  <a:lnTo>
                    <a:pt x="541" y="348"/>
                  </a:lnTo>
                  <a:lnTo>
                    <a:pt x="542" y="343"/>
                  </a:lnTo>
                  <a:lnTo>
                    <a:pt x="544" y="341"/>
                  </a:lnTo>
                  <a:lnTo>
                    <a:pt x="547" y="341"/>
                  </a:lnTo>
                  <a:lnTo>
                    <a:pt x="547" y="341"/>
                  </a:lnTo>
                  <a:lnTo>
                    <a:pt x="547" y="334"/>
                  </a:lnTo>
                  <a:lnTo>
                    <a:pt x="549" y="327"/>
                  </a:lnTo>
                  <a:lnTo>
                    <a:pt x="553" y="315"/>
                  </a:lnTo>
                  <a:lnTo>
                    <a:pt x="554" y="303"/>
                  </a:lnTo>
                  <a:lnTo>
                    <a:pt x="556" y="295"/>
                  </a:lnTo>
                  <a:lnTo>
                    <a:pt x="554" y="286"/>
                  </a:lnTo>
                  <a:lnTo>
                    <a:pt x="554" y="286"/>
                  </a:lnTo>
                  <a:lnTo>
                    <a:pt x="556" y="285"/>
                  </a:lnTo>
                  <a:lnTo>
                    <a:pt x="558" y="283"/>
                  </a:lnTo>
                  <a:lnTo>
                    <a:pt x="561" y="280"/>
                  </a:lnTo>
                  <a:lnTo>
                    <a:pt x="563" y="274"/>
                  </a:lnTo>
                  <a:lnTo>
                    <a:pt x="564" y="273"/>
                  </a:lnTo>
                  <a:lnTo>
                    <a:pt x="568" y="273"/>
                  </a:lnTo>
                  <a:lnTo>
                    <a:pt x="568" y="273"/>
                  </a:lnTo>
                  <a:lnTo>
                    <a:pt x="570" y="269"/>
                  </a:lnTo>
                  <a:lnTo>
                    <a:pt x="571" y="266"/>
                  </a:lnTo>
                  <a:lnTo>
                    <a:pt x="573" y="264"/>
                  </a:lnTo>
                  <a:lnTo>
                    <a:pt x="575" y="259"/>
                  </a:lnTo>
                  <a:lnTo>
                    <a:pt x="575" y="259"/>
                  </a:lnTo>
                  <a:lnTo>
                    <a:pt x="580" y="259"/>
                  </a:lnTo>
                  <a:lnTo>
                    <a:pt x="582" y="256"/>
                  </a:lnTo>
                  <a:lnTo>
                    <a:pt x="582" y="252"/>
                  </a:lnTo>
                  <a:lnTo>
                    <a:pt x="582" y="245"/>
                  </a:lnTo>
                  <a:lnTo>
                    <a:pt x="582" y="235"/>
                  </a:lnTo>
                  <a:lnTo>
                    <a:pt x="580" y="230"/>
                  </a:lnTo>
                  <a:lnTo>
                    <a:pt x="582" y="225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44DE9212-3575-4C46-8617-C041CFC67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1100" y="5086350"/>
              <a:ext cx="1416050" cy="1690688"/>
            </a:xfrm>
            <a:custGeom>
              <a:avLst/>
              <a:gdLst>
                <a:gd name="T0" fmla="*/ 827 w 3935"/>
                <a:gd name="T1" fmla="*/ 2675 h 4696"/>
                <a:gd name="T2" fmla="*/ 438 w 3935"/>
                <a:gd name="T3" fmla="*/ 2777 h 4696"/>
                <a:gd name="T4" fmla="*/ 479 w 3935"/>
                <a:gd name="T5" fmla="*/ 3057 h 4696"/>
                <a:gd name="T6" fmla="*/ 465 w 3935"/>
                <a:gd name="T7" fmla="*/ 3262 h 4696"/>
                <a:gd name="T8" fmla="*/ 512 w 3935"/>
                <a:gd name="T9" fmla="*/ 3680 h 4696"/>
                <a:gd name="T10" fmla="*/ 742 w 3935"/>
                <a:gd name="T11" fmla="*/ 3535 h 4696"/>
                <a:gd name="T12" fmla="*/ 906 w 3935"/>
                <a:gd name="T13" fmla="*/ 3171 h 4696"/>
                <a:gd name="T14" fmla="*/ 834 w 3935"/>
                <a:gd name="T15" fmla="*/ 2638 h 4696"/>
                <a:gd name="T16" fmla="*/ 916 w 3935"/>
                <a:gd name="T17" fmla="*/ 2793 h 4696"/>
                <a:gd name="T18" fmla="*/ 989 w 3935"/>
                <a:gd name="T19" fmla="*/ 1820 h 4696"/>
                <a:gd name="T20" fmla="*/ 1189 w 3935"/>
                <a:gd name="T21" fmla="*/ 1945 h 4696"/>
                <a:gd name="T22" fmla="*/ 1380 w 3935"/>
                <a:gd name="T23" fmla="*/ 2197 h 4696"/>
                <a:gd name="T24" fmla="*/ 2308 w 3935"/>
                <a:gd name="T25" fmla="*/ 2873 h 4696"/>
                <a:gd name="T26" fmla="*/ 3900 w 3935"/>
                <a:gd name="T27" fmla="*/ 3008 h 4696"/>
                <a:gd name="T28" fmla="*/ 3529 w 3935"/>
                <a:gd name="T29" fmla="*/ 2764 h 4696"/>
                <a:gd name="T30" fmla="*/ 3157 w 3935"/>
                <a:gd name="T31" fmla="*/ 2586 h 4696"/>
                <a:gd name="T32" fmla="*/ 2852 w 3935"/>
                <a:gd name="T33" fmla="*/ 2334 h 4696"/>
                <a:gd name="T34" fmla="*/ 2473 w 3935"/>
                <a:gd name="T35" fmla="*/ 2119 h 4696"/>
                <a:gd name="T36" fmla="*/ 2274 w 3935"/>
                <a:gd name="T37" fmla="*/ 1704 h 4696"/>
                <a:gd name="T38" fmla="*/ 2014 w 3935"/>
                <a:gd name="T39" fmla="*/ 1460 h 4696"/>
                <a:gd name="T40" fmla="*/ 1760 w 3935"/>
                <a:gd name="T41" fmla="*/ 1095 h 4696"/>
                <a:gd name="T42" fmla="*/ 1788 w 3935"/>
                <a:gd name="T43" fmla="*/ 763 h 4696"/>
                <a:gd name="T44" fmla="*/ 2066 w 3935"/>
                <a:gd name="T45" fmla="*/ 635 h 4696"/>
                <a:gd name="T46" fmla="*/ 2161 w 3935"/>
                <a:gd name="T47" fmla="*/ 416 h 4696"/>
                <a:gd name="T48" fmla="*/ 2067 w 3935"/>
                <a:gd name="T49" fmla="*/ 256 h 4696"/>
                <a:gd name="T50" fmla="*/ 1767 w 3935"/>
                <a:gd name="T51" fmla="*/ 10 h 4696"/>
                <a:gd name="T52" fmla="*/ 1194 w 3935"/>
                <a:gd name="T53" fmla="*/ 128 h 4696"/>
                <a:gd name="T54" fmla="*/ 1074 w 3935"/>
                <a:gd name="T55" fmla="*/ 288 h 4696"/>
                <a:gd name="T56" fmla="*/ 883 w 3935"/>
                <a:gd name="T57" fmla="*/ 239 h 4696"/>
                <a:gd name="T58" fmla="*/ 715 w 3935"/>
                <a:gd name="T59" fmla="*/ 439 h 4696"/>
                <a:gd name="T60" fmla="*/ 467 w 3935"/>
                <a:gd name="T61" fmla="*/ 379 h 4696"/>
                <a:gd name="T62" fmla="*/ 126 w 3935"/>
                <a:gd name="T63" fmla="*/ 490 h 4696"/>
                <a:gd name="T64" fmla="*/ 150 w 3935"/>
                <a:gd name="T65" fmla="*/ 756 h 4696"/>
                <a:gd name="T66" fmla="*/ 49 w 3935"/>
                <a:gd name="T67" fmla="*/ 1092 h 4696"/>
                <a:gd name="T68" fmla="*/ 261 w 3935"/>
                <a:gd name="T69" fmla="*/ 1392 h 4696"/>
                <a:gd name="T70" fmla="*/ 576 w 3935"/>
                <a:gd name="T71" fmla="*/ 1245 h 4696"/>
                <a:gd name="T72" fmla="*/ 950 w 3935"/>
                <a:gd name="T73" fmla="*/ 1331 h 4696"/>
                <a:gd name="T74" fmla="*/ 1179 w 3935"/>
                <a:gd name="T75" fmla="*/ 1698 h 4696"/>
                <a:gd name="T76" fmla="*/ 1407 w 3935"/>
                <a:gd name="T77" fmla="*/ 2071 h 4696"/>
                <a:gd name="T78" fmla="*/ 1608 w 3935"/>
                <a:gd name="T79" fmla="*/ 2252 h 4696"/>
                <a:gd name="T80" fmla="*/ 1885 w 3935"/>
                <a:gd name="T81" fmla="*/ 2545 h 4696"/>
                <a:gd name="T82" fmla="*/ 2313 w 3935"/>
                <a:gd name="T83" fmla="*/ 2704 h 4696"/>
                <a:gd name="T84" fmla="*/ 2472 w 3935"/>
                <a:gd name="T85" fmla="*/ 2852 h 4696"/>
                <a:gd name="T86" fmla="*/ 2639 w 3935"/>
                <a:gd name="T87" fmla="*/ 2907 h 4696"/>
                <a:gd name="T88" fmla="*/ 2844 w 3935"/>
                <a:gd name="T89" fmla="*/ 3212 h 4696"/>
                <a:gd name="T90" fmla="*/ 3072 w 3935"/>
                <a:gd name="T91" fmla="*/ 3453 h 4696"/>
                <a:gd name="T92" fmla="*/ 3048 w 3935"/>
                <a:gd name="T93" fmla="*/ 3859 h 4696"/>
                <a:gd name="T94" fmla="*/ 3188 w 3935"/>
                <a:gd name="T95" fmla="*/ 3975 h 4696"/>
                <a:gd name="T96" fmla="*/ 3468 w 3935"/>
                <a:gd name="T97" fmla="*/ 3664 h 4696"/>
                <a:gd name="T98" fmla="*/ 3374 w 3935"/>
                <a:gd name="T99" fmla="*/ 3371 h 4696"/>
                <a:gd name="T100" fmla="*/ 3340 w 3935"/>
                <a:gd name="T101" fmla="*/ 3042 h 4696"/>
                <a:gd name="T102" fmla="*/ 3700 w 3935"/>
                <a:gd name="T103" fmla="*/ 3037 h 4696"/>
                <a:gd name="T104" fmla="*/ 3906 w 3935"/>
                <a:gd name="T105" fmla="*/ 3148 h 4696"/>
                <a:gd name="T106" fmla="*/ 2671 w 3935"/>
                <a:gd name="T107" fmla="*/ 3820 h 4696"/>
                <a:gd name="T108" fmla="*/ 2714 w 3935"/>
                <a:gd name="T109" fmla="*/ 3896 h 4696"/>
                <a:gd name="T110" fmla="*/ 2755 w 3935"/>
                <a:gd name="T111" fmla="*/ 4007 h 4696"/>
                <a:gd name="T112" fmla="*/ 2374 w 3935"/>
                <a:gd name="T113" fmla="*/ 4072 h 4696"/>
                <a:gd name="T114" fmla="*/ 1951 w 3935"/>
                <a:gd name="T115" fmla="*/ 4007 h 4696"/>
                <a:gd name="T116" fmla="*/ 2037 w 3935"/>
                <a:gd name="T117" fmla="*/ 4321 h 4696"/>
                <a:gd name="T118" fmla="*/ 2533 w 3935"/>
                <a:gd name="T119" fmla="*/ 4584 h 4696"/>
                <a:gd name="T120" fmla="*/ 2835 w 3935"/>
                <a:gd name="T121" fmla="*/ 4546 h 4696"/>
                <a:gd name="T122" fmla="*/ 2801 w 3935"/>
                <a:gd name="T123" fmla="*/ 4277 h 4696"/>
                <a:gd name="T124" fmla="*/ 1813 w 3935"/>
                <a:gd name="T125" fmla="*/ 4094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35" h="4696">
                  <a:moveTo>
                    <a:pt x="957" y="2951"/>
                  </a:moveTo>
                  <a:lnTo>
                    <a:pt x="957" y="2948"/>
                  </a:lnTo>
                  <a:lnTo>
                    <a:pt x="950" y="2936"/>
                  </a:lnTo>
                  <a:lnTo>
                    <a:pt x="943" y="2924"/>
                  </a:lnTo>
                  <a:lnTo>
                    <a:pt x="935" y="2912"/>
                  </a:lnTo>
                  <a:lnTo>
                    <a:pt x="930" y="2900"/>
                  </a:lnTo>
                  <a:lnTo>
                    <a:pt x="930" y="2892"/>
                  </a:lnTo>
                  <a:lnTo>
                    <a:pt x="931" y="2885"/>
                  </a:lnTo>
                  <a:lnTo>
                    <a:pt x="935" y="2880"/>
                  </a:lnTo>
                  <a:lnTo>
                    <a:pt x="936" y="2873"/>
                  </a:lnTo>
                  <a:lnTo>
                    <a:pt x="933" y="2873"/>
                  </a:lnTo>
                  <a:lnTo>
                    <a:pt x="933" y="2871"/>
                  </a:lnTo>
                  <a:lnTo>
                    <a:pt x="931" y="2868"/>
                  </a:lnTo>
                  <a:lnTo>
                    <a:pt x="931" y="2863"/>
                  </a:lnTo>
                  <a:lnTo>
                    <a:pt x="930" y="2859"/>
                  </a:lnTo>
                  <a:lnTo>
                    <a:pt x="926" y="2857"/>
                  </a:lnTo>
                  <a:lnTo>
                    <a:pt x="924" y="2856"/>
                  </a:lnTo>
                  <a:lnTo>
                    <a:pt x="919" y="2847"/>
                  </a:lnTo>
                  <a:lnTo>
                    <a:pt x="918" y="2840"/>
                  </a:lnTo>
                  <a:lnTo>
                    <a:pt x="916" y="2822"/>
                  </a:lnTo>
                  <a:lnTo>
                    <a:pt x="916" y="2818"/>
                  </a:lnTo>
                  <a:lnTo>
                    <a:pt x="916" y="2811"/>
                  </a:lnTo>
                  <a:lnTo>
                    <a:pt x="911" y="2808"/>
                  </a:lnTo>
                  <a:lnTo>
                    <a:pt x="906" y="2805"/>
                  </a:lnTo>
                  <a:lnTo>
                    <a:pt x="901" y="2800"/>
                  </a:lnTo>
                  <a:lnTo>
                    <a:pt x="895" y="2798"/>
                  </a:lnTo>
                  <a:lnTo>
                    <a:pt x="894" y="2794"/>
                  </a:lnTo>
                  <a:lnTo>
                    <a:pt x="890" y="2793"/>
                  </a:lnTo>
                  <a:lnTo>
                    <a:pt x="882" y="2791"/>
                  </a:lnTo>
                  <a:lnTo>
                    <a:pt x="882" y="2777"/>
                  </a:lnTo>
                  <a:lnTo>
                    <a:pt x="854" y="2777"/>
                  </a:lnTo>
                  <a:lnTo>
                    <a:pt x="858" y="2771"/>
                  </a:lnTo>
                  <a:lnTo>
                    <a:pt x="863" y="2765"/>
                  </a:lnTo>
                  <a:lnTo>
                    <a:pt x="868" y="2760"/>
                  </a:lnTo>
                  <a:lnTo>
                    <a:pt x="875" y="2757"/>
                  </a:lnTo>
                  <a:lnTo>
                    <a:pt x="877" y="2753"/>
                  </a:lnTo>
                  <a:lnTo>
                    <a:pt x="878" y="2750"/>
                  </a:lnTo>
                  <a:lnTo>
                    <a:pt x="887" y="2748"/>
                  </a:lnTo>
                  <a:lnTo>
                    <a:pt x="890" y="2747"/>
                  </a:lnTo>
                  <a:lnTo>
                    <a:pt x="894" y="2745"/>
                  </a:lnTo>
                  <a:lnTo>
                    <a:pt x="895" y="2742"/>
                  </a:lnTo>
                  <a:lnTo>
                    <a:pt x="895" y="2736"/>
                  </a:lnTo>
                  <a:lnTo>
                    <a:pt x="883" y="2733"/>
                  </a:lnTo>
                  <a:lnTo>
                    <a:pt x="870" y="2731"/>
                  </a:lnTo>
                  <a:lnTo>
                    <a:pt x="865" y="2728"/>
                  </a:lnTo>
                  <a:lnTo>
                    <a:pt x="860" y="2726"/>
                  </a:lnTo>
                  <a:lnTo>
                    <a:pt x="856" y="2721"/>
                  </a:lnTo>
                  <a:lnTo>
                    <a:pt x="854" y="2716"/>
                  </a:lnTo>
                  <a:lnTo>
                    <a:pt x="854" y="2709"/>
                  </a:lnTo>
                  <a:lnTo>
                    <a:pt x="854" y="2704"/>
                  </a:lnTo>
                  <a:lnTo>
                    <a:pt x="858" y="2702"/>
                  </a:lnTo>
                  <a:lnTo>
                    <a:pt x="861" y="2699"/>
                  </a:lnTo>
                  <a:lnTo>
                    <a:pt x="865" y="2697"/>
                  </a:lnTo>
                  <a:lnTo>
                    <a:pt x="868" y="2694"/>
                  </a:lnTo>
                  <a:lnTo>
                    <a:pt x="868" y="2689"/>
                  </a:lnTo>
                  <a:lnTo>
                    <a:pt x="868" y="2682"/>
                  </a:lnTo>
                  <a:lnTo>
                    <a:pt x="841" y="2682"/>
                  </a:lnTo>
                  <a:lnTo>
                    <a:pt x="839" y="2684"/>
                  </a:lnTo>
                  <a:lnTo>
                    <a:pt x="837" y="2685"/>
                  </a:lnTo>
                  <a:lnTo>
                    <a:pt x="834" y="2689"/>
                  </a:lnTo>
                  <a:lnTo>
                    <a:pt x="832" y="2694"/>
                  </a:lnTo>
                  <a:lnTo>
                    <a:pt x="831" y="2695"/>
                  </a:lnTo>
                  <a:lnTo>
                    <a:pt x="827" y="2695"/>
                  </a:lnTo>
                  <a:lnTo>
                    <a:pt x="827" y="2685"/>
                  </a:lnTo>
                  <a:lnTo>
                    <a:pt x="827" y="2675"/>
                  </a:lnTo>
                  <a:lnTo>
                    <a:pt x="824" y="2668"/>
                  </a:lnTo>
                  <a:lnTo>
                    <a:pt x="820" y="2661"/>
                  </a:lnTo>
                  <a:lnTo>
                    <a:pt x="812" y="2656"/>
                  </a:lnTo>
                  <a:lnTo>
                    <a:pt x="807" y="2655"/>
                  </a:lnTo>
                  <a:lnTo>
                    <a:pt x="800" y="2655"/>
                  </a:lnTo>
                  <a:lnTo>
                    <a:pt x="793" y="2655"/>
                  </a:lnTo>
                  <a:lnTo>
                    <a:pt x="790" y="2651"/>
                  </a:lnTo>
                  <a:lnTo>
                    <a:pt x="786" y="2648"/>
                  </a:lnTo>
                  <a:lnTo>
                    <a:pt x="786" y="2641"/>
                  </a:lnTo>
                  <a:lnTo>
                    <a:pt x="783" y="2639"/>
                  </a:lnTo>
                  <a:lnTo>
                    <a:pt x="781" y="2636"/>
                  </a:lnTo>
                  <a:lnTo>
                    <a:pt x="779" y="2627"/>
                  </a:lnTo>
                  <a:lnTo>
                    <a:pt x="768" y="2626"/>
                  </a:lnTo>
                  <a:lnTo>
                    <a:pt x="757" y="2622"/>
                  </a:lnTo>
                  <a:lnTo>
                    <a:pt x="745" y="2620"/>
                  </a:lnTo>
                  <a:lnTo>
                    <a:pt x="732" y="2620"/>
                  </a:lnTo>
                  <a:lnTo>
                    <a:pt x="727" y="2629"/>
                  </a:lnTo>
                  <a:lnTo>
                    <a:pt x="725" y="2634"/>
                  </a:lnTo>
                  <a:lnTo>
                    <a:pt x="725" y="2641"/>
                  </a:lnTo>
                  <a:lnTo>
                    <a:pt x="727" y="2643"/>
                  </a:lnTo>
                  <a:lnTo>
                    <a:pt x="728" y="2644"/>
                  </a:lnTo>
                  <a:lnTo>
                    <a:pt x="730" y="2649"/>
                  </a:lnTo>
                  <a:lnTo>
                    <a:pt x="732" y="2661"/>
                  </a:lnTo>
                  <a:lnTo>
                    <a:pt x="725" y="2667"/>
                  </a:lnTo>
                  <a:lnTo>
                    <a:pt x="715" y="2668"/>
                  </a:lnTo>
                  <a:lnTo>
                    <a:pt x="703" y="2668"/>
                  </a:lnTo>
                  <a:lnTo>
                    <a:pt x="691" y="2668"/>
                  </a:lnTo>
                  <a:lnTo>
                    <a:pt x="686" y="2678"/>
                  </a:lnTo>
                  <a:lnTo>
                    <a:pt x="682" y="2680"/>
                  </a:lnTo>
                  <a:lnTo>
                    <a:pt x="677" y="2682"/>
                  </a:lnTo>
                  <a:lnTo>
                    <a:pt x="672" y="2684"/>
                  </a:lnTo>
                  <a:lnTo>
                    <a:pt x="667" y="2685"/>
                  </a:lnTo>
                  <a:lnTo>
                    <a:pt x="664" y="2690"/>
                  </a:lnTo>
                  <a:lnTo>
                    <a:pt x="658" y="2699"/>
                  </a:lnTo>
                  <a:lnTo>
                    <a:pt x="653" y="2711"/>
                  </a:lnTo>
                  <a:lnTo>
                    <a:pt x="652" y="2711"/>
                  </a:lnTo>
                  <a:lnTo>
                    <a:pt x="640" y="2718"/>
                  </a:lnTo>
                  <a:lnTo>
                    <a:pt x="629" y="2723"/>
                  </a:lnTo>
                  <a:lnTo>
                    <a:pt x="626" y="2726"/>
                  </a:lnTo>
                  <a:lnTo>
                    <a:pt x="624" y="2731"/>
                  </a:lnTo>
                  <a:lnTo>
                    <a:pt x="623" y="2743"/>
                  </a:lnTo>
                  <a:lnTo>
                    <a:pt x="621" y="2748"/>
                  </a:lnTo>
                  <a:lnTo>
                    <a:pt x="617" y="2752"/>
                  </a:lnTo>
                  <a:lnTo>
                    <a:pt x="614" y="2755"/>
                  </a:lnTo>
                  <a:lnTo>
                    <a:pt x="609" y="2757"/>
                  </a:lnTo>
                  <a:lnTo>
                    <a:pt x="583" y="2764"/>
                  </a:lnTo>
                  <a:lnTo>
                    <a:pt x="570" y="2764"/>
                  </a:lnTo>
                  <a:lnTo>
                    <a:pt x="554" y="2764"/>
                  </a:lnTo>
                  <a:lnTo>
                    <a:pt x="552" y="2772"/>
                  </a:lnTo>
                  <a:lnTo>
                    <a:pt x="551" y="2781"/>
                  </a:lnTo>
                  <a:lnTo>
                    <a:pt x="546" y="2786"/>
                  </a:lnTo>
                  <a:lnTo>
                    <a:pt x="541" y="2791"/>
                  </a:lnTo>
                  <a:lnTo>
                    <a:pt x="529" y="2793"/>
                  </a:lnTo>
                  <a:lnTo>
                    <a:pt x="518" y="2796"/>
                  </a:lnTo>
                  <a:lnTo>
                    <a:pt x="500" y="2805"/>
                  </a:lnTo>
                  <a:lnTo>
                    <a:pt x="488" y="2798"/>
                  </a:lnTo>
                  <a:lnTo>
                    <a:pt x="476" y="2793"/>
                  </a:lnTo>
                  <a:lnTo>
                    <a:pt x="472" y="2791"/>
                  </a:lnTo>
                  <a:lnTo>
                    <a:pt x="467" y="2789"/>
                  </a:lnTo>
                  <a:lnTo>
                    <a:pt x="464" y="2788"/>
                  </a:lnTo>
                  <a:lnTo>
                    <a:pt x="454" y="2789"/>
                  </a:lnTo>
                  <a:lnTo>
                    <a:pt x="450" y="2788"/>
                  </a:lnTo>
                  <a:lnTo>
                    <a:pt x="445" y="2788"/>
                  </a:lnTo>
                  <a:lnTo>
                    <a:pt x="442" y="2784"/>
                  </a:lnTo>
                  <a:lnTo>
                    <a:pt x="438" y="2777"/>
                  </a:lnTo>
                  <a:lnTo>
                    <a:pt x="438" y="2774"/>
                  </a:lnTo>
                  <a:lnTo>
                    <a:pt x="433" y="2767"/>
                  </a:lnTo>
                  <a:lnTo>
                    <a:pt x="430" y="2765"/>
                  </a:lnTo>
                  <a:lnTo>
                    <a:pt x="425" y="2764"/>
                  </a:lnTo>
                  <a:lnTo>
                    <a:pt x="419" y="2755"/>
                  </a:lnTo>
                  <a:lnTo>
                    <a:pt x="418" y="2750"/>
                  </a:lnTo>
                  <a:lnTo>
                    <a:pt x="418" y="2743"/>
                  </a:lnTo>
                  <a:lnTo>
                    <a:pt x="416" y="2740"/>
                  </a:lnTo>
                  <a:lnTo>
                    <a:pt x="413" y="2738"/>
                  </a:lnTo>
                  <a:lnTo>
                    <a:pt x="404" y="2736"/>
                  </a:lnTo>
                  <a:lnTo>
                    <a:pt x="404" y="2743"/>
                  </a:lnTo>
                  <a:lnTo>
                    <a:pt x="401" y="2748"/>
                  </a:lnTo>
                  <a:lnTo>
                    <a:pt x="399" y="2752"/>
                  </a:lnTo>
                  <a:lnTo>
                    <a:pt x="397" y="2757"/>
                  </a:lnTo>
                  <a:lnTo>
                    <a:pt x="397" y="2764"/>
                  </a:lnTo>
                  <a:lnTo>
                    <a:pt x="399" y="2769"/>
                  </a:lnTo>
                  <a:lnTo>
                    <a:pt x="402" y="2772"/>
                  </a:lnTo>
                  <a:lnTo>
                    <a:pt x="404" y="2777"/>
                  </a:lnTo>
                  <a:lnTo>
                    <a:pt x="401" y="2779"/>
                  </a:lnTo>
                  <a:lnTo>
                    <a:pt x="399" y="2782"/>
                  </a:lnTo>
                  <a:lnTo>
                    <a:pt x="397" y="2791"/>
                  </a:lnTo>
                  <a:lnTo>
                    <a:pt x="394" y="2800"/>
                  </a:lnTo>
                  <a:lnTo>
                    <a:pt x="389" y="2806"/>
                  </a:lnTo>
                  <a:lnTo>
                    <a:pt x="385" y="2815"/>
                  </a:lnTo>
                  <a:lnTo>
                    <a:pt x="384" y="2820"/>
                  </a:lnTo>
                  <a:lnTo>
                    <a:pt x="384" y="2825"/>
                  </a:lnTo>
                  <a:lnTo>
                    <a:pt x="382" y="2834"/>
                  </a:lnTo>
                  <a:lnTo>
                    <a:pt x="382" y="2842"/>
                  </a:lnTo>
                  <a:lnTo>
                    <a:pt x="385" y="2857"/>
                  </a:lnTo>
                  <a:lnTo>
                    <a:pt x="389" y="2869"/>
                  </a:lnTo>
                  <a:lnTo>
                    <a:pt x="389" y="2875"/>
                  </a:lnTo>
                  <a:lnTo>
                    <a:pt x="387" y="2881"/>
                  </a:lnTo>
                  <a:lnTo>
                    <a:pt x="385" y="2883"/>
                  </a:lnTo>
                  <a:lnTo>
                    <a:pt x="387" y="2888"/>
                  </a:lnTo>
                  <a:lnTo>
                    <a:pt x="389" y="2892"/>
                  </a:lnTo>
                  <a:lnTo>
                    <a:pt x="390" y="2902"/>
                  </a:lnTo>
                  <a:lnTo>
                    <a:pt x="392" y="2907"/>
                  </a:lnTo>
                  <a:lnTo>
                    <a:pt x="396" y="2910"/>
                  </a:lnTo>
                  <a:lnTo>
                    <a:pt x="401" y="2912"/>
                  </a:lnTo>
                  <a:lnTo>
                    <a:pt x="408" y="2914"/>
                  </a:lnTo>
                  <a:lnTo>
                    <a:pt x="411" y="2914"/>
                  </a:lnTo>
                  <a:lnTo>
                    <a:pt x="413" y="2915"/>
                  </a:lnTo>
                  <a:lnTo>
                    <a:pt x="416" y="2915"/>
                  </a:lnTo>
                  <a:lnTo>
                    <a:pt x="416" y="2922"/>
                  </a:lnTo>
                  <a:lnTo>
                    <a:pt x="418" y="2926"/>
                  </a:lnTo>
                  <a:lnTo>
                    <a:pt x="419" y="2929"/>
                  </a:lnTo>
                  <a:lnTo>
                    <a:pt x="425" y="2932"/>
                  </a:lnTo>
                  <a:lnTo>
                    <a:pt x="433" y="2936"/>
                  </a:lnTo>
                  <a:lnTo>
                    <a:pt x="442" y="2941"/>
                  </a:lnTo>
                  <a:lnTo>
                    <a:pt x="443" y="2944"/>
                  </a:lnTo>
                  <a:lnTo>
                    <a:pt x="445" y="2948"/>
                  </a:lnTo>
                  <a:lnTo>
                    <a:pt x="445" y="2955"/>
                  </a:lnTo>
                  <a:lnTo>
                    <a:pt x="447" y="2960"/>
                  </a:lnTo>
                  <a:lnTo>
                    <a:pt x="450" y="2963"/>
                  </a:lnTo>
                  <a:lnTo>
                    <a:pt x="452" y="2968"/>
                  </a:lnTo>
                  <a:lnTo>
                    <a:pt x="452" y="2982"/>
                  </a:lnTo>
                  <a:lnTo>
                    <a:pt x="452" y="2997"/>
                  </a:lnTo>
                  <a:lnTo>
                    <a:pt x="452" y="3014"/>
                  </a:lnTo>
                  <a:lnTo>
                    <a:pt x="452" y="3030"/>
                  </a:lnTo>
                  <a:lnTo>
                    <a:pt x="460" y="3035"/>
                  </a:lnTo>
                  <a:lnTo>
                    <a:pt x="471" y="3038"/>
                  </a:lnTo>
                  <a:lnTo>
                    <a:pt x="474" y="3042"/>
                  </a:lnTo>
                  <a:lnTo>
                    <a:pt x="477" y="3045"/>
                  </a:lnTo>
                  <a:lnTo>
                    <a:pt x="479" y="3050"/>
                  </a:lnTo>
                  <a:lnTo>
                    <a:pt x="479" y="3057"/>
                  </a:lnTo>
                  <a:lnTo>
                    <a:pt x="479" y="3066"/>
                  </a:lnTo>
                  <a:lnTo>
                    <a:pt x="477" y="3072"/>
                  </a:lnTo>
                  <a:lnTo>
                    <a:pt x="474" y="3083"/>
                  </a:lnTo>
                  <a:lnTo>
                    <a:pt x="472" y="3091"/>
                  </a:lnTo>
                  <a:lnTo>
                    <a:pt x="472" y="3103"/>
                  </a:lnTo>
                  <a:lnTo>
                    <a:pt x="472" y="3117"/>
                  </a:lnTo>
                  <a:lnTo>
                    <a:pt x="474" y="3129"/>
                  </a:lnTo>
                  <a:lnTo>
                    <a:pt x="472" y="3139"/>
                  </a:lnTo>
                  <a:lnTo>
                    <a:pt x="471" y="3139"/>
                  </a:lnTo>
                  <a:lnTo>
                    <a:pt x="465" y="3139"/>
                  </a:lnTo>
                  <a:lnTo>
                    <a:pt x="459" y="3139"/>
                  </a:lnTo>
                  <a:lnTo>
                    <a:pt x="459" y="3142"/>
                  </a:lnTo>
                  <a:lnTo>
                    <a:pt x="459" y="3146"/>
                  </a:lnTo>
                  <a:lnTo>
                    <a:pt x="459" y="3149"/>
                  </a:lnTo>
                  <a:lnTo>
                    <a:pt x="459" y="3153"/>
                  </a:lnTo>
                  <a:lnTo>
                    <a:pt x="459" y="3158"/>
                  </a:lnTo>
                  <a:lnTo>
                    <a:pt x="460" y="3161"/>
                  </a:lnTo>
                  <a:lnTo>
                    <a:pt x="462" y="3165"/>
                  </a:lnTo>
                  <a:lnTo>
                    <a:pt x="465" y="3166"/>
                  </a:lnTo>
                  <a:lnTo>
                    <a:pt x="469" y="3166"/>
                  </a:lnTo>
                  <a:lnTo>
                    <a:pt x="471" y="3168"/>
                  </a:lnTo>
                  <a:lnTo>
                    <a:pt x="472" y="3173"/>
                  </a:lnTo>
                  <a:lnTo>
                    <a:pt x="469" y="3180"/>
                  </a:lnTo>
                  <a:lnTo>
                    <a:pt x="464" y="3185"/>
                  </a:lnTo>
                  <a:lnTo>
                    <a:pt x="459" y="3190"/>
                  </a:lnTo>
                  <a:lnTo>
                    <a:pt x="452" y="3194"/>
                  </a:lnTo>
                  <a:lnTo>
                    <a:pt x="452" y="3228"/>
                  </a:lnTo>
                  <a:lnTo>
                    <a:pt x="459" y="3233"/>
                  </a:lnTo>
                  <a:lnTo>
                    <a:pt x="465" y="3235"/>
                  </a:lnTo>
                  <a:lnTo>
                    <a:pt x="472" y="3233"/>
                  </a:lnTo>
                  <a:lnTo>
                    <a:pt x="479" y="3228"/>
                  </a:lnTo>
                  <a:lnTo>
                    <a:pt x="481" y="3224"/>
                  </a:lnTo>
                  <a:lnTo>
                    <a:pt x="483" y="3223"/>
                  </a:lnTo>
                  <a:lnTo>
                    <a:pt x="486" y="3223"/>
                  </a:lnTo>
                  <a:lnTo>
                    <a:pt x="488" y="3223"/>
                  </a:lnTo>
                  <a:lnTo>
                    <a:pt x="493" y="3226"/>
                  </a:lnTo>
                  <a:lnTo>
                    <a:pt x="500" y="3228"/>
                  </a:lnTo>
                  <a:lnTo>
                    <a:pt x="500" y="3236"/>
                  </a:lnTo>
                  <a:lnTo>
                    <a:pt x="500" y="3243"/>
                  </a:lnTo>
                  <a:lnTo>
                    <a:pt x="496" y="3248"/>
                  </a:lnTo>
                  <a:lnTo>
                    <a:pt x="494" y="3253"/>
                  </a:lnTo>
                  <a:lnTo>
                    <a:pt x="488" y="3262"/>
                  </a:lnTo>
                  <a:lnTo>
                    <a:pt x="486" y="3269"/>
                  </a:lnTo>
                  <a:lnTo>
                    <a:pt x="486" y="3275"/>
                  </a:lnTo>
                  <a:lnTo>
                    <a:pt x="488" y="3277"/>
                  </a:lnTo>
                  <a:lnTo>
                    <a:pt x="489" y="3279"/>
                  </a:lnTo>
                  <a:lnTo>
                    <a:pt x="491" y="3284"/>
                  </a:lnTo>
                  <a:lnTo>
                    <a:pt x="493" y="3296"/>
                  </a:lnTo>
                  <a:lnTo>
                    <a:pt x="500" y="3296"/>
                  </a:lnTo>
                  <a:lnTo>
                    <a:pt x="503" y="3299"/>
                  </a:lnTo>
                  <a:lnTo>
                    <a:pt x="503" y="3301"/>
                  </a:lnTo>
                  <a:lnTo>
                    <a:pt x="500" y="3303"/>
                  </a:lnTo>
                  <a:lnTo>
                    <a:pt x="494" y="3303"/>
                  </a:lnTo>
                  <a:lnTo>
                    <a:pt x="489" y="3303"/>
                  </a:lnTo>
                  <a:lnTo>
                    <a:pt x="488" y="3299"/>
                  </a:lnTo>
                  <a:lnTo>
                    <a:pt x="484" y="3296"/>
                  </a:lnTo>
                  <a:lnTo>
                    <a:pt x="483" y="3289"/>
                  </a:lnTo>
                  <a:lnTo>
                    <a:pt x="481" y="3286"/>
                  </a:lnTo>
                  <a:lnTo>
                    <a:pt x="479" y="3282"/>
                  </a:lnTo>
                  <a:lnTo>
                    <a:pt x="476" y="3281"/>
                  </a:lnTo>
                  <a:lnTo>
                    <a:pt x="474" y="3279"/>
                  </a:lnTo>
                  <a:lnTo>
                    <a:pt x="472" y="3272"/>
                  </a:lnTo>
                  <a:lnTo>
                    <a:pt x="471" y="3265"/>
                  </a:lnTo>
                  <a:lnTo>
                    <a:pt x="469" y="3264"/>
                  </a:lnTo>
                  <a:lnTo>
                    <a:pt x="465" y="3262"/>
                  </a:lnTo>
                  <a:lnTo>
                    <a:pt x="460" y="3270"/>
                  </a:lnTo>
                  <a:lnTo>
                    <a:pt x="459" y="3279"/>
                  </a:lnTo>
                  <a:lnTo>
                    <a:pt x="459" y="3287"/>
                  </a:lnTo>
                  <a:lnTo>
                    <a:pt x="462" y="3296"/>
                  </a:lnTo>
                  <a:lnTo>
                    <a:pt x="465" y="3315"/>
                  </a:lnTo>
                  <a:lnTo>
                    <a:pt x="467" y="3325"/>
                  </a:lnTo>
                  <a:lnTo>
                    <a:pt x="465" y="3337"/>
                  </a:lnTo>
                  <a:lnTo>
                    <a:pt x="462" y="3342"/>
                  </a:lnTo>
                  <a:lnTo>
                    <a:pt x="460" y="3349"/>
                  </a:lnTo>
                  <a:lnTo>
                    <a:pt x="459" y="3352"/>
                  </a:lnTo>
                  <a:lnTo>
                    <a:pt x="459" y="3359"/>
                  </a:lnTo>
                  <a:lnTo>
                    <a:pt x="455" y="3368"/>
                  </a:lnTo>
                  <a:lnTo>
                    <a:pt x="445" y="3385"/>
                  </a:lnTo>
                  <a:lnTo>
                    <a:pt x="442" y="3386"/>
                  </a:lnTo>
                  <a:lnTo>
                    <a:pt x="440" y="3390"/>
                  </a:lnTo>
                  <a:lnTo>
                    <a:pt x="438" y="3393"/>
                  </a:lnTo>
                  <a:lnTo>
                    <a:pt x="435" y="3397"/>
                  </a:lnTo>
                  <a:lnTo>
                    <a:pt x="431" y="3398"/>
                  </a:lnTo>
                  <a:lnTo>
                    <a:pt x="431" y="3405"/>
                  </a:lnTo>
                  <a:lnTo>
                    <a:pt x="435" y="3412"/>
                  </a:lnTo>
                  <a:lnTo>
                    <a:pt x="438" y="3417"/>
                  </a:lnTo>
                  <a:lnTo>
                    <a:pt x="438" y="3426"/>
                  </a:lnTo>
                  <a:lnTo>
                    <a:pt x="435" y="3427"/>
                  </a:lnTo>
                  <a:lnTo>
                    <a:pt x="433" y="3429"/>
                  </a:lnTo>
                  <a:lnTo>
                    <a:pt x="431" y="3432"/>
                  </a:lnTo>
                  <a:lnTo>
                    <a:pt x="431" y="3434"/>
                  </a:lnTo>
                  <a:lnTo>
                    <a:pt x="430" y="3437"/>
                  </a:lnTo>
                  <a:lnTo>
                    <a:pt x="426" y="3443"/>
                  </a:lnTo>
                  <a:lnTo>
                    <a:pt x="426" y="3448"/>
                  </a:lnTo>
                  <a:lnTo>
                    <a:pt x="426" y="3451"/>
                  </a:lnTo>
                  <a:lnTo>
                    <a:pt x="428" y="3454"/>
                  </a:lnTo>
                  <a:lnTo>
                    <a:pt x="433" y="3463"/>
                  </a:lnTo>
                  <a:lnTo>
                    <a:pt x="438" y="3473"/>
                  </a:lnTo>
                  <a:lnTo>
                    <a:pt x="440" y="3475"/>
                  </a:lnTo>
                  <a:lnTo>
                    <a:pt x="443" y="3480"/>
                  </a:lnTo>
                  <a:lnTo>
                    <a:pt x="445" y="3483"/>
                  </a:lnTo>
                  <a:lnTo>
                    <a:pt x="445" y="3487"/>
                  </a:lnTo>
                  <a:lnTo>
                    <a:pt x="440" y="3489"/>
                  </a:lnTo>
                  <a:lnTo>
                    <a:pt x="437" y="3492"/>
                  </a:lnTo>
                  <a:lnTo>
                    <a:pt x="430" y="3501"/>
                  </a:lnTo>
                  <a:lnTo>
                    <a:pt x="426" y="3509"/>
                  </a:lnTo>
                  <a:lnTo>
                    <a:pt x="425" y="3521"/>
                  </a:lnTo>
                  <a:lnTo>
                    <a:pt x="426" y="3523"/>
                  </a:lnTo>
                  <a:lnTo>
                    <a:pt x="428" y="3524"/>
                  </a:lnTo>
                  <a:lnTo>
                    <a:pt x="430" y="3530"/>
                  </a:lnTo>
                  <a:lnTo>
                    <a:pt x="431" y="3541"/>
                  </a:lnTo>
                  <a:lnTo>
                    <a:pt x="435" y="3543"/>
                  </a:lnTo>
                  <a:lnTo>
                    <a:pt x="437" y="3547"/>
                  </a:lnTo>
                  <a:lnTo>
                    <a:pt x="438" y="3555"/>
                  </a:lnTo>
                  <a:lnTo>
                    <a:pt x="447" y="3557"/>
                  </a:lnTo>
                  <a:lnTo>
                    <a:pt x="455" y="3559"/>
                  </a:lnTo>
                  <a:lnTo>
                    <a:pt x="460" y="3564"/>
                  </a:lnTo>
                  <a:lnTo>
                    <a:pt x="465" y="3569"/>
                  </a:lnTo>
                  <a:lnTo>
                    <a:pt x="467" y="3576"/>
                  </a:lnTo>
                  <a:lnTo>
                    <a:pt x="471" y="3581"/>
                  </a:lnTo>
                  <a:lnTo>
                    <a:pt x="477" y="3591"/>
                  </a:lnTo>
                  <a:lnTo>
                    <a:pt x="486" y="3600"/>
                  </a:lnTo>
                  <a:lnTo>
                    <a:pt x="493" y="3610"/>
                  </a:lnTo>
                  <a:lnTo>
                    <a:pt x="493" y="3618"/>
                  </a:lnTo>
                  <a:lnTo>
                    <a:pt x="494" y="3625"/>
                  </a:lnTo>
                  <a:lnTo>
                    <a:pt x="498" y="3630"/>
                  </a:lnTo>
                  <a:lnTo>
                    <a:pt x="500" y="3637"/>
                  </a:lnTo>
                  <a:lnTo>
                    <a:pt x="500" y="3671"/>
                  </a:lnTo>
                  <a:lnTo>
                    <a:pt x="508" y="3676"/>
                  </a:lnTo>
                  <a:lnTo>
                    <a:pt x="512" y="3680"/>
                  </a:lnTo>
                  <a:lnTo>
                    <a:pt x="513" y="3685"/>
                  </a:lnTo>
                  <a:lnTo>
                    <a:pt x="517" y="3685"/>
                  </a:lnTo>
                  <a:lnTo>
                    <a:pt x="520" y="3685"/>
                  </a:lnTo>
                  <a:lnTo>
                    <a:pt x="525" y="3683"/>
                  </a:lnTo>
                  <a:lnTo>
                    <a:pt x="529" y="3682"/>
                  </a:lnTo>
                  <a:lnTo>
                    <a:pt x="532" y="3680"/>
                  </a:lnTo>
                  <a:lnTo>
                    <a:pt x="534" y="3676"/>
                  </a:lnTo>
                  <a:lnTo>
                    <a:pt x="541" y="3661"/>
                  </a:lnTo>
                  <a:lnTo>
                    <a:pt x="544" y="3659"/>
                  </a:lnTo>
                  <a:lnTo>
                    <a:pt x="547" y="3658"/>
                  </a:lnTo>
                  <a:lnTo>
                    <a:pt x="552" y="3661"/>
                  </a:lnTo>
                  <a:lnTo>
                    <a:pt x="558" y="3664"/>
                  </a:lnTo>
                  <a:lnTo>
                    <a:pt x="563" y="3668"/>
                  </a:lnTo>
                  <a:lnTo>
                    <a:pt x="568" y="3671"/>
                  </a:lnTo>
                  <a:lnTo>
                    <a:pt x="575" y="3673"/>
                  </a:lnTo>
                  <a:lnTo>
                    <a:pt x="582" y="3671"/>
                  </a:lnTo>
                  <a:lnTo>
                    <a:pt x="587" y="3673"/>
                  </a:lnTo>
                  <a:lnTo>
                    <a:pt x="588" y="3675"/>
                  </a:lnTo>
                  <a:lnTo>
                    <a:pt x="588" y="3678"/>
                  </a:lnTo>
                  <a:lnTo>
                    <a:pt x="595" y="3678"/>
                  </a:lnTo>
                  <a:lnTo>
                    <a:pt x="602" y="3676"/>
                  </a:lnTo>
                  <a:lnTo>
                    <a:pt x="605" y="3673"/>
                  </a:lnTo>
                  <a:lnTo>
                    <a:pt x="609" y="3668"/>
                  </a:lnTo>
                  <a:lnTo>
                    <a:pt x="612" y="3663"/>
                  </a:lnTo>
                  <a:lnTo>
                    <a:pt x="616" y="3659"/>
                  </a:lnTo>
                  <a:lnTo>
                    <a:pt x="621" y="3658"/>
                  </a:lnTo>
                  <a:lnTo>
                    <a:pt x="629" y="3658"/>
                  </a:lnTo>
                  <a:lnTo>
                    <a:pt x="636" y="3649"/>
                  </a:lnTo>
                  <a:lnTo>
                    <a:pt x="641" y="3641"/>
                  </a:lnTo>
                  <a:lnTo>
                    <a:pt x="646" y="3635"/>
                  </a:lnTo>
                  <a:lnTo>
                    <a:pt x="652" y="3634"/>
                  </a:lnTo>
                  <a:lnTo>
                    <a:pt x="657" y="3632"/>
                  </a:lnTo>
                  <a:lnTo>
                    <a:pt x="664" y="3630"/>
                  </a:lnTo>
                  <a:lnTo>
                    <a:pt x="662" y="3623"/>
                  </a:lnTo>
                  <a:lnTo>
                    <a:pt x="662" y="3617"/>
                  </a:lnTo>
                  <a:lnTo>
                    <a:pt x="665" y="3608"/>
                  </a:lnTo>
                  <a:lnTo>
                    <a:pt x="669" y="3600"/>
                  </a:lnTo>
                  <a:lnTo>
                    <a:pt x="670" y="3594"/>
                  </a:lnTo>
                  <a:lnTo>
                    <a:pt x="670" y="3589"/>
                  </a:lnTo>
                  <a:lnTo>
                    <a:pt x="669" y="3586"/>
                  </a:lnTo>
                  <a:lnTo>
                    <a:pt x="667" y="3582"/>
                  </a:lnTo>
                  <a:lnTo>
                    <a:pt x="662" y="3577"/>
                  </a:lnTo>
                  <a:lnTo>
                    <a:pt x="658" y="3576"/>
                  </a:lnTo>
                  <a:lnTo>
                    <a:pt x="657" y="3572"/>
                  </a:lnTo>
                  <a:lnTo>
                    <a:pt x="655" y="3569"/>
                  </a:lnTo>
                  <a:lnTo>
                    <a:pt x="657" y="3562"/>
                  </a:lnTo>
                  <a:lnTo>
                    <a:pt x="660" y="3562"/>
                  </a:lnTo>
                  <a:lnTo>
                    <a:pt x="664" y="3560"/>
                  </a:lnTo>
                  <a:lnTo>
                    <a:pt x="667" y="3555"/>
                  </a:lnTo>
                  <a:lnTo>
                    <a:pt x="669" y="3553"/>
                  </a:lnTo>
                  <a:lnTo>
                    <a:pt x="670" y="3547"/>
                  </a:lnTo>
                  <a:lnTo>
                    <a:pt x="674" y="3543"/>
                  </a:lnTo>
                  <a:lnTo>
                    <a:pt x="677" y="3541"/>
                  </a:lnTo>
                  <a:lnTo>
                    <a:pt x="684" y="3540"/>
                  </a:lnTo>
                  <a:lnTo>
                    <a:pt x="694" y="3540"/>
                  </a:lnTo>
                  <a:lnTo>
                    <a:pt x="704" y="3541"/>
                  </a:lnTo>
                  <a:lnTo>
                    <a:pt x="708" y="3541"/>
                  </a:lnTo>
                  <a:lnTo>
                    <a:pt x="711" y="3541"/>
                  </a:lnTo>
                  <a:lnTo>
                    <a:pt x="715" y="3536"/>
                  </a:lnTo>
                  <a:lnTo>
                    <a:pt x="718" y="3531"/>
                  </a:lnTo>
                  <a:lnTo>
                    <a:pt x="723" y="3528"/>
                  </a:lnTo>
                  <a:lnTo>
                    <a:pt x="732" y="3528"/>
                  </a:lnTo>
                  <a:lnTo>
                    <a:pt x="733" y="3531"/>
                  </a:lnTo>
                  <a:lnTo>
                    <a:pt x="735" y="3533"/>
                  </a:lnTo>
                  <a:lnTo>
                    <a:pt x="742" y="3535"/>
                  </a:lnTo>
                  <a:lnTo>
                    <a:pt x="759" y="3535"/>
                  </a:lnTo>
                  <a:lnTo>
                    <a:pt x="769" y="3548"/>
                  </a:lnTo>
                  <a:lnTo>
                    <a:pt x="774" y="3555"/>
                  </a:lnTo>
                  <a:lnTo>
                    <a:pt x="781" y="3560"/>
                  </a:lnTo>
                  <a:lnTo>
                    <a:pt x="788" y="3565"/>
                  </a:lnTo>
                  <a:lnTo>
                    <a:pt x="797" y="3569"/>
                  </a:lnTo>
                  <a:lnTo>
                    <a:pt x="807" y="3570"/>
                  </a:lnTo>
                  <a:lnTo>
                    <a:pt x="820" y="3569"/>
                  </a:lnTo>
                  <a:lnTo>
                    <a:pt x="820" y="3576"/>
                  </a:lnTo>
                  <a:lnTo>
                    <a:pt x="820" y="3582"/>
                  </a:lnTo>
                  <a:lnTo>
                    <a:pt x="822" y="3588"/>
                  </a:lnTo>
                  <a:lnTo>
                    <a:pt x="827" y="3589"/>
                  </a:lnTo>
                  <a:lnTo>
                    <a:pt x="832" y="3581"/>
                  </a:lnTo>
                  <a:lnTo>
                    <a:pt x="839" y="3574"/>
                  </a:lnTo>
                  <a:lnTo>
                    <a:pt x="846" y="3567"/>
                  </a:lnTo>
                  <a:lnTo>
                    <a:pt x="854" y="3562"/>
                  </a:lnTo>
                  <a:lnTo>
                    <a:pt x="854" y="3507"/>
                  </a:lnTo>
                  <a:lnTo>
                    <a:pt x="858" y="3506"/>
                  </a:lnTo>
                  <a:lnTo>
                    <a:pt x="861" y="3504"/>
                  </a:lnTo>
                  <a:lnTo>
                    <a:pt x="868" y="3501"/>
                  </a:lnTo>
                  <a:lnTo>
                    <a:pt x="872" y="3499"/>
                  </a:lnTo>
                  <a:lnTo>
                    <a:pt x="875" y="3497"/>
                  </a:lnTo>
                  <a:lnTo>
                    <a:pt x="875" y="3492"/>
                  </a:lnTo>
                  <a:lnTo>
                    <a:pt x="875" y="3487"/>
                  </a:lnTo>
                  <a:lnTo>
                    <a:pt x="873" y="3483"/>
                  </a:lnTo>
                  <a:lnTo>
                    <a:pt x="870" y="3482"/>
                  </a:lnTo>
                  <a:lnTo>
                    <a:pt x="861" y="3480"/>
                  </a:lnTo>
                  <a:lnTo>
                    <a:pt x="861" y="3466"/>
                  </a:lnTo>
                  <a:lnTo>
                    <a:pt x="861" y="3465"/>
                  </a:lnTo>
                  <a:lnTo>
                    <a:pt x="872" y="3460"/>
                  </a:lnTo>
                  <a:lnTo>
                    <a:pt x="877" y="3451"/>
                  </a:lnTo>
                  <a:lnTo>
                    <a:pt x="880" y="3443"/>
                  </a:lnTo>
                  <a:lnTo>
                    <a:pt x="880" y="3437"/>
                  </a:lnTo>
                  <a:lnTo>
                    <a:pt x="878" y="3432"/>
                  </a:lnTo>
                  <a:lnTo>
                    <a:pt x="882" y="3432"/>
                  </a:lnTo>
                  <a:lnTo>
                    <a:pt x="882" y="3426"/>
                  </a:lnTo>
                  <a:lnTo>
                    <a:pt x="882" y="3419"/>
                  </a:lnTo>
                  <a:lnTo>
                    <a:pt x="882" y="3414"/>
                  </a:lnTo>
                  <a:lnTo>
                    <a:pt x="882" y="3408"/>
                  </a:lnTo>
                  <a:lnTo>
                    <a:pt x="880" y="3405"/>
                  </a:lnTo>
                  <a:lnTo>
                    <a:pt x="877" y="3403"/>
                  </a:lnTo>
                  <a:lnTo>
                    <a:pt x="872" y="3398"/>
                  </a:lnTo>
                  <a:lnTo>
                    <a:pt x="868" y="3397"/>
                  </a:lnTo>
                  <a:lnTo>
                    <a:pt x="868" y="3391"/>
                  </a:lnTo>
                  <a:lnTo>
                    <a:pt x="875" y="3391"/>
                  </a:lnTo>
                  <a:lnTo>
                    <a:pt x="878" y="3388"/>
                  </a:lnTo>
                  <a:lnTo>
                    <a:pt x="880" y="3386"/>
                  </a:lnTo>
                  <a:lnTo>
                    <a:pt x="883" y="3373"/>
                  </a:lnTo>
                  <a:lnTo>
                    <a:pt x="882" y="3361"/>
                  </a:lnTo>
                  <a:lnTo>
                    <a:pt x="882" y="3357"/>
                  </a:lnTo>
                  <a:lnTo>
                    <a:pt x="882" y="3337"/>
                  </a:lnTo>
                  <a:lnTo>
                    <a:pt x="885" y="3328"/>
                  </a:lnTo>
                  <a:lnTo>
                    <a:pt x="890" y="3322"/>
                  </a:lnTo>
                  <a:lnTo>
                    <a:pt x="894" y="3313"/>
                  </a:lnTo>
                  <a:lnTo>
                    <a:pt x="895" y="3308"/>
                  </a:lnTo>
                  <a:lnTo>
                    <a:pt x="895" y="3303"/>
                  </a:lnTo>
                  <a:lnTo>
                    <a:pt x="894" y="3286"/>
                  </a:lnTo>
                  <a:lnTo>
                    <a:pt x="894" y="3270"/>
                  </a:lnTo>
                  <a:lnTo>
                    <a:pt x="897" y="3240"/>
                  </a:lnTo>
                  <a:lnTo>
                    <a:pt x="899" y="3226"/>
                  </a:lnTo>
                  <a:lnTo>
                    <a:pt x="901" y="3212"/>
                  </a:lnTo>
                  <a:lnTo>
                    <a:pt x="899" y="3199"/>
                  </a:lnTo>
                  <a:lnTo>
                    <a:pt x="895" y="3187"/>
                  </a:lnTo>
                  <a:lnTo>
                    <a:pt x="901" y="3178"/>
                  </a:lnTo>
                  <a:lnTo>
                    <a:pt x="906" y="3171"/>
                  </a:lnTo>
                  <a:lnTo>
                    <a:pt x="909" y="3166"/>
                  </a:lnTo>
                  <a:lnTo>
                    <a:pt x="911" y="3161"/>
                  </a:lnTo>
                  <a:lnTo>
                    <a:pt x="911" y="3154"/>
                  </a:lnTo>
                  <a:lnTo>
                    <a:pt x="909" y="3146"/>
                  </a:lnTo>
                  <a:lnTo>
                    <a:pt x="902" y="3136"/>
                  </a:lnTo>
                  <a:lnTo>
                    <a:pt x="894" y="3127"/>
                  </a:lnTo>
                  <a:lnTo>
                    <a:pt x="887" y="3117"/>
                  </a:lnTo>
                  <a:lnTo>
                    <a:pt x="883" y="3112"/>
                  </a:lnTo>
                  <a:lnTo>
                    <a:pt x="882" y="3105"/>
                  </a:lnTo>
                  <a:lnTo>
                    <a:pt x="882" y="3071"/>
                  </a:lnTo>
                  <a:lnTo>
                    <a:pt x="889" y="3060"/>
                  </a:lnTo>
                  <a:lnTo>
                    <a:pt x="897" y="3052"/>
                  </a:lnTo>
                  <a:lnTo>
                    <a:pt x="904" y="3042"/>
                  </a:lnTo>
                  <a:lnTo>
                    <a:pt x="907" y="3037"/>
                  </a:lnTo>
                  <a:lnTo>
                    <a:pt x="909" y="3030"/>
                  </a:lnTo>
                  <a:lnTo>
                    <a:pt x="912" y="3030"/>
                  </a:lnTo>
                  <a:lnTo>
                    <a:pt x="916" y="3026"/>
                  </a:lnTo>
                  <a:lnTo>
                    <a:pt x="921" y="3021"/>
                  </a:lnTo>
                  <a:lnTo>
                    <a:pt x="923" y="3018"/>
                  </a:lnTo>
                  <a:lnTo>
                    <a:pt x="926" y="3016"/>
                  </a:lnTo>
                  <a:lnTo>
                    <a:pt x="930" y="3016"/>
                  </a:lnTo>
                  <a:lnTo>
                    <a:pt x="936" y="3016"/>
                  </a:lnTo>
                  <a:lnTo>
                    <a:pt x="936" y="3009"/>
                  </a:lnTo>
                  <a:lnTo>
                    <a:pt x="938" y="3004"/>
                  </a:lnTo>
                  <a:lnTo>
                    <a:pt x="943" y="2994"/>
                  </a:lnTo>
                  <a:lnTo>
                    <a:pt x="945" y="2992"/>
                  </a:lnTo>
                  <a:lnTo>
                    <a:pt x="950" y="2984"/>
                  </a:lnTo>
                  <a:lnTo>
                    <a:pt x="957" y="2973"/>
                  </a:lnTo>
                  <a:lnTo>
                    <a:pt x="959" y="2970"/>
                  </a:lnTo>
                  <a:lnTo>
                    <a:pt x="959" y="2965"/>
                  </a:lnTo>
                  <a:lnTo>
                    <a:pt x="959" y="2960"/>
                  </a:lnTo>
                  <a:lnTo>
                    <a:pt x="957" y="2955"/>
                  </a:lnTo>
                  <a:lnTo>
                    <a:pt x="957" y="2951"/>
                  </a:lnTo>
                  <a:close/>
                  <a:moveTo>
                    <a:pt x="793" y="2620"/>
                  </a:moveTo>
                  <a:lnTo>
                    <a:pt x="788" y="2629"/>
                  </a:lnTo>
                  <a:lnTo>
                    <a:pt x="786" y="2634"/>
                  </a:lnTo>
                  <a:lnTo>
                    <a:pt x="786" y="2641"/>
                  </a:lnTo>
                  <a:lnTo>
                    <a:pt x="800" y="2641"/>
                  </a:lnTo>
                  <a:lnTo>
                    <a:pt x="800" y="2634"/>
                  </a:lnTo>
                  <a:lnTo>
                    <a:pt x="800" y="2627"/>
                  </a:lnTo>
                  <a:lnTo>
                    <a:pt x="798" y="2622"/>
                  </a:lnTo>
                  <a:lnTo>
                    <a:pt x="793" y="2620"/>
                  </a:lnTo>
                  <a:close/>
                  <a:moveTo>
                    <a:pt x="807" y="2646"/>
                  </a:moveTo>
                  <a:lnTo>
                    <a:pt x="810" y="2646"/>
                  </a:lnTo>
                  <a:lnTo>
                    <a:pt x="819" y="2653"/>
                  </a:lnTo>
                  <a:lnTo>
                    <a:pt x="826" y="2660"/>
                  </a:lnTo>
                  <a:lnTo>
                    <a:pt x="829" y="2663"/>
                  </a:lnTo>
                  <a:lnTo>
                    <a:pt x="829" y="2665"/>
                  </a:lnTo>
                  <a:lnTo>
                    <a:pt x="831" y="2667"/>
                  </a:lnTo>
                  <a:lnTo>
                    <a:pt x="836" y="2667"/>
                  </a:lnTo>
                  <a:lnTo>
                    <a:pt x="843" y="2665"/>
                  </a:lnTo>
                  <a:lnTo>
                    <a:pt x="846" y="2665"/>
                  </a:lnTo>
                  <a:lnTo>
                    <a:pt x="849" y="2667"/>
                  </a:lnTo>
                  <a:lnTo>
                    <a:pt x="848" y="2661"/>
                  </a:lnTo>
                  <a:lnTo>
                    <a:pt x="844" y="2656"/>
                  </a:lnTo>
                  <a:lnTo>
                    <a:pt x="843" y="2651"/>
                  </a:lnTo>
                  <a:lnTo>
                    <a:pt x="843" y="2649"/>
                  </a:lnTo>
                  <a:lnTo>
                    <a:pt x="846" y="2646"/>
                  </a:lnTo>
                  <a:lnTo>
                    <a:pt x="846" y="2644"/>
                  </a:lnTo>
                  <a:lnTo>
                    <a:pt x="848" y="2627"/>
                  </a:lnTo>
                  <a:lnTo>
                    <a:pt x="843" y="2627"/>
                  </a:lnTo>
                  <a:lnTo>
                    <a:pt x="839" y="2629"/>
                  </a:lnTo>
                  <a:lnTo>
                    <a:pt x="836" y="2631"/>
                  </a:lnTo>
                  <a:lnTo>
                    <a:pt x="834" y="2634"/>
                  </a:lnTo>
                  <a:lnTo>
                    <a:pt x="834" y="2638"/>
                  </a:lnTo>
                  <a:lnTo>
                    <a:pt x="832" y="2639"/>
                  </a:lnTo>
                  <a:lnTo>
                    <a:pt x="832" y="2641"/>
                  </a:lnTo>
                  <a:lnTo>
                    <a:pt x="827" y="2641"/>
                  </a:lnTo>
                  <a:lnTo>
                    <a:pt x="827" y="2638"/>
                  </a:lnTo>
                  <a:lnTo>
                    <a:pt x="827" y="2620"/>
                  </a:lnTo>
                  <a:lnTo>
                    <a:pt x="820" y="2620"/>
                  </a:lnTo>
                  <a:lnTo>
                    <a:pt x="815" y="2622"/>
                  </a:lnTo>
                  <a:lnTo>
                    <a:pt x="814" y="2626"/>
                  </a:lnTo>
                  <a:lnTo>
                    <a:pt x="812" y="2629"/>
                  </a:lnTo>
                  <a:lnTo>
                    <a:pt x="810" y="2634"/>
                  </a:lnTo>
                  <a:lnTo>
                    <a:pt x="808" y="2638"/>
                  </a:lnTo>
                  <a:lnTo>
                    <a:pt x="805" y="2641"/>
                  </a:lnTo>
                  <a:lnTo>
                    <a:pt x="800" y="2641"/>
                  </a:lnTo>
                  <a:lnTo>
                    <a:pt x="800" y="2644"/>
                  </a:lnTo>
                  <a:lnTo>
                    <a:pt x="802" y="2646"/>
                  </a:lnTo>
                  <a:lnTo>
                    <a:pt x="807" y="2646"/>
                  </a:lnTo>
                  <a:close/>
                  <a:moveTo>
                    <a:pt x="431" y="2668"/>
                  </a:moveTo>
                  <a:lnTo>
                    <a:pt x="431" y="2689"/>
                  </a:lnTo>
                  <a:lnTo>
                    <a:pt x="430" y="2694"/>
                  </a:lnTo>
                  <a:lnTo>
                    <a:pt x="426" y="2697"/>
                  </a:lnTo>
                  <a:lnTo>
                    <a:pt x="416" y="2706"/>
                  </a:lnTo>
                  <a:lnTo>
                    <a:pt x="413" y="2711"/>
                  </a:lnTo>
                  <a:lnTo>
                    <a:pt x="411" y="2714"/>
                  </a:lnTo>
                  <a:lnTo>
                    <a:pt x="413" y="2719"/>
                  </a:lnTo>
                  <a:lnTo>
                    <a:pt x="418" y="2723"/>
                  </a:lnTo>
                  <a:lnTo>
                    <a:pt x="419" y="2719"/>
                  </a:lnTo>
                  <a:lnTo>
                    <a:pt x="423" y="2718"/>
                  </a:lnTo>
                  <a:lnTo>
                    <a:pt x="426" y="2716"/>
                  </a:lnTo>
                  <a:lnTo>
                    <a:pt x="431" y="2716"/>
                  </a:lnTo>
                  <a:lnTo>
                    <a:pt x="433" y="2707"/>
                  </a:lnTo>
                  <a:lnTo>
                    <a:pt x="435" y="2704"/>
                  </a:lnTo>
                  <a:lnTo>
                    <a:pt x="438" y="2702"/>
                  </a:lnTo>
                  <a:lnTo>
                    <a:pt x="445" y="2702"/>
                  </a:lnTo>
                  <a:lnTo>
                    <a:pt x="450" y="2701"/>
                  </a:lnTo>
                  <a:lnTo>
                    <a:pt x="459" y="2695"/>
                  </a:lnTo>
                  <a:lnTo>
                    <a:pt x="459" y="2687"/>
                  </a:lnTo>
                  <a:lnTo>
                    <a:pt x="462" y="2682"/>
                  </a:lnTo>
                  <a:lnTo>
                    <a:pt x="464" y="2675"/>
                  </a:lnTo>
                  <a:lnTo>
                    <a:pt x="465" y="2668"/>
                  </a:lnTo>
                  <a:lnTo>
                    <a:pt x="431" y="2668"/>
                  </a:lnTo>
                  <a:close/>
                  <a:moveTo>
                    <a:pt x="923" y="2777"/>
                  </a:moveTo>
                  <a:lnTo>
                    <a:pt x="928" y="2776"/>
                  </a:lnTo>
                  <a:lnTo>
                    <a:pt x="930" y="2772"/>
                  </a:lnTo>
                  <a:lnTo>
                    <a:pt x="930" y="2769"/>
                  </a:lnTo>
                  <a:lnTo>
                    <a:pt x="928" y="2767"/>
                  </a:lnTo>
                  <a:lnTo>
                    <a:pt x="924" y="2765"/>
                  </a:lnTo>
                  <a:lnTo>
                    <a:pt x="923" y="2765"/>
                  </a:lnTo>
                  <a:lnTo>
                    <a:pt x="921" y="2769"/>
                  </a:lnTo>
                  <a:lnTo>
                    <a:pt x="923" y="2777"/>
                  </a:lnTo>
                  <a:close/>
                  <a:moveTo>
                    <a:pt x="895" y="2784"/>
                  </a:moveTo>
                  <a:lnTo>
                    <a:pt x="901" y="2788"/>
                  </a:lnTo>
                  <a:lnTo>
                    <a:pt x="906" y="2789"/>
                  </a:lnTo>
                  <a:lnTo>
                    <a:pt x="911" y="2788"/>
                  </a:lnTo>
                  <a:lnTo>
                    <a:pt x="916" y="2784"/>
                  </a:lnTo>
                  <a:lnTo>
                    <a:pt x="921" y="2782"/>
                  </a:lnTo>
                  <a:lnTo>
                    <a:pt x="923" y="2781"/>
                  </a:lnTo>
                  <a:lnTo>
                    <a:pt x="923" y="2777"/>
                  </a:lnTo>
                  <a:lnTo>
                    <a:pt x="906" y="2777"/>
                  </a:lnTo>
                  <a:lnTo>
                    <a:pt x="899" y="2779"/>
                  </a:lnTo>
                  <a:lnTo>
                    <a:pt x="897" y="2781"/>
                  </a:lnTo>
                  <a:lnTo>
                    <a:pt x="895" y="2784"/>
                  </a:lnTo>
                  <a:close/>
                  <a:moveTo>
                    <a:pt x="921" y="2791"/>
                  </a:moveTo>
                  <a:lnTo>
                    <a:pt x="918" y="2791"/>
                  </a:lnTo>
                  <a:lnTo>
                    <a:pt x="916" y="2791"/>
                  </a:lnTo>
                  <a:lnTo>
                    <a:pt x="916" y="2793"/>
                  </a:lnTo>
                  <a:lnTo>
                    <a:pt x="916" y="2796"/>
                  </a:lnTo>
                  <a:lnTo>
                    <a:pt x="914" y="2800"/>
                  </a:lnTo>
                  <a:lnTo>
                    <a:pt x="916" y="2803"/>
                  </a:lnTo>
                  <a:lnTo>
                    <a:pt x="918" y="2803"/>
                  </a:lnTo>
                  <a:lnTo>
                    <a:pt x="921" y="2803"/>
                  </a:lnTo>
                  <a:lnTo>
                    <a:pt x="928" y="2805"/>
                  </a:lnTo>
                  <a:lnTo>
                    <a:pt x="930" y="2806"/>
                  </a:lnTo>
                  <a:lnTo>
                    <a:pt x="931" y="2810"/>
                  </a:lnTo>
                  <a:lnTo>
                    <a:pt x="931" y="2803"/>
                  </a:lnTo>
                  <a:lnTo>
                    <a:pt x="933" y="2796"/>
                  </a:lnTo>
                  <a:lnTo>
                    <a:pt x="931" y="2793"/>
                  </a:lnTo>
                  <a:lnTo>
                    <a:pt x="930" y="2789"/>
                  </a:lnTo>
                  <a:lnTo>
                    <a:pt x="926" y="2789"/>
                  </a:lnTo>
                  <a:lnTo>
                    <a:pt x="921" y="2791"/>
                  </a:lnTo>
                  <a:close/>
                  <a:moveTo>
                    <a:pt x="370" y="3548"/>
                  </a:moveTo>
                  <a:lnTo>
                    <a:pt x="375" y="3552"/>
                  </a:lnTo>
                  <a:lnTo>
                    <a:pt x="377" y="3555"/>
                  </a:lnTo>
                  <a:lnTo>
                    <a:pt x="384" y="3565"/>
                  </a:lnTo>
                  <a:lnTo>
                    <a:pt x="387" y="3570"/>
                  </a:lnTo>
                  <a:lnTo>
                    <a:pt x="390" y="3574"/>
                  </a:lnTo>
                  <a:lnTo>
                    <a:pt x="396" y="3576"/>
                  </a:lnTo>
                  <a:lnTo>
                    <a:pt x="404" y="3576"/>
                  </a:lnTo>
                  <a:lnTo>
                    <a:pt x="409" y="3552"/>
                  </a:lnTo>
                  <a:lnTo>
                    <a:pt x="411" y="3536"/>
                  </a:lnTo>
                  <a:lnTo>
                    <a:pt x="411" y="3521"/>
                  </a:lnTo>
                  <a:lnTo>
                    <a:pt x="402" y="3521"/>
                  </a:lnTo>
                  <a:lnTo>
                    <a:pt x="396" y="3523"/>
                  </a:lnTo>
                  <a:lnTo>
                    <a:pt x="389" y="3524"/>
                  </a:lnTo>
                  <a:lnTo>
                    <a:pt x="384" y="3530"/>
                  </a:lnTo>
                  <a:lnTo>
                    <a:pt x="377" y="3538"/>
                  </a:lnTo>
                  <a:lnTo>
                    <a:pt x="370" y="3548"/>
                  </a:lnTo>
                  <a:close/>
                  <a:moveTo>
                    <a:pt x="465" y="3582"/>
                  </a:moveTo>
                  <a:lnTo>
                    <a:pt x="457" y="3577"/>
                  </a:lnTo>
                  <a:lnTo>
                    <a:pt x="448" y="3572"/>
                  </a:lnTo>
                  <a:lnTo>
                    <a:pt x="445" y="3569"/>
                  </a:lnTo>
                  <a:lnTo>
                    <a:pt x="440" y="3567"/>
                  </a:lnTo>
                  <a:lnTo>
                    <a:pt x="433" y="3567"/>
                  </a:lnTo>
                  <a:lnTo>
                    <a:pt x="425" y="3569"/>
                  </a:lnTo>
                  <a:lnTo>
                    <a:pt x="423" y="3576"/>
                  </a:lnTo>
                  <a:lnTo>
                    <a:pt x="419" y="3581"/>
                  </a:lnTo>
                  <a:lnTo>
                    <a:pt x="418" y="3588"/>
                  </a:lnTo>
                  <a:lnTo>
                    <a:pt x="418" y="3596"/>
                  </a:lnTo>
                  <a:lnTo>
                    <a:pt x="421" y="3601"/>
                  </a:lnTo>
                  <a:lnTo>
                    <a:pt x="423" y="3610"/>
                  </a:lnTo>
                  <a:lnTo>
                    <a:pt x="428" y="3623"/>
                  </a:lnTo>
                  <a:lnTo>
                    <a:pt x="430" y="3630"/>
                  </a:lnTo>
                  <a:lnTo>
                    <a:pt x="435" y="3635"/>
                  </a:lnTo>
                  <a:lnTo>
                    <a:pt x="442" y="3637"/>
                  </a:lnTo>
                  <a:lnTo>
                    <a:pt x="452" y="3637"/>
                  </a:lnTo>
                  <a:lnTo>
                    <a:pt x="455" y="3635"/>
                  </a:lnTo>
                  <a:lnTo>
                    <a:pt x="457" y="3634"/>
                  </a:lnTo>
                  <a:lnTo>
                    <a:pt x="459" y="3627"/>
                  </a:lnTo>
                  <a:lnTo>
                    <a:pt x="459" y="3610"/>
                  </a:lnTo>
                  <a:lnTo>
                    <a:pt x="460" y="3603"/>
                  </a:lnTo>
                  <a:lnTo>
                    <a:pt x="464" y="3598"/>
                  </a:lnTo>
                  <a:lnTo>
                    <a:pt x="465" y="3591"/>
                  </a:lnTo>
                  <a:lnTo>
                    <a:pt x="465" y="3582"/>
                  </a:lnTo>
                  <a:close/>
                  <a:moveTo>
                    <a:pt x="970" y="1849"/>
                  </a:moveTo>
                  <a:lnTo>
                    <a:pt x="979" y="1849"/>
                  </a:lnTo>
                  <a:lnTo>
                    <a:pt x="984" y="1848"/>
                  </a:lnTo>
                  <a:lnTo>
                    <a:pt x="987" y="1844"/>
                  </a:lnTo>
                  <a:lnTo>
                    <a:pt x="987" y="1842"/>
                  </a:lnTo>
                  <a:lnTo>
                    <a:pt x="987" y="1834"/>
                  </a:lnTo>
                  <a:lnTo>
                    <a:pt x="984" y="1822"/>
                  </a:lnTo>
                  <a:lnTo>
                    <a:pt x="989" y="1820"/>
                  </a:lnTo>
                  <a:lnTo>
                    <a:pt x="993" y="1817"/>
                  </a:lnTo>
                  <a:lnTo>
                    <a:pt x="998" y="1808"/>
                  </a:lnTo>
                  <a:lnTo>
                    <a:pt x="987" y="1807"/>
                  </a:lnTo>
                  <a:lnTo>
                    <a:pt x="981" y="1808"/>
                  </a:lnTo>
                  <a:lnTo>
                    <a:pt x="976" y="1812"/>
                  </a:lnTo>
                  <a:lnTo>
                    <a:pt x="972" y="1817"/>
                  </a:lnTo>
                  <a:lnTo>
                    <a:pt x="970" y="1824"/>
                  </a:lnTo>
                  <a:lnTo>
                    <a:pt x="970" y="1832"/>
                  </a:lnTo>
                  <a:lnTo>
                    <a:pt x="970" y="1849"/>
                  </a:lnTo>
                  <a:close/>
                  <a:moveTo>
                    <a:pt x="1182" y="1904"/>
                  </a:moveTo>
                  <a:lnTo>
                    <a:pt x="1175" y="1904"/>
                  </a:lnTo>
                  <a:lnTo>
                    <a:pt x="1170" y="1906"/>
                  </a:lnTo>
                  <a:lnTo>
                    <a:pt x="1167" y="1909"/>
                  </a:lnTo>
                  <a:lnTo>
                    <a:pt x="1163" y="1912"/>
                  </a:lnTo>
                  <a:lnTo>
                    <a:pt x="1156" y="1919"/>
                  </a:lnTo>
                  <a:lnTo>
                    <a:pt x="1153" y="1923"/>
                  </a:lnTo>
                  <a:lnTo>
                    <a:pt x="1148" y="1924"/>
                  </a:lnTo>
                  <a:lnTo>
                    <a:pt x="1143" y="1921"/>
                  </a:lnTo>
                  <a:lnTo>
                    <a:pt x="1136" y="1919"/>
                  </a:lnTo>
                  <a:lnTo>
                    <a:pt x="1129" y="1917"/>
                  </a:lnTo>
                  <a:lnTo>
                    <a:pt x="1121" y="1917"/>
                  </a:lnTo>
                  <a:lnTo>
                    <a:pt x="1121" y="1923"/>
                  </a:lnTo>
                  <a:lnTo>
                    <a:pt x="1119" y="1926"/>
                  </a:lnTo>
                  <a:lnTo>
                    <a:pt x="1117" y="1929"/>
                  </a:lnTo>
                  <a:lnTo>
                    <a:pt x="1114" y="1931"/>
                  </a:lnTo>
                  <a:lnTo>
                    <a:pt x="1112" y="1926"/>
                  </a:lnTo>
                  <a:lnTo>
                    <a:pt x="1109" y="1924"/>
                  </a:lnTo>
                  <a:lnTo>
                    <a:pt x="1104" y="1923"/>
                  </a:lnTo>
                  <a:lnTo>
                    <a:pt x="1097" y="1924"/>
                  </a:lnTo>
                  <a:lnTo>
                    <a:pt x="1085" y="1924"/>
                  </a:lnTo>
                  <a:lnTo>
                    <a:pt x="1078" y="1926"/>
                  </a:lnTo>
                  <a:lnTo>
                    <a:pt x="1073" y="1924"/>
                  </a:lnTo>
                  <a:lnTo>
                    <a:pt x="1066" y="1936"/>
                  </a:lnTo>
                  <a:lnTo>
                    <a:pt x="1063" y="1946"/>
                  </a:lnTo>
                  <a:lnTo>
                    <a:pt x="1063" y="1952"/>
                  </a:lnTo>
                  <a:lnTo>
                    <a:pt x="1063" y="1957"/>
                  </a:lnTo>
                  <a:lnTo>
                    <a:pt x="1066" y="1962"/>
                  </a:lnTo>
                  <a:lnTo>
                    <a:pt x="1073" y="1965"/>
                  </a:lnTo>
                  <a:lnTo>
                    <a:pt x="1078" y="1967"/>
                  </a:lnTo>
                  <a:lnTo>
                    <a:pt x="1080" y="1969"/>
                  </a:lnTo>
                  <a:lnTo>
                    <a:pt x="1080" y="1972"/>
                  </a:lnTo>
                  <a:lnTo>
                    <a:pt x="1085" y="1976"/>
                  </a:lnTo>
                  <a:lnTo>
                    <a:pt x="1092" y="1977"/>
                  </a:lnTo>
                  <a:lnTo>
                    <a:pt x="1097" y="1981"/>
                  </a:lnTo>
                  <a:lnTo>
                    <a:pt x="1098" y="1982"/>
                  </a:lnTo>
                  <a:lnTo>
                    <a:pt x="1100" y="1986"/>
                  </a:lnTo>
                  <a:lnTo>
                    <a:pt x="1107" y="1986"/>
                  </a:lnTo>
                  <a:lnTo>
                    <a:pt x="1112" y="1986"/>
                  </a:lnTo>
                  <a:lnTo>
                    <a:pt x="1114" y="1982"/>
                  </a:lnTo>
                  <a:lnTo>
                    <a:pt x="1117" y="1979"/>
                  </a:lnTo>
                  <a:lnTo>
                    <a:pt x="1119" y="1976"/>
                  </a:lnTo>
                  <a:lnTo>
                    <a:pt x="1122" y="1972"/>
                  </a:lnTo>
                  <a:lnTo>
                    <a:pt x="1127" y="1972"/>
                  </a:lnTo>
                  <a:lnTo>
                    <a:pt x="1134" y="1972"/>
                  </a:lnTo>
                  <a:lnTo>
                    <a:pt x="1139" y="1976"/>
                  </a:lnTo>
                  <a:lnTo>
                    <a:pt x="1146" y="1977"/>
                  </a:lnTo>
                  <a:lnTo>
                    <a:pt x="1151" y="1981"/>
                  </a:lnTo>
                  <a:lnTo>
                    <a:pt x="1153" y="1982"/>
                  </a:lnTo>
                  <a:lnTo>
                    <a:pt x="1155" y="1986"/>
                  </a:lnTo>
                  <a:lnTo>
                    <a:pt x="1163" y="1991"/>
                  </a:lnTo>
                  <a:lnTo>
                    <a:pt x="1168" y="1993"/>
                  </a:lnTo>
                  <a:lnTo>
                    <a:pt x="1175" y="1993"/>
                  </a:lnTo>
                  <a:lnTo>
                    <a:pt x="1180" y="1982"/>
                  </a:lnTo>
                  <a:lnTo>
                    <a:pt x="1184" y="1970"/>
                  </a:lnTo>
                  <a:lnTo>
                    <a:pt x="1189" y="1945"/>
                  </a:lnTo>
                  <a:lnTo>
                    <a:pt x="1189" y="1938"/>
                  </a:lnTo>
                  <a:lnTo>
                    <a:pt x="1192" y="1931"/>
                  </a:lnTo>
                  <a:lnTo>
                    <a:pt x="1196" y="1926"/>
                  </a:lnTo>
                  <a:lnTo>
                    <a:pt x="1196" y="1917"/>
                  </a:lnTo>
                  <a:lnTo>
                    <a:pt x="1187" y="1912"/>
                  </a:lnTo>
                  <a:lnTo>
                    <a:pt x="1184" y="1909"/>
                  </a:lnTo>
                  <a:lnTo>
                    <a:pt x="1182" y="1904"/>
                  </a:lnTo>
                  <a:close/>
                  <a:moveTo>
                    <a:pt x="1059" y="2013"/>
                  </a:moveTo>
                  <a:lnTo>
                    <a:pt x="1059" y="2023"/>
                  </a:lnTo>
                  <a:lnTo>
                    <a:pt x="1059" y="2034"/>
                  </a:lnTo>
                  <a:lnTo>
                    <a:pt x="1059" y="2039"/>
                  </a:lnTo>
                  <a:lnTo>
                    <a:pt x="1063" y="2040"/>
                  </a:lnTo>
                  <a:lnTo>
                    <a:pt x="1066" y="2042"/>
                  </a:lnTo>
                  <a:lnTo>
                    <a:pt x="1073" y="2040"/>
                  </a:lnTo>
                  <a:lnTo>
                    <a:pt x="1073" y="2030"/>
                  </a:lnTo>
                  <a:lnTo>
                    <a:pt x="1071" y="2022"/>
                  </a:lnTo>
                  <a:lnTo>
                    <a:pt x="1066" y="2017"/>
                  </a:lnTo>
                  <a:lnTo>
                    <a:pt x="1059" y="2013"/>
                  </a:lnTo>
                  <a:close/>
                  <a:moveTo>
                    <a:pt x="1121" y="2136"/>
                  </a:moveTo>
                  <a:lnTo>
                    <a:pt x="1126" y="2138"/>
                  </a:lnTo>
                  <a:lnTo>
                    <a:pt x="1127" y="2139"/>
                  </a:lnTo>
                  <a:lnTo>
                    <a:pt x="1127" y="2143"/>
                  </a:lnTo>
                  <a:lnTo>
                    <a:pt x="1127" y="2146"/>
                  </a:lnTo>
                  <a:lnTo>
                    <a:pt x="1127" y="2150"/>
                  </a:lnTo>
                  <a:lnTo>
                    <a:pt x="1127" y="2155"/>
                  </a:lnTo>
                  <a:lnTo>
                    <a:pt x="1127" y="2156"/>
                  </a:lnTo>
                  <a:lnTo>
                    <a:pt x="1133" y="2158"/>
                  </a:lnTo>
                  <a:lnTo>
                    <a:pt x="1138" y="2158"/>
                  </a:lnTo>
                  <a:lnTo>
                    <a:pt x="1141" y="2155"/>
                  </a:lnTo>
                  <a:lnTo>
                    <a:pt x="1143" y="2151"/>
                  </a:lnTo>
                  <a:lnTo>
                    <a:pt x="1145" y="2146"/>
                  </a:lnTo>
                  <a:lnTo>
                    <a:pt x="1145" y="2139"/>
                  </a:lnTo>
                  <a:lnTo>
                    <a:pt x="1143" y="2134"/>
                  </a:lnTo>
                  <a:lnTo>
                    <a:pt x="1141" y="2129"/>
                  </a:lnTo>
                  <a:lnTo>
                    <a:pt x="1134" y="2129"/>
                  </a:lnTo>
                  <a:lnTo>
                    <a:pt x="1127" y="2129"/>
                  </a:lnTo>
                  <a:lnTo>
                    <a:pt x="1122" y="2131"/>
                  </a:lnTo>
                  <a:lnTo>
                    <a:pt x="1121" y="2136"/>
                  </a:lnTo>
                  <a:close/>
                  <a:moveTo>
                    <a:pt x="1339" y="2143"/>
                  </a:moveTo>
                  <a:lnTo>
                    <a:pt x="1336" y="2143"/>
                  </a:lnTo>
                  <a:lnTo>
                    <a:pt x="1334" y="2139"/>
                  </a:lnTo>
                  <a:lnTo>
                    <a:pt x="1336" y="2138"/>
                  </a:lnTo>
                  <a:lnTo>
                    <a:pt x="1339" y="2136"/>
                  </a:lnTo>
                  <a:lnTo>
                    <a:pt x="1339" y="2129"/>
                  </a:lnTo>
                  <a:lnTo>
                    <a:pt x="1327" y="2129"/>
                  </a:lnTo>
                  <a:lnTo>
                    <a:pt x="1315" y="2131"/>
                  </a:lnTo>
                  <a:lnTo>
                    <a:pt x="1312" y="2133"/>
                  </a:lnTo>
                  <a:lnTo>
                    <a:pt x="1308" y="2134"/>
                  </a:lnTo>
                  <a:lnTo>
                    <a:pt x="1307" y="2138"/>
                  </a:lnTo>
                  <a:lnTo>
                    <a:pt x="1305" y="2143"/>
                  </a:lnTo>
                  <a:lnTo>
                    <a:pt x="1310" y="2145"/>
                  </a:lnTo>
                  <a:lnTo>
                    <a:pt x="1313" y="2146"/>
                  </a:lnTo>
                  <a:lnTo>
                    <a:pt x="1319" y="2153"/>
                  </a:lnTo>
                  <a:lnTo>
                    <a:pt x="1324" y="2160"/>
                  </a:lnTo>
                  <a:lnTo>
                    <a:pt x="1327" y="2162"/>
                  </a:lnTo>
                  <a:lnTo>
                    <a:pt x="1332" y="2163"/>
                  </a:lnTo>
                  <a:lnTo>
                    <a:pt x="1334" y="2158"/>
                  </a:lnTo>
                  <a:lnTo>
                    <a:pt x="1336" y="2156"/>
                  </a:lnTo>
                  <a:lnTo>
                    <a:pt x="1339" y="2156"/>
                  </a:lnTo>
                  <a:lnTo>
                    <a:pt x="1342" y="2151"/>
                  </a:lnTo>
                  <a:lnTo>
                    <a:pt x="1344" y="2148"/>
                  </a:lnTo>
                  <a:lnTo>
                    <a:pt x="1342" y="2145"/>
                  </a:lnTo>
                  <a:lnTo>
                    <a:pt x="1339" y="2143"/>
                  </a:lnTo>
                  <a:close/>
                  <a:moveTo>
                    <a:pt x="1380" y="2177"/>
                  </a:moveTo>
                  <a:lnTo>
                    <a:pt x="1380" y="2197"/>
                  </a:lnTo>
                  <a:lnTo>
                    <a:pt x="1394" y="2197"/>
                  </a:lnTo>
                  <a:lnTo>
                    <a:pt x="1395" y="2192"/>
                  </a:lnTo>
                  <a:lnTo>
                    <a:pt x="1397" y="2189"/>
                  </a:lnTo>
                  <a:lnTo>
                    <a:pt x="1400" y="2184"/>
                  </a:lnTo>
                  <a:lnTo>
                    <a:pt x="1400" y="2177"/>
                  </a:lnTo>
                  <a:lnTo>
                    <a:pt x="1380" y="2177"/>
                  </a:lnTo>
                  <a:close/>
                  <a:moveTo>
                    <a:pt x="2062" y="2777"/>
                  </a:moveTo>
                  <a:lnTo>
                    <a:pt x="2057" y="2774"/>
                  </a:lnTo>
                  <a:lnTo>
                    <a:pt x="2050" y="2772"/>
                  </a:lnTo>
                  <a:lnTo>
                    <a:pt x="2047" y="2772"/>
                  </a:lnTo>
                  <a:lnTo>
                    <a:pt x="2045" y="2772"/>
                  </a:lnTo>
                  <a:lnTo>
                    <a:pt x="2043" y="2774"/>
                  </a:lnTo>
                  <a:lnTo>
                    <a:pt x="2042" y="2777"/>
                  </a:lnTo>
                  <a:lnTo>
                    <a:pt x="2042" y="2784"/>
                  </a:lnTo>
                  <a:lnTo>
                    <a:pt x="2049" y="2784"/>
                  </a:lnTo>
                  <a:lnTo>
                    <a:pt x="2055" y="2784"/>
                  </a:lnTo>
                  <a:lnTo>
                    <a:pt x="2060" y="2782"/>
                  </a:lnTo>
                  <a:lnTo>
                    <a:pt x="2062" y="2777"/>
                  </a:lnTo>
                  <a:close/>
                  <a:moveTo>
                    <a:pt x="1987" y="2805"/>
                  </a:moveTo>
                  <a:lnTo>
                    <a:pt x="1987" y="2777"/>
                  </a:lnTo>
                  <a:lnTo>
                    <a:pt x="1979" y="2777"/>
                  </a:lnTo>
                  <a:lnTo>
                    <a:pt x="1972" y="2781"/>
                  </a:lnTo>
                  <a:lnTo>
                    <a:pt x="1968" y="2786"/>
                  </a:lnTo>
                  <a:lnTo>
                    <a:pt x="1967" y="2791"/>
                  </a:lnTo>
                  <a:lnTo>
                    <a:pt x="1968" y="2798"/>
                  </a:lnTo>
                  <a:lnTo>
                    <a:pt x="1972" y="2801"/>
                  </a:lnTo>
                  <a:lnTo>
                    <a:pt x="1979" y="2805"/>
                  </a:lnTo>
                  <a:lnTo>
                    <a:pt x="1987" y="2805"/>
                  </a:lnTo>
                  <a:close/>
                  <a:moveTo>
                    <a:pt x="2042" y="2784"/>
                  </a:moveTo>
                  <a:lnTo>
                    <a:pt x="2035" y="2784"/>
                  </a:lnTo>
                  <a:lnTo>
                    <a:pt x="2031" y="2784"/>
                  </a:lnTo>
                  <a:lnTo>
                    <a:pt x="2030" y="2786"/>
                  </a:lnTo>
                  <a:lnTo>
                    <a:pt x="2028" y="2791"/>
                  </a:lnTo>
                  <a:lnTo>
                    <a:pt x="2033" y="2791"/>
                  </a:lnTo>
                  <a:lnTo>
                    <a:pt x="2037" y="2789"/>
                  </a:lnTo>
                  <a:lnTo>
                    <a:pt x="2040" y="2788"/>
                  </a:lnTo>
                  <a:lnTo>
                    <a:pt x="2042" y="2784"/>
                  </a:lnTo>
                  <a:close/>
                  <a:moveTo>
                    <a:pt x="2028" y="2791"/>
                  </a:moveTo>
                  <a:lnTo>
                    <a:pt x="2021" y="2791"/>
                  </a:lnTo>
                  <a:lnTo>
                    <a:pt x="2014" y="2791"/>
                  </a:lnTo>
                  <a:lnTo>
                    <a:pt x="2009" y="2793"/>
                  </a:lnTo>
                  <a:lnTo>
                    <a:pt x="2008" y="2798"/>
                  </a:lnTo>
                  <a:lnTo>
                    <a:pt x="2006" y="2800"/>
                  </a:lnTo>
                  <a:lnTo>
                    <a:pt x="2004" y="2801"/>
                  </a:lnTo>
                  <a:lnTo>
                    <a:pt x="2001" y="2805"/>
                  </a:lnTo>
                  <a:lnTo>
                    <a:pt x="1996" y="2806"/>
                  </a:lnTo>
                  <a:lnTo>
                    <a:pt x="1994" y="2808"/>
                  </a:lnTo>
                  <a:lnTo>
                    <a:pt x="1994" y="2811"/>
                  </a:lnTo>
                  <a:lnTo>
                    <a:pt x="1997" y="2813"/>
                  </a:lnTo>
                  <a:lnTo>
                    <a:pt x="1999" y="2817"/>
                  </a:lnTo>
                  <a:lnTo>
                    <a:pt x="2001" y="2825"/>
                  </a:lnTo>
                  <a:lnTo>
                    <a:pt x="2008" y="2825"/>
                  </a:lnTo>
                  <a:lnTo>
                    <a:pt x="2013" y="2823"/>
                  </a:lnTo>
                  <a:lnTo>
                    <a:pt x="2018" y="2820"/>
                  </a:lnTo>
                  <a:lnTo>
                    <a:pt x="2021" y="2815"/>
                  </a:lnTo>
                  <a:lnTo>
                    <a:pt x="2025" y="2803"/>
                  </a:lnTo>
                  <a:lnTo>
                    <a:pt x="2028" y="2791"/>
                  </a:lnTo>
                  <a:close/>
                  <a:moveTo>
                    <a:pt x="2322" y="2866"/>
                  </a:moveTo>
                  <a:lnTo>
                    <a:pt x="2320" y="2871"/>
                  </a:lnTo>
                  <a:lnTo>
                    <a:pt x="2318" y="2873"/>
                  </a:lnTo>
                  <a:lnTo>
                    <a:pt x="2315" y="2873"/>
                  </a:lnTo>
                  <a:lnTo>
                    <a:pt x="2313" y="2876"/>
                  </a:lnTo>
                  <a:lnTo>
                    <a:pt x="2311" y="2878"/>
                  </a:lnTo>
                  <a:lnTo>
                    <a:pt x="2310" y="2876"/>
                  </a:lnTo>
                  <a:lnTo>
                    <a:pt x="2308" y="2873"/>
                  </a:lnTo>
                  <a:lnTo>
                    <a:pt x="2301" y="2873"/>
                  </a:lnTo>
                  <a:lnTo>
                    <a:pt x="2299" y="2880"/>
                  </a:lnTo>
                  <a:lnTo>
                    <a:pt x="2301" y="2883"/>
                  </a:lnTo>
                  <a:lnTo>
                    <a:pt x="2303" y="2886"/>
                  </a:lnTo>
                  <a:lnTo>
                    <a:pt x="2306" y="2888"/>
                  </a:lnTo>
                  <a:lnTo>
                    <a:pt x="2311" y="2893"/>
                  </a:lnTo>
                  <a:lnTo>
                    <a:pt x="2313" y="2897"/>
                  </a:lnTo>
                  <a:lnTo>
                    <a:pt x="2315" y="2900"/>
                  </a:lnTo>
                  <a:lnTo>
                    <a:pt x="2322" y="2900"/>
                  </a:lnTo>
                  <a:lnTo>
                    <a:pt x="2327" y="2898"/>
                  </a:lnTo>
                  <a:lnTo>
                    <a:pt x="2330" y="2895"/>
                  </a:lnTo>
                  <a:lnTo>
                    <a:pt x="2334" y="2892"/>
                  </a:lnTo>
                  <a:lnTo>
                    <a:pt x="2337" y="2888"/>
                  </a:lnTo>
                  <a:lnTo>
                    <a:pt x="2342" y="2886"/>
                  </a:lnTo>
                  <a:lnTo>
                    <a:pt x="2347" y="2885"/>
                  </a:lnTo>
                  <a:lnTo>
                    <a:pt x="2356" y="2886"/>
                  </a:lnTo>
                  <a:lnTo>
                    <a:pt x="2359" y="2885"/>
                  </a:lnTo>
                  <a:lnTo>
                    <a:pt x="2359" y="2881"/>
                  </a:lnTo>
                  <a:lnTo>
                    <a:pt x="2357" y="2878"/>
                  </a:lnTo>
                  <a:lnTo>
                    <a:pt x="2356" y="2873"/>
                  </a:lnTo>
                  <a:lnTo>
                    <a:pt x="2352" y="2871"/>
                  </a:lnTo>
                  <a:lnTo>
                    <a:pt x="2347" y="2869"/>
                  </a:lnTo>
                  <a:lnTo>
                    <a:pt x="2337" y="2863"/>
                  </a:lnTo>
                  <a:lnTo>
                    <a:pt x="2332" y="2861"/>
                  </a:lnTo>
                  <a:lnTo>
                    <a:pt x="2328" y="2859"/>
                  </a:lnTo>
                  <a:lnTo>
                    <a:pt x="2325" y="2861"/>
                  </a:lnTo>
                  <a:lnTo>
                    <a:pt x="2322" y="2866"/>
                  </a:lnTo>
                  <a:close/>
                  <a:moveTo>
                    <a:pt x="2417" y="2961"/>
                  </a:moveTo>
                  <a:lnTo>
                    <a:pt x="2434" y="2961"/>
                  </a:lnTo>
                  <a:lnTo>
                    <a:pt x="2441" y="2963"/>
                  </a:lnTo>
                  <a:lnTo>
                    <a:pt x="2443" y="2965"/>
                  </a:lnTo>
                  <a:lnTo>
                    <a:pt x="2444" y="2968"/>
                  </a:lnTo>
                  <a:lnTo>
                    <a:pt x="2443" y="2968"/>
                  </a:lnTo>
                  <a:lnTo>
                    <a:pt x="2441" y="2970"/>
                  </a:lnTo>
                  <a:lnTo>
                    <a:pt x="2439" y="2975"/>
                  </a:lnTo>
                  <a:lnTo>
                    <a:pt x="2439" y="2979"/>
                  </a:lnTo>
                  <a:lnTo>
                    <a:pt x="2441" y="2980"/>
                  </a:lnTo>
                  <a:lnTo>
                    <a:pt x="2444" y="2982"/>
                  </a:lnTo>
                  <a:lnTo>
                    <a:pt x="2446" y="2979"/>
                  </a:lnTo>
                  <a:lnTo>
                    <a:pt x="2448" y="2973"/>
                  </a:lnTo>
                  <a:lnTo>
                    <a:pt x="2455" y="2968"/>
                  </a:lnTo>
                  <a:lnTo>
                    <a:pt x="2456" y="2965"/>
                  </a:lnTo>
                  <a:lnTo>
                    <a:pt x="2458" y="2960"/>
                  </a:lnTo>
                  <a:lnTo>
                    <a:pt x="2460" y="2955"/>
                  </a:lnTo>
                  <a:lnTo>
                    <a:pt x="2458" y="2948"/>
                  </a:lnTo>
                  <a:lnTo>
                    <a:pt x="2451" y="2948"/>
                  </a:lnTo>
                  <a:lnTo>
                    <a:pt x="2446" y="2946"/>
                  </a:lnTo>
                  <a:lnTo>
                    <a:pt x="2438" y="2941"/>
                  </a:lnTo>
                  <a:lnTo>
                    <a:pt x="2438" y="2946"/>
                  </a:lnTo>
                  <a:lnTo>
                    <a:pt x="2434" y="2948"/>
                  </a:lnTo>
                  <a:lnTo>
                    <a:pt x="2424" y="2948"/>
                  </a:lnTo>
                  <a:lnTo>
                    <a:pt x="2419" y="2950"/>
                  </a:lnTo>
                  <a:lnTo>
                    <a:pt x="2415" y="2951"/>
                  </a:lnTo>
                  <a:lnTo>
                    <a:pt x="2415" y="2955"/>
                  </a:lnTo>
                  <a:lnTo>
                    <a:pt x="2417" y="2961"/>
                  </a:lnTo>
                  <a:close/>
                  <a:moveTo>
                    <a:pt x="3920" y="3062"/>
                  </a:moveTo>
                  <a:lnTo>
                    <a:pt x="3918" y="3060"/>
                  </a:lnTo>
                  <a:lnTo>
                    <a:pt x="3915" y="3059"/>
                  </a:lnTo>
                  <a:lnTo>
                    <a:pt x="3911" y="3057"/>
                  </a:lnTo>
                  <a:lnTo>
                    <a:pt x="3911" y="3045"/>
                  </a:lnTo>
                  <a:lnTo>
                    <a:pt x="3911" y="3033"/>
                  </a:lnTo>
                  <a:lnTo>
                    <a:pt x="3910" y="3023"/>
                  </a:lnTo>
                  <a:lnTo>
                    <a:pt x="3905" y="3016"/>
                  </a:lnTo>
                  <a:lnTo>
                    <a:pt x="3903" y="3011"/>
                  </a:lnTo>
                  <a:lnTo>
                    <a:pt x="3900" y="3008"/>
                  </a:lnTo>
                  <a:lnTo>
                    <a:pt x="3893" y="3001"/>
                  </a:lnTo>
                  <a:lnTo>
                    <a:pt x="3889" y="2997"/>
                  </a:lnTo>
                  <a:lnTo>
                    <a:pt x="3886" y="2994"/>
                  </a:lnTo>
                  <a:lnTo>
                    <a:pt x="3884" y="2989"/>
                  </a:lnTo>
                  <a:lnTo>
                    <a:pt x="3884" y="2982"/>
                  </a:lnTo>
                  <a:lnTo>
                    <a:pt x="3876" y="2977"/>
                  </a:lnTo>
                  <a:lnTo>
                    <a:pt x="3867" y="2972"/>
                  </a:lnTo>
                  <a:lnTo>
                    <a:pt x="3860" y="2965"/>
                  </a:lnTo>
                  <a:lnTo>
                    <a:pt x="3850" y="2961"/>
                  </a:lnTo>
                  <a:lnTo>
                    <a:pt x="3848" y="2956"/>
                  </a:lnTo>
                  <a:lnTo>
                    <a:pt x="3847" y="2953"/>
                  </a:lnTo>
                  <a:lnTo>
                    <a:pt x="3840" y="2948"/>
                  </a:lnTo>
                  <a:lnTo>
                    <a:pt x="3831" y="2944"/>
                  </a:lnTo>
                  <a:lnTo>
                    <a:pt x="3823" y="2941"/>
                  </a:lnTo>
                  <a:lnTo>
                    <a:pt x="3821" y="2939"/>
                  </a:lnTo>
                  <a:lnTo>
                    <a:pt x="3819" y="2938"/>
                  </a:lnTo>
                  <a:lnTo>
                    <a:pt x="3816" y="2934"/>
                  </a:lnTo>
                  <a:lnTo>
                    <a:pt x="3811" y="2932"/>
                  </a:lnTo>
                  <a:lnTo>
                    <a:pt x="3809" y="2931"/>
                  </a:lnTo>
                  <a:lnTo>
                    <a:pt x="3809" y="2927"/>
                  </a:lnTo>
                  <a:lnTo>
                    <a:pt x="3806" y="2927"/>
                  </a:lnTo>
                  <a:lnTo>
                    <a:pt x="3802" y="2927"/>
                  </a:lnTo>
                  <a:lnTo>
                    <a:pt x="3801" y="2921"/>
                  </a:lnTo>
                  <a:lnTo>
                    <a:pt x="3795" y="2917"/>
                  </a:lnTo>
                  <a:lnTo>
                    <a:pt x="3787" y="2912"/>
                  </a:lnTo>
                  <a:lnTo>
                    <a:pt x="3784" y="2910"/>
                  </a:lnTo>
                  <a:lnTo>
                    <a:pt x="3775" y="2905"/>
                  </a:lnTo>
                  <a:lnTo>
                    <a:pt x="3768" y="2898"/>
                  </a:lnTo>
                  <a:lnTo>
                    <a:pt x="3758" y="2886"/>
                  </a:lnTo>
                  <a:lnTo>
                    <a:pt x="3756" y="2883"/>
                  </a:lnTo>
                  <a:lnTo>
                    <a:pt x="3753" y="2876"/>
                  </a:lnTo>
                  <a:lnTo>
                    <a:pt x="3749" y="2871"/>
                  </a:lnTo>
                  <a:lnTo>
                    <a:pt x="3748" y="2863"/>
                  </a:lnTo>
                  <a:lnTo>
                    <a:pt x="3748" y="2852"/>
                  </a:lnTo>
                  <a:lnTo>
                    <a:pt x="3739" y="2852"/>
                  </a:lnTo>
                  <a:lnTo>
                    <a:pt x="3734" y="2849"/>
                  </a:lnTo>
                  <a:lnTo>
                    <a:pt x="3731" y="2844"/>
                  </a:lnTo>
                  <a:lnTo>
                    <a:pt x="3727" y="2839"/>
                  </a:lnTo>
                  <a:lnTo>
                    <a:pt x="3686" y="2839"/>
                  </a:lnTo>
                  <a:lnTo>
                    <a:pt x="3684" y="2835"/>
                  </a:lnTo>
                  <a:lnTo>
                    <a:pt x="3683" y="2832"/>
                  </a:lnTo>
                  <a:lnTo>
                    <a:pt x="3674" y="2830"/>
                  </a:lnTo>
                  <a:lnTo>
                    <a:pt x="3671" y="2828"/>
                  </a:lnTo>
                  <a:lnTo>
                    <a:pt x="3667" y="2827"/>
                  </a:lnTo>
                  <a:lnTo>
                    <a:pt x="3666" y="2823"/>
                  </a:lnTo>
                  <a:lnTo>
                    <a:pt x="3666" y="2818"/>
                  </a:lnTo>
                  <a:lnTo>
                    <a:pt x="3649" y="2818"/>
                  </a:lnTo>
                  <a:lnTo>
                    <a:pt x="3645" y="2818"/>
                  </a:lnTo>
                  <a:lnTo>
                    <a:pt x="3635" y="2813"/>
                  </a:lnTo>
                  <a:lnTo>
                    <a:pt x="3626" y="2811"/>
                  </a:lnTo>
                  <a:lnTo>
                    <a:pt x="3616" y="2808"/>
                  </a:lnTo>
                  <a:lnTo>
                    <a:pt x="3608" y="2805"/>
                  </a:lnTo>
                  <a:lnTo>
                    <a:pt x="3604" y="2803"/>
                  </a:lnTo>
                  <a:lnTo>
                    <a:pt x="3601" y="2803"/>
                  </a:lnTo>
                  <a:lnTo>
                    <a:pt x="3586" y="2794"/>
                  </a:lnTo>
                  <a:lnTo>
                    <a:pt x="3577" y="2791"/>
                  </a:lnTo>
                  <a:lnTo>
                    <a:pt x="3568" y="2791"/>
                  </a:lnTo>
                  <a:lnTo>
                    <a:pt x="3565" y="2789"/>
                  </a:lnTo>
                  <a:lnTo>
                    <a:pt x="3560" y="2784"/>
                  </a:lnTo>
                  <a:lnTo>
                    <a:pt x="3555" y="2784"/>
                  </a:lnTo>
                  <a:lnTo>
                    <a:pt x="3550" y="2784"/>
                  </a:lnTo>
                  <a:lnTo>
                    <a:pt x="3548" y="2779"/>
                  </a:lnTo>
                  <a:lnTo>
                    <a:pt x="3545" y="2776"/>
                  </a:lnTo>
                  <a:lnTo>
                    <a:pt x="3538" y="2769"/>
                  </a:lnTo>
                  <a:lnTo>
                    <a:pt x="3529" y="2764"/>
                  </a:lnTo>
                  <a:lnTo>
                    <a:pt x="3526" y="2760"/>
                  </a:lnTo>
                  <a:lnTo>
                    <a:pt x="3522" y="2757"/>
                  </a:lnTo>
                  <a:lnTo>
                    <a:pt x="3511" y="2748"/>
                  </a:lnTo>
                  <a:lnTo>
                    <a:pt x="3500" y="2738"/>
                  </a:lnTo>
                  <a:lnTo>
                    <a:pt x="3499" y="2735"/>
                  </a:lnTo>
                  <a:lnTo>
                    <a:pt x="3495" y="2731"/>
                  </a:lnTo>
                  <a:lnTo>
                    <a:pt x="3490" y="2728"/>
                  </a:lnTo>
                  <a:lnTo>
                    <a:pt x="3480" y="2726"/>
                  </a:lnTo>
                  <a:lnTo>
                    <a:pt x="3471" y="2723"/>
                  </a:lnTo>
                  <a:lnTo>
                    <a:pt x="3466" y="2719"/>
                  </a:lnTo>
                  <a:lnTo>
                    <a:pt x="3464" y="2716"/>
                  </a:lnTo>
                  <a:lnTo>
                    <a:pt x="3463" y="2713"/>
                  </a:lnTo>
                  <a:lnTo>
                    <a:pt x="3458" y="2709"/>
                  </a:lnTo>
                  <a:lnTo>
                    <a:pt x="3454" y="2706"/>
                  </a:lnTo>
                  <a:lnTo>
                    <a:pt x="3449" y="2704"/>
                  </a:lnTo>
                  <a:lnTo>
                    <a:pt x="3444" y="2702"/>
                  </a:lnTo>
                  <a:lnTo>
                    <a:pt x="3441" y="2702"/>
                  </a:lnTo>
                  <a:lnTo>
                    <a:pt x="3425" y="2692"/>
                  </a:lnTo>
                  <a:lnTo>
                    <a:pt x="3418" y="2689"/>
                  </a:lnTo>
                  <a:lnTo>
                    <a:pt x="3410" y="2689"/>
                  </a:lnTo>
                  <a:lnTo>
                    <a:pt x="3408" y="2687"/>
                  </a:lnTo>
                  <a:lnTo>
                    <a:pt x="3405" y="2684"/>
                  </a:lnTo>
                  <a:lnTo>
                    <a:pt x="3403" y="2682"/>
                  </a:lnTo>
                  <a:lnTo>
                    <a:pt x="3400" y="2682"/>
                  </a:lnTo>
                  <a:lnTo>
                    <a:pt x="3398" y="2677"/>
                  </a:lnTo>
                  <a:lnTo>
                    <a:pt x="3395" y="2675"/>
                  </a:lnTo>
                  <a:lnTo>
                    <a:pt x="3386" y="2672"/>
                  </a:lnTo>
                  <a:lnTo>
                    <a:pt x="3378" y="2668"/>
                  </a:lnTo>
                  <a:lnTo>
                    <a:pt x="3374" y="2667"/>
                  </a:lnTo>
                  <a:lnTo>
                    <a:pt x="3372" y="2661"/>
                  </a:lnTo>
                  <a:lnTo>
                    <a:pt x="3364" y="2663"/>
                  </a:lnTo>
                  <a:lnTo>
                    <a:pt x="3357" y="2661"/>
                  </a:lnTo>
                  <a:lnTo>
                    <a:pt x="3345" y="2658"/>
                  </a:lnTo>
                  <a:lnTo>
                    <a:pt x="3333" y="2655"/>
                  </a:lnTo>
                  <a:lnTo>
                    <a:pt x="3326" y="2655"/>
                  </a:lnTo>
                  <a:lnTo>
                    <a:pt x="3318" y="2655"/>
                  </a:lnTo>
                  <a:lnTo>
                    <a:pt x="3311" y="2655"/>
                  </a:lnTo>
                  <a:lnTo>
                    <a:pt x="3306" y="2653"/>
                  </a:lnTo>
                  <a:lnTo>
                    <a:pt x="3303" y="2649"/>
                  </a:lnTo>
                  <a:lnTo>
                    <a:pt x="3297" y="2648"/>
                  </a:lnTo>
                  <a:lnTo>
                    <a:pt x="3296" y="2646"/>
                  </a:lnTo>
                  <a:lnTo>
                    <a:pt x="3294" y="2644"/>
                  </a:lnTo>
                  <a:lnTo>
                    <a:pt x="3291" y="2641"/>
                  </a:lnTo>
                  <a:lnTo>
                    <a:pt x="3285" y="2639"/>
                  </a:lnTo>
                  <a:lnTo>
                    <a:pt x="3284" y="2638"/>
                  </a:lnTo>
                  <a:lnTo>
                    <a:pt x="3284" y="2634"/>
                  </a:lnTo>
                  <a:lnTo>
                    <a:pt x="3273" y="2634"/>
                  </a:lnTo>
                  <a:lnTo>
                    <a:pt x="3265" y="2632"/>
                  </a:lnTo>
                  <a:lnTo>
                    <a:pt x="3250" y="2626"/>
                  </a:lnTo>
                  <a:lnTo>
                    <a:pt x="3243" y="2624"/>
                  </a:lnTo>
                  <a:lnTo>
                    <a:pt x="3236" y="2620"/>
                  </a:lnTo>
                  <a:lnTo>
                    <a:pt x="3226" y="2620"/>
                  </a:lnTo>
                  <a:lnTo>
                    <a:pt x="3215" y="2620"/>
                  </a:lnTo>
                  <a:lnTo>
                    <a:pt x="3214" y="2617"/>
                  </a:lnTo>
                  <a:lnTo>
                    <a:pt x="3212" y="2614"/>
                  </a:lnTo>
                  <a:lnTo>
                    <a:pt x="3203" y="2612"/>
                  </a:lnTo>
                  <a:lnTo>
                    <a:pt x="3200" y="2610"/>
                  </a:lnTo>
                  <a:lnTo>
                    <a:pt x="3197" y="2609"/>
                  </a:lnTo>
                  <a:lnTo>
                    <a:pt x="3195" y="2605"/>
                  </a:lnTo>
                  <a:lnTo>
                    <a:pt x="3195" y="2600"/>
                  </a:lnTo>
                  <a:lnTo>
                    <a:pt x="3186" y="2600"/>
                  </a:lnTo>
                  <a:lnTo>
                    <a:pt x="3181" y="2597"/>
                  </a:lnTo>
                  <a:lnTo>
                    <a:pt x="3178" y="2591"/>
                  </a:lnTo>
                  <a:lnTo>
                    <a:pt x="3174" y="2586"/>
                  </a:lnTo>
                  <a:lnTo>
                    <a:pt x="3157" y="2586"/>
                  </a:lnTo>
                  <a:lnTo>
                    <a:pt x="3144" y="2583"/>
                  </a:lnTo>
                  <a:lnTo>
                    <a:pt x="3132" y="2578"/>
                  </a:lnTo>
                  <a:lnTo>
                    <a:pt x="3120" y="2573"/>
                  </a:lnTo>
                  <a:lnTo>
                    <a:pt x="3098" y="2561"/>
                  </a:lnTo>
                  <a:lnTo>
                    <a:pt x="3086" y="2556"/>
                  </a:lnTo>
                  <a:lnTo>
                    <a:pt x="3072" y="2552"/>
                  </a:lnTo>
                  <a:lnTo>
                    <a:pt x="3067" y="2550"/>
                  </a:lnTo>
                  <a:lnTo>
                    <a:pt x="3065" y="2549"/>
                  </a:lnTo>
                  <a:lnTo>
                    <a:pt x="3065" y="2545"/>
                  </a:lnTo>
                  <a:lnTo>
                    <a:pt x="3052" y="2545"/>
                  </a:lnTo>
                  <a:lnTo>
                    <a:pt x="3046" y="2542"/>
                  </a:lnTo>
                  <a:lnTo>
                    <a:pt x="3040" y="2540"/>
                  </a:lnTo>
                  <a:lnTo>
                    <a:pt x="3033" y="2538"/>
                  </a:lnTo>
                  <a:lnTo>
                    <a:pt x="3024" y="2538"/>
                  </a:lnTo>
                  <a:lnTo>
                    <a:pt x="3012" y="2513"/>
                  </a:lnTo>
                  <a:lnTo>
                    <a:pt x="2997" y="2491"/>
                  </a:lnTo>
                  <a:lnTo>
                    <a:pt x="2997" y="2484"/>
                  </a:lnTo>
                  <a:lnTo>
                    <a:pt x="2999" y="2477"/>
                  </a:lnTo>
                  <a:lnTo>
                    <a:pt x="3006" y="2468"/>
                  </a:lnTo>
                  <a:lnTo>
                    <a:pt x="3012" y="2460"/>
                  </a:lnTo>
                  <a:lnTo>
                    <a:pt x="3018" y="2450"/>
                  </a:lnTo>
                  <a:lnTo>
                    <a:pt x="3021" y="2450"/>
                  </a:lnTo>
                  <a:lnTo>
                    <a:pt x="3023" y="2448"/>
                  </a:lnTo>
                  <a:lnTo>
                    <a:pt x="3023" y="2445"/>
                  </a:lnTo>
                  <a:lnTo>
                    <a:pt x="3024" y="2443"/>
                  </a:lnTo>
                  <a:lnTo>
                    <a:pt x="3028" y="2443"/>
                  </a:lnTo>
                  <a:lnTo>
                    <a:pt x="3031" y="2443"/>
                  </a:lnTo>
                  <a:lnTo>
                    <a:pt x="3038" y="2443"/>
                  </a:lnTo>
                  <a:lnTo>
                    <a:pt x="3038" y="2441"/>
                  </a:lnTo>
                  <a:lnTo>
                    <a:pt x="3040" y="2439"/>
                  </a:lnTo>
                  <a:lnTo>
                    <a:pt x="3041" y="2436"/>
                  </a:lnTo>
                  <a:lnTo>
                    <a:pt x="3045" y="2436"/>
                  </a:lnTo>
                  <a:lnTo>
                    <a:pt x="3046" y="2441"/>
                  </a:lnTo>
                  <a:lnTo>
                    <a:pt x="3048" y="2443"/>
                  </a:lnTo>
                  <a:lnTo>
                    <a:pt x="3057" y="2431"/>
                  </a:lnTo>
                  <a:lnTo>
                    <a:pt x="3069" y="2419"/>
                  </a:lnTo>
                  <a:lnTo>
                    <a:pt x="3072" y="2419"/>
                  </a:lnTo>
                  <a:lnTo>
                    <a:pt x="3074" y="2417"/>
                  </a:lnTo>
                  <a:lnTo>
                    <a:pt x="3075" y="2417"/>
                  </a:lnTo>
                  <a:lnTo>
                    <a:pt x="3084" y="2414"/>
                  </a:lnTo>
                  <a:lnTo>
                    <a:pt x="3089" y="2409"/>
                  </a:lnTo>
                  <a:lnTo>
                    <a:pt x="3093" y="2402"/>
                  </a:lnTo>
                  <a:lnTo>
                    <a:pt x="3093" y="2392"/>
                  </a:lnTo>
                  <a:lnTo>
                    <a:pt x="3093" y="2388"/>
                  </a:lnTo>
                  <a:lnTo>
                    <a:pt x="3093" y="2376"/>
                  </a:lnTo>
                  <a:lnTo>
                    <a:pt x="3091" y="2368"/>
                  </a:lnTo>
                  <a:lnTo>
                    <a:pt x="3087" y="2358"/>
                  </a:lnTo>
                  <a:lnTo>
                    <a:pt x="3084" y="2349"/>
                  </a:lnTo>
                  <a:lnTo>
                    <a:pt x="3075" y="2335"/>
                  </a:lnTo>
                  <a:lnTo>
                    <a:pt x="3065" y="2320"/>
                  </a:lnTo>
                  <a:lnTo>
                    <a:pt x="3060" y="2320"/>
                  </a:lnTo>
                  <a:lnTo>
                    <a:pt x="3057" y="2318"/>
                  </a:lnTo>
                  <a:lnTo>
                    <a:pt x="3053" y="2317"/>
                  </a:lnTo>
                  <a:lnTo>
                    <a:pt x="3052" y="2313"/>
                  </a:lnTo>
                  <a:lnTo>
                    <a:pt x="3011" y="2313"/>
                  </a:lnTo>
                  <a:lnTo>
                    <a:pt x="2989" y="2317"/>
                  </a:lnTo>
                  <a:lnTo>
                    <a:pt x="2966" y="2320"/>
                  </a:lnTo>
                  <a:lnTo>
                    <a:pt x="2946" y="2325"/>
                  </a:lnTo>
                  <a:lnTo>
                    <a:pt x="2922" y="2327"/>
                  </a:lnTo>
                  <a:lnTo>
                    <a:pt x="2915" y="2327"/>
                  </a:lnTo>
                  <a:lnTo>
                    <a:pt x="2910" y="2330"/>
                  </a:lnTo>
                  <a:lnTo>
                    <a:pt x="2907" y="2332"/>
                  </a:lnTo>
                  <a:lnTo>
                    <a:pt x="2902" y="2334"/>
                  </a:lnTo>
                  <a:lnTo>
                    <a:pt x="2876" y="2334"/>
                  </a:lnTo>
                  <a:lnTo>
                    <a:pt x="2852" y="2334"/>
                  </a:lnTo>
                  <a:lnTo>
                    <a:pt x="2828" y="2334"/>
                  </a:lnTo>
                  <a:lnTo>
                    <a:pt x="2806" y="2334"/>
                  </a:lnTo>
                  <a:lnTo>
                    <a:pt x="2796" y="2334"/>
                  </a:lnTo>
                  <a:lnTo>
                    <a:pt x="2791" y="2335"/>
                  </a:lnTo>
                  <a:lnTo>
                    <a:pt x="2786" y="2334"/>
                  </a:lnTo>
                  <a:lnTo>
                    <a:pt x="2784" y="2332"/>
                  </a:lnTo>
                  <a:lnTo>
                    <a:pt x="2784" y="2330"/>
                  </a:lnTo>
                  <a:lnTo>
                    <a:pt x="2782" y="2329"/>
                  </a:lnTo>
                  <a:lnTo>
                    <a:pt x="2779" y="2327"/>
                  </a:lnTo>
                  <a:lnTo>
                    <a:pt x="2770" y="2329"/>
                  </a:lnTo>
                  <a:lnTo>
                    <a:pt x="2765" y="2330"/>
                  </a:lnTo>
                  <a:lnTo>
                    <a:pt x="2760" y="2334"/>
                  </a:lnTo>
                  <a:lnTo>
                    <a:pt x="2751" y="2334"/>
                  </a:lnTo>
                  <a:lnTo>
                    <a:pt x="2741" y="2329"/>
                  </a:lnTo>
                  <a:lnTo>
                    <a:pt x="2733" y="2322"/>
                  </a:lnTo>
                  <a:lnTo>
                    <a:pt x="2724" y="2315"/>
                  </a:lnTo>
                  <a:lnTo>
                    <a:pt x="2717" y="2313"/>
                  </a:lnTo>
                  <a:lnTo>
                    <a:pt x="2710" y="2313"/>
                  </a:lnTo>
                  <a:lnTo>
                    <a:pt x="2707" y="2310"/>
                  </a:lnTo>
                  <a:lnTo>
                    <a:pt x="2704" y="2306"/>
                  </a:lnTo>
                  <a:lnTo>
                    <a:pt x="2695" y="2301"/>
                  </a:lnTo>
                  <a:lnTo>
                    <a:pt x="2687" y="2296"/>
                  </a:lnTo>
                  <a:lnTo>
                    <a:pt x="2685" y="2291"/>
                  </a:lnTo>
                  <a:lnTo>
                    <a:pt x="2683" y="2286"/>
                  </a:lnTo>
                  <a:lnTo>
                    <a:pt x="2656" y="2286"/>
                  </a:lnTo>
                  <a:lnTo>
                    <a:pt x="2644" y="2284"/>
                  </a:lnTo>
                  <a:lnTo>
                    <a:pt x="2639" y="2283"/>
                  </a:lnTo>
                  <a:lnTo>
                    <a:pt x="2635" y="2279"/>
                  </a:lnTo>
                  <a:lnTo>
                    <a:pt x="2630" y="2278"/>
                  </a:lnTo>
                  <a:lnTo>
                    <a:pt x="2629" y="2276"/>
                  </a:lnTo>
                  <a:lnTo>
                    <a:pt x="2629" y="2272"/>
                  </a:lnTo>
                  <a:lnTo>
                    <a:pt x="2622" y="2272"/>
                  </a:lnTo>
                  <a:lnTo>
                    <a:pt x="2620" y="2269"/>
                  </a:lnTo>
                  <a:lnTo>
                    <a:pt x="2618" y="2266"/>
                  </a:lnTo>
                  <a:lnTo>
                    <a:pt x="2613" y="2260"/>
                  </a:lnTo>
                  <a:lnTo>
                    <a:pt x="2610" y="2259"/>
                  </a:lnTo>
                  <a:lnTo>
                    <a:pt x="2608" y="2255"/>
                  </a:lnTo>
                  <a:lnTo>
                    <a:pt x="2606" y="2252"/>
                  </a:lnTo>
                  <a:lnTo>
                    <a:pt x="2608" y="2245"/>
                  </a:lnTo>
                  <a:lnTo>
                    <a:pt x="2603" y="2243"/>
                  </a:lnTo>
                  <a:lnTo>
                    <a:pt x="2601" y="2242"/>
                  </a:lnTo>
                  <a:lnTo>
                    <a:pt x="2601" y="2238"/>
                  </a:lnTo>
                  <a:lnTo>
                    <a:pt x="2601" y="2225"/>
                  </a:lnTo>
                  <a:lnTo>
                    <a:pt x="2593" y="2221"/>
                  </a:lnTo>
                  <a:lnTo>
                    <a:pt x="2584" y="2218"/>
                  </a:lnTo>
                  <a:lnTo>
                    <a:pt x="2576" y="2214"/>
                  </a:lnTo>
                  <a:lnTo>
                    <a:pt x="2567" y="2211"/>
                  </a:lnTo>
                  <a:lnTo>
                    <a:pt x="2562" y="2211"/>
                  </a:lnTo>
                  <a:lnTo>
                    <a:pt x="2560" y="2208"/>
                  </a:lnTo>
                  <a:lnTo>
                    <a:pt x="2555" y="2202"/>
                  </a:lnTo>
                  <a:lnTo>
                    <a:pt x="2553" y="2199"/>
                  </a:lnTo>
                  <a:lnTo>
                    <a:pt x="2550" y="2197"/>
                  </a:lnTo>
                  <a:lnTo>
                    <a:pt x="2545" y="2197"/>
                  </a:lnTo>
                  <a:lnTo>
                    <a:pt x="2540" y="2197"/>
                  </a:lnTo>
                  <a:lnTo>
                    <a:pt x="2526" y="2177"/>
                  </a:lnTo>
                  <a:lnTo>
                    <a:pt x="2513" y="2156"/>
                  </a:lnTo>
                  <a:lnTo>
                    <a:pt x="2507" y="2155"/>
                  </a:lnTo>
                  <a:lnTo>
                    <a:pt x="2502" y="2151"/>
                  </a:lnTo>
                  <a:lnTo>
                    <a:pt x="2496" y="2143"/>
                  </a:lnTo>
                  <a:lnTo>
                    <a:pt x="2489" y="2134"/>
                  </a:lnTo>
                  <a:lnTo>
                    <a:pt x="2484" y="2131"/>
                  </a:lnTo>
                  <a:lnTo>
                    <a:pt x="2478" y="2129"/>
                  </a:lnTo>
                  <a:lnTo>
                    <a:pt x="2477" y="2126"/>
                  </a:lnTo>
                  <a:lnTo>
                    <a:pt x="2475" y="2122"/>
                  </a:lnTo>
                  <a:lnTo>
                    <a:pt x="2473" y="2119"/>
                  </a:lnTo>
                  <a:lnTo>
                    <a:pt x="2472" y="2116"/>
                  </a:lnTo>
                  <a:lnTo>
                    <a:pt x="2468" y="2116"/>
                  </a:lnTo>
                  <a:lnTo>
                    <a:pt x="2461" y="2114"/>
                  </a:lnTo>
                  <a:lnTo>
                    <a:pt x="2456" y="2110"/>
                  </a:lnTo>
                  <a:lnTo>
                    <a:pt x="2455" y="2104"/>
                  </a:lnTo>
                  <a:lnTo>
                    <a:pt x="2453" y="2098"/>
                  </a:lnTo>
                  <a:lnTo>
                    <a:pt x="2451" y="2092"/>
                  </a:lnTo>
                  <a:lnTo>
                    <a:pt x="2449" y="2087"/>
                  </a:lnTo>
                  <a:lnTo>
                    <a:pt x="2446" y="2085"/>
                  </a:lnTo>
                  <a:lnTo>
                    <a:pt x="2441" y="2083"/>
                  </a:lnTo>
                  <a:lnTo>
                    <a:pt x="2439" y="2081"/>
                  </a:lnTo>
                  <a:lnTo>
                    <a:pt x="2424" y="2061"/>
                  </a:lnTo>
                  <a:lnTo>
                    <a:pt x="2422" y="2059"/>
                  </a:lnTo>
                  <a:lnTo>
                    <a:pt x="2415" y="2058"/>
                  </a:lnTo>
                  <a:lnTo>
                    <a:pt x="2414" y="2056"/>
                  </a:lnTo>
                  <a:lnTo>
                    <a:pt x="2407" y="2046"/>
                  </a:lnTo>
                  <a:lnTo>
                    <a:pt x="2398" y="2037"/>
                  </a:lnTo>
                  <a:lnTo>
                    <a:pt x="2392" y="2030"/>
                  </a:lnTo>
                  <a:lnTo>
                    <a:pt x="2388" y="2022"/>
                  </a:lnTo>
                  <a:lnTo>
                    <a:pt x="2386" y="2020"/>
                  </a:lnTo>
                  <a:lnTo>
                    <a:pt x="2383" y="2013"/>
                  </a:lnTo>
                  <a:lnTo>
                    <a:pt x="2378" y="2010"/>
                  </a:lnTo>
                  <a:lnTo>
                    <a:pt x="2371" y="2008"/>
                  </a:lnTo>
                  <a:lnTo>
                    <a:pt x="2369" y="2006"/>
                  </a:lnTo>
                  <a:lnTo>
                    <a:pt x="2369" y="1996"/>
                  </a:lnTo>
                  <a:lnTo>
                    <a:pt x="2366" y="1989"/>
                  </a:lnTo>
                  <a:lnTo>
                    <a:pt x="2356" y="1972"/>
                  </a:lnTo>
                  <a:lnTo>
                    <a:pt x="2354" y="1969"/>
                  </a:lnTo>
                  <a:lnTo>
                    <a:pt x="2349" y="1955"/>
                  </a:lnTo>
                  <a:lnTo>
                    <a:pt x="2342" y="1940"/>
                  </a:lnTo>
                  <a:lnTo>
                    <a:pt x="2339" y="1923"/>
                  </a:lnTo>
                  <a:lnTo>
                    <a:pt x="2335" y="1904"/>
                  </a:lnTo>
                  <a:lnTo>
                    <a:pt x="2328" y="1904"/>
                  </a:lnTo>
                  <a:lnTo>
                    <a:pt x="2328" y="1890"/>
                  </a:lnTo>
                  <a:lnTo>
                    <a:pt x="2328" y="1885"/>
                  </a:lnTo>
                  <a:lnTo>
                    <a:pt x="2327" y="1880"/>
                  </a:lnTo>
                  <a:lnTo>
                    <a:pt x="2323" y="1871"/>
                  </a:lnTo>
                  <a:lnTo>
                    <a:pt x="2320" y="1863"/>
                  </a:lnTo>
                  <a:lnTo>
                    <a:pt x="2320" y="1860"/>
                  </a:lnTo>
                  <a:lnTo>
                    <a:pt x="2322" y="1853"/>
                  </a:lnTo>
                  <a:lnTo>
                    <a:pt x="2322" y="1851"/>
                  </a:lnTo>
                  <a:lnTo>
                    <a:pt x="2315" y="1842"/>
                  </a:lnTo>
                  <a:lnTo>
                    <a:pt x="2311" y="1834"/>
                  </a:lnTo>
                  <a:lnTo>
                    <a:pt x="2310" y="1824"/>
                  </a:lnTo>
                  <a:lnTo>
                    <a:pt x="2308" y="1813"/>
                  </a:lnTo>
                  <a:lnTo>
                    <a:pt x="2308" y="1810"/>
                  </a:lnTo>
                  <a:lnTo>
                    <a:pt x="2308" y="1800"/>
                  </a:lnTo>
                  <a:lnTo>
                    <a:pt x="2308" y="1796"/>
                  </a:lnTo>
                  <a:lnTo>
                    <a:pt x="2303" y="1786"/>
                  </a:lnTo>
                  <a:lnTo>
                    <a:pt x="2296" y="1778"/>
                  </a:lnTo>
                  <a:lnTo>
                    <a:pt x="2293" y="1769"/>
                  </a:lnTo>
                  <a:lnTo>
                    <a:pt x="2291" y="1766"/>
                  </a:lnTo>
                  <a:lnTo>
                    <a:pt x="2291" y="1762"/>
                  </a:lnTo>
                  <a:lnTo>
                    <a:pt x="2291" y="1757"/>
                  </a:lnTo>
                  <a:lnTo>
                    <a:pt x="2291" y="1747"/>
                  </a:lnTo>
                  <a:lnTo>
                    <a:pt x="2289" y="1744"/>
                  </a:lnTo>
                  <a:lnTo>
                    <a:pt x="2287" y="1740"/>
                  </a:lnTo>
                  <a:lnTo>
                    <a:pt x="2284" y="1740"/>
                  </a:lnTo>
                  <a:lnTo>
                    <a:pt x="2281" y="1740"/>
                  </a:lnTo>
                  <a:lnTo>
                    <a:pt x="2279" y="1733"/>
                  </a:lnTo>
                  <a:lnTo>
                    <a:pt x="2279" y="1730"/>
                  </a:lnTo>
                  <a:lnTo>
                    <a:pt x="2281" y="1721"/>
                  </a:lnTo>
                  <a:lnTo>
                    <a:pt x="2279" y="1713"/>
                  </a:lnTo>
                  <a:lnTo>
                    <a:pt x="2277" y="1708"/>
                  </a:lnTo>
                  <a:lnTo>
                    <a:pt x="2274" y="1704"/>
                  </a:lnTo>
                  <a:lnTo>
                    <a:pt x="2270" y="1699"/>
                  </a:lnTo>
                  <a:lnTo>
                    <a:pt x="2264" y="1696"/>
                  </a:lnTo>
                  <a:lnTo>
                    <a:pt x="2264" y="1694"/>
                  </a:lnTo>
                  <a:lnTo>
                    <a:pt x="2259" y="1682"/>
                  </a:lnTo>
                  <a:lnTo>
                    <a:pt x="2252" y="1669"/>
                  </a:lnTo>
                  <a:lnTo>
                    <a:pt x="2252" y="1667"/>
                  </a:lnTo>
                  <a:lnTo>
                    <a:pt x="2247" y="1660"/>
                  </a:lnTo>
                  <a:lnTo>
                    <a:pt x="2247" y="1658"/>
                  </a:lnTo>
                  <a:lnTo>
                    <a:pt x="2247" y="1648"/>
                  </a:lnTo>
                  <a:lnTo>
                    <a:pt x="2247" y="1641"/>
                  </a:lnTo>
                  <a:lnTo>
                    <a:pt x="2241" y="1634"/>
                  </a:lnTo>
                  <a:lnTo>
                    <a:pt x="2235" y="1628"/>
                  </a:lnTo>
                  <a:lnTo>
                    <a:pt x="2235" y="1624"/>
                  </a:lnTo>
                  <a:lnTo>
                    <a:pt x="2233" y="1617"/>
                  </a:lnTo>
                  <a:lnTo>
                    <a:pt x="2230" y="1617"/>
                  </a:lnTo>
                  <a:lnTo>
                    <a:pt x="2226" y="1617"/>
                  </a:lnTo>
                  <a:lnTo>
                    <a:pt x="2226" y="1614"/>
                  </a:lnTo>
                  <a:lnTo>
                    <a:pt x="2226" y="1607"/>
                  </a:lnTo>
                  <a:lnTo>
                    <a:pt x="2226" y="1604"/>
                  </a:lnTo>
                  <a:lnTo>
                    <a:pt x="2214" y="1587"/>
                  </a:lnTo>
                  <a:lnTo>
                    <a:pt x="2212" y="1583"/>
                  </a:lnTo>
                  <a:lnTo>
                    <a:pt x="2207" y="1576"/>
                  </a:lnTo>
                  <a:lnTo>
                    <a:pt x="2199" y="1571"/>
                  </a:lnTo>
                  <a:lnTo>
                    <a:pt x="2194" y="1570"/>
                  </a:lnTo>
                  <a:lnTo>
                    <a:pt x="2188" y="1570"/>
                  </a:lnTo>
                  <a:lnTo>
                    <a:pt x="2183" y="1573"/>
                  </a:lnTo>
                  <a:lnTo>
                    <a:pt x="2178" y="1576"/>
                  </a:lnTo>
                  <a:lnTo>
                    <a:pt x="2177" y="1580"/>
                  </a:lnTo>
                  <a:lnTo>
                    <a:pt x="2175" y="1582"/>
                  </a:lnTo>
                  <a:lnTo>
                    <a:pt x="2171" y="1580"/>
                  </a:lnTo>
                  <a:lnTo>
                    <a:pt x="2171" y="1576"/>
                  </a:lnTo>
                  <a:lnTo>
                    <a:pt x="2163" y="1576"/>
                  </a:lnTo>
                  <a:lnTo>
                    <a:pt x="2158" y="1575"/>
                  </a:lnTo>
                  <a:lnTo>
                    <a:pt x="2154" y="1571"/>
                  </a:lnTo>
                  <a:lnTo>
                    <a:pt x="2151" y="1566"/>
                  </a:lnTo>
                  <a:lnTo>
                    <a:pt x="2147" y="1561"/>
                  </a:lnTo>
                  <a:lnTo>
                    <a:pt x="2144" y="1558"/>
                  </a:lnTo>
                  <a:lnTo>
                    <a:pt x="2137" y="1556"/>
                  </a:lnTo>
                  <a:lnTo>
                    <a:pt x="2130" y="1556"/>
                  </a:lnTo>
                  <a:lnTo>
                    <a:pt x="2130" y="1553"/>
                  </a:lnTo>
                  <a:lnTo>
                    <a:pt x="2129" y="1551"/>
                  </a:lnTo>
                  <a:lnTo>
                    <a:pt x="2125" y="1551"/>
                  </a:lnTo>
                  <a:lnTo>
                    <a:pt x="2122" y="1546"/>
                  </a:lnTo>
                  <a:lnTo>
                    <a:pt x="2118" y="1541"/>
                  </a:lnTo>
                  <a:lnTo>
                    <a:pt x="2112" y="1536"/>
                  </a:lnTo>
                  <a:lnTo>
                    <a:pt x="2103" y="1532"/>
                  </a:lnTo>
                  <a:lnTo>
                    <a:pt x="2096" y="1529"/>
                  </a:lnTo>
                  <a:lnTo>
                    <a:pt x="2093" y="1529"/>
                  </a:lnTo>
                  <a:lnTo>
                    <a:pt x="2089" y="1527"/>
                  </a:lnTo>
                  <a:lnTo>
                    <a:pt x="2089" y="1520"/>
                  </a:lnTo>
                  <a:lnTo>
                    <a:pt x="2088" y="1515"/>
                  </a:lnTo>
                  <a:lnTo>
                    <a:pt x="2083" y="1512"/>
                  </a:lnTo>
                  <a:lnTo>
                    <a:pt x="2079" y="1508"/>
                  </a:lnTo>
                  <a:lnTo>
                    <a:pt x="2067" y="1503"/>
                  </a:lnTo>
                  <a:lnTo>
                    <a:pt x="2055" y="1498"/>
                  </a:lnTo>
                  <a:lnTo>
                    <a:pt x="2054" y="1495"/>
                  </a:lnTo>
                  <a:lnTo>
                    <a:pt x="2047" y="1486"/>
                  </a:lnTo>
                  <a:lnTo>
                    <a:pt x="2042" y="1474"/>
                  </a:lnTo>
                  <a:lnTo>
                    <a:pt x="2035" y="1476"/>
                  </a:lnTo>
                  <a:lnTo>
                    <a:pt x="2031" y="1474"/>
                  </a:lnTo>
                  <a:lnTo>
                    <a:pt x="2028" y="1472"/>
                  </a:lnTo>
                  <a:lnTo>
                    <a:pt x="2026" y="1469"/>
                  </a:lnTo>
                  <a:lnTo>
                    <a:pt x="2021" y="1464"/>
                  </a:lnTo>
                  <a:lnTo>
                    <a:pt x="2018" y="1462"/>
                  </a:lnTo>
                  <a:lnTo>
                    <a:pt x="2014" y="1460"/>
                  </a:lnTo>
                  <a:lnTo>
                    <a:pt x="2008" y="1457"/>
                  </a:lnTo>
                  <a:lnTo>
                    <a:pt x="2002" y="1452"/>
                  </a:lnTo>
                  <a:lnTo>
                    <a:pt x="1997" y="1447"/>
                  </a:lnTo>
                  <a:lnTo>
                    <a:pt x="1994" y="1440"/>
                  </a:lnTo>
                  <a:lnTo>
                    <a:pt x="1985" y="1440"/>
                  </a:lnTo>
                  <a:lnTo>
                    <a:pt x="1977" y="1440"/>
                  </a:lnTo>
                  <a:lnTo>
                    <a:pt x="1972" y="1436"/>
                  </a:lnTo>
                  <a:lnTo>
                    <a:pt x="1967" y="1433"/>
                  </a:lnTo>
                  <a:lnTo>
                    <a:pt x="1962" y="1430"/>
                  </a:lnTo>
                  <a:lnTo>
                    <a:pt x="1955" y="1428"/>
                  </a:lnTo>
                  <a:lnTo>
                    <a:pt x="1948" y="1426"/>
                  </a:lnTo>
                  <a:lnTo>
                    <a:pt x="1939" y="1426"/>
                  </a:lnTo>
                  <a:lnTo>
                    <a:pt x="1939" y="1423"/>
                  </a:lnTo>
                  <a:lnTo>
                    <a:pt x="1938" y="1421"/>
                  </a:lnTo>
                  <a:lnTo>
                    <a:pt x="1933" y="1419"/>
                  </a:lnTo>
                  <a:lnTo>
                    <a:pt x="1933" y="1411"/>
                  </a:lnTo>
                  <a:lnTo>
                    <a:pt x="1931" y="1406"/>
                  </a:lnTo>
                  <a:lnTo>
                    <a:pt x="1926" y="1402"/>
                  </a:lnTo>
                  <a:lnTo>
                    <a:pt x="1921" y="1401"/>
                  </a:lnTo>
                  <a:lnTo>
                    <a:pt x="1909" y="1397"/>
                  </a:lnTo>
                  <a:lnTo>
                    <a:pt x="1904" y="1395"/>
                  </a:lnTo>
                  <a:lnTo>
                    <a:pt x="1898" y="1392"/>
                  </a:lnTo>
                  <a:lnTo>
                    <a:pt x="1890" y="1380"/>
                  </a:lnTo>
                  <a:lnTo>
                    <a:pt x="1880" y="1370"/>
                  </a:lnTo>
                  <a:lnTo>
                    <a:pt x="1870" y="1360"/>
                  </a:lnTo>
                  <a:lnTo>
                    <a:pt x="1858" y="1351"/>
                  </a:lnTo>
                  <a:lnTo>
                    <a:pt x="1858" y="1344"/>
                  </a:lnTo>
                  <a:lnTo>
                    <a:pt x="1854" y="1341"/>
                  </a:lnTo>
                  <a:lnTo>
                    <a:pt x="1849" y="1339"/>
                  </a:lnTo>
                  <a:lnTo>
                    <a:pt x="1844" y="1338"/>
                  </a:lnTo>
                  <a:lnTo>
                    <a:pt x="1842" y="1326"/>
                  </a:lnTo>
                  <a:lnTo>
                    <a:pt x="1837" y="1317"/>
                  </a:lnTo>
                  <a:lnTo>
                    <a:pt x="1834" y="1317"/>
                  </a:lnTo>
                  <a:lnTo>
                    <a:pt x="1830" y="1317"/>
                  </a:lnTo>
                  <a:lnTo>
                    <a:pt x="1829" y="1314"/>
                  </a:lnTo>
                  <a:lnTo>
                    <a:pt x="1829" y="1309"/>
                  </a:lnTo>
                  <a:lnTo>
                    <a:pt x="1827" y="1303"/>
                  </a:lnTo>
                  <a:lnTo>
                    <a:pt x="1823" y="1303"/>
                  </a:lnTo>
                  <a:lnTo>
                    <a:pt x="1823" y="1297"/>
                  </a:lnTo>
                  <a:lnTo>
                    <a:pt x="1822" y="1291"/>
                  </a:lnTo>
                  <a:lnTo>
                    <a:pt x="1818" y="1288"/>
                  </a:lnTo>
                  <a:lnTo>
                    <a:pt x="1815" y="1285"/>
                  </a:lnTo>
                  <a:lnTo>
                    <a:pt x="1808" y="1278"/>
                  </a:lnTo>
                  <a:lnTo>
                    <a:pt x="1805" y="1274"/>
                  </a:lnTo>
                  <a:lnTo>
                    <a:pt x="1803" y="1269"/>
                  </a:lnTo>
                  <a:lnTo>
                    <a:pt x="1803" y="1242"/>
                  </a:lnTo>
                  <a:lnTo>
                    <a:pt x="1800" y="1228"/>
                  </a:lnTo>
                  <a:lnTo>
                    <a:pt x="1796" y="1215"/>
                  </a:lnTo>
                  <a:lnTo>
                    <a:pt x="1794" y="1199"/>
                  </a:lnTo>
                  <a:lnTo>
                    <a:pt x="1793" y="1193"/>
                  </a:lnTo>
                  <a:lnTo>
                    <a:pt x="1789" y="1187"/>
                  </a:lnTo>
                  <a:lnTo>
                    <a:pt x="1793" y="1176"/>
                  </a:lnTo>
                  <a:lnTo>
                    <a:pt x="1793" y="1167"/>
                  </a:lnTo>
                  <a:lnTo>
                    <a:pt x="1789" y="1140"/>
                  </a:lnTo>
                  <a:lnTo>
                    <a:pt x="1788" y="1136"/>
                  </a:lnTo>
                  <a:lnTo>
                    <a:pt x="1784" y="1135"/>
                  </a:lnTo>
                  <a:lnTo>
                    <a:pt x="1776" y="1133"/>
                  </a:lnTo>
                  <a:lnTo>
                    <a:pt x="1772" y="1131"/>
                  </a:lnTo>
                  <a:lnTo>
                    <a:pt x="1769" y="1129"/>
                  </a:lnTo>
                  <a:lnTo>
                    <a:pt x="1765" y="1128"/>
                  </a:lnTo>
                  <a:lnTo>
                    <a:pt x="1762" y="1126"/>
                  </a:lnTo>
                  <a:lnTo>
                    <a:pt x="1762" y="1121"/>
                  </a:lnTo>
                  <a:lnTo>
                    <a:pt x="1762" y="1114"/>
                  </a:lnTo>
                  <a:lnTo>
                    <a:pt x="1760" y="1102"/>
                  </a:lnTo>
                  <a:lnTo>
                    <a:pt x="1760" y="1095"/>
                  </a:lnTo>
                  <a:lnTo>
                    <a:pt x="1762" y="1090"/>
                  </a:lnTo>
                  <a:lnTo>
                    <a:pt x="1764" y="1087"/>
                  </a:lnTo>
                  <a:lnTo>
                    <a:pt x="1769" y="1085"/>
                  </a:lnTo>
                  <a:lnTo>
                    <a:pt x="1769" y="1078"/>
                  </a:lnTo>
                  <a:lnTo>
                    <a:pt x="1771" y="1075"/>
                  </a:lnTo>
                  <a:lnTo>
                    <a:pt x="1774" y="1070"/>
                  </a:lnTo>
                  <a:lnTo>
                    <a:pt x="1776" y="1065"/>
                  </a:lnTo>
                  <a:lnTo>
                    <a:pt x="1776" y="1060"/>
                  </a:lnTo>
                  <a:lnTo>
                    <a:pt x="1777" y="1056"/>
                  </a:lnTo>
                  <a:lnTo>
                    <a:pt x="1779" y="1053"/>
                  </a:lnTo>
                  <a:lnTo>
                    <a:pt x="1783" y="1051"/>
                  </a:lnTo>
                  <a:lnTo>
                    <a:pt x="1791" y="1046"/>
                  </a:lnTo>
                  <a:lnTo>
                    <a:pt x="1796" y="1044"/>
                  </a:lnTo>
                  <a:lnTo>
                    <a:pt x="1803" y="1044"/>
                  </a:lnTo>
                  <a:lnTo>
                    <a:pt x="1808" y="1053"/>
                  </a:lnTo>
                  <a:lnTo>
                    <a:pt x="1812" y="1056"/>
                  </a:lnTo>
                  <a:lnTo>
                    <a:pt x="1817" y="1058"/>
                  </a:lnTo>
                  <a:lnTo>
                    <a:pt x="1817" y="1054"/>
                  </a:lnTo>
                  <a:lnTo>
                    <a:pt x="1820" y="1054"/>
                  </a:lnTo>
                  <a:lnTo>
                    <a:pt x="1823" y="1051"/>
                  </a:lnTo>
                  <a:lnTo>
                    <a:pt x="1830" y="1051"/>
                  </a:lnTo>
                  <a:lnTo>
                    <a:pt x="1835" y="1049"/>
                  </a:lnTo>
                  <a:lnTo>
                    <a:pt x="1839" y="1046"/>
                  </a:lnTo>
                  <a:lnTo>
                    <a:pt x="1842" y="1043"/>
                  </a:lnTo>
                  <a:lnTo>
                    <a:pt x="1849" y="1036"/>
                  </a:lnTo>
                  <a:lnTo>
                    <a:pt x="1852" y="1032"/>
                  </a:lnTo>
                  <a:lnTo>
                    <a:pt x="1858" y="1031"/>
                  </a:lnTo>
                  <a:lnTo>
                    <a:pt x="1856" y="1022"/>
                  </a:lnTo>
                  <a:lnTo>
                    <a:pt x="1858" y="1015"/>
                  </a:lnTo>
                  <a:lnTo>
                    <a:pt x="1861" y="1003"/>
                  </a:lnTo>
                  <a:lnTo>
                    <a:pt x="1866" y="993"/>
                  </a:lnTo>
                  <a:lnTo>
                    <a:pt x="1871" y="983"/>
                  </a:lnTo>
                  <a:lnTo>
                    <a:pt x="1868" y="978"/>
                  </a:lnTo>
                  <a:lnTo>
                    <a:pt x="1866" y="971"/>
                  </a:lnTo>
                  <a:lnTo>
                    <a:pt x="1863" y="966"/>
                  </a:lnTo>
                  <a:lnTo>
                    <a:pt x="1861" y="964"/>
                  </a:lnTo>
                  <a:lnTo>
                    <a:pt x="1858" y="962"/>
                  </a:lnTo>
                  <a:lnTo>
                    <a:pt x="1851" y="959"/>
                  </a:lnTo>
                  <a:lnTo>
                    <a:pt x="1844" y="952"/>
                  </a:lnTo>
                  <a:lnTo>
                    <a:pt x="1837" y="942"/>
                  </a:lnTo>
                  <a:lnTo>
                    <a:pt x="1837" y="937"/>
                  </a:lnTo>
                  <a:lnTo>
                    <a:pt x="1834" y="935"/>
                  </a:lnTo>
                  <a:lnTo>
                    <a:pt x="1829" y="935"/>
                  </a:lnTo>
                  <a:lnTo>
                    <a:pt x="1823" y="935"/>
                  </a:lnTo>
                  <a:lnTo>
                    <a:pt x="1813" y="935"/>
                  </a:lnTo>
                  <a:lnTo>
                    <a:pt x="1806" y="935"/>
                  </a:lnTo>
                  <a:lnTo>
                    <a:pt x="1803" y="935"/>
                  </a:lnTo>
                  <a:lnTo>
                    <a:pt x="1803" y="901"/>
                  </a:lnTo>
                  <a:lnTo>
                    <a:pt x="1803" y="884"/>
                  </a:lnTo>
                  <a:lnTo>
                    <a:pt x="1801" y="877"/>
                  </a:lnTo>
                  <a:lnTo>
                    <a:pt x="1800" y="875"/>
                  </a:lnTo>
                  <a:lnTo>
                    <a:pt x="1796" y="873"/>
                  </a:lnTo>
                  <a:lnTo>
                    <a:pt x="1788" y="873"/>
                  </a:lnTo>
                  <a:lnTo>
                    <a:pt x="1781" y="873"/>
                  </a:lnTo>
                  <a:lnTo>
                    <a:pt x="1774" y="872"/>
                  </a:lnTo>
                  <a:lnTo>
                    <a:pt x="1769" y="870"/>
                  </a:lnTo>
                  <a:lnTo>
                    <a:pt x="1764" y="867"/>
                  </a:lnTo>
                  <a:lnTo>
                    <a:pt x="1760" y="863"/>
                  </a:lnTo>
                  <a:lnTo>
                    <a:pt x="1755" y="853"/>
                  </a:lnTo>
                  <a:lnTo>
                    <a:pt x="1760" y="831"/>
                  </a:lnTo>
                  <a:lnTo>
                    <a:pt x="1765" y="810"/>
                  </a:lnTo>
                  <a:lnTo>
                    <a:pt x="1772" y="788"/>
                  </a:lnTo>
                  <a:lnTo>
                    <a:pt x="1776" y="764"/>
                  </a:lnTo>
                  <a:lnTo>
                    <a:pt x="1783" y="764"/>
                  </a:lnTo>
                  <a:lnTo>
                    <a:pt x="1788" y="763"/>
                  </a:lnTo>
                  <a:lnTo>
                    <a:pt x="1796" y="758"/>
                  </a:lnTo>
                  <a:lnTo>
                    <a:pt x="1796" y="754"/>
                  </a:lnTo>
                  <a:lnTo>
                    <a:pt x="1796" y="751"/>
                  </a:lnTo>
                  <a:lnTo>
                    <a:pt x="1800" y="749"/>
                  </a:lnTo>
                  <a:lnTo>
                    <a:pt x="1805" y="749"/>
                  </a:lnTo>
                  <a:lnTo>
                    <a:pt x="1808" y="747"/>
                  </a:lnTo>
                  <a:lnTo>
                    <a:pt x="1810" y="746"/>
                  </a:lnTo>
                  <a:lnTo>
                    <a:pt x="1810" y="744"/>
                  </a:lnTo>
                  <a:lnTo>
                    <a:pt x="1817" y="744"/>
                  </a:lnTo>
                  <a:lnTo>
                    <a:pt x="1823" y="742"/>
                  </a:lnTo>
                  <a:lnTo>
                    <a:pt x="1827" y="739"/>
                  </a:lnTo>
                  <a:lnTo>
                    <a:pt x="1830" y="734"/>
                  </a:lnTo>
                  <a:lnTo>
                    <a:pt x="1834" y="729"/>
                  </a:lnTo>
                  <a:lnTo>
                    <a:pt x="1837" y="725"/>
                  </a:lnTo>
                  <a:lnTo>
                    <a:pt x="1842" y="723"/>
                  </a:lnTo>
                  <a:lnTo>
                    <a:pt x="1851" y="723"/>
                  </a:lnTo>
                  <a:lnTo>
                    <a:pt x="1885" y="723"/>
                  </a:lnTo>
                  <a:lnTo>
                    <a:pt x="1881" y="730"/>
                  </a:lnTo>
                  <a:lnTo>
                    <a:pt x="1876" y="735"/>
                  </a:lnTo>
                  <a:lnTo>
                    <a:pt x="1866" y="746"/>
                  </a:lnTo>
                  <a:lnTo>
                    <a:pt x="1859" y="751"/>
                  </a:lnTo>
                  <a:lnTo>
                    <a:pt x="1856" y="756"/>
                  </a:lnTo>
                  <a:lnTo>
                    <a:pt x="1852" y="763"/>
                  </a:lnTo>
                  <a:lnTo>
                    <a:pt x="1851" y="771"/>
                  </a:lnTo>
                  <a:lnTo>
                    <a:pt x="1871" y="771"/>
                  </a:lnTo>
                  <a:lnTo>
                    <a:pt x="1880" y="766"/>
                  </a:lnTo>
                  <a:lnTo>
                    <a:pt x="1883" y="766"/>
                  </a:lnTo>
                  <a:lnTo>
                    <a:pt x="1887" y="766"/>
                  </a:lnTo>
                  <a:lnTo>
                    <a:pt x="1890" y="766"/>
                  </a:lnTo>
                  <a:lnTo>
                    <a:pt x="1897" y="763"/>
                  </a:lnTo>
                  <a:lnTo>
                    <a:pt x="1905" y="756"/>
                  </a:lnTo>
                  <a:lnTo>
                    <a:pt x="1914" y="751"/>
                  </a:lnTo>
                  <a:lnTo>
                    <a:pt x="1917" y="749"/>
                  </a:lnTo>
                  <a:lnTo>
                    <a:pt x="1926" y="744"/>
                  </a:lnTo>
                  <a:lnTo>
                    <a:pt x="1927" y="742"/>
                  </a:lnTo>
                  <a:lnTo>
                    <a:pt x="1929" y="740"/>
                  </a:lnTo>
                  <a:lnTo>
                    <a:pt x="1933" y="737"/>
                  </a:lnTo>
                  <a:lnTo>
                    <a:pt x="1938" y="735"/>
                  </a:lnTo>
                  <a:lnTo>
                    <a:pt x="1939" y="734"/>
                  </a:lnTo>
                  <a:lnTo>
                    <a:pt x="1939" y="730"/>
                  </a:lnTo>
                  <a:lnTo>
                    <a:pt x="1945" y="729"/>
                  </a:lnTo>
                  <a:lnTo>
                    <a:pt x="1948" y="727"/>
                  </a:lnTo>
                  <a:lnTo>
                    <a:pt x="1953" y="720"/>
                  </a:lnTo>
                  <a:lnTo>
                    <a:pt x="1955" y="718"/>
                  </a:lnTo>
                  <a:lnTo>
                    <a:pt x="1960" y="718"/>
                  </a:lnTo>
                  <a:lnTo>
                    <a:pt x="1965" y="718"/>
                  </a:lnTo>
                  <a:lnTo>
                    <a:pt x="1970" y="717"/>
                  </a:lnTo>
                  <a:lnTo>
                    <a:pt x="1974" y="713"/>
                  </a:lnTo>
                  <a:lnTo>
                    <a:pt x="1980" y="706"/>
                  </a:lnTo>
                  <a:lnTo>
                    <a:pt x="1985" y="698"/>
                  </a:lnTo>
                  <a:lnTo>
                    <a:pt x="1989" y="696"/>
                  </a:lnTo>
                  <a:lnTo>
                    <a:pt x="2011" y="683"/>
                  </a:lnTo>
                  <a:lnTo>
                    <a:pt x="2014" y="683"/>
                  </a:lnTo>
                  <a:lnTo>
                    <a:pt x="2014" y="679"/>
                  </a:lnTo>
                  <a:lnTo>
                    <a:pt x="2014" y="676"/>
                  </a:lnTo>
                  <a:lnTo>
                    <a:pt x="2021" y="676"/>
                  </a:lnTo>
                  <a:lnTo>
                    <a:pt x="2028" y="676"/>
                  </a:lnTo>
                  <a:lnTo>
                    <a:pt x="2042" y="676"/>
                  </a:lnTo>
                  <a:lnTo>
                    <a:pt x="2047" y="671"/>
                  </a:lnTo>
                  <a:lnTo>
                    <a:pt x="2052" y="665"/>
                  </a:lnTo>
                  <a:lnTo>
                    <a:pt x="2054" y="657"/>
                  </a:lnTo>
                  <a:lnTo>
                    <a:pt x="2055" y="648"/>
                  </a:lnTo>
                  <a:lnTo>
                    <a:pt x="2059" y="643"/>
                  </a:lnTo>
                  <a:lnTo>
                    <a:pt x="2062" y="638"/>
                  </a:lnTo>
                  <a:lnTo>
                    <a:pt x="2066" y="635"/>
                  </a:lnTo>
                  <a:lnTo>
                    <a:pt x="2069" y="628"/>
                  </a:lnTo>
                  <a:lnTo>
                    <a:pt x="2072" y="630"/>
                  </a:lnTo>
                  <a:lnTo>
                    <a:pt x="2074" y="631"/>
                  </a:lnTo>
                  <a:lnTo>
                    <a:pt x="2076" y="638"/>
                  </a:lnTo>
                  <a:lnTo>
                    <a:pt x="2078" y="645"/>
                  </a:lnTo>
                  <a:lnTo>
                    <a:pt x="2079" y="648"/>
                  </a:lnTo>
                  <a:lnTo>
                    <a:pt x="2083" y="648"/>
                  </a:lnTo>
                  <a:lnTo>
                    <a:pt x="2117" y="648"/>
                  </a:lnTo>
                  <a:lnTo>
                    <a:pt x="2124" y="648"/>
                  </a:lnTo>
                  <a:lnTo>
                    <a:pt x="2127" y="647"/>
                  </a:lnTo>
                  <a:lnTo>
                    <a:pt x="2127" y="643"/>
                  </a:lnTo>
                  <a:lnTo>
                    <a:pt x="2124" y="642"/>
                  </a:lnTo>
                  <a:lnTo>
                    <a:pt x="2125" y="638"/>
                  </a:lnTo>
                  <a:lnTo>
                    <a:pt x="2127" y="636"/>
                  </a:lnTo>
                  <a:lnTo>
                    <a:pt x="2130" y="636"/>
                  </a:lnTo>
                  <a:lnTo>
                    <a:pt x="2132" y="636"/>
                  </a:lnTo>
                  <a:lnTo>
                    <a:pt x="2137" y="640"/>
                  </a:lnTo>
                  <a:lnTo>
                    <a:pt x="2144" y="642"/>
                  </a:lnTo>
                  <a:lnTo>
                    <a:pt x="2149" y="650"/>
                  </a:lnTo>
                  <a:lnTo>
                    <a:pt x="2153" y="654"/>
                  </a:lnTo>
                  <a:lnTo>
                    <a:pt x="2158" y="655"/>
                  </a:lnTo>
                  <a:lnTo>
                    <a:pt x="2163" y="654"/>
                  </a:lnTo>
                  <a:lnTo>
                    <a:pt x="2166" y="652"/>
                  </a:lnTo>
                  <a:lnTo>
                    <a:pt x="2171" y="645"/>
                  </a:lnTo>
                  <a:lnTo>
                    <a:pt x="2177" y="638"/>
                  </a:lnTo>
                  <a:lnTo>
                    <a:pt x="2180" y="636"/>
                  </a:lnTo>
                  <a:lnTo>
                    <a:pt x="2185" y="635"/>
                  </a:lnTo>
                  <a:lnTo>
                    <a:pt x="2188" y="630"/>
                  </a:lnTo>
                  <a:lnTo>
                    <a:pt x="2190" y="626"/>
                  </a:lnTo>
                  <a:lnTo>
                    <a:pt x="2188" y="623"/>
                  </a:lnTo>
                  <a:lnTo>
                    <a:pt x="2185" y="621"/>
                  </a:lnTo>
                  <a:lnTo>
                    <a:pt x="2185" y="616"/>
                  </a:lnTo>
                  <a:lnTo>
                    <a:pt x="2187" y="613"/>
                  </a:lnTo>
                  <a:lnTo>
                    <a:pt x="2188" y="609"/>
                  </a:lnTo>
                  <a:lnTo>
                    <a:pt x="2192" y="607"/>
                  </a:lnTo>
                  <a:lnTo>
                    <a:pt x="2192" y="599"/>
                  </a:lnTo>
                  <a:lnTo>
                    <a:pt x="2192" y="592"/>
                  </a:lnTo>
                  <a:lnTo>
                    <a:pt x="2188" y="587"/>
                  </a:lnTo>
                  <a:lnTo>
                    <a:pt x="2187" y="582"/>
                  </a:lnTo>
                  <a:lnTo>
                    <a:pt x="2180" y="573"/>
                  </a:lnTo>
                  <a:lnTo>
                    <a:pt x="2178" y="567"/>
                  </a:lnTo>
                  <a:lnTo>
                    <a:pt x="2178" y="560"/>
                  </a:lnTo>
                  <a:lnTo>
                    <a:pt x="2182" y="551"/>
                  </a:lnTo>
                  <a:lnTo>
                    <a:pt x="2185" y="543"/>
                  </a:lnTo>
                  <a:lnTo>
                    <a:pt x="2188" y="534"/>
                  </a:lnTo>
                  <a:lnTo>
                    <a:pt x="2192" y="526"/>
                  </a:lnTo>
                  <a:lnTo>
                    <a:pt x="2151" y="526"/>
                  </a:lnTo>
                  <a:lnTo>
                    <a:pt x="2151" y="517"/>
                  </a:lnTo>
                  <a:lnTo>
                    <a:pt x="2147" y="512"/>
                  </a:lnTo>
                  <a:lnTo>
                    <a:pt x="2144" y="505"/>
                  </a:lnTo>
                  <a:lnTo>
                    <a:pt x="2144" y="498"/>
                  </a:lnTo>
                  <a:lnTo>
                    <a:pt x="2144" y="493"/>
                  </a:lnTo>
                  <a:lnTo>
                    <a:pt x="2146" y="488"/>
                  </a:lnTo>
                  <a:lnTo>
                    <a:pt x="2147" y="483"/>
                  </a:lnTo>
                  <a:lnTo>
                    <a:pt x="2149" y="481"/>
                  </a:lnTo>
                  <a:lnTo>
                    <a:pt x="2156" y="476"/>
                  </a:lnTo>
                  <a:lnTo>
                    <a:pt x="2165" y="471"/>
                  </a:lnTo>
                  <a:lnTo>
                    <a:pt x="2173" y="452"/>
                  </a:lnTo>
                  <a:lnTo>
                    <a:pt x="2177" y="442"/>
                  </a:lnTo>
                  <a:lnTo>
                    <a:pt x="2178" y="430"/>
                  </a:lnTo>
                  <a:lnTo>
                    <a:pt x="2173" y="430"/>
                  </a:lnTo>
                  <a:lnTo>
                    <a:pt x="2171" y="427"/>
                  </a:lnTo>
                  <a:lnTo>
                    <a:pt x="2166" y="422"/>
                  </a:lnTo>
                  <a:lnTo>
                    <a:pt x="2165" y="418"/>
                  </a:lnTo>
                  <a:lnTo>
                    <a:pt x="2161" y="416"/>
                  </a:lnTo>
                  <a:lnTo>
                    <a:pt x="2156" y="416"/>
                  </a:lnTo>
                  <a:lnTo>
                    <a:pt x="2151" y="416"/>
                  </a:lnTo>
                  <a:lnTo>
                    <a:pt x="2151" y="411"/>
                  </a:lnTo>
                  <a:lnTo>
                    <a:pt x="2147" y="410"/>
                  </a:lnTo>
                  <a:lnTo>
                    <a:pt x="2142" y="410"/>
                  </a:lnTo>
                  <a:lnTo>
                    <a:pt x="2137" y="410"/>
                  </a:lnTo>
                  <a:lnTo>
                    <a:pt x="2127" y="410"/>
                  </a:lnTo>
                  <a:lnTo>
                    <a:pt x="2120" y="410"/>
                  </a:lnTo>
                  <a:lnTo>
                    <a:pt x="2117" y="410"/>
                  </a:lnTo>
                  <a:lnTo>
                    <a:pt x="2110" y="410"/>
                  </a:lnTo>
                  <a:lnTo>
                    <a:pt x="2107" y="411"/>
                  </a:lnTo>
                  <a:lnTo>
                    <a:pt x="2105" y="413"/>
                  </a:lnTo>
                  <a:lnTo>
                    <a:pt x="2103" y="416"/>
                  </a:lnTo>
                  <a:lnTo>
                    <a:pt x="2098" y="416"/>
                  </a:lnTo>
                  <a:lnTo>
                    <a:pt x="2096" y="413"/>
                  </a:lnTo>
                  <a:lnTo>
                    <a:pt x="2093" y="411"/>
                  </a:lnTo>
                  <a:lnTo>
                    <a:pt x="2089" y="410"/>
                  </a:lnTo>
                  <a:lnTo>
                    <a:pt x="2093" y="384"/>
                  </a:lnTo>
                  <a:lnTo>
                    <a:pt x="2095" y="372"/>
                  </a:lnTo>
                  <a:lnTo>
                    <a:pt x="2098" y="360"/>
                  </a:lnTo>
                  <a:lnTo>
                    <a:pt x="2101" y="350"/>
                  </a:lnTo>
                  <a:lnTo>
                    <a:pt x="2108" y="341"/>
                  </a:lnTo>
                  <a:lnTo>
                    <a:pt x="2115" y="333"/>
                  </a:lnTo>
                  <a:lnTo>
                    <a:pt x="2124" y="328"/>
                  </a:lnTo>
                  <a:lnTo>
                    <a:pt x="2129" y="328"/>
                  </a:lnTo>
                  <a:lnTo>
                    <a:pt x="2130" y="328"/>
                  </a:lnTo>
                  <a:lnTo>
                    <a:pt x="2132" y="328"/>
                  </a:lnTo>
                  <a:lnTo>
                    <a:pt x="2134" y="328"/>
                  </a:lnTo>
                  <a:lnTo>
                    <a:pt x="2137" y="328"/>
                  </a:lnTo>
                  <a:lnTo>
                    <a:pt x="2139" y="326"/>
                  </a:lnTo>
                  <a:lnTo>
                    <a:pt x="2141" y="326"/>
                  </a:lnTo>
                  <a:lnTo>
                    <a:pt x="2142" y="326"/>
                  </a:lnTo>
                  <a:lnTo>
                    <a:pt x="2146" y="322"/>
                  </a:lnTo>
                  <a:lnTo>
                    <a:pt x="2147" y="322"/>
                  </a:lnTo>
                  <a:lnTo>
                    <a:pt x="2147" y="321"/>
                  </a:lnTo>
                  <a:lnTo>
                    <a:pt x="2158" y="309"/>
                  </a:lnTo>
                  <a:lnTo>
                    <a:pt x="2165" y="304"/>
                  </a:lnTo>
                  <a:lnTo>
                    <a:pt x="2171" y="300"/>
                  </a:lnTo>
                  <a:lnTo>
                    <a:pt x="2173" y="297"/>
                  </a:lnTo>
                  <a:lnTo>
                    <a:pt x="2177" y="295"/>
                  </a:lnTo>
                  <a:lnTo>
                    <a:pt x="2180" y="294"/>
                  </a:lnTo>
                  <a:lnTo>
                    <a:pt x="2185" y="294"/>
                  </a:lnTo>
                  <a:lnTo>
                    <a:pt x="2187" y="288"/>
                  </a:lnTo>
                  <a:lnTo>
                    <a:pt x="2190" y="285"/>
                  </a:lnTo>
                  <a:lnTo>
                    <a:pt x="2192" y="283"/>
                  </a:lnTo>
                  <a:lnTo>
                    <a:pt x="2192" y="280"/>
                  </a:lnTo>
                  <a:lnTo>
                    <a:pt x="2185" y="280"/>
                  </a:lnTo>
                  <a:lnTo>
                    <a:pt x="2180" y="278"/>
                  </a:lnTo>
                  <a:lnTo>
                    <a:pt x="2171" y="273"/>
                  </a:lnTo>
                  <a:lnTo>
                    <a:pt x="2168" y="273"/>
                  </a:lnTo>
                  <a:lnTo>
                    <a:pt x="2165" y="273"/>
                  </a:lnTo>
                  <a:lnTo>
                    <a:pt x="2165" y="270"/>
                  </a:lnTo>
                  <a:lnTo>
                    <a:pt x="2165" y="266"/>
                  </a:lnTo>
                  <a:lnTo>
                    <a:pt x="2158" y="265"/>
                  </a:lnTo>
                  <a:lnTo>
                    <a:pt x="2151" y="266"/>
                  </a:lnTo>
                  <a:lnTo>
                    <a:pt x="2144" y="266"/>
                  </a:lnTo>
                  <a:lnTo>
                    <a:pt x="2137" y="266"/>
                  </a:lnTo>
                  <a:lnTo>
                    <a:pt x="2134" y="265"/>
                  </a:lnTo>
                  <a:lnTo>
                    <a:pt x="2132" y="263"/>
                  </a:lnTo>
                  <a:lnTo>
                    <a:pt x="2127" y="258"/>
                  </a:lnTo>
                  <a:lnTo>
                    <a:pt x="2120" y="254"/>
                  </a:lnTo>
                  <a:lnTo>
                    <a:pt x="2117" y="253"/>
                  </a:lnTo>
                  <a:lnTo>
                    <a:pt x="2110" y="253"/>
                  </a:lnTo>
                  <a:lnTo>
                    <a:pt x="2069" y="253"/>
                  </a:lnTo>
                  <a:lnTo>
                    <a:pt x="2067" y="256"/>
                  </a:lnTo>
                  <a:lnTo>
                    <a:pt x="2064" y="258"/>
                  </a:lnTo>
                  <a:lnTo>
                    <a:pt x="2055" y="259"/>
                  </a:lnTo>
                  <a:lnTo>
                    <a:pt x="2054" y="263"/>
                  </a:lnTo>
                  <a:lnTo>
                    <a:pt x="2050" y="265"/>
                  </a:lnTo>
                  <a:lnTo>
                    <a:pt x="2042" y="266"/>
                  </a:lnTo>
                  <a:lnTo>
                    <a:pt x="2038" y="263"/>
                  </a:lnTo>
                  <a:lnTo>
                    <a:pt x="2035" y="259"/>
                  </a:lnTo>
                  <a:lnTo>
                    <a:pt x="2026" y="254"/>
                  </a:lnTo>
                  <a:lnTo>
                    <a:pt x="2016" y="251"/>
                  </a:lnTo>
                  <a:lnTo>
                    <a:pt x="2008" y="246"/>
                  </a:lnTo>
                  <a:lnTo>
                    <a:pt x="1984" y="246"/>
                  </a:lnTo>
                  <a:lnTo>
                    <a:pt x="1962" y="244"/>
                  </a:lnTo>
                  <a:lnTo>
                    <a:pt x="1943" y="239"/>
                  </a:lnTo>
                  <a:lnTo>
                    <a:pt x="1926" y="232"/>
                  </a:lnTo>
                  <a:lnTo>
                    <a:pt x="1921" y="229"/>
                  </a:lnTo>
                  <a:lnTo>
                    <a:pt x="1914" y="227"/>
                  </a:lnTo>
                  <a:lnTo>
                    <a:pt x="1909" y="224"/>
                  </a:lnTo>
                  <a:lnTo>
                    <a:pt x="1907" y="222"/>
                  </a:lnTo>
                  <a:lnTo>
                    <a:pt x="1905" y="218"/>
                  </a:lnTo>
                  <a:lnTo>
                    <a:pt x="1878" y="218"/>
                  </a:lnTo>
                  <a:lnTo>
                    <a:pt x="1878" y="215"/>
                  </a:lnTo>
                  <a:lnTo>
                    <a:pt x="1876" y="213"/>
                  </a:lnTo>
                  <a:lnTo>
                    <a:pt x="1871" y="212"/>
                  </a:lnTo>
                  <a:lnTo>
                    <a:pt x="1868" y="208"/>
                  </a:lnTo>
                  <a:lnTo>
                    <a:pt x="1864" y="205"/>
                  </a:lnTo>
                  <a:lnTo>
                    <a:pt x="1856" y="200"/>
                  </a:lnTo>
                  <a:lnTo>
                    <a:pt x="1847" y="195"/>
                  </a:lnTo>
                  <a:lnTo>
                    <a:pt x="1846" y="189"/>
                  </a:lnTo>
                  <a:lnTo>
                    <a:pt x="1844" y="184"/>
                  </a:lnTo>
                  <a:lnTo>
                    <a:pt x="1839" y="184"/>
                  </a:lnTo>
                  <a:lnTo>
                    <a:pt x="1834" y="184"/>
                  </a:lnTo>
                  <a:lnTo>
                    <a:pt x="1829" y="179"/>
                  </a:lnTo>
                  <a:lnTo>
                    <a:pt x="1820" y="176"/>
                  </a:lnTo>
                  <a:lnTo>
                    <a:pt x="1817" y="176"/>
                  </a:lnTo>
                  <a:lnTo>
                    <a:pt x="1810" y="178"/>
                  </a:lnTo>
                  <a:lnTo>
                    <a:pt x="1805" y="169"/>
                  </a:lnTo>
                  <a:lnTo>
                    <a:pt x="1803" y="164"/>
                  </a:lnTo>
                  <a:lnTo>
                    <a:pt x="1803" y="157"/>
                  </a:lnTo>
                  <a:lnTo>
                    <a:pt x="1796" y="157"/>
                  </a:lnTo>
                  <a:lnTo>
                    <a:pt x="1791" y="155"/>
                  </a:lnTo>
                  <a:lnTo>
                    <a:pt x="1788" y="152"/>
                  </a:lnTo>
                  <a:lnTo>
                    <a:pt x="1783" y="150"/>
                  </a:lnTo>
                  <a:lnTo>
                    <a:pt x="1779" y="142"/>
                  </a:lnTo>
                  <a:lnTo>
                    <a:pt x="1776" y="133"/>
                  </a:lnTo>
                  <a:lnTo>
                    <a:pt x="1772" y="125"/>
                  </a:lnTo>
                  <a:lnTo>
                    <a:pt x="1769" y="116"/>
                  </a:lnTo>
                  <a:lnTo>
                    <a:pt x="1765" y="109"/>
                  </a:lnTo>
                  <a:lnTo>
                    <a:pt x="1762" y="104"/>
                  </a:lnTo>
                  <a:lnTo>
                    <a:pt x="1752" y="96"/>
                  </a:lnTo>
                  <a:lnTo>
                    <a:pt x="1747" y="92"/>
                  </a:lnTo>
                  <a:lnTo>
                    <a:pt x="1743" y="85"/>
                  </a:lnTo>
                  <a:lnTo>
                    <a:pt x="1742" y="79"/>
                  </a:lnTo>
                  <a:lnTo>
                    <a:pt x="1742" y="68"/>
                  </a:lnTo>
                  <a:lnTo>
                    <a:pt x="1742" y="58"/>
                  </a:lnTo>
                  <a:lnTo>
                    <a:pt x="1743" y="50"/>
                  </a:lnTo>
                  <a:lnTo>
                    <a:pt x="1748" y="45"/>
                  </a:lnTo>
                  <a:lnTo>
                    <a:pt x="1755" y="41"/>
                  </a:lnTo>
                  <a:lnTo>
                    <a:pt x="1757" y="38"/>
                  </a:lnTo>
                  <a:lnTo>
                    <a:pt x="1760" y="36"/>
                  </a:lnTo>
                  <a:lnTo>
                    <a:pt x="1765" y="31"/>
                  </a:lnTo>
                  <a:lnTo>
                    <a:pt x="1769" y="29"/>
                  </a:lnTo>
                  <a:lnTo>
                    <a:pt x="1771" y="26"/>
                  </a:lnTo>
                  <a:lnTo>
                    <a:pt x="1771" y="21"/>
                  </a:lnTo>
                  <a:lnTo>
                    <a:pt x="1769" y="14"/>
                  </a:lnTo>
                  <a:lnTo>
                    <a:pt x="1767" y="10"/>
                  </a:lnTo>
                  <a:lnTo>
                    <a:pt x="1764" y="9"/>
                  </a:lnTo>
                  <a:lnTo>
                    <a:pt x="1755" y="7"/>
                  </a:lnTo>
                  <a:lnTo>
                    <a:pt x="1755" y="2"/>
                  </a:lnTo>
                  <a:lnTo>
                    <a:pt x="1752" y="0"/>
                  </a:lnTo>
                  <a:lnTo>
                    <a:pt x="1747" y="0"/>
                  </a:lnTo>
                  <a:lnTo>
                    <a:pt x="1742" y="0"/>
                  </a:lnTo>
                  <a:lnTo>
                    <a:pt x="1731" y="0"/>
                  </a:lnTo>
                  <a:lnTo>
                    <a:pt x="1725" y="0"/>
                  </a:lnTo>
                  <a:lnTo>
                    <a:pt x="1721" y="0"/>
                  </a:lnTo>
                  <a:lnTo>
                    <a:pt x="1702" y="9"/>
                  </a:lnTo>
                  <a:lnTo>
                    <a:pt x="1692" y="12"/>
                  </a:lnTo>
                  <a:lnTo>
                    <a:pt x="1680" y="14"/>
                  </a:lnTo>
                  <a:lnTo>
                    <a:pt x="1675" y="17"/>
                  </a:lnTo>
                  <a:lnTo>
                    <a:pt x="1668" y="19"/>
                  </a:lnTo>
                  <a:lnTo>
                    <a:pt x="1663" y="22"/>
                  </a:lnTo>
                  <a:lnTo>
                    <a:pt x="1661" y="24"/>
                  </a:lnTo>
                  <a:lnTo>
                    <a:pt x="1660" y="28"/>
                  </a:lnTo>
                  <a:lnTo>
                    <a:pt x="1655" y="31"/>
                  </a:lnTo>
                  <a:lnTo>
                    <a:pt x="1649" y="34"/>
                  </a:lnTo>
                  <a:lnTo>
                    <a:pt x="1644" y="39"/>
                  </a:lnTo>
                  <a:lnTo>
                    <a:pt x="1639" y="41"/>
                  </a:lnTo>
                  <a:lnTo>
                    <a:pt x="1557" y="41"/>
                  </a:lnTo>
                  <a:lnTo>
                    <a:pt x="1544" y="39"/>
                  </a:lnTo>
                  <a:lnTo>
                    <a:pt x="1533" y="34"/>
                  </a:lnTo>
                  <a:lnTo>
                    <a:pt x="1521" y="29"/>
                  </a:lnTo>
                  <a:lnTo>
                    <a:pt x="1509" y="28"/>
                  </a:lnTo>
                  <a:lnTo>
                    <a:pt x="1501" y="29"/>
                  </a:lnTo>
                  <a:lnTo>
                    <a:pt x="1496" y="31"/>
                  </a:lnTo>
                  <a:lnTo>
                    <a:pt x="1484" y="36"/>
                  </a:lnTo>
                  <a:lnTo>
                    <a:pt x="1470" y="39"/>
                  </a:lnTo>
                  <a:lnTo>
                    <a:pt x="1463" y="41"/>
                  </a:lnTo>
                  <a:lnTo>
                    <a:pt x="1455" y="41"/>
                  </a:lnTo>
                  <a:lnTo>
                    <a:pt x="1443" y="48"/>
                  </a:lnTo>
                  <a:lnTo>
                    <a:pt x="1431" y="51"/>
                  </a:lnTo>
                  <a:lnTo>
                    <a:pt x="1419" y="57"/>
                  </a:lnTo>
                  <a:lnTo>
                    <a:pt x="1407" y="62"/>
                  </a:lnTo>
                  <a:lnTo>
                    <a:pt x="1404" y="63"/>
                  </a:lnTo>
                  <a:lnTo>
                    <a:pt x="1402" y="67"/>
                  </a:lnTo>
                  <a:lnTo>
                    <a:pt x="1400" y="75"/>
                  </a:lnTo>
                  <a:lnTo>
                    <a:pt x="1397" y="75"/>
                  </a:lnTo>
                  <a:lnTo>
                    <a:pt x="1395" y="77"/>
                  </a:lnTo>
                  <a:lnTo>
                    <a:pt x="1394" y="82"/>
                  </a:lnTo>
                  <a:lnTo>
                    <a:pt x="1380" y="103"/>
                  </a:lnTo>
                  <a:lnTo>
                    <a:pt x="1375" y="114"/>
                  </a:lnTo>
                  <a:lnTo>
                    <a:pt x="1371" y="120"/>
                  </a:lnTo>
                  <a:lnTo>
                    <a:pt x="1366" y="123"/>
                  </a:lnTo>
                  <a:lnTo>
                    <a:pt x="1365" y="125"/>
                  </a:lnTo>
                  <a:lnTo>
                    <a:pt x="1363" y="126"/>
                  </a:lnTo>
                  <a:lnTo>
                    <a:pt x="1359" y="130"/>
                  </a:lnTo>
                  <a:lnTo>
                    <a:pt x="1354" y="132"/>
                  </a:lnTo>
                  <a:lnTo>
                    <a:pt x="1353" y="133"/>
                  </a:lnTo>
                  <a:lnTo>
                    <a:pt x="1353" y="137"/>
                  </a:lnTo>
                  <a:lnTo>
                    <a:pt x="1337" y="135"/>
                  </a:lnTo>
                  <a:lnTo>
                    <a:pt x="1325" y="132"/>
                  </a:lnTo>
                  <a:lnTo>
                    <a:pt x="1315" y="126"/>
                  </a:lnTo>
                  <a:lnTo>
                    <a:pt x="1305" y="120"/>
                  </a:lnTo>
                  <a:lnTo>
                    <a:pt x="1288" y="104"/>
                  </a:lnTo>
                  <a:lnTo>
                    <a:pt x="1279" y="96"/>
                  </a:lnTo>
                  <a:lnTo>
                    <a:pt x="1271" y="89"/>
                  </a:lnTo>
                  <a:lnTo>
                    <a:pt x="1261" y="92"/>
                  </a:lnTo>
                  <a:lnTo>
                    <a:pt x="1250" y="96"/>
                  </a:lnTo>
                  <a:lnTo>
                    <a:pt x="1232" y="104"/>
                  </a:lnTo>
                  <a:lnTo>
                    <a:pt x="1215" y="114"/>
                  </a:lnTo>
                  <a:lnTo>
                    <a:pt x="1196" y="123"/>
                  </a:lnTo>
                  <a:lnTo>
                    <a:pt x="1194" y="128"/>
                  </a:lnTo>
                  <a:lnTo>
                    <a:pt x="1192" y="130"/>
                  </a:lnTo>
                  <a:lnTo>
                    <a:pt x="1189" y="130"/>
                  </a:lnTo>
                  <a:lnTo>
                    <a:pt x="1189" y="137"/>
                  </a:lnTo>
                  <a:lnTo>
                    <a:pt x="1189" y="150"/>
                  </a:lnTo>
                  <a:lnTo>
                    <a:pt x="1189" y="178"/>
                  </a:lnTo>
                  <a:lnTo>
                    <a:pt x="1187" y="183"/>
                  </a:lnTo>
                  <a:lnTo>
                    <a:pt x="1186" y="184"/>
                  </a:lnTo>
                  <a:lnTo>
                    <a:pt x="1182" y="184"/>
                  </a:lnTo>
                  <a:lnTo>
                    <a:pt x="1182" y="198"/>
                  </a:lnTo>
                  <a:lnTo>
                    <a:pt x="1180" y="203"/>
                  </a:lnTo>
                  <a:lnTo>
                    <a:pt x="1179" y="205"/>
                  </a:lnTo>
                  <a:lnTo>
                    <a:pt x="1175" y="205"/>
                  </a:lnTo>
                  <a:lnTo>
                    <a:pt x="1175" y="212"/>
                  </a:lnTo>
                  <a:lnTo>
                    <a:pt x="1180" y="213"/>
                  </a:lnTo>
                  <a:lnTo>
                    <a:pt x="1182" y="215"/>
                  </a:lnTo>
                  <a:lnTo>
                    <a:pt x="1182" y="218"/>
                  </a:lnTo>
                  <a:lnTo>
                    <a:pt x="1187" y="220"/>
                  </a:lnTo>
                  <a:lnTo>
                    <a:pt x="1189" y="222"/>
                  </a:lnTo>
                  <a:lnTo>
                    <a:pt x="1189" y="225"/>
                  </a:lnTo>
                  <a:lnTo>
                    <a:pt x="1194" y="227"/>
                  </a:lnTo>
                  <a:lnTo>
                    <a:pt x="1196" y="229"/>
                  </a:lnTo>
                  <a:lnTo>
                    <a:pt x="1196" y="232"/>
                  </a:lnTo>
                  <a:lnTo>
                    <a:pt x="1191" y="230"/>
                  </a:lnTo>
                  <a:lnTo>
                    <a:pt x="1189" y="229"/>
                  </a:lnTo>
                  <a:lnTo>
                    <a:pt x="1189" y="225"/>
                  </a:lnTo>
                  <a:lnTo>
                    <a:pt x="1182" y="225"/>
                  </a:lnTo>
                  <a:lnTo>
                    <a:pt x="1175" y="227"/>
                  </a:lnTo>
                  <a:lnTo>
                    <a:pt x="1168" y="225"/>
                  </a:lnTo>
                  <a:lnTo>
                    <a:pt x="1165" y="224"/>
                  </a:lnTo>
                  <a:lnTo>
                    <a:pt x="1162" y="222"/>
                  </a:lnTo>
                  <a:lnTo>
                    <a:pt x="1155" y="215"/>
                  </a:lnTo>
                  <a:lnTo>
                    <a:pt x="1151" y="213"/>
                  </a:lnTo>
                  <a:lnTo>
                    <a:pt x="1148" y="212"/>
                  </a:lnTo>
                  <a:lnTo>
                    <a:pt x="1148" y="207"/>
                  </a:lnTo>
                  <a:lnTo>
                    <a:pt x="1145" y="205"/>
                  </a:lnTo>
                  <a:lnTo>
                    <a:pt x="1139" y="205"/>
                  </a:lnTo>
                  <a:lnTo>
                    <a:pt x="1134" y="205"/>
                  </a:lnTo>
                  <a:lnTo>
                    <a:pt x="1124" y="205"/>
                  </a:lnTo>
                  <a:lnTo>
                    <a:pt x="1117" y="205"/>
                  </a:lnTo>
                  <a:lnTo>
                    <a:pt x="1114" y="205"/>
                  </a:lnTo>
                  <a:lnTo>
                    <a:pt x="1102" y="207"/>
                  </a:lnTo>
                  <a:lnTo>
                    <a:pt x="1097" y="208"/>
                  </a:lnTo>
                  <a:lnTo>
                    <a:pt x="1093" y="212"/>
                  </a:lnTo>
                  <a:lnTo>
                    <a:pt x="1092" y="215"/>
                  </a:lnTo>
                  <a:lnTo>
                    <a:pt x="1090" y="217"/>
                  </a:lnTo>
                  <a:lnTo>
                    <a:pt x="1090" y="218"/>
                  </a:lnTo>
                  <a:lnTo>
                    <a:pt x="1086" y="222"/>
                  </a:lnTo>
                  <a:lnTo>
                    <a:pt x="1081" y="225"/>
                  </a:lnTo>
                  <a:lnTo>
                    <a:pt x="1080" y="225"/>
                  </a:lnTo>
                  <a:lnTo>
                    <a:pt x="1080" y="227"/>
                  </a:lnTo>
                  <a:lnTo>
                    <a:pt x="1073" y="229"/>
                  </a:lnTo>
                  <a:lnTo>
                    <a:pt x="1068" y="232"/>
                  </a:lnTo>
                  <a:lnTo>
                    <a:pt x="1068" y="236"/>
                  </a:lnTo>
                  <a:lnTo>
                    <a:pt x="1066" y="237"/>
                  </a:lnTo>
                  <a:lnTo>
                    <a:pt x="1068" y="247"/>
                  </a:lnTo>
                  <a:lnTo>
                    <a:pt x="1068" y="249"/>
                  </a:lnTo>
                  <a:lnTo>
                    <a:pt x="1066" y="249"/>
                  </a:lnTo>
                  <a:lnTo>
                    <a:pt x="1066" y="253"/>
                  </a:lnTo>
                  <a:lnTo>
                    <a:pt x="1066" y="259"/>
                  </a:lnTo>
                  <a:lnTo>
                    <a:pt x="1068" y="265"/>
                  </a:lnTo>
                  <a:lnTo>
                    <a:pt x="1068" y="270"/>
                  </a:lnTo>
                  <a:lnTo>
                    <a:pt x="1069" y="275"/>
                  </a:lnTo>
                  <a:lnTo>
                    <a:pt x="1071" y="280"/>
                  </a:lnTo>
                  <a:lnTo>
                    <a:pt x="1071" y="283"/>
                  </a:lnTo>
                  <a:lnTo>
                    <a:pt x="1074" y="288"/>
                  </a:lnTo>
                  <a:lnTo>
                    <a:pt x="1076" y="292"/>
                  </a:lnTo>
                  <a:lnTo>
                    <a:pt x="1078" y="295"/>
                  </a:lnTo>
                  <a:lnTo>
                    <a:pt x="1080" y="299"/>
                  </a:lnTo>
                  <a:lnTo>
                    <a:pt x="1083" y="302"/>
                  </a:lnTo>
                  <a:lnTo>
                    <a:pt x="1086" y="304"/>
                  </a:lnTo>
                  <a:lnTo>
                    <a:pt x="1090" y="307"/>
                  </a:lnTo>
                  <a:lnTo>
                    <a:pt x="1093" y="309"/>
                  </a:lnTo>
                  <a:lnTo>
                    <a:pt x="1100" y="314"/>
                  </a:lnTo>
                  <a:lnTo>
                    <a:pt x="1100" y="341"/>
                  </a:lnTo>
                  <a:lnTo>
                    <a:pt x="1100" y="346"/>
                  </a:lnTo>
                  <a:lnTo>
                    <a:pt x="1100" y="351"/>
                  </a:lnTo>
                  <a:lnTo>
                    <a:pt x="1105" y="357"/>
                  </a:lnTo>
                  <a:lnTo>
                    <a:pt x="1107" y="363"/>
                  </a:lnTo>
                  <a:lnTo>
                    <a:pt x="1109" y="369"/>
                  </a:lnTo>
                  <a:lnTo>
                    <a:pt x="1107" y="375"/>
                  </a:lnTo>
                  <a:lnTo>
                    <a:pt x="1098" y="375"/>
                  </a:lnTo>
                  <a:lnTo>
                    <a:pt x="1093" y="372"/>
                  </a:lnTo>
                  <a:lnTo>
                    <a:pt x="1090" y="367"/>
                  </a:lnTo>
                  <a:lnTo>
                    <a:pt x="1086" y="362"/>
                  </a:lnTo>
                  <a:lnTo>
                    <a:pt x="1078" y="362"/>
                  </a:lnTo>
                  <a:lnTo>
                    <a:pt x="1073" y="358"/>
                  </a:lnTo>
                  <a:lnTo>
                    <a:pt x="1069" y="353"/>
                  </a:lnTo>
                  <a:lnTo>
                    <a:pt x="1066" y="348"/>
                  </a:lnTo>
                  <a:lnTo>
                    <a:pt x="1066" y="334"/>
                  </a:lnTo>
                  <a:lnTo>
                    <a:pt x="1066" y="326"/>
                  </a:lnTo>
                  <a:lnTo>
                    <a:pt x="1064" y="319"/>
                  </a:lnTo>
                  <a:lnTo>
                    <a:pt x="1061" y="314"/>
                  </a:lnTo>
                  <a:lnTo>
                    <a:pt x="1059" y="307"/>
                  </a:lnTo>
                  <a:lnTo>
                    <a:pt x="1045" y="309"/>
                  </a:lnTo>
                  <a:lnTo>
                    <a:pt x="1042" y="309"/>
                  </a:lnTo>
                  <a:lnTo>
                    <a:pt x="1034" y="311"/>
                  </a:lnTo>
                  <a:lnTo>
                    <a:pt x="1030" y="311"/>
                  </a:lnTo>
                  <a:lnTo>
                    <a:pt x="1020" y="312"/>
                  </a:lnTo>
                  <a:lnTo>
                    <a:pt x="1018" y="314"/>
                  </a:lnTo>
                  <a:lnTo>
                    <a:pt x="1008" y="316"/>
                  </a:lnTo>
                  <a:lnTo>
                    <a:pt x="1005" y="317"/>
                  </a:lnTo>
                  <a:lnTo>
                    <a:pt x="996" y="319"/>
                  </a:lnTo>
                  <a:lnTo>
                    <a:pt x="994" y="321"/>
                  </a:lnTo>
                  <a:lnTo>
                    <a:pt x="984" y="324"/>
                  </a:lnTo>
                  <a:lnTo>
                    <a:pt x="982" y="326"/>
                  </a:lnTo>
                  <a:lnTo>
                    <a:pt x="974" y="328"/>
                  </a:lnTo>
                  <a:lnTo>
                    <a:pt x="965" y="328"/>
                  </a:lnTo>
                  <a:lnTo>
                    <a:pt x="962" y="328"/>
                  </a:lnTo>
                  <a:lnTo>
                    <a:pt x="959" y="326"/>
                  </a:lnTo>
                  <a:lnTo>
                    <a:pt x="955" y="322"/>
                  </a:lnTo>
                  <a:lnTo>
                    <a:pt x="952" y="317"/>
                  </a:lnTo>
                  <a:lnTo>
                    <a:pt x="948" y="316"/>
                  </a:lnTo>
                  <a:lnTo>
                    <a:pt x="945" y="316"/>
                  </a:lnTo>
                  <a:lnTo>
                    <a:pt x="941" y="317"/>
                  </a:lnTo>
                  <a:lnTo>
                    <a:pt x="940" y="314"/>
                  </a:lnTo>
                  <a:lnTo>
                    <a:pt x="936" y="309"/>
                  </a:lnTo>
                  <a:lnTo>
                    <a:pt x="935" y="307"/>
                  </a:lnTo>
                  <a:lnTo>
                    <a:pt x="930" y="304"/>
                  </a:lnTo>
                  <a:lnTo>
                    <a:pt x="923" y="300"/>
                  </a:lnTo>
                  <a:lnTo>
                    <a:pt x="923" y="259"/>
                  </a:lnTo>
                  <a:lnTo>
                    <a:pt x="919" y="254"/>
                  </a:lnTo>
                  <a:lnTo>
                    <a:pt x="916" y="249"/>
                  </a:lnTo>
                  <a:lnTo>
                    <a:pt x="909" y="247"/>
                  </a:lnTo>
                  <a:lnTo>
                    <a:pt x="902" y="246"/>
                  </a:lnTo>
                  <a:lnTo>
                    <a:pt x="901" y="246"/>
                  </a:lnTo>
                  <a:lnTo>
                    <a:pt x="899" y="246"/>
                  </a:lnTo>
                  <a:lnTo>
                    <a:pt x="897" y="244"/>
                  </a:lnTo>
                  <a:lnTo>
                    <a:pt x="892" y="239"/>
                  </a:lnTo>
                  <a:lnTo>
                    <a:pt x="887" y="237"/>
                  </a:lnTo>
                  <a:lnTo>
                    <a:pt x="883" y="239"/>
                  </a:lnTo>
                  <a:lnTo>
                    <a:pt x="882" y="239"/>
                  </a:lnTo>
                  <a:lnTo>
                    <a:pt x="880" y="241"/>
                  </a:lnTo>
                  <a:lnTo>
                    <a:pt x="878" y="244"/>
                  </a:lnTo>
                  <a:lnTo>
                    <a:pt x="873" y="246"/>
                  </a:lnTo>
                  <a:lnTo>
                    <a:pt x="868" y="246"/>
                  </a:lnTo>
                  <a:lnTo>
                    <a:pt x="863" y="246"/>
                  </a:lnTo>
                  <a:lnTo>
                    <a:pt x="856" y="247"/>
                  </a:lnTo>
                  <a:lnTo>
                    <a:pt x="851" y="249"/>
                  </a:lnTo>
                  <a:lnTo>
                    <a:pt x="846" y="256"/>
                  </a:lnTo>
                  <a:lnTo>
                    <a:pt x="844" y="258"/>
                  </a:lnTo>
                  <a:lnTo>
                    <a:pt x="841" y="259"/>
                  </a:lnTo>
                  <a:lnTo>
                    <a:pt x="839" y="275"/>
                  </a:lnTo>
                  <a:lnTo>
                    <a:pt x="843" y="285"/>
                  </a:lnTo>
                  <a:lnTo>
                    <a:pt x="844" y="297"/>
                  </a:lnTo>
                  <a:lnTo>
                    <a:pt x="848" y="307"/>
                  </a:lnTo>
                  <a:lnTo>
                    <a:pt x="846" y="312"/>
                  </a:lnTo>
                  <a:lnTo>
                    <a:pt x="846" y="314"/>
                  </a:lnTo>
                  <a:lnTo>
                    <a:pt x="844" y="321"/>
                  </a:lnTo>
                  <a:lnTo>
                    <a:pt x="839" y="329"/>
                  </a:lnTo>
                  <a:lnTo>
                    <a:pt x="836" y="338"/>
                  </a:lnTo>
                  <a:lnTo>
                    <a:pt x="834" y="343"/>
                  </a:lnTo>
                  <a:lnTo>
                    <a:pt x="831" y="348"/>
                  </a:lnTo>
                  <a:lnTo>
                    <a:pt x="826" y="353"/>
                  </a:lnTo>
                  <a:lnTo>
                    <a:pt x="822" y="355"/>
                  </a:lnTo>
                  <a:lnTo>
                    <a:pt x="817" y="358"/>
                  </a:lnTo>
                  <a:lnTo>
                    <a:pt x="814" y="363"/>
                  </a:lnTo>
                  <a:lnTo>
                    <a:pt x="812" y="370"/>
                  </a:lnTo>
                  <a:lnTo>
                    <a:pt x="814" y="379"/>
                  </a:lnTo>
                  <a:lnTo>
                    <a:pt x="810" y="381"/>
                  </a:lnTo>
                  <a:lnTo>
                    <a:pt x="808" y="382"/>
                  </a:lnTo>
                  <a:lnTo>
                    <a:pt x="807" y="384"/>
                  </a:lnTo>
                  <a:lnTo>
                    <a:pt x="803" y="389"/>
                  </a:lnTo>
                  <a:lnTo>
                    <a:pt x="800" y="396"/>
                  </a:lnTo>
                  <a:lnTo>
                    <a:pt x="786" y="403"/>
                  </a:lnTo>
                  <a:lnTo>
                    <a:pt x="773" y="410"/>
                  </a:lnTo>
                  <a:lnTo>
                    <a:pt x="768" y="444"/>
                  </a:lnTo>
                  <a:lnTo>
                    <a:pt x="762" y="478"/>
                  </a:lnTo>
                  <a:lnTo>
                    <a:pt x="762" y="495"/>
                  </a:lnTo>
                  <a:lnTo>
                    <a:pt x="762" y="512"/>
                  </a:lnTo>
                  <a:lnTo>
                    <a:pt x="762" y="529"/>
                  </a:lnTo>
                  <a:lnTo>
                    <a:pt x="766" y="546"/>
                  </a:lnTo>
                  <a:lnTo>
                    <a:pt x="759" y="546"/>
                  </a:lnTo>
                  <a:lnTo>
                    <a:pt x="752" y="546"/>
                  </a:lnTo>
                  <a:lnTo>
                    <a:pt x="747" y="544"/>
                  </a:lnTo>
                  <a:lnTo>
                    <a:pt x="744" y="541"/>
                  </a:lnTo>
                  <a:lnTo>
                    <a:pt x="740" y="538"/>
                  </a:lnTo>
                  <a:lnTo>
                    <a:pt x="739" y="532"/>
                  </a:lnTo>
                  <a:lnTo>
                    <a:pt x="739" y="526"/>
                  </a:lnTo>
                  <a:lnTo>
                    <a:pt x="739" y="519"/>
                  </a:lnTo>
                  <a:lnTo>
                    <a:pt x="737" y="514"/>
                  </a:lnTo>
                  <a:lnTo>
                    <a:pt x="735" y="510"/>
                  </a:lnTo>
                  <a:lnTo>
                    <a:pt x="728" y="505"/>
                  </a:lnTo>
                  <a:lnTo>
                    <a:pt x="721" y="500"/>
                  </a:lnTo>
                  <a:lnTo>
                    <a:pt x="720" y="497"/>
                  </a:lnTo>
                  <a:lnTo>
                    <a:pt x="718" y="492"/>
                  </a:lnTo>
                  <a:lnTo>
                    <a:pt x="718" y="485"/>
                  </a:lnTo>
                  <a:lnTo>
                    <a:pt x="721" y="478"/>
                  </a:lnTo>
                  <a:lnTo>
                    <a:pt x="725" y="473"/>
                  </a:lnTo>
                  <a:lnTo>
                    <a:pt x="725" y="464"/>
                  </a:lnTo>
                  <a:lnTo>
                    <a:pt x="725" y="457"/>
                  </a:lnTo>
                  <a:lnTo>
                    <a:pt x="721" y="454"/>
                  </a:lnTo>
                  <a:lnTo>
                    <a:pt x="720" y="449"/>
                  </a:lnTo>
                  <a:lnTo>
                    <a:pt x="718" y="444"/>
                  </a:lnTo>
                  <a:lnTo>
                    <a:pt x="716" y="440"/>
                  </a:lnTo>
                  <a:lnTo>
                    <a:pt x="715" y="439"/>
                  </a:lnTo>
                  <a:lnTo>
                    <a:pt x="708" y="437"/>
                  </a:lnTo>
                  <a:lnTo>
                    <a:pt x="691" y="437"/>
                  </a:lnTo>
                  <a:lnTo>
                    <a:pt x="689" y="433"/>
                  </a:lnTo>
                  <a:lnTo>
                    <a:pt x="686" y="432"/>
                  </a:lnTo>
                  <a:lnTo>
                    <a:pt x="677" y="430"/>
                  </a:lnTo>
                  <a:lnTo>
                    <a:pt x="667" y="416"/>
                  </a:lnTo>
                  <a:lnTo>
                    <a:pt x="655" y="404"/>
                  </a:lnTo>
                  <a:lnTo>
                    <a:pt x="643" y="392"/>
                  </a:lnTo>
                  <a:lnTo>
                    <a:pt x="629" y="382"/>
                  </a:lnTo>
                  <a:lnTo>
                    <a:pt x="629" y="377"/>
                  </a:lnTo>
                  <a:lnTo>
                    <a:pt x="628" y="374"/>
                  </a:lnTo>
                  <a:lnTo>
                    <a:pt x="626" y="370"/>
                  </a:lnTo>
                  <a:lnTo>
                    <a:pt x="623" y="369"/>
                  </a:lnTo>
                  <a:lnTo>
                    <a:pt x="623" y="358"/>
                  </a:lnTo>
                  <a:lnTo>
                    <a:pt x="623" y="348"/>
                  </a:lnTo>
                  <a:lnTo>
                    <a:pt x="619" y="341"/>
                  </a:lnTo>
                  <a:lnTo>
                    <a:pt x="616" y="334"/>
                  </a:lnTo>
                  <a:lnTo>
                    <a:pt x="616" y="329"/>
                  </a:lnTo>
                  <a:lnTo>
                    <a:pt x="614" y="326"/>
                  </a:lnTo>
                  <a:lnTo>
                    <a:pt x="614" y="322"/>
                  </a:lnTo>
                  <a:lnTo>
                    <a:pt x="616" y="321"/>
                  </a:lnTo>
                  <a:lnTo>
                    <a:pt x="616" y="319"/>
                  </a:lnTo>
                  <a:lnTo>
                    <a:pt x="617" y="311"/>
                  </a:lnTo>
                  <a:lnTo>
                    <a:pt x="621" y="302"/>
                  </a:lnTo>
                  <a:lnTo>
                    <a:pt x="623" y="292"/>
                  </a:lnTo>
                  <a:lnTo>
                    <a:pt x="623" y="280"/>
                  </a:lnTo>
                  <a:lnTo>
                    <a:pt x="616" y="266"/>
                  </a:lnTo>
                  <a:lnTo>
                    <a:pt x="609" y="253"/>
                  </a:lnTo>
                  <a:lnTo>
                    <a:pt x="599" y="251"/>
                  </a:lnTo>
                  <a:lnTo>
                    <a:pt x="592" y="253"/>
                  </a:lnTo>
                  <a:lnTo>
                    <a:pt x="578" y="256"/>
                  </a:lnTo>
                  <a:lnTo>
                    <a:pt x="564" y="259"/>
                  </a:lnTo>
                  <a:lnTo>
                    <a:pt x="556" y="259"/>
                  </a:lnTo>
                  <a:lnTo>
                    <a:pt x="547" y="259"/>
                  </a:lnTo>
                  <a:lnTo>
                    <a:pt x="546" y="265"/>
                  </a:lnTo>
                  <a:lnTo>
                    <a:pt x="544" y="266"/>
                  </a:lnTo>
                  <a:lnTo>
                    <a:pt x="541" y="266"/>
                  </a:lnTo>
                  <a:lnTo>
                    <a:pt x="542" y="275"/>
                  </a:lnTo>
                  <a:lnTo>
                    <a:pt x="541" y="282"/>
                  </a:lnTo>
                  <a:lnTo>
                    <a:pt x="537" y="287"/>
                  </a:lnTo>
                  <a:lnTo>
                    <a:pt x="534" y="290"/>
                  </a:lnTo>
                  <a:lnTo>
                    <a:pt x="525" y="297"/>
                  </a:lnTo>
                  <a:lnTo>
                    <a:pt x="522" y="302"/>
                  </a:lnTo>
                  <a:lnTo>
                    <a:pt x="520" y="307"/>
                  </a:lnTo>
                  <a:lnTo>
                    <a:pt x="515" y="307"/>
                  </a:lnTo>
                  <a:lnTo>
                    <a:pt x="510" y="309"/>
                  </a:lnTo>
                  <a:lnTo>
                    <a:pt x="501" y="312"/>
                  </a:lnTo>
                  <a:lnTo>
                    <a:pt x="494" y="317"/>
                  </a:lnTo>
                  <a:lnTo>
                    <a:pt x="486" y="321"/>
                  </a:lnTo>
                  <a:lnTo>
                    <a:pt x="486" y="324"/>
                  </a:lnTo>
                  <a:lnTo>
                    <a:pt x="484" y="326"/>
                  </a:lnTo>
                  <a:lnTo>
                    <a:pt x="479" y="328"/>
                  </a:lnTo>
                  <a:lnTo>
                    <a:pt x="476" y="331"/>
                  </a:lnTo>
                  <a:lnTo>
                    <a:pt x="474" y="333"/>
                  </a:lnTo>
                  <a:lnTo>
                    <a:pt x="472" y="334"/>
                  </a:lnTo>
                  <a:lnTo>
                    <a:pt x="469" y="334"/>
                  </a:lnTo>
                  <a:lnTo>
                    <a:pt x="467" y="336"/>
                  </a:lnTo>
                  <a:lnTo>
                    <a:pt x="465" y="341"/>
                  </a:lnTo>
                  <a:lnTo>
                    <a:pt x="462" y="345"/>
                  </a:lnTo>
                  <a:lnTo>
                    <a:pt x="460" y="346"/>
                  </a:lnTo>
                  <a:lnTo>
                    <a:pt x="459" y="348"/>
                  </a:lnTo>
                  <a:lnTo>
                    <a:pt x="457" y="360"/>
                  </a:lnTo>
                  <a:lnTo>
                    <a:pt x="459" y="369"/>
                  </a:lnTo>
                  <a:lnTo>
                    <a:pt x="462" y="374"/>
                  </a:lnTo>
                  <a:lnTo>
                    <a:pt x="467" y="379"/>
                  </a:lnTo>
                  <a:lnTo>
                    <a:pt x="469" y="382"/>
                  </a:lnTo>
                  <a:lnTo>
                    <a:pt x="471" y="386"/>
                  </a:lnTo>
                  <a:lnTo>
                    <a:pt x="471" y="387"/>
                  </a:lnTo>
                  <a:lnTo>
                    <a:pt x="472" y="391"/>
                  </a:lnTo>
                  <a:lnTo>
                    <a:pt x="472" y="396"/>
                  </a:lnTo>
                  <a:lnTo>
                    <a:pt x="465" y="394"/>
                  </a:lnTo>
                  <a:lnTo>
                    <a:pt x="460" y="396"/>
                  </a:lnTo>
                  <a:lnTo>
                    <a:pt x="457" y="399"/>
                  </a:lnTo>
                  <a:lnTo>
                    <a:pt x="455" y="403"/>
                  </a:lnTo>
                  <a:lnTo>
                    <a:pt x="452" y="411"/>
                  </a:lnTo>
                  <a:lnTo>
                    <a:pt x="448" y="415"/>
                  </a:lnTo>
                  <a:lnTo>
                    <a:pt x="445" y="416"/>
                  </a:lnTo>
                  <a:lnTo>
                    <a:pt x="442" y="416"/>
                  </a:lnTo>
                  <a:lnTo>
                    <a:pt x="440" y="418"/>
                  </a:lnTo>
                  <a:lnTo>
                    <a:pt x="438" y="423"/>
                  </a:lnTo>
                  <a:lnTo>
                    <a:pt x="435" y="427"/>
                  </a:lnTo>
                  <a:lnTo>
                    <a:pt x="433" y="428"/>
                  </a:lnTo>
                  <a:lnTo>
                    <a:pt x="431" y="430"/>
                  </a:lnTo>
                  <a:lnTo>
                    <a:pt x="431" y="437"/>
                  </a:lnTo>
                  <a:lnTo>
                    <a:pt x="430" y="442"/>
                  </a:lnTo>
                  <a:lnTo>
                    <a:pt x="425" y="451"/>
                  </a:lnTo>
                  <a:lnTo>
                    <a:pt x="408" y="451"/>
                  </a:lnTo>
                  <a:lnTo>
                    <a:pt x="401" y="452"/>
                  </a:lnTo>
                  <a:lnTo>
                    <a:pt x="399" y="454"/>
                  </a:lnTo>
                  <a:lnTo>
                    <a:pt x="397" y="457"/>
                  </a:lnTo>
                  <a:lnTo>
                    <a:pt x="392" y="459"/>
                  </a:lnTo>
                  <a:lnTo>
                    <a:pt x="390" y="461"/>
                  </a:lnTo>
                  <a:lnTo>
                    <a:pt x="385" y="466"/>
                  </a:lnTo>
                  <a:lnTo>
                    <a:pt x="384" y="469"/>
                  </a:lnTo>
                  <a:lnTo>
                    <a:pt x="380" y="471"/>
                  </a:lnTo>
                  <a:lnTo>
                    <a:pt x="375" y="473"/>
                  </a:lnTo>
                  <a:lnTo>
                    <a:pt x="370" y="471"/>
                  </a:lnTo>
                  <a:lnTo>
                    <a:pt x="367" y="466"/>
                  </a:lnTo>
                  <a:lnTo>
                    <a:pt x="363" y="461"/>
                  </a:lnTo>
                  <a:lnTo>
                    <a:pt x="356" y="457"/>
                  </a:lnTo>
                  <a:lnTo>
                    <a:pt x="350" y="457"/>
                  </a:lnTo>
                  <a:lnTo>
                    <a:pt x="344" y="449"/>
                  </a:lnTo>
                  <a:lnTo>
                    <a:pt x="341" y="445"/>
                  </a:lnTo>
                  <a:lnTo>
                    <a:pt x="336" y="444"/>
                  </a:lnTo>
                  <a:lnTo>
                    <a:pt x="324" y="444"/>
                  </a:lnTo>
                  <a:lnTo>
                    <a:pt x="312" y="444"/>
                  </a:lnTo>
                  <a:lnTo>
                    <a:pt x="302" y="442"/>
                  </a:lnTo>
                  <a:lnTo>
                    <a:pt x="295" y="437"/>
                  </a:lnTo>
                  <a:lnTo>
                    <a:pt x="286" y="442"/>
                  </a:lnTo>
                  <a:lnTo>
                    <a:pt x="281" y="444"/>
                  </a:lnTo>
                  <a:lnTo>
                    <a:pt x="275" y="444"/>
                  </a:lnTo>
                  <a:lnTo>
                    <a:pt x="268" y="444"/>
                  </a:lnTo>
                  <a:lnTo>
                    <a:pt x="263" y="447"/>
                  </a:lnTo>
                  <a:lnTo>
                    <a:pt x="259" y="449"/>
                  </a:lnTo>
                  <a:lnTo>
                    <a:pt x="254" y="451"/>
                  </a:lnTo>
                  <a:lnTo>
                    <a:pt x="252" y="452"/>
                  </a:lnTo>
                  <a:lnTo>
                    <a:pt x="251" y="454"/>
                  </a:lnTo>
                  <a:lnTo>
                    <a:pt x="247" y="457"/>
                  </a:lnTo>
                  <a:lnTo>
                    <a:pt x="242" y="459"/>
                  </a:lnTo>
                  <a:lnTo>
                    <a:pt x="240" y="461"/>
                  </a:lnTo>
                  <a:lnTo>
                    <a:pt x="240" y="464"/>
                  </a:lnTo>
                  <a:lnTo>
                    <a:pt x="227" y="466"/>
                  </a:lnTo>
                  <a:lnTo>
                    <a:pt x="215" y="469"/>
                  </a:lnTo>
                  <a:lnTo>
                    <a:pt x="193" y="478"/>
                  </a:lnTo>
                  <a:lnTo>
                    <a:pt x="186" y="478"/>
                  </a:lnTo>
                  <a:lnTo>
                    <a:pt x="181" y="481"/>
                  </a:lnTo>
                  <a:lnTo>
                    <a:pt x="177" y="483"/>
                  </a:lnTo>
                  <a:lnTo>
                    <a:pt x="172" y="485"/>
                  </a:lnTo>
                  <a:lnTo>
                    <a:pt x="138" y="485"/>
                  </a:lnTo>
                  <a:lnTo>
                    <a:pt x="126" y="490"/>
                  </a:lnTo>
                  <a:lnTo>
                    <a:pt x="116" y="497"/>
                  </a:lnTo>
                  <a:lnTo>
                    <a:pt x="104" y="502"/>
                  </a:lnTo>
                  <a:lnTo>
                    <a:pt x="97" y="503"/>
                  </a:lnTo>
                  <a:lnTo>
                    <a:pt x="90" y="505"/>
                  </a:lnTo>
                  <a:lnTo>
                    <a:pt x="89" y="509"/>
                  </a:lnTo>
                  <a:lnTo>
                    <a:pt x="85" y="510"/>
                  </a:lnTo>
                  <a:lnTo>
                    <a:pt x="77" y="512"/>
                  </a:lnTo>
                  <a:lnTo>
                    <a:pt x="77" y="515"/>
                  </a:lnTo>
                  <a:lnTo>
                    <a:pt x="75" y="517"/>
                  </a:lnTo>
                  <a:lnTo>
                    <a:pt x="70" y="519"/>
                  </a:lnTo>
                  <a:lnTo>
                    <a:pt x="65" y="527"/>
                  </a:lnTo>
                  <a:lnTo>
                    <a:pt x="61" y="531"/>
                  </a:lnTo>
                  <a:lnTo>
                    <a:pt x="56" y="532"/>
                  </a:lnTo>
                  <a:lnTo>
                    <a:pt x="58" y="541"/>
                  </a:lnTo>
                  <a:lnTo>
                    <a:pt x="56" y="546"/>
                  </a:lnTo>
                  <a:lnTo>
                    <a:pt x="53" y="558"/>
                  </a:lnTo>
                  <a:lnTo>
                    <a:pt x="49" y="567"/>
                  </a:lnTo>
                  <a:lnTo>
                    <a:pt x="49" y="573"/>
                  </a:lnTo>
                  <a:lnTo>
                    <a:pt x="49" y="580"/>
                  </a:lnTo>
                  <a:lnTo>
                    <a:pt x="51" y="584"/>
                  </a:lnTo>
                  <a:lnTo>
                    <a:pt x="53" y="585"/>
                  </a:lnTo>
                  <a:lnTo>
                    <a:pt x="56" y="585"/>
                  </a:lnTo>
                  <a:lnTo>
                    <a:pt x="58" y="585"/>
                  </a:lnTo>
                  <a:lnTo>
                    <a:pt x="63" y="582"/>
                  </a:lnTo>
                  <a:lnTo>
                    <a:pt x="70" y="580"/>
                  </a:lnTo>
                  <a:lnTo>
                    <a:pt x="71" y="577"/>
                  </a:lnTo>
                  <a:lnTo>
                    <a:pt x="75" y="577"/>
                  </a:lnTo>
                  <a:lnTo>
                    <a:pt x="78" y="579"/>
                  </a:lnTo>
                  <a:lnTo>
                    <a:pt x="83" y="580"/>
                  </a:lnTo>
                  <a:lnTo>
                    <a:pt x="89" y="590"/>
                  </a:lnTo>
                  <a:lnTo>
                    <a:pt x="94" y="601"/>
                  </a:lnTo>
                  <a:lnTo>
                    <a:pt x="101" y="609"/>
                  </a:lnTo>
                  <a:lnTo>
                    <a:pt x="106" y="613"/>
                  </a:lnTo>
                  <a:lnTo>
                    <a:pt x="111" y="614"/>
                  </a:lnTo>
                  <a:lnTo>
                    <a:pt x="111" y="635"/>
                  </a:lnTo>
                  <a:lnTo>
                    <a:pt x="114" y="642"/>
                  </a:lnTo>
                  <a:lnTo>
                    <a:pt x="119" y="647"/>
                  </a:lnTo>
                  <a:lnTo>
                    <a:pt x="124" y="652"/>
                  </a:lnTo>
                  <a:lnTo>
                    <a:pt x="131" y="655"/>
                  </a:lnTo>
                  <a:lnTo>
                    <a:pt x="131" y="664"/>
                  </a:lnTo>
                  <a:lnTo>
                    <a:pt x="135" y="669"/>
                  </a:lnTo>
                  <a:lnTo>
                    <a:pt x="140" y="672"/>
                  </a:lnTo>
                  <a:lnTo>
                    <a:pt x="145" y="676"/>
                  </a:lnTo>
                  <a:lnTo>
                    <a:pt x="145" y="679"/>
                  </a:lnTo>
                  <a:lnTo>
                    <a:pt x="147" y="681"/>
                  </a:lnTo>
                  <a:lnTo>
                    <a:pt x="152" y="683"/>
                  </a:lnTo>
                  <a:lnTo>
                    <a:pt x="153" y="688"/>
                  </a:lnTo>
                  <a:lnTo>
                    <a:pt x="155" y="691"/>
                  </a:lnTo>
                  <a:lnTo>
                    <a:pt x="162" y="696"/>
                  </a:lnTo>
                  <a:lnTo>
                    <a:pt x="169" y="701"/>
                  </a:lnTo>
                  <a:lnTo>
                    <a:pt x="171" y="705"/>
                  </a:lnTo>
                  <a:lnTo>
                    <a:pt x="172" y="710"/>
                  </a:lnTo>
                  <a:lnTo>
                    <a:pt x="172" y="717"/>
                  </a:lnTo>
                  <a:lnTo>
                    <a:pt x="171" y="718"/>
                  </a:lnTo>
                  <a:lnTo>
                    <a:pt x="169" y="720"/>
                  </a:lnTo>
                  <a:lnTo>
                    <a:pt x="165" y="723"/>
                  </a:lnTo>
                  <a:lnTo>
                    <a:pt x="164" y="729"/>
                  </a:lnTo>
                  <a:lnTo>
                    <a:pt x="162" y="730"/>
                  </a:lnTo>
                  <a:lnTo>
                    <a:pt x="159" y="730"/>
                  </a:lnTo>
                  <a:lnTo>
                    <a:pt x="157" y="734"/>
                  </a:lnTo>
                  <a:lnTo>
                    <a:pt x="155" y="737"/>
                  </a:lnTo>
                  <a:lnTo>
                    <a:pt x="152" y="740"/>
                  </a:lnTo>
                  <a:lnTo>
                    <a:pt x="152" y="744"/>
                  </a:lnTo>
                  <a:lnTo>
                    <a:pt x="150" y="751"/>
                  </a:lnTo>
                  <a:lnTo>
                    <a:pt x="150" y="756"/>
                  </a:lnTo>
                  <a:lnTo>
                    <a:pt x="153" y="763"/>
                  </a:lnTo>
                  <a:lnTo>
                    <a:pt x="159" y="768"/>
                  </a:lnTo>
                  <a:lnTo>
                    <a:pt x="159" y="773"/>
                  </a:lnTo>
                  <a:lnTo>
                    <a:pt x="159" y="778"/>
                  </a:lnTo>
                  <a:lnTo>
                    <a:pt x="152" y="778"/>
                  </a:lnTo>
                  <a:lnTo>
                    <a:pt x="145" y="780"/>
                  </a:lnTo>
                  <a:lnTo>
                    <a:pt x="136" y="787"/>
                  </a:lnTo>
                  <a:lnTo>
                    <a:pt x="131" y="788"/>
                  </a:lnTo>
                  <a:lnTo>
                    <a:pt x="126" y="792"/>
                  </a:lnTo>
                  <a:lnTo>
                    <a:pt x="119" y="792"/>
                  </a:lnTo>
                  <a:lnTo>
                    <a:pt x="111" y="792"/>
                  </a:lnTo>
                  <a:lnTo>
                    <a:pt x="107" y="795"/>
                  </a:lnTo>
                  <a:lnTo>
                    <a:pt x="104" y="798"/>
                  </a:lnTo>
                  <a:lnTo>
                    <a:pt x="92" y="802"/>
                  </a:lnTo>
                  <a:lnTo>
                    <a:pt x="87" y="802"/>
                  </a:lnTo>
                  <a:lnTo>
                    <a:pt x="82" y="804"/>
                  </a:lnTo>
                  <a:lnTo>
                    <a:pt x="78" y="807"/>
                  </a:lnTo>
                  <a:lnTo>
                    <a:pt x="77" y="812"/>
                  </a:lnTo>
                  <a:lnTo>
                    <a:pt x="68" y="810"/>
                  </a:lnTo>
                  <a:lnTo>
                    <a:pt x="63" y="809"/>
                  </a:lnTo>
                  <a:lnTo>
                    <a:pt x="58" y="805"/>
                  </a:lnTo>
                  <a:lnTo>
                    <a:pt x="49" y="805"/>
                  </a:lnTo>
                  <a:lnTo>
                    <a:pt x="36" y="812"/>
                  </a:lnTo>
                  <a:lnTo>
                    <a:pt x="22" y="819"/>
                  </a:lnTo>
                  <a:lnTo>
                    <a:pt x="22" y="824"/>
                  </a:lnTo>
                  <a:lnTo>
                    <a:pt x="19" y="826"/>
                  </a:lnTo>
                  <a:lnTo>
                    <a:pt x="8" y="826"/>
                  </a:lnTo>
                  <a:lnTo>
                    <a:pt x="3" y="827"/>
                  </a:lnTo>
                  <a:lnTo>
                    <a:pt x="0" y="829"/>
                  </a:lnTo>
                  <a:lnTo>
                    <a:pt x="0" y="833"/>
                  </a:lnTo>
                  <a:lnTo>
                    <a:pt x="1" y="839"/>
                  </a:lnTo>
                  <a:lnTo>
                    <a:pt x="1" y="850"/>
                  </a:lnTo>
                  <a:lnTo>
                    <a:pt x="3" y="858"/>
                  </a:lnTo>
                  <a:lnTo>
                    <a:pt x="8" y="863"/>
                  </a:lnTo>
                  <a:lnTo>
                    <a:pt x="15" y="867"/>
                  </a:lnTo>
                  <a:lnTo>
                    <a:pt x="22" y="880"/>
                  </a:lnTo>
                  <a:lnTo>
                    <a:pt x="29" y="894"/>
                  </a:lnTo>
                  <a:lnTo>
                    <a:pt x="29" y="899"/>
                  </a:lnTo>
                  <a:lnTo>
                    <a:pt x="27" y="904"/>
                  </a:lnTo>
                  <a:lnTo>
                    <a:pt x="24" y="913"/>
                  </a:lnTo>
                  <a:lnTo>
                    <a:pt x="20" y="921"/>
                  </a:lnTo>
                  <a:lnTo>
                    <a:pt x="20" y="928"/>
                  </a:lnTo>
                  <a:lnTo>
                    <a:pt x="22" y="935"/>
                  </a:lnTo>
                  <a:lnTo>
                    <a:pt x="44" y="947"/>
                  </a:lnTo>
                  <a:lnTo>
                    <a:pt x="68" y="957"/>
                  </a:lnTo>
                  <a:lnTo>
                    <a:pt x="78" y="964"/>
                  </a:lnTo>
                  <a:lnTo>
                    <a:pt x="89" y="971"/>
                  </a:lnTo>
                  <a:lnTo>
                    <a:pt x="97" y="979"/>
                  </a:lnTo>
                  <a:lnTo>
                    <a:pt x="104" y="990"/>
                  </a:lnTo>
                  <a:lnTo>
                    <a:pt x="104" y="995"/>
                  </a:lnTo>
                  <a:lnTo>
                    <a:pt x="104" y="1000"/>
                  </a:lnTo>
                  <a:lnTo>
                    <a:pt x="109" y="1005"/>
                  </a:lnTo>
                  <a:lnTo>
                    <a:pt x="111" y="1012"/>
                  </a:lnTo>
                  <a:lnTo>
                    <a:pt x="113" y="1017"/>
                  </a:lnTo>
                  <a:lnTo>
                    <a:pt x="111" y="1024"/>
                  </a:lnTo>
                  <a:lnTo>
                    <a:pt x="101" y="1037"/>
                  </a:lnTo>
                  <a:lnTo>
                    <a:pt x="89" y="1049"/>
                  </a:lnTo>
                  <a:lnTo>
                    <a:pt x="77" y="1061"/>
                  </a:lnTo>
                  <a:lnTo>
                    <a:pt x="63" y="1072"/>
                  </a:lnTo>
                  <a:lnTo>
                    <a:pt x="61" y="1077"/>
                  </a:lnTo>
                  <a:lnTo>
                    <a:pt x="60" y="1078"/>
                  </a:lnTo>
                  <a:lnTo>
                    <a:pt x="56" y="1078"/>
                  </a:lnTo>
                  <a:lnTo>
                    <a:pt x="54" y="1087"/>
                  </a:lnTo>
                  <a:lnTo>
                    <a:pt x="53" y="1090"/>
                  </a:lnTo>
                  <a:lnTo>
                    <a:pt x="49" y="1092"/>
                  </a:lnTo>
                  <a:lnTo>
                    <a:pt x="49" y="1099"/>
                  </a:lnTo>
                  <a:lnTo>
                    <a:pt x="53" y="1106"/>
                  </a:lnTo>
                  <a:lnTo>
                    <a:pt x="58" y="1118"/>
                  </a:lnTo>
                  <a:lnTo>
                    <a:pt x="61" y="1131"/>
                  </a:lnTo>
                  <a:lnTo>
                    <a:pt x="63" y="1138"/>
                  </a:lnTo>
                  <a:lnTo>
                    <a:pt x="63" y="1147"/>
                  </a:lnTo>
                  <a:lnTo>
                    <a:pt x="63" y="1152"/>
                  </a:lnTo>
                  <a:lnTo>
                    <a:pt x="61" y="1157"/>
                  </a:lnTo>
                  <a:lnTo>
                    <a:pt x="58" y="1165"/>
                  </a:lnTo>
                  <a:lnTo>
                    <a:pt x="54" y="1174"/>
                  </a:lnTo>
                  <a:lnTo>
                    <a:pt x="54" y="1181"/>
                  </a:lnTo>
                  <a:lnTo>
                    <a:pt x="56" y="1187"/>
                  </a:lnTo>
                  <a:lnTo>
                    <a:pt x="58" y="1194"/>
                  </a:lnTo>
                  <a:lnTo>
                    <a:pt x="61" y="1199"/>
                  </a:lnTo>
                  <a:lnTo>
                    <a:pt x="63" y="1206"/>
                  </a:lnTo>
                  <a:lnTo>
                    <a:pt x="63" y="1215"/>
                  </a:lnTo>
                  <a:lnTo>
                    <a:pt x="66" y="1215"/>
                  </a:lnTo>
                  <a:lnTo>
                    <a:pt x="70" y="1216"/>
                  </a:lnTo>
                  <a:lnTo>
                    <a:pt x="71" y="1220"/>
                  </a:lnTo>
                  <a:lnTo>
                    <a:pt x="73" y="1222"/>
                  </a:lnTo>
                  <a:lnTo>
                    <a:pt x="73" y="1228"/>
                  </a:lnTo>
                  <a:lnTo>
                    <a:pt x="77" y="1235"/>
                  </a:lnTo>
                  <a:lnTo>
                    <a:pt x="80" y="1237"/>
                  </a:lnTo>
                  <a:lnTo>
                    <a:pt x="83" y="1239"/>
                  </a:lnTo>
                  <a:lnTo>
                    <a:pt x="90" y="1242"/>
                  </a:lnTo>
                  <a:lnTo>
                    <a:pt x="92" y="1245"/>
                  </a:lnTo>
                  <a:lnTo>
                    <a:pt x="94" y="1249"/>
                  </a:lnTo>
                  <a:lnTo>
                    <a:pt x="95" y="1252"/>
                  </a:lnTo>
                  <a:lnTo>
                    <a:pt x="97" y="1256"/>
                  </a:lnTo>
                  <a:lnTo>
                    <a:pt x="101" y="1257"/>
                  </a:lnTo>
                  <a:lnTo>
                    <a:pt x="102" y="1259"/>
                  </a:lnTo>
                  <a:lnTo>
                    <a:pt x="106" y="1264"/>
                  </a:lnTo>
                  <a:lnTo>
                    <a:pt x="107" y="1271"/>
                  </a:lnTo>
                  <a:lnTo>
                    <a:pt x="111" y="1276"/>
                  </a:lnTo>
                  <a:lnTo>
                    <a:pt x="118" y="1280"/>
                  </a:lnTo>
                  <a:lnTo>
                    <a:pt x="123" y="1285"/>
                  </a:lnTo>
                  <a:lnTo>
                    <a:pt x="128" y="1290"/>
                  </a:lnTo>
                  <a:lnTo>
                    <a:pt x="131" y="1297"/>
                  </a:lnTo>
                  <a:lnTo>
                    <a:pt x="165" y="1297"/>
                  </a:lnTo>
                  <a:lnTo>
                    <a:pt x="167" y="1300"/>
                  </a:lnTo>
                  <a:lnTo>
                    <a:pt x="169" y="1303"/>
                  </a:lnTo>
                  <a:lnTo>
                    <a:pt x="176" y="1307"/>
                  </a:lnTo>
                  <a:lnTo>
                    <a:pt x="193" y="1310"/>
                  </a:lnTo>
                  <a:lnTo>
                    <a:pt x="211" y="1315"/>
                  </a:lnTo>
                  <a:lnTo>
                    <a:pt x="222" y="1317"/>
                  </a:lnTo>
                  <a:lnTo>
                    <a:pt x="234" y="1317"/>
                  </a:lnTo>
                  <a:lnTo>
                    <a:pt x="246" y="1315"/>
                  </a:lnTo>
                  <a:lnTo>
                    <a:pt x="257" y="1310"/>
                  </a:lnTo>
                  <a:lnTo>
                    <a:pt x="268" y="1305"/>
                  </a:lnTo>
                  <a:lnTo>
                    <a:pt x="281" y="1303"/>
                  </a:lnTo>
                  <a:lnTo>
                    <a:pt x="288" y="1303"/>
                  </a:lnTo>
                  <a:lnTo>
                    <a:pt x="293" y="1305"/>
                  </a:lnTo>
                  <a:lnTo>
                    <a:pt x="302" y="1310"/>
                  </a:lnTo>
                  <a:lnTo>
                    <a:pt x="302" y="1324"/>
                  </a:lnTo>
                  <a:lnTo>
                    <a:pt x="302" y="1338"/>
                  </a:lnTo>
                  <a:lnTo>
                    <a:pt x="300" y="1343"/>
                  </a:lnTo>
                  <a:lnTo>
                    <a:pt x="297" y="1348"/>
                  </a:lnTo>
                  <a:lnTo>
                    <a:pt x="293" y="1349"/>
                  </a:lnTo>
                  <a:lnTo>
                    <a:pt x="288" y="1351"/>
                  </a:lnTo>
                  <a:lnTo>
                    <a:pt x="283" y="1360"/>
                  </a:lnTo>
                  <a:lnTo>
                    <a:pt x="276" y="1366"/>
                  </a:lnTo>
                  <a:lnTo>
                    <a:pt x="269" y="1373"/>
                  </a:lnTo>
                  <a:lnTo>
                    <a:pt x="261" y="1378"/>
                  </a:lnTo>
                  <a:lnTo>
                    <a:pt x="261" y="1385"/>
                  </a:lnTo>
                  <a:lnTo>
                    <a:pt x="261" y="1392"/>
                  </a:lnTo>
                  <a:lnTo>
                    <a:pt x="259" y="1397"/>
                  </a:lnTo>
                  <a:lnTo>
                    <a:pt x="254" y="1399"/>
                  </a:lnTo>
                  <a:lnTo>
                    <a:pt x="254" y="1442"/>
                  </a:lnTo>
                  <a:lnTo>
                    <a:pt x="252" y="1462"/>
                  </a:lnTo>
                  <a:lnTo>
                    <a:pt x="251" y="1472"/>
                  </a:lnTo>
                  <a:lnTo>
                    <a:pt x="247" y="1481"/>
                  </a:lnTo>
                  <a:lnTo>
                    <a:pt x="257" y="1481"/>
                  </a:lnTo>
                  <a:lnTo>
                    <a:pt x="268" y="1481"/>
                  </a:lnTo>
                  <a:lnTo>
                    <a:pt x="273" y="1481"/>
                  </a:lnTo>
                  <a:lnTo>
                    <a:pt x="275" y="1477"/>
                  </a:lnTo>
                  <a:lnTo>
                    <a:pt x="276" y="1474"/>
                  </a:lnTo>
                  <a:lnTo>
                    <a:pt x="275" y="1467"/>
                  </a:lnTo>
                  <a:lnTo>
                    <a:pt x="285" y="1467"/>
                  </a:lnTo>
                  <a:lnTo>
                    <a:pt x="293" y="1467"/>
                  </a:lnTo>
                  <a:lnTo>
                    <a:pt x="310" y="1464"/>
                  </a:lnTo>
                  <a:lnTo>
                    <a:pt x="326" y="1459"/>
                  </a:lnTo>
                  <a:lnTo>
                    <a:pt x="343" y="1454"/>
                  </a:lnTo>
                  <a:lnTo>
                    <a:pt x="372" y="1448"/>
                  </a:lnTo>
                  <a:lnTo>
                    <a:pt x="387" y="1445"/>
                  </a:lnTo>
                  <a:lnTo>
                    <a:pt x="404" y="1440"/>
                  </a:lnTo>
                  <a:lnTo>
                    <a:pt x="408" y="1438"/>
                  </a:lnTo>
                  <a:lnTo>
                    <a:pt x="411" y="1436"/>
                  </a:lnTo>
                  <a:lnTo>
                    <a:pt x="413" y="1435"/>
                  </a:lnTo>
                  <a:lnTo>
                    <a:pt x="418" y="1433"/>
                  </a:lnTo>
                  <a:lnTo>
                    <a:pt x="425" y="1430"/>
                  </a:lnTo>
                  <a:lnTo>
                    <a:pt x="430" y="1424"/>
                  </a:lnTo>
                  <a:lnTo>
                    <a:pt x="435" y="1419"/>
                  </a:lnTo>
                  <a:lnTo>
                    <a:pt x="438" y="1413"/>
                  </a:lnTo>
                  <a:lnTo>
                    <a:pt x="442" y="1411"/>
                  </a:lnTo>
                  <a:lnTo>
                    <a:pt x="445" y="1409"/>
                  </a:lnTo>
                  <a:lnTo>
                    <a:pt x="447" y="1401"/>
                  </a:lnTo>
                  <a:lnTo>
                    <a:pt x="448" y="1397"/>
                  </a:lnTo>
                  <a:lnTo>
                    <a:pt x="450" y="1394"/>
                  </a:lnTo>
                  <a:lnTo>
                    <a:pt x="454" y="1392"/>
                  </a:lnTo>
                  <a:lnTo>
                    <a:pt x="459" y="1392"/>
                  </a:lnTo>
                  <a:lnTo>
                    <a:pt x="459" y="1387"/>
                  </a:lnTo>
                  <a:lnTo>
                    <a:pt x="459" y="1382"/>
                  </a:lnTo>
                  <a:lnTo>
                    <a:pt x="464" y="1377"/>
                  </a:lnTo>
                  <a:lnTo>
                    <a:pt x="465" y="1370"/>
                  </a:lnTo>
                  <a:lnTo>
                    <a:pt x="467" y="1365"/>
                  </a:lnTo>
                  <a:lnTo>
                    <a:pt x="465" y="1358"/>
                  </a:lnTo>
                  <a:lnTo>
                    <a:pt x="472" y="1355"/>
                  </a:lnTo>
                  <a:lnTo>
                    <a:pt x="477" y="1349"/>
                  </a:lnTo>
                  <a:lnTo>
                    <a:pt x="483" y="1344"/>
                  </a:lnTo>
                  <a:lnTo>
                    <a:pt x="486" y="1338"/>
                  </a:lnTo>
                  <a:lnTo>
                    <a:pt x="493" y="1324"/>
                  </a:lnTo>
                  <a:lnTo>
                    <a:pt x="500" y="1310"/>
                  </a:lnTo>
                  <a:lnTo>
                    <a:pt x="503" y="1309"/>
                  </a:lnTo>
                  <a:lnTo>
                    <a:pt x="506" y="1307"/>
                  </a:lnTo>
                  <a:lnTo>
                    <a:pt x="513" y="1300"/>
                  </a:lnTo>
                  <a:lnTo>
                    <a:pt x="517" y="1298"/>
                  </a:lnTo>
                  <a:lnTo>
                    <a:pt x="520" y="1297"/>
                  </a:lnTo>
                  <a:lnTo>
                    <a:pt x="527" y="1295"/>
                  </a:lnTo>
                  <a:lnTo>
                    <a:pt x="534" y="1297"/>
                  </a:lnTo>
                  <a:lnTo>
                    <a:pt x="537" y="1290"/>
                  </a:lnTo>
                  <a:lnTo>
                    <a:pt x="541" y="1285"/>
                  </a:lnTo>
                  <a:lnTo>
                    <a:pt x="551" y="1276"/>
                  </a:lnTo>
                  <a:lnTo>
                    <a:pt x="556" y="1273"/>
                  </a:lnTo>
                  <a:lnTo>
                    <a:pt x="559" y="1266"/>
                  </a:lnTo>
                  <a:lnTo>
                    <a:pt x="561" y="1259"/>
                  </a:lnTo>
                  <a:lnTo>
                    <a:pt x="561" y="1249"/>
                  </a:lnTo>
                  <a:lnTo>
                    <a:pt x="566" y="1251"/>
                  </a:lnTo>
                  <a:lnTo>
                    <a:pt x="571" y="1249"/>
                  </a:lnTo>
                  <a:lnTo>
                    <a:pt x="573" y="1247"/>
                  </a:lnTo>
                  <a:lnTo>
                    <a:pt x="576" y="1245"/>
                  </a:lnTo>
                  <a:lnTo>
                    <a:pt x="580" y="1239"/>
                  </a:lnTo>
                  <a:lnTo>
                    <a:pt x="583" y="1237"/>
                  </a:lnTo>
                  <a:lnTo>
                    <a:pt x="588" y="1235"/>
                  </a:lnTo>
                  <a:lnTo>
                    <a:pt x="592" y="1233"/>
                  </a:lnTo>
                  <a:lnTo>
                    <a:pt x="595" y="1232"/>
                  </a:lnTo>
                  <a:lnTo>
                    <a:pt x="597" y="1230"/>
                  </a:lnTo>
                  <a:lnTo>
                    <a:pt x="602" y="1228"/>
                  </a:lnTo>
                  <a:lnTo>
                    <a:pt x="605" y="1227"/>
                  </a:lnTo>
                  <a:lnTo>
                    <a:pt x="611" y="1223"/>
                  </a:lnTo>
                  <a:lnTo>
                    <a:pt x="616" y="1222"/>
                  </a:lnTo>
                  <a:lnTo>
                    <a:pt x="623" y="1222"/>
                  </a:lnTo>
                  <a:lnTo>
                    <a:pt x="624" y="1216"/>
                  </a:lnTo>
                  <a:lnTo>
                    <a:pt x="626" y="1215"/>
                  </a:lnTo>
                  <a:lnTo>
                    <a:pt x="629" y="1215"/>
                  </a:lnTo>
                  <a:lnTo>
                    <a:pt x="634" y="1211"/>
                  </a:lnTo>
                  <a:lnTo>
                    <a:pt x="641" y="1210"/>
                  </a:lnTo>
                  <a:lnTo>
                    <a:pt x="646" y="1206"/>
                  </a:lnTo>
                  <a:lnTo>
                    <a:pt x="648" y="1205"/>
                  </a:lnTo>
                  <a:lnTo>
                    <a:pt x="650" y="1201"/>
                  </a:lnTo>
                  <a:lnTo>
                    <a:pt x="655" y="1205"/>
                  </a:lnTo>
                  <a:lnTo>
                    <a:pt x="662" y="1206"/>
                  </a:lnTo>
                  <a:lnTo>
                    <a:pt x="669" y="1208"/>
                  </a:lnTo>
                  <a:lnTo>
                    <a:pt x="677" y="1208"/>
                  </a:lnTo>
                  <a:lnTo>
                    <a:pt x="682" y="1208"/>
                  </a:lnTo>
                  <a:lnTo>
                    <a:pt x="686" y="1210"/>
                  </a:lnTo>
                  <a:lnTo>
                    <a:pt x="689" y="1211"/>
                  </a:lnTo>
                  <a:lnTo>
                    <a:pt x="691" y="1215"/>
                  </a:lnTo>
                  <a:lnTo>
                    <a:pt x="696" y="1215"/>
                  </a:lnTo>
                  <a:lnTo>
                    <a:pt x="699" y="1216"/>
                  </a:lnTo>
                  <a:lnTo>
                    <a:pt x="703" y="1218"/>
                  </a:lnTo>
                  <a:lnTo>
                    <a:pt x="704" y="1222"/>
                  </a:lnTo>
                  <a:lnTo>
                    <a:pt x="739" y="1222"/>
                  </a:lnTo>
                  <a:lnTo>
                    <a:pt x="740" y="1223"/>
                  </a:lnTo>
                  <a:lnTo>
                    <a:pt x="742" y="1225"/>
                  </a:lnTo>
                  <a:lnTo>
                    <a:pt x="745" y="1228"/>
                  </a:lnTo>
                  <a:lnTo>
                    <a:pt x="750" y="1230"/>
                  </a:lnTo>
                  <a:lnTo>
                    <a:pt x="752" y="1232"/>
                  </a:lnTo>
                  <a:lnTo>
                    <a:pt x="752" y="1235"/>
                  </a:lnTo>
                  <a:lnTo>
                    <a:pt x="764" y="1233"/>
                  </a:lnTo>
                  <a:lnTo>
                    <a:pt x="774" y="1235"/>
                  </a:lnTo>
                  <a:lnTo>
                    <a:pt x="783" y="1237"/>
                  </a:lnTo>
                  <a:lnTo>
                    <a:pt x="790" y="1240"/>
                  </a:lnTo>
                  <a:lnTo>
                    <a:pt x="798" y="1245"/>
                  </a:lnTo>
                  <a:lnTo>
                    <a:pt x="807" y="1247"/>
                  </a:lnTo>
                  <a:lnTo>
                    <a:pt x="815" y="1249"/>
                  </a:lnTo>
                  <a:lnTo>
                    <a:pt x="827" y="1249"/>
                  </a:lnTo>
                  <a:lnTo>
                    <a:pt x="827" y="1257"/>
                  </a:lnTo>
                  <a:lnTo>
                    <a:pt x="831" y="1264"/>
                  </a:lnTo>
                  <a:lnTo>
                    <a:pt x="836" y="1269"/>
                  </a:lnTo>
                  <a:lnTo>
                    <a:pt x="841" y="1273"/>
                  </a:lnTo>
                  <a:lnTo>
                    <a:pt x="853" y="1280"/>
                  </a:lnTo>
                  <a:lnTo>
                    <a:pt x="858" y="1283"/>
                  </a:lnTo>
                  <a:lnTo>
                    <a:pt x="861" y="1290"/>
                  </a:lnTo>
                  <a:lnTo>
                    <a:pt x="870" y="1291"/>
                  </a:lnTo>
                  <a:lnTo>
                    <a:pt x="878" y="1293"/>
                  </a:lnTo>
                  <a:lnTo>
                    <a:pt x="892" y="1300"/>
                  </a:lnTo>
                  <a:lnTo>
                    <a:pt x="907" y="1305"/>
                  </a:lnTo>
                  <a:lnTo>
                    <a:pt x="914" y="1309"/>
                  </a:lnTo>
                  <a:lnTo>
                    <a:pt x="923" y="1310"/>
                  </a:lnTo>
                  <a:lnTo>
                    <a:pt x="926" y="1317"/>
                  </a:lnTo>
                  <a:lnTo>
                    <a:pt x="931" y="1324"/>
                  </a:lnTo>
                  <a:lnTo>
                    <a:pt x="935" y="1327"/>
                  </a:lnTo>
                  <a:lnTo>
                    <a:pt x="940" y="1329"/>
                  </a:lnTo>
                  <a:lnTo>
                    <a:pt x="945" y="1331"/>
                  </a:lnTo>
                  <a:lnTo>
                    <a:pt x="950" y="1331"/>
                  </a:lnTo>
                  <a:lnTo>
                    <a:pt x="950" y="1339"/>
                  </a:lnTo>
                  <a:lnTo>
                    <a:pt x="953" y="1344"/>
                  </a:lnTo>
                  <a:lnTo>
                    <a:pt x="959" y="1348"/>
                  </a:lnTo>
                  <a:lnTo>
                    <a:pt x="964" y="1351"/>
                  </a:lnTo>
                  <a:lnTo>
                    <a:pt x="964" y="1378"/>
                  </a:lnTo>
                  <a:lnTo>
                    <a:pt x="991" y="1378"/>
                  </a:lnTo>
                  <a:lnTo>
                    <a:pt x="998" y="1378"/>
                  </a:lnTo>
                  <a:lnTo>
                    <a:pt x="1001" y="1375"/>
                  </a:lnTo>
                  <a:lnTo>
                    <a:pt x="1003" y="1372"/>
                  </a:lnTo>
                  <a:lnTo>
                    <a:pt x="1005" y="1365"/>
                  </a:lnTo>
                  <a:lnTo>
                    <a:pt x="1010" y="1368"/>
                  </a:lnTo>
                  <a:lnTo>
                    <a:pt x="1015" y="1372"/>
                  </a:lnTo>
                  <a:lnTo>
                    <a:pt x="1018" y="1377"/>
                  </a:lnTo>
                  <a:lnTo>
                    <a:pt x="1025" y="1378"/>
                  </a:lnTo>
                  <a:lnTo>
                    <a:pt x="1030" y="1382"/>
                  </a:lnTo>
                  <a:lnTo>
                    <a:pt x="1037" y="1384"/>
                  </a:lnTo>
                  <a:lnTo>
                    <a:pt x="1040" y="1384"/>
                  </a:lnTo>
                  <a:lnTo>
                    <a:pt x="1042" y="1384"/>
                  </a:lnTo>
                  <a:lnTo>
                    <a:pt x="1044" y="1382"/>
                  </a:lnTo>
                  <a:lnTo>
                    <a:pt x="1045" y="1378"/>
                  </a:lnTo>
                  <a:lnTo>
                    <a:pt x="1049" y="1380"/>
                  </a:lnTo>
                  <a:lnTo>
                    <a:pt x="1052" y="1382"/>
                  </a:lnTo>
                  <a:lnTo>
                    <a:pt x="1054" y="1385"/>
                  </a:lnTo>
                  <a:lnTo>
                    <a:pt x="1059" y="1385"/>
                  </a:lnTo>
                  <a:lnTo>
                    <a:pt x="1061" y="1390"/>
                  </a:lnTo>
                  <a:lnTo>
                    <a:pt x="1064" y="1394"/>
                  </a:lnTo>
                  <a:lnTo>
                    <a:pt x="1071" y="1401"/>
                  </a:lnTo>
                  <a:lnTo>
                    <a:pt x="1074" y="1404"/>
                  </a:lnTo>
                  <a:lnTo>
                    <a:pt x="1078" y="1407"/>
                  </a:lnTo>
                  <a:lnTo>
                    <a:pt x="1080" y="1413"/>
                  </a:lnTo>
                  <a:lnTo>
                    <a:pt x="1080" y="1419"/>
                  </a:lnTo>
                  <a:lnTo>
                    <a:pt x="1088" y="1424"/>
                  </a:lnTo>
                  <a:lnTo>
                    <a:pt x="1095" y="1431"/>
                  </a:lnTo>
                  <a:lnTo>
                    <a:pt x="1104" y="1436"/>
                  </a:lnTo>
                  <a:lnTo>
                    <a:pt x="1114" y="1440"/>
                  </a:lnTo>
                  <a:lnTo>
                    <a:pt x="1114" y="1445"/>
                  </a:lnTo>
                  <a:lnTo>
                    <a:pt x="1115" y="1448"/>
                  </a:lnTo>
                  <a:lnTo>
                    <a:pt x="1117" y="1452"/>
                  </a:lnTo>
                  <a:lnTo>
                    <a:pt x="1121" y="1454"/>
                  </a:lnTo>
                  <a:lnTo>
                    <a:pt x="1121" y="1459"/>
                  </a:lnTo>
                  <a:lnTo>
                    <a:pt x="1122" y="1462"/>
                  </a:lnTo>
                  <a:lnTo>
                    <a:pt x="1124" y="1465"/>
                  </a:lnTo>
                  <a:lnTo>
                    <a:pt x="1127" y="1467"/>
                  </a:lnTo>
                  <a:lnTo>
                    <a:pt x="1131" y="1503"/>
                  </a:lnTo>
                  <a:lnTo>
                    <a:pt x="1134" y="1539"/>
                  </a:lnTo>
                  <a:lnTo>
                    <a:pt x="1134" y="1578"/>
                  </a:lnTo>
                  <a:lnTo>
                    <a:pt x="1134" y="1617"/>
                  </a:lnTo>
                  <a:lnTo>
                    <a:pt x="1134" y="1624"/>
                  </a:lnTo>
                  <a:lnTo>
                    <a:pt x="1136" y="1628"/>
                  </a:lnTo>
                  <a:lnTo>
                    <a:pt x="1138" y="1631"/>
                  </a:lnTo>
                  <a:lnTo>
                    <a:pt x="1141" y="1634"/>
                  </a:lnTo>
                  <a:lnTo>
                    <a:pt x="1145" y="1640"/>
                  </a:lnTo>
                  <a:lnTo>
                    <a:pt x="1148" y="1650"/>
                  </a:lnTo>
                  <a:lnTo>
                    <a:pt x="1150" y="1653"/>
                  </a:lnTo>
                  <a:lnTo>
                    <a:pt x="1153" y="1655"/>
                  </a:lnTo>
                  <a:lnTo>
                    <a:pt x="1158" y="1657"/>
                  </a:lnTo>
                  <a:lnTo>
                    <a:pt x="1162" y="1660"/>
                  </a:lnTo>
                  <a:lnTo>
                    <a:pt x="1163" y="1663"/>
                  </a:lnTo>
                  <a:lnTo>
                    <a:pt x="1165" y="1669"/>
                  </a:lnTo>
                  <a:lnTo>
                    <a:pt x="1167" y="1677"/>
                  </a:lnTo>
                  <a:lnTo>
                    <a:pt x="1168" y="1680"/>
                  </a:lnTo>
                  <a:lnTo>
                    <a:pt x="1170" y="1682"/>
                  </a:lnTo>
                  <a:lnTo>
                    <a:pt x="1175" y="1687"/>
                  </a:lnTo>
                  <a:lnTo>
                    <a:pt x="1177" y="1694"/>
                  </a:lnTo>
                  <a:lnTo>
                    <a:pt x="1179" y="1698"/>
                  </a:lnTo>
                  <a:lnTo>
                    <a:pt x="1187" y="1709"/>
                  </a:lnTo>
                  <a:lnTo>
                    <a:pt x="1191" y="1716"/>
                  </a:lnTo>
                  <a:lnTo>
                    <a:pt x="1192" y="1727"/>
                  </a:lnTo>
                  <a:lnTo>
                    <a:pt x="1194" y="1730"/>
                  </a:lnTo>
                  <a:lnTo>
                    <a:pt x="1201" y="1737"/>
                  </a:lnTo>
                  <a:lnTo>
                    <a:pt x="1204" y="1742"/>
                  </a:lnTo>
                  <a:lnTo>
                    <a:pt x="1204" y="1747"/>
                  </a:lnTo>
                  <a:lnTo>
                    <a:pt x="1204" y="1750"/>
                  </a:lnTo>
                  <a:lnTo>
                    <a:pt x="1209" y="1781"/>
                  </a:lnTo>
                  <a:lnTo>
                    <a:pt x="1211" y="1796"/>
                  </a:lnTo>
                  <a:lnTo>
                    <a:pt x="1209" y="1815"/>
                  </a:lnTo>
                  <a:lnTo>
                    <a:pt x="1209" y="1822"/>
                  </a:lnTo>
                  <a:lnTo>
                    <a:pt x="1208" y="1829"/>
                  </a:lnTo>
                  <a:lnTo>
                    <a:pt x="1201" y="1837"/>
                  </a:lnTo>
                  <a:lnTo>
                    <a:pt x="1194" y="1846"/>
                  </a:lnTo>
                  <a:lnTo>
                    <a:pt x="1189" y="1856"/>
                  </a:lnTo>
                  <a:lnTo>
                    <a:pt x="1192" y="1863"/>
                  </a:lnTo>
                  <a:lnTo>
                    <a:pt x="1196" y="1870"/>
                  </a:lnTo>
                  <a:lnTo>
                    <a:pt x="1196" y="1880"/>
                  </a:lnTo>
                  <a:lnTo>
                    <a:pt x="1196" y="1890"/>
                  </a:lnTo>
                  <a:lnTo>
                    <a:pt x="1206" y="1890"/>
                  </a:lnTo>
                  <a:lnTo>
                    <a:pt x="1216" y="1890"/>
                  </a:lnTo>
                  <a:lnTo>
                    <a:pt x="1233" y="1887"/>
                  </a:lnTo>
                  <a:lnTo>
                    <a:pt x="1250" y="1883"/>
                  </a:lnTo>
                  <a:lnTo>
                    <a:pt x="1259" y="1882"/>
                  </a:lnTo>
                  <a:lnTo>
                    <a:pt x="1271" y="1883"/>
                  </a:lnTo>
                  <a:lnTo>
                    <a:pt x="1271" y="1892"/>
                  </a:lnTo>
                  <a:lnTo>
                    <a:pt x="1274" y="1897"/>
                  </a:lnTo>
                  <a:lnTo>
                    <a:pt x="1279" y="1900"/>
                  </a:lnTo>
                  <a:lnTo>
                    <a:pt x="1284" y="1904"/>
                  </a:lnTo>
                  <a:lnTo>
                    <a:pt x="1286" y="1911"/>
                  </a:lnTo>
                  <a:lnTo>
                    <a:pt x="1286" y="1917"/>
                  </a:lnTo>
                  <a:lnTo>
                    <a:pt x="1283" y="1926"/>
                  </a:lnTo>
                  <a:lnTo>
                    <a:pt x="1279" y="1935"/>
                  </a:lnTo>
                  <a:lnTo>
                    <a:pt x="1278" y="1940"/>
                  </a:lnTo>
                  <a:lnTo>
                    <a:pt x="1278" y="1945"/>
                  </a:lnTo>
                  <a:lnTo>
                    <a:pt x="1279" y="1948"/>
                  </a:lnTo>
                  <a:lnTo>
                    <a:pt x="1281" y="1950"/>
                  </a:lnTo>
                  <a:lnTo>
                    <a:pt x="1288" y="1952"/>
                  </a:lnTo>
                  <a:lnTo>
                    <a:pt x="1295" y="1953"/>
                  </a:lnTo>
                  <a:lnTo>
                    <a:pt x="1296" y="1955"/>
                  </a:lnTo>
                  <a:lnTo>
                    <a:pt x="1298" y="1958"/>
                  </a:lnTo>
                  <a:lnTo>
                    <a:pt x="1305" y="1960"/>
                  </a:lnTo>
                  <a:lnTo>
                    <a:pt x="1312" y="1962"/>
                  </a:lnTo>
                  <a:lnTo>
                    <a:pt x="1317" y="1965"/>
                  </a:lnTo>
                  <a:lnTo>
                    <a:pt x="1325" y="1965"/>
                  </a:lnTo>
                  <a:lnTo>
                    <a:pt x="1329" y="1972"/>
                  </a:lnTo>
                  <a:lnTo>
                    <a:pt x="1334" y="1979"/>
                  </a:lnTo>
                  <a:lnTo>
                    <a:pt x="1346" y="1989"/>
                  </a:lnTo>
                  <a:lnTo>
                    <a:pt x="1353" y="1994"/>
                  </a:lnTo>
                  <a:lnTo>
                    <a:pt x="1356" y="2001"/>
                  </a:lnTo>
                  <a:lnTo>
                    <a:pt x="1359" y="2010"/>
                  </a:lnTo>
                  <a:lnTo>
                    <a:pt x="1359" y="2020"/>
                  </a:lnTo>
                  <a:lnTo>
                    <a:pt x="1368" y="2023"/>
                  </a:lnTo>
                  <a:lnTo>
                    <a:pt x="1376" y="2027"/>
                  </a:lnTo>
                  <a:lnTo>
                    <a:pt x="1383" y="2032"/>
                  </a:lnTo>
                  <a:lnTo>
                    <a:pt x="1385" y="2035"/>
                  </a:lnTo>
                  <a:lnTo>
                    <a:pt x="1387" y="2040"/>
                  </a:lnTo>
                  <a:lnTo>
                    <a:pt x="1390" y="2040"/>
                  </a:lnTo>
                  <a:lnTo>
                    <a:pt x="1392" y="2051"/>
                  </a:lnTo>
                  <a:lnTo>
                    <a:pt x="1394" y="2059"/>
                  </a:lnTo>
                  <a:lnTo>
                    <a:pt x="1395" y="2063"/>
                  </a:lnTo>
                  <a:lnTo>
                    <a:pt x="1397" y="2066"/>
                  </a:lnTo>
                  <a:lnTo>
                    <a:pt x="1400" y="2069"/>
                  </a:lnTo>
                  <a:lnTo>
                    <a:pt x="1407" y="2071"/>
                  </a:lnTo>
                  <a:lnTo>
                    <a:pt x="1409" y="2073"/>
                  </a:lnTo>
                  <a:lnTo>
                    <a:pt x="1412" y="2076"/>
                  </a:lnTo>
                  <a:lnTo>
                    <a:pt x="1414" y="2078"/>
                  </a:lnTo>
                  <a:lnTo>
                    <a:pt x="1412" y="2080"/>
                  </a:lnTo>
                  <a:lnTo>
                    <a:pt x="1407" y="2081"/>
                  </a:lnTo>
                  <a:lnTo>
                    <a:pt x="1409" y="2088"/>
                  </a:lnTo>
                  <a:lnTo>
                    <a:pt x="1407" y="2093"/>
                  </a:lnTo>
                  <a:lnTo>
                    <a:pt x="1404" y="2095"/>
                  </a:lnTo>
                  <a:lnTo>
                    <a:pt x="1400" y="2095"/>
                  </a:lnTo>
                  <a:lnTo>
                    <a:pt x="1390" y="2095"/>
                  </a:lnTo>
                  <a:lnTo>
                    <a:pt x="1387" y="2097"/>
                  </a:lnTo>
                  <a:lnTo>
                    <a:pt x="1387" y="2102"/>
                  </a:lnTo>
                  <a:lnTo>
                    <a:pt x="1385" y="2112"/>
                  </a:lnTo>
                  <a:lnTo>
                    <a:pt x="1387" y="2119"/>
                  </a:lnTo>
                  <a:lnTo>
                    <a:pt x="1388" y="2126"/>
                  </a:lnTo>
                  <a:lnTo>
                    <a:pt x="1392" y="2131"/>
                  </a:lnTo>
                  <a:lnTo>
                    <a:pt x="1400" y="2139"/>
                  </a:lnTo>
                  <a:lnTo>
                    <a:pt x="1404" y="2145"/>
                  </a:lnTo>
                  <a:lnTo>
                    <a:pt x="1407" y="2150"/>
                  </a:lnTo>
                  <a:lnTo>
                    <a:pt x="1412" y="2150"/>
                  </a:lnTo>
                  <a:lnTo>
                    <a:pt x="1417" y="2148"/>
                  </a:lnTo>
                  <a:lnTo>
                    <a:pt x="1426" y="2143"/>
                  </a:lnTo>
                  <a:lnTo>
                    <a:pt x="1429" y="2143"/>
                  </a:lnTo>
                  <a:lnTo>
                    <a:pt x="1450" y="2141"/>
                  </a:lnTo>
                  <a:lnTo>
                    <a:pt x="1450" y="2121"/>
                  </a:lnTo>
                  <a:lnTo>
                    <a:pt x="1452" y="2126"/>
                  </a:lnTo>
                  <a:lnTo>
                    <a:pt x="1453" y="2127"/>
                  </a:lnTo>
                  <a:lnTo>
                    <a:pt x="1458" y="2127"/>
                  </a:lnTo>
                  <a:lnTo>
                    <a:pt x="1462" y="2127"/>
                  </a:lnTo>
                  <a:lnTo>
                    <a:pt x="1465" y="2129"/>
                  </a:lnTo>
                  <a:lnTo>
                    <a:pt x="1486" y="2134"/>
                  </a:lnTo>
                  <a:lnTo>
                    <a:pt x="1494" y="2138"/>
                  </a:lnTo>
                  <a:lnTo>
                    <a:pt x="1503" y="2143"/>
                  </a:lnTo>
                  <a:lnTo>
                    <a:pt x="1508" y="2143"/>
                  </a:lnTo>
                  <a:lnTo>
                    <a:pt x="1513" y="2143"/>
                  </a:lnTo>
                  <a:lnTo>
                    <a:pt x="1518" y="2148"/>
                  </a:lnTo>
                  <a:lnTo>
                    <a:pt x="1525" y="2151"/>
                  </a:lnTo>
                  <a:lnTo>
                    <a:pt x="1530" y="2151"/>
                  </a:lnTo>
                  <a:lnTo>
                    <a:pt x="1537" y="2150"/>
                  </a:lnTo>
                  <a:lnTo>
                    <a:pt x="1537" y="2156"/>
                  </a:lnTo>
                  <a:lnTo>
                    <a:pt x="1540" y="2160"/>
                  </a:lnTo>
                  <a:lnTo>
                    <a:pt x="1544" y="2163"/>
                  </a:lnTo>
                  <a:lnTo>
                    <a:pt x="1550" y="2163"/>
                  </a:lnTo>
                  <a:lnTo>
                    <a:pt x="1550" y="2168"/>
                  </a:lnTo>
                  <a:lnTo>
                    <a:pt x="1552" y="2172"/>
                  </a:lnTo>
                  <a:lnTo>
                    <a:pt x="1554" y="2175"/>
                  </a:lnTo>
                  <a:lnTo>
                    <a:pt x="1557" y="2177"/>
                  </a:lnTo>
                  <a:lnTo>
                    <a:pt x="1559" y="2182"/>
                  </a:lnTo>
                  <a:lnTo>
                    <a:pt x="1561" y="2185"/>
                  </a:lnTo>
                  <a:lnTo>
                    <a:pt x="1567" y="2191"/>
                  </a:lnTo>
                  <a:lnTo>
                    <a:pt x="1576" y="2194"/>
                  </a:lnTo>
                  <a:lnTo>
                    <a:pt x="1585" y="2197"/>
                  </a:lnTo>
                  <a:lnTo>
                    <a:pt x="1585" y="2202"/>
                  </a:lnTo>
                  <a:lnTo>
                    <a:pt x="1585" y="2208"/>
                  </a:lnTo>
                  <a:lnTo>
                    <a:pt x="1590" y="2213"/>
                  </a:lnTo>
                  <a:lnTo>
                    <a:pt x="1591" y="2220"/>
                  </a:lnTo>
                  <a:lnTo>
                    <a:pt x="1593" y="2225"/>
                  </a:lnTo>
                  <a:lnTo>
                    <a:pt x="1591" y="2231"/>
                  </a:lnTo>
                  <a:lnTo>
                    <a:pt x="1593" y="2235"/>
                  </a:lnTo>
                  <a:lnTo>
                    <a:pt x="1595" y="2238"/>
                  </a:lnTo>
                  <a:lnTo>
                    <a:pt x="1596" y="2242"/>
                  </a:lnTo>
                  <a:lnTo>
                    <a:pt x="1598" y="2245"/>
                  </a:lnTo>
                  <a:lnTo>
                    <a:pt x="1602" y="2245"/>
                  </a:lnTo>
                  <a:lnTo>
                    <a:pt x="1605" y="2245"/>
                  </a:lnTo>
                  <a:lnTo>
                    <a:pt x="1608" y="2252"/>
                  </a:lnTo>
                  <a:lnTo>
                    <a:pt x="1612" y="2259"/>
                  </a:lnTo>
                  <a:lnTo>
                    <a:pt x="1612" y="2262"/>
                  </a:lnTo>
                  <a:lnTo>
                    <a:pt x="1612" y="2266"/>
                  </a:lnTo>
                  <a:lnTo>
                    <a:pt x="1615" y="2266"/>
                  </a:lnTo>
                  <a:lnTo>
                    <a:pt x="1619" y="2266"/>
                  </a:lnTo>
                  <a:lnTo>
                    <a:pt x="1619" y="2269"/>
                  </a:lnTo>
                  <a:lnTo>
                    <a:pt x="1619" y="2272"/>
                  </a:lnTo>
                  <a:lnTo>
                    <a:pt x="1622" y="2276"/>
                  </a:lnTo>
                  <a:lnTo>
                    <a:pt x="1627" y="2278"/>
                  </a:lnTo>
                  <a:lnTo>
                    <a:pt x="1631" y="2281"/>
                  </a:lnTo>
                  <a:lnTo>
                    <a:pt x="1632" y="2286"/>
                  </a:lnTo>
                  <a:lnTo>
                    <a:pt x="1636" y="2289"/>
                  </a:lnTo>
                  <a:lnTo>
                    <a:pt x="1641" y="2291"/>
                  </a:lnTo>
                  <a:lnTo>
                    <a:pt x="1653" y="2293"/>
                  </a:lnTo>
                  <a:lnTo>
                    <a:pt x="1658" y="2295"/>
                  </a:lnTo>
                  <a:lnTo>
                    <a:pt x="1661" y="2298"/>
                  </a:lnTo>
                  <a:lnTo>
                    <a:pt x="1665" y="2301"/>
                  </a:lnTo>
                  <a:lnTo>
                    <a:pt x="1667" y="2306"/>
                  </a:lnTo>
                  <a:lnTo>
                    <a:pt x="1677" y="2310"/>
                  </a:lnTo>
                  <a:lnTo>
                    <a:pt x="1684" y="2317"/>
                  </a:lnTo>
                  <a:lnTo>
                    <a:pt x="1692" y="2322"/>
                  </a:lnTo>
                  <a:lnTo>
                    <a:pt x="1701" y="2327"/>
                  </a:lnTo>
                  <a:lnTo>
                    <a:pt x="1711" y="2342"/>
                  </a:lnTo>
                  <a:lnTo>
                    <a:pt x="1725" y="2354"/>
                  </a:lnTo>
                  <a:lnTo>
                    <a:pt x="1738" y="2366"/>
                  </a:lnTo>
                  <a:lnTo>
                    <a:pt x="1755" y="2375"/>
                  </a:lnTo>
                  <a:lnTo>
                    <a:pt x="1755" y="2382"/>
                  </a:lnTo>
                  <a:lnTo>
                    <a:pt x="1757" y="2387"/>
                  </a:lnTo>
                  <a:lnTo>
                    <a:pt x="1762" y="2395"/>
                  </a:lnTo>
                  <a:lnTo>
                    <a:pt x="1767" y="2404"/>
                  </a:lnTo>
                  <a:lnTo>
                    <a:pt x="1769" y="2409"/>
                  </a:lnTo>
                  <a:lnTo>
                    <a:pt x="1769" y="2416"/>
                  </a:lnTo>
                  <a:lnTo>
                    <a:pt x="1771" y="2419"/>
                  </a:lnTo>
                  <a:lnTo>
                    <a:pt x="1774" y="2421"/>
                  </a:lnTo>
                  <a:lnTo>
                    <a:pt x="1783" y="2422"/>
                  </a:lnTo>
                  <a:lnTo>
                    <a:pt x="1786" y="2424"/>
                  </a:lnTo>
                  <a:lnTo>
                    <a:pt x="1789" y="2426"/>
                  </a:lnTo>
                  <a:lnTo>
                    <a:pt x="1791" y="2429"/>
                  </a:lnTo>
                  <a:lnTo>
                    <a:pt x="1796" y="2429"/>
                  </a:lnTo>
                  <a:lnTo>
                    <a:pt x="1796" y="2434"/>
                  </a:lnTo>
                  <a:lnTo>
                    <a:pt x="1798" y="2438"/>
                  </a:lnTo>
                  <a:lnTo>
                    <a:pt x="1800" y="2441"/>
                  </a:lnTo>
                  <a:lnTo>
                    <a:pt x="1803" y="2443"/>
                  </a:lnTo>
                  <a:lnTo>
                    <a:pt x="1806" y="2445"/>
                  </a:lnTo>
                  <a:lnTo>
                    <a:pt x="1810" y="2446"/>
                  </a:lnTo>
                  <a:lnTo>
                    <a:pt x="1813" y="2448"/>
                  </a:lnTo>
                  <a:lnTo>
                    <a:pt x="1817" y="2450"/>
                  </a:lnTo>
                  <a:lnTo>
                    <a:pt x="1820" y="2457"/>
                  </a:lnTo>
                  <a:lnTo>
                    <a:pt x="1822" y="2460"/>
                  </a:lnTo>
                  <a:lnTo>
                    <a:pt x="1823" y="2463"/>
                  </a:lnTo>
                  <a:lnTo>
                    <a:pt x="1827" y="2463"/>
                  </a:lnTo>
                  <a:lnTo>
                    <a:pt x="1830" y="2463"/>
                  </a:lnTo>
                  <a:lnTo>
                    <a:pt x="1834" y="2463"/>
                  </a:lnTo>
                  <a:lnTo>
                    <a:pt x="1837" y="2463"/>
                  </a:lnTo>
                  <a:lnTo>
                    <a:pt x="1842" y="2472"/>
                  </a:lnTo>
                  <a:lnTo>
                    <a:pt x="1846" y="2475"/>
                  </a:lnTo>
                  <a:lnTo>
                    <a:pt x="1851" y="2477"/>
                  </a:lnTo>
                  <a:lnTo>
                    <a:pt x="1856" y="2499"/>
                  </a:lnTo>
                  <a:lnTo>
                    <a:pt x="1859" y="2509"/>
                  </a:lnTo>
                  <a:lnTo>
                    <a:pt x="1864" y="2518"/>
                  </a:lnTo>
                  <a:lnTo>
                    <a:pt x="1871" y="2528"/>
                  </a:lnTo>
                  <a:lnTo>
                    <a:pt x="1875" y="2533"/>
                  </a:lnTo>
                  <a:lnTo>
                    <a:pt x="1878" y="2538"/>
                  </a:lnTo>
                  <a:lnTo>
                    <a:pt x="1881" y="2542"/>
                  </a:lnTo>
                  <a:lnTo>
                    <a:pt x="1885" y="2545"/>
                  </a:lnTo>
                  <a:lnTo>
                    <a:pt x="1893" y="2550"/>
                  </a:lnTo>
                  <a:lnTo>
                    <a:pt x="1904" y="2554"/>
                  </a:lnTo>
                  <a:lnTo>
                    <a:pt x="1912" y="2559"/>
                  </a:lnTo>
                  <a:lnTo>
                    <a:pt x="1914" y="2564"/>
                  </a:lnTo>
                  <a:lnTo>
                    <a:pt x="1917" y="2568"/>
                  </a:lnTo>
                  <a:lnTo>
                    <a:pt x="1929" y="2569"/>
                  </a:lnTo>
                  <a:lnTo>
                    <a:pt x="1934" y="2571"/>
                  </a:lnTo>
                  <a:lnTo>
                    <a:pt x="1938" y="2574"/>
                  </a:lnTo>
                  <a:lnTo>
                    <a:pt x="1939" y="2579"/>
                  </a:lnTo>
                  <a:lnTo>
                    <a:pt x="1939" y="2586"/>
                  </a:lnTo>
                  <a:lnTo>
                    <a:pt x="1987" y="2586"/>
                  </a:lnTo>
                  <a:lnTo>
                    <a:pt x="1989" y="2591"/>
                  </a:lnTo>
                  <a:lnTo>
                    <a:pt x="1991" y="2595"/>
                  </a:lnTo>
                  <a:lnTo>
                    <a:pt x="1997" y="2600"/>
                  </a:lnTo>
                  <a:lnTo>
                    <a:pt x="2006" y="2603"/>
                  </a:lnTo>
                  <a:lnTo>
                    <a:pt x="2014" y="2607"/>
                  </a:lnTo>
                  <a:lnTo>
                    <a:pt x="2021" y="2634"/>
                  </a:lnTo>
                  <a:lnTo>
                    <a:pt x="2028" y="2661"/>
                  </a:lnTo>
                  <a:lnTo>
                    <a:pt x="2042" y="2661"/>
                  </a:lnTo>
                  <a:lnTo>
                    <a:pt x="2055" y="2661"/>
                  </a:lnTo>
                  <a:lnTo>
                    <a:pt x="2060" y="2660"/>
                  </a:lnTo>
                  <a:lnTo>
                    <a:pt x="2064" y="2658"/>
                  </a:lnTo>
                  <a:lnTo>
                    <a:pt x="2067" y="2653"/>
                  </a:lnTo>
                  <a:lnTo>
                    <a:pt x="2069" y="2648"/>
                  </a:lnTo>
                  <a:lnTo>
                    <a:pt x="2072" y="2649"/>
                  </a:lnTo>
                  <a:lnTo>
                    <a:pt x="2074" y="2653"/>
                  </a:lnTo>
                  <a:lnTo>
                    <a:pt x="2076" y="2661"/>
                  </a:lnTo>
                  <a:lnTo>
                    <a:pt x="2083" y="2661"/>
                  </a:lnTo>
                  <a:lnTo>
                    <a:pt x="2089" y="2660"/>
                  </a:lnTo>
                  <a:lnTo>
                    <a:pt x="2093" y="2656"/>
                  </a:lnTo>
                  <a:lnTo>
                    <a:pt x="2096" y="2651"/>
                  </a:lnTo>
                  <a:lnTo>
                    <a:pt x="2100" y="2646"/>
                  </a:lnTo>
                  <a:lnTo>
                    <a:pt x="2103" y="2643"/>
                  </a:lnTo>
                  <a:lnTo>
                    <a:pt x="2108" y="2641"/>
                  </a:lnTo>
                  <a:lnTo>
                    <a:pt x="2117" y="2641"/>
                  </a:lnTo>
                  <a:lnTo>
                    <a:pt x="2125" y="2641"/>
                  </a:lnTo>
                  <a:lnTo>
                    <a:pt x="2134" y="2641"/>
                  </a:lnTo>
                  <a:lnTo>
                    <a:pt x="2147" y="2644"/>
                  </a:lnTo>
                  <a:lnTo>
                    <a:pt x="2161" y="2648"/>
                  </a:lnTo>
                  <a:lnTo>
                    <a:pt x="2168" y="2649"/>
                  </a:lnTo>
                  <a:lnTo>
                    <a:pt x="2178" y="2648"/>
                  </a:lnTo>
                  <a:lnTo>
                    <a:pt x="2180" y="2651"/>
                  </a:lnTo>
                  <a:lnTo>
                    <a:pt x="2183" y="2653"/>
                  </a:lnTo>
                  <a:lnTo>
                    <a:pt x="2192" y="2655"/>
                  </a:lnTo>
                  <a:lnTo>
                    <a:pt x="2194" y="2658"/>
                  </a:lnTo>
                  <a:lnTo>
                    <a:pt x="2197" y="2660"/>
                  </a:lnTo>
                  <a:lnTo>
                    <a:pt x="2206" y="2661"/>
                  </a:lnTo>
                  <a:lnTo>
                    <a:pt x="2214" y="2661"/>
                  </a:lnTo>
                  <a:lnTo>
                    <a:pt x="2221" y="2660"/>
                  </a:lnTo>
                  <a:lnTo>
                    <a:pt x="2235" y="2656"/>
                  </a:lnTo>
                  <a:lnTo>
                    <a:pt x="2247" y="2651"/>
                  </a:lnTo>
                  <a:lnTo>
                    <a:pt x="2252" y="2649"/>
                  </a:lnTo>
                  <a:lnTo>
                    <a:pt x="2260" y="2648"/>
                  </a:lnTo>
                  <a:lnTo>
                    <a:pt x="2265" y="2656"/>
                  </a:lnTo>
                  <a:lnTo>
                    <a:pt x="2269" y="2660"/>
                  </a:lnTo>
                  <a:lnTo>
                    <a:pt x="2274" y="2661"/>
                  </a:lnTo>
                  <a:lnTo>
                    <a:pt x="2277" y="2663"/>
                  </a:lnTo>
                  <a:lnTo>
                    <a:pt x="2279" y="2667"/>
                  </a:lnTo>
                  <a:lnTo>
                    <a:pt x="2281" y="2670"/>
                  </a:lnTo>
                  <a:lnTo>
                    <a:pt x="2281" y="2675"/>
                  </a:lnTo>
                  <a:lnTo>
                    <a:pt x="2289" y="2680"/>
                  </a:lnTo>
                  <a:lnTo>
                    <a:pt x="2296" y="2687"/>
                  </a:lnTo>
                  <a:lnTo>
                    <a:pt x="2303" y="2694"/>
                  </a:lnTo>
                  <a:lnTo>
                    <a:pt x="2308" y="2702"/>
                  </a:lnTo>
                  <a:lnTo>
                    <a:pt x="2313" y="2704"/>
                  </a:lnTo>
                  <a:lnTo>
                    <a:pt x="2315" y="2706"/>
                  </a:lnTo>
                  <a:lnTo>
                    <a:pt x="2315" y="2709"/>
                  </a:lnTo>
                  <a:lnTo>
                    <a:pt x="2316" y="2713"/>
                  </a:lnTo>
                  <a:lnTo>
                    <a:pt x="2318" y="2716"/>
                  </a:lnTo>
                  <a:lnTo>
                    <a:pt x="2320" y="2719"/>
                  </a:lnTo>
                  <a:lnTo>
                    <a:pt x="2322" y="2723"/>
                  </a:lnTo>
                  <a:lnTo>
                    <a:pt x="2327" y="2724"/>
                  </a:lnTo>
                  <a:lnTo>
                    <a:pt x="2328" y="2726"/>
                  </a:lnTo>
                  <a:lnTo>
                    <a:pt x="2328" y="2730"/>
                  </a:lnTo>
                  <a:lnTo>
                    <a:pt x="2328" y="2742"/>
                  </a:lnTo>
                  <a:lnTo>
                    <a:pt x="2332" y="2752"/>
                  </a:lnTo>
                  <a:lnTo>
                    <a:pt x="2337" y="2762"/>
                  </a:lnTo>
                  <a:lnTo>
                    <a:pt x="2342" y="2771"/>
                  </a:lnTo>
                  <a:lnTo>
                    <a:pt x="2345" y="2771"/>
                  </a:lnTo>
                  <a:lnTo>
                    <a:pt x="2349" y="2771"/>
                  </a:lnTo>
                  <a:lnTo>
                    <a:pt x="2349" y="2774"/>
                  </a:lnTo>
                  <a:lnTo>
                    <a:pt x="2349" y="2777"/>
                  </a:lnTo>
                  <a:lnTo>
                    <a:pt x="2352" y="2777"/>
                  </a:lnTo>
                  <a:lnTo>
                    <a:pt x="2356" y="2777"/>
                  </a:lnTo>
                  <a:lnTo>
                    <a:pt x="2357" y="2781"/>
                  </a:lnTo>
                  <a:lnTo>
                    <a:pt x="2359" y="2782"/>
                  </a:lnTo>
                  <a:lnTo>
                    <a:pt x="2359" y="2791"/>
                  </a:lnTo>
                  <a:lnTo>
                    <a:pt x="2361" y="2794"/>
                  </a:lnTo>
                  <a:lnTo>
                    <a:pt x="2363" y="2796"/>
                  </a:lnTo>
                  <a:lnTo>
                    <a:pt x="2366" y="2798"/>
                  </a:lnTo>
                  <a:lnTo>
                    <a:pt x="2369" y="2798"/>
                  </a:lnTo>
                  <a:lnTo>
                    <a:pt x="2369" y="2805"/>
                  </a:lnTo>
                  <a:lnTo>
                    <a:pt x="2371" y="2811"/>
                  </a:lnTo>
                  <a:lnTo>
                    <a:pt x="2374" y="2823"/>
                  </a:lnTo>
                  <a:lnTo>
                    <a:pt x="2376" y="2835"/>
                  </a:lnTo>
                  <a:lnTo>
                    <a:pt x="2378" y="2844"/>
                  </a:lnTo>
                  <a:lnTo>
                    <a:pt x="2376" y="2852"/>
                  </a:lnTo>
                  <a:lnTo>
                    <a:pt x="2369" y="2852"/>
                  </a:lnTo>
                  <a:lnTo>
                    <a:pt x="2368" y="2857"/>
                  </a:lnTo>
                  <a:lnTo>
                    <a:pt x="2366" y="2859"/>
                  </a:lnTo>
                  <a:lnTo>
                    <a:pt x="2363" y="2859"/>
                  </a:lnTo>
                  <a:lnTo>
                    <a:pt x="2363" y="2866"/>
                  </a:lnTo>
                  <a:lnTo>
                    <a:pt x="2363" y="2873"/>
                  </a:lnTo>
                  <a:lnTo>
                    <a:pt x="2376" y="2873"/>
                  </a:lnTo>
                  <a:lnTo>
                    <a:pt x="2378" y="2868"/>
                  </a:lnTo>
                  <a:lnTo>
                    <a:pt x="2380" y="2866"/>
                  </a:lnTo>
                  <a:lnTo>
                    <a:pt x="2383" y="2866"/>
                  </a:lnTo>
                  <a:lnTo>
                    <a:pt x="2386" y="2861"/>
                  </a:lnTo>
                  <a:lnTo>
                    <a:pt x="2390" y="2856"/>
                  </a:lnTo>
                  <a:lnTo>
                    <a:pt x="2393" y="2852"/>
                  </a:lnTo>
                  <a:lnTo>
                    <a:pt x="2397" y="2846"/>
                  </a:lnTo>
                  <a:lnTo>
                    <a:pt x="2403" y="2847"/>
                  </a:lnTo>
                  <a:lnTo>
                    <a:pt x="2410" y="2849"/>
                  </a:lnTo>
                  <a:lnTo>
                    <a:pt x="2415" y="2852"/>
                  </a:lnTo>
                  <a:lnTo>
                    <a:pt x="2424" y="2852"/>
                  </a:lnTo>
                  <a:lnTo>
                    <a:pt x="2429" y="2852"/>
                  </a:lnTo>
                  <a:lnTo>
                    <a:pt x="2432" y="2849"/>
                  </a:lnTo>
                  <a:lnTo>
                    <a:pt x="2434" y="2846"/>
                  </a:lnTo>
                  <a:lnTo>
                    <a:pt x="2436" y="2840"/>
                  </a:lnTo>
                  <a:lnTo>
                    <a:pt x="2438" y="2837"/>
                  </a:lnTo>
                  <a:lnTo>
                    <a:pt x="2439" y="2834"/>
                  </a:lnTo>
                  <a:lnTo>
                    <a:pt x="2444" y="2832"/>
                  </a:lnTo>
                  <a:lnTo>
                    <a:pt x="2451" y="2832"/>
                  </a:lnTo>
                  <a:lnTo>
                    <a:pt x="2453" y="2835"/>
                  </a:lnTo>
                  <a:lnTo>
                    <a:pt x="2455" y="2839"/>
                  </a:lnTo>
                  <a:lnTo>
                    <a:pt x="2463" y="2840"/>
                  </a:lnTo>
                  <a:lnTo>
                    <a:pt x="2467" y="2842"/>
                  </a:lnTo>
                  <a:lnTo>
                    <a:pt x="2470" y="2844"/>
                  </a:lnTo>
                  <a:lnTo>
                    <a:pt x="2472" y="2847"/>
                  </a:lnTo>
                  <a:lnTo>
                    <a:pt x="2472" y="2852"/>
                  </a:lnTo>
                  <a:lnTo>
                    <a:pt x="2477" y="2856"/>
                  </a:lnTo>
                  <a:lnTo>
                    <a:pt x="2482" y="2859"/>
                  </a:lnTo>
                  <a:lnTo>
                    <a:pt x="2484" y="2866"/>
                  </a:lnTo>
                  <a:lnTo>
                    <a:pt x="2485" y="2873"/>
                  </a:lnTo>
                  <a:lnTo>
                    <a:pt x="2489" y="2873"/>
                  </a:lnTo>
                  <a:lnTo>
                    <a:pt x="2492" y="2873"/>
                  </a:lnTo>
                  <a:lnTo>
                    <a:pt x="2514" y="2871"/>
                  </a:lnTo>
                  <a:lnTo>
                    <a:pt x="2516" y="2876"/>
                  </a:lnTo>
                  <a:lnTo>
                    <a:pt x="2516" y="2881"/>
                  </a:lnTo>
                  <a:lnTo>
                    <a:pt x="2514" y="2885"/>
                  </a:lnTo>
                  <a:lnTo>
                    <a:pt x="2513" y="2888"/>
                  </a:lnTo>
                  <a:lnTo>
                    <a:pt x="2504" y="2895"/>
                  </a:lnTo>
                  <a:lnTo>
                    <a:pt x="2496" y="2900"/>
                  </a:lnTo>
                  <a:lnTo>
                    <a:pt x="2494" y="2902"/>
                  </a:lnTo>
                  <a:lnTo>
                    <a:pt x="2490" y="2905"/>
                  </a:lnTo>
                  <a:lnTo>
                    <a:pt x="2485" y="2907"/>
                  </a:lnTo>
                  <a:lnTo>
                    <a:pt x="2485" y="2912"/>
                  </a:lnTo>
                  <a:lnTo>
                    <a:pt x="2484" y="2917"/>
                  </a:lnTo>
                  <a:lnTo>
                    <a:pt x="2482" y="2919"/>
                  </a:lnTo>
                  <a:lnTo>
                    <a:pt x="2480" y="2919"/>
                  </a:lnTo>
                  <a:lnTo>
                    <a:pt x="2478" y="2914"/>
                  </a:lnTo>
                  <a:lnTo>
                    <a:pt x="2473" y="2914"/>
                  </a:lnTo>
                  <a:lnTo>
                    <a:pt x="2470" y="2915"/>
                  </a:lnTo>
                  <a:lnTo>
                    <a:pt x="2467" y="2917"/>
                  </a:lnTo>
                  <a:lnTo>
                    <a:pt x="2465" y="2921"/>
                  </a:lnTo>
                  <a:lnTo>
                    <a:pt x="2461" y="2932"/>
                  </a:lnTo>
                  <a:lnTo>
                    <a:pt x="2461" y="2943"/>
                  </a:lnTo>
                  <a:lnTo>
                    <a:pt x="2463" y="2948"/>
                  </a:lnTo>
                  <a:lnTo>
                    <a:pt x="2465" y="2951"/>
                  </a:lnTo>
                  <a:lnTo>
                    <a:pt x="2470" y="2953"/>
                  </a:lnTo>
                  <a:lnTo>
                    <a:pt x="2478" y="2955"/>
                  </a:lnTo>
                  <a:lnTo>
                    <a:pt x="2485" y="2955"/>
                  </a:lnTo>
                  <a:lnTo>
                    <a:pt x="2490" y="2946"/>
                  </a:lnTo>
                  <a:lnTo>
                    <a:pt x="2494" y="2943"/>
                  </a:lnTo>
                  <a:lnTo>
                    <a:pt x="2499" y="2941"/>
                  </a:lnTo>
                  <a:lnTo>
                    <a:pt x="2501" y="2939"/>
                  </a:lnTo>
                  <a:lnTo>
                    <a:pt x="2502" y="2938"/>
                  </a:lnTo>
                  <a:lnTo>
                    <a:pt x="2506" y="2934"/>
                  </a:lnTo>
                  <a:lnTo>
                    <a:pt x="2511" y="2932"/>
                  </a:lnTo>
                  <a:lnTo>
                    <a:pt x="2513" y="2931"/>
                  </a:lnTo>
                  <a:lnTo>
                    <a:pt x="2513" y="2927"/>
                  </a:lnTo>
                  <a:lnTo>
                    <a:pt x="2518" y="2927"/>
                  </a:lnTo>
                  <a:lnTo>
                    <a:pt x="2523" y="2927"/>
                  </a:lnTo>
                  <a:lnTo>
                    <a:pt x="2528" y="2932"/>
                  </a:lnTo>
                  <a:lnTo>
                    <a:pt x="2535" y="2936"/>
                  </a:lnTo>
                  <a:lnTo>
                    <a:pt x="2540" y="2936"/>
                  </a:lnTo>
                  <a:lnTo>
                    <a:pt x="2547" y="2934"/>
                  </a:lnTo>
                  <a:lnTo>
                    <a:pt x="2552" y="2934"/>
                  </a:lnTo>
                  <a:lnTo>
                    <a:pt x="2557" y="2934"/>
                  </a:lnTo>
                  <a:lnTo>
                    <a:pt x="2562" y="2929"/>
                  </a:lnTo>
                  <a:lnTo>
                    <a:pt x="2569" y="2926"/>
                  </a:lnTo>
                  <a:lnTo>
                    <a:pt x="2574" y="2926"/>
                  </a:lnTo>
                  <a:lnTo>
                    <a:pt x="2581" y="2927"/>
                  </a:lnTo>
                  <a:lnTo>
                    <a:pt x="2586" y="2929"/>
                  </a:lnTo>
                  <a:lnTo>
                    <a:pt x="2591" y="2927"/>
                  </a:lnTo>
                  <a:lnTo>
                    <a:pt x="2594" y="2926"/>
                  </a:lnTo>
                  <a:lnTo>
                    <a:pt x="2596" y="2922"/>
                  </a:lnTo>
                  <a:lnTo>
                    <a:pt x="2601" y="2917"/>
                  </a:lnTo>
                  <a:lnTo>
                    <a:pt x="2603" y="2915"/>
                  </a:lnTo>
                  <a:lnTo>
                    <a:pt x="2608" y="2914"/>
                  </a:lnTo>
                  <a:lnTo>
                    <a:pt x="2615" y="2910"/>
                  </a:lnTo>
                  <a:lnTo>
                    <a:pt x="2622" y="2907"/>
                  </a:lnTo>
                  <a:lnTo>
                    <a:pt x="2625" y="2907"/>
                  </a:lnTo>
                  <a:lnTo>
                    <a:pt x="2632" y="2907"/>
                  </a:lnTo>
                  <a:lnTo>
                    <a:pt x="2639" y="2907"/>
                  </a:lnTo>
                  <a:lnTo>
                    <a:pt x="2644" y="2910"/>
                  </a:lnTo>
                  <a:lnTo>
                    <a:pt x="2646" y="2917"/>
                  </a:lnTo>
                  <a:lnTo>
                    <a:pt x="2649" y="2921"/>
                  </a:lnTo>
                  <a:lnTo>
                    <a:pt x="2656" y="2927"/>
                  </a:lnTo>
                  <a:lnTo>
                    <a:pt x="2663" y="2934"/>
                  </a:lnTo>
                  <a:lnTo>
                    <a:pt x="2664" y="2938"/>
                  </a:lnTo>
                  <a:lnTo>
                    <a:pt x="2668" y="2944"/>
                  </a:lnTo>
                  <a:lnTo>
                    <a:pt x="2669" y="2950"/>
                  </a:lnTo>
                  <a:lnTo>
                    <a:pt x="2669" y="2955"/>
                  </a:lnTo>
                  <a:lnTo>
                    <a:pt x="2675" y="2958"/>
                  </a:lnTo>
                  <a:lnTo>
                    <a:pt x="2678" y="2965"/>
                  </a:lnTo>
                  <a:lnTo>
                    <a:pt x="2683" y="2979"/>
                  </a:lnTo>
                  <a:lnTo>
                    <a:pt x="2688" y="2992"/>
                  </a:lnTo>
                  <a:lnTo>
                    <a:pt x="2692" y="2999"/>
                  </a:lnTo>
                  <a:lnTo>
                    <a:pt x="2697" y="3002"/>
                  </a:lnTo>
                  <a:lnTo>
                    <a:pt x="2697" y="3009"/>
                  </a:lnTo>
                  <a:lnTo>
                    <a:pt x="2695" y="3014"/>
                  </a:lnTo>
                  <a:lnTo>
                    <a:pt x="2690" y="3023"/>
                  </a:lnTo>
                  <a:lnTo>
                    <a:pt x="2690" y="3026"/>
                  </a:lnTo>
                  <a:lnTo>
                    <a:pt x="2690" y="3030"/>
                  </a:lnTo>
                  <a:lnTo>
                    <a:pt x="2687" y="3030"/>
                  </a:lnTo>
                  <a:lnTo>
                    <a:pt x="2683" y="3030"/>
                  </a:lnTo>
                  <a:lnTo>
                    <a:pt x="2681" y="3037"/>
                  </a:lnTo>
                  <a:lnTo>
                    <a:pt x="2683" y="3043"/>
                  </a:lnTo>
                  <a:lnTo>
                    <a:pt x="2683" y="3050"/>
                  </a:lnTo>
                  <a:lnTo>
                    <a:pt x="2683" y="3057"/>
                  </a:lnTo>
                  <a:lnTo>
                    <a:pt x="2681" y="3060"/>
                  </a:lnTo>
                  <a:lnTo>
                    <a:pt x="2680" y="3062"/>
                  </a:lnTo>
                  <a:lnTo>
                    <a:pt x="2675" y="3067"/>
                  </a:lnTo>
                  <a:lnTo>
                    <a:pt x="2671" y="3072"/>
                  </a:lnTo>
                  <a:lnTo>
                    <a:pt x="2669" y="3078"/>
                  </a:lnTo>
                  <a:lnTo>
                    <a:pt x="2669" y="3084"/>
                  </a:lnTo>
                  <a:lnTo>
                    <a:pt x="2673" y="3090"/>
                  </a:lnTo>
                  <a:lnTo>
                    <a:pt x="2675" y="3096"/>
                  </a:lnTo>
                  <a:lnTo>
                    <a:pt x="2678" y="3101"/>
                  </a:lnTo>
                  <a:lnTo>
                    <a:pt x="2680" y="3105"/>
                  </a:lnTo>
                  <a:lnTo>
                    <a:pt x="2683" y="3105"/>
                  </a:lnTo>
                  <a:lnTo>
                    <a:pt x="2690" y="3107"/>
                  </a:lnTo>
                  <a:lnTo>
                    <a:pt x="2699" y="3110"/>
                  </a:lnTo>
                  <a:lnTo>
                    <a:pt x="2705" y="3117"/>
                  </a:lnTo>
                  <a:lnTo>
                    <a:pt x="2709" y="3120"/>
                  </a:lnTo>
                  <a:lnTo>
                    <a:pt x="2710" y="3125"/>
                  </a:lnTo>
                  <a:lnTo>
                    <a:pt x="2738" y="3125"/>
                  </a:lnTo>
                  <a:lnTo>
                    <a:pt x="2745" y="3125"/>
                  </a:lnTo>
                  <a:lnTo>
                    <a:pt x="2755" y="3125"/>
                  </a:lnTo>
                  <a:lnTo>
                    <a:pt x="2762" y="3131"/>
                  </a:lnTo>
                  <a:lnTo>
                    <a:pt x="2767" y="3136"/>
                  </a:lnTo>
                  <a:lnTo>
                    <a:pt x="2772" y="3146"/>
                  </a:lnTo>
                  <a:lnTo>
                    <a:pt x="2777" y="3149"/>
                  </a:lnTo>
                  <a:lnTo>
                    <a:pt x="2786" y="3156"/>
                  </a:lnTo>
                  <a:lnTo>
                    <a:pt x="2794" y="3163"/>
                  </a:lnTo>
                  <a:lnTo>
                    <a:pt x="2801" y="3171"/>
                  </a:lnTo>
                  <a:lnTo>
                    <a:pt x="2806" y="3180"/>
                  </a:lnTo>
                  <a:lnTo>
                    <a:pt x="2811" y="3182"/>
                  </a:lnTo>
                  <a:lnTo>
                    <a:pt x="2813" y="3183"/>
                  </a:lnTo>
                  <a:lnTo>
                    <a:pt x="2813" y="3187"/>
                  </a:lnTo>
                  <a:lnTo>
                    <a:pt x="2813" y="3194"/>
                  </a:lnTo>
                  <a:lnTo>
                    <a:pt x="2816" y="3197"/>
                  </a:lnTo>
                  <a:lnTo>
                    <a:pt x="2821" y="3199"/>
                  </a:lnTo>
                  <a:lnTo>
                    <a:pt x="2828" y="3199"/>
                  </a:lnTo>
                  <a:lnTo>
                    <a:pt x="2833" y="3200"/>
                  </a:lnTo>
                  <a:lnTo>
                    <a:pt x="2838" y="3202"/>
                  </a:lnTo>
                  <a:lnTo>
                    <a:pt x="2840" y="3207"/>
                  </a:lnTo>
                  <a:lnTo>
                    <a:pt x="2840" y="3214"/>
                  </a:lnTo>
                  <a:lnTo>
                    <a:pt x="2844" y="3212"/>
                  </a:lnTo>
                  <a:lnTo>
                    <a:pt x="2845" y="3209"/>
                  </a:lnTo>
                  <a:lnTo>
                    <a:pt x="2849" y="3202"/>
                  </a:lnTo>
                  <a:lnTo>
                    <a:pt x="2850" y="3199"/>
                  </a:lnTo>
                  <a:lnTo>
                    <a:pt x="2852" y="3195"/>
                  </a:lnTo>
                  <a:lnTo>
                    <a:pt x="2856" y="3192"/>
                  </a:lnTo>
                  <a:lnTo>
                    <a:pt x="2862" y="3189"/>
                  </a:lnTo>
                  <a:lnTo>
                    <a:pt x="2871" y="3185"/>
                  </a:lnTo>
                  <a:lnTo>
                    <a:pt x="2876" y="3182"/>
                  </a:lnTo>
                  <a:lnTo>
                    <a:pt x="2879" y="3177"/>
                  </a:lnTo>
                  <a:lnTo>
                    <a:pt x="2881" y="3175"/>
                  </a:lnTo>
                  <a:lnTo>
                    <a:pt x="2886" y="3171"/>
                  </a:lnTo>
                  <a:lnTo>
                    <a:pt x="2891" y="3168"/>
                  </a:lnTo>
                  <a:lnTo>
                    <a:pt x="2896" y="3166"/>
                  </a:lnTo>
                  <a:lnTo>
                    <a:pt x="2903" y="3166"/>
                  </a:lnTo>
                  <a:lnTo>
                    <a:pt x="2907" y="3166"/>
                  </a:lnTo>
                  <a:lnTo>
                    <a:pt x="2908" y="3166"/>
                  </a:lnTo>
                  <a:lnTo>
                    <a:pt x="2914" y="3166"/>
                  </a:lnTo>
                  <a:lnTo>
                    <a:pt x="2919" y="3166"/>
                  </a:lnTo>
                  <a:lnTo>
                    <a:pt x="2922" y="3168"/>
                  </a:lnTo>
                  <a:lnTo>
                    <a:pt x="2924" y="3171"/>
                  </a:lnTo>
                  <a:lnTo>
                    <a:pt x="2929" y="3177"/>
                  </a:lnTo>
                  <a:lnTo>
                    <a:pt x="2931" y="3180"/>
                  </a:lnTo>
                  <a:lnTo>
                    <a:pt x="2936" y="3180"/>
                  </a:lnTo>
                  <a:lnTo>
                    <a:pt x="2936" y="3187"/>
                  </a:lnTo>
                  <a:lnTo>
                    <a:pt x="2937" y="3192"/>
                  </a:lnTo>
                  <a:lnTo>
                    <a:pt x="2941" y="3195"/>
                  </a:lnTo>
                  <a:lnTo>
                    <a:pt x="2944" y="3199"/>
                  </a:lnTo>
                  <a:lnTo>
                    <a:pt x="2951" y="3206"/>
                  </a:lnTo>
                  <a:lnTo>
                    <a:pt x="2954" y="3209"/>
                  </a:lnTo>
                  <a:lnTo>
                    <a:pt x="2956" y="3214"/>
                  </a:lnTo>
                  <a:lnTo>
                    <a:pt x="2961" y="3216"/>
                  </a:lnTo>
                  <a:lnTo>
                    <a:pt x="2963" y="3217"/>
                  </a:lnTo>
                  <a:lnTo>
                    <a:pt x="2963" y="3221"/>
                  </a:lnTo>
                  <a:lnTo>
                    <a:pt x="2963" y="3224"/>
                  </a:lnTo>
                  <a:lnTo>
                    <a:pt x="2965" y="3226"/>
                  </a:lnTo>
                  <a:lnTo>
                    <a:pt x="2970" y="3228"/>
                  </a:lnTo>
                  <a:lnTo>
                    <a:pt x="2970" y="3233"/>
                  </a:lnTo>
                  <a:lnTo>
                    <a:pt x="2971" y="3236"/>
                  </a:lnTo>
                  <a:lnTo>
                    <a:pt x="2973" y="3240"/>
                  </a:lnTo>
                  <a:lnTo>
                    <a:pt x="2977" y="3241"/>
                  </a:lnTo>
                  <a:lnTo>
                    <a:pt x="2977" y="3269"/>
                  </a:lnTo>
                  <a:lnTo>
                    <a:pt x="2983" y="3282"/>
                  </a:lnTo>
                  <a:lnTo>
                    <a:pt x="2989" y="3298"/>
                  </a:lnTo>
                  <a:lnTo>
                    <a:pt x="2997" y="3330"/>
                  </a:lnTo>
                  <a:lnTo>
                    <a:pt x="3002" y="3332"/>
                  </a:lnTo>
                  <a:lnTo>
                    <a:pt x="3004" y="3333"/>
                  </a:lnTo>
                  <a:lnTo>
                    <a:pt x="3004" y="3337"/>
                  </a:lnTo>
                  <a:lnTo>
                    <a:pt x="3007" y="3344"/>
                  </a:lnTo>
                  <a:lnTo>
                    <a:pt x="3011" y="3350"/>
                  </a:lnTo>
                  <a:lnTo>
                    <a:pt x="3011" y="3361"/>
                  </a:lnTo>
                  <a:lnTo>
                    <a:pt x="3011" y="3371"/>
                  </a:lnTo>
                  <a:lnTo>
                    <a:pt x="3018" y="3383"/>
                  </a:lnTo>
                  <a:lnTo>
                    <a:pt x="3024" y="3395"/>
                  </a:lnTo>
                  <a:lnTo>
                    <a:pt x="3033" y="3405"/>
                  </a:lnTo>
                  <a:lnTo>
                    <a:pt x="3045" y="3412"/>
                  </a:lnTo>
                  <a:lnTo>
                    <a:pt x="3045" y="3414"/>
                  </a:lnTo>
                  <a:lnTo>
                    <a:pt x="3045" y="3417"/>
                  </a:lnTo>
                  <a:lnTo>
                    <a:pt x="3045" y="3422"/>
                  </a:lnTo>
                  <a:lnTo>
                    <a:pt x="3050" y="3429"/>
                  </a:lnTo>
                  <a:lnTo>
                    <a:pt x="3058" y="3436"/>
                  </a:lnTo>
                  <a:lnTo>
                    <a:pt x="3060" y="3441"/>
                  </a:lnTo>
                  <a:lnTo>
                    <a:pt x="3062" y="3446"/>
                  </a:lnTo>
                  <a:lnTo>
                    <a:pt x="3064" y="3448"/>
                  </a:lnTo>
                  <a:lnTo>
                    <a:pt x="3067" y="3451"/>
                  </a:lnTo>
                  <a:lnTo>
                    <a:pt x="3072" y="3453"/>
                  </a:lnTo>
                  <a:lnTo>
                    <a:pt x="3072" y="3460"/>
                  </a:lnTo>
                  <a:lnTo>
                    <a:pt x="3072" y="3466"/>
                  </a:lnTo>
                  <a:lnTo>
                    <a:pt x="3074" y="3472"/>
                  </a:lnTo>
                  <a:lnTo>
                    <a:pt x="3079" y="3473"/>
                  </a:lnTo>
                  <a:lnTo>
                    <a:pt x="3079" y="3514"/>
                  </a:lnTo>
                  <a:lnTo>
                    <a:pt x="3081" y="3523"/>
                  </a:lnTo>
                  <a:lnTo>
                    <a:pt x="3082" y="3530"/>
                  </a:lnTo>
                  <a:lnTo>
                    <a:pt x="3082" y="3538"/>
                  </a:lnTo>
                  <a:lnTo>
                    <a:pt x="3086" y="3548"/>
                  </a:lnTo>
                  <a:lnTo>
                    <a:pt x="3087" y="3550"/>
                  </a:lnTo>
                  <a:lnTo>
                    <a:pt x="3089" y="3550"/>
                  </a:lnTo>
                  <a:lnTo>
                    <a:pt x="3091" y="3552"/>
                  </a:lnTo>
                  <a:lnTo>
                    <a:pt x="3093" y="3555"/>
                  </a:lnTo>
                  <a:lnTo>
                    <a:pt x="3093" y="3564"/>
                  </a:lnTo>
                  <a:lnTo>
                    <a:pt x="3093" y="3572"/>
                  </a:lnTo>
                  <a:lnTo>
                    <a:pt x="3091" y="3581"/>
                  </a:lnTo>
                  <a:lnTo>
                    <a:pt x="3093" y="3589"/>
                  </a:lnTo>
                  <a:lnTo>
                    <a:pt x="3094" y="3596"/>
                  </a:lnTo>
                  <a:lnTo>
                    <a:pt x="3098" y="3601"/>
                  </a:lnTo>
                  <a:lnTo>
                    <a:pt x="3099" y="3603"/>
                  </a:lnTo>
                  <a:lnTo>
                    <a:pt x="3098" y="3608"/>
                  </a:lnTo>
                  <a:lnTo>
                    <a:pt x="3098" y="3611"/>
                  </a:lnTo>
                  <a:lnTo>
                    <a:pt x="3103" y="3618"/>
                  </a:lnTo>
                  <a:lnTo>
                    <a:pt x="3110" y="3627"/>
                  </a:lnTo>
                  <a:lnTo>
                    <a:pt x="3115" y="3635"/>
                  </a:lnTo>
                  <a:lnTo>
                    <a:pt x="3116" y="3637"/>
                  </a:lnTo>
                  <a:lnTo>
                    <a:pt x="3118" y="3641"/>
                  </a:lnTo>
                  <a:lnTo>
                    <a:pt x="3120" y="3644"/>
                  </a:lnTo>
                  <a:lnTo>
                    <a:pt x="3125" y="3646"/>
                  </a:lnTo>
                  <a:lnTo>
                    <a:pt x="3127" y="3647"/>
                  </a:lnTo>
                  <a:lnTo>
                    <a:pt x="3127" y="3651"/>
                  </a:lnTo>
                  <a:lnTo>
                    <a:pt x="3128" y="3656"/>
                  </a:lnTo>
                  <a:lnTo>
                    <a:pt x="3130" y="3659"/>
                  </a:lnTo>
                  <a:lnTo>
                    <a:pt x="3137" y="3664"/>
                  </a:lnTo>
                  <a:lnTo>
                    <a:pt x="3144" y="3670"/>
                  </a:lnTo>
                  <a:lnTo>
                    <a:pt x="3145" y="3673"/>
                  </a:lnTo>
                  <a:lnTo>
                    <a:pt x="3147" y="3678"/>
                  </a:lnTo>
                  <a:lnTo>
                    <a:pt x="3147" y="3719"/>
                  </a:lnTo>
                  <a:lnTo>
                    <a:pt x="3140" y="3722"/>
                  </a:lnTo>
                  <a:lnTo>
                    <a:pt x="3135" y="3728"/>
                  </a:lnTo>
                  <a:lnTo>
                    <a:pt x="3130" y="3733"/>
                  </a:lnTo>
                  <a:lnTo>
                    <a:pt x="3127" y="3739"/>
                  </a:lnTo>
                  <a:lnTo>
                    <a:pt x="3079" y="3739"/>
                  </a:lnTo>
                  <a:lnTo>
                    <a:pt x="3052" y="3753"/>
                  </a:lnTo>
                  <a:lnTo>
                    <a:pt x="3048" y="3755"/>
                  </a:lnTo>
                  <a:lnTo>
                    <a:pt x="3046" y="3758"/>
                  </a:lnTo>
                  <a:lnTo>
                    <a:pt x="3043" y="3760"/>
                  </a:lnTo>
                  <a:lnTo>
                    <a:pt x="3033" y="3763"/>
                  </a:lnTo>
                  <a:lnTo>
                    <a:pt x="3029" y="3765"/>
                  </a:lnTo>
                  <a:lnTo>
                    <a:pt x="3026" y="3768"/>
                  </a:lnTo>
                  <a:lnTo>
                    <a:pt x="3024" y="3774"/>
                  </a:lnTo>
                  <a:lnTo>
                    <a:pt x="3024" y="3780"/>
                  </a:lnTo>
                  <a:lnTo>
                    <a:pt x="3021" y="3780"/>
                  </a:lnTo>
                  <a:lnTo>
                    <a:pt x="3018" y="3784"/>
                  </a:lnTo>
                  <a:lnTo>
                    <a:pt x="3018" y="3787"/>
                  </a:lnTo>
                  <a:lnTo>
                    <a:pt x="3019" y="3796"/>
                  </a:lnTo>
                  <a:lnTo>
                    <a:pt x="3023" y="3803"/>
                  </a:lnTo>
                  <a:lnTo>
                    <a:pt x="3026" y="3808"/>
                  </a:lnTo>
                  <a:lnTo>
                    <a:pt x="3033" y="3813"/>
                  </a:lnTo>
                  <a:lnTo>
                    <a:pt x="3043" y="3823"/>
                  </a:lnTo>
                  <a:lnTo>
                    <a:pt x="3048" y="3828"/>
                  </a:lnTo>
                  <a:lnTo>
                    <a:pt x="3052" y="3835"/>
                  </a:lnTo>
                  <a:lnTo>
                    <a:pt x="3052" y="3842"/>
                  </a:lnTo>
                  <a:lnTo>
                    <a:pt x="3052" y="3849"/>
                  </a:lnTo>
                  <a:lnTo>
                    <a:pt x="3048" y="3859"/>
                  </a:lnTo>
                  <a:lnTo>
                    <a:pt x="3043" y="3867"/>
                  </a:lnTo>
                  <a:lnTo>
                    <a:pt x="3038" y="3876"/>
                  </a:lnTo>
                  <a:lnTo>
                    <a:pt x="3038" y="3879"/>
                  </a:lnTo>
                  <a:lnTo>
                    <a:pt x="3035" y="3883"/>
                  </a:lnTo>
                  <a:lnTo>
                    <a:pt x="3033" y="3886"/>
                  </a:lnTo>
                  <a:lnTo>
                    <a:pt x="3033" y="3895"/>
                  </a:lnTo>
                  <a:lnTo>
                    <a:pt x="3031" y="3903"/>
                  </a:lnTo>
                  <a:lnTo>
                    <a:pt x="3029" y="3908"/>
                  </a:lnTo>
                  <a:lnTo>
                    <a:pt x="3026" y="3912"/>
                  </a:lnTo>
                  <a:lnTo>
                    <a:pt x="3024" y="3913"/>
                  </a:lnTo>
                  <a:lnTo>
                    <a:pt x="3024" y="3917"/>
                  </a:lnTo>
                  <a:lnTo>
                    <a:pt x="3021" y="3922"/>
                  </a:lnTo>
                  <a:lnTo>
                    <a:pt x="3019" y="3925"/>
                  </a:lnTo>
                  <a:lnTo>
                    <a:pt x="3018" y="3932"/>
                  </a:lnTo>
                  <a:lnTo>
                    <a:pt x="3014" y="3939"/>
                  </a:lnTo>
                  <a:lnTo>
                    <a:pt x="3009" y="3946"/>
                  </a:lnTo>
                  <a:lnTo>
                    <a:pt x="3000" y="3951"/>
                  </a:lnTo>
                  <a:lnTo>
                    <a:pt x="2997" y="3953"/>
                  </a:lnTo>
                  <a:lnTo>
                    <a:pt x="2990" y="3954"/>
                  </a:lnTo>
                  <a:lnTo>
                    <a:pt x="2983" y="3958"/>
                  </a:lnTo>
                  <a:lnTo>
                    <a:pt x="2982" y="3963"/>
                  </a:lnTo>
                  <a:lnTo>
                    <a:pt x="2980" y="3966"/>
                  </a:lnTo>
                  <a:lnTo>
                    <a:pt x="2973" y="3971"/>
                  </a:lnTo>
                  <a:lnTo>
                    <a:pt x="2966" y="3976"/>
                  </a:lnTo>
                  <a:lnTo>
                    <a:pt x="2965" y="3980"/>
                  </a:lnTo>
                  <a:lnTo>
                    <a:pt x="2963" y="3985"/>
                  </a:lnTo>
                  <a:lnTo>
                    <a:pt x="2963" y="3999"/>
                  </a:lnTo>
                  <a:lnTo>
                    <a:pt x="2963" y="4005"/>
                  </a:lnTo>
                  <a:lnTo>
                    <a:pt x="2963" y="4053"/>
                  </a:lnTo>
                  <a:lnTo>
                    <a:pt x="2960" y="4062"/>
                  </a:lnTo>
                  <a:lnTo>
                    <a:pt x="2960" y="4069"/>
                  </a:lnTo>
                  <a:lnTo>
                    <a:pt x="2961" y="4077"/>
                  </a:lnTo>
                  <a:lnTo>
                    <a:pt x="2961" y="4081"/>
                  </a:lnTo>
                  <a:lnTo>
                    <a:pt x="2961" y="4089"/>
                  </a:lnTo>
                  <a:lnTo>
                    <a:pt x="2963" y="4096"/>
                  </a:lnTo>
                  <a:lnTo>
                    <a:pt x="2970" y="4103"/>
                  </a:lnTo>
                  <a:lnTo>
                    <a:pt x="2978" y="4110"/>
                  </a:lnTo>
                  <a:lnTo>
                    <a:pt x="2980" y="4113"/>
                  </a:lnTo>
                  <a:lnTo>
                    <a:pt x="2985" y="4115"/>
                  </a:lnTo>
                  <a:lnTo>
                    <a:pt x="2994" y="4115"/>
                  </a:lnTo>
                  <a:lnTo>
                    <a:pt x="2997" y="4115"/>
                  </a:lnTo>
                  <a:lnTo>
                    <a:pt x="3002" y="4116"/>
                  </a:lnTo>
                  <a:lnTo>
                    <a:pt x="3004" y="4121"/>
                  </a:lnTo>
                  <a:lnTo>
                    <a:pt x="3086" y="4121"/>
                  </a:lnTo>
                  <a:lnTo>
                    <a:pt x="3099" y="4115"/>
                  </a:lnTo>
                  <a:lnTo>
                    <a:pt x="3113" y="4108"/>
                  </a:lnTo>
                  <a:lnTo>
                    <a:pt x="3118" y="4110"/>
                  </a:lnTo>
                  <a:lnTo>
                    <a:pt x="3123" y="4108"/>
                  </a:lnTo>
                  <a:lnTo>
                    <a:pt x="3127" y="4106"/>
                  </a:lnTo>
                  <a:lnTo>
                    <a:pt x="3128" y="4103"/>
                  </a:lnTo>
                  <a:lnTo>
                    <a:pt x="3133" y="4098"/>
                  </a:lnTo>
                  <a:lnTo>
                    <a:pt x="3135" y="4096"/>
                  </a:lnTo>
                  <a:lnTo>
                    <a:pt x="3140" y="4094"/>
                  </a:lnTo>
                  <a:lnTo>
                    <a:pt x="3145" y="4072"/>
                  </a:lnTo>
                  <a:lnTo>
                    <a:pt x="3151" y="4050"/>
                  </a:lnTo>
                  <a:lnTo>
                    <a:pt x="3154" y="4026"/>
                  </a:lnTo>
                  <a:lnTo>
                    <a:pt x="3154" y="4014"/>
                  </a:lnTo>
                  <a:lnTo>
                    <a:pt x="3154" y="3999"/>
                  </a:lnTo>
                  <a:lnTo>
                    <a:pt x="3161" y="3995"/>
                  </a:lnTo>
                  <a:lnTo>
                    <a:pt x="3166" y="3990"/>
                  </a:lnTo>
                  <a:lnTo>
                    <a:pt x="3169" y="3988"/>
                  </a:lnTo>
                  <a:lnTo>
                    <a:pt x="3169" y="3985"/>
                  </a:lnTo>
                  <a:lnTo>
                    <a:pt x="3173" y="3982"/>
                  </a:lnTo>
                  <a:lnTo>
                    <a:pt x="3180" y="3978"/>
                  </a:lnTo>
                  <a:lnTo>
                    <a:pt x="3188" y="3975"/>
                  </a:lnTo>
                  <a:lnTo>
                    <a:pt x="3191" y="3971"/>
                  </a:lnTo>
                  <a:lnTo>
                    <a:pt x="3193" y="3970"/>
                  </a:lnTo>
                  <a:lnTo>
                    <a:pt x="3195" y="3966"/>
                  </a:lnTo>
                  <a:lnTo>
                    <a:pt x="3195" y="3958"/>
                  </a:lnTo>
                  <a:lnTo>
                    <a:pt x="3202" y="3956"/>
                  </a:lnTo>
                  <a:lnTo>
                    <a:pt x="3209" y="3954"/>
                  </a:lnTo>
                  <a:lnTo>
                    <a:pt x="3214" y="3951"/>
                  </a:lnTo>
                  <a:lnTo>
                    <a:pt x="3222" y="3951"/>
                  </a:lnTo>
                  <a:lnTo>
                    <a:pt x="3226" y="3948"/>
                  </a:lnTo>
                  <a:lnTo>
                    <a:pt x="3231" y="3946"/>
                  </a:lnTo>
                  <a:lnTo>
                    <a:pt x="3234" y="3946"/>
                  </a:lnTo>
                  <a:lnTo>
                    <a:pt x="3241" y="3942"/>
                  </a:lnTo>
                  <a:lnTo>
                    <a:pt x="3248" y="3936"/>
                  </a:lnTo>
                  <a:lnTo>
                    <a:pt x="3253" y="3930"/>
                  </a:lnTo>
                  <a:lnTo>
                    <a:pt x="3260" y="3925"/>
                  </a:lnTo>
                  <a:lnTo>
                    <a:pt x="3262" y="3922"/>
                  </a:lnTo>
                  <a:lnTo>
                    <a:pt x="3263" y="3920"/>
                  </a:lnTo>
                  <a:lnTo>
                    <a:pt x="3265" y="3919"/>
                  </a:lnTo>
                  <a:lnTo>
                    <a:pt x="3270" y="3917"/>
                  </a:lnTo>
                  <a:lnTo>
                    <a:pt x="3273" y="3913"/>
                  </a:lnTo>
                  <a:lnTo>
                    <a:pt x="3279" y="3907"/>
                  </a:lnTo>
                  <a:lnTo>
                    <a:pt x="3284" y="3900"/>
                  </a:lnTo>
                  <a:lnTo>
                    <a:pt x="3287" y="3896"/>
                  </a:lnTo>
                  <a:lnTo>
                    <a:pt x="3291" y="3896"/>
                  </a:lnTo>
                  <a:lnTo>
                    <a:pt x="3292" y="3895"/>
                  </a:lnTo>
                  <a:lnTo>
                    <a:pt x="3296" y="3883"/>
                  </a:lnTo>
                  <a:lnTo>
                    <a:pt x="3299" y="3879"/>
                  </a:lnTo>
                  <a:lnTo>
                    <a:pt x="3304" y="3876"/>
                  </a:lnTo>
                  <a:lnTo>
                    <a:pt x="3304" y="3864"/>
                  </a:lnTo>
                  <a:lnTo>
                    <a:pt x="3304" y="3854"/>
                  </a:lnTo>
                  <a:lnTo>
                    <a:pt x="3301" y="3835"/>
                  </a:lnTo>
                  <a:lnTo>
                    <a:pt x="3297" y="3816"/>
                  </a:lnTo>
                  <a:lnTo>
                    <a:pt x="3296" y="3806"/>
                  </a:lnTo>
                  <a:lnTo>
                    <a:pt x="3297" y="3794"/>
                  </a:lnTo>
                  <a:lnTo>
                    <a:pt x="3292" y="3792"/>
                  </a:lnTo>
                  <a:lnTo>
                    <a:pt x="3291" y="3791"/>
                  </a:lnTo>
                  <a:lnTo>
                    <a:pt x="3291" y="3787"/>
                  </a:lnTo>
                  <a:lnTo>
                    <a:pt x="3285" y="3775"/>
                  </a:lnTo>
                  <a:lnTo>
                    <a:pt x="3284" y="3763"/>
                  </a:lnTo>
                  <a:lnTo>
                    <a:pt x="3284" y="3750"/>
                  </a:lnTo>
                  <a:lnTo>
                    <a:pt x="3287" y="3738"/>
                  </a:lnTo>
                  <a:lnTo>
                    <a:pt x="3294" y="3728"/>
                  </a:lnTo>
                  <a:lnTo>
                    <a:pt x="3301" y="3717"/>
                  </a:lnTo>
                  <a:lnTo>
                    <a:pt x="3309" y="3711"/>
                  </a:lnTo>
                  <a:lnTo>
                    <a:pt x="3318" y="3705"/>
                  </a:lnTo>
                  <a:lnTo>
                    <a:pt x="3318" y="3700"/>
                  </a:lnTo>
                  <a:lnTo>
                    <a:pt x="3320" y="3697"/>
                  </a:lnTo>
                  <a:lnTo>
                    <a:pt x="3323" y="3695"/>
                  </a:lnTo>
                  <a:lnTo>
                    <a:pt x="3326" y="3693"/>
                  </a:lnTo>
                  <a:lnTo>
                    <a:pt x="3335" y="3692"/>
                  </a:lnTo>
                  <a:lnTo>
                    <a:pt x="3337" y="3688"/>
                  </a:lnTo>
                  <a:lnTo>
                    <a:pt x="3338" y="3685"/>
                  </a:lnTo>
                  <a:lnTo>
                    <a:pt x="3345" y="3682"/>
                  </a:lnTo>
                  <a:lnTo>
                    <a:pt x="3350" y="3676"/>
                  </a:lnTo>
                  <a:lnTo>
                    <a:pt x="3355" y="3671"/>
                  </a:lnTo>
                  <a:lnTo>
                    <a:pt x="3359" y="3664"/>
                  </a:lnTo>
                  <a:lnTo>
                    <a:pt x="3367" y="3666"/>
                  </a:lnTo>
                  <a:lnTo>
                    <a:pt x="3374" y="3664"/>
                  </a:lnTo>
                  <a:lnTo>
                    <a:pt x="3386" y="3661"/>
                  </a:lnTo>
                  <a:lnTo>
                    <a:pt x="3396" y="3656"/>
                  </a:lnTo>
                  <a:lnTo>
                    <a:pt x="3407" y="3651"/>
                  </a:lnTo>
                  <a:lnTo>
                    <a:pt x="3422" y="3654"/>
                  </a:lnTo>
                  <a:lnTo>
                    <a:pt x="3437" y="3658"/>
                  </a:lnTo>
                  <a:lnTo>
                    <a:pt x="3453" y="3661"/>
                  </a:lnTo>
                  <a:lnTo>
                    <a:pt x="3468" y="3664"/>
                  </a:lnTo>
                  <a:lnTo>
                    <a:pt x="3470" y="3659"/>
                  </a:lnTo>
                  <a:lnTo>
                    <a:pt x="3471" y="3658"/>
                  </a:lnTo>
                  <a:lnTo>
                    <a:pt x="3475" y="3658"/>
                  </a:lnTo>
                  <a:lnTo>
                    <a:pt x="3476" y="3656"/>
                  </a:lnTo>
                  <a:lnTo>
                    <a:pt x="3478" y="3654"/>
                  </a:lnTo>
                  <a:lnTo>
                    <a:pt x="3482" y="3651"/>
                  </a:lnTo>
                  <a:lnTo>
                    <a:pt x="3483" y="3646"/>
                  </a:lnTo>
                  <a:lnTo>
                    <a:pt x="3485" y="3644"/>
                  </a:lnTo>
                  <a:lnTo>
                    <a:pt x="3488" y="3644"/>
                  </a:lnTo>
                  <a:lnTo>
                    <a:pt x="3493" y="3632"/>
                  </a:lnTo>
                  <a:lnTo>
                    <a:pt x="3500" y="3622"/>
                  </a:lnTo>
                  <a:lnTo>
                    <a:pt x="3505" y="3610"/>
                  </a:lnTo>
                  <a:lnTo>
                    <a:pt x="3507" y="3603"/>
                  </a:lnTo>
                  <a:lnTo>
                    <a:pt x="3509" y="3596"/>
                  </a:lnTo>
                  <a:lnTo>
                    <a:pt x="3504" y="3594"/>
                  </a:lnTo>
                  <a:lnTo>
                    <a:pt x="3502" y="3593"/>
                  </a:lnTo>
                  <a:lnTo>
                    <a:pt x="3502" y="3589"/>
                  </a:lnTo>
                  <a:lnTo>
                    <a:pt x="3497" y="3586"/>
                  </a:lnTo>
                  <a:lnTo>
                    <a:pt x="3490" y="3584"/>
                  </a:lnTo>
                  <a:lnTo>
                    <a:pt x="3485" y="3581"/>
                  </a:lnTo>
                  <a:lnTo>
                    <a:pt x="3483" y="3579"/>
                  </a:lnTo>
                  <a:lnTo>
                    <a:pt x="3482" y="3576"/>
                  </a:lnTo>
                  <a:lnTo>
                    <a:pt x="3478" y="3562"/>
                  </a:lnTo>
                  <a:lnTo>
                    <a:pt x="3476" y="3552"/>
                  </a:lnTo>
                  <a:lnTo>
                    <a:pt x="3478" y="3541"/>
                  </a:lnTo>
                  <a:lnTo>
                    <a:pt x="3482" y="3528"/>
                  </a:lnTo>
                  <a:lnTo>
                    <a:pt x="3482" y="3521"/>
                  </a:lnTo>
                  <a:lnTo>
                    <a:pt x="3480" y="3514"/>
                  </a:lnTo>
                  <a:lnTo>
                    <a:pt x="3476" y="3511"/>
                  </a:lnTo>
                  <a:lnTo>
                    <a:pt x="3471" y="3507"/>
                  </a:lnTo>
                  <a:lnTo>
                    <a:pt x="3466" y="3504"/>
                  </a:lnTo>
                  <a:lnTo>
                    <a:pt x="3463" y="3501"/>
                  </a:lnTo>
                  <a:lnTo>
                    <a:pt x="3461" y="3495"/>
                  </a:lnTo>
                  <a:lnTo>
                    <a:pt x="3461" y="3487"/>
                  </a:lnTo>
                  <a:lnTo>
                    <a:pt x="3463" y="3487"/>
                  </a:lnTo>
                  <a:lnTo>
                    <a:pt x="3464" y="3485"/>
                  </a:lnTo>
                  <a:lnTo>
                    <a:pt x="3466" y="3480"/>
                  </a:lnTo>
                  <a:lnTo>
                    <a:pt x="3468" y="3466"/>
                  </a:lnTo>
                  <a:lnTo>
                    <a:pt x="3470" y="3461"/>
                  </a:lnTo>
                  <a:lnTo>
                    <a:pt x="3471" y="3460"/>
                  </a:lnTo>
                  <a:lnTo>
                    <a:pt x="3475" y="3460"/>
                  </a:lnTo>
                  <a:lnTo>
                    <a:pt x="3478" y="3454"/>
                  </a:lnTo>
                  <a:lnTo>
                    <a:pt x="3482" y="3449"/>
                  </a:lnTo>
                  <a:lnTo>
                    <a:pt x="3485" y="3446"/>
                  </a:lnTo>
                  <a:lnTo>
                    <a:pt x="3488" y="3439"/>
                  </a:lnTo>
                  <a:lnTo>
                    <a:pt x="3487" y="3436"/>
                  </a:lnTo>
                  <a:lnTo>
                    <a:pt x="3483" y="3434"/>
                  </a:lnTo>
                  <a:lnTo>
                    <a:pt x="3475" y="3432"/>
                  </a:lnTo>
                  <a:lnTo>
                    <a:pt x="3471" y="3431"/>
                  </a:lnTo>
                  <a:lnTo>
                    <a:pt x="3468" y="3429"/>
                  </a:lnTo>
                  <a:lnTo>
                    <a:pt x="3464" y="3427"/>
                  </a:lnTo>
                  <a:lnTo>
                    <a:pt x="3461" y="3426"/>
                  </a:lnTo>
                  <a:lnTo>
                    <a:pt x="3459" y="3420"/>
                  </a:lnTo>
                  <a:lnTo>
                    <a:pt x="3456" y="3417"/>
                  </a:lnTo>
                  <a:lnTo>
                    <a:pt x="3449" y="3410"/>
                  </a:lnTo>
                  <a:lnTo>
                    <a:pt x="3446" y="3407"/>
                  </a:lnTo>
                  <a:lnTo>
                    <a:pt x="3442" y="3403"/>
                  </a:lnTo>
                  <a:lnTo>
                    <a:pt x="3441" y="3398"/>
                  </a:lnTo>
                  <a:lnTo>
                    <a:pt x="3441" y="3391"/>
                  </a:lnTo>
                  <a:lnTo>
                    <a:pt x="3424" y="3391"/>
                  </a:lnTo>
                  <a:lnTo>
                    <a:pt x="3410" y="3391"/>
                  </a:lnTo>
                  <a:lnTo>
                    <a:pt x="3386" y="3385"/>
                  </a:lnTo>
                  <a:lnTo>
                    <a:pt x="3383" y="3379"/>
                  </a:lnTo>
                  <a:lnTo>
                    <a:pt x="3379" y="3374"/>
                  </a:lnTo>
                  <a:lnTo>
                    <a:pt x="3374" y="3371"/>
                  </a:lnTo>
                  <a:lnTo>
                    <a:pt x="3372" y="3364"/>
                  </a:lnTo>
                  <a:lnTo>
                    <a:pt x="3369" y="3359"/>
                  </a:lnTo>
                  <a:lnTo>
                    <a:pt x="3366" y="3354"/>
                  </a:lnTo>
                  <a:lnTo>
                    <a:pt x="3362" y="3352"/>
                  </a:lnTo>
                  <a:lnTo>
                    <a:pt x="3355" y="3344"/>
                  </a:lnTo>
                  <a:lnTo>
                    <a:pt x="3347" y="3339"/>
                  </a:lnTo>
                  <a:lnTo>
                    <a:pt x="3342" y="3335"/>
                  </a:lnTo>
                  <a:lnTo>
                    <a:pt x="3338" y="3335"/>
                  </a:lnTo>
                  <a:lnTo>
                    <a:pt x="3333" y="3335"/>
                  </a:lnTo>
                  <a:lnTo>
                    <a:pt x="3330" y="3337"/>
                  </a:lnTo>
                  <a:lnTo>
                    <a:pt x="3325" y="3337"/>
                  </a:lnTo>
                  <a:lnTo>
                    <a:pt x="3311" y="3340"/>
                  </a:lnTo>
                  <a:lnTo>
                    <a:pt x="3297" y="3344"/>
                  </a:lnTo>
                  <a:lnTo>
                    <a:pt x="3282" y="3345"/>
                  </a:lnTo>
                  <a:lnTo>
                    <a:pt x="3263" y="3344"/>
                  </a:lnTo>
                  <a:lnTo>
                    <a:pt x="3263" y="3335"/>
                  </a:lnTo>
                  <a:lnTo>
                    <a:pt x="3262" y="3328"/>
                  </a:lnTo>
                  <a:lnTo>
                    <a:pt x="3256" y="3325"/>
                  </a:lnTo>
                  <a:lnTo>
                    <a:pt x="3250" y="3323"/>
                  </a:lnTo>
                  <a:lnTo>
                    <a:pt x="3251" y="3315"/>
                  </a:lnTo>
                  <a:lnTo>
                    <a:pt x="3251" y="3306"/>
                  </a:lnTo>
                  <a:lnTo>
                    <a:pt x="3248" y="3301"/>
                  </a:lnTo>
                  <a:lnTo>
                    <a:pt x="3244" y="3296"/>
                  </a:lnTo>
                  <a:lnTo>
                    <a:pt x="3239" y="3287"/>
                  </a:lnTo>
                  <a:lnTo>
                    <a:pt x="3236" y="3282"/>
                  </a:lnTo>
                  <a:lnTo>
                    <a:pt x="3236" y="3275"/>
                  </a:lnTo>
                  <a:lnTo>
                    <a:pt x="3241" y="3272"/>
                  </a:lnTo>
                  <a:lnTo>
                    <a:pt x="3244" y="3269"/>
                  </a:lnTo>
                  <a:lnTo>
                    <a:pt x="3248" y="3257"/>
                  </a:lnTo>
                  <a:lnTo>
                    <a:pt x="3250" y="3252"/>
                  </a:lnTo>
                  <a:lnTo>
                    <a:pt x="3253" y="3246"/>
                  </a:lnTo>
                  <a:lnTo>
                    <a:pt x="3258" y="3243"/>
                  </a:lnTo>
                  <a:lnTo>
                    <a:pt x="3263" y="3241"/>
                  </a:lnTo>
                  <a:lnTo>
                    <a:pt x="3263" y="3235"/>
                  </a:lnTo>
                  <a:lnTo>
                    <a:pt x="3267" y="3228"/>
                  </a:lnTo>
                  <a:lnTo>
                    <a:pt x="3272" y="3224"/>
                  </a:lnTo>
                  <a:lnTo>
                    <a:pt x="3277" y="3221"/>
                  </a:lnTo>
                  <a:lnTo>
                    <a:pt x="3277" y="3214"/>
                  </a:lnTo>
                  <a:lnTo>
                    <a:pt x="3279" y="3211"/>
                  </a:lnTo>
                  <a:lnTo>
                    <a:pt x="3282" y="3206"/>
                  </a:lnTo>
                  <a:lnTo>
                    <a:pt x="3284" y="3200"/>
                  </a:lnTo>
                  <a:lnTo>
                    <a:pt x="3282" y="3190"/>
                  </a:lnTo>
                  <a:lnTo>
                    <a:pt x="3280" y="3182"/>
                  </a:lnTo>
                  <a:lnTo>
                    <a:pt x="3273" y="3166"/>
                  </a:lnTo>
                  <a:lnTo>
                    <a:pt x="3272" y="3158"/>
                  </a:lnTo>
                  <a:lnTo>
                    <a:pt x="3268" y="3149"/>
                  </a:lnTo>
                  <a:lnTo>
                    <a:pt x="3268" y="3137"/>
                  </a:lnTo>
                  <a:lnTo>
                    <a:pt x="3270" y="3125"/>
                  </a:lnTo>
                  <a:lnTo>
                    <a:pt x="3273" y="3125"/>
                  </a:lnTo>
                  <a:lnTo>
                    <a:pt x="3277" y="3125"/>
                  </a:lnTo>
                  <a:lnTo>
                    <a:pt x="3289" y="3113"/>
                  </a:lnTo>
                  <a:lnTo>
                    <a:pt x="3299" y="3101"/>
                  </a:lnTo>
                  <a:lnTo>
                    <a:pt x="3301" y="3100"/>
                  </a:lnTo>
                  <a:lnTo>
                    <a:pt x="3306" y="3084"/>
                  </a:lnTo>
                  <a:lnTo>
                    <a:pt x="3309" y="3078"/>
                  </a:lnTo>
                  <a:lnTo>
                    <a:pt x="3314" y="3072"/>
                  </a:lnTo>
                  <a:lnTo>
                    <a:pt x="3318" y="3071"/>
                  </a:lnTo>
                  <a:lnTo>
                    <a:pt x="3320" y="3066"/>
                  </a:lnTo>
                  <a:lnTo>
                    <a:pt x="3321" y="3064"/>
                  </a:lnTo>
                  <a:lnTo>
                    <a:pt x="3326" y="3059"/>
                  </a:lnTo>
                  <a:lnTo>
                    <a:pt x="3331" y="3055"/>
                  </a:lnTo>
                  <a:lnTo>
                    <a:pt x="3335" y="3054"/>
                  </a:lnTo>
                  <a:lnTo>
                    <a:pt x="3335" y="3049"/>
                  </a:lnTo>
                  <a:lnTo>
                    <a:pt x="3338" y="3045"/>
                  </a:lnTo>
                  <a:lnTo>
                    <a:pt x="3340" y="3042"/>
                  </a:lnTo>
                  <a:lnTo>
                    <a:pt x="3342" y="3038"/>
                  </a:lnTo>
                  <a:lnTo>
                    <a:pt x="3340" y="3035"/>
                  </a:lnTo>
                  <a:lnTo>
                    <a:pt x="3338" y="3030"/>
                  </a:lnTo>
                  <a:lnTo>
                    <a:pt x="3340" y="3026"/>
                  </a:lnTo>
                  <a:lnTo>
                    <a:pt x="3342" y="3019"/>
                  </a:lnTo>
                  <a:lnTo>
                    <a:pt x="3347" y="3013"/>
                  </a:lnTo>
                  <a:lnTo>
                    <a:pt x="3355" y="3002"/>
                  </a:lnTo>
                  <a:lnTo>
                    <a:pt x="3362" y="2990"/>
                  </a:lnTo>
                  <a:lnTo>
                    <a:pt x="3364" y="2984"/>
                  </a:lnTo>
                  <a:lnTo>
                    <a:pt x="3366" y="2975"/>
                  </a:lnTo>
                  <a:lnTo>
                    <a:pt x="3369" y="2973"/>
                  </a:lnTo>
                  <a:lnTo>
                    <a:pt x="3371" y="2970"/>
                  </a:lnTo>
                  <a:lnTo>
                    <a:pt x="3372" y="2961"/>
                  </a:lnTo>
                  <a:lnTo>
                    <a:pt x="3376" y="2961"/>
                  </a:lnTo>
                  <a:lnTo>
                    <a:pt x="3378" y="2960"/>
                  </a:lnTo>
                  <a:lnTo>
                    <a:pt x="3379" y="2955"/>
                  </a:lnTo>
                  <a:lnTo>
                    <a:pt x="3412" y="2950"/>
                  </a:lnTo>
                  <a:lnTo>
                    <a:pt x="3427" y="2946"/>
                  </a:lnTo>
                  <a:lnTo>
                    <a:pt x="3441" y="2941"/>
                  </a:lnTo>
                  <a:lnTo>
                    <a:pt x="3453" y="2944"/>
                  </a:lnTo>
                  <a:lnTo>
                    <a:pt x="3461" y="2946"/>
                  </a:lnTo>
                  <a:lnTo>
                    <a:pt x="3470" y="2944"/>
                  </a:lnTo>
                  <a:lnTo>
                    <a:pt x="3482" y="2941"/>
                  </a:lnTo>
                  <a:lnTo>
                    <a:pt x="3482" y="2946"/>
                  </a:lnTo>
                  <a:lnTo>
                    <a:pt x="3480" y="2950"/>
                  </a:lnTo>
                  <a:lnTo>
                    <a:pt x="3478" y="2953"/>
                  </a:lnTo>
                  <a:lnTo>
                    <a:pt x="3475" y="2955"/>
                  </a:lnTo>
                  <a:lnTo>
                    <a:pt x="3471" y="2955"/>
                  </a:lnTo>
                  <a:lnTo>
                    <a:pt x="3470" y="2956"/>
                  </a:lnTo>
                  <a:lnTo>
                    <a:pt x="3468" y="2961"/>
                  </a:lnTo>
                  <a:lnTo>
                    <a:pt x="3459" y="2967"/>
                  </a:lnTo>
                  <a:lnTo>
                    <a:pt x="3456" y="2970"/>
                  </a:lnTo>
                  <a:lnTo>
                    <a:pt x="3454" y="2975"/>
                  </a:lnTo>
                  <a:lnTo>
                    <a:pt x="3456" y="2980"/>
                  </a:lnTo>
                  <a:lnTo>
                    <a:pt x="3458" y="2985"/>
                  </a:lnTo>
                  <a:lnTo>
                    <a:pt x="3463" y="2987"/>
                  </a:lnTo>
                  <a:lnTo>
                    <a:pt x="3468" y="2989"/>
                  </a:lnTo>
                  <a:lnTo>
                    <a:pt x="3482" y="2989"/>
                  </a:lnTo>
                  <a:lnTo>
                    <a:pt x="3495" y="2989"/>
                  </a:lnTo>
                  <a:lnTo>
                    <a:pt x="3497" y="2994"/>
                  </a:lnTo>
                  <a:lnTo>
                    <a:pt x="3499" y="2997"/>
                  </a:lnTo>
                  <a:lnTo>
                    <a:pt x="3505" y="3002"/>
                  </a:lnTo>
                  <a:lnTo>
                    <a:pt x="3509" y="3004"/>
                  </a:lnTo>
                  <a:lnTo>
                    <a:pt x="3511" y="3009"/>
                  </a:lnTo>
                  <a:lnTo>
                    <a:pt x="3516" y="3011"/>
                  </a:lnTo>
                  <a:lnTo>
                    <a:pt x="3521" y="3011"/>
                  </a:lnTo>
                  <a:lnTo>
                    <a:pt x="3528" y="3009"/>
                  </a:lnTo>
                  <a:lnTo>
                    <a:pt x="3533" y="3008"/>
                  </a:lnTo>
                  <a:lnTo>
                    <a:pt x="3538" y="3009"/>
                  </a:lnTo>
                  <a:lnTo>
                    <a:pt x="3541" y="3013"/>
                  </a:lnTo>
                  <a:lnTo>
                    <a:pt x="3541" y="3019"/>
                  </a:lnTo>
                  <a:lnTo>
                    <a:pt x="3543" y="3021"/>
                  </a:lnTo>
                  <a:lnTo>
                    <a:pt x="3548" y="3026"/>
                  </a:lnTo>
                  <a:lnTo>
                    <a:pt x="3555" y="3030"/>
                  </a:lnTo>
                  <a:lnTo>
                    <a:pt x="3572" y="3035"/>
                  </a:lnTo>
                  <a:lnTo>
                    <a:pt x="3574" y="3037"/>
                  </a:lnTo>
                  <a:lnTo>
                    <a:pt x="3577" y="3037"/>
                  </a:lnTo>
                  <a:lnTo>
                    <a:pt x="3604" y="3035"/>
                  </a:lnTo>
                  <a:lnTo>
                    <a:pt x="3630" y="3031"/>
                  </a:lnTo>
                  <a:lnTo>
                    <a:pt x="3655" y="3030"/>
                  </a:lnTo>
                  <a:lnTo>
                    <a:pt x="3671" y="3028"/>
                  </a:lnTo>
                  <a:lnTo>
                    <a:pt x="3686" y="3030"/>
                  </a:lnTo>
                  <a:lnTo>
                    <a:pt x="3688" y="3033"/>
                  </a:lnTo>
                  <a:lnTo>
                    <a:pt x="3691" y="3035"/>
                  </a:lnTo>
                  <a:lnTo>
                    <a:pt x="3700" y="3037"/>
                  </a:lnTo>
                  <a:lnTo>
                    <a:pt x="3700" y="3050"/>
                  </a:lnTo>
                  <a:lnTo>
                    <a:pt x="3701" y="3052"/>
                  </a:lnTo>
                  <a:lnTo>
                    <a:pt x="3703" y="3054"/>
                  </a:lnTo>
                  <a:lnTo>
                    <a:pt x="3707" y="3057"/>
                  </a:lnTo>
                  <a:lnTo>
                    <a:pt x="3708" y="3062"/>
                  </a:lnTo>
                  <a:lnTo>
                    <a:pt x="3710" y="3064"/>
                  </a:lnTo>
                  <a:lnTo>
                    <a:pt x="3713" y="3064"/>
                  </a:lnTo>
                  <a:lnTo>
                    <a:pt x="3717" y="3069"/>
                  </a:lnTo>
                  <a:lnTo>
                    <a:pt x="3720" y="3074"/>
                  </a:lnTo>
                  <a:lnTo>
                    <a:pt x="3724" y="3078"/>
                  </a:lnTo>
                  <a:lnTo>
                    <a:pt x="3727" y="3084"/>
                  </a:lnTo>
                  <a:lnTo>
                    <a:pt x="3729" y="3086"/>
                  </a:lnTo>
                  <a:lnTo>
                    <a:pt x="3731" y="3088"/>
                  </a:lnTo>
                  <a:lnTo>
                    <a:pt x="3734" y="3091"/>
                  </a:lnTo>
                  <a:lnTo>
                    <a:pt x="3736" y="3096"/>
                  </a:lnTo>
                  <a:lnTo>
                    <a:pt x="3737" y="3098"/>
                  </a:lnTo>
                  <a:lnTo>
                    <a:pt x="3741" y="3098"/>
                  </a:lnTo>
                  <a:lnTo>
                    <a:pt x="3741" y="3122"/>
                  </a:lnTo>
                  <a:lnTo>
                    <a:pt x="3741" y="3134"/>
                  </a:lnTo>
                  <a:lnTo>
                    <a:pt x="3741" y="3144"/>
                  </a:lnTo>
                  <a:lnTo>
                    <a:pt x="3742" y="3148"/>
                  </a:lnTo>
                  <a:lnTo>
                    <a:pt x="3742" y="3153"/>
                  </a:lnTo>
                  <a:lnTo>
                    <a:pt x="3744" y="3156"/>
                  </a:lnTo>
                  <a:lnTo>
                    <a:pt x="3749" y="3163"/>
                  </a:lnTo>
                  <a:lnTo>
                    <a:pt x="3756" y="3170"/>
                  </a:lnTo>
                  <a:lnTo>
                    <a:pt x="3761" y="3180"/>
                  </a:lnTo>
                  <a:lnTo>
                    <a:pt x="3761" y="3183"/>
                  </a:lnTo>
                  <a:lnTo>
                    <a:pt x="3761" y="3187"/>
                  </a:lnTo>
                  <a:lnTo>
                    <a:pt x="3765" y="3189"/>
                  </a:lnTo>
                  <a:lnTo>
                    <a:pt x="3768" y="3190"/>
                  </a:lnTo>
                  <a:lnTo>
                    <a:pt x="3773" y="3195"/>
                  </a:lnTo>
                  <a:lnTo>
                    <a:pt x="3775" y="3199"/>
                  </a:lnTo>
                  <a:lnTo>
                    <a:pt x="3778" y="3200"/>
                  </a:lnTo>
                  <a:lnTo>
                    <a:pt x="3782" y="3202"/>
                  </a:lnTo>
                  <a:lnTo>
                    <a:pt x="3789" y="3200"/>
                  </a:lnTo>
                  <a:lnTo>
                    <a:pt x="3792" y="3206"/>
                  </a:lnTo>
                  <a:lnTo>
                    <a:pt x="3795" y="3211"/>
                  </a:lnTo>
                  <a:lnTo>
                    <a:pt x="3799" y="3214"/>
                  </a:lnTo>
                  <a:lnTo>
                    <a:pt x="3802" y="3221"/>
                  </a:lnTo>
                  <a:lnTo>
                    <a:pt x="3843" y="3221"/>
                  </a:lnTo>
                  <a:lnTo>
                    <a:pt x="3845" y="3224"/>
                  </a:lnTo>
                  <a:lnTo>
                    <a:pt x="3847" y="3224"/>
                  </a:lnTo>
                  <a:lnTo>
                    <a:pt x="3850" y="3224"/>
                  </a:lnTo>
                  <a:lnTo>
                    <a:pt x="3853" y="3223"/>
                  </a:lnTo>
                  <a:lnTo>
                    <a:pt x="3855" y="3224"/>
                  </a:lnTo>
                  <a:lnTo>
                    <a:pt x="3857" y="3228"/>
                  </a:lnTo>
                  <a:lnTo>
                    <a:pt x="3860" y="3231"/>
                  </a:lnTo>
                  <a:lnTo>
                    <a:pt x="3865" y="3233"/>
                  </a:lnTo>
                  <a:lnTo>
                    <a:pt x="3869" y="3233"/>
                  </a:lnTo>
                  <a:lnTo>
                    <a:pt x="3871" y="3231"/>
                  </a:lnTo>
                  <a:lnTo>
                    <a:pt x="3872" y="3233"/>
                  </a:lnTo>
                  <a:lnTo>
                    <a:pt x="3876" y="3236"/>
                  </a:lnTo>
                  <a:lnTo>
                    <a:pt x="3881" y="3241"/>
                  </a:lnTo>
                  <a:lnTo>
                    <a:pt x="3882" y="3241"/>
                  </a:lnTo>
                  <a:lnTo>
                    <a:pt x="3886" y="3240"/>
                  </a:lnTo>
                  <a:lnTo>
                    <a:pt x="3891" y="3235"/>
                  </a:lnTo>
                  <a:lnTo>
                    <a:pt x="3894" y="3229"/>
                  </a:lnTo>
                  <a:lnTo>
                    <a:pt x="3898" y="3223"/>
                  </a:lnTo>
                  <a:lnTo>
                    <a:pt x="3898" y="3214"/>
                  </a:lnTo>
                  <a:lnTo>
                    <a:pt x="3898" y="3209"/>
                  </a:lnTo>
                  <a:lnTo>
                    <a:pt x="3898" y="3168"/>
                  </a:lnTo>
                  <a:lnTo>
                    <a:pt x="3898" y="3165"/>
                  </a:lnTo>
                  <a:lnTo>
                    <a:pt x="3898" y="3160"/>
                  </a:lnTo>
                  <a:lnTo>
                    <a:pt x="3900" y="3156"/>
                  </a:lnTo>
                  <a:lnTo>
                    <a:pt x="3906" y="3148"/>
                  </a:lnTo>
                  <a:lnTo>
                    <a:pt x="3910" y="3144"/>
                  </a:lnTo>
                  <a:lnTo>
                    <a:pt x="3911" y="3141"/>
                  </a:lnTo>
                  <a:lnTo>
                    <a:pt x="3913" y="3136"/>
                  </a:lnTo>
                  <a:lnTo>
                    <a:pt x="3911" y="3131"/>
                  </a:lnTo>
                  <a:lnTo>
                    <a:pt x="3911" y="3127"/>
                  </a:lnTo>
                  <a:lnTo>
                    <a:pt x="3911" y="3119"/>
                  </a:lnTo>
                  <a:lnTo>
                    <a:pt x="3913" y="3113"/>
                  </a:lnTo>
                  <a:lnTo>
                    <a:pt x="3915" y="3112"/>
                  </a:lnTo>
                  <a:lnTo>
                    <a:pt x="3918" y="3112"/>
                  </a:lnTo>
                  <a:lnTo>
                    <a:pt x="3925" y="3101"/>
                  </a:lnTo>
                  <a:lnTo>
                    <a:pt x="3929" y="3096"/>
                  </a:lnTo>
                  <a:lnTo>
                    <a:pt x="3932" y="3090"/>
                  </a:lnTo>
                  <a:lnTo>
                    <a:pt x="3934" y="3086"/>
                  </a:lnTo>
                  <a:lnTo>
                    <a:pt x="3934" y="3076"/>
                  </a:lnTo>
                  <a:lnTo>
                    <a:pt x="3932" y="3069"/>
                  </a:lnTo>
                  <a:lnTo>
                    <a:pt x="3930" y="3066"/>
                  </a:lnTo>
                  <a:lnTo>
                    <a:pt x="3929" y="3064"/>
                  </a:lnTo>
                  <a:lnTo>
                    <a:pt x="3920" y="3062"/>
                  </a:lnTo>
                  <a:close/>
                  <a:moveTo>
                    <a:pt x="2833" y="3712"/>
                  </a:moveTo>
                  <a:lnTo>
                    <a:pt x="2823" y="3712"/>
                  </a:lnTo>
                  <a:lnTo>
                    <a:pt x="2813" y="3712"/>
                  </a:lnTo>
                  <a:lnTo>
                    <a:pt x="2806" y="3716"/>
                  </a:lnTo>
                  <a:lnTo>
                    <a:pt x="2799" y="3719"/>
                  </a:lnTo>
                  <a:lnTo>
                    <a:pt x="2799" y="3728"/>
                  </a:lnTo>
                  <a:lnTo>
                    <a:pt x="2801" y="3734"/>
                  </a:lnTo>
                  <a:lnTo>
                    <a:pt x="2803" y="3741"/>
                  </a:lnTo>
                  <a:lnTo>
                    <a:pt x="2806" y="3746"/>
                  </a:lnTo>
                  <a:lnTo>
                    <a:pt x="2813" y="3746"/>
                  </a:lnTo>
                  <a:lnTo>
                    <a:pt x="2818" y="3745"/>
                  </a:lnTo>
                  <a:lnTo>
                    <a:pt x="2823" y="3741"/>
                  </a:lnTo>
                  <a:lnTo>
                    <a:pt x="2827" y="3736"/>
                  </a:lnTo>
                  <a:lnTo>
                    <a:pt x="2830" y="3724"/>
                  </a:lnTo>
                  <a:lnTo>
                    <a:pt x="2833" y="3712"/>
                  </a:lnTo>
                  <a:close/>
                  <a:moveTo>
                    <a:pt x="2110" y="3774"/>
                  </a:moveTo>
                  <a:lnTo>
                    <a:pt x="2105" y="3772"/>
                  </a:lnTo>
                  <a:lnTo>
                    <a:pt x="2100" y="3770"/>
                  </a:lnTo>
                  <a:lnTo>
                    <a:pt x="2096" y="3767"/>
                  </a:lnTo>
                  <a:lnTo>
                    <a:pt x="2089" y="3767"/>
                  </a:lnTo>
                  <a:lnTo>
                    <a:pt x="2088" y="3774"/>
                  </a:lnTo>
                  <a:lnTo>
                    <a:pt x="2084" y="3779"/>
                  </a:lnTo>
                  <a:lnTo>
                    <a:pt x="2083" y="3786"/>
                  </a:lnTo>
                  <a:lnTo>
                    <a:pt x="2083" y="3794"/>
                  </a:lnTo>
                  <a:lnTo>
                    <a:pt x="2095" y="3794"/>
                  </a:lnTo>
                  <a:lnTo>
                    <a:pt x="2100" y="3794"/>
                  </a:lnTo>
                  <a:lnTo>
                    <a:pt x="2103" y="3791"/>
                  </a:lnTo>
                  <a:lnTo>
                    <a:pt x="2107" y="3789"/>
                  </a:lnTo>
                  <a:lnTo>
                    <a:pt x="2108" y="3786"/>
                  </a:lnTo>
                  <a:lnTo>
                    <a:pt x="2110" y="3780"/>
                  </a:lnTo>
                  <a:lnTo>
                    <a:pt x="2110" y="3774"/>
                  </a:lnTo>
                  <a:close/>
                  <a:moveTo>
                    <a:pt x="2758" y="3787"/>
                  </a:moveTo>
                  <a:lnTo>
                    <a:pt x="2757" y="3794"/>
                  </a:lnTo>
                  <a:lnTo>
                    <a:pt x="2753" y="3799"/>
                  </a:lnTo>
                  <a:lnTo>
                    <a:pt x="2751" y="3806"/>
                  </a:lnTo>
                  <a:lnTo>
                    <a:pt x="2751" y="3815"/>
                  </a:lnTo>
                  <a:lnTo>
                    <a:pt x="2758" y="3815"/>
                  </a:lnTo>
                  <a:lnTo>
                    <a:pt x="2765" y="3813"/>
                  </a:lnTo>
                  <a:lnTo>
                    <a:pt x="2769" y="3808"/>
                  </a:lnTo>
                  <a:lnTo>
                    <a:pt x="2770" y="3803"/>
                  </a:lnTo>
                  <a:lnTo>
                    <a:pt x="2770" y="3797"/>
                  </a:lnTo>
                  <a:lnTo>
                    <a:pt x="2769" y="3792"/>
                  </a:lnTo>
                  <a:lnTo>
                    <a:pt x="2765" y="3789"/>
                  </a:lnTo>
                  <a:lnTo>
                    <a:pt x="2758" y="3787"/>
                  </a:lnTo>
                  <a:close/>
                  <a:moveTo>
                    <a:pt x="2678" y="3816"/>
                  </a:moveTo>
                  <a:lnTo>
                    <a:pt x="2675" y="3818"/>
                  </a:lnTo>
                  <a:lnTo>
                    <a:pt x="2671" y="3820"/>
                  </a:lnTo>
                  <a:lnTo>
                    <a:pt x="2668" y="3821"/>
                  </a:lnTo>
                  <a:lnTo>
                    <a:pt x="2663" y="3828"/>
                  </a:lnTo>
                  <a:lnTo>
                    <a:pt x="2661" y="3833"/>
                  </a:lnTo>
                  <a:lnTo>
                    <a:pt x="2661" y="3838"/>
                  </a:lnTo>
                  <a:lnTo>
                    <a:pt x="2663" y="3842"/>
                  </a:lnTo>
                  <a:lnTo>
                    <a:pt x="2664" y="3847"/>
                  </a:lnTo>
                  <a:lnTo>
                    <a:pt x="2668" y="3845"/>
                  </a:lnTo>
                  <a:lnTo>
                    <a:pt x="2669" y="3845"/>
                  </a:lnTo>
                  <a:lnTo>
                    <a:pt x="2678" y="3844"/>
                  </a:lnTo>
                  <a:lnTo>
                    <a:pt x="2685" y="3842"/>
                  </a:lnTo>
                  <a:lnTo>
                    <a:pt x="2688" y="3838"/>
                  </a:lnTo>
                  <a:lnTo>
                    <a:pt x="2690" y="3835"/>
                  </a:lnTo>
                  <a:lnTo>
                    <a:pt x="2692" y="3833"/>
                  </a:lnTo>
                  <a:lnTo>
                    <a:pt x="2693" y="3826"/>
                  </a:lnTo>
                  <a:lnTo>
                    <a:pt x="2697" y="3821"/>
                  </a:lnTo>
                  <a:lnTo>
                    <a:pt x="2690" y="3818"/>
                  </a:lnTo>
                  <a:lnTo>
                    <a:pt x="2687" y="3815"/>
                  </a:lnTo>
                  <a:lnTo>
                    <a:pt x="2681" y="3815"/>
                  </a:lnTo>
                  <a:lnTo>
                    <a:pt x="2678" y="3816"/>
                  </a:lnTo>
                  <a:close/>
                  <a:moveTo>
                    <a:pt x="2572" y="3826"/>
                  </a:moveTo>
                  <a:lnTo>
                    <a:pt x="2576" y="3833"/>
                  </a:lnTo>
                  <a:lnTo>
                    <a:pt x="2576" y="3840"/>
                  </a:lnTo>
                  <a:lnTo>
                    <a:pt x="2582" y="3842"/>
                  </a:lnTo>
                  <a:lnTo>
                    <a:pt x="2591" y="3842"/>
                  </a:lnTo>
                  <a:lnTo>
                    <a:pt x="2594" y="3840"/>
                  </a:lnTo>
                  <a:lnTo>
                    <a:pt x="2596" y="3837"/>
                  </a:lnTo>
                  <a:lnTo>
                    <a:pt x="2596" y="3832"/>
                  </a:lnTo>
                  <a:lnTo>
                    <a:pt x="2593" y="3825"/>
                  </a:lnTo>
                  <a:lnTo>
                    <a:pt x="2593" y="3821"/>
                  </a:lnTo>
                  <a:lnTo>
                    <a:pt x="2588" y="3816"/>
                  </a:lnTo>
                  <a:lnTo>
                    <a:pt x="2582" y="3815"/>
                  </a:lnTo>
                  <a:lnTo>
                    <a:pt x="2577" y="3815"/>
                  </a:lnTo>
                  <a:lnTo>
                    <a:pt x="2571" y="3816"/>
                  </a:lnTo>
                  <a:lnTo>
                    <a:pt x="2571" y="3820"/>
                  </a:lnTo>
                  <a:lnTo>
                    <a:pt x="2572" y="3823"/>
                  </a:lnTo>
                  <a:lnTo>
                    <a:pt x="2572" y="3826"/>
                  </a:lnTo>
                  <a:close/>
                  <a:moveTo>
                    <a:pt x="2521" y="3847"/>
                  </a:moveTo>
                  <a:lnTo>
                    <a:pt x="2516" y="3845"/>
                  </a:lnTo>
                  <a:lnTo>
                    <a:pt x="2511" y="3842"/>
                  </a:lnTo>
                  <a:lnTo>
                    <a:pt x="2506" y="3840"/>
                  </a:lnTo>
                  <a:lnTo>
                    <a:pt x="2502" y="3840"/>
                  </a:lnTo>
                  <a:lnTo>
                    <a:pt x="2499" y="3842"/>
                  </a:lnTo>
                  <a:lnTo>
                    <a:pt x="2499" y="3845"/>
                  </a:lnTo>
                  <a:lnTo>
                    <a:pt x="2501" y="3855"/>
                  </a:lnTo>
                  <a:lnTo>
                    <a:pt x="2502" y="3859"/>
                  </a:lnTo>
                  <a:lnTo>
                    <a:pt x="2506" y="3861"/>
                  </a:lnTo>
                  <a:lnTo>
                    <a:pt x="2514" y="3861"/>
                  </a:lnTo>
                  <a:lnTo>
                    <a:pt x="2513" y="3859"/>
                  </a:lnTo>
                  <a:lnTo>
                    <a:pt x="2513" y="3857"/>
                  </a:lnTo>
                  <a:lnTo>
                    <a:pt x="2518" y="3854"/>
                  </a:lnTo>
                  <a:lnTo>
                    <a:pt x="2521" y="3852"/>
                  </a:lnTo>
                  <a:lnTo>
                    <a:pt x="2523" y="3850"/>
                  </a:lnTo>
                  <a:lnTo>
                    <a:pt x="2521" y="3847"/>
                  </a:lnTo>
                  <a:close/>
                  <a:moveTo>
                    <a:pt x="2731" y="3849"/>
                  </a:moveTo>
                  <a:lnTo>
                    <a:pt x="2724" y="3847"/>
                  </a:lnTo>
                  <a:lnTo>
                    <a:pt x="2719" y="3844"/>
                  </a:lnTo>
                  <a:lnTo>
                    <a:pt x="2712" y="3842"/>
                  </a:lnTo>
                  <a:lnTo>
                    <a:pt x="2704" y="3842"/>
                  </a:lnTo>
                  <a:lnTo>
                    <a:pt x="2702" y="3849"/>
                  </a:lnTo>
                  <a:lnTo>
                    <a:pt x="2699" y="3854"/>
                  </a:lnTo>
                  <a:lnTo>
                    <a:pt x="2697" y="3861"/>
                  </a:lnTo>
                  <a:lnTo>
                    <a:pt x="2697" y="3869"/>
                  </a:lnTo>
                  <a:lnTo>
                    <a:pt x="2704" y="3879"/>
                  </a:lnTo>
                  <a:lnTo>
                    <a:pt x="2710" y="3890"/>
                  </a:lnTo>
                  <a:lnTo>
                    <a:pt x="2714" y="3896"/>
                  </a:lnTo>
                  <a:lnTo>
                    <a:pt x="2717" y="3905"/>
                  </a:lnTo>
                  <a:lnTo>
                    <a:pt x="2719" y="3908"/>
                  </a:lnTo>
                  <a:lnTo>
                    <a:pt x="2721" y="3910"/>
                  </a:lnTo>
                  <a:lnTo>
                    <a:pt x="2726" y="3910"/>
                  </a:lnTo>
                  <a:lnTo>
                    <a:pt x="2731" y="3910"/>
                  </a:lnTo>
                  <a:lnTo>
                    <a:pt x="2736" y="3908"/>
                  </a:lnTo>
                  <a:lnTo>
                    <a:pt x="2738" y="3905"/>
                  </a:lnTo>
                  <a:lnTo>
                    <a:pt x="2734" y="3903"/>
                  </a:lnTo>
                  <a:lnTo>
                    <a:pt x="2731" y="3900"/>
                  </a:lnTo>
                  <a:lnTo>
                    <a:pt x="2728" y="3898"/>
                  </a:lnTo>
                  <a:lnTo>
                    <a:pt x="2724" y="3893"/>
                  </a:lnTo>
                  <a:lnTo>
                    <a:pt x="2722" y="3888"/>
                  </a:lnTo>
                  <a:lnTo>
                    <a:pt x="2724" y="3883"/>
                  </a:lnTo>
                  <a:lnTo>
                    <a:pt x="2728" y="3876"/>
                  </a:lnTo>
                  <a:lnTo>
                    <a:pt x="2731" y="3869"/>
                  </a:lnTo>
                  <a:lnTo>
                    <a:pt x="2731" y="3859"/>
                  </a:lnTo>
                  <a:lnTo>
                    <a:pt x="2731" y="3849"/>
                  </a:lnTo>
                  <a:close/>
                  <a:moveTo>
                    <a:pt x="2963" y="3965"/>
                  </a:moveTo>
                  <a:lnTo>
                    <a:pt x="2965" y="3963"/>
                  </a:lnTo>
                  <a:lnTo>
                    <a:pt x="2966" y="3961"/>
                  </a:lnTo>
                  <a:lnTo>
                    <a:pt x="2970" y="3958"/>
                  </a:lnTo>
                  <a:lnTo>
                    <a:pt x="2975" y="3956"/>
                  </a:lnTo>
                  <a:lnTo>
                    <a:pt x="2977" y="3954"/>
                  </a:lnTo>
                  <a:lnTo>
                    <a:pt x="2977" y="3951"/>
                  </a:lnTo>
                  <a:lnTo>
                    <a:pt x="2970" y="3951"/>
                  </a:lnTo>
                  <a:lnTo>
                    <a:pt x="2963" y="3949"/>
                  </a:lnTo>
                  <a:lnTo>
                    <a:pt x="2954" y="3942"/>
                  </a:lnTo>
                  <a:lnTo>
                    <a:pt x="2949" y="3941"/>
                  </a:lnTo>
                  <a:lnTo>
                    <a:pt x="2944" y="3937"/>
                  </a:lnTo>
                  <a:lnTo>
                    <a:pt x="2937" y="3937"/>
                  </a:lnTo>
                  <a:lnTo>
                    <a:pt x="2929" y="3937"/>
                  </a:lnTo>
                  <a:lnTo>
                    <a:pt x="2920" y="3939"/>
                  </a:lnTo>
                  <a:lnTo>
                    <a:pt x="2915" y="3941"/>
                  </a:lnTo>
                  <a:lnTo>
                    <a:pt x="2912" y="3946"/>
                  </a:lnTo>
                  <a:lnTo>
                    <a:pt x="2908" y="3951"/>
                  </a:lnTo>
                  <a:lnTo>
                    <a:pt x="2902" y="3951"/>
                  </a:lnTo>
                  <a:lnTo>
                    <a:pt x="2896" y="3954"/>
                  </a:lnTo>
                  <a:lnTo>
                    <a:pt x="2893" y="3956"/>
                  </a:lnTo>
                  <a:lnTo>
                    <a:pt x="2888" y="3958"/>
                  </a:lnTo>
                  <a:lnTo>
                    <a:pt x="2878" y="3963"/>
                  </a:lnTo>
                  <a:lnTo>
                    <a:pt x="2869" y="3970"/>
                  </a:lnTo>
                  <a:lnTo>
                    <a:pt x="2861" y="3976"/>
                  </a:lnTo>
                  <a:lnTo>
                    <a:pt x="2854" y="3978"/>
                  </a:lnTo>
                  <a:lnTo>
                    <a:pt x="2847" y="3978"/>
                  </a:lnTo>
                  <a:lnTo>
                    <a:pt x="2844" y="3975"/>
                  </a:lnTo>
                  <a:lnTo>
                    <a:pt x="2840" y="3971"/>
                  </a:lnTo>
                  <a:lnTo>
                    <a:pt x="2835" y="3963"/>
                  </a:lnTo>
                  <a:lnTo>
                    <a:pt x="2828" y="3956"/>
                  </a:lnTo>
                  <a:lnTo>
                    <a:pt x="2825" y="3953"/>
                  </a:lnTo>
                  <a:lnTo>
                    <a:pt x="2820" y="3951"/>
                  </a:lnTo>
                  <a:lnTo>
                    <a:pt x="2820" y="3958"/>
                  </a:lnTo>
                  <a:lnTo>
                    <a:pt x="2820" y="3965"/>
                  </a:lnTo>
                  <a:lnTo>
                    <a:pt x="2816" y="3975"/>
                  </a:lnTo>
                  <a:lnTo>
                    <a:pt x="2809" y="3983"/>
                  </a:lnTo>
                  <a:lnTo>
                    <a:pt x="2806" y="3992"/>
                  </a:lnTo>
                  <a:lnTo>
                    <a:pt x="2801" y="3999"/>
                  </a:lnTo>
                  <a:lnTo>
                    <a:pt x="2796" y="4005"/>
                  </a:lnTo>
                  <a:lnTo>
                    <a:pt x="2792" y="4009"/>
                  </a:lnTo>
                  <a:lnTo>
                    <a:pt x="2789" y="4011"/>
                  </a:lnTo>
                  <a:lnTo>
                    <a:pt x="2784" y="4012"/>
                  </a:lnTo>
                  <a:lnTo>
                    <a:pt x="2779" y="4012"/>
                  </a:lnTo>
                  <a:lnTo>
                    <a:pt x="2772" y="4012"/>
                  </a:lnTo>
                  <a:lnTo>
                    <a:pt x="2767" y="4012"/>
                  </a:lnTo>
                  <a:lnTo>
                    <a:pt x="2758" y="4007"/>
                  </a:lnTo>
                  <a:lnTo>
                    <a:pt x="2755" y="4007"/>
                  </a:lnTo>
                  <a:lnTo>
                    <a:pt x="2745" y="4004"/>
                  </a:lnTo>
                  <a:lnTo>
                    <a:pt x="2736" y="3999"/>
                  </a:lnTo>
                  <a:lnTo>
                    <a:pt x="2728" y="3997"/>
                  </a:lnTo>
                  <a:lnTo>
                    <a:pt x="2722" y="3997"/>
                  </a:lnTo>
                  <a:lnTo>
                    <a:pt x="2717" y="3999"/>
                  </a:lnTo>
                  <a:lnTo>
                    <a:pt x="2716" y="3997"/>
                  </a:lnTo>
                  <a:lnTo>
                    <a:pt x="2712" y="3995"/>
                  </a:lnTo>
                  <a:lnTo>
                    <a:pt x="2710" y="3992"/>
                  </a:lnTo>
                  <a:lnTo>
                    <a:pt x="2704" y="3992"/>
                  </a:lnTo>
                  <a:lnTo>
                    <a:pt x="2700" y="3992"/>
                  </a:lnTo>
                  <a:lnTo>
                    <a:pt x="2697" y="3994"/>
                  </a:lnTo>
                  <a:lnTo>
                    <a:pt x="2695" y="3997"/>
                  </a:lnTo>
                  <a:lnTo>
                    <a:pt x="2690" y="4002"/>
                  </a:lnTo>
                  <a:lnTo>
                    <a:pt x="2687" y="4005"/>
                  </a:lnTo>
                  <a:lnTo>
                    <a:pt x="2683" y="4005"/>
                  </a:lnTo>
                  <a:lnTo>
                    <a:pt x="2642" y="4005"/>
                  </a:lnTo>
                  <a:lnTo>
                    <a:pt x="2642" y="4011"/>
                  </a:lnTo>
                  <a:lnTo>
                    <a:pt x="2640" y="4014"/>
                  </a:lnTo>
                  <a:lnTo>
                    <a:pt x="2639" y="4017"/>
                  </a:lnTo>
                  <a:lnTo>
                    <a:pt x="2635" y="4019"/>
                  </a:lnTo>
                  <a:lnTo>
                    <a:pt x="2632" y="4021"/>
                  </a:lnTo>
                  <a:lnTo>
                    <a:pt x="2629" y="4023"/>
                  </a:lnTo>
                  <a:lnTo>
                    <a:pt x="2627" y="4031"/>
                  </a:lnTo>
                  <a:lnTo>
                    <a:pt x="2625" y="4034"/>
                  </a:lnTo>
                  <a:lnTo>
                    <a:pt x="2623" y="4038"/>
                  </a:lnTo>
                  <a:lnTo>
                    <a:pt x="2620" y="4040"/>
                  </a:lnTo>
                  <a:lnTo>
                    <a:pt x="2615" y="4040"/>
                  </a:lnTo>
                  <a:lnTo>
                    <a:pt x="2610" y="4043"/>
                  </a:lnTo>
                  <a:lnTo>
                    <a:pt x="2605" y="4046"/>
                  </a:lnTo>
                  <a:lnTo>
                    <a:pt x="2600" y="4052"/>
                  </a:lnTo>
                  <a:lnTo>
                    <a:pt x="2594" y="4053"/>
                  </a:lnTo>
                  <a:lnTo>
                    <a:pt x="2581" y="4055"/>
                  </a:lnTo>
                  <a:lnTo>
                    <a:pt x="2571" y="4058"/>
                  </a:lnTo>
                  <a:lnTo>
                    <a:pt x="2560" y="4062"/>
                  </a:lnTo>
                  <a:lnTo>
                    <a:pt x="2547" y="4067"/>
                  </a:lnTo>
                  <a:lnTo>
                    <a:pt x="2538" y="4067"/>
                  </a:lnTo>
                  <a:lnTo>
                    <a:pt x="2530" y="4067"/>
                  </a:lnTo>
                  <a:lnTo>
                    <a:pt x="2526" y="4067"/>
                  </a:lnTo>
                  <a:lnTo>
                    <a:pt x="2521" y="4065"/>
                  </a:lnTo>
                  <a:lnTo>
                    <a:pt x="2516" y="4065"/>
                  </a:lnTo>
                  <a:lnTo>
                    <a:pt x="2507" y="4067"/>
                  </a:lnTo>
                  <a:lnTo>
                    <a:pt x="2497" y="4070"/>
                  </a:lnTo>
                  <a:lnTo>
                    <a:pt x="2487" y="4074"/>
                  </a:lnTo>
                  <a:lnTo>
                    <a:pt x="2484" y="4075"/>
                  </a:lnTo>
                  <a:lnTo>
                    <a:pt x="2472" y="4081"/>
                  </a:lnTo>
                  <a:lnTo>
                    <a:pt x="2467" y="4082"/>
                  </a:lnTo>
                  <a:lnTo>
                    <a:pt x="2460" y="4082"/>
                  </a:lnTo>
                  <a:lnTo>
                    <a:pt x="2456" y="4082"/>
                  </a:lnTo>
                  <a:lnTo>
                    <a:pt x="2453" y="4079"/>
                  </a:lnTo>
                  <a:lnTo>
                    <a:pt x="2449" y="4077"/>
                  </a:lnTo>
                  <a:lnTo>
                    <a:pt x="2444" y="4070"/>
                  </a:lnTo>
                  <a:lnTo>
                    <a:pt x="2443" y="4069"/>
                  </a:lnTo>
                  <a:lnTo>
                    <a:pt x="2441" y="4067"/>
                  </a:lnTo>
                  <a:lnTo>
                    <a:pt x="2439" y="4069"/>
                  </a:lnTo>
                  <a:lnTo>
                    <a:pt x="2438" y="4074"/>
                  </a:lnTo>
                  <a:lnTo>
                    <a:pt x="2431" y="4075"/>
                  </a:lnTo>
                  <a:lnTo>
                    <a:pt x="2426" y="4074"/>
                  </a:lnTo>
                  <a:lnTo>
                    <a:pt x="2417" y="4070"/>
                  </a:lnTo>
                  <a:lnTo>
                    <a:pt x="2409" y="4067"/>
                  </a:lnTo>
                  <a:lnTo>
                    <a:pt x="2403" y="4065"/>
                  </a:lnTo>
                  <a:lnTo>
                    <a:pt x="2397" y="4067"/>
                  </a:lnTo>
                  <a:lnTo>
                    <a:pt x="2386" y="4072"/>
                  </a:lnTo>
                  <a:lnTo>
                    <a:pt x="2383" y="4074"/>
                  </a:lnTo>
                  <a:lnTo>
                    <a:pt x="2378" y="4072"/>
                  </a:lnTo>
                  <a:lnTo>
                    <a:pt x="2374" y="4072"/>
                  </a:lnTo>
                  <a:lnTo>
                    <a:pt x="2368" y="4074"/>
                  </a:lnTo>
                  <a:lnTo>
                    <a:pt x="2359" y="4079"/>
                  </a:lnTo>
                  <a:lnTo>
                    <a:pt x="2354" y="4081"/>
                  </a:lnTo>
                  <a:lnTo>
                    <a:pt x="2349" y="4081"/>
                  </a:lnTo>
                  <a:lnTo>
                    <a:pt x="2347" y="4082"/>
                  </a:lnTo>
                  <a:lnTo>
                    <a:pt x="2347" y="4084"/>
                  </a:lnTo>
                  <a:lnTo>
                    <a:pt x="2345" y="4086"/>
                  </a:lnTo>
                  <a:lnTo>
                    <a:pt x="2342" y="4087"/>
                  </a:lnTo>
                  <a:lnTo>
                    <a:pt x="2281" y="4087"/>
                  </a:lnTo>
                  <a:lnTo>
                    <a:pt x="2279" y="4086"/>
                  </a:lnTo>
                  <a:lnTo>
                    <a:pt x="2277" y="4084"/>
                  </a:lnTo>
                  <a:lnTo>
                    <a:pt x="2274" y="4081"/>
                  </a:lnTo>
                  <a:lnTo>
                    <a:pt x="2270" y="4079"/>
                  </a:lnTo>
                  <a:lnTo>
                    <a:pt x="2269" y="4074"/>
                  </a:lnTo>
                  <a:lnTo>
                    <a:pt x="2267" y="4067"/>
                  </a:lnTo>
                  <a:lnTo>
                    <a:pt x="2264" y="4063"/>
                  </a:lnTo>
                  <a:lnTo>
                    <a:pt x="2260" y="4060"/>
                  </a:lnTo>
                  <a:lnTo>
                    <a:pt x="2252" y="4055"/>
                  </a:lnTo>
                  <a:lnTo>
                    <a:pt x="2240" y="4050"/>
                  </a:lnTo>
                  <a:lnTo>
                    <a:pt x="2240" y="4046"/>
                  </a:lnTo>
                  <a:lnTo>
                    <a:pt x="2236" y="4040"/>
                  </a:lnTo>
                  <a:lnTo>
                    <a:pt x="2233" y="4033"/>
                  </a:lnTo>
                  <a:lnTo>
                    <a:pt x="2192" y="4033"/>
                  </a:lnTo>
                  <a:lnTo>
                    <a:pt x="2185" y="4031"/>
                  </a:lnTo>
                  <a:lnTo>
                    <a:pt x="2182" y="4028"/>
                  </a:lnTo>
                  <a:lnTo>
                    <a:pt x="2173" y="4017"/>
                  </a:lnTo>
                  <a:lnTo>
                    <a:pt x="2170" y="4014"/>
                  </a:lnTo>
                  <a:lnTo>
                    <a:pt x="2166" y="4009"/>
                  </a:lnTo>
                  <a:lnTo>
                    <a:pt x="2161" y="4007"/>
                  </a:lnTo>
                  <a:lnTo>
                    <a:pt x="2153" y="4005"/>
                  </a:lnTo>
                  <a:lnTo>
                    <a:pt x="2151" y="4005"/>
                  </a:lnTo>
                  <a:lnTo>
                    <a:pt x="2146" y="4007"/>
                  </a:lnTo>
                  <a:lnTo>
                    <a:pt x="2142" y="4005"/>
                  </a:lnTo>
                  <a:lnTo>
                    <a:pt x="2136" y="4000"/>
                  </a:lnTo>
                  <a:lnTo>
                    <a:pt x="2130" y="3997"/>
                  </a:lnTo>
                  <a:lnTo>
                    <a:pt x="2127" y="3997"/>
                  </a:lnTo>
                  <a:lnTo>
                    <a:pt x="2122" y="4000"/>
                  </a:lnTo>
                  <a:lnTo>
                    <a:pt x="2117" y="4005"/>
                  </a:lnTo>
                  <a:lnTo>
                    <a:pt x="2113" y="4005"/>
                  </a:lnTo>
                  <a:lnTo>
                    <a:pt x="2069" y="4005"/>
                  </a:lnTo>
                  <a:lnTo>
                    <a:pt x="2064" y="4016"/>
                  </a:lnTo>
                  <a:lnTo>
                    <a:pt x="2055" y="4023"/>
                  </a:lnTo>
                  <a:lnTo>
                    <a:pt x="2052" y="4024"/>
                  </a:lnTo>
                  <a:lnTo>
                    <a:pt x="2050" y="4034"/>
                  </a:lnTo>
                  <a:lnTo>
                    <a:pt x="2049" y="4045"/>
                  </a:lnTo>
                  <a:lnTo>
                    <a:pt x="2043" y="4052"/>
                  </a:lnTo>
                  <a:lnTo>
                    <a:pt x="2040" y="4053"/>
                  </a:lnTo>
                  <a:lnTo>
                    <a:pt x="2037" y="4055"/>
                  </a:lnTo>
                  <a:lnTo>
                    <a:pt x="2033" y="4057"/>
                  </a:lnTo>
                  <a:lnTo>
                    <a:pt x="2021" y="4063"/>
                  </a:lnTo>
                  <a:lnTo>
                    <a:pt x="2011" y="4069"/>
                  </a:lnTo>
                  <a:lnTo>
                    <a:pt x="2008" y="4070"/>
                  </a:lnTo>
                  <a:lnTo>
                    <a:pt x="1996" y="4063"/>
                  </a:lnTo>
                  <a:lnTo>
                    <a:pt x="1987" y="4060"/>
                  </a:lnTo>
                  <a:lnTo>
                    <a:pt x="1979" y="4057"/>
                  </a:lnTo>
                  <a:lnTo>
                    <a:pt x="1977" y="4055"/>
                  </a:lnTo>
                  <a:lnTo>
                    <a:pt x="1974" y="4050"/>
                  </a:lnTo>
                  <a:lnTo>
                    <a:pt x="1967" y="4046"/>
                  </a:lnTo>
                  <a:lnTo>
                    <a:pt x="1967" y="4038"/>
                  </a:lnTo>
                  <a:lnTo>
                    <a:pt x="1965" y="4031"/>
                  </a:lnTo>
                  <a:lnTo>
                    <a:pt x="1962" y="4026"/>
                  </a:lnTo>
                  <a:lnTo>
                    <a:pt x="1960" y="4019"/>
                  </a:lnTo>
                  <a:lnTo>
                    <a:pt x="1960" y="4012"/>
                  </a:lnTo>
                  <a:lnTo>
                    <a:pt x="1956" y="4009"/>
                  </a:lnTo>
                  <a:lnTo>
                    <a:pt x="1951" y="4007"/>
                  </a:lnTo>
                  <a:lnTo>
                    <a:pt x="1946" y="4005"/>
                  </a:lnTo>
                  <a:lnTo>
                    <a:pt x="1941" y="4005"/>
                  </a:lnTo>
                  <a:lnTo>
                    <a:pt x="1939" y="4009"/>
                  </a:lnTo>
                  <a:lnTo>
                    <a:pt x="1938" y="4014"/>
                  </a:lnTo>
                  <a:lnTo>
                    <a:pt x="1938" y="4019"/>
                  </a:lnTo>
                  <a:lnTo>
                    <a:pt x="1939" y="4029"/>
                  </a:lnTo>
                  <a:lnTo>
                    <a:pt x="1939" y="4034"/>
                  </a:lnTo>
                  <a:lnTo>
                    <a:pt x="1939" y="4040"/>
                  </a:lnTo>
                  <a:lnTo>
                    <a:pt x="1927" y="4038"/>
                  </a:lnTo>
                  <a:lnTo>
                    <a:pt x="1921" y="4040"/>
                  </a:lnTo>
                  <a:lnTo>
                    <a:pt x="1914" y="4043"/>
                  </a:lnTo>
                  <a:lnTo>
                    <a:pt x="1909" y="4046"/>
                  </a:lnTo>
                  <a:lnTo>
                    <a:pt x="1898" y="4057"/>
                  </a:lnTo>
                  <a:lnTo>
                    <a:pt x="1893" y="4058"/>
                  </a:lnTo>
                  <a:lnTo>
                    <a:pt x="1885" y="4060"/>
                  </a:lnTo>
                  <a:lnTo>
                    <a:pt x="1878" y="4070"/>
                  </a:lnTo>
                  <a:lnTo>
                    <a:pt x="1870" y="4079"/>
                  </a:lnTo>
                  <a:lnTo>
                    <a:pt x="1861" y="4087"/>
                  </a:lnTo>
                  <a:lnTo>
                    <a:pt x="1851" y="4094"/>
                  </a:lnTo>
                  <a:lnTo>
                    <a:pt x="1852" y="4104"/>
                  </a:lnTo>
                  <a:lnTo>
                    <a:pt x="1851" y="4111"/>
                  </a:lnTo>
                  <a:lnTo>
                    <a:pt x="1847" y="4116"/>
                  </a:lnTo>
                  <a:lnTo>
                    <a:pt x="1842" y="4120"/>
                  </a:lnTo>
                  <a:lnTo>
                    <a:pt x="1837" y="4123"/>
                  </a:lnTo>
                  <a:lnTo>
                    <a:pt x="1834" y="4128"/>
                  </a:lnTo>
                  <a:lnTo>
                    <a:pt x="1830" y="4133"/>
                  </a:lnTo>
                  <a:lnTo>
                    <a:pt x="1830" y="4142"/>
                  </a:lnTo>
                  <a:lnTo>
                    <a:pt x="1834" y="4151"/>
                  </a:lnTo>
                  <a:lnTo>
                    <a:pt x="1835" y="4159"/>
                  </a:lnTo>
                  <a:lnTo>
                    <a:pt x="1837" y="4180"/>
                  </a:lnTo>
                  <a:lnTo>
                    <a:pt x="1837" y="4231"/>
                  </a:lnTo>
                  <a:lnTo>
                    <a:pt x="1841" y="4233"/>
                  </a:lnTo>
                  <a:lnTo>
                    <a:pt x="1844" y="4236"/>
                  </a:lnTo>
                  <a:lnTo>
                    <a:pt x="1847" y="4244"/>
                  </a:lnTo>
                  <a:lnTo>
                    <a:pt x="1849" y="4248"/>
                  </a:lnTo>
                  <a:lnTo>
                    <a:pt x="1852" y="4251"/>
                  </a:lnTo>
                  <a:lnTo>
                    <a:pt x="1858" y="4253"/>
                  </a:lnTo>
                  <a:lnTo>
                    <a:pt x="1864" y="4251"/>
                  </a:lnTo>
                  <a:lnTo>
                    <a:pt x="1864" y="4256"/>
                  </a:lnTo>
                  <a:lnTo>
                    <a:pt x="1866" y="4260"/>
                  </a:lnTo>
                  <a:lnTo>
                    <a:pt x="1870" y="4261"/>
                  </a:lnTo>
                  <a:lnTo>
                    <a:pt x="1873" y="4263"/>
                  </a:lnTo>
                  <a:lnTo>
                    <a:pt x="1881" y="4265"/>
                  </a:lnTo>
                  <a:lnTo>
                    <a:pt x="1883" y="4268"/>
                  </a:lnTo>
                  <a:lnTo>
                    <a:pt x="1885" y="4272"/>
                  </a:lnTo>
                  <a:lnTo>
                    <a:pt x="1890" y="4273"/>
                  </a:lnTo>
                  <a:lnTo>
                    <a:pt x="1895" y="4279"/>
                  </a:lnTo>
                  <a:lnTo>
                    <a:pt x="1904" y="4287"/>
                  </a:lnTo>
                  <a:lnTo>
                    <a:pt x="1907" y="4292"/>
                  </a:lnTo>
                  <a:lnTo>
                    <a:pt x="1912" y="4296"/>
                  </a:lnTo>
                  <a:lnTo>
                    <a:pt x="1917" y="4299"/>
                  </a:lnTo>
                  <a:lnTo>
                    <a:pt x="1926" y="4299"/>
                  </a:lnTo>
                  <a:lnTo>
                    <a:pt x="1939" y="4296"/>
                  </a:lnTo>
                  <a:lnTo>
                    <a:pt x="1956" y="4292"/>
                  </a:lnTo>
                  <a:lnTo>
                    <a:pt x="1975" y="4292"/>
                  </a:lnTo>
                  <a:lnTo>
                    <a:pt x="1994" y="4292"/>
                  </a:lnTo>
                  <a:lnTo>
                    <a:pt x="2008" y="4299"/>
                  </a:lnTo>
                  <a:lnTo>
                    <a:pt x="2014" y="4302"/>
                  </a:lnTo>
                  <a:lnTo>
                    <a:pt x="2021" y="4306"/>
                  </a:lnTo>
                  <a:lnTo>
                    <a:pt x="2023" y="4309"/>
                  </a:lnTo>
                  <a:lnTo>
                    <a:pt x="2025" y="4313"/>
                  </a:lnTo>
                  <a:lnTo>
                    <a:pt x="2026" y="4316"/>
                  </a:lnTo>
                  <a:lnTo>
                    <a:pt x="2028" y="4319"/>
                  </a:lnTo>
                  <a:lnTo>
                    <a:pt x="2031" y="4321"/>
                  </a:lnTo>
                  <a:lnTo>
                    <a:pt x="2037" y="4321"/>
                  </a:lnTo>
                  <a:lnTo>
                    <a:pt x="2040" y="4321"/>
                  </a:lnTo>
                  <a:lnTo>
                    <a:pt x="2042" y="4323"/>
                  </a:lnTo>
                  <a:lnTo>
                    <a:pt x="2042" y="4326"/>
                  </a:lnTo>
                  <a:lnTo>
                    <a:pt x="2052" y="4326"/>
                  </a:lnTo>
                  <a:lnTo>
                    <a:pt x="2060" y="4328"/>
                  </a:lnTo>
                  <a:lnTo>
                    <a:pt x="2078" y="4331"/>
                  </a:lnTo>
                  <a:lnTo>
                    <a:pt x="2093" y="4337"/>
                  </a:lnTo>
                  <a:lnTo>
                    <a:pt x="2110" y="4340"/>
                  </a:lnTo>
                  <a:lnTo>
                    <a:pt x="2113" y="4350"/>
                  </a:lnTo>
                  <a:lnTo>
                    <a:pt x="2118" y="4359"/>
                  </a:lnTo>
                  <a:lnTo>
                    <a:pt x="2132" y="4372"/>
                  </a:lnTo>
                  <a:lnTo>
                    <a:pt x="2146" y="4386"/>
                  </a:lnTo>
                  <a:lnTo>
                    <a:pt x="2153" y="4393"/>
                  </a:lnTo>
                  <a:lnTo>
                    <a:pt x="2158" y="4401"/>
                  </a:lnTo>
                  <a:lnTo>
                    <a:pt x="2170" y="4403"/>
                  </a:lnTo>
                  <a:lnTo>
                    <a:pt x="2178" y="4408"/>
                  </a:lnTo>
                  <a:lnTo>
                    <a:pt x="2195" y="4418"/>
                  </a:lnTo>
                  <a:lnTo>
                    <a:pt x="2206" y="4422"/>
                  </a:lnTo>
                  <a:lnTo>
                    <a:pt x="2214" y="4427"/>
                  </a:lnTo>
                  <a:lnTo>
                    <a:pt x="2226" y="4429"/>
                  </a:lnTo>
                  <a:lnTo>
                    <a:pt x="2240" y="4429"/>
                  </a:lnTo>
                  <a:lnTo>
                    <a:pt x="2245" y="4437"/>
                  </a:lnTo>
                  <a:lnTo>
                    <a:pt x="2248" y="4441"/>
                  </a:lnTo>
                  <a:lnTo>
                    <a:pt x="2253" y="4442"/>
                  </a:lnTo>
                  <a:lnTo>
                    <a:pt x="2253" y="4449"/>
                  </a:lnTo>
                  <a:lnTo>
                    <a:pt x="2253" y="4456"/>
                  </a:lnTo>
                  <a:lnTo>
                    <a:pt x="2255" y="4461"/>
                  </a:lnTo>
                  <a:lnTo>
                    <a:pt x="2260" y="4463"/>
                  </a:lnTo>
                  <a:lnTo>
                    <a:pt x="2262" y="4459"/>
                  </a:lnTo>
                  <a:lnTo>
                    <a:pt x="2264" y="4458"/>
                  </a:lnTo>
                  <a:lnTo>
                    <a:pt x="2265" y="4459"/>
                  </a:lnTo>
                  <a:lnTo>
                    <a:pt x="2267" y="4463"/>
                  </a:lnTo>
                  <a:lnTo>
                    <a:pt x="2270" y="4464"/>
                  </a:lnTo>
                  <a:lnTo>
                    <a:pt x="2274" y="4466"/>
                  </a:lnTo>
                  <a:lnTo>
                    <a:pt x="2276" y="4470"/>
                  </a:lnTo>
                  <a:lnTo>
                    <a:pt x="2281" y="4470"/>
                  </a:lnTo>
                  <a:lnTo>
                    <a:pt x="2286" y="4473"/>
                  </a:lnTo>
                  <a:lnTo>
                    <a:pt x="2293" y="4475"/>
                  </a:lnTo>
                  <a:lnTo>
                    <a:pt x="2299" y="4476"/>
                  </a:lnTo>
                  <a:lnTo>
                    <a:pt x="2308" y="4476"/>
                  </a:lnTo>
                  <a:lnTo>
                    <a:pt x="2320" y="4481"/>
                  </a:lnTo>
                  <a:lnTo>
                    <a:pt x="2330" y="4488"/>
                  </a:lnTo>
                  <a:lnTo>
                    <a:pt x="2342" y="4493"/>
                  </a:lnTo>
                  <a:lnTo>
                    <a:pt x="2349" y="4495"/>
                  </a:lnTo>
                  <a:lnTo>
                    <a:pt x="2356" y="4497"/>
                  </a:lnTo>
                  <a:lnTo>
                    <a:pt x="2431" y="4497"/>
                  </a:lnTo>
                  <a:lnTo>
                    <a:pt x="2439" y="4502"/>
                  </a:lnTo>
                  <a:lnTo>
                    <a:pt x="2451" y="4504"/>
                  </a:lnTo>
                  <a:lnTo>
                    <a:pt x="2456" y="4504"/>
                  </a:lnTo>
                  <a:lnTo>
                    <a:pt x="2460" y="4505"/>
                  </a:lnTo>
                  <a:lnTo>
                    <a:pt x="2463" y="4507"/>
                  </a:lnTo>
                  <a:lnTo>
                    <a:pt x="2470" y="4514"/>
                  </a:lnTo>
                  <a:lnTo>
                    <a:pt x="2478" y="4521"/>
                  </a:lnTo>
                  <a:lnTo>
                    <a:pt x="2484" y="4522"/>
                  </a:lnTo>
                  <a:lnTo>
                    <a:pt x="2489" y="4524"/>
                  </a:lnTo>
                  <a:lnTo>
                    <a:pt x="2492" y="4524"/>
                  </a:lnTo>
                  <a:lnTo>
                    <a:pt x="2499" y="4527"/>
                  </a:lnTo>
                  <a:lnTo>
                    <a:pt x="2506" y="4531"/>
                  </a:lnTo>
                  <a:lnTo>
                    <a:pt x="2507" y="4538"/>
                  </a:lnTo>
                  <a:lnTo>
                    <a:pt x="2511" y="4545"/>
                  </a:lnTo>
                  <a:lnTo>
                    <a:pt x="2519" y="4555"/>
                  </a:lnTo>
                  <a:lnTo>
                    <a:pt x="2528" y="4567"/>
                  </a:lnTo>
                  <a:lnTo>
                    <a:pt x="2531" y="4574"/>
                  </a:lnTo>
                  <a:lnTo>
                    <a:pt x="2533" y="4580"/>
                  </a:lnTo>
                  <a:lnTo>
                    <a:pt x="2533" y="4584"/>
                  </a:lnTo>
                  <a:lnTo>
                    <a:pt x="2531" y="4589"/>
                  </a:lnTo>
                  <a:lnTo>
                    <a:pt x="2530" y="4594"/>
                  </a:lnTo>
                  <a:lnTo>
                    <a:pt x="2531" y="4597"/>
                  </a:lnTo>
                  <a:lnTo>
                    <a:pt x="2535" y="4601"/>
                  </a:lnTo>
                  <a:lnTo>
                    <a:pt x="2542" y="4606"/>
                  </a:lnTo>
                  <a:lnTo>
                    <a:pt x="2548" y="4609"/>
                  </a:lnTo>
                  <a:lnTo>
                    <a:pt x="2552" y="4611"/>
                  </a:lnTo>
                  <a:lnTo>
                    <a:pt x="2555" y="4613"/>
                  </a:lnTo>
                  <a:lnTo>
                    <a:pt x="2557" y="4616"/>
                  </a:lnTo>
                  <a:lnTo>
                    <a:pt x="2560" y="4625"/>
                  </a:lnTo>
                  <a:lnTo>
                    <a:pt x="2562" y="4630"/>
                  </a:lnTo>
                  <a:lnTo>
                    <a:pt x="2565" y="4633"/>
                  </a:lnTo>
                  <a:lnTo>
                    <a:pt x="2569" y="4635"/>
                  </a:lnTo>
                  <a:lnTo>
                    <a:pt x="2576" y="4633"/>
                  </a:lnTo>
                  <a:lnTo>
                    <a:pt x="2581" y="4633"/>
                  </a:lnTo>
                  <a:lnTo>
                    <a:pt x="2593" y="4638"/>
                  </a:lnTo>
                  <a:lnTo>
                    <a:pt x="2603" y="4642"/>
                  </a:lnTo>
                  <a:lnTo>
                    <a:pt x="2613" y="4647"/>
                  </a:lnTo>
                  <a:lnTo>
                    <a:pt x="2620" y="4647"/>
                  </a:lnTo>
                  <a:lnTo>
                    <a:pt x="2629" y="4647"/>
                  </a:lnTo>
                  <a:lnTo>
                    <a:pt x="2632" y="4654"/>
                  </a:lnTo>
                  <a:lnTo>
                    <a:pt x="2637" y="4661"/>
                  </a:lnTo>
                  <a:lnTo>
                    <a:pt x="2640" y="4664"/>
                  </a:lnTo>
                  <a:lnTo>
                    <a:pt x="2646" y="4666"/>
                  </a:lnTo>
                  <a:lnTo>
                    <a:pt x="2651" y="4667"/>
                  </a:lnTo>
                  <a:lnTo>
                    <a:pt x="2656" y="4667"/>
                  </a:lnTo>
                  <a:lnTo>
                    <a:pt x="2666" y="4669"/>
                  </a:lnTo>
                  <a:lnTo>
                    <a:pt x="2675" y="4669"/>
                  </a:lnTo>
                  <a:lnTo>
                    <a:pt x="2692" y="4666"/>
                  </a:lnTo>
                  <a:lnTo>
                    <a:pt x="2705" y="4662"/>
                  </a:lnTo>
                  <a:lnTo>
                    <a:pt x="2714" y="4661"/>
                  </a:lnTo>
                  <a:lnTo>
                    <a:pt x="2724" y="4661"/>
                  </a:lnTo>
                  <a:lnTo>
                    <a:pt x="2729" y="4664"/>
                  </a:lnTo>
                  <a:lnTo>
                    <a:pt x="2736" y="4666"/>
                  </a:lnTo>
                  <a:lnTo>
                    <a:pt x="2743" y="4667"/>
                  </a:lnTo>
                  <a:lnTo>
                    <a:pt x="2751" y="4667"/>
                  </a:lnTo>
                  <a:lnTo>
                    <a:pt x="2760" y="4673"/>
                  </a:lnTo>
                  <a:lnTo>
                    <a:pt x="2767" y="4679"/>
                  </a:lnTo>
                  <a:lnTo>
                    <a:pt x="2772" y="4684"/>
                  </a:lnTo>
                  <a:lnTo>
                    <a:pt x="2779" y="4688"/>
                  </a:lnTo>
                  <a:lnTo>
                    <a:pt x="2779" y="4690"/>
                  </a:lnTo>
                  <a:lnTo>
                    <a:pt x="2781" y="4691"/>
                  </a:lnTo>
                  <a:lnTo>
                    <a:pt x="2781" y="4693"/>
                  </a:lnTo>
                  <a:lnTo>
                    <a:pt x="2782" y="4695"/>
                  </a:lnTo>
                  <a:lnTo>
                    <a:pt x="2786" y="4695"/>
                  </a:lnTo>
                  <a:lnTo>
                    <a:pt x="2787" y="4690"/>
                  </a:lnTo>
                  <a:lnTo>
                    <a:pt x="2789" y="4688"/>
                  </a:lnTo>
                  <a:lnTo>
                    <a:pt x="2798" y="4683"/>
                  </a:lnTo>
                  <a:lnTo>
                    <a:pt x="2804" y="4679"/>
                  </a:lnTo>
                  <a:lnTo>
                    <a:pt x="2806" y="4678"/>
                  </a:lnTo>
                  <a:lnTo>
                    <a:pt x="2806" y="4673"/>
                  </a:lnTo>
                  <a:lnTo>
                    <a:pt x="2806" y="4669"/>
                  </a:lnTo>
                  <a:lnTo>
                    <a:pt x="2804" y="4654"/>
                  </a:lnTo>
                  <a:lnTo>
                    <a:pt x="2801" y="4638"/>
                  </a:lnTo>
                  <a:lnTo>
                    <a:pt x="2798" y="4625"/>
                  </a:lnTo>
                  <a:lnTo>
                    <a:pt x="2798" y="4616"/>
                  </a:lnTo>
                  <a:lnTo>
                    <a:pt x="2799" y="4606"/>
                  </a:lnTo>
                  <a:lnTo>
                    <a:pt x="2808" y="4587"/>
                  </a:lnTo>
                  <a:lnTo>
                    <a:pt x="2811" y="4577"/>
                  </a:lnTo>
                  <a:lnTo>
                    <a:pt x="2813" y="4565"/>
                  </a:lnTo>
                  <a:lnTo>
                    <a:pt x="2818" y="4563"/>
                  </a:lnTo>
                  <a:lnTo>
                    <a:pt x="2821" y="4560"/>
                  </a:lnTo>
                  <a:lnTo>
                    <a:pt x="2828" y="4553"/>
                  </a:lnTo>
                  <a:lnTo>
                    <a:pt x="2832" y="4550"/>
                  </a:lnTo>
                  <a:lnTo>
                    <a:pt x="2835" y="4546"/>
                  </a:lnTo>
                  <a:lnTo>
                    <a:pt x="2840" y="4545"/>
                  </a:lnTo>
                  <a:lnTo>
                    <a:pt x="2847" y="4545"/>
                  </a:lnTo>
                  <a:lnTo>
                    <a:pt x="2850" y="4543"/>
                  </a:lnTo>
                  <a:lnTo>
                    <a:pt x="2854" y="4539"/>
                  </a:lnTo>
                  <a:lnTo>
                    <a:pt x="2857" y="4531"/>
                  </a:lnTo>
                  <a:lnTo>
                    <a:pt x="2859" y="4527"/>
                  </a:lnTo>
                  <a:lnTo>
                    <a:pt x="2862" y="4524"/>
                  </a:lnTo>
                  <a:lnTo>
                    <a:pt x="2867" y="4522"/>
                  </a:lnTo>
                  <a:lnTo>
                    <a:pt x="2874" y="4524"/>
                  </a:lnTo>
                  <a:lnTo>
                    <a:pt x="2873" y="4516"/>
                  </a:lnTo>
                  <a:lnTo>
                    <a:pt x="2869" y="4507"/>
                  </a:lnTo>
                  <a:lnTo>
                    <a:pt x="2867" y="4500"/>
                  </a:lnTo>
                  <a:lnTo>
                    <a:pt x="2866" y="4490"/>
                  </a:lnTo>
                  <a:lnTo>
                    <a:pt x="2866" y="4488"/>
                  </a:lnTo>
                  <a:lnTo>
                    <a:pt x="2869" y="4485"/>
                  </a:lnTo>
                  <a:lnTo>
                    <a:pt x="2867" y="4483"/>
                  </a:lnTo>
                  <a:lnTo>
                    <a:pt x="2862" y="4481"/>
                  </a:lnTo>
                  <a:lnTo>
                    <a:pt x="2856" y="4481"/>
                  </a:lnTo>
                  <a:lnTo>
                    <a:pt x="2856" y="4480"/>
                  </a:lnTo>
                  <a:lnTo>
                    <a:pt x="2857" y="4476"/>
                  </a:lnTo>
                  <a:lnTo>
                    <a:pt x="2854" y="4475"/>
                  </a:lnTo>
                  <a:lnTo>
                    <a:pt x="2850" y="4476"/>
                  </a:lnTo>
                  <a:lnTo>
                    <a:pt x="2849" y="4475"/>
                  </a:lnTo>
                  <a:lnTo>
                    <a:pt x="2849" y="4468"/>
                  </a:lnTo>
                  <a:lnTo>
                    <a:pt x="2847" y="4464"/>
                  </a:lnTo>
                  <a:lnTo>
                    <a:pt x="2847" y="4463"/>
                  </a:lnTo>
                  <a:lnTo>
                    <a:pt x="2844" y="4461"/>
                  </a:lnTo>
                  <a:lnTo>
                    <a:pt x="2840" y="4463"/>
                  </a:lnTo>
                  <a:lnTo>
                    <a:pt x="2837" y="4461"/>
                  </a:lnTo>
                  <a:lnTo>
                    <a:pt x="2827" y="4458"/>
                  </a:lnTo>
                  <a:lnTo>
                    <a:pt x="2823" y="4454"/>
                  </a:lnTo>
                  <a:lnTo>
                    <a:pt x="2820" y="4449"/>
                  </a:lnTo>
                  <a:lnTo>
                    <a:pt x="2816" y="4441"/>
                  </a:lnTo>
                  <a:lnTo>
                    <a:pt x="2816" y="4437"/>
                  </a:lnTo>
                  <a:lnTo>
                    <a:pt x="2816" y="4434"/>
                  </a:lnTo>
                  <a:lnTo>
                    <a:pt x="2820" y="4430"/>
                  </a:lnTo>
                  <a:lnTo>
                    <a:pt x="2825" y="4427"/>
                  </a:lnTo>
                  <a:lnTo>
                    <a:pt x="2828" y="4425"/>
                  </a:lnTo>
                  <a:lnTo>
                    <a:pt x="2835" y="4422"/>
                  </a:lnTo>
                  <a:lnTo>
                    <a:pt x="2840" y="4415"/>
                  </a:lnTo>
                  <a:lnTo>
                    <a:pt x="2835" y="4413"/>
                  </a:lnTo>
                  <a:lnTo>
                    <a:pt x="2830" y="4412"/>
                  </a:lnTo>
                  <a:lnTo>
                    <a:pt x="2825" y="4403"/>
                  </a:lnTo>
                  <a:lnTo>
                    <a:pt x="2820" y="4394"/>
                  </a:lnTo>
                  <a:lnTo>
                    <a:pt x="2816" y="4391"/>
                  </a:lnTo>
                  <a:lnTo>
                    <a:pt x="2813" y="4388"/>
                  </a:lnTo>
                  <a:lnTo>
                    <a:pt x="2811" y="4384"/>
                  </a:lnTo>
                  <a:lnTo>
                    <a:pt x="2808" y="4381"/>
                  </a:lnTo>
                  <a:lnTo>
                    <a:pt x="2798" y="4379"/>
                  </a:lnTo>
                  <a:lnTo>
                    <a:pt x="2792" y="4379"/>
                  </a:lnTo>
                  <a:lnTo>
                    <a:pt x="2789" y="4376"/>
                  </a:lnTo>
                  <a:lnTo>
                    <a:pt x="2786" y="4372"/>
                  </a:lnTo>
                  <a:lnTo>
                    <a:pt x="2786" y="4367"/>
                  </a:lnTo>
                  <a:lnTo>
                    <a:pt x="2786" y="4362"/>
                  </a:lnTo>
                  <a:lnTo>
                    <a:pt x="2784" y="4357"/>
                  </a:lnTo>
                  <a:lnTo>
                    <a:pt x="2781" y="4348"/>
                  </a:lnTo>
                  <a:lnTo>
                    <a:pt x="2777" y="4340"/>
                  </a:lnTo>
                  <a:lnTo>
                    <a:pt x="2777" y="4333"/>
                  </a:lnTo>
                  <a:lnTo>
                    <a:pt x="2779" y="4326"/>
                  </a:lnTo>
                  <a:lnTo>
                    <a:pt x="2781" y="4314"/>
                  </a:lnTo>
                  <a:lnTo>
                    <a:pt x="2784" y="4306"/>
                  </a:lnTo>
                  <a:lnTo>
                    <a:pt x="2791" y="4297"/>
                  </a:lnTo>
                  <a:lnTo>
                    <a:pt x="2794" y="4294"/>
                  </a:lnTo>
                  <a:lnTo>
                    <a:pt x="2799" y="4292"/>
                  </a:lnTo>
                  <a:lnTo>
                    <a:pt x="2801" y="4277"/>
                  </a:lnTo>
                  <a:lnTo>
                    <a:pt x="2803" y="4263"/>
                  </a:lnTo>
                  <a:lnTo>
                    <a:pt x="2809" y="4238"/>
                  </a:lnTo>
                  <a:lnTo>
                    <a:pt x="2815" y="4212"/>
                  </a:lnTo>
                  <a:lnTo>
                    <a:pt x="2818" y="4198"/>
                  </a:lnTo>
                  <a:lnTo>
                    <a:pt x="2820" y="4183"/>
                  </a:lnTo>
                  <a:lnTo>
                    <a:pt x="2832" y="4174"/>
                  </a:lnTo>
                  <a:lnTo>
                    <a:pt x="2844" y="4166"/>
                  </a:lnTo>
                  <a:lnTo>
                    <a:pt x="2847" y="4166"/>
                  </a:lnTo>
                  <a:lnTo>
                    <a:pt x="2850" y="4163"/>
                  </a:lnTo>
                  <a:lnTo>
                    <a:pt x="2852" y="4159"/>
                  </a:lnTo>
                  <a:lnTo>
                    <a:pt x="2856" y="4152"/>
                  </a:lnTo>
                  <a:lnTo>
                    <a:pt x="2857" y="4149"/>
                  </a:lnTo>
                  <a:lnTo>
                    <a:pt x="2862" y="4147"/>
                  </a:lnTo>
                  <a:lnTo>
                    <a:pt x="2866" y="4145"/>
                  </a:lnTo>
                  <a:lnTo>
                    <a:pt x="2867" y="4140"/>
                  </a:lnTo>
                  <a:lnTo>
                    <a:pt x="2867" y="4137"/>
                  </a:lnTo>
                  <a:lnTo>
                    <a:pt x="2869" y="4127"/>
                  </a:lnTo>
                  <a:lnTo>
                    <a:pt x="2871" y="4121"/>
                  </a:lnTo>
                  <a:lnTo>
                    <a:pt x="2874" y="4118"/>
                  </a:lnTo>
                  <a:lnTo>
                    <a:pt x="2878" y="4116"/>
                  </a:lnTo>
                  <a:lnTo>
                    <a:pt x="2883" y="4115"/>
                  </a:lnTo>
                  <a:lnTo>
                    <a:pt x="2888" y="4111"/>
                  </a:lnTo>
                  <a:lnTo>
                    <a:pt x="2890" y="4106"/>
                  </a:lnTo>
                  <a:lnTo>
                    <a:pt x="2888" y="4098"/>
                  </a:lnTo>
                  <a:lnTo>
                    <a:pt x="2888" y="4094"/>
                  </a:lnTo>
                  <a:lnTo>
                    <a:pt x="2891" y="4094"/>
                  </a:lnTo>
                  <a:lnTo>
                    <a:pt x="2895" y="4094"/>
                  </a:lnTo>
                  <a:lnTo>
                    <a:pt x="2896" y="4089"/>
                  </a:lnTo>
                  <a:lnTo>
                    <a:pt x="2898" y="4087"/>
                  </a:lnTo>
                  <a:lnTo>
                    <a:pt x="2908" y="4079"/>
                  </a:lnTo>
                  <a:lnTo>
                    <a:pt x="2912" y="4075"/>
                  </a:lnTo>
                  <a:lnTo>
                    <a:pt x="2915" y="4070"/>
                  </a:lnTo>
                  <a:lnTo>
                    <a:pt x="2917" y="4067"/>
                  </a:lnTo>
                  <a:lnTo>
                    <a:pt x="2924" y="4060"/>
                  </a:lnTo>
                  <a:lnTo>
                    <a:pt x="2929" y="4052"/>
                  </a:lnTo>
                  <a:lnTo>
                    <a:pt x="2934" y="4041"/>
                  </a:lnTo>
                  <a:lnTo>
                    <a:pt x="2936" y="4036"/>
                  </a:lnTo>
                  <a:lnTo>
                    <a:pt x="2936" y="4031"/>
                  </a:lnTo>
                  <a:lnTo>
                    <a:pt x="2936" y="4028"/>
                  </a:lnTo>
                  <a:lnTo>
                    <a:pt x="2939" y="4016"/>
                  </a:lnTo>
                  <a:lnTo>
                    <a:pt x="2942" y="4007"/>
                  </a:lnTo>
                  <a:lnTo>
                    <a:pt x="2948" y="3997"/>
                  </a:lnTo>
                  <a:lnTo>
                    <a:pt x="2949" y="3985"/>
                  </a:lnTo>
                  <a:lnTo>
                    <a:pt x="2951" y="3985"/>
                  </a:lnTo>
                  <a:lnTo>
                    <a:pt x="2953" y="3983"/>
                  </a:lnTo>
                  <a:lnTo>
                    <a:pt x="2954" y="3980"/>
                  </a:lnTo>
                  <a:lnTo>
                    <a:pt x="2954" y="3975"/>
                  </a:lnTo>
                  <a:lnTo>
                    <a:pt x="2956" y="3971"/>
                  </a:lnTo>
                  <a:lnTo>
                    <a:pt x="2961" y="3970"/>
                  </a:lnTo>
                  <a:lnTo>
                    <a:pt x="2963" y="3968"/>
                  </a:lnTo>
                  <a:lnTo>
                    <a:pt x="2963" y="3965"/>
                  </a:lnTo>
                  <a:close/>
                  <a:moveTo>
                    <a:pt x="1817" y="4087"/>
                  </a:moveTo>
                  <a:lnTo>
                    <a:pt x="1810" y="4082"/>
                  </a:lnTo>
                  <a:lnTo>
                    <a:pt x="1803" y="4082"/>
                  </a:lnTo>
                  <a:lnTo>
                    <a:pt x="1796" y="4082"/>
                  </a:lnTo>
                  <a:lnTo>
                    <a:pt x="1789" y="4087"/>
                  </a:lnTo>
                  <a:lnTo>
                    <a:pt x="1789" y="4101"/>
                  </a:lnTo>
                  <a:lnTo>
                    <a:pt x="1791" y="4106"/>
                  </a:lnTo>
                  <a:lnTo>
                    <a:pt x="1793" y="4108"/>
                  </a:lnTo>
                  <a:lnTo>
                    <a:pt x="1796" y="4108"/>
                  </a:lnTo>
                  <a:lnTo>
                    <a:pt x="1796" y="4103"/>
                  </a:lnTo>
                  <a:lnTo>
                    <a:pt x="1798" y="4099"/>
                  </a:lnTo>
                  <a:lnTo>
                    <a:pt x="1801" y="4098"/>
                  </a:lnTo>
                  <a:lnTo>
                    <a:pt x="1805" y="4096"/>
                  </a:lnTo>
                  <a:lnTo>
                    <a:pt x="1813" y="4094"/>
                  </a:lnTo>
                  <a:lnTo>
                    <a:pt x="1815" y="4091"/>
                  </a:lnTo>
                  <a:lnTo>
                    <a:pt x="1817" y="4087"/>
                  </a:lnTo>
                  <a:close/>
                  <a:moveTo>
                    <a:pt x="1701" y="4094"/>
                  </a:moveTo>
                  <a:lnTo>
                    <a:pt x="1701" y="4103"/>
                  </a:lnTo>
                  <a:lnTo>
                    <a:pt x="1702" y="4110"/>
                  </a:lnTo>
                  <a:lnTo>
                    <a:pt x="1704" y="4116"/>
                  </a:lnTo>
                  <a:lnTo>
                    <a:pt x="1708" y="4121"/>
                  </a:lnTo>
                  <a:lnTo>
                    <a:pt x="1713" y="4125"/>
                  </a:lnTo>
                  <a:lnTo>
                    <a:pt x="1719" y="4127"/>
                  </a:lnTo>
                  <a:lnTo>
                    <a:pt x="1726" y="4128"/>
                  </a:lnTo>
                  <a:lnTo>
                    <a:pt x="1735" y="4128"/>
                  </a:lnTo>
                  <a:lnTo>
                    <a:pt x="1735" y="4120"/>
                  </a:lnTo>
                  <a:lnTo>
                    <a:pt x="1733" y="4113"/>
                  </a:lnTo>
                  <a:lnTo>
                    <a:pt x="1731" y="4106"/>
                  </a:lnTo>
                  <a:lnTo>
                    <a:pt x="1728" y="4101"/>
                  </a:lnTo>
                  <a:lnTo>
                    <a:pt x="1723" y="4098"/>
                  </a:lnTo>
                  <a:lnTo>
                    <a:pt x="1716" y="4096"/>
                  </a:lnTo>
                  <a:lnTo>
                    <a:pt x="1709" y="4094"/>
                  </a:lnTo>
                  <a:lnTo>
                    <a:pt x="1701" y="4094"/>
                  </a:lnTo>
                  <a:close/>
                  <a:moveTo>
                    <a:pt x="1776" y="4108"/>
                  </a:moveTo>
                  <a:lnTo>
                    <a:pt x="1774" y="4116"/>
                  </a:lnTo>
                  <a:lnTo>
                    <a:pt x="1774" y="4121"/>
                  </a:lnTo>
                  <a:lnTo>
                    <a:pt x="1777" y="4125"/>
                  </a:lnTo>
                  <a:lnTo>
                    <a:pt x="1781" y="4127"/>
                  </a:lnTo>
                  <a:lnTo>
                    <a:pt x="1784" y="4128"/>
                  </a:lnTo>
                  <a:lnTo>
                    <a:pt x="1788" y="4132"/>
                  </a:lnTo>
                  <a:lnTo>
                    <a:pt x="1789" y="4135"/>
                  </a:lnTo>
                  <a:lnTo>
                    <a:pt x="1789" y="4142"/>
                  </a:lnTo>
                  <a:lnTo>
                    <a:pt x="1801" y="4142"/>
                  </a:lnTo>
                  <a:lnTo>
                    <a:pt x="1812" y="4142"/>
                  </a:lnTo>
                  <a:lnTo>
                    <a:pt x="1817" y="4140"/>
                  </a:lnTo>
                  <a:lnTo>
                    <a:pt x="1820" y="4137"/>
                  </a:lnTo>
                  <a:lnTo>
                    <a:pt x="1822" y="4133"/>
                  </a:lnTo>
                  <a:lnTo>
                    <a:pt x="1823" y="4128"/>
                  </a:lnTo>
                  <a:lnTo>
                    <a:pt x="1815" y="4128"/>
                  </a:lnTo>
                  <a:lnTo>
                    <a:pt x="1806" y="4127"/>
                  </a:lnTo>
                  <a:lnTo>
                    <a:pt x="1801" y="4125"/>
                  </a:lnTo>
                  <a:lnTo>
                    <a:pt x="1796" y="4121"/>
                  </a:lnTo>
                  <a:lnTo>
                    <a:pt x="1786" y="4115"/>
                  </a:lnTo>
                  <a:lnTo>
                    <a:pt x="1776" y="4108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6D87D221-0046-44AC-82BA-C2570AF24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800" y="5594350"/>
              <a:ext cx="23813" cy="20638"/>
            </a:xfrm>
            <a:custGeom>
              <a:avLst/>
              <a:gdLst>
                <a:gd name="T0" fmla="*/ 43 w 64"/>
                <a:gd name="T1" fmla="*/ 0 h 59"/>
                <a:gd name="T2" fmla="*/ 43 w 64"/>
                <a:gd name="T3" fmla="*/ 0 h 59"/>
                <a:gd name="T4" fmla="*/ 36 w 64"/>
                <a:gd name="T5" fmla="*/ 2 h 59"/>
                <a:gd name="T6" fmla="*/ 36 w 64"/>
                <a:gd name="T7" fmla="*/ 2 h 59"/>
                <a:gd name="T8" fmla="*/ 29 w 64"/>
                <a:gd name="T9" fmla="*/ 5 h 59"/>
                <a:gd name="T10" fmla="*/ 22 w 64"/>
                <a:gd name="T11" fmla="*/ 8 h 59"/>
                <a:gd name="T12" fmla="*/ 22 w 64"/>
                <a:gd name="T13" fmla="*/ 8 h 59"/>
                <a:gd name="T14" fmla="*/ 15 w 64"/>
                <a:gd name="T15" fmla="*/ 15 h 59"/>
                <a:gd name="T16" fmla="*/ 15 w 64"/>
                <a:gd name="T17" fmla="*/ 15 h 59"/>
                <a:gd name="T18" fmla="*/ 10 w 64"/>
                <a:gd name="T19" fmla="*/ 20 h 59"/>
                <a:gd name="T20" fmla="*/ 10 w 64"/>
                <a:gd name="T21" fmla="*/ 20 h 59"/>
                <a:gd name="T22" fmla="*/ 5 w 64"/>
                <a:gd name="T23" fmla="*/ 27 h 59"/>
                <a:gd name="T24" fmla="*/ 3 w 64"/>
                <a:gd name="T25" fmla="*/ 32 h 59"/>
                <a:gd name="T26" fmla="*/ 3 w 64"/>
                <a:gd name="T27" fmla="*/ 32 h 59"/>
                <a:gd name="T28" fmla="*/ 0 w 64"/>
                <a:gd name="T29" fmla="*/ 41 h 59"/>
                <a:gd name="T30" fmla="*/ 0 w 64"/>
                <a:gd name="T31" fmla="*/ 41 h 59"/>
                <a:gd name="T32" fmla="*/ 0 w 64"/>
                <a:gd name="T33" fmla="*/ 46 h 59"/>
                <a:gd name="T34" fmla="*/ 2 w 64"/>
                <a:gd name="T35" fmla="*/ 49 h 59"/>
                <a:gd name="T36" fmla="*/ 2 w 64"/>
                <a:gd name="T37" fmla="*/ 49 h 59"/>
                <a:gd name="T38" fmla="*/ 3 w 64"/>
                <a:gd name="T39" fmla="*/ 53 h 59"/>
                <a:gd name="T40" fmla="*/ 7 w 64"/>
                <a:gd name="T41" fmla="*/ 56 h 59"/>
                <a:gd name="T42" fmla="*/ 7 w 64"/>
                <a:gd name="T43" fmla="*/ 56 h 59"/>
                <a:gd name="T44" fmla="*/ 8 w 64"/>
                <a:gd name="T45" fmla="*/ 58 h 59"/>
                <a:gd name="T46" fmla="*/ 12 w 64"/>
                <a:gd name="T47" fmla="*/ 58 h 59"/>
                <a:gd name="T48" fmla="*/ 12 w 64"/>
                <a:gd name="T49" fmla="*/ 58 h 59"/>
                <a:gd name="T50" fmla="*/ 17 w 64"/>
                <a:gd name="T51" fmla="*/ 58 h 59"/>
                <a:gd name="T52" fmla="*/ 17 w 64"/>
                <a:gd name="T53" fmla="*/ 58 h 59"/>
                <a:gd name="T54" fmla="*/ 24 w 64"/>
                <a:gd name="T55" fmla="*/ 56 h 59"/>
                <a:gd name="T56" fmla="*/ 24 w 64"/>
                <a:gd name="T57" fmla="*/ 56 h 59"/>
                <a:gd name="T58" fmla="*/ 29 w 64"/>
                <a:gd name="T59" fmla="*/ 56 h 59"/>
                <a:gd name="T60" fmla="*/ 29 w 64"/>
                <a:gd name="T61" fmla="*/ 56 h 59"/>
                <a:gd name="T62" fmla="*/ 34 w 64"/>
                <a:gd name="T63" fmla="*/ 56 h 59"/>
                <a:gd name="T64" fmla="*/ 41 w 64"/>
                <a:gd name="T65" fmla="*/ 53 h 59"/>
                <a:gd name="T66" fmla="*/ 41 w 64"/>
                <a:gd name="T67" fmla="*/ 53 h 59"/>
                <a:gd name="T68" fmla="*/ 44 w 64"/>
                <a:gd name="T69" fmla="*/ 51 h 59"/>
                <a:gd name="T70" fmla="*/ 48 w 64"/>
                <a:gd name="T71" fmla="*/ 48 h 59"/>
                <a:gd name="T72" fmla="*/ 48 w 64"/>
                <a:gd name="T73" fmla="*/ 48 h 59"/>
                <a:gd name="T74" fmla="*/ 51 w 64"/>
                <a:gd name="T75" fmla="*/ 44 h 59"/>
                <a:gd name="T76" fmla="*/ 53 w 64"/>
                <a:gd name="T77" fmla="*/ 39 h 59"/>
                <a:gd name="T78" fmla="*/ 53 w 64"/>
                <a:gd name="T79" fmla="*/ 39 h 59"/>
                <a:gd name="T80" fmla="*/ 56 w 64"/>
                <a:gd name="T81" fmla="*/ 34 h 59"/>
                <a:gd name="T82" fmla="*/ 56 w 64"/>
                <a:gd name="T83" fmla="*/ 34 h 59"/>
                <a:gd name="T84" fmla="*/ 58 w 64"/>
                <a:gd name="T85" fmla="*/ 32 h 59"/>
                <a:gd name="T86" fmla="*/ 58 w 64"/>
                <a:gd name="T87" fmla="*/ 32 h 59"/>
                <a:gd name="T88" fmla="*/ 60 w 64"/>
                <a:gd name="T89" fmla="*/ 31 h 59"/>
                <a:gd name="T90" fmla="*/ 60 w 64"/>
                <a:gd name="T91" fmla="*/ 31 h 59"/>
                <a:gd name="T92" fmla="*/ 61 w 64"/>
                <a:gd name="T93" fmla="*/ 27 h 59"/>
                <a:gd name="T94" fmla="*/ 63 w 64"/>
                <a:gd name="T95" fmla="*/ 24 h 59"/>
                <a:gd name="T96" fmla="*/ 63 w 64"/>
                <a:gd name="T97" fmla="*/ 24 h 59"/>
                <a:gd name="T98" fmla="*/ 61 w 64"/>
                <a:gd name="T99" fmla="*/ 19 h 59"/>
                <a:gd name="T100" fmla="*/ 61 w 64"/>
                <a:gd name="T101" fmla="*/ 19 h 59"/>
                <a:gd name="T102" fmla="*/ 61 w 64"/>
                <a:gd name="T103" fmla="*/ 13 h 59"/>
                <a:gd name="T104" fmla="*/ 61 w 64"/>
                <a:gd name="T105" fmla="*/ 13 h 59"/>
                <a:gd name="T106" fmla="*/ 60 w 64"/>
                <a:gd name="T107" fmla="*/ 10 h 59"/>
                <a:gd name="T108" fmla="*/ 58 w 64"/>
                <a:gd name="T109" fmla="*/ 7 h 59"/>
                <a:gd name="T110" fmla="*/ 58 w 64"/>
                <a:gd name="T111" fmla="*/ 7 h 59"/>
                <a:gd name="T112" fmla="*/ 56 w 64"/>
                <a:gd name="T113" fmla="*/ 5 h 59"/>
                <a:gd name="T114" fmla="*/ 54 w 64"/>
                <a:gd name="T115" fmla="*/ 3 h 59"/>
                <a:gd name="T116" fmla="*/ 54 w 64"/>
                <a:gd name="T117" fmla="*/ 3 h 59"/>
                <a:gd name="T118" fmla="*/ 49 w 64"/>
                <a:gd name="T119" fmla="*/ 0 h 59"/>
                <a:gd name="T120" fmla="*/ 43 w 64"/>
                <a:gd name="T1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" h="59">
                  <a:moveTo>
                    <a:pt x="43" y="0"/>
                  </a:moveTo>
                  <a:lnTo>
                    <a:pt x="43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29" y="5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5" y="27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6"/>
                  </a:lnTo>
                  <a:lnTo>
                    <a:pt x="2" y="49"/>
                  </a:lnTo>
                  <a:lnTo>
                    <a:pt x="2" y="49"/>
                  </a:lnTo>
                  <a:lnTo>
                    <a:pt x="3" y="53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8" y="58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29" y="56"/>
                  </a:lnTo>
                  <a:lnTo>
                    <a:pt x="29" y="56"/>
                  </a:lnTo>
                  <a:lnTo>
                    <a:pt x="34" y="56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4" y="51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51" y="44"/>
                  </a:lnTo>
                  <a:lnTo>
                    <a:pt x="53" y="39"/>
                  </a:lnTo>
                  <a:lnTo>
                    <a:pt x="53" y="39"/>
                  </a:lnTo>
                  <a:lnTo>
                    <a:pt x="56" y="34"/>
                  </a:lnTo>
                  <a:lnTo>
                    <a:pt x="56" y="34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61" y="27"/>
                  </a:lnTo>
                  <a:lnTo>
                    <a:pt x="63" y="24"/>
                  </a:lnTo>
                  <a:lnTo>
                    <a:pt x="63" y="24"/>
                  </a:lnTo>
                  <a:lnTo>
                    <a:pt x="61" y="19"/>
                  </a:lnTo>
                  <a:lnTo>
                    <a:pt x="61" y="19"/>
                  </a:lnTo>
                  <a:lnTo>
                    <a:pt x="61" y="13"/>
                  </a:lnTo>
                  <a:lnTo>
                    <a:pt x="61" y="13"/>
                  </a:lnTo>
                  <a:lnTo>
                    <a:pt x="60" y="10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9" y="0"/>
                  </a:lnTo>
                  <a:lnTo>
                    <a:pt x="4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FC9FF4D5-167F-4312-B95E-C5EF36AFC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238" y="3479800"/>
              <a:ext cx="577850" cy="585788"/>
            </a:xfrm>
            <a:custGeom>
              <a:avLst/>
              <a:gdLst>
                <a:gd name="T0" fmla="*/ 167 w 1605"/>
                <a:gd name="T1" fmla="*/ 1180 h 1625"/>
                <a:gd name="T2" fmla="*/ 0 w 1605"/>
                <a:gd name="T3" fmla="*/ 1221 h 1625"/>
                <a:gd name="T4" fmla="*/ 213 w 1605"/>
                <a:gd name="T5" fmla="*/ 1591 h 1625"/>
                <a:gd name="T6" fmla="*/ 1010 w 1605"/>
                <a:gd name="T7" fmla="*/ 20 h 1625"/>
                <a:gd name="T8" fmla="*/ 1508 w 1605"/>
                <a:gd name="T9" fmla="*/ 472 h 1625"/>
                <a:gd name="T10" fmla="*/ 1549 w 1605"/>
                <a:gd name="T11" fmla="*/ 375 h 1625"/>
                <a:gd name="T12" fmla="*/ 1353 w 1605"/>
                <a:gd name="T13" fmla="*/ 175 h 1625"/>
                <a:gd name="T14" fmla="*/ 1276 w 1605"/>
                <a:gd name="T15" fmla="*/ 177 h 1625"/>
                <a:gd name="T16" fmla="*/ 1263 w 1605"/>
                <a:gd name="T17" fmla="*/ 85 h 1625"/>
                <a:gd name="T18" fmla="*/ 1184 w 1605"/>
                <a:gd name="T19" fmla="*/ 157 h 1625"/>
                <a:gd name="T20" fmla="*/ 1170 w 1605"/>
                <a:gd name="T21" fmla="*/ 157 h 1625"/>
                <a:gd name="T22" fmla="*/ 1153 w 1605"/>
                <a:gd name="T23" fmla="*/ 129 h 1625"/>
                <a:gd name="T24" fmla="*/ 1092 w 1605"/>
                <a:gd name="T25" fmla="*/ 82 h 1625"/>
                <a:gd name="T26" fmla="*/ 1022 w 1605"/>
                <a:gd name="T27" fmla="*/ 78 h 1625"/>
                <a:gd name="T28" fmla="*/ 915 w 1605"/>
                <a:gd name="T29" fmla="*/ 194 h 1625"/>
                <a:gd name="T30" fmla="*/ 867 w 1605"/>
                <a:gd name="T31" fmla="*/ 300 h 1625"/>
                <a:gd name="T32" fmla="*/ 887 w 1605"/>
                <a:gd name="T33" fmla="*/ 361 h 1625"/>
                <a:gd name="T34" fmla="*/ 822 w 1605"/>
                <a:gd name="T35" fmla="*/ 436 h 1625"/>
                <a:gd name="T36" fmla="*/ 689 w 1605"/>
                <a:gd name="T37" fmla="*/ 406 h 1625"/>
                <a:gd name="T38" fmla="*/ 536 w 1605"/>
                <a:gd name="T39" fmla="*/ 320 h 1625"/>
                <a:gd name="T40" fmla="*/ 451 w 1605"/>
                <a:gd name="T41" fmla="*/ 464 h 1625"/>
                <a:gd name="T42" fmla="*/ 498 w 1605"/>
                <a:gd name="T43" fmla="*/ 535 h 1625"/>
                <a:gd name="T44" fmla="*/ 389 w 1605"/>
                <a:gd name="T45" fmla="*/ 588 h 1625"/>
                <a:gd name="T46" fmla="*/ 329 w 1605"/>
                <a:gd name="T47" fmla="*/ 617 h 1625"/>
                <a:gd name="T48" fmla="*/ 314 w 1605"/>
                <a:gd name="T49" fmla="*/ 675 h 1625"/>
                <a:gd name="T50" fmla="*/ 355 w 1605"/>
                <a:gd name="T51" fmla="*/ 737 h 1625"/>
                <a:gd name="T52" fmla="*/ 416 w 1605"/>
                <a:gd name="T53" fmla="*/ 805 h 1625"/>
                <a:gd name="T54" fmla="*/ 539 w 1605"/>
                <a:gd name="T55" fmla="*/ 880 h 1625"/>
                <a:gd name="T56" fmla="*/ 418 w 1605"/>
                <a:gd name="T57" fmla="*/ 962 h 1625"/>
                <a:gd name="T58" fmla="*/ 212 w 1605"/>
                <a:gd name="T59" fmla="*/ 1071 h 1625"/>
                <a:gd name="T60" fmla="*/ 394 w 1605"/>
                <a:gd name="T61" fmla="*/ 1096 h 1625"/>
                <a:gd name="T62" fmla="*/ 512 w 1605"/>
                <a:gd name="T63" fmla="*/ 1071 h 1625"/>
                <a:gd name="T64" fmla="*/ 468 w 1605"/>
                <a:gd name="T65" fmla="*/ 1122 h 1625"/>
                <a:gd name="T66" fmla="*/ 215 w 1605"/>
                <a:gd name="T67" fmla="*/ 1129 h 1625"/>
                <a:gd name="T68" fmla="*/ 102 w 1605"/>
                <a:gd name="T69" fmla="*/ 1289 h 1625"/>
                <a:gd name="T70" fmla="*/ 48 w 1605"/>
                <a:gd name="T71" fmla="*/ 1376 h 1625"/>
                <a:gd name="T72" fmla="*/ 106 w 1605"/>
                <a:gd name="T73" fmla="*/ 1426 h 1625"/>
                <a:gd name="T74" fmla="*/ 108 w 1605"/>
                <a:gd name="T75" fmla="*/ 1477 h 1625"/>
                <a:gd name="T76" fmla="*/ 172 w 1605"/>
                <a:gd name="T77" fmla="*/ 1496 h 1625"/>
                <a:gd name="T78" fmla="*/ 183 w 1605"/>
                <a:gd name="T79" fmla="*/ 1533 h 1625"/>
                <a:gd name="T80" fmla="*/ 208 w 1605"/>
                <a:gd name="T81" fmla="*/ 1567 h 1625"/>
                <a:gd name="T82" fmla="*/ 379 w 1605"/>
                <a:gd name="T83" fmla="*/ 1596 h 1625"/>
                <a:gd name="T84" fmla="*/ 546 w 1605"/>
                <a:gd name="T85" fmla="*/ 1548 h 1625"/>
                <a:gd name="T86" fmla="*/ 563 w 1605"/>
                <a:gd name="T87" fmla="*/ 1548 h 1625"/>
                <a:gd name="T88" fmla="*/ 722 w 1605"/>
                <a:gd name="T89" fmla="*/ 1513 h 1625"/>
                <a:gd name="T90" fmla="*/ 858 w 1605"/>
                <a:gd name="T91" fmla="*/ 1468 h 1625"/>
                <a:gd name="T92" fmla="*/ 955 w 1605"/>
                <a:gd name="T93" fmla="*/ 1494 h 1625"/>
                <a:gd name="T94" fmla="*/ 1092 w 1605"/>
                <a:gd name="T95" fmla="*/ 1504 h 1625"/>
                <a:gd name="T96" fmla="*/ 1175 w 1605"/>
                <a:gd name="T97" fmla="*/ 1378 h 1625"/>
                <a:gd name="T98" fmla="*/ 1256 w 1605"/>
                <a:gd name="T99" fmla="*/ 1247 h 1625"/>
                <a:gd name="T100" fmla="*/ 1309 w 1605"/>
                <a:gd name="T101" fmla="*/ 1020 h 1625"/>
                <a:gd name="T102" fmla="*/ 1333 w 1605"/>
                <a:gd name="T103" fmla="*/ 912 h 1625"/>
                <a:gd name="T104" fmla="*/ 1321 w 1605"/>
                <a:gd name="T105" fmla="*/ 769 h 1625"/>
                <a:gd name="T106" fmla="*/ 1454 w 1605"/>
                <a:gd name="T107" fmla="*/ 684 h 1625"/>
                <a:gd name="T108" fmla="*/ 1537 w 1605"/>
                <a:gd name="T109" fmla="*/ 610 h 1625"/>
                <a:gd name="T110" fmla="*/ 1576 w 1605"/>
                <a:gd name="T111" fmla="*/ 614 h 1625"/>
                <a:gd name="T112" fmla="*/ 408 w 1605"/>
                <a:gd name="T113" fmla="*/ 882 h 1625"/>
                <a:gd name="T114" fmla="*/ 468 w 1605"/>
                <a:gd name="T115" fmla="*/ 325 h 1625"/>
                <a:gd name="T116" fmla="*/ 422 w 1605"/>
                <a:gd name="T117" fmla="*/ 815 h 1625"/>
                <a:gd name="T118" fmla="*/ 294 w 1605"/>
                <a:gd name="T119" fmla="*/ 597 h 1625"/>
                <a:gd name="T120" fmla="*/ 369 w 1605"/>
                <a:gd name="T121" fmla="*/ 516 h 1625"/>
                <a:gd name="T122" fmla="*/ 376 w 1605"/>
                <a:gd name="T123" fmla="*/ 436 h 1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05" h="1625">
                  <a:moveTo>
                    <a:pt x="89" y="1235"/>
                  </a:moveTo>
                  <a:lnTo>
                    <a:pt x="94" y="1235"/>
                  </a:lnTo>
                  <a:lnTo>
                    <a:pt x="99" y="1233"/>
                  </a:lnTo>
                  <a:lnTo>
                    <a:pt x="108" y="1230"/>
                  </a:lnTo>
                  <a:lnTo>
                    <a:pt x="116" y="1226"/>
                  </a:lnTo>
                  <a:lnTo>
                    <a:pt x="123" y="1226"/>
                  </a:lnTo>
                  <a:lnTo>
                    <a:pt x="130" y="1228"/>
                  </a:lnTo>
                  <a:lnTo>
                    <a:pt x="133" y="1230"/>
                  </a:lnTo>
                  <a:lnTo>
                    <a:pt x="135" y="1233"/>
                  </a:lnTo>
                  <a:lnTo>
                    <a:pt x="137" y="1242"/>
                  </a:lnTo>
                  <a:lnTo>
                    <a:pt x="140" y="1242"/>
                  </a:lnTo>
                  <a:lnTo>
                    <a:pt x="142" y="1243"/>
                  </a:lnTo>
                  <a:lnTo>
                    <a:pt x="143" y="1248"/>
                  </a:lnTo>
                  <a:lnTo>
                    <a:pt x="150" y="1248"/>
                  </a:lnTo>
                  <a:lnTo>
                    <a:pt x="154" y="1252"/>
                  </a:lnTo>
                  <a:lnTo>
                    <a:pt x="159" y="1254"/>
                  </a:lnTo>
                  <a:lnTo>
                    <a:pt x="164" y="1255"/>
                  </a:lnTo>
                  <a:lnTo>
                    <a:pt x="169" y="1245"/>
                  </a:lnTo>
                  <a:lnTo>
                    <a:pt x="176" y="1236"/>
                  </a:lnTo>
                  <a:lnTo>
                    <a:pt x="183" y="1228"/>
                  </a:lnTo>
                  <a:lnTo>
                    <a:pt x="184" y="1221"/>
                  </a:lnTo>
                  <a:lnTo>
                    <a:pt x="184" y="1214"/>
                  </a:lnTo>
                  <a:lnTo>
                    <a:pt x="186" y="1209"/>
                  </a:lnTo>
                  <a:lnTo>
                    <a:pt x="184" y="1204"/>
                  </a:lnTo>
                  <a:lnTo>
                    <a:pt x="183" y="1202"/>
                  </a:lnTo>
                  <a:lnTo>
                    <a:pt x="179" y="1199"/>
                  </a:lnTo>
                  <a:lnTo>
                    <a:pt x="174" y="1196"/>
                  </a:lnTo>
                  <a:lnTo>
                    <a:pt x="172" y="1192"/>
                  </a:lnTo>
                  <a:lnTo>
                    <a:pt x="171" y="1187"/>
                  </a:lnTo>
                  <a:lnTo>
                    <a:pt x="169" y="1184"/>
                  </a:lnTo>
                  <a:lnTo>
                    <a:pt x="167" y="1180"/>
                  </a:lnTo>
                  <a:lnTo>
                    <a:pt x="164" y="1178"/>
                  </a:lnTo>
                  <a:lnTo>
                    <a:pt x="164" y="1173"/>
                  </a:lnTo>
                  <a:lnTo>
                    <a:pt x="148" y="1177"/>
                  </a:lnTo>
                  <a:lnTo>
                    <a:pt x="138" y="1180"/>
                  </a:lnTo>
                  <a:lnTo>
                    <a:pt x="128" y="1182"/>
                  </a:lnTo>
                  <a:lnTo>
                    <a:pt x="119" y="1180"/>
                  </a:lnTo>
                  <a:lnTo>
                    <a:pt x="116" y="1180"/>
                  </a:lnTo>
                  <a:lnTo>
                    <a:pt x="113" y="1178"/>
                  </a:lnTo>
                  <a:lnTo>
                    <a:pt x="109" y="1175"/>
                  </a:lnTo>
                  <a:lnTo>
                    <a:pt x="109" y="1172"/>
                  </a:lnTo>
                  <a:lnTo>
                    <a:pt x="108" y="1166"/>
                  </a:lnTo>
                  <a:lnTo>
                    <a:pt x="109" y="1160"/>
                  </a:lnTo>
                  <a:lnTo>
                    <a:pt x="91" y="1165"/>
                  </a:lnTo>
                  <a:lnTo>
                    <a:pt x="75" y="1170"/>
                  </a:lnTo>
                  <a:lnTo>
                    <a:pt x="58" y="1175"/>
                  </a:lnTo>
                  <a:lnTo>
                    <a:pt x="41" y="1180"/>
                  </a:lnTo>
                  <a:lnTo>
                    <a:pt x="39" y="1185"/>
                  </a:lnTo>
                  <a:lnTo>
                    <a:pt x="38" y="1187"/>
                  </a:lnTo>
                  <a:lnTo>
                    <a:pt x="34" y="1187"/>
                  </a:lnTo>
                  <a:lnTo>
                    <a:pt x="34" y="1192"/>
                  </a:lnTo>
                  <a:lnTo>
                    <a:pt x="34" y="1196"/>
                  </a:lnTo>
                  <a:lnTo>
                    <a:pt x="33" y="1199"/>
                  </a:lnTo>
                  <a:lnTo>
                    <a:pt x="31" y="1201"/>
                  </a:lnTo>
                  <a:lnTo>
                    <a:pt x="24" y="1204"/>
                  </a:lnTo>
                  <a:lnTo>
                    <a:pt x="17" y="1204"/>
                  </a:lnTo>
                  <a:lnTo>
                    <a:pt x="10" y="1206"/>
                  </a:lnTo>
                  <a:lnTo>
                    <a:pt x="4" y="1209"/>
                  </a:lnTo>
                  <a:lnTo>
                    <a:pt x="2" y="1211"/>
                  </a:lnTo>
                  <a:lnTo>
                    <a:pt x="0" y="1213"/>
                  </a:lnTo>
                  <a:lnTo>
                    <a:pt x="0" y="1216"/>
                  </a:lnTo>
                  <a:lnTo>
                    <a:pt x="0" y="1221"/>
                  </a:lnTo>
                  <a:lnTo>
                    <a:pt x="68" y="1221"/>
                  </a:lnTo>
                  <a:lnTo>
                    <a:pt x="73" y="1225"/>
                  </a:lnTo>
                  <a:lnTo>
                    <a:pt x="80" y="1226"/>
                  </a:lnTo>
                  <a:lnTo>
                    <a:pt x="85" y="1230"/>
                  </a:lnTo>
                  <a:lnTo>
                    <a:pt x="87" y="1231"/>
                  </a:lnTo>
                  <a:lnTo>
                    <a:pt x="89" y="1235"/>
                  </a:lnTo>
                  <a:close/>
                  <a:moveTo>
                    <a:pt x="164" y="1624"/>
                  </a:moveTo>
                  <a:lnTo>
                    <a:pt x="176" y="1624"/>
                  </a:lnTo>
                  <a:lnTo>
                    <a:pt x="181" y="1624"/>
                  </a:lnTo>
                  <a:lnTo>
                    <a:pt x="184" y="1620"/>
                  </a:lnTo>
                  <a:lnTo>
                    <a:pt x="188" y="1618"/>
                  </a:lnTo>
                  <a:lnTo>
                    <a:pt x="190" y="1615"/>
                  </a:lnTo>
                  <a:lnTo>
                    <a:pt x="191" y="1610"/>
                  </a:lnTo>
                  <a:lnTo>
                    <a:pt x="191" y="1603"/>
                  </a:lnTo>
                  <a:lnTo>
                    <a:pt x="179" y="1603"/>
                  </a:lnTo>
                  <a:lnTo>
                    <a:pt x="174" y="1605"/>
                  </a:lnTo>
                  <a:lnTo>
                    <a:pt x="171" y="1606"/>
                  </a:lnTo>
                  <a:lnTo>
                    <a:pt x="167" y="1608"/>
                  </a:lnTo>
                  <a:lnTo>
                    <a:pt x="164" y="1613"/>
                  </a:lnTo>
                  <a:lnTo>
                    <a:pt x="164" y="1617"/>
                  </a:lnTo>
                  <a:lnTo>
                    <a:pt x="164" y="1624"/>
                  </a:lnTo>
                  <a:close/>
                  <a:moveTo>
                    <a:pt x="205" y="1583"/>
                  </a:moveTo>
                  <a:lnTo>
                    <a:pt x="203" y="1588"/>
                  </a:lnTo>
                  <a:lnTo>
                    <a:pt x="201" y="1589"/>
                  </a:lnTo>
                  <a:lnTo>
                    <a:pt x="198" y="1589"/>
                  </a:lnTo>
                  <a:lnTo>
                    <a:pt x="198" y="1603"/>
                  </a:lnTo>
                  <a:lnTo>
                    <a:pt x="203" y="1605"/>
                  </a:lnTo>
                  <a:lnTo>
                    <a:pt x="208" y="1605"/>
                  </a:lnTo>
                  <a:lnTo>
                    <a:pt x="212" y="1601"/>
                  </a:lnTo>
                  <a:lnTo>
                    <a:pt x="213" y="1596"/>
                  </a:lnTo>
                  <a:lnTo>
                    <a:pt x="213" y="1591"/>
                  </a:lnTo>
                  <a:lnTo>
                    <a:pt x="212" y="1586"/>
                  </a:lnTo>
                  <a:lnTo>
                    <a:pt x="208" y="1583"/>
                  </a:lnTo>
                  <a:lnTo>
                    <a:pt x="205" y="1583"/>
                  </a:lnTo>
                  <a:close/>
                  <a:moveTo>
                    <a:pt x="1351" y="975"/>
                  </a:moveTo>
                  <a:lnTo>
                    <a:pt x="1353" y="970"/>
                  </a:lnTo>
                  <a:lnTo>
                    <a:pt x="1355" y="969"/>
                  </a:lnTo>
                  <a:lnTo>
                    <a:pt x="1358" y="969"/>
                  </a:lnTo>
                  <a:lnTo>
                    <a:pt x="1358" y="963"/>
                  </a:lnTo>
                  <a:lnTo>
                    <a:pt x="1358" y="960"/>
                  </a:lnTo>
                  <a:lnTo>
                    <a:pt x="1356" y="958"/>
                  </a:lnTo>
                  <a:lnTo>
                    <a:pt x="1353" y="957"/>
                  </a:lnTo>
                  <a:lnTo>
                    <a:pt x="1346" y="955"/>
                  </a:lnTo>
                  <a:lnTo>
                    <a:pt x="1338" y="955"/>
                  </a:lnTo>
                  <a:lnTo>
                    <a:pt x="1338" y="963"/>
                  </a:lnTo>
                  <a:lnTo>
                    <a:pt x="1339" y="970"/>
                  </a:lnTo>
                  <a:lnTo>
                    <a:pt x="1343" y="975"/>
                  </a:lnTo>
                  <a:lnTo>
                    <a:pt x="1351" y="975"/>
                  </a:lnTo>
                  <a:close/>
                  <a:moveTo>
                    <a:pt x="1010" y="20"/>
                  </a:moveTo>
                  <a:lnTo>
                    <a:pt x="1027" y="20"/>
                  </a:lnTo>
                  <a:lnTo>
                    <a:pt x="1034" y="18"/>
                  </a:lnTo>
                  <a:lnTo>
                    <a:pt x="1036" y="17"/>
                  </a:lnTo>
                  <a:lnTo>
                    <a:pt x="1037" y="13"/>
                  </a:lnTo>
                  <a:lnTo>
                    <a:pt x="1024" y="6"/>
                  </a:lnTo>
                  <a:lnTo>
                    <a:pt x="1010" y="0"/>
                  </a:lnTo>
                  <a:lnTo>
                    <a:pt x="1010" y="3"/>
                  </a:lnTo>
                  <a:lnTo>
                    <a:pt x="1008" y="5"/>
                  </a:lnTo>
                  <a:lnTo>
                    <a:pt x="1003" y="6"/>
                  </a:lnTo>
                  <a:lnTo>
                    <a:pt x="1003" y="13"/>
                  </a:lnTo>
                  <a:lnTo>
                    <a:pt x="1008" y="15"/>
                  </a:lnTo>
                  <a:lnTo>
                    <a:pt x="1010" y="17"/>
                  </a:lnTo>
                  <a:lnTo>
                    <a:pt x="1010" y="20"/>
                  </a:lnTo>
                  <a:close/>
                  <a:moveTo>
                    <a:pt x="921" y="136"/>
                  </a:moveTo>
                  <a:lnTo>
                    <a:pt x="921" y="129"/>
                  </a:lnTo>
                  <a:lnTo>
                    <a:pt x="923" y="124"/>
                  </a:lnTo>
                  <a:lnTo>
                    <a:pt x="928" y="116"/>
                  </a:lnTo>
                  <a:lnTo>
                    <a:pt x="921" y="112"/>
                  </a:lnTo>
                  <a:lnTo>
                    <a:pt x="918" y="112"/>
                  </a:lnTo>
                  <a:lnTo>
                    <a:pt x="913" y="112"/>
                  </a:lnTo>
                  <a:lnTo>
                    <a:pt x="908" y="116"/>
                  </a:lnTo>
                  <a:lnTo>
                    <a:pt x="904" y="116"/>
                  </a:lnTo>
                  <a:lnTo>
                    <a:pt x="901" y="116"/>
                  </a:lnTo>
                  <a:lnTo>
                    <a:pt x="901" y="123"/>
                  </a:lnTo>
                  <a:lnTo>
                    <a:pt x="903" y="128"/>
                  </a:lnTo>
                  <a:lnTo>
                    <a:pt x="908" y="136"/>
                  </a:lnTo>
                  <a:lnTo>
                    <a:pt x="921" y="136"/>
                  </a:lnTo>
                  <a:close/>
                  <a:moveTo>
                    <a:pt x="1597" y="491"/>
                  </a:moveTo>
                  <a:lnTo>
                    <a:pt x="1588" y="486"/>
                  </a:lnTo>
                  <a:lnTo>
                    <a:pt x="1585" y="482"/>
                  </a:lnTo>
                  <a:lnTo>
                    <a:pt x="1583" y="477"/>
                  </a:lnTo>
                  <a:lnTo>
                    <a:pt x="1576" y="477"/>
                  </a:lnTo>
                  <a:lnTo>
                    <a:pt x="1570" y="477"/>
                  </a:lnTo>
                  <a:lnTo>
                    <a:pt x="1564" y="475"/>
                  </a:lnTo>
                  <a:lnTo>
                    <a:pt x="1563" y="470"/>
                  </a:lnTo>
                  <a:lnTo>
                    <a:pt x="1552" y="470"/>
                  </a:lnTo>
                  <a:lnTo>
                    <a:pt x="1544" y="472"/>
                  </a:lnTo>
                  <a:lnTo>
                    <a:pt x="1539" y="477"/>
                  </a:lnTo>
                  <a:lnTo>
                    <a:pt x="1535" y="484"/>
                  </a:lnTo>
                  <a:lnTo>
                    <a:pt x="1518" y="484"/>
                  </a:lnTo>
                  <a:lnTo>
                    <a:pt x="1512" y="482"/>
                  </a:lnTo>
                  <a:lnTo>
                    <a:pt x="1510" y="481"/>
                  </a:lnTo>
                  <a:lnTo>
                    <a:pt x="1508" y="477"/>
                  </a:lnTo>
                  <a:lnTo>
                    <a:pt x="1508" y="472"/>
                  </a:lnTo>
                  <a:lnTo>
                    <a:pt x="1510" y="469"/>
                  </a:lnTo>
                  <a:lnTo>
                    <a:pt x="1512" y="465"/>
                  </a:lnTo>
                  <a:lnTo>
                    <a:pt x="1515" y="464"/>
                  </a:lnTo>
                  <a:lnTo>
                    <a:pt x="1518" y="464"/>
                  </a:lnTo>
                  <a:lnTo>
                    <a:pt x="1520" y="462"/>
                  </a:lnTo>
                  <a:lnTo>
                    <a:pt x="1522" y="457"/>
                  </a:lnTo>
                  <a:lnTo>
                    <a:pt x="1527" y="457"/>
                  </a:lnTo>
                  <a:lnTo>
                    <a:pt x="1532" y="457"/>
                  </a:lnTo>
                  <a:lnTo>
                    <a:pt x="1537" y="458"/>
                  </a:lnTo>
                  <a:lnTo>
                    <a:pt x="1542" y="457"/>
                  </a:lnTo>
                  <a:lnTo>
                    <a:pt x="1544" y="455"/>
                  </a:lnTo>
                  <a:lnTo>
                    <a:pt x="1546" y="450"/>
                  </a:lnTo>
                  <a:lnTo>
                    <a:pt x="1547" y="447"/>
                  </a:lnTo>
                  <a:lnTo>
                    <a:pt x="1549" y="443"/>
                  </a:lnTo>
                  <a:lnTo>
                    <a:pt x="1563" y="436"/>
                  </a:lnTo>
                  <a:lnTo>
                    <a:pt x="1576" y="429"/>
                  </a:lnTo>
                  <a:lnTo>
                    <a:pt x="1578" y="423"/>
                  </a:lnTo>
                  <a:lnTo>
                    <a:pt x="1576" y="419"/>
                  </a:lnTo>
                  <a:lnTo>
                    <a:pt x="1573" y="418"/>
                  </a:lnTo>
                  <a:lnTo>
                    <a:pt x="1570" y="416"/>
                  </a:lnTo>
                  <a:lnTo>
                    <a:pt x="1566" y="414"/>
                  </a:lnTo>
                  <a:lnTo>
                    <a:pt x="1563" y="412"/>
                  </a:lnTo>
                  <a:lnTo>
                    <a:pt x="1561" y="409"/>
                  </a:lnTo>
                  <a:lnTo>
                    <a:pt x="1563" y="402"/>
                  </a:lnTo>
                  <a:lnTo>
                    <a:pt x="1559" y="400"/>
                  </a:lnTo>
                  <a:lnTo>
                    <a:pt x="1558" y="397"/>
                  </a:lnTo>
                  <a:lnTo>
                    <a:pt x="1556" y="389"/>
                  </a:lnTo>
                  <a:lnTo>
                    <a:pt x="1552" y="389"/>
                  </a:lnTo>
                  <a:lnTo>
                    <a:pt x="1551" y="387"/>
                  </a:lnTo>
                  <a:lnTo>
                    <a:pt x="1549" y="382"/>
                  </a:lnTo>
                  <a:lnTo>
                    <a:pt x="1549" y="375"/>
                  </a:lnTo>
                  <a:lnTo>
                    <a:pt x="1546" y="371"/>
                  </a:lnTo>
                  <a:lnTo>
                    <a:pt x="1544" y="366"/>
                  </a:lnTo>
                  <a:lnTo>
                    <a:pt x="1542" y="361"/>
                  </a:lnTo>
                  <a:lnTo>
                    <a:pt x="1542" y="259"/>
                  </a:lnTo>
                  <a:lnTo>
                    <a:pt x="1544" y="254"/>
                  </a:lnTo>
                  <a:lnTo>
                    <a:pt x="1546" y="252"/>
                  </a:lnTo>
                  <a:lnTo>
                    <a:pt x="1549" y="252"/>
                  </a:lnTo>
                  <a:lnTo>
                    <a:pt x="1549" y="237"/>
                  </a:lnTo>
                  <a:lnTo>
                    <a:pt x="1547" y="221"/>
                  </a:lnTo>
                  <a:lnTo>
                    <a:pt x="1542" y="198"/>
                  </a:lnTo>
                  <a:lnTo>
                    <a:pt x="1539" y="194"/>
                  </a:lnTo>
                  <a:lnTo>
                    <a:pt x="1534" y="192"/>
                  </a:lnTo>
                  <a:lnTo>
                    <a:pt x="1522" y="191"/>
                  </a:lnTo>
                  <a:lnTo>
                    <a:pt x="1495" y="191"/>
                  </a:lnTo>
                  <a:lnTo>
                    <a:pt x="1493" y="187"/>
                  </a:lnTo>
                  <a:lnTo>
                    <a:pt x="1491" y="184"/>
                  </a:lnTo>
                  <a:lnTo>
                    <a:pt x="1488" y="182"/>
                  </a:lnTo>
                  <a:lnTo>
                    <a:pt x="1488" y="177"/>
                  </a:lnTo>
                  <a:lnTo>
                    <a:pt x="1483" y="175"/>
                  </a:lnTo>
                  <a:lnTo>
                    <a:pt x="1481" y="174"/>
                  </a:lnTo>
                  <a:lnTo>
                    <a:pt x="1481" y="170"/>
                  </a:lnTo>
                  <a:lnTo>
                    <a:pt x="1462" y="162"/>
                  </a:lnTo>
                  <a:lnTo>
                    <a:pt x="1452" y="158"/>
                  </a:lnTo>
                  <a:lnTo>
                    <a:pt x="1440" y="157"/>
                  </a:lnTo>
                  <a:lnTo>
                    <a:pt x="1431" y="162"/>
                  </a:lnTo>
                  <a:lnTo>
                    <a:pt x="1421" y="163"/>
                  </a:lnTo>
                  <a:lnTo>
                    <a:pt x="1399" y="169"/>
                  </a:lnTo>
                  <a:lnTo>
                    <a:pt x="1377" y="170"/>
                  </a:lnTo>
                  <a:lnTo>
                    <a:pt x="1367" y="174"/>
                  </a:lnTo>
                  <a:lnTo>
                    <a:pt x="1358" y="177"/>
                  </a:lnTo>
                  <a:lnTo>
                    <a:pt x="1353" y="175"/>
                  </a:lnTo>
                  <a:lnTo>
                    <a:pt x="1350" y="172"/>
                  </a:lnTo>
                  <a:lnTo>
                    <a:pt x="1343" y="165"/>
                  </a:lnTo>
                  <a:lnTo>
                    <a:pt x="1339" y="162"/>
                  </a:lnTo>
                  <a:lnTo>
                    <a:pt x="1336" y="158"/>
                  </a:lnTo>
                  <a:lnTo>
                    <a:pt x="1331" y="157"/>
                  </a:lnTo>
                  <a:lnTo>
                    <a:pt x="1324" y="157"/>
                  </a:lnTo>
                  <a:lnTo>
                    <a:pt x="1321" y="160"/>
                  </a:lnTo>
                  <a:lnTo>
                    <a:pt x="1317" y="163"/>
                  </a:lnTo>
                  <a:lnTo>
                    <a:pt x="1312" y="172"/>
                  </a:lnTo>
                  <a:lnTo>
                    <a:pt x="1305" y="181"/>
                  </a:lnTo>
                  <a:lnTo>
                    <a:pt x="1302" y="182"/>
                  </a:lnTo>
                  <a:lnTo>
                    <a:pt x="1297" y="184"/>
                  </a:lnTo>
                  <a:lnTo>
                    <a:pt x="1292" y="191"/>
                  </a:lnTo>
                  <a:lnTo>
                    <a:pt x="1286" y="198"/>
                  </a:lnTo>
                  <a:lnTo>
                    <a:pt x="1283" y="201"/>
                  </a:lnTo>
                  <a:lnTo>
                    <a:pt x="1280" y="203"/>
                  </a:lnTo>
                  <a:lnTo>
                    <a:pt x="1274" y="204"/>
                  </a:lnTo>
                  <a:lnTo>
                    <a:pt x="1269" y="204"/>
                  </a:lnTo>
                  <a:lnTo>
                    <a:pt x="1242" y="204"/>
                  </a:lnTo>
                  <a:lnTo>
                    <a:pt x="1242" y="198"/>
                  </a:lnTo>
                  <a:lnTo>
                    <a:pt x="1239" y="198"/>
                  </a:lnTo>
                  <a:lnTo>
                    <a:pt x="1237" y="196"/>
                  </a:lnTo>
                  <a:lnTo>
                    <a:pt x="1235" y="191"/>
                  </a:lnTo>
                  <a:lnTo>
                    <a:pt x="1242" y="191"/>
                  </a:lnTo>
                  <a:lnTo>
                    <a:pt x="1247" y="189"/>
                  </a:lnTo>
                  <a:lnTo>
                    <a:pt x="1251" y="186"/>
                  </a:lnTo>
                  <a:lnTo>
                    <a:pt x="1254" y="182"/>
                  </a:lnTo>
                  <a:lnTo>
                    <a:pt x="1257" y="179"/>
                  </a:lnTo>
                  <a:lnTo>
                    <a:pt x="1263" y="177"/>
                  </a:lnTo>
                  <a:lnTo>
                    <a:pt x="1268" y="175"/>
                  </a:lnTo>
                  <a:lnTo>
                    <a:pt x="1276" y="177"/>
                  </a:lnTo>
                  <a:lnTo>
                    <a:pt x="1280" y="170"/>
                  </a:lnTo>
                  <a:lnTo>
                    <a:pt x="1285" y="165"/>
                  </a:lnTo>
                  <a:lnTo>
                    <a:pt x="1290" y="160"/>
                  </a:lnTo>
                  <a:lnTo>
                    <a:pt x="1297" y="157"/>
                  </a:lnTo>
                  <a:lnTo>
                    <a:pt x="1305" y="153"/>
                  </a:lnTo>
                  <a:lnTo>
                    <a:pt x="1314" y="150"/>
                  </a:lnTo>
                  <a:lnTo>
                    <a:pt x="1322" y="146"/>
                  </a:lnTo>
                  <a:lnTo>
                    <a:pt x="1331" y="143"/>
                  </a:lnTo>
                  <a:lnTo>
                    <a:pt x="1329" y="134"/>
                  </a:lnTo>
                  <a:lnTo>
                    <a:pt x="1326" y="128"/>
                  </a:lnTo>
                  <a:lnTo>
                    <a:pt x="1321" y="123"/>
                  </a:lnTo>
                  <a:lnTo>
                    <a:pt x="1315" y="117"/>
                  </a:lnTo>
                  <a:lnTo>
                    <a:pt x="1305" y="107"/>
                  </a:lnTo>
                  <a:lnTo>
                    <a:pt x="1300" y="102"/>
                  </a:lnTo>
                  <a:lnTo>
                    <a:pt x="1297" y="95"/>
                  </a:lnTo>
                  <a:lnTo>
                    <a:pt x="1276" y="54"/>
                  </a:lnTo>
                  <a:lnTo>
                    <a:pt x="1271" y="54"/>
                  </a:lnTo>
                  <a:lnTo>
                    <a:pt x="1266" y="54"/>
                  </a:lnTo>
                  <a:lnTo>
                    <a:pt x="1261" y="49"/>
                  </a:lnTo>
                  <a:lnTo>
                    <a:pt x="1252" y="46"/>
                  </a:lnTo>
                  <a:lnTo>
                    <a:pt x="1249" y="46"/>
                  </a:lnTo>
                  <a:lnTo>
                    <a:pt x="1242" y="47"/>
                  </a:lnTo>
                  <a:lnTo>
                    <a:pt x="1240" y="54"/>
                  </a:lnTo>
                  <a:lnTo>
                    <a:pt x="1240" y="59"/>
                  </a:lnTo>
                  <a:lnTo>
                    <a:pt x="1244" y="66"/>
                  </a:lnTo>
                  <a:lnTo>
                    <a:pt x="1249" y="71"/>
                  </a:lnTo>
                  <a:lnTo>
                    <a:pt x="1249" y="76"/>
                  </a:lnTo>
                  <a:lnTo>
                    <a:pt x="1249" y="82"/>
                  </a:lnTo>
                  <a:lnTo>
                    <a:pt x="1254" y="80"/>
                  </a:lnTo>
                  <a:lnTo>
                    <a:pt x="1259" y="82"/>
                  </a:lnTo>
                  <a:lnTo>
                    <a:pt x="1263" y="85"/>
                  </a:lnTo>
                  <a:lnTo>
                    <a:pt x="1264" y="88"/>
                  </a:lnTo>
                  <a:lnTo>
                    <a:pt x="1264" y="93"/>
                  </a:lnTo>
                  <a:lnTo>
                    <a:pt x="1263" y="99"/>
                  </a:lnTo>
                  <a:lnTo>
                    <a:pt x="1259" y="102"/>
                  </a:lnTo>
                  <a:lnTo>
                    <a:pt x="1256" y="102"/>
                  </a:lnTo>
                  <a:lnTo>
                    <a:pt x="1257" y="95"/>
                  </a:lnTo>
                  <a:lnTo>
                    <a:pt x="1256" y="92"/>
                  </a:lnTo>
                  <a:lnTo>
                    <a:pt x="1252" y="90"/>
                  </a:lnTo>
                  <a:lnTo>
                    <a:pt x="1249" y="88"/>
                  </a:lnTo>
                  <a:lnTo>
                    <a:pt x="1245" y="87"/>
                  </a:lnTo>
                  <a:lnTo>
                    <a:pt x="1242" y="85"/>
                  </a:lnTo>
                  <a:lnTo>
                    <a:pt x="1240" y="82"/>
                  </a:lnTo>
                  <a:lnTo>
                    <a:pt x="1242" y="75"/>
                  </a:lnTo>
                  <a:lnTo>
                    <a:pt x="1235" y="76"/>
                  </a:lnTo>
                  <a:lnTo>
                    <a:pt x="1230" y="76"/>
                  </a:lnTo>
                  <a:lnTo>
                    <a:pt x="1223" y="73"/>
                  </a:lnTo>
                  <a:lnTo>
                    <a:pt x="1218" y="68"/>
                  </a:lnTo>
                  <a:lnTo>
                    <a:pt x="1213" y="68"/>
                  </a:lnTo>
                  <a:lnTo>
                    <a:pt x="1208" y="68"/>
                  </a:lnTo>
                  <a:lnTo>
                    <a:pt x="1203" y="70"/>
                  </a:lnTo>
                  <a:lnTo>
                    <a:pt x="1199" y="71"/>
                  </a:lnTo>
                  <a:lnTo>
                    <a:pt x="1194" y="78"/>
                  </a:lnTo>
                  <a:lnTo>
                    <a:pt x="1189" y="85"/>
                  </a:lnTo>
                  <a:lnTo>
                    <a:pt x="1186" y="87"/>
                  </a:lnTo>
                  <a:lnTo>
                    <a:pt x="1181" y="88"/>
                  </a:lnTo>
                  <a:lnTo>
                    <a:pt x="1179" y="99"/>
                  </a:lnTo>
                  <a:lnTo>
                    <a:pt x="1179" y="107"/>
                  </a:lnTo>
                  <a:lnTo>
                    <a:pt x="1182" y="121"/>
                  </a:lnTo>
                  <a:lnTo>
                    <a:pt x="1186" y="134"/>
                  </a:lnTo>
                  <a:lnTo>
                    <a:pt x="1187" y="150"/>
                  </a:lnTo>
                  <a:lnTo>
                    <a:pt x="1184" y="157"/>
                  </a:lnTo>
                  <a:lnTo>
                    <a:pt x="1179" y="162"/>
                  </a:lnTo>
                  <a:lnTo>
                    <a:pt x="1174" y="167"/>
                  </a:lnTo>
                  <a:lnTo>
                    <a:pt x="1167" y="170"/>
                  </a:lnTo>
                  <a:lnTo>
                    <a:pt x="1167" y="177"/>
                  </a:lnTo>
                  <a:lnTo>
                    <a:pt x="1165" y="182"/>
                  </a:lnTo>
                  <a:lnTo>
                    <a:pt x="1162" y="187"/>
                  </a:lnTo>
                  <a:lnTo>
                    <a:pt x="1158" y="189"/>
                  </a:lnTo>
                  <a:lnTo>
                    <a:pt x="1157" y="191"/>
                  </a:lnTo>
                  <a:lnTo>
                    <a:pt x="1155" y="192"/>
                  </a:lnTo>
                  <a:lnTo>
                    <a:pt x="1153" y="194"/>
                  </a:lnTo>
                  <a:lnTo>
                    <a:pt x="1148" y="192"/>
                  </a:lnTo>
                  <a:lnTo>
                    <a:pt x="1145" y="192"/>
                  </a:lnTo>
                  <a:lnTo>
                    <a:pt x="1143" y="194"/>
                  </a:lnTo>
                  <a:lnTo>
                    <a:pt x="1143" y="198"/>
                  </a:lnTo>
                  <a:lnTo>
                    <a:pt x="1141" y="198"/>
                  </a:lnTo>
                  <a:lnTo>
                    <a:pt x="1138" y="199"/>
                  </a:lnTo>
                  <a:lnTo>
                    <a:pt x="1140" y="196"/>
                  </a:lnTo>
                  <a:lnTo>
                    <a:pt x="1140" y="194"/>
                  </a:lnTo>
                  <a:lnTo>
                    <a:pt x="1140" y="192"/>
                  </a:lnTo>
                  <a:lnTo>
                    <a:pt x="1141" y="191"/>
                  </a:lnTo>
                  <a:lnTo>
                    <a:pt x="1146" y="189"/>
                  </a:lnTo>
                  <a:lnTo>
                    <a:pt x="1150" y="187"/>
                  </a:lnTo>
                  <a:lnTo>
                    <a:pt x="1152" y="184"/>
                  </a:lnTo>
                  <a:lnTo>
                    <a:pt x="1152" y="181"/>
                  </a:lnTo>
                  <a:lnTo>
                    <a:pt x="1153" y="181"/>
                  </a:lnTo>
                  <a:lnTo>
                    <a:pt x="1157" y="179"/>
                  </a:lnTo>
                  <a:lnTo>
                    <a:pt x="1160" y="175"/>
                  </a:lnTo>
                  <a:lnTo>
                    <a:pt x="1160" y="170"/>
                  </a:lnTo>
                  <a:lnTo>
                    <a:pt x="1160" y="163"/>
                  </a:lnTo>
                  <a:lnTo>
                    <a:pt x="1165" y="160"/>
                  </a:lnTo>
                  <a:lnTo>
                    <a:pt x="1170" y="157"/>
                  </a:lnTo>
                  <a:lnTo>
                    <a:pt x="1174" y="152"/>
                  </a:lnTo>
                  <a:lnTo>
                    <a:pt x="1181" y="150"/>
                  </a:lnTo>
                  <a:lnTo>
                    <a:pt x="1181" y="145"/>
                  </a:lnTo>
                  <a:lnTo>
                    <a:pt x="1181" y="140"/>
                  </a:lnTo>
                  <a:lnTo>
                    <a:pt x="1175" y="134"/>
                  </a:lnTo>
                  <a:lnTo>
                    <a:pt x="1172" y="128"/>
                  </a:lnTo>
                  <a:lnTo>
                    <a:pt x="1172" y="123"/>
                  </a:lnTo>
                  <a:lnTo>
                    <a:pt x="1174" y="116"/>
                  </a:lnTo>
                  <a:lnTo>
                    <a:pt x="1172" y="107"/>
                  </a:lnTo>
                  <a:lnTo>
                    <a:pt x="1172" y="99"/>
                  </a:lnTo>
                  <a:lnTo>
                    <a:pt x="1175" y="87"/>
                  </a:lnTo>
                  <a:lnTo>
                    <a:pt x="1177" y="82"/>
                  </a:lnTo>
                  <a:lnTo>
                    <a:pt x="1177" y="76"/>
                  </a:lnTo>
                  <a:lnTo>
                    <a:pt x="1177" y="73"/>
                  </a:lnTo>
                  <a:lnTo>
                    <a:pt x="1174" y="68"/>
                  </a:lnTo>
                  <a:lnTo>
                    <a:pt x="1165" y="68"/>
                  </a:lnTo>
                  <a:lnTo>
                    <a:pt x="1157" y="68"/>
                  </a:lnTo>
                  <a:lnTo>
                    <a:pt x="1150" y="70"/>
                  </a:lnTo>
                  <a:lnTo>
                    <a:pt x="1145" y="73"/>
                  </a:lnTo>
                  <a:lnTo>
                    <a:pt x="1140" y="76"/>
                  </a:lnTo>
                  <a:lnTo>
                    <a:pt x="1136" y="82"/>
                  </a:lnTo>
                  <a:lnTo>
                    <a:pt x="1135" y="88"/>
                  </a:lnTo>
                  <a:lnTo>
                    <a:pt x="1133" y="95"/>
                  </a:lnTo>
                  <a:lnTo>
                    <a:pt x="1131" y="104"/>
                  </a:lnTo>
                  <a:lnTo>
                    <a:pt x="1133" y="109"/>
                  </a:lnTo>
                  <a:lnTo>
                    <a:pt x="1138" y="111"/>
                  </a:lnTo>
                  <a:lnTo>
                    <a:pt x="1141" y="114"/>
                  </a:lnTo>
                  <a:lnTo>
                    <a:pt x="1146" y="116"/>
                  </a:lnTo>
                  <a:lnTo>
                    <a:pt x="1152" y="117"/>
                  </a:lnTo>
                  <a:lnTo>
                    <a:pt x="1153" y="123"/>
                  </a:lnTo>
                  <a:lnTo>
                    <a:pt x="1153" y="129"/>
                  </a:lnTo>
                  <a:lnTo>
                    <a:pt x="1150" y="136"/>
                  </a:lnTo>
                  <a:lnTo>
                    <a:pt x="1145" y="141"/>
                  </a:lnTo>
                  <a:lnTo>
                    <a:pt x="1140" y="146"/>
                  </a:lnTo>
                  <a:lnTo>
                    <a:pt x="1133" y="150"/>
                  </a:lnTo>
                  <a:lnTo>
                    <a:pt x="1135" y="141"/>
                  </a:lnTo>
                  <a:lnTo>
                    <a:pt x="1135" y="134"/>
                  </a:lnTo>
                  <a:lnTo>
                    <a:pt x="1133" y="129"/>
                  </a:lnTo>
                  <a:lnTo>
                    <a:pt x="1129" y="126"/>
                  </a:lnTo>
                  <a:lnTo>
                    <a:pt x="1124" y="117"/>
                  </a:lnTo>
                  <a:lnTo>
                    <a:pt x="1119" y="109"/>
                  </a:lnTo>
                  <a:lnTo>
                    <a:pt x="1121" y="109"/>
                  </a:lnTo>
                  <a:lnTo>
                    <a:pt x="1123" y="107"/>
                  </a:lnTo>
                  <a:lnTo>
                    <a:pt x="1124" y="102"/>
                  </a:lnTo>
                  <a:lnTo>
                    <a:pt x="1126" y="88"/>
                  </a:lnTo>
                  <a:lnTo>
                    <a:pt x="1126" y="82"/>
                  </a:lnTo>
                  <a:lnTo>
                    <a:pt x="1126" y="75"/>
                  </a:lnTo>
                  <a:lnTo>
                    <a:pt x="1124" y="70"/>
                  </a:lnTo>
                  <a:lnTo>
                    <a:pt x="1119" y="68"/>
                  </a:lnTo>
                  <a:lnTo>
                    <a:pt x="1111" y="80"/>
                  </a:lnTo>
                  <a:lnTo>
                    <a:pt x="1107" y="87"/>
                  </a:lnTo>
                  <a:lnTo>
                    <a:pt x="1106" y="95"/>
                  </a:lnTo>
                  <a:lnTo>
                    <a:pt x="1107" y="100"/>
                  </a:lnTo>
                  <a:lnTo>
                    <a:pt x="1111" y="107"/>
                  </a:lnTo>
                  <a:lnTo>
                    <a:pt x="1112" y="111"/>
                  </a:lnTo>
                  <a:lnTo>
                    <a:pt x="1111" y="112"/>
                  </a:lnTo>
                  <a:lnTo>
                    <a:pt x="1109" y="114"/>
                  </a:lnTo>
                  <a:lnTo>
                    <a:pt x="1106" y="116"/>
                  </a:lnTo>
                  <a:lnTo>
                    <a:pt x="1102" y="107"/>
                  </a:lnTo>
                  <a:lnTo>
                    <a:pt x="1099" y="99"/>
                  </a:lnTo>
                  <a:lnTo>
                    <a:pt x="1095" y="90"/>
                  </a:lnTo>
                  <a:lnTo>
                    <a:pt x="1092" y="82"/>
                  </a:lnTo>
                  <a:lnTo>
                    <a:pt x="1085" y="76"/>
                  </a:lnTo>
                  <a:lnTo>
                    <a:pt x="1082" y="71"/>
                  </a:lnTo>
                  <a:lnTo>
                    <a:pt x="1080" y="63"/>
                  </a:lnTo>
                  <a:lnTo>
                    <a:pt x="1078" y="54"/>
                  </a:lnTo>
                  <a:lnTo>
                    <a:pt x="1077" y="54"/>
                  </a:lnTo>
                  <a:lnTo>
                    <a:pt x="1070" y="56"/>
                  </a:lnTo>
                  <a:lnTo>
                    <a:pt x="1063" y="54"/>
                  </a:lnTo>
                  <a:lnTo>
                    <a:pt x="1063" y="56"/>
                  </a:lnTo>
                  <a:lnTo>
                    <a:pt x="1063" y="59"/>
                  </a:lnTo>
                  <a:lnTo>
                    <a:pt x="1063" y="64"/>
                  </a:lnTo>
                  <a:lnTo>
                    <a:pt x="1061" y="66"/>
                  </a:lnTo>
                  <a:lnTo>
                    <a:pt x="1061" y="70"/>
                  </a:lnTo>
                  <a:lnTo>
                    <a:pt x="1059" y="70"/>
                  </a:lnTo>
                  <a:lnTo>
                    <a:pt x="1056" y="70"/>
                  </a:lnTo>
                  <a:lnTo>
                    <a:pt x="1053" y="70"/>
                  </a:lnTo>
                  <a:lnTo>
                    <a:pt x="1051" y="71"/>
                  </a:lnTo>
                  <a:lnTo>
                    <a:pt x="1051" y="73"/>
                  </a:lnTo>
                  <a:lnTo>
                    <a:pt x="1051" y="75"/>
                  </a:lnTo>
                  <a:lnTo>
                    <a:pt x="1046" y="76"/>
                  </a:lnTo>
                  <a:lnTo>
                    <a:pt x="1041" y="75"/>
                  </a:lnTo>
                  <a:lnTo>
                    <a:pt x="1037" y="75"/>
                  </a:lnTo>
                  <a:lnTo>
                    <a:pt x="1037" y="78"/>
                  </a:lnTo>
                  <a:lnTo>
                    <a:pt x="1037" y="80"/>
                  </a:lnTo>
                  <a:lnTo>
                    <a:pt x="1037" y="85"/>
                  </a:lnTo>
                  <a:lnTo>
                    <a:pt x="1034" y="83"/>
                  </a:lnTo>
                  <a:lnTo>
                    <a:pt x="1032" y="83"/>
                  </a:lnTo>
                  <a:lnTo>
                    <a:pt x="1030" y="82"/>
                  </a:lnTo>
                  <a:lnTo>
                    <a:pt x="1030" y="78"/>
                  </a:lnTo>
                  <a:lnTo>
                    <a:pt x="1029" y="76"/>
                  </a:lnTo>
                  <a:lnTo>
                    <a:pt x="1025" y="76"/>
                  </a:lnTo>
                  <a:lnTo>
                    <a:pt x="1022" y="78"/>
                  </a:lnTo>
                  <a:lnTo>
                    <a:pt x="1020" y="78"/>
                  </a:lnTo>
                  <a:lnTo>
                    <a:pt x="1019" y="76"/>
                  </a:lnTo>
                  <a:lnTo>
                    <a:pt x="1017" y="76"/>
                  </a:lnTo>
                  <a:lnTo>
                    <a:pt x="1005" y="75"/>
                  </a:lnTo>
                  <a:lnTo>
                    <a:pt x="998" y="73"/>
                  </a:lnTo>
                  <a:lnTo>
                    <a:pt x="990" y="75"/>
                  </a:lnTo>
                  <a:lnTo>
                    <a:pt x="984" y="83"/>
                  </a:lnTo>
                  <a:lnTo>
                    <a:pt x="981" y="87"/>
                  </a:lnTo>
                  <a:lnTo>
                    <a:pt x="976" y="88"/>
                  </a:lnTo>
                  <a:lnTo>
                    <a:pt x="976" y="93"/>
                  </a:lnTo>
                  <a:lnTo>
                    <a:pt x="974" y="97"/>
                  </a:lnTo>
                  <a:lnTo>
                    <a:pt x="973" y="100"/>
                  </a:lnTo>
                  <a:lnTo>
                    <a:pt x="969" y="102"/>
                  </a:lnTo>
                  <a:lnTo>
                    <a:pt x="964" y="105"/>
                  </a:lnTo>
                  <a:lnTo>
                    <a:pt x="959" y="109"/>
                  </a:lnTo>
                  <a:lnTo>
                    <a:pt x="954" y="114"/>
                  </a:lnTo>
                  <a:lnTo>
                    <a:pt x="949" y="116"/>
                  </a:lnTo>
                  <a:lnTo>
                    <a:pt x="947" y="121"/>
                  </a:lnTo>
                  <a:lnTo>
                    <a:pt x="945" y="123"/>
                  </a:lnTo>
                  <a:lnTo>
                    <a:pt x="942" y="123"/>
                  </a:lnTo>
                  <a:lnTo>
                    <a:pt x="935" y="131"/>
                  </a:lnTo>
                  <a:lnTo>
                    <a:pt x="930" y="138"/>
                  </a:lnTo>
                  <a:lnTo>
                    <a:pt x="925" y="146"/>
                  </a:lnTo>
                  <a:lnTo>
                    <a:pt x="921" y="157"/>
                  </a:lnTo>
                  <a:lnTo>
                    <a:pt x="921" y="169"/>
                  </a:lnTo>
                  <a:lnTo>
                    <a:pt x="923" y="179"/>
                  </a:lnTo>
                  <a:lnTo>
                    <a:pt x="926" y="189"/>
                  </a:lnTo>
                  <a:lnTo>
                    <a:pt x="928" y="198"/>
                  </a:lnTo>
                  <a:lnTo>
                    <a:pt x="921" y="198"/>
                  </a:lnTo>
                  <a:lnTo>
                    <a:pt x="916" y="196"/>
                  </a:lnTo>
                  <a:lnTo>
                    <a:pt x="915" y="194"/>
                  </a:lnTo>
                  <a:lnTo>
                    <a:pt x="915" y="191"/>
                  </a:lnTo>
                  <a:lnTo>
                    <a:pt x="880" y="191"/>
                  </a:lnTo>
                  <a:lnTo>
                    <a:pt x="880" y="208"/>
                  </a:lnTo>
                  <a:lnTo>
                    <a:pt x="879" y="215"/>
                  </a:lnTo>
                  <a:lnTo>
                    <a:pt x="877" y="216"/>
                  </a:lnTo>
                  <a:lnTo>
                    <a:pt x="874" y="218"/>
                  </a:lnTo>
                  <a:lnTo>
                    <a:pt x="863" y="218"/>
                  </a:lnTo>
                  <a:lnTo>
                    <a:pt x="851" y="218"/>
                  </a:lnTo>
                  <a:lnTo>
                    <a:pt x="843" y="218"/>
                  </a:lnTo>
                  <a:lnTo>
                    <a:pt x="833" y="218"/>
                  </a:lnTo>
                  <a:lnTo>
                    <a:pt x="831" y="221"/>
                  </a:lnTo>
                  <a:lnTo>
                    <a:pt x="829" y="223"/>
                  </a:lnTo>
                  <a:lnTo>
                    <a:pt x="826" y="225"/>
                  </a:lnTo>
                  <a:lnTo>
                    <a:pt x="817" y="227"/>
                  </a:lnTo>
                  <a:lnTo>
                    <a:pt x="812" y="228"/>
                  </a:lnTo>
                  <a:lnTo>
                    <a:pt x="809" y="233"/>
                  </a:lnTo>
                  <a:lnTo>
                    <a:pt x="805" y="238"/>
                  </a:lnTo>
                  <a:lnTo>
                    <a:pt x="805" y="245"/>
                  </a:lnTo>
                  <a:lnTo>
                    <a:pt x="804" y="254"/>
                  </a:lnTo>
                  <a:lnTo>
                    <a:pt x="805" y="259"/>
                  </a:lnTo>
                  <a:lnTo>
                    <a:pt x="807" y="264"/>
                  </a:lnTo>
                  <a:lnTo>
                    <a:pt x="811" y="267"/>
                  </a:lnTo>
                  <a:lnTo>
                    <a:pt x="814" y="271"/>
                  </a:lnTo>
                  <a:lnTo>
                    <a:pt x="817" y="274"/>
                  </a:lnTo>
                  <a:lnTo>
                    <a:pt x="819" y="279"/>
                  </a:lnTo>
                  <a:lnTo>
                    <a:pt x="819" y="286"/>
                  </a:lnTo>
                  <a:lnTo>
                    <a:pt x="826" y="286"/>
                  </a:lnTo>
                  <a:lnTo>
                    <a:pt x="829" y="290"/>
                  </a:lnTo>
                  <a:lnTo>
                    <a:pt x="831" y="295"/>
                  </a:lnTo>
                  <a:lnTo>
                    <a:pt x="833" y="300"/>
                  </a:lnTo>
                  <a:lnTo>
                    <a:pt x="867" y="300"/>
                  </a:lnTo>
                  <a:lnTo>
                    <a:pt x="869" y="302"/>
                  </a:lnTo>
                  <a:lnTo>
                    <a:pt x="870" y="303"/>
                  </a:lnTo>
                  <a:lnTo>
                    <a:pt x="874" y="307"/>
                  </a:lnTo>
                  <a:lnTo>
                    <a:pt x="879" y="308"/>
                  </a:lnTo>
                  <a:lnTo>
                    <a:pt x="880" y="310"/>
                  </a:lnTo>
                  <a:lnTo>
                    <a:pt x="880" y="314"/>
                  </a:lnTo>
                  <a:lnTo>
                    <a:pt x="877" y="319"/>
                  </a:lnTo>
                  <a:lnTo>
                    <a:pt x="875" y="325"/>
                  </a:lnTo>
                  <a:lnTo>
                    <a:pt x="874" y="332"/>
                  </a:lnTo>
                  <a:lnTo>
                    <a:pt x="874" y="341"/>
                  </a:lnTo>
                  <a:lnTo>
                    <a:pt x="880" y="341"/>
                  </a:lnTo>
                  <a:lnTo>
                    <a:pt x="884" y="337"/>
                  </a:lnTo>
                  <a:lnTo>
                    <a:pt x="886" y="334"/>
                  </a:lnTo>
                  <a:lnTo>
                    <a:pt x="887" y="327"/>
                  </a:lnTo>
                  <a:lnTo>
                    <a:pt x="892" y="327"/>
                  </a:lnTo>
                  <a:lnTo>
                    <a:pt x="896" y="325"/>
                  </a:lnTo>
                  <a:lnTo>
                    <a:pt x="899" y="324"/>
                  </a:lnTo>
                  <a:lnTo>
                    <a:pt x="901" y="320"/>
                  </a:lnTo>
                  <a:lnTo>
                    <a:pt x="904" y="320"/>
                  </a:lnTo>
                  <a:lnTo>
                    <a:pt x="911" y="320"/>
                  </a:lnTo>
                  <a:lnTo>
                    <a:pt x="921" y="320"/>
                  </a:lnTo>
                  <a:lnTo>
                    <a:pt x="926" y="320"/>
                  </a:lnTo>
                  <a:lnTo>
                    <a:pt x="932" y="320"/>
                  </a:lnTo>
                  <a:lnTo>
                    <a:pt x="935" y="322"/>
                  </a:lnTo>
                  <a:lnTo>
                    <a:pt x="935" y="327"/>
                  </a:lnTo>
                  <a:lnTo>
                    <a:pt x="930" y="336"/>
                  </a:lnTo>
                  <a:lnTo>
                    <a:pt x="926" y="346"/>
                  </a:lnTo>
                  <a:lnTo>
                    <a:pt x="921" y="354"/>
                  </a:lnTo>
                  <a:lnTo>
                    <a:pt x="918" y="358"/>
                  </a:lnTo>
                  <a:lnTo>
                    <a:pt x="915" y="361"/>
                  </a:lnTo>
                  <a:lnTo>
                    <a:pt x="887" y="361"/>
                  </a:lnTo>
                  <a:lnTo>
                    <a:pt x="882" y="361"/>
                  </a:lnTo>
                  <a:lnTo>
                    <a:pt x="877" y="363"/>
                  </a:lnTo>
                  <a:lnTo>
                    <a:pt x="869" y="366"/>
                  </a:lnTo>
                  <a:lnTo>
                    <a:pt x="860" y="370"/>
                  </a:lnTo>
                  <a:lnTo>
                    <a:pt x="853" y="370"/>
                  </a:lnTo>
                  <a:lnTo>
                    <a:pt x="846" y="368"/>
                  </a:lnTo>
                  <a:lnTo>
                    <a:pt x="845" y="370"/>
                  </a:lnTo>
                  <a:lnTo>
                    <a:pt x="843" y="371"/>
                  </a:lnTo>
                  <a:lnTo>
                    <a:pt x="840" y="375"/>
                  </a:lnTo>
                  <a:lnTo>
                    <a:pt x="834" y="377"/>
                  </a:lnTo>
                  <a:lnTo>
                    <a:pt x="833" y="378"/>
                  </a:lnTo>
                  <a:lnTo>
                    <a:pt x="833" y="382"/>
                  </a:lnTo>
                  <a:lnTo>
                    <a:pt x="816" y="383"/>
                  </a:lnTo>
                  <a:lnTo>
                    <a:pt x="800" y="387"/>
                  </a:lnTo>
                  <a:lnTo>
                    <a:pt x="793" y="390"/>
                  </a:lnTo>
                  <a:lnTo>
                    <a:pt x="788" y="395"/>
                  </a:lnTo>
                  <a:lnTo>
                    <a:pt x="787" y="400"/>
                  </a:lnTo>
                  <a:lnTo>
                    <a:pt x="785" y="409"/>
                  </a:lnTo>
                  <a:lnTo>
                    <a:pt x="785" y="414"/>
                  </a:lnTo>
                  <a:lnTo>
                    <a:pt x="787" y="416"/>
                  </a:lnTo>
                  <a:lnTo>
                    <a:pt x="788" y="419"/>
                  </a:lnTo>
                  <a:lnTo>
                    <a:pt x="792" y="421"/>
                  </a:lnTo>
                  <a:lnTo>
                    <a:pt x="800" y="423"/>
                  </a:lnTo>
                  <a:lnTo>
                    <a:pt x="809" y="423"/>
                  </a:lnTo>
                  <a:lnTo>
                    <a:pt x="817" y="423"/>
                  </a:lnTo>
                  <a:lnTo>
                    <a:pt x="826" y="424"/>
                  </a:lnTo>
                  <a:lnTo>
                    <a:pt x="828" y="426"/>
                  </a:lnTo>
                  <a:lnTo>
                    <a:pt x="831" y="429"/>
                  </a:lnTo>
                  <a:lnTo>
                    <a:pt x="833" y="433"/>
                  </a:lnTo>
                  <a:lnTo>
                    <a:pt x="833" y="436"/>
                  </a:lnTo>
                  <a:lnTo>
                    <a:pt x="822" y="436"/>
                  </a:lnTo>
                  <a:lnTo>
                    <a:pt x="812" y="436"/>
                  </a:lnTo>
                  <a:lnTo>
                    <a:pt x="805" y="440"/>
                  </a:lnTo>
                  <a:lnTo>
                    <a:pt x="799" y="443"/>
                  </a:lnTo>
                  <a:lnTo>
                    <a:pt x="797" y="450"/>
                  </a:lnTo>
                  <a:lnTo>
                    <a:pt x="797" y="455"/>
                  </a:lnTo>
                  <a:lnTo>
                    <a:pt x="802" y="464"/>
                  </a:lnTo>
                  <a:lnTo>
                    <a:pt x="805" y="469"/>
                  </a:lnTo>
                  <a:lnTo>
                    <a:pt x="805" y="472"/>
                  </a:lnTo>
                  <a:lnTo>
                    <a:pt x="804" y="475"/>
                  </a:lnTo>
                  <a:lnTo>
                    <a:pt x="799" y="477"/>
                  </a:lnTo>
                  <a:lnTo>
                    <a:pt x="792" y="477"/>
                  </a:lnTo>
                  <a:lnTo>
                    <a:pt x="788" y="474"/>
                  </a:lnTo>
                  <a:lnTo>
                    <a:pt x="785" y="470"/>
                  </a:lnTo>
                  <a:lnTo>
                    <a:pt x="785" y="464"/>
                  </a:lnTo>
                  <a:lnTo>
                    <a:pt x="782" y="464"/>
                  </a:lnTo>
                  <a:lnTo>
                    <a:pt x="780" y="462"/>
                  </a:lnTo>
                  <a:lnTo>
                    <a:pt x="778" y="457"/>
                  </a:lnTo>
                  <a:lnTo>
                    <a:pt x="778" y="443"/>
                  </a:lnTo>
                  <a:lnTo>
                    <a:pt x="773" y="440"/>
                  </a:lnTo>
                  <a:lnTo>
                    <a:pt x="766" y="438"/>
                  </a:lnTo>
                  <a:lnTo>
                    <a:pt x="759" y="436"/>
                  </a:lnTo>
                  <a:lnTo>
                    <a:pt x="751" y="436"/>
                  </a:lnTo>
                  <a:lnTo>
                    <a:pt x="741" y="423"/>
                  </a:lnTo>
                  <a:lnTo>
                    <a:pt x="735" y="418"/>
                  </a:lnTo>
                  <a:lnTo>
                    <a:pt x="730" y="412"/>
                  </a:lnTo>
                  <a:lnTo>
                    <a:pt x="723" y="407"/>
                  </a:lnTo>
                  <a:lnTo>
                    <a:pt x="715" y="406"/>
                  </a:lnTo>
                  <a:lnTo>
                    <a:pt x="706" y="402"/>
                  </a:lnTo>
                  <a:lnTo>
                    <a:pt x="696" y="402"/>
                  </a:lnTo>
                  <a:lnTo>
                    <a:pt x="693" y="404"/>
                  </a:lnTo>
                  <a:lnTo>
                    <a:pt x="689" y="406"/>
                  </a:lnTo>
                  <a:lnTo>
                    <a:pt x="681" y="409"/>
                  </a:lnTo>
                  <a:lnTo>
                    <a:pt x="679" y="411"/>
                  </a:lnTo>
                  <a:lnTo>
                    <a:pt x="676" y="412"/>
                  </a:lnTo>
                  <a:lnTo>
                    <a:pt x="676" y="418"/>
                  </a:lnTo>
                  <a:lnTo>
                    <a:pt x="676" y="423"/>
                  </a:lnTo>
                  <a:lnTo>
                    <a:pt x="672" y="423"/>
                  </a:lnTo>
                  <a:lnTo>
                    <a:pt x="669" y="424"/>
                  </a:lnTo>
                  <a:lnTo>
                    <a:pt x="664" y="433"/>
                  </a:lnTo>
                  <a:lnTo>
                    <a:pt x="660" y="435"/>
                  </a:lnTo>
                  <a:lnTo>
                    <a:pt x="659" y="436"/>
                  </a:lnTo>
                  <a:lnTo>
                    <a:pt x="657" y="435"/>
                  </a:lnTo>
                  <a:lnTo>
                    <a:pt x="655" y="429"/>
                  </a:lnTo>
                  <a:lnTo>
                    <a:pt x="655" y="375"/>
                  </a:lnTo>
                  <a:lnTo>
                    <a:pt x="648" y="371"/>
                  </a:lnTo>
                  <a:lnTo>
                    <a:pt x="643" y="366"/>
                  </a:lnTo>
                  <a:lnTo>
                    <a:pt x="638" y="361"/>
                  </a:lnTo>
                  <a:lnTo>
                    <a:pt x="635" y="354"/>
                  </a:lnTo>
                  <a:lnTo>
                    <a:pt x="621" y="356"/>
                  </a:lnTo>
                  <a:lnTo>
                    <a:pt x="611" y="354"/>
                  </a:lnTo>
                  <a:lnTo>
                    <a:pt x="594" y="349"/>
                  </a:lnTo>
                  <a:lnTo>
                    <a:pt x="590" y="348"/>
                  </a:lnTo>
                  <a:lnTo>
                    <a:pt x="585" y="342"/>
                  </a:lnTo>
                  <a:lnTo>
                    <a:pt x="582" y="341"/>
                  </a:lnTo>
                  <a:lnTo>
                    <a:pt x="578" y="341"/>
                  </a:lnTo>
                  <a:lnTo>
                    <a:pt x="566" y="336"/>
                  </a:lnTo>
                  <a:lnTo>
                    <a:pt x="556" y="334"/>
                  </a:lnTo>
                  <a:lnTo>
                    <a:pt x="548" y="332"/>
                  </a:lnTo>
                  <a:lnTo>
                    <a:pt x="544" y="329"/>
                  </a:lnTo>
                  <a:lnTo>
                    <a:pt x="543" y="327"/>
                  </a:lnTo>
                  <a:lnTo>
                    <a:pt x="539" y="324"/>
                  </a:lnTo>
                  <a:lnTo>
                    <a:pt x="536" y="320"/>
                  </a:lnTo>
                  <a:lnTo>
                    <a:pt x="532" y="320"/>
                  </a:lnTo>
                  <a:lnTo>
                    <a:pt x="526" y="320"/>
                  </a:lnTo>
                  <a:lnTo>
                    <a:pt x="491" y="320"/>
                  </a:lnTo>
                  <a:lnTo>
                    <a:pt x="491" y="327"/>
                  </a:lnTo>
                  <a:lnTo>
                    <a:pt x="491" y="341"/>
                  </a:lnTo>
                  <a:lnTo>
                    <a:pt x="486" y="349"/>
                  </a:lnTo>
                  <a:lnTo>
                    <a:pt x="480" y="356"/>
                  </a:lnTo>
                  <a:lnTo>
                    <a:pt x="473" y="363"/>
                  </a:lnTo>
                  <a:lnTo>
                    <a:pt x="464" y="368"/>
                  </a:lnTo>
                  <a:lnTo>
                    <a:pt x="459" y="377"/>
                  </a:lnTo>
                  <a:lnTo>
                    <a:pt x="457" y="382"/>
                  </a:lnTo>
                  <a:lnTo>
                    <a:pt x="457" y="389"/>
                  </a:lnTo>
                  <a:lnTo>
                    <a:pt x="451" y="389"/>
                  </a:lnTo>
                  <a:lnTo>
                    <a:pt x="445" y="392"/>
                  </a:lnTo>
                  <a:lnTo>
                    <a:pt x="442" y="394"/>
                  </a:lnTo>
                  <a:lnTo>
                    <a:pt x="437" y="395"/>
                  </a:lnTo>
                  <a:lnTo>
                    <a:pt x="437" y="404"/>
                  </a:lnTo>
                  <a:lnTo>
                    <a:pt x="439" y="409"/>
                  </a:lnTo>
                  <a:lnTo>
                    <a:pt x="442" y="412"/>
                  </a:lnTo>
                  <a:lnTo>
                    <a:pt x="447" y="416"/>
                  </a:lnTo>
                  <a:lnTo>
                    <a:pt x="452" y="419"/>
                  </a:lnTo>
                  <a:lnTo>
                    <a:pt x="456" y="423"/>
                  </a:lnTo>
                  <a:lnTo>
                    <a:pt x="457" y="429"/>
                  </a:lnTo>
                  <a:lnTo>
                    <a:pt x="457" y="436"/>
                  </a:lnTo>
                  <a:lnTo>
                    <a:pt x="451" y="436"/>
                  </a:lnTo>
                  <a:lnTo>
                    <a:pt x="447" y="440"/>
                  </a:lnTo>
                  <a:lnTo>
                    <a:pt x="444" y="445"/>
                  </a:lnTo>
                  <a:lnTo>
                    <a:pt x="444" y="450"/>
                  </a:lnTo>
                  <a:lnTo>
                    <a:pt x="447" y="452"/>
                  </a:lnTo>
                  <a:lnTo>
                    <a:pt x="449" y="455"/>
                  </a:lnTo>
                  <a:lnTo>
                    <a:pt x="451" y="464"/>
                  </a:lnTo>
                  <a:lnTo>
                    <a:pt x="456" y="464"/>
                  </a:lnTo>
                  <a:lnTo>
                    <a:pt x="459" y="465"/>
                  </a:lnTo>
                  <a:lnTo>
                    <a:pt x="462" y="467"/>
                  </a:lnTo>
                  <a:lnTo>
                    <a:pt x="464" y="470"/>
                  </a:lnTo>
                  <a:lnTo>
                    <a:pt x="469" y="474"/>
                  </a:lnTo>
                  <a:lnTo>
                    <a:pt x="474" y="477"/>
                  </a:lnTo>
                  <a:lnTo>
                    <a:pt x="476" y="479"/>
                  </a:lnTo>
                  <a:lnTo>
                    <a:pt x="476" y="482"/>
                  </a:lnTo>
                  <a:lnTo>
                    <a:pt x="474" y="482"/>
                  </a:lnTo>
                  <a:lnTo>
                    <a:pt x="471" y="484"/>
                  </a:lnTo>
                  <a:lnTo>
                    <a:pt x="462" y="479"/>
                  </a:lnTo>
                  <a:lnTo>
                    <a:pt x="457" y="477"/>
                  </a:lnTo>
                  <a:lnTo>
                    <a:pt x="451" y="477"/>
                  </a:lnTo>
                  <a:lnTo>
                    <a:pt x="449" y="474"/>
                  </a:lnTo>
                  <a:lnTo>
                    <a:pt x="445" y="474"/>
                  </a:lnTo>
                  <a:lnTo>
                    <a:pt x="442" y="475"/>
                  </a:lnTo>
                  <a:lnTo>
                    <a:pt x="437" y="477"/>
                  </a:lnTo>
                  <a:lnTo>
                    <a:pt x="437" y="487"/>
                  </a:lnTo>
                  <a:lnTo>
                    <a:pt x="437" y="498"/>
                  </a:lnTo>
                  <a:lnTo>
                    <a:pt x="440" y="504"/>
                  </a:lnTo>
                  <a:lnTo>
                    <a:pt x="444" y="510"/>
                  </a:lnTo>
                  <a:lnTo>
                    <a:pt x="447" y="511"/>
                  </a:lnTo>
                  <a:lnTo>
                    <a:pt x="456" y="513"/>
                  </a:lnTo>
                  <a:lnTo>
                    <a:pt x="466" y="516"/>
                  </a:lnTo>
                  <a:lnTo>
                    <a:pt x="474" y="520"/>
                  </a:lnTo>
                  <a:lnTo>
                    <a:pt x="480" y="520"/>
                  </a:lnTo>
                  <a:lnTo>
                    <a:pt x="485" y="518"/>
                  </a:lnTo>
                  <a:lnTo>
                    <a:pt x="485" y="522"/>
                  </a:lnTo>
                  <a:lnTo>
                    <a:pt x="490" y="528"/>
                  </a:lnTo>
                  <a:lnTo>
                    <a:pt x="497" y="532"/>
                  </a:lnTo>
                  <a:lnTo>
                    <a:pt x="498" y="535"/>
                  </a:lnTo>
                  <a:lnTo>
                    <a:pt x="500" y="537"/>
                  </a:lnTo>
                  <a:lnTo>
                    <a:pt x="500" y="540"/>
                  </a:lnTo>
                  <a:lnTo>
                    <a:pt x="498" y="545"/>
                  </a:lnTo>
                  <a:lnTo>
                    <a:pt x="498" y="549"/>
                  </a:lnTo>
                  <a:lnTo>
                    <a:pt x="493" y="556"/>
                  </a:lnTo>
                  <a:lnTo>
                    <a:pt x="490" y="557"/>
                  </a:lnTo>
                  <a:lnTo>
                    <a:pt x="485" y="559"/>
                  </a:lnTo>
                  <a:lnTo>
                    <a:pt x="483" y="556"/>
                  </a:lnTo>
                  <a:lnTo>
                    <a:pt x="481" y="556"/>
                  </a:lnTo>
                  <a:lnTo>
                    <a:pt x="478" y="556"/>
                  </a:lnTo>
                  <a:lnTo>
                    <a:pt x="471" y="559"/>
                  </a:lnTo>
                  <a:lnTo>
                    <a:pt x="468" y="559"/>
                  </a:lnTo>
                  <a:lnTo>
                    <a:pt x="464" y="559"/>
                  </a:lnTo>
                  <a:lnTo>
                    <a:pt x="456" y="556"/>
                  </a:lnTo>
                  <a:lnTo>
                    <a:pt x="449" y="551"/>
                  </a:lnTo>
                  <a:lnTo>
                    <a:pt x="440" y="547"/>
                  </a:lnTo>
                  <a:lnTo>
                    <a:pt x="435" y="545"/>
                  </a:lnTo>
                  <a:lnTo>
                    <a:pt x="430" y="545"/>
                  </a:lnTo>
                  <a:lnTo>
                    <a:pt x="427" y="549"/>
                  </a:lnTo>
                  <a:lnTo>
                    <a:pt x="422" y="551"/>
                  </a:lnTo>
                  <a:lnTo>
                    <a:pt x="410" y="552"/>
                  </a:lnTo>
                  <a:lnTo>
                    <a:pt x="404" y="554"/>
                  </a:lnTo>
                  <a:lnTo>
                    <a:pt x="401" y="557"/>
                  </a:lnTo>
                  <a:lnTo>
                    <a:pt x="398" y="561"/>
                  </a:lnTo>
                  <a:lnTo>
                    <a:pt x="396" y="566"/>
                  </a:lnTo>
                  <a:lnTo>
                    <a:pt x="394" y="571"/>
                  </a:lnTo>
                  <a:lnTo>
                    <a:pt x="393" y="573"/>
                  </a:lnTo>
                  <a:lnTo>
                    <a:pt x="389" y="573"/>
                  </a:lnTo>
                  <a:lnTo>
                    <a:pt x="387" y="580"/>
                  </a:lnTo>
                  <a:lnTo>
                    <a:pt x="387" y="583"/>
                  </a:lnTo>
                  <a:lnTo>
                    <a:pt x="389" y="588"/>
                  </a:lnTo>
                  <a:lnTo>
                    <a:pt x="391" y="592"/>
                  </a:lnTo>
                  <a:lnTo>
                    <a:pt x="401" y="602"/>
                  </a:lnTo>
                  <a:lnTo>
                    <a:pt x="401" y="604"/>
                  </a:lnTo>
                  <a:lnTo>
                    <a:pt x="404" y="610"/>
                  </a:lnTo>
                  <a:lnTo>
                    <a:pt x="410" y="617"/>
                  </a:lnTo>
                  <a:lnTo>
                    <a:pt x="411" y="621"/>
                  </a:lnTo>
                  <a:lnTo>
                    <a:pt x="413" y="624"/>
                  </a:lnTo>
                  <a:lnTo>
                    <a:pt x="411" y="627"/>
                  </a:lnTo>
                  <a:lnTo>
                    <a:pt x="410" y="631"/>
                  </a:lnTo>
                  <a:lnTo>
                    <a:pt x="410" y="634"/>
                  </a:lnTo>
                  <a:lnTo>
                    <a:pt x="401" y="631"/>
                  </a:lnTo>
                  <a:lnTo>
                    <a:pt x="393" y="627"/>
                  </a:lnTo>
                  <a:lnTo>
                    <a:pt x="386" y="622"/>
                  </a:lnTo>
                  <a:lnTo>
                    <a:pt x="384" y="619"/>
                  </a:lnTo>
                  <a:lnTo>
                    <a:pt x="382" y="614"/>
                  </a:lnTo>
                  <a:lnTo>
                    <a:pt x="377" y="614"/>
                  </a:lnTo>
                  <a:lnTo>
                    <a:pt x="376" y="610"/>
                  </a:lnTo>
                  <a:lnTo>
                    <a:pt x="370" y="605"/>
                  </a:lnTo>
                  <a:lnTo>
                    <a:pt x="369" y="602"/>
                  </a:lnTo>
                  <a:lnTo>
                    <a:pt x="365" y="600"/>
                  </a:lnTo>
                  <a:lnTo>
                    <a:pt x="360" y="600"/>
                  </a:lnTo>
                  <a:lnTo>
                    <a:pt x="355" y="600"/>
                  </a:lnTo>
                  <a:lnTo>
                    <a:pt x="355" y="607"/>
                  </a:lnTo>
                  <a:lnTo>
                    <a:pt x="355" y="614"/>
                  </a:lnTo>
                  <a:lnTo>
                    <a:pt x="353" y="619"/>
                  </a:lnTo>
                  <a:lnTo>
                    <a:pt x="348" y="621"/>
                  </a:lnTo>
                  <a:lnTo>
                    <a:pt x="343" y="617"/>
                  </a:lnTo>
                  <a:lnTo>
                    <a:pt x="336" y="615"/>
                  </a:lnTo>
                  <a:lnTo>
                    <a:pt x="333" y="615"/>
                  </a:lnTo>
                  <a:lnTo>
                    <a:pt x="331" y="615"/>
                  </a:lnTo>
                  <a:lnTo>
                    <a:pt x="329" y="617"/>
                  </a:lnTo>
                  <a:lnTo>
                    <a:pt x="328" y="621"/>
                  </a:lnTo>
                  <a:lnTo>
                    <a:pt x="331" y="622"/>
                  </a:lnTo>
                  <a:lnTo>
                    <a:pt x="331" y="624"/>
                  </a:lnTo>
                  <a:lnTo>
                    <a:pt x="331" y="627"/>
                  </a:lnTo>
                  <a:lnTo>
                    <a:pt x="328" y="627"/>
                  </a:lnTo>
                  <a:lnTo>
                    <a:pt x="326" y="626"/>
                  </a:lnTo>
                  <a:lnTo>
                    <a:pt x="324" y="624"/>
                  </a:lnTo>
                  <a:lnTo>
                    <a:pt x="321" y="621"/>
                  </a:lnTo>
                  <a:lnTo>
                    <a:pt x="319" y="615"/>
                  </a:lnTo>
                  <a:lnTo>
                    <a:pt x="318" y="614"/>
                  </a:lnTo>
                  <a:lnTo>
                    <a:pt x="314" y="614"/>
                  </a:lnTo>
                  <a:lnTo>
                    <a:pt x="307" y="614"/>
                  </a:lnTo>
                  <a:lnTo>
                    <a:pt x="300" y="614"/>
                  </a:lnTo>
                  <a:lnTo>
                    <a:pt x="295" y="615"/>
                  </a:lnTo>
                  <a:lnTo>
                    <a:pt x="294" y="621"/>
                  </a:lnTo>
                  <a:lnTo>
                    <a:pt x="300" y="626"/>
                  </a:lnTo>
                  <a:lnTo>
                    <a:pt x="307" y="631"/>
                  </a:lnTo>
                  <a:lnTo>
                    <a:pt x="311" y="633"/>
                  </a:lnTo>
                  <a:lnTo>
                    <a:pt x="312" y="638"/>
                  </a:lnTo>
                  <a:lnTo>
                    <a:pt x="314" y="643"/>
                  </a:lnTo>
                  <a:lnTo>
                    <a:pt x="314" y="648"/>
                  </a:lnTo>
                  <a:lnTo>
                    <a:pt x="323" y="653"/>
                  </a:lnTo>
                  <a:lnTo>
                    <a:pt x="328" y="655"/>
                  </a:lnTo>
                  <a:lnTo>
                    <a:pt x="335" y="655"/>
                  </a:lnTo>
                  <a:lnTo>
                    <a:pt x="338" y="656"/>
                  </a:lnTo>
                  <a:lnTo>
                    <a:pt x="340" y="660"/>
                  </a:lnTo>
                  <a:lnTo>
                    <a:pt x="341" y="668"/>
                  </a:lnTo>
                  <a:lnTo>
                    <a:pt x="333" y="668"/>
                  </a:lnTo>
                  <a:lnTo>
                    <a:pt x="326" y="670"/>
                  </a:lnTo>
                  <a:lnTo>
                    <a:pt x="321" y="674"/>
                  </a:lnTo>
                  <a:lnTo>
                    <a:pt x="314" y="675"/>
                  </a:lnTo>
                  <a:lnTo>
                    <a:pt x="309" y="675"/>
                  </a:lnTo>
                  <a:lnTo>
                    <a:pt x="306" y="677"/>
                  </a:lnTo>
                  <a:lnTo>
                    <a:pt x="302" y="679"/>
                  </a:lnTo>
                  <a:lnTo>
                    <a:pt x="300" y="682"/>
                  </a:lnTo>
                  <a:lnTo>
                    <a:pt x="297" y="682"/>
                  </a:lnTo>
                  <a:lnTo>
                    <a:pt x="295" y="680"/>
                  </a:lnTo>
                  <a:lnTo>
                    <a:pt x="294" y="675"/>
                  </a:lnTo>
                  <a:lnTo>
                    <a:pt x="287" y="675"/>
                  </a:lnTo>
                  <a:lnTo>
                    <a:pt x="283" y="679"/>
                  </a:lnTo>
                  <a:lnTo>
                    <a:pt x="280" y="684"/>
                  </a:lnTo>
                  <a:lnTo>
                    <a:pt x="280" y="689"/>
                  </a:lnTo>
                  <a:lnTo>
                    <a:pt x="282" y="692"/>
                  </a:lnTo>
                  <a:lnTo>
                    <a:pt x="283" y="694"/>
                  </a:lnTo>
                  <a:lnTo>
                    <a:pt x="290" y="696"/>
                  </a:lnTo>
                  <a:lnTo>
                    <a:pt x="307" y="696"/>
                  </a:lnTo>
                  <a:lnTo>
                    <a:pt x="314" y="709"/>
                  </a:lnTo>
                  <a:lnTo>
                    <a:pt x="321" y="723"/>
                  </a:lnTo>
                  <a:lnTo>
                    <a:pt x="328" y="725"/>
                  </a:lnTo>
                  <a:lnTo>
                    <a:pt x="331" y="725"/>
                  </a:lnTo>
                  <a:lnTo>
                    <a:pt x="340" y="721"/>
                  </a:lnTo>
                  <a:lnTo>
                    <a:pt x="345" y="716"/>
                  </a:lnTo>
                  <a:lnTo>
                    <a:pt x="350" y="716"/>
                  </a:lnTo>
                  <a:lnTo>
                    <a:pt x="355" y="716"/>
                  </a:lnTo>
                  <a:lnTo>
                    <a:pt x="372" y="716"/>
                  </a:lnTo>
                  <a:lnTo>
                    <a:pt x="379" y="718"/>
                  </a:lnTo>
                  <a:lnTo>
                    <a:pt x="381" y="720"/>
                  </a:lnTo>
                  <a:lnTo>
                    <a:pt x="382" y="723"/>
                  </a:lnTo>
                  <a:lnTo>
                    <a:pt x="374" y="725"/>
                  </a:lnTo>
                  <a:lnTo>
                    <a:pt x="365" y="726"/>
                  </a:lnTo>
                  <a:lnTo>
                    <a:pt x="358" y="732"/>
                  </a:lnTo>
                  <a:lnTo>
                    <a:pt x="355" y="737"/>
                  </a:lnTo>
                  <a:lnTo>
                    <a:pt x="347" y="738"/>
                  </a:lnTo>
                  <a:lnTo>
                    <a:pt x="341" y="740"/>
                  </a:lnTo>
                  <a:lnTo>
                    <a:pt x="338" y="745"/>
                  </a:lnTo>
                  <a:lnTo>
                    <a:pt x="335" y="750"/>
                  </a:lnTo>
                  <a:lnTo>
                    <a:pt x="336" y="752"/>
                  </a:lnTo>
                  <a:lnTo>
                    <a:pt x="338" y="754"/>
                  </a:lnTo>
                  <a:lnTo>
                    <a:pt x="340" y="759"/>
                  </a:lnTo>
                  <a:lnTo>
                    <a:pt x="341" y="771"/>
                  </a:lnTo>
                  <a:lnTo>
                    <a:pt x="362" y="771"/>
                  </a:lnTo>
                  <a:lnTo>
                    <a:pt x="369" y="771"/>
                  </a:lnTo>
                  <a:lnTo>
                    <a:pt x="377" y="767"/>
                  </a:lnTo>
                  <a:lnTo>
                    <a:pt x="384" y="762"/>
                  </a:lnTo>
                  <a:lnTo>
                    <a:pt x="393" y="759"/>
                  </a:lnTo>
                  <a:lnTo>
                    <a:pt x="398" y="757"/>
                  </a:lnTo>
                  <a:lnTo>
                    <a:pt x="403" y="757"/>
                  </a:lnTo>
                  <a:lnTo>
                    <a:pt x="410" y="757"/>
                  </a:lnTo>
                  <a:lnTo>
                    <a:pt x="413" y="760"/>
                  </a:lnTo>
                  <a:lnTo>
                    <a:pt x="418" y="762"/>
                  </a:lnTo>
                  <a:lnTo>
                    <a:pt x="423" y="764"/>
                  </a:lnTo>
                  <a:lnTo>
                    <a:pt x="422" y="767"/>
                  </a:lnTo>
                  <a:lnTo>
                    <a:pt x="420" y="769"/>
                  </a:lnTo>
                  <a:lnTo>
                    <a:pt x="413" y="771"/>
                  </a:lnTo>
                  <a:lnTo>
                    <a:pt x="396" y="771"/>
                  </a:lnTo>
                  <a:lnTo>
                    <a:pt x="396" y="778"/>
                  </a:lnTo>
                  <a:lnTo>
                    <a:pt x="399" y="781"/>
                  </a:lnTo>
                  <a:lnTo>
                    <a:pt x="403" y="784"/>
                  </a:lnTo>
                  <a:lnTo>
                    <a:pt x="410" y="784"/>
                  </a:lnTo>
                  <a:lnTo>
                    <a:pt x="410" y="791"/>
                  </a:lnTo>
                  <a:lnTo>
                    <a:pt x="411" y="796"/>
                  </a:lnTo>
                  <a:lnTo>
                    <a:pt x="415" y="800"/>
                  </a:lnTo>
                  <a:lnTo>
                    <a:pt x="416" y="805"/>
                  </a:lnTo>
                  <a:lnTo>
                    <a:pt x="420" y="805"/>
                  </a:lnTo>
                  <a:lnTo>
                    <a:pt x="423" y="805"/>
                  </a:lnTo>
                  <a:lnTo>
                    <a:pt x="427" y="805"/>
                  </a:lnTo>
                  <a:lnTo>
                    <a:pt x="430" y="805"/>
                  </a:lnTo>
                  <a:lnTo>
                    <a:pt x="430" y="808"/>
                  </a:lnTo>
                  <a:lnTo>
                    <a:pt x="430" y="812"/>
                  </a:lnTo>
                  <a:lnTo>
                    <a:pt x="432" y="822"/>
                  </a:lnTo>
                  <a:lnTo>
                    <a:pt x="432" y="825"/>
                  </a:lnTo>
                  <a:lnTo>
                    <a:pt x="435" y="830"/>
                  </a:lnTo>
                  <a:lnTo>
                    <a:pt x="440" y="834"/>
                  </a:lnTo>
                  <a:lnTo>
                    <a:pt x="445" y="834"/>
                  </a:lnTo>
                  <a:lnTo>
                    <a:pt x="452" y="834"/>
                  </a:lnTo>
                  <a:lnTo>
                    <a:pt x="466" y="832"/>
                  </a:lnTo>
                  <a:lnTo>
                    <a:pt x="471" y="834"/>
                  </a:lnTo>
                  <a:lnTo>
                    <a:pt x="476" y="837"/>
                  </a:lnTo>
                  <a:lnTo>
                    <a:pt x="478" y="837"/>
                  </a:lnTo>
                  <a:lnTo>
                    <a:pt x="491" y="842"/>
                  </a:lnTo>
                  <a:lnTo>
                    <a:pt x="498" y="844"/>
                  </a:lnTo>
                  <a:lnTo>
                    <a:pt x="505" y="846"/>
                  </a:lnTo>
                  <a:lnTo>
                    <a:pt x="539" y="846"/>
                  </a:lnTo>
                  <a:lnTo>
                    <a:pt x="556" y="846"/>
                  </a:lnTo>
                  <a:lnTo>
                    <a:pt x="563" y="847"/>
                  </a:lnTo>
                  <a:lnTo>
                    <a:pt x="565" y="849"/>
                  </a:lnTo>
                  <a:lnTo>
                    <a:pt x="566" y="853"/>
                  </a:lnTo>
                  <a:lnTo>
                    <a:pt x="563" y="859"/>
                  </a:lnTo>
                  <a:lnTo>
                    <a:pt x="560" y="866"/>
                  </a:lnTo>
                  <a:lnTo>
                    <a:pt x="560" y="876"/>
                  </a:lnTo>
                  <a:lnTo>
                    <a:pt x="560" y="887"/>
                  </a:lnTo>
                  <a:lnTo>
                    <a:pt x="551" y="882"/>
                  </a:lnTo>
                  <a:lnTo>
                    <a:pt x="546" y="880"/>
                  </a:lnTo>
                  <a:lnTo>
                    <a:pt x="539" y="880"/>
                  </a:lnTo>
                  <a:lnTo>
                    <a:pt x="537" y="883"/>
                  </a:lnTo>
                  <a:lnTo>
                    <a:pt x="536" y="885"/>
                  </a:lnTo>
                  <a:lnTo>
                    <a:pt x="531" y="887"/>
                  </a:lnTo>
                  <a:lnTo>
                    <a:pt x="519" y="887"/>
                  </a:lnTo>
                  <a:lnTo>
                    <a:pt x="514" y="885"/>
                  </a:lnTo>
                  <a:lnTo>
                    <a:pt x="512" y="883"/>
                  </a:lnTo>
                  <a:lnTo>
                    <a:pt x="512" y="880"/>
                  </a:lnTo>
                  <a:lnTo>
                    <a:pt x="498" y="878"/>
                  </a:lnTo>
                  <a:lnTo>
                    <a:pt x="488" y="873"/>
                  </a:lnTo>
                  <a:lnTo>
                    <a:pt x="476" y="868"/>
                  </a:lnTo>
                  <a:lnTo>
                    <a:pt x="464" y="866"/>
                  </a:lnTo>
                  <a:lnTo>
                    <a:pt x="459" y="875"/>
                  </a:lnTo>
                  <a:lnTo>
                    <a:pt x="457" y="880"/>
                  </a:lnTo>
                  <a:lnTo>
                    <a:pt x="457" y="887"/>
                  </a:lnTo>
                  <a:lnTo>
                    <a:pt x="451" y="887"/>
                  </a:lnTo>
                  <a:lnTo>
                    <a:pt x="445" y="890"/>
                  </a:lnTo>
                  <a:lnTo>
                    <a:pt x="442" y="892"/>
                  </a:lnTo>
                  <a:lnTo>
                    <a:pt x="437" y="893"/>
                  </a:lnTo>
                  <a:lnTo>
                    <a:pt x="437" y="899"/>
                  </a:lnTo>
                  <a:lnTo>
                    <a:pt x="437" y="904"/>
                  </a:lnTo>
                  <a:lnTo>
                    <a:pt x="432" y="909"/>
                  </a:lnTo>
                  <a:lnTo>
                    <a:pt x="428" y="916"/>
                  </a:lnTo>
                  <a:lnTo>
                    <a:pt x="428" y="921"/>
                  </a:lnTo>
                  <a:lnTo>
                    <a:pt x="430" y="928"/>
                  </a:lnTo>
                  <a:lnTo>
                    <a:pt x="422" y="933"/>
                  </a:lnTo>
                  <a:lnTo>
                    <a:pt x="415" y="940"/>
                  </a:lnTo>
                  <a:lnTo>
                    <a:pt x="408" y="946"/>
                  </a:lnTo>
                  <a:lnTo>
                    <a:pt x="403" y="955"/>
                  </a:lnTo>
                  <a:lnTo>
                    <a:pt x="408" y="958"/>
                  </a:lnTo>
                  <a:lnTo>
                    <a:pt x="413" y="960"/>
                  </a:lnTo>
                  <a:lnTo>
                    <a:pt x="418" y="962"/>
                  </a:lnTo>
                  <a:lnTo>
                    <a:pt x="422" y="965"/>
                  </a:lnTo>
                  <a:lnTo>
                    <a:pt x="423" y="969"/>
                  </a:lnTo>
                  <a:lnTo>
                    <a:pt x="420" y="969"/>
                  </a:lnTo>
                  <a:lnTo>
                    <a:pt x="416" y="970"/>
                  </a:lnTo>
                  <a:lnTo>
                    <a:pt x="411" y="975"/>
                  </a:lnTo>
                  <a:lnTo>
                    <a:pt x="406" y="980"/>
                  </a:lnTo>
                  <a:lnTo>
                    <a:pt x="403" y="982"/>
                  </a:lnTo>
                  <a:lnTo>
                    <a:pt x="398" y="984"/>
                  </a:lnTo>
                  <a:lnTo>
                    <a:pt x="398" y="987"/>
                  </a:lnTo>
                  <a:lnTo>
                    <a:pt x="396" y="989"/>
                  </a:lnTo>
                  <a:lnTo>
                    <a:pt x="391" y="991"/>
                  </a:lnTo>
                  <a:lnTo>
                    <a:pt x="387" y="992"/>
                  </a:lnTo>
                  <a:lnTo>
                    <a:pt x="382" y="999"/>
                  </a:lnTo>
                  <a:lnTo>
                    <a:pt x="377" y="1006"/>
                  </a:lnTo>
                  <a:lnTo>
                    <a:pt x="374" y="1008"/>
                  </a:lnTo>
                  <a:lnTo>
                    <a:pt x="369" y="1009"/>
                  </a:lnTo>
                  <a:lnTo>
                    <a:pt x="358" y="1015"/>
                  </a:lnTo>
                  <a:lnTo>
                    <a:pt x="352" y="1020"/>
                  </a:lnTo>
                  <a:lnTo>
                    <a:pt x="341" y="1023"/>
                  </a:lnTo>
                  <a:lnTo>
                    <a:pt x="335" y="1023"/>
                  </a:lnTo>
                  <a:lnTo>
                    <a:pt x="328" y="1023"/>
                  </a:lnTo>
                  <a:lnTo>
                    <a:pt x="326" y="1028"/>
                  </a:lnTo>
                  <a:lnTo>
                    <a:pt x="324" y="1030"/>
                  </a:lnTo>
                  <a:lnTo>
                    <a:pt x="321" y="1030"/>
                  </a:lnTo>
                  <a:lnTo>
                    <a:pt x="307" y="1035"/>
                  </a:lnTo>
                  <a:lnTo>
                    <a:pt x="295" y="1042"/>
                  </a:lnTo>
                  <a:lnTo>
                    <a:pt x="271" y="1055"/>
                  </a:lnTo>
                  <a:lnTo>
                    <a:pt x="258" y="1061"/>
                  </a:lnTo>
                  <a:lnTo>
                    <a:pt x="244" y="1066"/>
                  </a:lnTo>
                  <a:lnTo>
                    <a:pt x="229" y="1069"/>
                  </a:lnTo>
                  <a:lnTo>
                    <a:pt x="212" y="1071"/>
                  </a:lnTo>
                  <a:lnTo>
                    <a:pt x="212" y="1078"/>
                  </a:lnTo>
                  <a:lnTo>
                    <a:pt x="215" y="1081"/>
                  </a:lnTo>
                  <a:lnTo>
                    <a:pt x="219" y="1084"/>
                  </a:lnTo>
                  <a:lnTo>
                    <a:pt x="225" y="1084"/>
                  </a:lnTo>
                  <a:lnTo>
                    <a:pt x="225" y="1088"/>
                  </a:lnTo>
                  <a:lnTo>
                    <a:pt x="227" y="1090"/>
                  </a:lnTo>
                  <a:lnTo>
                    <a:pt x="232" y="1091"/>
                  </a:lnTo>
                  <a:lnTo>
                    <a:pt x="246" y="1091"/>
                  </a:lnTo>
                  <a:lnTo>
                    <a:pt x="294" y="1091"/>
                  </a:lnTo>
                  <a:lnTo>
                    <a:pt x="295" y="1088"/>
                  </a:lnTo>
                  <a:lnTo>
                    <a:pt x="299" y="1086"/>
                  </a:lnTo>
                  <a:lnTo>
                    <a:pt x="307" y="1084"/>
                  </a:lnTo>
                  <a:lnTo>
                    <a:pt x="307" y="1079"/>
                  </a:lnTo>
                  <a:lnTo>
                    <a:pt x="309" y="1076"/>
                  </a:lnTo>
                  <a:lnTo>
                    <a:pt x="312" y="1074"/>
                  </a:lnTo>
                  <a:lnTo>
                    <a:pt x="316" y="1073"/>
                  </a:lnTo>
                  <a:lnTo>
                    <a:pt x="324" y="1071"/>
                  </a:lnTo>
                  <a:lnTo>
                    <a:pt x="326" y="1067"/>
                  </a:lnTo>
                  <a:lnTo>
                    <a:pt x="328" y="1064"/>
                  </a:lnTo>
                  <a:lnTo>
                    <a:pt x="331" y="1062"/>
                  </a:lnTo>
                  <a:lnTo>
                    <a:pt x="333" y="1059"/>
                  </a:lnTo>
                  <a:lnTo>
                    <a:pt x="335" y="1050"/>
                  </a:lnTo>
                  <a:lnTo>
                    <a:pt x="348" y="1050"/>
                  </a:lnTo>
                  <a:lnTo>
                    <a:pt x="348" y="1084"/>
                  </a:lnTo>
                  <a:lnTo>
                    <a:pt x="357" y="1086"/>
                  </a:lnTo>
                  <a:lnTo>
                    <a:pt x="365" y="1088"/>
                  </a:lnTo>
                  <a:lnTo>
                    <a:pt x="370" y="1093"/>
                  </a:lnTo>
                  <a:lnTo>
                    <a:pt x="376" y="1098"/>
                  </a:lnTo>
                  <a:lnTo>
                    <a:pt x="382" y="1100"/>
                  </a:lnTo>
                  <a:lnTo>
                    <a:pt x="386" y="1100"/>
                  </a:lnTo>
                  <a:lnTo>
                    <a:pt x="394" y="1096"/>
                  </a:lnTo>
                  <a:lnTo>
                    <a:pt x="399" y="1091"/>
                  </a:lnTo>
                  <a:lnTo>
                    <a:pt x="404" y="1091"/>
                  </a:lnTo>
                  <a:lnTo>
                    <a:pt x="410" y="1091"/>
                  </a:lnTo>
                  <a:lnTo>
                    <a:pt x="410" y="1096"/>
                  </a:lnTo>
                  <a:lnTo>
                    <a:pt x="408" y="1100"/>
                  </a:lnTo>
                  <a:lnTo>
                    <a:pt x="404" y="1102"/>
                  </a:lnTo>
                  <a:lnTo>
                    <a:pt x="401" y="1103"/>
                  </a:lnTo>
                  <a:lnTo>
                    <a:pt x="393" y="1105"/>
                  </a:lnTo>
                  <a:lnTo>
                    <a:pt x="391" y="1108"/>
                  </a:lnTo>
                  <a:lnTo>
                    <a:pt x="389" y="1112"/>
                  </a:lnTo>
                  <a:lnTo>
                    <a:pt x="399" y="1114"/>
                  </a:lnTo>
                  <a:lnTo>
                    <a:pt x="406" y="1114"/>
                  </a:lnTo>
                  <a:lnTo>
                    <a:pt x="422" y="1110"/>
                  </a:lnTo>
                  <a:lnTo>
                    <a:pt x="435" y="1107"/>
                  </a:lnTo>
                  <a:lnTo>
                    <a:pt x="451" y="1105"/>
                  </a:lnTo>
                  <a:lnTo>
                    <a:pt x="454" y="1100"/>
                  </a:lnTo>
                  <a:lnTo>
                    <a:pt x="457" y="1095"/>
                  </a:lnTo>
                  <a:lnTo>
                    <a:pt x="461" y="1091"/>
                  </a:lnTo>
                  <a:lnTo>
                    <a:pt x="464" y="1084"/>
                  </a:lnTo>
                  <a:lnTo>
                    <a:pt x="464" y="1078"/>
                  </a:lnTo>
                  <a:lnTo>
                    <a:pt x="466" y="1074"/>
                  </a:lnTo>
                  <a:lnTo>
                    <a:pt x="469" y="1069"/>
                  </a:lnTo>
                  <a:lnTo>
                    <a:pt x="471" y="1064"/>
                  </a:lnTo>
                  <a:lnTo>
                    <a:pt x="474" y="1061"/>
                  </a:lnTo>
                  <a:lnTo>
                    <a:pt x="481" y="1059"/>
                  </a:lnTo>
                  <a:lnTo>
                    <a:pt x="488" y="1057"/>
                  </a:lnTo>
                  <a:lnTo>
                    <a:pt x="495" y="1057"/>
                  </a:lnTo>
                  <a:lnTo>
                    <a:pt x="502" y="1057"/>
                  </a:lnTo>
                  <a:lnTo>
                    <a:pt x="507" y="1061"/>
                  </a:lnTo>
                  <a:lnTo>
                    <a:pt x="510" y="1064"/>
                  </a:lnTo>
                  <a:lnTo>
                    <a:pt x="512" y="1071"/>
                  </a:lnTo>
                  <a:lnTo>
                    <a:pt x="510" y="1074"/>
                  </a:lnTo>
                  <a:lnTo>
                    <a:pt x="507" y="1076"/>
                  </a:lnTo>
                  <a:lnTo>
                    <a:pt x="498" y="1078"/>
                  </a:lnTo>
                  <a:lnTo>
                    <a:pt x="498" y="1091"/>
                  </a:lnTo>
                  <a:lnTo>
                    <a:pt x="508" y="1093"/>
                  </a:lnTo>
                  <a:lnTo>
                    <a:pt x="517" y="1096"/>
                  </a:lnTo>
                  <a:lnTo>
                    <a:pt x="520" y="1098"/>
                  </a:lnTo>
                  <a:lnTo>
                    <a:pt x="524" y="1102"/>
                  </a:lnTo>
                  <a:lnTo>
                    <a:pt x="526" y="1107"/>
                  </a:lnTo>
                  <a:lnTo>
                    <a:pt x="526" y="1112"/>
                  </a:lnTo>
                  <a:lnTo>
                    <a:pt x="532" y="1112"/>
                  </a:lnTo>
                  <a:lnTo>
                    <a:pt x="539" y="1112"/>
                  </a:lnTo>
                  <a:lnTo>
                    <a:pt x="544" y="1114"/>
                  </a:lnTo>
                  <a:lnTo>
                    <a:pt x="546" y="1119"/>
                  </a:lnTo>
                  <a:lnTo>
                    <a:pt x="555" y="1120"/>
                  </a:lnTo>
                  <a:lnTo>
                    <a:pt x="558" y="1122"/>
                  </a:lnTo>
                  <a:lnTo>
                    <a:pt x="560" y="1125"/>
                  </a:lnTo>
                  <a:lnTo>
                    <a:pt x="563" y="1127"/>
                  </a:lnTo>
                  <a:lnTo>
                    <a:pt x="565" y="1131"/>
                  </a:lnTo>
                  <a:lnTo>
                    <a:pt x="566" y="1134"/>
                  </a:lnTo>
                  <a:lnTo>
                    <a:pt x="566" y="1139"/>
                  </a:lnTo>
                  <a:lnTo>
                    <a:pt x="563" y="1137"/>
                  </a:lnTo>
                  <a:lnTo>
                    <a:pt x="561" y="1134"/>
                  </a:lnTo>
                  <a:lnTo>
                    <a:pt x="560" y="1131"/>
                  </a:lnTo>
                  <a:lnTo>
                    <a:pt x="560" y="1125"/>
                  </a:lnTo>
                  <a:lnTo>
                    <a:pt x="551" y="1124"/>
                  </a:lnTo>
                  <a:lnTo>
                    <a:pt x="548" y="1122"/>
                  </a:lnTo>
                  <a:lnTo>
                    <a:pt x="546" y="1119"/>
                  </a:lnTo>
                  <a:lnTo>
                    <a:pt x="526" y="1119"/>
                  </a:lnTo>
                  <a:lnTo>
                    <a:pt x="505" y="1119"/>
                  </a:lnTo>
                  <a:lnTo>
                    <a:pt x="468" y="1122"/>
                  </a:lnTo>
                  <a:lnTo>
                    <a:pt x="430" y="1125"/>
                  </a:lnTo>
                  <a:lnTo>
                    <a:pt x="411" y="1127"/>
                  </a:lnTo>
                  <a:lnTo>
                    <a:pt x="389" y="1125"/>
                  </a:lnTo>
                  <a:lnTo>
                    <a:pt x="382" y="1122"/>
                  </a:lnTo>
                  <a:lnTo>
                    <a:pt x="376" y="1119"/>
                  </a:lnTo>
                  <a:lnTo>
                    <a:pt x="365" y="1119"/>
                  </a:lnTo>
                  <a:lnTo>
                    <a:pt x="355" y="1119"/>
                  </a:lnTo>
                  <a:lnTo>
                    <a:pt x="353" y="1115"/>
                  </a:lnTo>
                  <a:lnTo>
                    <a:pt x="352" y="1112"/>
                  </a:lnTo>
                  <a:lnTo>
                    <a:pt x="348" y="1105"/>
                  </a:lnTo>
                  <a:lnTo>
                    <a:pt x="347" y="1102"/>
                  </a:lnTo>
                  <a:lnTo>
                    <a:pt x="345" y="1098"/>
                  </a:lnTo>
                  <a:lnTo>
                    <a:pt x="340" y="1098"/>
                  </a:lnTo>
                  <a:lnTo>
                    <a:pt x="335" y="1098"/>
                  </a:lnTo>
                  <a:lnTo>
                    <a:pt x="326" y="1096"/>
                  </a:lnTo>
                  <a:lnTo>
                    <a:pt x="319" y="1096"/>
                  </a:lnTo>
                  <a:lnTo>
                    <a:pt x="314" y="1098"/>
                  </a:lnTo>
                  <a:lnTo>
                    <a:pt x="309" y="1102"/>
                  </a:lnTo>
                  <a:lnTo>
                    <a:pt x="302" y="1107"/>
                  </a:lnTo>
                  <a:lnTo>
                    <a:pt x="294" y="1112"/>
                  </a:lnTo>
                  <a:lnTo>
                    <a:pt x="292" y="1117"/>
                  </a:lnTo>
                  <a:lnTo>
                    <a:pt x="290" y="1119"/>
                  </a:lnTo>
                  <a:lnTo>
                    <a:pt x="287" y="1119"/>
                  </a:lnTo>
                  <a:lnTo>
                    <a:pt x="273" y="1125"/>
                  </a:lnTo>
                  <a:lnTo>
                    <a:pt x="260" y="1132"/>
                  </a:lnTo>
                  <a:lnTo>
                    <a:pt x="251" y="1134"/>
                  </a:lnTo>
                  <a:lnTo>
                    <a:pt x="242" y="1134"/>
                  </a:lnTo>
                  <a:lnTo>
                    <a:pt x="231" y="1131"/>
                  </a:lnTo>
                  <a:lnTo>
                    <a:pt x="225" y="1129"/>
                  </a:lnTo>
                  <a:lnTo>
                    <a:pt x="220" y="1129"/>
                  </a:lnTo>
                  <a:lnTo>
                    <a:pt x="215" y="1129"/>
                  </a:lnTo>
                  <a:lnTo>
                    <a:pt x="212" y="1132"/>
                  </a:lnTo>
                  <a:lnTo>
                    <a:pt x="212" y="1141"/>
                  </a:lnTo>
                  <a:lnTo>
                    <a:pt x="215" y="1146"/>
                  </a:lnTo>
                  <a:lnTo>
                    <a:pt x="220" y="1149"/>
                  </a:lnTo>
                  <a:lnTo>
                    <a:pt x="225" y="1153"/>
                  </a:lnTo>
                  <a:lnTo>
                    <a:pt x="225" y="1180"/>
                  </a:lnTo>
                  <a:lnTo>
                    <a:pt x="224" y="1185"/>
                  </a:lnTo>
                  <a:lnTo>
                    <a:pt x="222" y="1189"/>
                  </a:lnTo>
                  <a:lnTo>
                    <a:pt x="215" y="1194"/>
                  </a:lnTo>
                  <a:lnTo>
                    <a:pt x="208" y="1199"/>
                  </a:lnTo>
                  <a:lnTo>
                    <a:pt x="207" y="1202"/>
                  </a:lnTo>
                  <a:lnTo>
                    <a:pt x="205" y="1207"/>
                  </a:lnTo>
                  <a:lnTo>
                    <a:pt x="198" y="1213"/>
                  </a:lnTo>
                  <a:lnTo>
                    <a:pt x="195" y="1218"/>
                  </a:lnTo>
                  <a:lnTo>
                    <a:pt x="193" y="1226"/>
                  </a:lnTo>
                  <a:lnTo>
                    <a:pt x="191" y="1235"/>
                  </a:lnTo>
                  <a:lnTo>
                    <a:pt x="191" y="1255"/>
                  </a:lnTo>
                  <a:lnTo>
                    <a:pt x="196" y="1255"/>
                  </a:lnTo>
                  <a:lnTo>
                    <a:pt x="200" y="1257"/>
                  </a:lnTo>
                  <a:lnTo>
                    <a:pt x="203" y="1259"/>
                  </a:lnTo>
                  <a:lnTo>
                    <a:pt x="205" y="1262"/>
                  </a:lnTo>
                  <a:lnTo>
                    <a:pt x="190" y="1265"/>
                  </a:lnTo>
                  <a:lnTo>
                    <a:pt x="176" y="1271"/>
                  </a:lnTo>
                  <a:lnTo>
                    <a:pt x="160" y="1276"/>
                  </a:lnTo>
                  <a:lnTo>
                    <a:pt x="152" y="1276"/>
                  </a:lnTo>
                  <a:lnTo>
                    <a:pt x="142" y="1276"/>
                  </a:lnTo>
                  <a:lnTo>
                    <a:pt x="138" y="1276"/>
                  </a:lnTo>
                  <a:lnTo>
                    <a:pt x="121" y="1284"/>
                  </a:lnTo>
                  <a:lnTo>
                    <a:pt x="114" y="1288"/>
                  </a:lnTo>
                  <a:lnTo>
                    <a:pt x="106" y="1289"/>
                  </a:lnTo>
                  <a:lnTo>
                    <a:pt x="102" y="1289"/>
                  </a:lnTo>
                  <a:lnTo>
                    <a:pt x="62" y="1289"/>
                  </a:lnTo>
                  <a:lnTo>
                    <a:pt x="60" y="1291"/>
                  </a:lnTo>
                  <a:lnTo>
                    <a:pt x="58" y="1293"/>
                  </a:lnTo>
                  <a:lnTo>
                    <a:pt x="55" y="1296"/>
                  </a:lnTo>
                  <a:lnTo>
                    <a:pt x="50" y="1298"/>
                  </a:lnTo>
                  <a:lnTo>
                    <a:pt x="48" y="1300"/>
                  </a:lnTo>
                  <a:lnTo>
                    <a:pt x="48" y="1303"/>
                  </a:lnTo>
                  <a:lnTo>
                    <a:pt x="51" y="1305"/>
                  </a:lnTo>
                  <a:lnTo>
                    <a:pt x="51" y="1306"/>
                  </a:lnTo>
                  <a:lnTo>
                    <a:pt x="51" y="1310"/>
                  </a:lnTo>
                  <a:lnTo>
                    <a:pt x="48" y="1310"/>
                  </a:lnTo>
                  <a:lnTo>
                    <a:pt x="39" y="1310"/>
                  </a:lnTo>
                  <a:lnTo>
                    <a:pt x="34" y="1311"/>
                  </a:lnTo>
                  <a:lnTo>
                    <a:pt x="31" y="1315"/>
                  </a:lnTo>
                  <a:lnTo>
                    <a:pt x="27" y="1320"/>
                  </a:lnTo>
                  <a:lnTo>
                    <a:pt x="24" y="1325"/>
                  </a:lnTo>
                  <a:lnTo>
                    <a:pt x="21" y="1329"/>
                  </a:lnTo>
                  <a:lnTo>
                    <a:pt x="14" y="1330"/>
                  </a:lnTo>
                  <a:lnTo>
                    <a:pt x="7" y="1330"/>
                  </a:lnTo>
                  <a:lnTo>
                    <a:pt x="7" y="1337"/>
                  </a:lnTo>
                  <a:lnTo>
                    <a:pt x="9" y="1342"/>
                  </a:lnTo>
                  <a:lnTo>
                    <a:pt x="14" y="1342"/>
                  </a:lnTo>
                  <a:lnTo>
                    <a:pt x="15" y="1346"/>
                  </a:lnTo>
                  <a:lnTo>
                    <a:pt x="19" y="1352"/>
                  </a:lnTo>
                  <a:lnTo>
                    <a:pt x="22" y="1359"/>
                  </a:lnTo>
                  <a:lnTo>
                    <a:pt x="24" y="1359"/>
                  </a:lnTo>
                  <a:lnTo>
                    <a:pt x="27" y="1359"/>
                  </a:lnTo>
                  <a:lnTo>
                    <a:pt x="36" y="1363"/>
                  </a:lnTo>
                  <a:lnTo>
                    <a:pt x="44" y="1368"/>
                  </a:lnTo>
                  <a:lnTo>
                    <a:pt x="46" y="1371"/>
                  </a:lnTo>
                  <a:lnTo>
                    <a:pt x="48" y="1376"/>
                  </a:lnTo>
                  <a:lnTo>
                    <a:pt x="50" y="1380"/>
                  </a:lnTo>
                  <a:lnTo>
                    <a:pt x="51" y="1383"/>
                  </a:lnTo>
                  <a:lnTo>
                    <a:pt x="55" y="1385"/>
                  </a:lnTo>
                  <a:lnTo>
                    <a:pt x="60" y="1385"/>
                  </a:lnTo>
                  <a:lnTo>
                    <a:pt x="65" y="1385"/>
                  </a:lnTo>
                  <a:lnTo>
                    <a:pt x="68" y="1387"/>
                  </a:lnTo>
                  <a:lnTo>
                    <a:pt x="75" y="1398"/>
                  </a:lnTo>
                  <a:lnTo>
                    <a:pt x="178" y="1398"/>
                  </a:lnTo>
                  <a:lnTo>
                    <a:pt x="183" y="1398"/>
                  </a:lnTo>
                  <a:lnTo>
                    <a:pt x="188" y="1397"/>
                  </a:lnTo>
                  <a:lnTo>
                    <a:pt x="196" y="1393"/>
                  </a:lnTo>
                  <a:lnTo>
                    <a:pt x="201" y="1392"/>
                  </a:lnTo>
                  <a:lnTo>
                    <a:pt x="205" y="1390"/>
                  </a:lnTo>
                  <a:lnTo>
                    <a:pt x="208" y="1393"/>
                  </a:lnTo>
                  <a:lnTo>
                    <a:pt x="212" y="1398"/>
                  </a:lnTo>
                  <a:lnTo>
                    <a:pt x="207" y="1402"/>
                  </a:lnTo>
                  <a:lnTo>
                    <a:pt x="201" y="1404"/>
                  </a:lnTo>
                  <a:lnTo>
                    <a:pt x="188" y="1405"/>
                  </a:lnTo>
                  <a:lnTo>
                    <a:pt x="157" y="1405"/>
                  </a:lnTo>
                  <a:lnTo>
                    <a:pt x="157" y="1409"/>
                  </a:lnTo>
                  <a:lnTo>
                    <a:pt x="155" y="1410"/>
                  </a:lnTo>
                  <a:lnTo>
                    <a:pt x="148" y="1409"/>
                  </a:lnTo>
                  <a:lnTo>
                    <a:pt x="143" y="1410"/>
                  </a:lnTo>
                  <a:lnTo>
                    <a:pt x="137" y="1417"/>
                  </a:lnTo>
                  <a:lnTo>
                    <a:pt x="133" y="1419"/>
                  </a:lnTo>
                  <a:lnTo>
                    <a:pt x="130" y="1419"/>
                  </a:lnTo>
                  <a:lnTo>
                    <a:pt x="126" y="1421"/>
                  </a:lnTo>
                  <a:lnTo>
                    <a:pt x="121" y="1424"/>
                  </a:lnTo>
                  <a:lnTo>
                    <a:pt x="114" y="1427"/>
                  </a:lnTo>
                  <a:lnTo>
                    <a:pt x="111" y="1427"/>
                  </a:lnTo>
                  <a:lnTo>
                    <a:pt x="106" y="1426"/>
                  </a:lnTo>
                  <a:lnTo>
                    <a:pt x="102" y="1426"/>
                  </a:lnTo>
                  <a:lnTo>
                    <a:pt x="97" y="1427"/>
                  </a:lnTo>
                  <a:lnTo>
                    <a:pt x="92" y="1431"/>
                  </a:lnTo>
                  <a:lnTo>
                    <a:pt x="84" y="1436"/>
                  </a:lnTo>
                  <a:lnTo>
                    <a:pt x="80" y="1438"/>
                  </a:lnTo>
                  <a:lnTo>
                    <a:pt x="75" y="1436"/>
                  </a:lnTo>
                  <a:lnTo>
                    <a:pt x="70" y="1438"/>
                  </a:lnTo>
                  <a:lnTo>
                    <a:pt x="67" y="1439"/>
                  </a:lnTo>
                  <a:lnTo>
                    <a:pt x="65" y="1444"/>
                  </a:lnTo>
                  <a:lnTo>
                    <a:pt x="62" y="1453"/>
                  </a:lnTo>
                  <a:lnTo>
                    <a:pt x="56" y="1463"/>
                  </a:lnTo>
                  <a:lnTo>
                    <a:pt x="55" y="1463"/>
                  </a:lnTo>
                  <a:lnTo>
                    <a:pt x="55" y="1465"/>
                  </a:lnTo>
                  <a:lnTo>
                    <a:pt x="53" y="1465"/>
                  </a:lnTo>
                  <a:lnTo>
                    <a:pt x="46" y="1467"/>
                  </a:lnTo>
                  <a:lnTo>
                    <a:pt x="44" y="1467"/>
                  </a:lnTo>
                  <a:lnTo>
                    <a:pt x="41" y="1467"/>
                  </a:lnTo>
                  <a:lnTo>
                    <a:pt x="36" y="1467"/>
                  </a:lnTo>
                  <a:lnTo>
                    <a:pt x="33" y="1468"/>
                  </a:lnTo>
                  <a:lnTo>
                    <a:pt x="29" y="1470"/>
                  </a:lnTo>
                  <a:lnTo>
                    <a:pt x="27" y="1473"/>
                  </a:lnTo>
                  <a:lnTo>
                    <a:pt x="34" y="1477"/>
                  </a:lnTo>
                  <a:lnTo>
                    <a:pt x="36" y="1479"/>
                  </a:lnTo>
                  <a:lnTo>
                    <a:pt x="41" y="1480"/>
                  </a:lnTo>
                  <a:lnTo>
                    <a:pt x="46" y="1482"/>
                  </a:lnTo>
                  <a:lnTo>
                    <a:pt x="56" y="1482"/>
                  </a:lnTo>
                  <a:lnTo>
                    <a:pt x="67" y="1480"/>
                  </a:lnTo>
                  <a:lnTo>
                    <a:pt x="75" y="1480"/>
                  </a:lnTo>
                  <a:lnTo>
                    <a:pt x="79" y="1480"/>
                  </a:lnTo>
                  <a:lnTo>
                    <a:pt x="97" y="1479"/>
                  </a:lnTo>
                  <a:lnTo>
                    <a:pt x="108" y="1477"/>
                  </a:lnTo>
                  <a:lnTo>
                    <a:pt x="116" y="1473"/>
                  </a:lnTo>
                  <a:lnTo>
                    <a:pt x="121" y="1477"/>
                  </a:lnTo>
                  <a:lnTo>
                    <a:pt x="128" y="1479"/>
                  </a:lnTo>
                  <a:lnTo>
                    <a:pt x="135" y="1480"/>
                  </a:lnTo>
                  <a:lnTo>
                    <a:pt x="143" y="1480"/>
                  </a:lnTo>
                  <a:lnTo>
                    <a:pt x="147" y="1479"/>
                  </a:lnTo>
                  <a:lnTo>
                    <a:pt x="148" y="1477"/>
                  </a:lnTo>
                  <a:lnTo>
                    <a:pt x="148" y="1475"/>
                  </a:lnTo>
                  <a:lnTo>
                    <a:pt x="150" y="1473"/>
                  </a:lnTo>
                  <a:lnTo>
                    <a:pt x="160" y="1472"/>
                  </a:lnTo>
                  <a:lnTo>
                    <a:pt x="174" y="1473"/>
                  </a:lnTo>
                  <a:lnTo>
                    <a:pt x="190" y="1473"/>
                  </a:lnTo>
                  <a:lnTo>
                    <a:pt x="205" y="1473"/>
                  </a:lnTo>
                  <a:lnTo>
                    <a:pt x="207" y="1472"/>
                  </a:lnTo>
                  <a:lnTo>
                    <a:pt x="208" y="1470"/>
                  </a:lnTo>
                  <a:lnTo>
                    <a:pt x="212" y="1467"/>
                  </a:lnTo>
                  <a:lnTo>
                    <a:pt x="217" y="1465"/>
                  </a:lnTo>
                  <a:lnTo>
                    <a:pt x="219" y="1463"/>
                  </a:lnTo>
                  <a:lnTo>
                    <a:pt x="219" y="1460"/>
                  </a:lnTo>
                  <a:lnTo>
                    <a:pt x="220" y="1456"/>
                  </a:lnTo>
                  <a:lnTo>
                    <a:pt x="224" y="1455"/>
                  </a:lnTo>
                  <a:lnTo>
                    <a:pt x="232" y="1453"/>
                  </a:lnTo>
                  <a:lnTo>
                    <a:pt x="234" y="1462"/>
                  </a:lnTo>
                  <a:lnTo>
                    <a:pt x="234" y="1468"/>
                  </a:lnTo>
                  <a:lnTo>
                    <a:pt x="232" y="1475"/>
                  </a:lnTo>
                  <a:lnTo>
                    <a:pt x="229" y="1479"/>
                  </a:lnTo>
                  <a:lnTo>
                    <a:pt x="225" y="1482"/>
                  </a:lnTo>
                  <a:lnTo>
                    <a:pt x="220" y="1485"/>
                  </a:lnTo>
                  <a:lnTo>
                    <a:pt x="210" y="1489"/>
                  </a:lnTo>
                  <a:lnTo>
                    <a:pt x="184" y="1492"/>
                  </a:lnTo>
                  <a:lnTo>
                    <a:pt x="172" y="1496"/>
                  </a:lnTo>
                  <a:lnTo>
                    <a:pt x="167" y="1497"/>
                  </a:lnTo>
                  <a:lnTo>
                    <a:pt x="164" y="1501"/>
                  </a:lnTo>
                  <a:lnTo>
                    <a:pt x="159" y="1501"/>
                  </a:lnTo>
                  <a:lnTo>
                    <a:pt x="155" y="1502"/>
                  </a:lnTo>
                  <a:lnTo>
                    <a:pt x="152" y="1504"/>
                  </a:lnTo>
                  <a:lnTo>
                    <a:pt x="150" y="1508"/>
                  </a:lnTo>
                  <a:lnTo>
                    <a:pt x="140" y="1508"/>
                  </a:lnTo>
                  <a:lnTo>
                    <a:pt x="137" y="1509"/>
                  </a:lnTo>
                  <a:lnTo>
                    <a:pt x="133" y="1511"/>
                  </a:lnTo>
                  <a:lnTo>
                    <a:pt x="131" y="1514"/>
                  </a:lnTo>
                  <a:lnTo>
                    <a:pt x="130" y="1518"/>
                  </a:lnTo>
                  <a:lnTo>
                    <a:pt x="130" y="1528"/>
                  </a:lnTo>
                  <a:lnTo>
                    <a:pt x="137" y="1530"/>
                  </a:lnTo>
                  <a:lnTo>
                    <a:pt x="142" y="1528"/>
                  </a:lnTo>
                  <a:lnTo>
                    <a:pt x="150" y="1525"/>
                  </a:lnTo>
                  <a:lnTo>
                    <a:pt x="159" y="1521"/>
                  </a:lnTo>
                  <a:lnTo>
                    <a:pt x="164" y="1519"/>
                  </a:lnTo>
                  <a:lnTo>
                    <a:pt x="171" y="1521"/>
                  </a:lnTo>
                  <a:lnTo>
                    <a:pt x="176" y="1523"/>
                  </a:lnTo>
                  <a:lnTo>
                    <a:pt x="181" y="1523"/>
                  </a:lnTo>
                  <a:lnTo>
                    <a:pt x="186" y="1521"/>
                  </a:lnTo>
                  <a:lnTo>
                    <a:pt x="190" y="1518"/>
                  </a:lnTo>
                  <a:lnTo>
                    <a:pt x="193" y="1516"/>
                  </a:lnTo>
                  <a:lnTo>
                    <a:pt x="195" y="1514"/>
                  </a:lnTo>
                  <a:lnTo>
                    <a:pt x="196" y="1516"/>
                  </a:lnTo>
                  <a:lnTo>
                    <a:pt x="198" y="1521"/>
                  </a:lnTo>
                  <a:lnTo>
                    <a:pt x="196" y="1525"/>
                  </a:lnTo>
                  <a:lnTo>
                    <a:pt x="193" y="1526"/>
                  </a:lnTo>
                  <a:lnTo>
                    <a:pt x="184" y="1528"/>
                  </a:lnTo>
                  <a:lnTo>
                    <a:pt x="184" y="1531"/>
                  </a:lnTo>
                  <a:lnTo>
                    <a:pt x="183" y="1533"/>
                  </a:lnTo>
                  <a:lnTo>
                    <a:pt x="178" y="1535"/>
                  </a:lnTo>
                  <a:lnTo>
                    <a:pt x="143" y="1535"/>
                  </a:lnTo>
                  <a:lnTo>
                    <a:pt x="137" y="1540"/>
                  </a:lnTo>
                  <a:lnTo>
                    <a:pt x="126" y="1542"/>
                  </a:lnTo>
                  <a:lnTo>
                    <a:pt x="114" y="1542"/>
                  </a:lnTo>
                  <a:lnTo>
                    <a:pt x="102" y="1542"/>
                  </a:lnTo>
                  <a:lnTo>
                    <a:pt x="102" y="1547"/>
                  </a:lnTo>
                  <a:lnTo>
                    <a:pt x="101" y="1550"/>
                  </a:lnTo>
                  <a:lnTo>
                    <a:pt x="99" y="1554"/>
                  </a:lnTo>
                  <a:lnTo>
                    <a:pt x="96" y="1555"/>
                  </a:lnTo>
                  <a:lnTo>
                    <a:pt x="94" y="1562"/>
                  </a:lnTo>
                  <a:lnTo>
                    <a:pt x="96" y="1566"/>
                  </a:lnTo>
                  <a:lnTo>
                    <a:pt x="97" y="1569"/>
                  </a:lnTo>
                  <a:lnTo>
                    <a:pt x="101" y="1571"/>
                  </a:lnTo>
                  <a:lnTo>
                    <a:pt x="106" y="1576"/>
                  </a:lnTo>
                  <a:lnTo>
                    <a:pt x="108" y="1579"/>
                  </a:lnTo>
                  <a:lnTo>
                    <a:pt x="109" y="1583"/>
                  </a:lnTo>
                  <a:lnTo>
                    <a:pt x="118" y="1583"/>
                  </a:lnTo>
                  <a:lnTo>
                    <a:pt x="125" y="1581"/>
                  </a:lnTo>
                  <a:lnTo>
                    <a:pt x="130" y="1577"/>
                  </a:lnTo>
                  <a:lnTo>
                    <a:pt x="137" y="1576"/>
                  </a:lnTo>
                  <a:lnTo>
                    <a:pt x="138" y="1571"/>
                  </a:lnTo>
                  <a:lnTo>
                    <a:pt x="140" y="1569"/>
                  </a:lnTo>
                  <a:lnTo>
                    <a:pt x="143" y="1569"/>
                  </a:lnTo>
                  <a:lnTo>
                    <a:pt x="159" y="1567"/>
                  </a:lnTo>
                  <a:lnTo>
                    <a:pt x="172" y="1564"/>
                  </a:lnTo>
                  <a:lnTo>
                    <a:pt x="186" y="1560"/>
                  </a:lnTo>
                  <a:lnTo>
                    <a:pt x="195" y="1560"/>
                  </a:lnTo>
                  <a:lnTo>
                    <a:pt x="205" y="1562"/>
                  </a:lnTo>
                  <a:lnTo>
                    <a:pt x="207" y="1566"/>
                  </a:lnTo>
                  <a:lnTo>
                    <a:pt x="208" y="1567"/>
                  </a:lnTo>
                  <a:lnTo>
                    <a:pt x="213" y="1567"/>
                  </a:lnTo>
                  <a:lnTo>
                    <a:pt x="219" y="1569"/>
                  </a:lnTo>
                  <a:lnTo>
                    <a:pt x="222" y="1572"/>
                  </a:lnTo>
                  <a:lnTo>
                    <a:pt x="224" y="1574"/>
                  </a:lnTo>
                  <a:lnTo>
                    <a:pt x="225" y="1577"/>
                  </a:lnTo>
                  <a:lnTo>
                    <a:pt x="225" y="1583"/>
                  </a:lnTo>
                  <a:lnTo>
                    <a:pt x="225" y="1586"/>
                  </a:lnTo>
                  <a:lnTo>
                    <a:pt x="225" y="1603"/>
                  </a:lnTo>
                  <a:lnTo>
                    <a:pt x="234" y="1603"/>
                  </a:lnTo>
                  <a:lnTo>
                    <a:pt x="241" y="1601"/>
                  </a:lnTo>
                  <a:lnTo>
                    <a:pt x="254" y="1598"/>
                  </a:lnTo>
                  <a:lnTo>
                    <a:pt x="266" y="1593"/>
                  </a:lnTo>
                  <a:lnTo>
                    <a:pt x="271" y="1591"/>
                  </a:lnTo>
                  <a:lnTo>
                    <a:pt x="280" y="1589"/>
                  </a:lnTo>
                  <a:lnTo>
                    <a:pt x="321" y="1589"/>
                  </a:lnTo>
                  <a:lnTo>
                    <a:pt x="326" y="1591"/>
                  </a:lnTo>
                  <a:lnTo>
                    <a:pt x="329" y="1595"/>
                  </a:lnTo>
                  <a:lnTo>
                    <a:pt x="336" y="1601"/>
                  </a:lnTo>
                  <a:lnTo>
                    <a:pt x="340" y="1605"/>
                  </a:lnTo>
                  <a:lnTo>
                    <a:pt x="343" y="1608"/>
                  </a:lnTo>
                  <a:lnTo>
                    <a:pt x="348" y="1610"/>
                  </a:lnTo>
                  <a:lnTo>
                    <a:pt x="355" y="1610"/>
                  </a:lnTo>
                  <a:lnTo>
                    <a:pt x="357" y="1606"/>
                  </a:lnTo>
                  <a:lnTo>
                    <a:pt x="360" y="1605"/>
                  </a:lnTo>
                  <a:lnTo>
                    <a:pt x="369" y="1603"/>
                  </a:lnTo>
                  <a:lnTo>
                    <a:pt x="369" y="1589"/>
                  </a:lnTo>
                  <a:lnTo>
                    <a:pt x="369" y="1586"/>
                  </a:lnTo>
                  <a:lnTo>
                    <a:pt x="372" y="1584"/>
                  </a:lnTo>
                  <a:lnTo>
                    <a:pt x="374" y="1586"/>
                  </a:lnTo>
                  <a:lnTo>
                    <a:pt x="376" y="1589"/>
                  </a:lnTo>
                  <a:lnTo>
                    <a:pt x="379" y="1596"/>
                  </a:lnTo>
                  <a:lnTo>
                    <a:pt x="384" y="1603"/>
                  </a:lnTo>
                  <a:lnTo>
                    <a:pt x="387" y="1606"/>
                  </a:lnTo>
                  <a:lnTo>
                    <a:pt x="393" y="1608"/>
                  </a:lnTo>
                  <a:lnTo>
                    <a:pt x="398" y="1610"/>
                  </a:lnTo>
                  <a:lnTo>
                    <a:pt x="403" y="1610"/>
                  </a:lnTo>
                  <a:lnTo>
                    <a:pt x="408" y="1608"/>
                  </a:lnTo>
                  <a:lnTo>
                    <a:pt x="411" y="1606"/>
                  </a:lnTo>
                  <a:lnTo>
                    <a:pt x="418" y="1598"/>
                  </a:lnTo>
                  <a:lnTo>
                    <a:pt x="423" y="1589"/>
                  </a:lnTo>
                  <a:lnTo>
                    <a:pt x="427" y="1586"/>
                  </a:lnTo>
                  <a:lnTo>
                    <a:pt x="430" y="1583"/>
                  </a:lnTo>
                  <a:lnTo>
                    <a:pt x="432" y="1588"/>
                  </a:lnTo>
                  <a:lnTo>
                    <a:pt x="435" y="1593"/>
                  </a:lnTo>
                  <a:lnTo>
                    <a:pt x="444" y="1600"/>
                  </a:lnTo>
                  <a:lnTo>
                    <a:pt x="454" y="1605"/>
                  </a:lnTo>
                  <a:lnTo>
                    <a:pt x="464" y="1610"/>
                  </a:lnTo>
                  <a:lnTo>
                    <a:pt x="469" y="1601"/>
                  </a:lnTo>
                  <a:lnTo>
                    <a:pt x="471" y="1596"/>
                  </a:lnTo>
                  <a:lnTo>
                    <a:pt x="471" y="1589"/>
                  </a:lnTo>
                  <a:lnTo>
                    <a:pt x="471" y="1584"/>
                  </a:lnTo>
                  <a:lnTo>
                    <a:pt x="473" y="1581"/>
                  </a:lnTo>
                  <a:lnTo>
                    <a:pt x="474" y="1577"/>
                  </a:lnTo>
                  <a:lnTo>
                    <a:pt x="478" y="1576"/>
                  </a:lnTo>
                  <a:lnTo>
                    <a:pt x="495" y="1574"/>
                  </a:lnTo>
                  <a:lnTo>
                    <a:pt x="508" y="1571"/>
                  </a:lnTo>
                  <a:lnTo>
                    <a:pt x="524" y="1566"/>
                  </a:lnTo>
                  <a:lnTo>
                    <a:pt x="539" y="1562"/>
                  </a:lnTo>
                  <a:lnTo>
                    <a:pt x="539" y="1557"/>
                  </a:lnTo>
                  <a:lnTo>
                    <a:pt x="541" y="1554"/>
                  </a:lnTo>
                  <a:lnTo>
                    <a:pt x="543" y="1550"/>
                  </a:lnTo>
                  <a:lnTo>
                    <a:pt x="546" y="1548"/>
                  </a:lnTo>
                  <a:lnTo>
                    <a:pt x="548" y="1537"/>
                  </a:lnTo>
                  <a:lnTo>
                    <a:pt x="546" y="1526"/>
                  </a:lnTo>
                  <a:lnTo>
                    <a:pt x="544" y="1519"/>
                  </a:lnTo>
                  <a:lnTo>
                    <a:pt x="541" y="1513"/>
                  </a:lnTo>
                  <a:lnTo>
                    <a:pt x="541" y="1511"/>
                  </a:lnTo>
                  <a:lnTo>
                    <a:pt x="539" y="1508"/>
                  </a:lnTo>
                  <a:lnTo>
                    <a:pt x="539" y="1506"/>
                  </a:lnTo>
                  <a:lnTo>
                    <a:pt x="534" y="1502"/>
                  </a:lnTo>
                  <a:lnTo>
                    <a:pt x="531" y="1499"/>
                  </a:lnTo>
                  <a:lnTo>
                    <a:pt x="529" y="1497"/>
                  </a:lnTo>
                  <a:lnTo>
                    <a:pt x="529" y="1492"/>
                  </a:lnTo>
                  <a:lnTo>
                    <a:pt x="531" y="1491"/>
                  </a:lnTo>
                  <a:lnTo>
                    <a:pt x="532" y="1487"/>
                  </a:lnTo>
                  <a:lnTo>
                    <a:pt x="532" y="1480"/>
                  </a:lnTo>
                  <a:lnTo>
                    <a:pt x="541" y="1485"/>
                  </a:lnTo>
                  <a:lnTo>
                    <a:pt x="548" y="1492"/>
                  </a:lnTo>
                  <a:lnTo>
                    <a:pt x="555" y="1499"/>
                  </a:lnTo>
                  <a:lnTo>
                    <a:pt x="560" y="1508"/>
                  </a:lnTo>
                  <a:lnTo>
                    <a:pt x="577" y="1508"/>
                  </a:lnTo>
                  <a:lnTo>
                    <a:pt x="584" y="1509"/>
                  </a:lnTo>
                  <a:lnTo>
                    <a:pt x="585" y="1511"/>
                  </a:lnTo>
                  <a:lnTo>
                    <a:pt x="587" y="1514"/>
                  </a:lnTo>
                  <a:lnTo>
                    <a:pt x="584" y="1519"/>
                  </a:lnTo>
                  <a:lnTo>
                    <a:pt x="580" y="1521"/>
                  </a:lnTo>
                  <a:lnTo>
                    <a:pt x="568" y="1523"/>
                  </a:lnTo>
                  <a:lnTo>
                    <a:pt x="561" y="1523"/>
                  </a:lnTo>
                  <a:lnTo>
                    <a:pt x="558" y="1526"/>
                  </a:lnTo>
                  <a:lnTo>
                    <a:pt x="556" y="1533"/>
                  </a:lnTo>
                  <a:lnTo>
                    <a:pt x="560" y="1542"/>
                  </a:lnTo>
                  <a:lnTo>
                    <a:pt x="560" y="1547"/>
                  </a:lnTo>
                  <a:lnTo>
                    <a:pt x="563" y="1548"/>
                  </a:lnTo>
                  <a:lnTo>
                    <a:pt x="566" y="1548"/>
                  </a:lnTo>
                  <a:lnTo>
                    <a:pt x="573" y="1548"/>
                  </a:lnTo>
                  <a:lnTo>
                    <a:pt x="578" y="1548"/>
                  </a:lnTo>
                  <a:lnTo>
                    <a:pt x="584" y="1548"/>
                  </a:lnTo>
                  <a:lnTo>
                    <a:pt x="587" y="1550"/>
                  </a:lnTo>
                  <a:lnTo>
                    <a:pt x="587" y="1555"/>
                  </a:lnTo>
                  <a:lnTo>
                    <a:pt x="601" y="1555"/>
                  </a:lnTo>
                  <a:lnTo>
                    <a:pt x="602" y="1550"/>
                  </a:lnTo>
                  <a:lnTo>
                    <a:pt x="604" y="1548"/>
                  </a:lnTo>
                  <a:lnTo>
                    <a:pt x="607" y="1548"/>
                  </a:lnTo>
                  <a:lnTo>
                    <a:pt x="616" y="1548"/>
                  </a:lnTo>
                  <a:lnTo>
                    <a:pt x="624" y="1547"/>
                  </a:lnTo>
                  <a:lnTo>
                    <a:pt x="638" y="1542"/>
                  </a:lnTo>
                  <a:lnTo>
                    <a:pt x="652" y="1537"/>
                  </a:lnTo>
                  <a:lnTo>
                    <a:pt x="659" y="1535"/>
                  </a:lnTo>
                  <a:lnTo>
                    <a:pt x="669" y="1535"/>
                  </a:lnTo>
                  <a:lnTo>
                    <a:pt x="676" y="1521"/>
                  </a:lnTo>
                  <a:lnTo>
                    <a:pt x="682" y="1508"/>
                  </a:lnTo>
                  <a:lnTo>
                    <a:pt x="686" y="1502"/>
                  </a:lnTo>
                  <a:lnTo>
                    <a:pt x="688" y="1496"/>
                  </a:lnTo>
                  <a:lnTo>
                    <a:pt x="691" y="1491"/>
                  </a:lnTo>
                  <a:lnTo>
                    <a:pt x="693" y="1489"/>
                  </a:lnTo>
                  <a:lnTo>
                    <a:pt x="696" y="1487"/>
                  </a:lnTo>
                  <a:lnTo>
                    <a:pt x="700" y="1489"/>
                  </a:lnTo>
                  <a:lnTo>
                    <a:pt x="701" y="1492"/>
                  </a:lnTo>
                  <a:lnTo>
                    <a:pt x="703" y="1501"/>
                  </a:lnTo>
                  <a:lnTo>
                    <a:pt x="706" y="1501"/>
                  </a:lnTo>
                  <a:lnTo>
                    <a:pt x="708" y="1502"/>
                  </a:lnTo>
                  <a:lnTo>
                    <a:pt x="710" y="1508"/>
                  </a:lnTo>
                  <a:lnTo>
                    <a:pt x="715" y="1511"/>
                  </a:lnTo>
                  <a:lnTo>
                    <a:pt x="722" y="1513"/>
                  </a:lnTo>
                  <a:lnTo>
                    <a:pt x="729" y="1514"/>
                  </a:lnTo>
                  <a:lnTo>
                    <a:pt x="737" y="1514"/>
                  </a:lnTo>
                  <a:lnTo>
                    <a:pt x="739" y="1513"/>
                  </a:lnTo>
                  <a:lnTo>
                    <a:pt x="741" y="1511"/>
                  </a:lnTo>
                  <a:lnTo>
                    <a:pt x="744" y="1508"/>
                  </a:lnTo>
                  <a:lnTo>
                    <a:pt x="746" y="1502"/>
                  </a:lnTo>
                  <a:lnTo>
                    <a:pt x="747" y="1501"/>
                  </a:lnTo>
                  <a:lnTo>
                    <a:pt x="751" y="1501"/>
                  </a:lnTo>
                  <a:lnTo>
                    <a:pt x="756" y="1497"/>
                  </a:lnTo>
                  <a:lnTo>
                    <a:pt x="761" y="1494"/>
                  </a:lnTo>
                  <a:lnTo>
                    <a:pt x="763" y="1491"/>
                  </a:lnTo>
                  <a:lnTo>
                    <a:pt x="770" y="1485"/>
                  </a:lnTo>
                  <a:lnTo>
                    <a:pt x="776" y="1479"/>
                  </a:lnTo>
                  <a:lnTo>
                    <a:pt x="783" y="1472"/>
                  </a:lnTo>
                  <a:lnTo>
                    <a:pt x="792" y="1467"/>
                  </a:lnTo>
                  <a:lnTo>
                    <a:pt x="795" y="1467"/>
                  </a:lnTo>
                  <a:lnTo>
                    <a:pt x="819" y="1467"/>
                  </a:lnTo>
                  <a:lnTo>
                    <a:pt x="819" y="1460"/>
                  </a:lnTo>
                  <a:lnTo>
                    <a:pt x="819" y="1453"/>
                  </a:lnTo>
                  <a:lnTo>
                    <a:pt x="821" y="1448"/>
                  </a:lnTo>
                  <a:lnTo>
                    <a:pt x="826" y="1446"/>
                  </a:lnTo>
                  <a:lnTo>
                    <a:pt x="828" y="1450"/>
                  </a:lnTo>
                  <a:lnTo>
                    <a:pt x="831" y="1451"/>
                  </a:lnTo>
                  <a:lnTo>
                    <a:pt x="840" y="1453"/>
                  </a:lnTo>
                  <a:lnTo>
                    <a:pt x="840" y="1456"/>
                  </a:lnTo>
                  <a:lnTo>
                    <a:pt x="841" y="1458"/>
                  </a:lnTo>
                  <a:lnTo>
                    <a:pt x="846" y="1460"/>
                  </a:lnTo>
                  <a:lnTo>
                    <a:pt x="848" y="1462"/>
                  </a:lnTo>
                  <a:lnTo>
                    <a:pt x="850" y="1463"/>
                  </a:lnTo>
                  <a:lnTo>
                    <a:pt x="853" y="1467"/>
                  </a:lnTo>
                  <a:lnTo>
                    <a:pt x="858" y="1468"/>
                  </a:lnTo>
                  <a:lnTo>
                    <a:pt x="860" y="1470"/>
                  </a:lnTo>
                  <a:lnTo>
                    <a:pt x="860" y="1473"/>
                  </a:lnTo>
                  <a:lnTo>
                    <a:pt x="872" y="1472"/>
                  </a:lnTo>
                  <a:lnTo>
                    <a:pt x="882" y="1472"/>
                  </a:lnTo>
                  <a:lnTo>
                    <a:pt x="891" y="1473"/>
                  </a:lnTo>
                  <a:lnTo>
                    <a:pt x="898" y="1477"/>
                  </a:lnTo>
                  <a:lnTo>
                    <a:pt x="913" y="1482"/>
                  </a:lnTo>
                  <a:lnTo>
                    <a:pt x="928" y="1487"/>
                  </a:lnTo>
                  <a:lnTo>
                    <a:pt x="932" y="1482"/>
                  </a:lnTo>
                  <a:lnTo>
                    <a:pt x="933" y="1475"/>
                  </a:lnTo>
                  <a:lnTo>
                    <a:pt x="937" y="1470"/>
                  </a:lnTo>
                  <a:lnTo>
                    <a:pt x="938" y="1468"/>
                  </a:lnTo>
                  <a:lnTo>
                    <a:pt x="942" y="1467"/>
                  </a:lnTo>
                  <a:lnTo>
                    <a:pt x="942" y="1460"/>
                  </a:lnTo>
                  <a:lnTo>
                    <a:pt x="942" y="1453"/>
                  </a:lnTo>
                  <a:lnTo>
                    <a:pt x="944" y="1448"/>
                  </a:lnTo>
                  <a:lnTo>
                    <a:pt x="949" y="1446"/>
                  </a:lnTo>
                  <a:lnTo>
                    <a:pt x="954" y="1446"/>
                  </a:lnTo>
                  <a:lnTo>
                    <a:pt x="957" y="1448"/>
                  </a:lnTo>
                  <a:lnTo>
                    <a:pt x="961" y="1450"/>
                  </a:lnTo>
                  <a:lnTo>
                    <a:pt x="962" y="1453"/>
                  </a:lnTo>
                  <a:lnTo>
                    <a:pt x="962" y="1460"/>
                  </a:lnTo>
                  <a:lnTo>
                    <a:pt x="962" y="1467"/>
                  </a:lnTo>
                  <a:lnTo>
                    <a:pt x="961" y="1472"/>
                  </a:lnTo>
                  <a:lnTo>
                    <a:pt x="955" y="1473"/>
                  </a:lnTo>
                  <a:lnTo>
                    <a:pt x="954" y="1479"/>
                  </a:lnTo>
                  <a:lnTo>
                    <a:pt x="952" y="1480"/>
                  </a:lnTo>
                  <a:lnTo>
                    <a:pt x="949" y="1480"/>
                  </a:lnTo>
                  <a:lnTo>
                    <a:pt x="949" y="1489"/>
                  </a:lnTo>
                  <a:lnTo>
                    <a:pt x="950" y="1494"/>
                  </a:lnTo>
                  <a:lnTo>
                    <a:pt x="955" y="1494"/>
                  </a:lnTo>
                  <a:lnTo>
                    <a:pt x="961" y="1494"/>
                  </a:lnTo>
                  <a:lnTo>
                    <a:pt x="973" y="1489"/>
                  </a:lnTo>
                  <a:lnTo>
                    <a:pt x="978" y="1487"/>
                  </a:lnTo>
                  <a:lnTo>
                    <a:pt x="983" y="1487"/>
                  </a:lnTo>
                  <a:lnTo>
                    <a:pt x="986" y="1482"/>
                  </a:lnTo>
                  <a:lnTo>
                    <a:pt x="988" y="1475"/>
                  </a:lnTo>
                  <a:lnTo>
                    <a:pt x="991" y="1470"/>
                  </a:lnTo>
                  <a:lnTo>
                    <a:pt x="993" y="1468"/>
                  </a:lnTo>
                  <a:lnTo>
                    <a:pt x="996" y="1467"/>
                  </a:lnTo>
                  <a:lnTo>
                    <a:pt x="1002" y="1468"/>
                  </a:lnTo>
                  <a:lnTo>
                    <a:pt x="1003" y="1470"/>
                  </a:lnTo>
                  <a:lnTo>
                    <a:pt x="1003" y="1473"/>
                  </a:lnTo>
                  <a:lnTo>
                    <a:pt x="1030" y="1473"/>
                  </a:lnTo>
                  <a:lnTo>
                    <a:pt x="1030" y="1480"/>
                  </a:lnTo>
                  <a:lnTo>
                    <a:pt x="1032" y="1485"/>
                  </a:lnTo>
                  <a:lnTo>
                    <a:pt x="1036" y="1489"/>
                  </a:lnTo>
                  <a:lnTo>
                    <a:pt x="1037" y="1494"/>
                  </a:lnTo>
                  <a:lnTo>
                    <a:pt x="1039" y="1496"/>
                  </a:lnTo>
                  <a:lnTo>
                    <a:pt x="1041" y="1497"/>
                  </a:lnTo>
                  <a:lnTo>
                    <a:pt x="1044" y="1501"/>
                  </a:lnTo>
                  <a:lnTo>
                    <a:pt x="1049" y="1502"/>
                  </a:lnTo>
                  <a:lnTo>
                    <a:pt x="1051" y="1504"/>
                  </a:lnTo>
                  <a:lnTo>
                    <a:pt x="1051" y="1508"/>
                  </a:lnTo>
                  <a:lnTo>
                    <a:pt x="1056" y="1508"/>
                  </a:lnTo>
                  <a:lnTo>
                    <a:pt x="1061" y="1508"/>
                  </a:lnTo>
                  <a:lnTo>
                    <a:pt x="1066" y="1502"/>
                  </a:lnTo>
                  <a:lnTo>
                    <a:pt x="1073" y="1499"/>
                  </a:lnTo>
                  <a:lnTo>
                    <a:pt x="1078" y="1499"/>
                  </a:lnTo>
                  <a:lnTo>
                    <a:pt x="1085" y="1501"/>
                  </a:lnTo>
                  <a:lnTo>
                    <a:pt x="1090" y="1502"/>
                  </a:lnTo>
                  <a:lnTo>
                    <a:pt x="1092" y="1504"/>
                  </a:lnTo>
                  <a:lnTo>
                    <a:pt x="1092" y="1508"/>
                  </a:lnTo>
                  <a:lnTo>
                    <a:pt x="1100" y="1508"/>
                  </a:lnTo>
                  <a:lnTo>
                    <a:pt x="1107" y="1506"/>
                  </a:lnTo>
                  <a:lnTo>
                    <a:pt x="1112" y="1502"/>
                  </a:lnTo>
                  <a:lnTo>
                    <a:pt x="1119" y="1501"/>
                  </a:lnTo>
                  <a:lnTo>
                    <a:pt x="1119" y="1485"/>
                  </a:lnTo>
                  <a:lnTo>
                    <a:pt x="1117" y="1475"/>
                  </a:lnTo>
                  <a:lnTo>
                    <a:pt x="1114" y="1465"/>
                  </a:lnTo>
                  <a:lnTo>
                    <a:pt x="1112" y="1453"/>
                  </a:lnTo>
                  <a:lnTo>
                    <a:pt x="1106" y="1453"/>
                  </a:lnTo>
                  <a:lnTo>
                    <a:pt x="1102" y="1451"/>
                  </a:lnTo>
                  <a:lnTo>
                    <a:pt x="1099" y="1450"/>
                  </a:lnTo>
                  <a:lnTo>
                    <a:pt x="1097" y="1444"/>
                  </a:lnTo>
                  <a:lnTo>
                    <a:pt x="1094" y="1436"/>
                  </a:lnTo>
                  <a:lnTo>
                    <a:pt x="1092" y="1426"/>
                  </a:lnTo>
                  <a:lnTo>
                    <a:pt x="1099" y="1427"/>
                  </a:lnTo>
                  <a:lnTo>
                    <a:pt x="1106" y="1429"/>
                  </a:lnTo>
                  <a:lnTo>
                    <a:pt x="1111" y="1433"/>
                  </a:lnTo>
                  <a:lnTo>
                    <a:pt x="1119" y="1433"/>
                  </a:lnTo>
                  <a:lnTo>
                    <a:pt x="1123" y="1426"/>
                  </a:lnTo>
                  <a:lnTo>
                    <a:pt x="1128" y="1419"/>
                  </a:lnTo>
                  <a:lnTo>
                    <a:pt x="1131" y="1415"/>
                  </a:lnTo>
                  <a:lnTo>
                    <a:pt x="1136" y="1414"/>
                  </a:lnTo>
                  <a:lnTo>
                    <a:pt x="1141" y="1412"/>
                  </a:lnTo>
                  <a:lnTo>
                    <a:pt x="1146" y="1412"/>
                  </a:lnTo>
                  <a:lnTo>
                    <a:pt x="1155" y="1395"/>
                  </a:lnTo>
                  <a:lnTo>
                    <a:pt x="1160" y="1388"/>
                  </a:lnTo>
                  <a:lnTo>
                    <a:pt x="1167" y="1381"/>
                  </a:lnTo>
                  <a:lnTo>
                    <a:pt x="1169" y="1378"/>
                  </a:lnTo>
                  <a:lnTo>
                    <a:pt x="1172" y="1378"/>
                  </a:lnTo>
                  <a:lnTo>
                    <a:pt x="1175" y="1378"/>
                  </a:lnTo>
                  <a:lnTo>
                    <a:pt x="1177" y="1378"/>
                  </a:lnTo>
                  <a:lnTo>
                    <a:pt x="1179" y="1369"/>
                  </a:lnTo>
                  <a:lnTo>
                    <a:pt x="1181" y="1368"/>
                  </a:lnTo>
                  <a:lnTo>
                    <a:pt x="1187" y="1361"/>
                  </a:lnTo>
                  <a:lnTo>
                    <a:pt x="1189" y="1359"/>
                  </a:lnTo>
                  <a:lnTo>
                    <a:pt x="1196" y="1354"/>
                  </a:lnTo>
                  <a:lnTo>
                    <a:pt x="1198" y="1347"/>
                  </a:lnTo>
                  <a:lnTo>
                    <a:pt x="1199" y="1340"/>
                  </a:lnTo>
                  <a:lnTo>
                    <a:pt x="1201" y="1329"/>
                  </a:lnTo>
                  <a:lnTo>
                    <a:pt x="1201" y="1327"/>
                  </a:lnTo>
                  <a:lnTo>
                    <a:pt x="1203" y="1317"/>
                  </a:lnTo>
                  <a:lnTo>
                    <a:pt x="1203" y="1313"/>
                  </a:lnTo>
                  <a:lnTo>
                    <a:pt x="1204" y="1310"/>
                  </a:lnTo>
                  <a:lnTo>
                    <a:pt x="1206" y="1306"/>
                  </a:lnTo>
                  <a:lnTo>
                    <a:pt x="1213" y="1300"/>
                  </a:lnTo>
                  <a:lnTo>
                    <a:pt x="1216" y="1298"/>
                  </a:lnTo>
                  <a:lnTo>
                    <a:pt x="1218" y="1298"/>
                  </a:lnTo>
                  <a:lnTo>
                    <a:pt x="1222" y="1296"/>
                  </a:lnTo>
                  <a:lnTo>
                    <a:pt x="1225" y="1293"/>
                  </a:lnTo>
                  <a:lnTo>
                    <a:pt x="1228" y="1289"/>
                  </a:lnTo>
                  <a:lnTo>
                    <a:pt x="1239" y="1286"/>
                  </a:lnTo>
                  <a:lnTo>
                    <a:pt x="1244" y="1284"/>
                  </a:lnTo>
                  <a:lnTo>
                    <a:pt x="1247" y="1281"/>
                  </a:lnTo>
                  <a:lnTo>
                    <a:pt x="1249" y="1274"/>
                  </a:lnTo>
                  <a:lnTo>
                    <a:pt x="1249" y="1267"/>
                  </a:lnTo>
                  <a:lnTo>
                    <a:pt x="1251" y="1264"/>
                  </a:lnTo>
                  <a:lnTo>
                    <a:pt x="1251" y="1262"/>
                  </a:lnTo>
                  <a:lnTo>
                    <a:pt x="1249" y="1260"/>
                  </a:lnTo>
                  <a:lnTo>
                    <a:pt x="1251" y="1257"/>
                  </a:lnTo>
                  <a:lnTo>
                    <a:pt x="1256" y="1252"/>
                  </a:lnTo>
                  <a:lnTo>
                    <a:pt x="1256" y="1247"/>
                  </a:lnTo>
                  <a:lnTo>
                    <a:pt x="1256" y="1242"/>
                  </a:lnTo>
                  <a:lnTo>
                    <a:pt x="1263" y="1238"/>
                  </a:lnTo>
                  <a:lnTo>
                    <a:pt x="1268" y="1233"/>
                  </a:lnTo>
                  <a:lnTo>
                    <a:pt x="1273" y="1228"/>
                  </a:lnTo>
                  <a:lnTo>
                    <a:pt x="1276" y="1221"/>
                  </a:lnTo>
                  <a:lnTo>
                    <a:pt x="1281" y="1218"/>
                  </a:lnTo>
                  <a:lnTo>
                    <a:pt x="1286" y="1214"/>
                  </a:lnTo>
                  <a:lnTo>
                    <a:pt x="1288" y="1209"/>
                  </a:lnTo>
                  <a:lnTo>
                    <a:pt x="1290" y="1201"/>
                  </a:lnTo>
                  <a:lnTo>
                    <a:pt x="1290" y="1160"/>
                  </a:lnTo>
                  <a:lnTo>
                    <a:pt x="1293" y="1155"/>
                  </a:lnTo>
                  <a:lnTo>
                    <a:pt x="1295" y="1148"/>
                  </a:lnTo>
                  <a:lnTo>
                    <a:pt x="1297" y="1141"/>
                  </a:lnTo>
                  <a:lnTo>
                    <a:pt x="1297" y="1132"/>
                  </a:lnTo>
                  <a:lnTo>
                    <a:pt x="1300" y="1131"/>
                  </a:lnTo>
                  <a:lnTo>
                    <a:pt x="1302" y="1129"/>
                  </a:lnTo>
                  <a:lnTo>
                    <a:pt x="1300" y="1124"/>
                  </a:lnTo>
                  <a:lnTo>
                    <a:pt x="1302" y="1119"/>
                  </a:lnTo>
                  <a:lnTo>
                    <a:pt x="1307" y="1110"/>
                  </a:lnTo>
                  <a:lnTo>
                    <a:pt x="1310" y="1107"/>
                  </a:lnTo>
                  <a:lnTo>
                    <a:pt x="1310" y="1102"/>
                  </a:lnTo>
                  <a:lnTo>
                    <a:pt x="1310" y="1098"/>
                  </a:lnTo>
                  <a:lnTo>
                    <a:pt x="1305" y="1093"/>
                  </a:lnTo>
                  <a:lnTo>
                    <a:pt x="1305" y="1090"/>
                  </a:lnTo>
                  <a:lnTo>
                    <a:pt x="1304" y="1064"/>
                  </a:lnTo>
                  <a:lnTo>
                    <a:pt x="1304" y="1037"/>
                  </a:lnTo>
                  <a:lnTo>
                    <a:pt x="1298" y="1035"/>
                  </a:lnTo>
                  <a:lnTo>
                    <a:pt x="1297" y="1033"/>
                  </a:lnTo>
                  <a:lnTo>
                    <a:pt x="1297" y="1030"/>
                  </a:lnTo>
                  <a:lnTo>
                    <a:pt x="1297" y="1016"/>
                  </a:lnTo>
                  <a:lnTo>
                    <a:pt x="1309" y="1020"/>
                  </a:lnTo>
                  <a:lnTo>
                    <a:pt x="1321" y="1023"/>
                  </a:lnTo>
                  <a:lnTo>
                    <a:pt x="1327" y="1023"/>
                  </a:lnTo>
                  <a:lnTo>
                    <a:pt x="1331" y="1020"/>
                  </a:lnTo>
                  <a:lnTo>
                    <a:pt x="1336" y="1016"/>
                  </a:lnTo>
                  <a:lnTo>
                    <a:pt x="1338" y="1009"/>
                  </a:lnTo>
                  <a:lnTo>
                    <a:pt x="1333" y="1008"/>
                  </a:lnTo>
                  <a:lnTo>
                    <a:pt x="1331" y="1006"/>
                  </a:lnTo>
                  <a:lnTo>
                    <a:pt x="1331" y="1003"/>
                  </a:lnTo>
                  <a:lnTo>
                    <a:pt x="1331" y="994"/>
                  </a:lnTo>
                  <a:lnTo>
                    <a:pt x="1329" y="987"/>
                  </a:lnTo>
                  <a:lnTo>
                    <a:pt x="1326" y="982"/>
                  </a:lnTo>
                  <a:lnTo>
                    <a:pt x="1324" y="975"/>
                  </a:lnTo>
                  <a:lnTo>
                    <a:pt x="1321" y="975"/>
                  </a:lnTo>
                  <a:lnTo>
                    <a:pt x="1319" y="972"/>
                  </a:lnTo>
                  <a:lnTo>
                    <a:pt x="1321" y="970"/>
                  </a:lnTo>
                  <a:lnTo>
                    <a:pt x="1324" y="969"/>
                  </a:lnTo>
                  <a:lnTo>
                    <a:pt x="1326" y="967"/>
                  </a:lnTo>
                  <a:lnTo>
                    <a:pt x="1327" y="965"/>
                  </a:lnTo>
                  <a:lnTo>
                    <a:pt x="1331" y="962"/>
                  </a:lnTo>
                  <a:lnTo>
                    <a:pt x="1333" y="957"/>
                  </a:lnTo>
                  <a:lnTo>
                    <a:pt x="1334" y="955"/>
                  </a:lnTo>
                  <a:lnTo>
                    <a:pt x="1338" y="955"/>
                  </a:lnTo>
                  <a:lnTo>
                    <a:pt x="1343" y="946"/>
                  </a:lnTo>
                  <a:lnTo>
                    <a:pt x="1344" y="941"/>
                  </a:lnTo>
                  <a:lnTo>
                    <a:pt x="1344" y="934"/>
                  </a:lnTo>
                  <a:lnTo>
                    <a:pt x="1344" y="928"/>
                  </a:lnTo>
                  <a:lnTo>
                    <a:pt x="1343" y="924"/>
                  </a:lnTo>
                  <a:lnTo>
                    <a:pt x="1341" y="921"/>
                  </a:lnTo>
                  <a:lnTo>
                    <a:pt x="1338" y="919"/>
                  </a:lnTo>
                  <a:lnTo>
                    <a:pt x="1338" y="914"/>
                  </a:lnTo>
                  <a:lnTo>
                    <a:pt x="1333" y="912"/>
                  </a:lnTo>
                  <a:lnTo>
                    <a:pt x="1331" y="911"/>
                  </a:lnTo>
                  <a:lnTo>
                    <a:pt x="1331" y="907"/>
                  </a:lnTo>
                  <a:lnTo>
                    <a:pt x="1327" y="893"/>
                  </a:lnTo>
                  <a:lnTo>
                    <a:pt x="1324" y="880"/>
                  </a:lnTo>
                  <a:lnTo>
                    <a:pt x="1324" y="863"/>
                  </a:lnTo>
                  <a:lnTo>
                    <a:pt x="1324" y="846"/>
                  </a:lnTo>
                  <a:lnTo>
                    <a:pt x="1326" y="841"/>
                  </a:lnTo>
                  <a:lnTo>
                    <a:pt x="1327" y="839"/>
                  </a:lnTo>
                  <a:lnTo>
                    <a:pt x="1331" y="839"/>
                  </a:lnTo>
                  <a:lnTo>
                    <a:pt x="1331" y="836"/>
                  </a:lnTo>
                  <a:lnTo>
                    <a:pt x="1331" y="832"/>
                  </a:lnTo>
                  <a:lnTo>
                    <a:pt x="1338" y="832"/>
                  </a:lnTo>
                  <a:lnTo>
                    <a:pt x="1338" y="825"/>
                  </a:lnTo>
                  <a:lnTo>
                    <a:pt x="1338" y="818"/>
                  </a:lnTo>
                  <a:lnTo>
                    <a:pt x="1333" y="817"/>
                  </a:lnTo>
                  <a:lnTo>
                    <a:pt x="1329" y="815"/>
                  </a:lnTo>
                  <a:lnTo>
                    <a:pt x="1329" y="813"/>
                  </a:lnTo>
                  <a:lnTo>
                    <a:pt x="1331" y="812"/>
                  </a:lnTo>
                  <a:lnTo>
                    <a:pt x="1338" y="812"/>
                  </a:lnTo>
                  <a:lnTo>
                    <a:pt x="1341" y="801"/>
                  </a:lnTo>
                  <a:lnTo>
                    <a:pt x="1344" y="791"/>
                  </a:lnTo>
                  <a:lnTo>
                    <a:pt x="1343" y="789"/>
                  </a:lnTo>
                  <a:lnTo>
                    <a:pt x="1341" y="788"/>
                  </a:lnTo>
                  <a:lnTo>
                    <a:pt x="1338" y="784"/>
                  </a:lnTo>
                  <a:lnTo>
                    <a:pt x="1336" y="779"/>
                  </a:lnTo>
                  <a:lnTo>
                    <a:pt x="1334" y="778"/>
                  </a:lnTo>
                  <a:lnTo>
                    <a:pt x="1331" y="778"/>
                  </a:lnTo>
                  <a:lnTo>
                    <a:pt x="1326" y="776"/>
                  </a:lnTo>
                  <a:lnTo>
                    <a:pt x="1324" y="774"/>
                  </a:lnTo>
                  <a:lnTo>
                    <a:pt x="1324" y="771"/>
                  </a:lnTo>
                  <a:lnTo>
                    <a:pt x="1321" y="769"/>
                  </a:lnTo>
                  <a:lnTo>
                    <a:pt x="1319" y="767"/>
                  </a:lnTo>
                  <a:lnTo>
                    <a:pt x="1317" y="760"/>
                  </a:lnTo>
                  <a:lnTo>
                    <a:pt x="1317" y="743"/>
                  </a:lnTo>
                  <a:lnTo>
                    <a:pt x="1319" y="742"/>
                  </a:lnTo>
                  <a:lnTo>
                    <a:pt x="1321" y="740"/>
                  </a:lnTo>
                  <a:lnTo>
                    <a:pt x="1324" y="737"/>
                  </a:lnTo>
                  <a:lnTo>
                    <a:pt x="1326" y="732"/>
                  </a:lnTo>
                  <a:lnTo>
                    <a:pt x="1327" y="730"/>
                  </a:lnTo>
                  <a:lnTo>
                    <a:pt x="1331" y="730"/>
                  </a:lnTo>
                  <a:lnTo>
                    <a:pt x="1336" y="732"/>
                  </a:lnTo>
                  <a:lnTo>
                    <a:pt x="1338" y="733"/>
                  </a:lnTo>
                  <a:lnTo>
                    <a:pt x="1338" y="737"/>
                  </a:lnTo>
                  <a:lnTo>
                    <a:pt x="1360" y="745"/>
                  </a:lnTo>
                  <a:lnTo>
                    <a:pt x="1372" y="749"/>
                  </a:lnTo>
                  <a:lnTo>
                    <a:pt x="1385" y="750"/>
                  </a:lnTo>
                  <a:lnTo>
                    <a:pt x="1389" y="743"/>
                  </a:lnTo>
                  <a:lnTo>
                    <a:pt x="1392" y="737"/>
                  </a:lnTo>
                  <a:lnTo>
                    <a:pt x="1392" y="726"/>
                  </a:lnTo>
                  <a:lnTo>
                    <a:pt x="1392" y="716"/>
                  </a:lnTo>
                  <a:lnTo>
                    <a:pt x="1399" y="721"/>
                  </a:lnTo>
                  <a:lnTo>
                    <a:pt x="1406" y="721"/>
                  </a:lnTo>
                  <a:lnTo>
                    <a:pt x="1413" y="720"/>
                  </a:lnTo>
                  <a:lnTo>
                    <a:pt x="1419" y="718"/>
                  </a:lnTo>
                  <a:lnTo>
                    <a:pt x="1433" y="709"/>
                  </a:lnTo>
                  <a:lnTo>
                    <a:pt x="1440" y="706"/>
                  </a:lnTo>
                  <a:lnTo>
                    <a:pt x="1447" y="703"/>
                  </a:lnTo>
                  <a:lnTo>
                    <a:pt x="1448" y="699"/>
                  </a:lnTo>
                  <a:lnTo>
                    <a:pt x="1450" y="696"/>
                  </a:lnTo>
                  <a:lnTo>
                    <a:pt x="1452" y="694"/>
                  </a:lnTo>
                  <a:lnTo>
                    <a:pt x="1454" y="689"/>
                  </a:lnTo>
                  <a:lnTo>
                    <a:pt x="1454" y="684"/>
                  </a:lnTo>
                  <a:lnTo>
                    <a:pt x="1455" y="680"/>
                  </a:lnTo>
                  <a:lnTo>
                    <a:pt x="1457" y="677"/>
                  </a:lnTo>
                  <a:lnTo>
                    <a:pt x="1460" y="675"/>
                  </a:lnTo>
                  <a:lnTo>
                    <a:pt x="1460" y="670"/>
                  </a:lnTo>
                  <a:lnTo>
                    <a:pt x="1462" y="667"/>
                  </a:lnTo>
                  <a:lnTo>
                    <a:pt x="1464" y="663"/>
                  </a:lnTo>
                  <a:lnTo>
                    <a:pt x="1467" y="662"/>
                  </a:lnTo>
                  <a:lnTo>
                    <a:pt x="1467" y="656"/>
                  </a:lnTo>
                  <a:lnTo>
                    <a:pt x="1469" y="653"/>
                  </a:lnTo>
                  <a:lnTo>
                    <a:pt x="1471" y="650"/>
                  </a:lnTo>
                  <a:lnTo>
                    <a:pt x="1474" y="648"/>
                  </a:lnTo>
                  <a:lnTo>
                    <a:pt x="1501" y="655"/>
                  </a:lnTo>
                  <a:lnTo>
                    <a:pt x="1529" y="662"/>
                  </a:lnTo>
                  <a:lnTo>
                    <a:pt x="1534" y="658"/>
                  </a:lnTo>
                  <a:lnTo>
                    <a:pt x="1539" y="655"/>
                  </a:lnTo>
                  <a:lnTo>
                    <a:pt x="1542" y="650"/>
                  </a:lnTo>
                  <a:lnTo>
                    <a:pt x="1549" y="648"/>
                  </a:lnTo>
                  <a:lnTo>
                    <a:pt x="1549" y="645"/>
                  </a:lnTo>
                  <a:lnTo>
                    <a:pt x="1552" y="641"/>
                  </a:lnTo>
                  <a:lnTo>
                    <a:pt x="1558" y="636"/>
                  </a:lnTo>
                  <a:lnTo>
                    <a:pt x="1561" y="634"/>
                  </a:lnTo>
                  <a:lnTo>
                    <a:pt x="1563" y="631"/>
                  </a:lnTo>
                  <a:lnTo>
                    <a:pt x="1563" y="627"/>
                  </a:lnTo>
                  <a:lnTo>
                    <a:pt x="1563" y="621"/>
                  </a:lnTo>
                  <a:lnTo>
                    <a:pt x="1559" y="619"/>
                  </a:lnTo>
                  <a:lnTo>
                    <a:pt x="1556" y="617"/>
                  </a:lnTo>
                  <a:lnTo>
                    <a:pt x="1552" y="615"/>
                  </a:lnTo>
                  <a:lnTo>
                    <a:pt x="1549" y="614"/>
                  </a:lnTo>
                  <a:lnTo>
                    <a:pt x="1544" y="614"/>
                  </a:lnTo>
                  <a:lnTo>
                    <a:pt x="1541" y="612"/>
                  </a:lnTo>
                  <a:lnTo>
                    <a:pt x="1537" y="610"/>
                  </a:lnTo>
                  <a:lnTo>
                    <a:pt x="1535" y="607"/>
                  </a:lnTo>
                  <a:lnTo>
                    <a:pt x="1537" y="604"/>
                  </a:lnTo>
                  <a:lnTo>
                    <a:pt x="1539" y="598"/>
                  </a:lnTo>
                  <a:lnTo>
                    <a:pt x="1546" y="593"/>
                  </a:lnTo>
                  <a:lnTo>
                    <a:pt x="1547" y="590"/>
                  </a:lnTo>
                  <a:lnTo>
                    <a:pt x="1549" y="585"/>
                  </a:lnTo>
                  <a:lnTo>
                    <a:pt x="1551" y="580"/>
                  </a:lnTo>
                  <a:lnTo>
                    <a:pt x="1549" y="573"/>
                  </a:lnTo>
                  <a:lnTo>
                    <a:pt x="1549" y="566"/>
                  </a:lnTo>
                  <a:lnTo>
                    <a:pt x="1549" y="557"/>
                  </a:lnTo>
                  <a:lnTo>
                    <a:pt x="1547" y="542"/>
                  </a:lnTo>
                  <a:lnTo>
                    <a:pt x="1547" y="533"/>
                  </a:lnTo>
                  <a:lnTo>
                    <a:pt x="1549" y="527"/>
                  </a:lnTo>
                  <a:lnTo>
                    <a:pt x="1551" y="522"/>
                  </a:lnTo>
                  <a:lnTo>
                    <a:pt x="1556" y="518"/>
                  </a:lnTo>
                  <a:lnTo>
                    <a:pt x="1563" y="516"/>
                  </a:lnTo>
                  <a:lnTo>
                    <a:pt x="1568" y="518"/>
                  </a:lnTo>
                  <a:lnTo>
                    <a:pt x="1571" y="522"/>
                  </a:lnTo>
                  <a:lnTo>
                    <a:pt x="1573" y="525"/>
                  </a:lnTo>
                  <a:lnTo>
                    <a:pt x="1576" y="533"/>
                  </a:lnTo>
                  <a:lnTo>
                    <a:pt x="1580" y="537"/>
                  </a:lnTo>
                  <a:lnTo>
                    <a:pt x="1583" y="539"/>
                  </a:lnTo>
                  <a:lnTo>
                    <a:pt x="1585" y="542"/>
                  </a:lnTo>
                  <a:lnTo>
                    <a:pt x="1587" y="545"/>
                  </a:lnTo>
                  <a:lnTo>
                    <a:pt x="1588" y="549"/>
                  </a:lnTo>
                  <a:lnTo>
                    <a:pt x="1590" y="552"/>
                  </a:lnTo>
                  <a:lnTo>
                    <a:pt x="1585" y="566"/>
                  </a:lnTo>
                  <a:lnTo>
                    <a:pt x="1580" y="580"/>
                  </a:lnTo>
                  <a:lnTo>
                    <a:pt x="1576" y="595"/>
                  </a:lnTo>
                  <a:lnTo>
                    <a:pt x="1576" y="604"/>
                  </a:lnTo>
                  <a:lnTo>
                    <a:pt x="1576" y="614"/>
                  </a:lnTo>
                  <a:lnTo>
                    <a:pt x="1581" y="614"/>
                  </a:lnTo>
                  <a:lnTo>
                    <a:pt x="1585" y="612"/>
                  </a:lnTo>
                  <a:lnTo>
                    <a:pt x="1588" y="610"/>
                  </a:lnTo>
                  <a:lnTo>
                    <a:pt x="1590" y="607"/>
                  </a:lnTo>
                  <a:lnTo>
                    <a:pt x="1590" y="604"/>
                  </a:lnTo>
                  <a:lnTo>
                    <a:pt x="1592" y="602"/>
                  </a:lnTo>
                  <a:lnTo>
                    <a:pt x="1597" y="600"/>
                  </a:lnTo>
                  <a:lnTo>
                    <a:pt x="1597" y="593"/>
                  </a:lnTo>
                  <a:lnTo>
                    <a:pt x="1597" y="586"/>
                  </a:lnTo>
                  <a:lnTo>
                    <a:pt x="1599" y="581"/>
                  </a:lnTo>
                  <a:lnTo>
                    <a:pt x="1604" y="580"/>
                  </a:lnTo>
                  <a:lnTo>
                    <a:pt x="1604" y="566"/>
                  </a:lnTo>
                  <a:lnTo>
                    <a:pt x="1604" y="556"/>
                  </a:lnTo>
                  <a:lnTo>
                    <a:pt x="1602" y="533"/>
                  </a:lnTo>
                  <a:lnTo>
                    <a:pt x="1599" y="513"/>
                  </a:lnTo>
                  <a:lnTo>
                    <a:pt x="1597" y="491"/>
                  </a:lnTo>
                  <a:close/>
                  <a:moveTo>
                    <a:pt x="348" y="825"/>
                  </a:moveTo>
                  <a:lnTo>
                    <a:pt x="348" y="853"/>
                  </a:lnTo>
                  <a:lnTo>
                    <a:pt x="357" y="858"/>
                  </a:lnTo>
                  <a:lnTo>
                    <a:pt x="364" y="865"/>
                  </a:lnTo>
                  <a:lnTo>
                    <a:pt x="370" y="871"/>
                  </a:lnTo>
                  <a:lnTo>
                    <a:pt x="376" y="880"/>
                  </a:lnTo>
                  <a:lnTo>
                    <a:pt x="381" y="882"/>
                  </a:lnTo>
                  <a:lnTo>
                    <a:pt x="386" y="883"/>
                  </a:lnTo>
                  <a:lnTo>
                    <a:pt x="389" y="887"/>
                  </a:lnTo>
                  <a:lnTo>
                    <a:pt x="389" y="893"/>
                  </a:lnTo>
                  <a:lnTo>
                    <a:pt x="396" y="893"/>
                  </a:lnTo>
                  <a:lnTo>
                    <a:pt x="401" y="895"/>
                  </a:lnTo>
                  <a:lnTo>
                    <a:pt x="410" y="900"/>
                  </a:lnTo>
                  <a:lnTo>
                    <a:pt x="410" y="890"/>
                  </a:lnTo>
                  <a:lnTo>
                    <a:pt x="408" y="882"/>
                  </a:lnTo>
                  <a:lnTo>
                    <a:pt x="403" y="876"/>
                  </a:lnTo>
                  <a:lnTo>
                    <a:pt x="396" y="873"/>
                  </a:lnTo>
                  <a:lnTo>
                    <a:pt x="396" y="866"/>
                  </a:lnTo>
                  <a:lnTo>
                    <a:pt x="396" y="861"/>
                  </a:lnTo>
                  <a:lnTo>
                    <a:pt x="393" y="859"/>
                  </a:lnTo>
                  <a:lnTo>
                    <a:pt x="389" y="856"/>
                  </a:lnTo>
                  <a:lnTo>
                    <a:pt x="386" y="854"/>
                  </a:lnTo>
                  <a:lnTo>
                    <a:pt x="382" y="851"/>
                  </a:lnTo>
                  <a:lnTo>
                    <a:pt x="382" y="846"/>
                  </a:lnTo>
                  <a:lnTo>
                    <a:pt x="382" y="839"/>
                  </a:lnTo>
                  <a:lnTo>
                    <a:pt x="376" y="839"/>
                  </a:lnTo>
                  <a:lnTo>
                    <a:pt x="370" y="839"/>
                  </a:lnTo>
                  <a:lnTo>
                    <a:pt x="367" y="836"/>
                  </a:lnTo>
                  <a:lnTo>
                    <a:pt x="365" y="832"/>
                  </a:lnTo>
                  <a:lnTo>
                    <a:pt x="362" y="829"/>
                  </a:lnTo>
                  <a:lnTo>
                    <a:pt x="360" y="825"/>
                  </a:lnTo>
                  <a:lnTo>
                    <a:pt x="355" y="825"/>
                  </a:lnTo>
                  <a:lnTo>
                    <a:pt x="348" y="825"/>
                  </a:lnTo>
                  <a:close/>
                  <a:moveTo>
                    <a:pt x="423" y="389"/>
                  </a:moveTo>
                  <a:lnTo>
                    <a:pt x="425" y="383"/>
                  </a:lnTo>
                  <a:lnTo>
                    <a:pt x="427" y="382"/>
                  </a:lnTo>
                  <a:lnTo>
                    <a:pt x="430" y="382"/>
                  </a:lnTo>
                  <a:lnTo>
                    <a:pt x="435" y="373"/>
                  </a:lnTo>
                  <a:lnTo>
                    <a:pt x="439" y="370"/>
                  </a:lnTo>
                  <a:lnTo>
                    <a:pt x="444" y="368"/>
                  </a:lnTo>
                  <a:lnTo>
                    <a:pt x="451" y="368"/>
                  </a:lnTo>
                  <a:lnTo>
                    <a:pt x="459" y="361"/>
                  </a:lnTo>
                  <a:lnTo>
                    <a:pt x="466" y="353"/>
                  </a:lnTo>
                  <a:lnTo>
                    <a:pt x="469" y="341"/>
                  </a:lnTo>
                  <a:lnTo>
                    <a:pt x="471" y="327"/>
                  </a:lnTo>
                  <a:lnTo>
                    <a:pt x="468" y="325"/>
                  </a:lnTo>
                  <a:lnTo>
                    <a:pt x="466" y="322"/>
                  </a:lnTo>
                  <a:lnTo>
                    <a:pt x="464" y="314"/>
                  </a:lnTo>
                  <a:lnTo>
                    <a:pt x="437" y="314"/>
                  </a:lnTo>
                  <a:lnTo>
                    <a:pt x="432" y="325"/>
                  </a:lnTo>
                  <a:lnTo>
                    <a:pt x="427" y="337"/>
                  </a:lnTo>
                  <a:lnTo>
                    <a:pt x="425" y="344"/>
                  </a:lnTo>
                  <a:lnTo>
                    <a:pt x="420" y="349"/>
                  </a:lnTo>
                  <a:lnTo>
                    <a:pt x="416" y="353"/>
                  </a:lnTo>
                  <a:lnTo>
                    <a:pt x="410" y="354"/>
                  </a:lnTo>
                  <a:lnTo>
                    <a:pt x="410" y="371"/>
                  </a:lnTo>
                  <a:lnTo>
                    <a:pt x="408" y="378"/>
                  </a:lnTo>
                  <a:lnTo>
                    <a:pt x="406" y="380"/>
                  </a:lnTo>
                  <a:lnTo>
                    <a:pt x="403" y="382"/>
                  </a:lnTo>
                  <a:lnTo>
                    <a:pt x="399" y="387"/>
                  </a:lnTo>
                  <a:lnTo>
                    <a:pt x="399" y="392"/>
                  </a:lnTo>
                  <a:lnTo>
                    <a:pt x="403" y="402"/>
                  </a:lnTo>
                  <a:lnTo>
                    <a:pt x="410" y="402"/>
                  </a:lnTo>
                  <a:lnTo>
                    <a:pt x="416" y="399"/>
                  </a:lnTo>
                  <a:lnTo>
                    <a:pt x="420" y="394"/>
                  </a:lnTo>
                  <a:lnTo>
                    <a:pt x="423" y="389"/>
                  </a:lnTo>
                  <a:close/>
                  <a:moveTo>
                    <a:pt x="369" y="791"/>
                  </a:moveTo>
                  <a:lnTo>
                    <a:pt x="369" y="798"/>
                  </a:lnTo>
                  <a:lnTo>
                    <a:pt x="370" y="803"/>
                  </a:lnTo>
                  <a:lnTo>
                    <a:pt x="374" y="807"/>
                  </a:lnTo>
                  <a:lnTo>
                    <a:pt x="379" y="808"/>
                  </a:lnTo>
                  <a:lnTo>
                    <a:pt x="389" y="810"/>
                  </a:lnTo>
                  <a:lnTo>
                    <a:pt x="394" y="813"/>
                  </a:lnTo>
                  <a:lnTo>
                    <a:pt x="396" y="818"/>
                  </a:lnTo>
                  <a:lnTo>
                    <a:pt x="413" y="818"/>
                  </a:lnTo>
                  <a:lnTo>
                    <a:pt x="420" y="817"/>
                  </a:lnTo>
                  <a:lnTo>
                    <a:pt x="422" y="815"/>
                  </a:lnTo>
                  <a:lnTo>
                    <a:pt x="423" y="812"/>
                  </a:lnTo>
                  <a:lnTo>
                    <a:pt x="415" y="813"/>
                  </a:lnTo>
                  <a:lnTo>
                    <a:pt x="410" y="812"/>
                  </a:lnTo>
                  <a:lnTo>
                    <a:pt x="404" y="810"/>
                  </a:lnTo>
                  <a:lnTo>
                    <a:pt x="403" y="805"/>
                  </a:lnTo>
                  <a:lnTo>
                    <a:pt x="398" y="796"/>
                  </a:lnTo>
                  <a:lnTo>
                    <a:pt x="394" y="793"/>
                  </a:lnTo>
                  <a:lnTo>
                    <a:pt x="389" y="791"/>
                  </a:lnTo>
                  <a:lnTo>
                    <a:pt x="384" y="789"/>
                  </a:lnTo>
                  <a:lnTo>
                    <a:pt x="382" y="788"/>
                  </a:lnTo>
                  <a:lnTo>
                    <a:pt x="382" y="784"/>
                  </a:lnTo>
                  <a:lnTo>
                    <a:pt x="379" y="786"/>
                  </a:lnTo>
                  <a:lnTo>
                    <a:pt x="376" y="788"/>
                  </a:lnTo>
                  <a:lnTo>
                    <a:pt x="372" y="791"/>
                  </a:lnTo>
                  <a:lnTo>
                    <a:pt x="369" y="791"/>
                  </a:lnTo>
                  <a:close/>
                  <a:moveTo>
                    <a:pt x="321" y="586"/>
                  </a:moveTo>
                  <a:lnTo>
                    <a:pt x="323" y="581"/>
                  </a:lnTo>
                  <a:lnTo>
                    <a:pt x="324" y="580"/>
                  </a:lnTo>
                  <a:lnTo>
                    <a:pt x="328" y="580"/>
                  </a:lnTo>
                  <a:lnTo>
                    <a:pt x="328" y="573"/>
                  </a:lnTo>
                  <a:lnTo>
                    <a:pt x="294" y="573"/>
                  </a:lnTo>
                  <a:lnTo>
                    <a:pt x="294" y="576"/>
                  </a:lnTo>
                  <a:lnTo>
                    <a:pt x="292" y="578"/>
                  </a:lnTo>
                  <a:lnTo>
                    <a:pt x="287" y="580"/>
                  </a:lnTo>
                  <a:lnTo>
                    <a:pt x="282" y="583"/>
                  </a:lnTo>
                  <a:lnTo>
                    <a:pt x="277" y="586"/>
                  </a:lnTo>
                  <a:lnTo>
                    <a:pt x="273" y="593"/>
                  </a:lnTo>
                  <a:lnTo>
                    <a:pt x="273" y="600"/>
                  </a:lnTo>
                  <a:lnTo>
                    <a:pt x="282" y="600"/>
                  </a:lnTo>
                  <a:lnTo>
                    <a:pt x="289" y="600"/>
                  </a:lnTo>
                  <a:lnTo>
                    <a:pt x="294" y="597"/>
                  </a:lnTo>
                  <a:lnTo>
                    <a:pt x="299" y="595"/>
                  </a:lnTo>
                  <a:lnTo>
                    <a:pt x="307" y="588"/>
                  </a:lnTo>
                  <a:lnTo>
                    <a:pt x="314" y="586"/>
                  </a:lnTo>
                  <a:lnTo>
                    <a:pt x="321" y="586"/>
                  </a:lnTo>
                  <a:close/>
                  <a:moveTo>
                    <a:pt x="369" y="559"/>
                  </a:moveTo>
                  <a:lnTo>
                    <a:pt x="362" y="557"/>
                  </a:lnTo>
                  <a:lnTo>
                    <a:pt x="357" y="554"/>
                  </a:lnTo>
                  <a:lnTo>
                    <a:pt x="350" y="552"/>
                  </a:lnTo>
                  <a:lnTo>
                    <a:pt x="341" y="552"/>
                  </a:lnTo>
                  <a:lnTo>
                    <a:pt x="341" y="573"/>
                  </a:lnTo>
                  <a:lnTo>
                    <a:pt x="350" y="571"/>
                  </a:lnTo>
                  <a:lnTo>
                    <a:pt x="358" y="569"/>
                  </a:lnTo>
                  <a:lnTo>
                    <a:pt x="364" y="564"/>
                  </a:lnTo>
                  <a:lnTo>
                    <a:pt x="369" y="559"/>
                  </a:lnTo>
                  <a:close/>
                  <a:moveTo>
                    <a:pt x="389" y="450"/>
                  </a:moveTo>
                  <a:lnTo>
                    <a:pt x="389" y="470"/>
                  </a:lnTo>
                  <a:lnTo>
                    <a:pt x="393" y="470"/>
                  </a:lnTo>
                  <a:lnTo>
                    <a:pt x="396" y="472"/>
                  </a:lnTo>
                  <a:lnTo>
                    <a:pt x="399" y="477"/>
                  </a:lnTo>
                  <a:lnTo>
                    <a:pt x="399" y="484"/>
                  </a:lnTo>
                  <a:lnTo>
                    <a:pt x="403" y="491"/>
                  </a:lnTo>
                  <a:lnTo>
                    <a:pt x="410" y="501"/>
                  </a:lnTo>
                  <a:lnTo>
                    <a:pt x="413" y="506"/>
                  </a:lnTo>
                  <a:lnTo>
                    <a:pt x="416" y="511"/>
                  </a:lnTo>
                  <a:lnTo>
                    <a:pt x="410" y="513"/>
                  </a:lnTo>
                  <a:lnTo>
                    <a:pt x="401" y="511"/>
                  </a:lnTo>
                  <a:lnTo>
                    <a:pt x="384" y="510"/>
                  </a:lnTo>
                  <a:lnTo>
                    <a:pt x="377" y="511"/>
                  </a:lnTo>
                  <a:lnTo>
                    <a:pt x="372" y="513"/>
                  </a:lnTo>
                  <a:lnTo>
                    <a:pt x="370" y="515"/>
                  </a:lnTo>
                  <a:lnTo>
                    <a:pt x="369" y="516"/>
                  </a:lnTo>
                  <a:lnTo>
                    <a:pt x="369" y="525"/>
                  </a:lnTo>
                  <a:lnTo>
                    <a:pt x="372" y="525"/>
                  </a:lnTo>
                  <a:lnTo>
                    <a:pt x="376" y="525"/>
                  </a:lnTo>
                  <a:lnTo>
                    <a:pt x="379" y="525"/>
                  </a:lnTo>
                  <a:lnTo>
                    <a:pt x="382" y="525"/>
                  </a:lnTo>
                  <a:lnTo>
                    <a:pt x="382" y="532"/>
                  </a:lnTo>
                  <a:lnTo>
                    <a:pt x="386" y="530"/>
                  </a:lnTo>
                  <a:lnTo>
                    <a:pt x="389" y="528"/>
                  </a:lnTo>
                  <a:lnTo>
                    <a:pt x="391" y="525"/>
                  </a:lnTo>
                  <a:lnTo>
                    <a:pt x="396" y="525"/>
                  </a:lnTo>
                  <a:lnTo>
                    <a:pt x="398" y="522"/>
                  </a:lnTo>
                  <a:lnTo>
                    <a:pt x="399" y="520"/>
                  </a:lnTo>
                  <a:lnTo>
                    <a:pt x="406" y="518"/>
                  </a:lnTo>
                  <a:lnTo>
                    <a:pt x="423" y="518"/>
                  </a:lnTo>
                  <a:lnTo>
                    <a:pt x="423" y="506"/>
                  </a:lnTo>
                  <a:lnTo>
                    <a:pt x="425" y="494"/>
                  </a:lnTo>
                  <a:lnTo>
                    <a:pt x="430" y="474"/>
                  </a:lnTo>
                  <a:lnTo>
                    <a:pt x="437" y="455"/>
                  </a:lnTo>
                  <a:lnTo>
                    <a:pt x="437" y="443"/>
                  </a:lnTo>
                  <a:lnTo>
                    <a:pt x="437" y="429"/>
                  </a:lnTo>
                  <a:lnTo>
                    <a:pt x="428" y="424"/>
                  </a:lnTo>
                  <a:lnTo>
                    <a:pt x="425" y="421"/>
                  </a:lnTo>
                  <a:lnTo>
                    <a:pt x="423" y="416"/>
                  </a:lnTo>
                  <a:lnTo>
                    <a:pt x="404" y="416"/>
                  </a:lnTo>
                  <a:lnTo>
                    <a:pt x="386" y="416"/>
                  </a:lnTo>
                  <a:lnTo>
                    <a:pt x="369" y="419"/>
                  </a:lnTo>
                  <a:lnTo>
                    <a:pt x="355" y="423"/>
                  </a:lnTo>
                  <a:lnTo>
                    <a:pt x="355" y="429"/>
                  </a:lnTo>
                  <a:lnTo>
                    <a:pt x="364" y="435"/>
                  </a:lnTo>
                  <a:lnTo>
                    <a:pt x="369" y="436"/>
                  </a:lnTo>
                  <a:lnTo>
                    <a:pt x="376" y="436"/>
                  </a:lnTo>
                  <a:lnTo>
                    <a:pt x="377" y="438"/>
                  </a:lnTo>
                  <a:lnTo>
                    <a:pt x="379" y="440"/>
                  </a:lnTo>
                  <a:lnTo>
                    <a:pt x="382" y="443"/>
                  </a:lnTo>
                  <a:lnTo>
                    <a:pt x="387" y="445"/>
                  </a:lnTo>
                  <a:lnTo>
                    <a:pt x="389" y="447"/>
                  </a:lnTo>
                  <a:lnTo>
                    <a:pt x="389" y="45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16A7B5B0-C129-43F5-B815-7E3EE3BCC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9525" y="5113338"/>
              <a:ext cx="1588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6FD65D77-47C6-48A8-898F-0556EA240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75" y="5111750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2897AC0E-3013-4769-96AE-D65B9AFAD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5088"/>
              <a:ext cx="1587" cy="1587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0 h 5"/>
                <a:gd name="T4" fmla="*/ 2 w 3"/>
                <a:gd name="T5" fmla="*/ 4 h 5"/>
                <a:gd name="T6" fmla="*/ 2 w 3"/>
                <a:gd name="T7" fmla="*/ 4 h 5"/>
                <a:gd name="T8" fmla="*/ 0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5AFF5669-EEAF-448C-BDE1-4E029B2F5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2700" y="5111750"/>
              <a:ext cx="1588" cy="1588"/>
            </a:xfrm>
            <a:custGeom>
              <a:avLst/>
              <a:gdLst>
                <a:gd name="T0" fmla="*/ 5 w 6"/>
                <a:gd name="T1" fmla="*/ 0 h 1"/>
                <a:gd name="T2" fmla="*/ 5 w 6"/>
                <a:gd name="T3" fmla="*/ 0 h 1"/>
                <a:gd name="T4" fmla="*/ 0 w 6"/>
                <a:gd name="T5" fmla="*/ 0 h 1"/>
                <a:gd name="T6" fmla="*/ 0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D4423A6-C554-4DFE-825E-2E51F8795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4763" y="5113338"/>
              <a:ext cx="1587" cy="1587"/>
            </a:xfrm>
            <a:custGeom>
              <a:avLst/>
              <a:gdLst>
                <a:gd name="T0" fmla="*/ 5 w 6"/>
                <a:gd name="T1" fmla="*/ 0 h 2"/>
                <a:gd name="T2" fmla="*/ 5 w 6"/>
                <a:gd name="T3" fmla="*/ 0 h 2"/>
                <a:gd name="T4" fmla="*/ 0 w 6"/>
                <a:gd name="T5" fmla="*/ 1 h 2"/>
                <a:gd name="T6" fmla="*/ 0 w 6"/>
                <a:gd name="T7" fmla="*/ 1 h 2"/>
                <a:gd name="T8" fmla="*/ 5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AC2D4B5-0EBA-4792-AEC2-6ACC1E476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3"/>
                <a:gd name="T1" fmla="*/ 0 h 4"/>
                <a:gd name="T2" fmla="*/ 0 w 3"/>
                <a:gd name="T3" fmla="*/ 0 h 4"/>
                <a:gd name="T4" fmla="*/ 2 w 3"/>
                <a:gd name="T5" fmla="*/ 3 h 4"/>
                <a:gd name="T6" fmla="*/ 2 w 3"/>
                <a:gd name="T7" fmla="*/ 3 h 4"/>
                <a:gd name="T8" fmla="*/ 0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0C38F0A2-74B3-4F8D-86EB-06068442C1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5238" y="51149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335852A6-D68D-4726-82FC-3D997F2E4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27625"/>
              <a:ext cx="7938" cy="17463"/>
            </a:xfrm>
            <a:custGeom>
              <a:avLst/>
              <a:gdLst>
                <a:gd name="T0" fmla="*/ 20 w 21"/>
                <a:gd name="T1" fmla="*/ 48 h 49"/>
                <a:gd name="T2" fmla="*/ 20 w 21"/>
                <a:gd name="T3" fmla="*/ 48 h 49"/>
                <a:gd name="T4" fmla="*/ 14 w 21"/>
                <a:gd name="T5" fmla="*/ 40 h 49"/>
                <a:gd name="T6" fmla="*/ 7 w 21"/>
                <a:gd name="T7" fmla="*/ 31 h 49"/>
                <a:gd name="T8" fmla="*/ 3 w 21"/>
                <a:gd name="T9" fmla="*/ 26 h 49"/>
                <a:gd name="T10" fmla="*/ 2 w 21"/>
                <a:gd name="T11" fmla="*/ 19 h 49"/>
                <a:gd name="T12" fmla="*/ 0 w 21"/>
                <a:gd name="T13" fmla="*/ 14 h 49"/>
                <a:gd name="T14" fmla="*/ 0 w 21"/>
                <a:gd name="T15" fmla="*/ 6 h 49"/>
                <a:gd name="T16" fmla="*/ 0 w 21"/>
                <a:gd name="T17" fmla="*/ 6 h 49"/>
                <a:gd name="T18" fmla="*/ 2 w 21"/>
                <a:gd name="T19" fmla="*/ 0 h 49"/>
                <a:gd name="T20" fmla="*/ 2 w 21"/>
                <a:gd name="T21" fmla="*/ 0 h 49"/>
                <a:gd name="T22" fmla="*/ 0 w 21"/>
                <a:gd name="T23" fmla="*/ 11 h 49"/>
                <a:gd name="T24" fmla="*/ 2 w 21"/>
                <a:gd name="T25" fmla="*/ 18 h 49"/>
                <a:gd name="T26" fmla="*/ 3 w 21"/>
                <a:gd name="T27" fmla="*/ 24 h 49"/>
                <a:gd name="T28" fmla="*/ 5 w 21"/>
                <a:gd name="T29" fmla="*/ 29 h 49"/>
                <a:gd name="T30" fmla="*/ 14 w 21"/>
                <a:gd name="T31" fmla="*/ 40 h 49"/>
                <a:gd name="T32" fmla="*/ 20 w 21"/>
                <a:gd name="T33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49">
                  <a:moveTo>
                    <a:pt x="20" y="48"/>
                  </a:moveTo>
                  <a:lnTo>
                    <a:pt x="20" y="48"/>
                  </a:lnTo>
                  <a:lnTo>
                    <a:pt x="14" y="40"/>
                  </a:lnTo>
                  <a:lnTo>
                    <a:pt x="7" y="31"/>
                  </a:lnTo>
                  <a:lnTo>
                    <a:pt x="3" y="26"/>
                  </a:lnTo>
                  <a:lnTo>
                    <a:pt x="2" y="19"/>
                  </a:lnTo>
                  <a:lnTo>
                    <a:pt x="0" y="1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1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5" y="29"/>
                  </a:lnTo>
                  <a:lnTo>
                    <a:pt x="14" y="40"/>
                  </a:lnTo>
                  <a:lnTo>
                    <a:pt x="20" y="4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3B50E4D4-E816-40BF-B370-4351AF22B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8413" y="5114925"/>
              <a:ext cx="1587" cy="1588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202D8858-B356-4CE3-BA24-FFC47A4B5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1588" y="5113338"/>
              <a:ext cx="1587" cy="1587"/>
            </a:xfrm>
            <a:custGeom>
              <a:avLst/>
              <a:gdLst>
                <a:gd name="T0" fmla="*/ 3 w 4"/>
                <a:gd name="T1" fmla="*/ 0 h 3"/>
                <a:gd name="T2" fmla="*/ 3 w 4"/>
                <a:gd name="T3" fmla="*/ 0 h 3"/>
                <a:gd name="T4" fmla="*/ 0 w 4"/>
                <a:gd name="T5" fmla="*/ 2 h 3"/>
                <a:gd name="T6" fmla="*/ 0 w 4"/>
                <a:gd name="T7" fmla="*/ 2 h 3"/>
                <a:gd name="T8" fmla="*/ 3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3C3F3EB-506E-47B9-8E70-42AB949D6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7613" y="5146675"/>
              <a:ext cx="1587" cy="1588"/>
            </a:xfrm>
            <a:custGeom>
              <a:avLst/>
              <a:gdLst>
                <a:gd name="T0" fmla="*/ 0 w 2"/>
                <a:gd name="T1" fmla="*/ 0 h 4"/>
                <a:gd name="T2" fmla="*/ 0 w 2"/>
                <a:gd name="T3" fmla="*/ 0 h 4"/>
                <a:gd name="T4" fmla="*/ 1 w 2"/>
                <a:gd name="T5" fmla="*/ 3 h 4"/>
                <a:gd name="T6" fmla="*/ 1 w 2"/>
                <a:gd name="T7" fmla="*/ 3 h 4"/>
                <a:gd name="T8" fmla="*/ 0 w 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1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C9A4F219-3AC1-4A34-9E4A-F1A0B2CD8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675" y="5108575"/>
              <a:ext cx="938213" cy="333375"/>
            </a:xfrm>
            <a:custGeom>
              <a:avLst/>
              <a:gdLst>
                <a:gd name="T0" fmla="*/ 2572 w 2604"/>
                <a:gd name="T1" fmla="*/ 487 h 928"/>
                <a:gd name="T2" fmla="*/ 2470 w 2604"/>
                <a:gd name="T3" fmla="*/ 461 h 928"/>
                <a:gd name="T4" fmla="*/ 2412 w 2604"/>
                <a:gd name="T5" fmla="*/ 360 h 928"/>
                <a:gd name="T6" fmla="*/ 2420 w 2604"/>
                <a:gd name="T7" fmla="*/ 277 h 928"/>
                <a:gd name="T8" fmla="*/ 2270 w 2604"/>
                <a:gd name="T9" fmla="*/ 202 h 928"/>
                <a:gd name="T10" fmla="*/ 2110 w 2604"/>
                <a:gd name="T11" fmla="*/ 174 h 928"/>
                <a:gd name="T12" fmla="*/ 2047 w 2604"/>
                <a:gd name="T13" fmla="*/ 74 h 928"/>
                <a:gd name="T14" fmla="*/ 1921 w 2604"/>
                <a:gd name="T15" fmla="*/ 12 h 928"/>
                <a:gd name="T16" fmla="*/ 1774 w 2604"/>
                <a:gd name="T17" fmla="*/ 33 h 928"/>
                <a:gd name="T18" fmla="*/ 1607 w 2604"/>
                <a:gd name="T19" fmla="*/ 79 h 928"/>
                <a:gd name="T20" fmla="*/ 1455 w 2604"/>
                <a:gd name="T21" fmla="*/ 166 h 928"/>
                <a:gd name="T22" fmla="*/ 1325 w 2604"/>
                <a:gd name="T23" fmla="*/ 103 h 928"/>
                <a:gd name="T24" fmla="*/ 1158 w 2604"/>
                <a:gd name="T25" fmla="*/ 82 h 928"/>
                <a:gd name="T26" fmla="*/ 1027 w 2604"/>
                <a:gd name="T27" fmla="*/ 19 h 928"/>
                <a:gd name="T28" fmla="*/ 921 w 2604"/>
                <a:gd name="T29" fmla="*/ 12 h 928"/>
                <a:gd name="T30" fmla="*/ 704 w 2604"/>
                <a:gd name="T31" fmla="*/ 62 h 928"/>
                <a:gd name="T32" fmla="*/ 660 w 2604"/>
                <a:gd name="T33" fmla="*/ 92 h 928"/>
                <a:gd name="T34" fmla="*/ 530 w 2604"/>
                <a:gd name="T35" fmla="*/ 53 h 928"/>
                <a:gd name="T36" fmla="*/ 247 w 2604"/>
                <a:gd name="T37" fmla="*/ 11 h 928"/>
                <a:gd name="T38" fmla="*/ 198 w 2604"/>
                <a:gd name="T39" fmla="*/ 11 h 928"/>
                <a:gd name="T40" fmla="*/ 179 w 2604"/>
                <a:gd name="T41" fmla="*/ 12 h 928"/>
                <a:gd name="T42" fmla="*/ 157 w 2604"/>
                <a:gd name="T43" fmla="*/ 17 h 928"/>
                <a:gd name="T44" fmla="*/ 2 w 2604"/>
                <a:gd name="T45" fmla="*/ 46 h 928"/>
                <a:gd name="T46" fmla="*/ 7 w 2604"/>
                <a:gd name="T47" fmla="*/ 82 h 928"/>
                <a:gd name="T48" fmla="*/ 24 w 2604"/>
                <a:gd name="T49" fmla="*/ 103 h 928"/>
                <a:gd name="T50" fmla="*/ 44 w 2604"/>
                <a:gd name="T51" fmla="*/ 157 h 928"/>
                <a:gd name="T52" fmla="*/ 72 w 2604"/>
                <a:gd name="T53" fmla="*/ 229 h 928"/>
                <a:gd name="T54" fmla="*/ 298 w 2604"/>
                <a:gd name="T55" fmla="*/ 251 h 928"/>
                <a:gd name="T56" fmla="*/ 563 w 2604"/>
                <a:gd name="T57" fmla="*/ 302 h 928"/>
                <a:gd name="T58" fmla="*/ 600 w 2604"/>
                <a:gd name="T59" fmla="*/ 401 h 928"/>
                <a:gd name="T60" fmla="*/ 698 w 2604"/>
                <a:gd name="T61" fmla="*/ 483 h 928"/>
                <a:gd name="T62" fmla="*/ 733 w 2604"/>
                <a:gd name="T63" fmla="*/ 630 h 928"/>
                <a:gd name="T64" fmla="*/ 800 w 2604"/>
                <a:gd name="T65" fmla="*/ 681 h 928"/>
                <a:gd name="T66" fmla="*/ 863 w 2604"/>
                <a:gd name="T67" fmla="*/ 633 h 928"/>
                <a:gd name="T68" fmla="*/ 923 w 2604"/>
                <a:gd name="T69" fmla="*/ 601 h 928"/>
                <a:gd name="T70" fmla="*/ 976 w 2604"/>
                <a:gd name="T71" fmla="*/ 591 h 928"/>
                <a:gd name="T72" fmla="*/ 1061 w 2604"/>
                <a:gd name="T73" fmla="*/ 591 h 928"/>
                <a:gd name="T74" fmla="*/ 1076 w 2604"/>
                <a:gd name="T75" fmla="*/ 524 h 928"/>
                <a:gd name="T76" fmla="*/ 1102 w 2604"/>
                <a:gd name="T77" fmla="*/ 481 h 928"/>
                <a:gd name="T78" fmla="*/ 1162 w 2604"/>
                <a:gd name="T79" fmla="*/ 516 h 928"/>
                <a:gd name="T80" fmla="*/ 1223 w 2604"/>
                <a:gd name="T81" fmla="*/ 550 h 928"/>
                <a:gd name="T82" fmla="*/ 1276 w 2604"/>
                <a:gd name="T83" fmla="*/ 558 h 928"/>
                <a:gd name="T84" fmla="*/ 1307 w 2604"/>
                <a:gd name="T85" fmla="*/ 584 h 928"/>
                <a:gd name="T86" fmla="*/ 1351 w 2604"/>
                <a:gd name="T87" fmla="*/ 601 h 928"/>
                <a:gd name="T88" fmla="*/ 1407 w 2604"/>
                <a:gd name="T89" fmla="*/ 585 h 928"/>
                <a:gd name="T90" fmla="*/ 1414 w 2604"/>
                <a:gd name="T91" fmla="*/ 633 h 928"/>
                <a:gd name="T92" fmla="*/ 1489 w 2604"/>
                <a:gd name="T93" fmla="*/ 669 h 928"/>
                <a:gd name="T94" fmla="*/ 1535 w 2604"/>
                <a:gd name="T95" fmla="*/ 718 h 928"/>
                <a:gd name="T96" fmla="*/ 1556 w 2604"/>
                <a:gd name="T97" fmla="*/ 787 h 928"/>
                <a:gd name="T98" fmla="*/ 1521 w 2604"/>
                <a:gd name="T99" fmla="*/ 862 h 928"/>
                <a:gd name="T100" fmla="*/ 1566 w 2604"/>
                <a:gd name="T101" fmla="*/ 913 h 928"/>
                <a:gd name="T102" fmla="*/ 1769 w 2604"/>
                <a:gd name="T103" fmla="*/ 795 h 928"/>
                <a:gd name="T104" fmla="*/ 1951 w 2604"/>
                <a:gd name="T105" fmla="*/ 722 h 928"/>
                <a:gd name="T106" fmla="*/ 2038 w 2604"/>
                <a:gd name="T107" fmla="*/ 662 h 928"/>
                <a:gd name="T108" fmla="*/ 2115 w 2604"/>
                <a:gd name="T109" fmla="*/ 565 h 928"/>
                <a:gd name="T110" fmla="*/ 2264 w 2604"/>
                <a:gd name="T111" fmla="*/ 575 h 928"/>
                <a:gd name="T112" fmla="*/ 2526 w 2604"/>
                <a:gd name="T113" fmla="*/ 620 h 928"/>
                <a:gd name="T114" fmla="*/ 2601 w 2604"/>
                <a:gd name="T115" fmla="*/ 580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04" h="928">
                  <a:moveTo>
                    <a:pt x="2603" y="550"/>
                  </a:moveTo>
                  <a:lnTo>
                    <a:pt x="2603" y="550"/>
                  </a:lnTo>
                  <a:lnTo>
                    <a:pt x="2603" y="533"/>
                  </a:lnTo>
                  <a:lnTo>
                    <a:pt x="2600" y="517"/>
                  </a:lnTo>
                  <a:lnTo>
                    <a:pt x="2596" y="507"/>
                  </a:lnTo>
                  <a:lnTo>
                    <a:pt x="2591" y="498"/>
                  </a:lnTo>
                  <a:lnTo>
                    <a:pt x="2586" y="492"/>
                  </a:lnTo>
                  <a:lnTo>
                    <a:pt x="2579" y="488"/>
                  </a:lnTo>
                  <a:lnTo>
                    <a:pt x="2572" y="487"/>
                  </a:lnTo>
                  <a:lnTo>
                    <a:pt x="2564" y="485"/>
                  </a:lnTo>
                  <a:lnTo>
                    <a:pt x="2545" y="483"/>
                  </a:lnTo>
                  <a:lnTo>
                    <a:pt x="2524" y="483"/>
                  </a:lnTo>
                  <a:lnTo>
                    <a:pt x="2513" y="481"/>
                  </a:lnTo>
                  <a:lnTo>
                    <a:pt x="2501" y="478"/>
                  </a:lnTo>
                  <a:lnTo>
                    <a:pt x="2489" y="473"/>
                  </a:lnTo>
                  <a:lnTo>
                    <a:pt x="2477" y="466"/>
                  </a:lnTo>
                  <a:lnTo>
                    <a:pt x="2477" y="466"/>
                  </a:lnTo>
                  <a:lnTo>
                    <a:pt x="2470" y="461"/>
                  </a:lnTo>
                  <a:lnTo>
                    <a:pt x="2460" y="452"/>
                  </a:lnTo>
                  <a:lnTo>
                    <a:pt x="2439" y="427"/>
                  </a:lnTo>
                  <a:lnTo>
                    <a:pt x="2419" y="401"/>
                  </a:lnTo>
                  <a:lnTo>
                    <a:pt x="2412" y="391"/>
                  </a:lnTo>
                  <a:lnTo>
                    <a:pt x="2408" y="382"/>
                  </a:lnTo>
                  <a:lnTo>
                    <a:pt x="2408" y="382"/>
                  </a:lnTo>
                  <a:lnTo>
                    <a:pt x="2408" y="377"/>
                  </a:lnTo>
                  <a:lnTo>
                    <a:pt x="2408" y="370"/>
                  </a:lnTo>
                  <a:lnTo>
                    <a:pt x="2412" y="360"/>
                  </a:lnTo>
                  <a:lnTo>
                    <a:pt x="2417" y="347"/>
                  </a:lnTo>
                  <a:lnTo>
                    <a:pt x="2422" y="336"/>
                  </a:lnTo>
                  <a:lnTo>
                    <a:pt x="2436" y="316"/>
                  </a:lnTo>
                  <a:lnTo>
                    <a:pt x="2439" y="307"/>
                  </a:lnTo>
                  <a:lnTo>
                    <a:pt x="2441" y="300"/>
                  </a:lnTo>
                  <a:lnTo>
                    <a:pt x="2441" y="300"/>
                  </a:lnTo>
                  <a:lnTo>
                    <a:pt x="2439" y="295"/>
                  </a:lnTo>
                  <a:lnTo>
                    <a:pt x="2434" y="288"/>
                  </a:lnTo>
                  <a:lnTo>
                    <a:pt x="2420" y="277"/>
                  </a:lnTo>
                  <a:lnTo>
                    <a:pt x="2420" y="277"/>
                  </a:lnTo>
                  <a:lnTo>
                    <a:pt x="2407" y="266"/>
                  </a:lnTo>
                  <a:lnTo>
                    <a:pt x="2391" y="256"/>
                  </a:lnTo>
                  <a:lnTo>
                    <a:pt x="2356" y="236"/>
                  </a:lnTo>
                  <a:lnTo>
                    <a:pt x="2322" y="220"/>
                  </a:lnTo>
                  <a:lnTo>
                    <a:pt x="2293" y="207"/>
                  </a:lnTo>
                  <a:lnTo>
                    <a:pt x="2293" y="207"/>
                  </a:lnTo>
                  <a:lnTo>
                    <a:pt x="2281" y="205"/>
                  </a:lnTo>
                  <a:lnTo>
                    <a:pt x="2270" y="202"/>
                  </a:lnTo>
                  <a:lnTo>
                    <a:pt x="2248" y="202"/>
                  </a:lnTo>
                  <a:lnTo>
                    <a:pt x="2226" y="202"/>
                  </a:lnTo>
                  <a:lnTo>
                    <a:pt x="2202" y="200"/>
                  </a:lnTo>
                  <a:lnTo>
                    <a:pt x="2202" y="200"/>
                  </a:lnTo>
                  <a:lnTo>
                    <a:pt x="2189" y="196"/>
                  </a:lnTo>
                  <a:lnTo>
                    <a:pt x="2175" y="193"/>
                  </a:lnTo>
                  <a:lnTo>
                    <a:pt x="2149" y="184"/>
                  </a:lnTo>
                  <a:lnTo>
                    <a:pt x="2122" y="176"/>
                  </a:lnTo>
                  <a:lnTo>
                    <a:pt x="2110" y="174"/>
                  </a:lnTo>
                  <a:lnTo>
                    <a:pt x="2095" y="173"/>
                  </a:lnTo>
                  <a:lnTo>
                    <a:pt x="2095" y="173"/>
                  </a:lnTo>
                  <a:lnTo>
                    <a:pt x="2091" y="157"/>
                  </a:lnTo>
                  <a:lnTo>
                    <a:pt x="2086" y="142"/>
                  </a:lnTo>
                  <a:lnTo>
                    <a:pt x="2081" y="126"/>
                  </a:lnTo>
                  <a:lnTo>
                    <a:pt x="2074" y="113"/>
                  </a:lnTo>
                  <a:lnTo>
                    <a:pt x="2066" y="99"/>
                  </a:lnTo>
                  <a:lnTo>
                    <a:pt x="2057" y="86"/>
                  </a:lnTo>
                  <a:lnTo>
                    <a:pt x="2047" y="74"/>
                  </a:lnTo>
                  <a:lnTo>
                    <a:pt x="2035" y="63"/>
                  </a:lnTo>
                  <a:lnTo>
                    <a:pt x="2023" y="51"/>
                  </a:lnTo>
                  <a:lnTo>
                    <a:pt x="2011" y="43"/>
                  </a:lnTo>
                  <a:lnTo>
                    <a:pt x="1997" y="34"/>
                  </a:lnTo>
                  <a:lnTo>
                    <a:pt x="1984" y="28"/>
                  </a:lnTo>
                  <a:lnTo>
                    <a:pt x="1968" y="21"/>
                  </a:lnTo>
                  <a:lnTo>
                    <a:pt x="1953" y="17"/>
                  </a:lnTo>
                  <a:lnTo>
                    <a:pt x="1936" y="14"/>
                  </a:lnTo>
                  <a:lnTo>
                    <a:pt x="1921" y="12"/>
                  </a:lnTo>
                  <a:lnTo>
                    <a:pt x="1921" y="12"/>
                  </a:lnTo>
                  <a:lnTo>
                    <a:pt x="1905" y="12"/>
                  </a:lnTo>
                  <a:lnTo>
                    <a:pt x="1892" y="14"/>
                  </a:lnTo>
                  <a:lnTo>
                    <a:pt x="1864" y="19"/>
                  </a:lnTo>
                  <a:lnTo>
                    <a:pt x="1839" y="26"/>
                  </a:lnTo>
                  <a:lnTo>
                    <a:pt x="1811" y="31"/>
                  </a:lnTo>
                  <a:lnTo>
                    <a:pt x="1811" y="31"/>
                  </a:lnTo>
                  <a:lnTo>
                    <a:pt x="1793" y="33"/>
                  </a:lnTo>
                  <a:lnTo>
                    <a:pt x="1774" y="33"/>
                  </a:lnTo>
                  <a:lnTo>
                    <a:pt x="1733" y="31"/>
                  </a:lnTo>
                  <a:lnTo>
                    <a:pt x="1714" y="31"/>
                  </a:lnTo>
                  <a:lnTo>
                    <a:pt x="1694" y="33"/>
                  </a:lnTo>
                  <a:lnTo>
                    <a:pt x="1677" y="36"/>
                  </a:lnTo>
                  <a:lnTo>
                    <a:pt x="1658" y="43"/>
                  </a:lnTo>
                  <a:lnTo>
                    <a:pt x="1658" y="43"/>
                  </a:lnTo>
                  <a:lnTo>
                    <a:pt x="1646" y="50"/>
                  </a:lnTo>
                  <a:lnTo>
                    <a:pt x="1632" y="58"/>
                  </a:lnTo>
                  <a:lnTo>
                    <a:pt x="1607" y="79"/>
                  </a:lnTo>
                  <a:lnTo>
                    <a:pt x="1581" y="103"/>
                  </a:lnTo>
                  <a:lnTo>
                    <a:pt x="1554" y="125"/>
                  </a:lnTo>
                  <a:lnTo>
                    <a:pt x="1540" y="137"/>
                  </a:lnTo>
                  <a:lnTo>
                    <a:pt x="1527" y="145"/>
                  </a:lnTo>
                  <a:lnTo>
                    <a:pt x="1513" y="154"/>
                  </a:lnTo>
                  <a:lnTo>
                    <a:pt x="1499" y="161"/>
                  </a:lnTo>
                  <a:lnTo>
                    <a:pt x="1484" y="164"/>
                  </a:lnTo>
                  <a:lnTo>
                    <a:pt x="1470" y="166"/>
                  </a:lnTo>
                  <a:lnTo>
                    <a:pt x="1455" y="166"/>
                  </a:lnTo>
                  <a:lnTo>
                    <a:pt x="1438" y="161"/>
                  </a:lnTo>
                  <a:lnTo>
                    <a:pt x="1438" y="161"/>
                  </a:lnTo>
                  <a:lnTo>
                    <a:pt x="1422" y="154"/>
                  </a:lnTo>
                  <a:lnTo>
                    <a:pt x="1409" y="145"/>
                  </a:lnTo>
                  <a:lnTo>
                    <a:pt x="1387" y="126"/>
                  </a:lnTo>
                  <a:lnTo>
                    <a:pt x="1375" y="118"/>
                  </a:lnTo>
                  <a:lnTo>
                    <a:pt x="1361" y="111"/>
                  </a:lnTo>
                  <a:lnTo>
                    <a:pt x="1346" y="106"/>
                  </a:lnTo>
                  <a:lnTo>
                    <a:pt x="1325" y="103"/>
                  </a:lnTo>
                  <a:lnTo>
                    <a:pt x="1325" y="103"/>
                  </a:lnTo>
                  <a:lnTo>
                    <a:pt x="1284" y="103"/>
                  </a:lnTo>
                  <a:lnTo>
                    <a:pt x="1250" y="103"/>
                  </a:lnTo>
                  <a:lnTo>
                    <a:pt x="1235" y="101"/>
                  </a:lnTo>
                  <a:lnTo>
                    <a:pt x="1218" y="98"/>
                  </a:lnTo>
                  <a:lnTo>
                    <a:pt x="1201" y="94"/>
                  </a:lnTo>
                  <a:lnTo>
                    <a:pt x="1180" y="89"/>
                  </a:lnTo>
                  <a:lnTo>
                    <a:pt x="1180" y="89"/>
                  </a:lnTo>
                  <a:lnTo>
                    <a:pt x="1158" y="82"/>
                  </a:lnTo>
                  <a:lnTo>
                    <a:pt x="1133" y="79"/>
                  </a:lnTo>
                  <a:lnTo>
                    <a:pt x="1107" y="74"/>
                  </a:lnTo>
                  <a:lnTo>
                    <a:pt x="1095" y="70"/>
                  </a:lnTo>
                  <a:lnTo>
                    <a:pt x="1085" y="67"/>
                  </a:lnTo>
                  <a:lnTo>
                    <a:pt x="1085" y="67"/>
                  </a:lnTo>
                  <a:lnTo>
                    <a:pt x="1071" y="60"/>
                  </a:lnTo>
                  <a:lnTo>
                    <a:pt x="1059" y="50"/>
                  </a:lnTo>
                  <a:lnTo>
                    <a:pt x="1037" y="29"/>
                  </a:lnTo>
                  <a:lnTo>
                    <a:pt x="1027" y="19"/>
                  </a:lnTo>
                  <a:lnTo>
                    <a:pt x="1013" y="11"/>
                  </a:lnTo>
                  <a:lnTo>
                    <a:pt x="999" y="4"/>
                  </a:lnTo>
                  <a:lnTo>
                    <a:pt x="991" y="2"/>
                  </a:lnTo>
                  <a:lnTo>
                    <a:pt x="982" y="0"/>
                  </a:lnTo>
                  <a:lnTo>
                    <a:pt x="982" y="0"/>
                  </a:lnTo>
                  <a:lnTo>
                    <a:pt x="967" y="0"/>
                  </a:lnTo>
                  <a:lnTo>
                    <a:pt x="952" y="2"/>
                  </a:lnTo>
                  <a:lnTo>
                    <a:pt x="936" y="7"/>
                  </a:lnTo>
                  <a:lnTo>
                    <a:pt x="921" y="12"/>
                  </a:lnTo>
                  <a:lnTo>
                    <a:pt x="890" y="24"/>
                  </a:lnTo>
                  <a:lnTo>
                    <a:pt x="875" y="29"/>
                  </a:lnTo>
                  <a:lnTo>
                    <a:pt x="861" y="33"/>
                  </a:lnTo>
                  <a:lnTo>
                    <a:pt x="861" y="33"/>
                  </a:lnTo>
                  <a:lnTo>
                    <a:pt x="820" y="40"/>
                  </a:lnTo>
                  <a:lnTo>
                    <a:pt x="781" y="43"/>
                  </a:lnTo>
                  <a:lnTo>
                    <a:pt x="744" y="50"/>
                  </a:lnTo>
                  <a:lnTo>
                    <a:pt x="725" y="55"/>
                  </a:lnTo>
                  <a:lnTo>
                    <a:pt x="704" y="62"/>
                  </a:lnTo>
                  <a:lnTo>
                    <a:pt x="704" y="62"/>
                  </a:lnTo>
                  <a:lnTo>
                    <a:pt x="698" y="65"/>
                  </a:lnTo>
                  <a:lnTo>
                    <a:pt x="691" y="70"/>
                  </a:lnTo>
                  <a:lnTo>
                    <a:pt x="684" y="80"/>
                  </a:lnTo>
                  <a:lnTo>
                    <a:pt x="682" y="86"/>
                  </a:lnTo>
                  <a:lnTo>
                    <a:pt x="677" y="89"/>
                  </a:lnTo>
                  <a:lnTo>
                    <a:pt x="670" y="91"/>
                  </a:lnTo>
                  <a:lnTo>
                    <a:pt x="660" y="92"/>
                  </a:lnTo>
                  <a:lnTo>
                    <a:pt x="660" y="92"/>
                  </a:lnTo>
                  <a:lnTo>
                    <a:pt x="650" y="87"/>
                  </a:lnTo>
                  <a:lnTo>
                    <a:pt x="633" y="79"/>
                  </a:lnTo>
                  <a:lnTo>
                    <a:pt x="614" y="69"/>
                  </a:lnTo>
                  <a:lnTo>
                    <a:pt x="600" y="63"/>
                  </a:lnTo>
                  <a:lnTo>
                    <a:pt x="600" y="63"/>
                  </a:lnTo>
                  <a:lnTo>
                    <a:pt x="583" y="58"/>
                  </a:lnTo>
                  <a:lnTo>
                    <a:pt x="565" y="55"/>
                  </a:lnTo>
                  <a:lnTo>
                    <a:pt x="548" y="55"/>
                  </a:lnTo>
                  <a:lnTo>
                    <a:pt x="530" y="53"/>
                  </a:lnTo>
                  <a:lnTo>
                    <a:pt x="495" y="55"/>
                  </a:lnTo>
                  <a:lnTo>
                    <a:pt x="459" y="53"/>
                  </a:lnTo>
                  <a:lnTo>
                    <a:pt x="459" y="53"/>
                  </a:lnTo>
                  <a:lnTo>
                    <a:pt x="428" y="50"/>
                  </a:lnTo>
                  <a:lnTo>
                    <a:pt x="397" y="45"/>
                  </a:lnTo>
                  <a:lnTo>
                    <a:pt x="336" y="29"/>
                  </a:lnTo>
                  <a:lnTo>
                    <a:pt x="307" y="21"/>
                  </a:lnTo>
                  <a:lnTo>
                    <a:pt x="276" y="14"/>
                  </a:lnTo>
                  <a:lnTo>
                    <a:pt x="247" y="11"/>
                  </a:lnTo>
                  <a:lnTo>
                    <a:pt x="216" y="9"/>
                  </a:lnTo>
                  <a:lnTo>
                    <a:pt x="216" y="9"/>
                  </a:lnTo>
                  <a:lnTo>
                    <a:pt x="213" y="9"/>
                  </a:lnTo>
                  <a:lnTo>
                    <a:pt x="213" y="9"/>
                  </a:lnTo>
                  <a:lnTo>
                    <a:pt x="208" y="9"/>
                  </a:lnTo>
                  <a:lnTo>
                    <a:pt x="208" y="9"/>
                  </a:lnTo>
                  <a:lnTo>
                    <a:pt x="203" y="9"/>
                  </a:lnTo>
                  <a:lnTo>
                    <a:pt x="203" y="9"/>
                  </a:lnTo>
                  <a:lnTo>
                    <a:pt x="198" y="11"/>
                  </a:lnTo>
                  <a:lnTo>
                    <a:pt x="198" y="11"/>
                  </a:lnTo>
                  <a:lnTo>
                    <a:pt x="194" y="11"/>
                  </a:lnTo>
                  <a:lnTo>
                    <a:pt x="194" y="11"/>
                  </a:lnTo>
                  <a:lnTo>
                    <a:pt x="189" y="11"/>
                  </a:lnTo>
                  <a:lnTo>
                    <a:pt x="189" y="11"/>
                  </a:lnTo>
                  <a:lnTo>
                    <a:pt x="184" y="12"/>
                  </a:lnTo>
                  <a:lnTo>
                    <a:pt x="184" y="12"/>
                  </a:lnTo>
                  <a:lnTo>
                    <a:pt x="179" y="12"/>
                  </a:lnTo>
                  <a:lnTo>
                    <a:pt x="179" y="1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0" y="14"/>
                  </a:lnTo>
                  <a:lnTo>
                    <a:pt x="170" y="14"/>
                  </a:lnTo>
                  <a:lnTo>
                    <a:pt x="167" y="16"/>
                  </a:lnTo>
                  <a:lnTo>
                    <a:pt x="167" y="16"/>
                  </a:lnTo>
                  <a:lnTo>
                    <a:pt x="160" y="17"/>
                  </a:lnTo>
                  <a:lnTo>
                    <a:pt x="160" y="17"/>
                  </a:lnTo>
                  <a:lnTo>
                    <a:pt x="157" y="17"/>
                  </a:lnTo>
                  <a:lnTo>
                    <a:pt x="157" y="17"/>
                  </a:lnTo>
                  <a:lnTo>
                    <a:pt x="148" y="21"/>
                  </a:lnTo>
                  <a:lnTo>
                    <a:pt x="148" y="21"/>
                  </a:lnTo>
                  <a:lnTo>
                    <a:pt x="114" y="33"/>
                  </a:lnTo>
                  <a:lnTo>
                    <a:pt x="87" y="41"/>
                  </a:lnTo>
                  <a:lnTo>
                    <a:pt x="75" y="45"/>
                  </a:lnTo>
                  <a:lnTo>
                    <a:pt x="60" y="46"/>
                  </a:lnTo>
                  <a:lnTo>
                    <a:pt x="26" y="48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51"/>
                  </a:lnTo>
                  <a:lnTo>
                    <a:pt x="2" y="51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0" y="65"/>
                  </a:lnTo>
                  <a:lnTo>
                    <a:pt x="2" y="70"/>
                  </a:lnTo>
                  <a:lnTo>
                    <a:pt x="3" y="77"/>
                  </a:lnTo>
                  <a:lnTo>
                    <a:pt x="7" y="82"/>
                  </a:lnTo>
                  <a:lnTo>
                    <a:pt x="14" y="91"/>
                  </a:lnTo>
                  <a:lnTo>
                    <a:pt x="20" y="99"/>
                  </a:lnTo>
                  <a:lnTo>
                    <a:pt x="20" y="99"/>
                  </a:lnTo>
                  <a:lnTo>
                    <a:pt x="22" y="99"/>
                  </a:lnTo>
                  <a:lnTo>
                    <a:pt x="22" y="99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4" y="103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37" y="133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8" y="173"/>
                  </a:lnTo>
                  <a:lnTo>
                    <a:pt x="48" y="173"/>
                  </a:lnTo>
                  <a:lnTo>
                    <a:pt x="51" y="195"/>
                  </a:lnTo>
                  <a:lnTo>
                    <a:pt x="53" y="208"/>
                  </a:lnTo>
                  <a:lnTo>
                    <a:pt x="55" y="217"/>
                  </a:lnTo>
                  <a:lnTo>
                    <a:pt x="56" y="219"/>
                  </a:lnTo>
                  <a:lnTo>
                    <a:pt x="60" y="222"/>
                  </a:lnTo>
                  <a:lnTo>
                    <a:pt x="60" y="222"/>
                  </a:lnTo>
                  <a:lnTo>
                    <a:pt x="72" y="229"/>
                  </a:lnTo>
                  <a:lnTo>
                    <a:pt x="92" y="237"/>
                  </a:lnTo>
                  <a:lnTo>
                    <a:pt x="92" y="237"/>
                  </a:lnTo>
                  <a:lnTo>
                    <a:pt x="104" y="241"/>
                  </a:lnTo>
                  <a:lnTo>
                    <a:pt x="116" y="242"/>
                  </a:lnTo>
                  <a:lnTo>
                    <a:pt x="140" y="246"/>
                  </a:lnTo>
                  <a:lnTo>
                    <a:pt x="189" y="248"/>
                  </a:lnTo>
                  <a:lnTo>
                    <a:pt x="189" y="248"/>
                  </a:lnTo>
                  <a:lnTo>
                    <a:pt x="244" y="251"/>
                  </a:lnTo>
                  <a:lnTo>
                    <a:pt x="298" y="251"/>
                  </a:lnTo>
                  <a:lnTo>
                    <a:pt x="353" y="253"/>
                  </a:lnTo>
                  <a:lnTo>
                    <a:pt x="380" y="256"/>
                  </a:lnTo>
                  <a:lnTo>
                    <a:pt x="406" y="259"/>
                  </a:lnTo>
                  <a:lnTo>
                    <a:pt x="406" y="259"/>
                  </a:lnTo>
                  <a:lnTo>
                    <a:pt x="428" y="263"/>
                  </a:lnTo>
                  <a:lnTo>
                    <a:pt x="450" y="268"/>
                  </a:lnTo>
                  <a:lnTo>
                    <a:pt x="495" y="282"/>
                  </a:lnTo>
                  <a:lnTo>
                    <a:pt x="539" y="297"/>
                  </a:lnTo>
                  <a:lnTo>
                    <a:pt x="563" y="302"/>
                  </a:lnTo>
                  <a:lnTo>
                    <a:pt x="585" y="307"/>
                  </a:lnTo>
                  <a:lnTo>
                    <a:pt x="585" y="307"/>
                  </a:lnTo>
                  <a:lnTo>
                    <a:pt x="578" y="340"/>
                  </a:lnTo>
                  <a:lnTo>
                    <a:pt x="577" y="352"/>
                  </a:lnTo>
                  <a:lnTo>
                    <a:pt x="575" y="362"/>
                  </a:lnTo>
                  <a:lnTo>
                    <a:pt x="578" y="370"/>
                  </a:lnTo>
                  <a:lnTo>
                    <a:pt x="582" y="381"/>
                  </a:lnTo>
                  <a:lnTo>
                    <a:pt x="590" y="391"/>
                  </a:lnTo>
                  <a:lnTo>
                    <a:pt x="600" y="401"/>
                  </a:lnTo>
                  <a:lnTo>
                    <a:pt x="600" y="401"/>
                  </a:lnTo>
                  <a:lnTo>
                    <a:pt x="614" y="411"/>
                  </a:lnTo>
                  <a:lnTo>
                    <a:pt x="626" y="422"/>
                  </a:lnTo>
                  <a:lnTo>
                    <a:pt x="652" y="439"/>
                  </a:lnTo>
                  <a:lnTo>
                    <a:pt x="663" y="447"/>
                  </a:lnTo>
                  <a:lnTo>
                    <a:pt x="675" y="458"/>
                  </a:lnTo>
                  <a:lnTo>
                    <a:pt x="686" y="469"/>
                  </a:lnTo>
                  <a:lnTo>
                    <a:pt x="698" y="483"/>
                  </a:lnTo>
                  <a:lnTo>
                    <a:pt x="698" y="483"/>
                  </a:lnTo>
                  <a:lnTo>
                    <a:pt x="718" y="516"/>
                  </a:lnTo>
                  <a:lnTo>
                    <a:pt x="723" y="526"/>
                  </a:lnTo>
                  <a:lnTo>
                    <a:pt x="727" y="533"/>
                  </a:lnTo>
                  <a:lnTo>
                    <a:pt x="730" y="553"/>
                  </a:lnTo>
                  <a:lnTo>
                    <a:pt x="742" y="594"/>
                  </a:lnTo>
                  <a:lnTo>
                    <a:pt x="742" y="594"/>
                  </a:lnTo>
                  <a:lnTo>
                    <a:pt x="742" y="599"/>
                  </a:lnTo>
                  <a:lnTo>
                    <a:pt x="740" y="608"/>
                  </a:lnTo>
                  <a:lnTo>
                    <a:pt x="733" y="630"/>
                  </a:lnTo>
                  <a:lnTo>
                    <a:pt x="718" y="679"/>
                  </a:lnTo>
                  <a:lnTo>
                    <a:pt x="718" y="679"/>
                  </a:lnTo>
                  <a:lnTo>
                    <a:pt x="721" y="677"/>
                  </a:lnTo>
                  <a:lnTo>
                    <a:pt x="728" y="677"/>
                  </a:lnTo>
                  <a:lnTo>
                    <a:pt x="728" y="677"/>
                  </a:lnTo>
                  <a:lnTo>
                    <a:pt x="745" y="677"/>
                  </a:lnTo>
                  <a:lnTo>
                    <a:pt x="764" y="679"/>
                  </a:lnTo>
                  <a:lnTo>
                    <a:pt x="781" y="681"/>
                  </a:lnTo>
                  <a:lnTo>
                    <a:pt x="800" y="681"/>
                  </a:lnTo>
                  <a:lnTo>
                    <a:pt x="800" y="681"/>
                  </a:lnTo>
                  <a:lnTo>
                    <a:pt x="820" y="679"/>
                  </a:lnTo>
                  <a:lnTo>
                    <a:pt x="831" y="676"/>
                  </a:lnTo>
                  <a:lnTo>
                    <a:pt x="839" y="669"/>
                  </a:lnTo>
                  <a:lnTo>
                    <a:pt x="839" y="669"/>
                  </a:lnTo>
                  <a:lnTo>
                    <a:pt x="846" y="659"/>
                  </a:lnTo>
                  <a:lnTo>
                    <a:pt x="853" y="648"/>
                  </a:lnTo>
                  <a:lnTo>
                    <a:pt x="860" y="637"/>
                  </a:lnTo>
                  <a:lnTo>
                    <a:pt x="863" y="633"/>
                  </a:lnTo>
                  <a:lnTo>
                    <a:pt x="868" y="628"/>
                  </a:lnTo>
                  <a:lnTo>
                    <a:pt x="868" y="628"/>
                  </a:lnTo>
                  <a:lnTo>
                    <a:pt x="877" y="625"/>
                  </a:lnTo>
                  <a:lnTo>
                    <a:pt x="883" y="625"/>
                  </a:lnTo>
                  <a:lnTo>
                    <a:pt x="892" y="623"/>
                  </a:lnTo>
                  <a:lnTo>
                    <a:pt x="899" y="620"/>
                  </a:lnTo>
                  <a:lnTo>
                    <a:pt x="899" y="620"/>
                  </a:lnTo>
                  <a:lnTo>
                    <a:pt x="914" y="606"/>
                  </a:lnTo>
                  <a:lnTo>
                    <a:pt x="923" y="601"/>
                  </a:lnTo>
                  <a:lnTo>
                    <a:pt x="928" y="599"/>
                  </a:lnTo>
                  <a:lnTo>
                    <a:pt x="933" y="599"/>
                  </a:lnTo>
                  <a:lnTo>
                    <a:pt x="933" y="599"/>
                  </a:lnTo>
                  <a:lnTo>
                    <a:pt x="943" y="599"/>
                  </a:lnTo>
                  <a:lnTo>
                    <a:pt x="948" y="599"/>
                  </a:lnTo>
                  <a:lnTo>
                    <a:pt x="955" y="597"/>
                  </a:lnTo>
                  <a:lnTo>
                    <a:pt x="955" y="597"/>
                  </a:lnTo>
                  <a:lnTo>
                    <a:pt x="965" y="594"/>
                  </a:lnTo>
                  <a:lnTo>
                    <a:pt x="976" y="591"/>
                  </a:lnTo>
                  <a:lnTo>
                    <a:pt x="976" y="591"/>
                  </a:lnTo>
                  <a:lnTo>
                    <a:pt x="993" y="591"/>
                  </a:lnTo>
                  <a:lnTo>
                    <a:pt x="1011" y="592"/>
                  </a:lnTo>
                  <a:lnTo>
                    <a:pt x="1011" y="592"/>
                  </a:lnTo>
                  <a:lnTo>
                    <a:pt x="1032" y="594"/>
                  </a:lnTo>
                  <a:lnTo>
                    <a:pt x="1044" y="594"/>
                  </a:lnTo>
                  <a:lnTo>
                    <a:pt x="1054" y="594"/>
                  </a:lnTo>
                  <a:lnTo>
                    <a:pt x="1054" y="594"/>
                  </a:lnTo>
                  <a:lnTo>
                    <a:pt x="1061" y="591"/>
                  </a:lnTo>
                  <a:lnTo>
                    <a:pt x="1068" y="587"/>
                  </a:lnTo>
                  <a:lnTo>
                    <a:pt x="1068" y="587"/>
                  </a:lnTo>
                  <a:lnTo>
                    <a:pt x="1066" y="579"/>
                  </a:lnTo>
                  <a:lnTo>
                    <a:pt x="1068" y="570"/>
                  </a:lnTo>
                  <a:lnTo>
                    <a:pt x="1075" y="551"/>
                  </a:lnTo>
                  <a:lnTo>
                    <a:pt x="1075" y="551"/>
                  </a:lnTo>
                  <a:lnTo>
                    <a:pt x="1076" y="544"/>
                  </a:lnTo>
                  <a:lnTo>
                    <a:pt x="1076" y="538"/>
                  </a:lnTo>
                  <a:lnTo>
                    <a:pt x="1076" y="524"/>
                  </a:lnTo>
                  <a:lnTo>
                    <a:pt x="1076" y="509"/>
                  </a:lnTo>
                  <a:lnTo>
                    <a:pt x="1078" y="502"/>
                  </a:lnTo>
                  <a:lnTo>
                    <a:pt x="1081" y="497"/>
                  </a:lnTo>
                  <a:lnTo>
                    <a:pt x="1081" y="493"/>
                  </a:lnTo>
                  <a:lnTo>
                    <a:pt x="1081" y="493"/>
                  </a:lnTo>
                  <a:lnTo>
                    <a:pt x="1085" y="487"/>
                  </a:lnTo>
                  <a:lnTo>
                    <a:pt x="1090" y="485"/>
                  </a:lnTo>
                  <a:lnTo>
                    <a:pt x="1095" y="485"/>
                  </a:lnTo>
                  <a:lnTo>
                    <a:pt x="1102" y="481"/>
                  </a:lnTo>
                  <a:lnTo>
                    <a:pt x="1102" y="481"/>
                  </a:lnTo>
                  <a:lnTo>
                    <a:pt x="1112" y="488"/>
                  </a:lnTo>
                  <a:lnTo>
                    <a:pt x="1121" y="498"/>
                  </a:lnTo>
                  <a:lnTo>
                    <a:pt x="1131" y="509"/>
                  </a:lnTo>
                  <a:lnTo>
                    <a:pt x="1136" y="512"/>
                  </a:lnTo>
                  <a:lnTo>
                    <a:pt x="1141" y="514"/>
                  </a:lnTo>
                  <a:lnTo>
                    <a:pt x="1141" y="514"/>
                  </a:lnTo>
                  <a:lnTo>
                    <a:pt x="1151" y="516"/>
                  </a:lnTo>
                  <a:lnTo>
                    <a:pt x="1162" y="516"/>
                  </a:lnTo>
                  <a:lnTo>
                    <a:pt x="1170" y="514"/>
                  </a:lnTo>
                  <a:lnTo>
                    <a:pt x="1180" y="516"/>
                  </a:lnTo>
                  <a:lnTo>
                    <a:pt x="1180" y="516"/>
                  </a:lnTo>
                  <a:lnTo>
                    <a:pt x="1191" y="519"/>
                  </a:lnTo>
                  <a:lnTo>
                    <a:pt x="1201" y="524"/>
                  </a:lnTo>
                  <a:lnTo>
                    <a:pt x="1209" y="531"/>
                  </a:lnTo>
                  <a:lnTo>
                    <a:pt x="1216" y="539"/>
                  </a:lnTo>
                  <a:lnTo>
                    <a:pt x="1216" y="539"/>
                  </a:lnTo>
                  <a:lnTo>
                    <a:pt x="1223" y="550"/>
                  </a:lnTo>
                  <a:lnTo>
                    <a:pt x="1228" y="551"/>
                  </a:lnTo>
                  <a:lnTo>
                    <a:pt x="1237" y="553"/>
                  </a:lnTo>
                  <a:lnTo>
                    <a:pt x="1237" y="553"/>
                  </a:lnTo>
                  <a:lnTo>
                    <a:pt x="1243" y="551"/>
                  </a:lnTo>
                  <a:lnTo>
                    <a:pt x="1252" y="550"/>
                  </a:lnTo>
                  <a:lnTo>
                    <a:pt x="1252" y="550"/>
                  </a:lnTo>
                  <a:lnTo>
                    <a:pt x="1262" y="550"/>
                  </a:lnTo>
                  <a:lnTo>
                    <a:pt x="1271" y="553"/>
                  </a:lnTo>
                  <a:lnTo>
                    <a:pt x="1276" y="558"/>
                  </a:lnTo>
                  <a:lnTo>
                    <a:pt x="1281" y="567"/>
                  </a:lnTo>
                  <a:lnTo>
                    <a:pt x="1281" y="567"/>
                  </a:lnTo>
                  <a:lnTo>
                    <a:pt x="1286" y="575"/>
                  </a:lnTo>
                  <a:lnTo>
                    <a:pt x="1289" y="582"/>
                  </a:lnTo>
                  <a:lnTo>
                    <a:pt x="1293" y="585"/>
                  </a:lnTo>
                  <a:lnTo>
                    <a:pt x="1293" y="585"/>
                  </a:lnTo>
                  <a:lnTo>
                    <a:pt x="1298" y="585"/>
                  </a:lnTo>
                  <a:lnTo>
                    <a:pt x="1303" y="585"/>
                  </a:lnTo>
                  <a:lnTo>
                    <a:pt x="1307" y="584"/>
                  </a:lnTo>
                  <a:lnTo>
                    <a:pt x="1313" y="582"/>
                  </a:lnTo>
                  <a:lnTo>
                    <a:pt x="1313" y="582"/>
                  </a:lnTo>
                  <a:lnTo>
                    <a:pt x="1318" y="582"/>
                  </a:lnTo>
                  <a:lnTo>
                    <a:pt x="1324" y="584"/>
                  </a:lnTo>
                  <a:lnTo>
                    <a:pt x="1332" y="591"/>
                  </a:lnTo>
                  <a:lnTo>
                    <a:pt x="1341" y="597"/>
                  </a:lnTo>
                  <a:lnTo>
                    <a:pt x="1346" y="599"/>
                  </a:lnTo>
                  <a:lnTo>
                    <a:pt x="1351" y="601"/>
                  </a:lnTo>
                  <a:lnTo>
                    <a:pt x="1351" y="601"/>
                  </a:lnTo>
                  <a:lnTo>
                    <a:pt x="1359" y="599"/>
                  </a:lnTo>
                  <a:lnTo>
                    <a:pt x="1366" y="596"/>
                  </a:lnTo>
                  <a:lnTo>
                    <a:pt x="1382" y="587"/>
                  </a:lnTo>
                  <a:lnTo>
                    <a:pt x="1382" y="587"/>
                  </a:lnTo>
                  <a:lnTo>
                    <a:pt x="1388" y="584"/>
                  </a:lnTo>
                  <a:lnTo>
                    <a:pt x="1395" y="582"/>
                  </a:lnTo>
                  <a:lnTo>
                    <a:pt x="1402" y="582"/>
                  </a:lnTo>
                  <a:lnTo>
                    <a:pt x="1404" y="584"/>
                  </a:lnTo>
                  <a:lnTo>
                    <a:pt x="1407" y="585"/>
                  </a:lnTo>
                  <a:lnTo>
                    <a:pt x="1407" y="585"/>
                  </a:lnTo>
                  <a:lnTo>
                    <a:pt x="1407" y="591"/>
                  </a:lnTo>
                  <a:lnTo>
                    <a:pt x="1405" y="596"/>
                  </a:lnTo>
                  <a:lnTo>
                    <a:pt x="1404" y="601"/>
                  </a:lnTo>
                  <a:lnTo>
                    <a:pt x="1402" y="606"/>
                  </a:lnTo>
                  <a:lnTo>
                    <a:pt x="1402" y="606"/>
                  </a:lnTo>
                  <a:lnTo>
                    <a:pt x="1404" y="614"/>
                  </a:lnTo>
                  <a:lnTo>
                    <a:pt x="1405" y="621"/>
                  </a:lnTo>
                  <a:lnTo>
                    <a:pt x="1414" y="633"/>
                  </a:lnTo>
                  <a:lnTo>
                    <a:pt x="1424" y="645"/>
                  </a:lnTo>
                  <a:lnTo>
                    <a:pt x="1428" y="652"/>
                  </a:lnTo>
                  <a:lnTo>
                    <a:pt x="1431" y="659"/>
                  </a:lnTo>
                  <a:lnTo>
                    <a:pt x="1431" y="659"/>
                  </a:lnTo>
                  <a:lnTo>
                    <a:pt x="1451" y="659"/>
                  </a:lnTo>
                  <a:lnTo>
                    <a:pt x="1462" y="660"/>
                  </a:lnTo>
                  <a:lnTo>
                    <a:pt x="1472" y="662"/>
                  </a:lnTo>
                  <a:lnTo>
                    <a:pt x="1482" y="666"/>
                  </a:lnTo>
                  <a:lnTo>
                    <a:pt x="1489" y="669"/>
                  </a:lnTo>
                  <a:lnTo>
                    <a:pt x="1496" y="676"/>
                  </a:lnTo>
                  <a:lnTo>
                    <a:pt x="1503" y="684"/>
                  </a:lnTo>
                  <a:lnTo>
                    <a:pt x="1503" y="684"/>
                  </a:lnTo>
                  <a:lnTo>
                    <a:pt x="1509" y="700"/>
                  </a:lnTo>
                  <a:lnTo>
                    <a:pt x="1515" y="706"/>
                  </a:lnTo>
                  <a:lnTo>
                    <a:pt x="1521" y="713"/>
                  </a:lnTo>
                  <a:lnTo>
                    <a:pt x="1521" y="713"/>
                  </a:lnTo>
                  <a:lnTo>
                    <a:pt x="1528" y="717"/>
                  </a:lnTo>
                  <a:lnTo>
                    <a:pt x="1535" y="718"/>
                  </a:lnTo>
                  <a:lnTo>
                    <a:pt x="1540" y="722"/>
                  </a:lnTo>
                  <a:lnTo>
                    <a:pt x="1547" y="727"/>
                  </a:lnTo>
                  <a:lnTo>
                    <a:pt x="1547" y="727"/>
                  </a:lnTo>
                  <a:lnTo>
                    <a:pt x="1550" y="732"/>
                  </a:lnTo>
                  <a:lnTo>
                    <a:pt x="1554" y="739"/>
                  </a:lnTo>
                  <a:lnTo>
                    <a:pt x="1557" y="756"/>
                  </a:lnTo>
                  <a:lnTo>
                    <a:pt x="1557" y="773"/>
                  </a:lnTo>
                  <a:lnTo>
                    <a:pt x="1556" y="787"/>
                  </a:lnTo>
                  <a:lnTo>
                    <a:pt x="1556" y="787"/>
                  </a:lnTo>
                  <a:lnTo>
                    <a:pt x="1554" y="795"/>
                  </a:lnTo>
                  <a:lnTo>
                    <a:pt x="1550" y="804"/>
                  </a:lnTo>
                  <a:lnTo>
                    <a:pt x="1539" y="817"/>
                  </a:lnTo>
                  <a:lnTo>
                    <a:pt x="1528" y="831"/>
                  </a:lnTo>
                  <a:lnTo>
                    <a:pt x="1523" y="838"/>
                  </a:lnTo>
                  <a:lnTo>
                    <a:pt x="1521" y="846"/>
                  </a:lnTo>
                  <a:lnTo>
                    <a:pt x="1521" y="846"/>
                  </a:lnTo>
                  <a:lnTo>
                    <a:pt x="1520" y="855"/>
                  </a:lnTo>
                  <a:lnTo>
                    <a:pt x="1521" y="862"/>
                  </a:lnTo>
                  <a:lnTo>
                    <a:pt x="1523" y="869"/>
                  </a:lnTo>
                  <a:lnTo>
                    <a:pt x="1527" y="875"/>
                  </a:lnTo>
                  <a:lnTo>
                    <a:pt x="1537" y="886"/>
                  </a:lnTo>
                  <a:lnTo>
                    <a:pt x="1549" y="896"/>
                  </a:lnTo>
                  <a:lnTo>
                    <a:pt x="1549" y="896"/>
                  </a:lnTo>
                  <a:lnTo>
                    <a:pt x="1556" y="899"/>
                  </a:lnTo>
                  <a:lnTo>
                    <a:pt x="1559" y="901"/>
                  </a:lnTo>
                  <a:lnTo>
                    <a:pt x="1562" y="904"/>
                  </a:lnTo>
                  <a:lnTo>
                    <a:pt x="1566" y="913"/>
                  </a:lnTo>
                  <a:lnTo>
                    <a:pt x="1566" y="913"/>
                  </a:lnTo>
                  <a:lnTo>
                    <a:pt x="1569" y="927"/>
                  </a:lnTo>
                  <a:lnTo>
                    <a:pt x="1569" y="927"/>
                  </a:lnTo>
                  <a:lnTo>
                    <a:pt x="1591" y="906"/>
                  </a:lnTo>
                  <a:lnTo>
                    <a:pt x="1615" y="887"/>
                  </a:lnTo>
                  <a:lnTo>
                    <a:pt x="1639" y="870"/>
                  </a:lnTo>
                  <a:lnTo>
                    <a:pt x="1665" y="853"/>
                  </a:lnTo>
                  <a:lnTo>
                    <a:pt x="1716" y="822"/>
                  </a:lnTo>
                  <a:lnTo>
                    <a:pt x="1769" y="795"/>
                  </a:lnTo>
                  <a:lnTo>
                    <a:pt x="1769" y="795"/>
                  </a:lnTo>
                  <a:lnTo>
                    <a:pt x="1798" y="780"/>
                  </a:lnTo>
                  <a:lnTo>
                    <a:pt x="1827" y="763"/>
                  </a:lnTo>
                  <a:lnTo>
                    <a:pt x="1856" y="746"/>
                  </a:lnTo>
                  <a:lnTo>
                    <a:pt x="1886" y="730"/>
                  </a:lnTo>
                  <a:lnTo>
                    <a:pt x="1886" y="730"/>
                  </a:lnTo>
                  <a:lnTo>
                    <a:pt x="1902" y="727"/>
                  </a:lnTo>
                  <a:lnTo>
                    <a:pt x="1917" y="724"/>
                  </a:lnTo>
                  <a:lnTo>
                    <a:pt x="1951" y="722"/>
                  </a:lnTo>
                  <a:lnTo>
                    <a:pt x="1984" y="720"/>
                  </a:lnTo>
                  <a:lnTo>
                    <a:pt x="1999" y="717"/>
                  </a:lnTo>
                  <a:lnTo>
                    <a:pt x="2013" y="712"/>
                  </a:lnTo>
                  <a:lnTo>
                    <a:pt x="2013" y="712"/>
                  </a:lnTo>
                  <a:lnTo>
                    <a:pt x="2025" y="705"/>
                  </a:lnTo>
                  <a:lnTo>
                    <a:pt x="2031" y="698"/>
                  </a:lnTo>
                  <a:lnTo>
                    <a:pt x="2035" y="689"/>
                  </a:lnTo>
                  <a:lnTo>
                    <a:pt x="2037" y="683"/>
                  </a:lnTo>
                  <a:lnTo>
                    <a:pt x="2038" y="662"/>
                  </a:lnTo>
                  <a:lnTo>
                    <a:pt x="2040" y="652"/>
                  </a:lnTo>
                  <a:lnTo>
                    <a:pt x="2045" y="640"/>
                  </a:lnTo>
                  <a:lnTo>
                    <a:pt x="2045" y="640"/>
                  </a:lnTo>
                  <a:lnTo>
                    <a:pt x="2052" y="626"/>
                  </a:lnTo>
                  <a:lnTo>
                    <a:pt x="2062" y="613"/>
                  </a:lnTo>
                  <a:lnTo>
                    <a:pt x="2072" y="599"/>
                  </a:lnTo>
                  <a:lnTo>
                    <a:pt x="2086" y="585"/>
                  </a:lnTo>
                  <a:lnTo>
                    <a:pt x="2100" y="575"/>
                  </a:lnTo>
                  <a:lnTo>
                    <a:pt x="2115" y="565"/>
                  </a:lnTo>
                  <a:lnTo>
                    <a:pt x="2131" y="556"/>
                  </a:lnTo>
                  <a:lnTo>
                    <a:pt x="2146" y="551"/>
                  </a:lnTo>
                  <a:lnTo>
                    <a:pt x="2146" y="551"/>
                  </a:lnTo>
                  <a:lnTo>
                    <a:pt x="2161" y="550"/>
                  </a:lnTo>
                  <a:lnTo>
                    <a:pt x="2178" y="550"/>
                  </a:lnTo>
                  <a:lnTo>
                    <a:pt x="2195" y="553"/>
                  </a:lnTo>
                  <a:lnTo>
                    <a:pt x="2211" y="556"/>
                  </a:lnTo>
                  <a:lnTo>
                    <a:pt x="2245" y="570"/>
                  </a:lnTo>
                  <a:lnTo>
                    <a:pt x="2264" y="575"/>
                  </a:lnTo>
                  <a:lnTo>
                    <a:pt x="2282" y="582"/>
                  </a:lnTo>
                  <a:lnTo>
                    <a:pt x="2282" y="582"/>
                  </a:lnTo>
                  <a:lnTo>
                    <a:pt x="2328" y="594"/>
                  </a:lnTo>
                  <a:lnTo>
                    <a:pt x="2374" y="604"/>
                  </a:lnTo>
                  <a:lnTo>
                    <a:pt x="2420" y="611"/>
                  </a:lnTo>
                  <a:lnTo>
                    <a:pt x="2470" y="616"/>
                  </a:lnTo>
                  <a:lnTo>
                    <a:pt x="2470" y="616"/>
                  </a:lnTo>
                  <a:lnTo>
                    <a:pt x="2499" y="618"/>
                  </a:lnTo>
                  <a:lnTo>
                    <a:pt x="2526" y="620"/>
                  </a:lnTo>
                  <a:lnTo>
                    <a:pt x="2548" y="621"/>
                  </a:lnTo>
                  <a:lnTo>
                    <a:pt x="2559" y="621"/>
                  </a:lnTo>
                  <a:lnTo>
                    <a:pt x="2569" y="620"/>
                  </a:lnTo>
                  <a:lnTo>
                    <a:pt x="2576" y="618"/>
                  </a:lnTo>
                  <a:lnTo>
                    <a:pt x="2584" y="613"/>
                  </a:lnTo>
                  <a:lnTo>
                    <a:pt x="2589" y="608"/>
                  </a:lnTo>
                  <a:lnTo>
                    <a:pt x="2594" y="601"/>
                  </a:lnTo>
                  <a:lnTo>
                    <a:pt x="2600" y="591"/>
                  </a:lnTo>
                  <a:lnTo>
                    <a:pt x="2601" y="580"/>
                  </a:lnTo>
                  <a:lnTo>
                    <a:pt x="2603" y="567"/>
                  </a:lnTo>
                  <a:lnTo>
                    <a:pt x="2603" y="550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890173AE-B56A-4993-870E-1874CB2ED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37474" y="1379264"/>
              <a:ext cx="687388" cy="573087"/>
            </a:xfrm>
            <a:custGeom>
              <a:avLst/>
              <a:gdLst>
                <a:gd name="T0" fmla="*/ 1823 w 1911"/>
                <a:gd name="T1" fmla="*/ 987 h 1594"/>
                <a:gd name="T2" fmla="*/ 1810 w 1911"/>
                <a:gd name="T3" fmla="*/ 895 h 1594"/>
                <a:gd name="T4" fmla="*/ 1820 w 1911"/>
                <a:gd name="T5" fmla="*/ 748 h 1594"/>
                <a:gd name="T6" fmla="*/ 1747 w 1911"/>
                <a:gd name="T7" fmla="*/ 750 h 1594"/>
                <a:gd name="T8" fmla="*/ 1704 w 1911"/>
                <a:gd name="T9" fmla="*/ 607 h 1594"/>
                <a:gd name="T10" fmla="*/ 1585 w 1911"/>
                <a:gd name="T11" fmla="*/ 595 h 1594"/>
                <a:gd name="T12" fmla="*/ 1416 w 1911"/>
                <a:gd name="T13" fmla="*/ 617 h 1594"/>
                <a:gd name="T14" fmla="*/ 1252 w 1911"/>
                <a:gd name="T15" fmla="*/ 525 h 1594"/>
                <a:gd name="T16" fmla="*/ 1194 w 1911"/>
                <a:gd name="T17" fmla="*/ 754 h 1594"/>
                <a:gd name="T18" fmla="*/ 1192 w 1911"/>
                <a:gd name="T19" fmla="*/ 527 h 1594"/>
                <a:gd name="T20" fmla="*/ 1042 w 1911"/>
                <a:gd name="T21" fmla="*/ 486 h 1594"/>
                <a:gd name="T22" fmla="*/ 955 w 1911"/>
                <a:gd name="T23" fmla="*/ 580 h 1594"/>
                <a:gd name="T24" fmla="*/ 921 w 1911"/>
                <a:gd name="T25" fmla="*/ 382 h 1594"/>
                <a:gd name="T26" fmla="*/ 754 w 1911"/>
                <a:gd name="T27" fmla="*/ 581 h 1594"/>
                <a:gd name="T28" fmla="*/ 648 w 1911"/>
                <a:gd name="T29" fmla="*/ 569 h 1594"/>
                <a:gd name="T30" fmla="*/ 629 w 1911"/>
                <a:gd name="T31" fmla="*/ 506 h 1594"/>
                <a:gd name="T32" fmla="*/ 634 w 1911"/>
                <a:gd name="T33" fmla="*/ 368 h 1594"/>
                <a:gd name="T34" fmla="*/ 699 w 1911"/>
                <a:gd name="T35" fmla="*/ 327 h 1594"/>
                <a:gd name="T36" fmla="*/ 716 w 1911"/>
                <a:gd name="T37" fmla="*/ 218 h 1594"/>
                <a:gd name="T38" fmla="*/ 657 w 1911"/>
                <a:gd name="T39" fmla="*/ 44 h 1594"/>
                <a:gd name="T40" fmla="*/ 605 w 1911"/>
                <a:gd name="T41" fmla="*/ 78 h 1594"/>
                <a:gd name="T42" fmla="*/ 568 w 1911"/>
                <a:gd name="T43" fmla="*/ 167 h 1594"/>
                <a:gd name="T44" fmla="*/ 513 w 1911"/>
                <a:gd name="T45" fmla="*/ 245 h 1594"/>
                <a:gd name="T46" fmla="*/ 482 w 1911"/>
                <a:gd name="T47" fmla="*/ 146 h 1594"/>
                <a:gd name="T48" fmla="*/ 436 w 1911"/>
                <a:gd name="T49" fmla="*/ 82 h 1594"/>
                <a:gd name="T50" fmla="*/ 382 w 1911"/>
                <a:gd name="T51" fmla="*/ 92 h 1594"/>
                <a:gd name="T52" fmla="*/ 380 w 1911"/>
                <a:gd name="T53" fmla="*/ 187 h 1594"/>
                <a:gd name="T54" fmla="*/ 343 w 1911"/>
                <a:gd name="T55" fmla="*/ 209 h 1594"/>
                <a:gd name="T56" fmla="*/ 314 w 1911"/>
                <a:gd name="T57" fmla="*/ 225 h 1594"/>
                <a:gd name="T58" fmla="*/ 225 w 1911"/>
                <a:gd name="T59" fmla="*/ 197 h 1594"/>
                <a:gd name="T60" fmla="*/ 186 w 1911"/>
                <a:gd name="T61" fmla="*/ 189 h 1594"/>
                <a:gd name="T62" fmla="*/ 254 w 1911"/>
                <a:gd name="T63" fmla="*/ 317 h 1594"/>
                <a:gd name="T64" fmla="*/ 385 w 1911"/>
                <a:gd name="T65" fmla="*/ 354 h 1594"/>
                <a:gd name="T66" fmla="*/ 423 w 1911"/>
                <a:gd name="T67" fmla="*/ 382 h 1594"/>
                <a:gd name="T68" fmla="*/ 539 w 1911"/>
                <a:gd name="T69" fmla="*/ 498 h 1594"/>
                <a:gd name="T70" fmla="*/ 370 w 1911"/>
                <a:gd name="T71" fmla="*/ 518 h 1594"/>
                <a:gd name="T72" fmla="*/ 442 w 1911"/>
                <a:gd name="T73" fmla="*/ 653 h 1594"/>
                <a:gd name="T74" fmla="*/ 286 w 1911"/>
                <a:gd name="T75" fmla="*/ 580 h 1594"/>
                <a:gd name="T76" fmla="*/ 167 w 1911"/>
                <a:gd name="T77" fmla="*/ 528 h 1594"/>
                <a:gd name="T78" fmla="*/ 34 w 1911"/>
                <a:gd name="T79" fmla="*/ 562 h 1594"/>
                <a:gd name="T80" fmla="*/ 208 w 1911"/>
                <a:gd name="T81" fmla="*/ 641 h 1594"/>
                <a:gd name="T82" fmla="*/ 237 w 1911"/>
                <a:gd name="T83" fmla="*/ 784 h 1594"/>
                <a:gd name="T84" fmla="*/ 283 w 1911"/>
                <a:gd name="T85" fmla="*/ 854 h 1594"/>
                <a:gd name="T86" fmla="*/ 266 w 1911"/>
                <a:gd name="T87" fmla="*/ 921 h 1594"/>
                <a:gd name="T88" fmla="*/ 196 w 1911"/>
                <a:gd name="T89" fmla="*/ 997 h 1594"/>
                <a:gd name="T90" fmla="*/ 13 w 1911"/>
                <a:gd name="T91" fmla="*/ 1040 h 1594"/>
                <a:gd name="T92" fmla="*/ 225 w 1911"/>
                <a:gd name="T93" fmla="*/ 1139 h 1594"/>
                <a:gd name="T94" fmla="*/ 290 w 1911"/>
                <a:gd name="T95" fmla="*/ 1166 h 1594"/>
                <a:gd name="T96" fmla="*/ 339 w 1911"/>
                <a:gd name="T97" fmla="*/ 1262 h 1594"/>
                <a:gd name="T98" fmla="*/ 484 w 1911"/>
                <a:gd name="T99" fmla="*/ 1461 h 1594"/>
                <a:gd name="T100" fmla="*/ 776 w 1911"/>
                <a:gd name="T101" fmla="*/ 1591 h 1594"/>
                <a:gd name="T102" fmla="*/ 1044 w 1911"/>
                <a:gd name="T103" fmla="*/ 1564 h 1594"/>
                <a:gd name="T104" fmla="*/ 1255 w 1911"/>
                <a:gd name="T105" fmla="*/ 1514 h 1594"/>
                <a:gd name="T106" fmla="*/ 1469 w 1911"/>
                <a:gd name="T107" fmla="*/ 1533 h 1594"/>
                <a:gd name="T108" fmla="*/ 1603 w 1911"/>
                <a:gd name="T109" fmla="*/ 1438 h 1594"/>
                <a:gd name="T110" fmla="*/ 1696 w 1911"/>
                <a:gd name="T111" fmla="*/ 1419 h 1594"/>
                <a:gd name="T112" fmla="*/ 1789 w 1911"/>
                <a:gd name="T113" fmla="*/ 1359 h 1594"/>
                <a:gd name="T114" fmla="*/ 1837 w 1911"/>
                <a:gd name="T115" fmla="*/ 1318 h 1594"/>
                <a:gd name="T116" fmla="*/ 1859 w 1911"/>
                <a:gd name="T117" fmla="*/ 1236 h 1594"/>
                <a:gd name="T118" fmla="*/ 1910 w 1911"/>
                <a:gd name="T119" fmla="*/ 1132 h 1594"/>
                <a:gd name="T120" fmla="*/ 970 w 1911"/>
                <a:gd name="T121" fmla="*/ 581 h 1594"/>
                <a:gd name="T122" fmla="*/ 341 w 1911"/>
                <a:gd name="T123" fmla="*/ 55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11" h="1594">
                  <a:moveTo>
                    <a:pt x="320" y="1412"/>
                  </a:moveTo>
                  <a:lnTo>
                    <a:pt x="320" y="1421"/>
                  </a:lnTo>
                  <a:lnTo>
                    <a:pt x="319" y="1427"/>
                  </a:lnTo>
                  <a:lnTo>
                    <a:pt x="317" y="1434"/>
                  </a:lnTo>
                  <a:lnTo>
                    <a:pt x="314" y="1439"/>
                  </a:lnTo>
                  <a:lnTo>
                    <a:pt x="327" y="1439"/>
                  </a:lnTo>
                  <a:lnTo>
                    <a:pt x="329" y="1444"/>
                  </a:lnTo>
                  <a:lnTo>
                    <a:pt x="331" y="1446"/>
                  </a:lnTo>
                  <a:lnTo>
                    <a:pt x="334" y="1446"/>
                  </a:lnTo>
                  <a:lnTo>
                    <a:pt x="334" y="1439"/>
                  </a:lnTo>
                  <a:lnTo>
                    <a:pt x="336" y="1436"/>
                  </a:lnTo>
                  <a:lnTo>
                    <a:pt x="339" y="1432"/>
                  </a:lnTo>
                  <a:lnTo>
                    <a:pt x="343" y="1431"/>
                  </a:lnTo>
                  <a:lnTo>
                    <a:pt x="346" y="1429"/>
                  </a:lnTo>
                  <a:lnTo>
                    <a:pt x="349" y="1426"/>
                  </a:lnTo>
                  <a:lnTo>
                    <a:pt x="349" y="1421"/>
                  </a:lnTo>
                  <a:lnTo>
                    <a:pt x="348" y="1412"/>
                  </a:lnTo>
                  <a:lnTo>
                    <a:pt x="320" y="1412"/>
                  </a:lnTo>
                  <a:close/>
                  <a:moveTo>
                    <a:pt x="1883" y="1112"/>
                  </a:moveTo>
                  <a:lnTo>
                    <a:pt x="1883" y="1084"/>
                  </a:lnTo>
                  <a:lnTo>
                    <a:pt x="1873" y="1079"/>
                  </a:lnTo>
                  <a:lnTo>
                    <a:pt x="1863" y="1074"/>
                  </a:lnTo>
                  <a:lnTo>
                    <a:pt x="1854" y="1067"/>
                  </a:lnTo>
                  <a:lnTo>
                    <a:pt x="1851" y="1062"/>
                  </a:lnTo>
                  <a:lnTo>
                    <a:pt x="1849" y="1057"/>
                  </a:lnTo>
                  <a:lnTo>
                    <a:pt x="1840" y="1052"/>
                  </a:lnTo>
                  <a:lnTo>
                    <a:pt x="1834" y="1045"/>
                  </a:lnTo>
                  <a:lnTo>
                    <a:pt x="1827" y="1038"/>
                  </a:lnTo>
                  <a:lnTo>
                    <a:pt x="1822" y="1030"/>
                  </a:lnTo>
                  <a:lnTo>
                    <a:pt x="1820" y="1023"/>
                  </a:lnTo>
                  <a:lnTo>
                    <a:pt x="1818" y="1016"/>
                  </a:lnTo>
                  <a:lnTo>
                    <a:pt x="1815" y="1011"/>
                  </a:lnTo>
                  <a:lnTo>
                    <a:pt x="1815" y="1003"/>
                  </a:lnTo>
                  <a:lnTo>
                    <a:pt x="1818" y="994"/>
                  </a:lnTo>
                  <a:lnTo>
                    <a:pt x="1823" y="987"/>
                  </a:lnTo>
                  <a:lnTo>
                    <a:pt x="1827" y="979"/>
                  </a:lnTo>
                  <a:lnTo>
                    <a:pt x="1829" y="974"/>
                  </a:lnTo>
                  <a:lnTo>
                    <a:pt x="1829" y="968"/>
                  </a:lnTo>
                  <a:lnTo>
                    <a:pt x="1815" y="967"/>
                  </a:lnTo>
                  <a:lnTo>
                    <a:pt x="1801" y="967"/>
                  </a:lnTo>
                  <a:lnTo>
                    <a:pt x="1776" y="972"/>
                  </a:lnTo>
                  <a:lnTo>
                    <a:pt x="1764" y="974"/>
                  </a:lnTo>
                  <a:lnTo>
                    <a:pt x="1755" y="972"/>
                  </a:lnTo>
                  <a:lnTo>
                    <a:pt x="1747" y="968"/>
                  </a:lnTo>
                  <a:lnTo>
                    <a:pt x="1743" y="965"/>
                  </a:lnTo>
                  <a:lnTo>
                    <a:pt x="1740" y="962"/>
                  </a:lnTo>
                  <a:lnTo>
                    <a:pt x="1740" y="958"/>
                  </a:lnTo>
                  <a:lnTo>
                    <a:pt x="1740" y="955"/>
                  </a:lnTo>
                  <a:lnTo>
                    <a:pt x="1740" y="951"/>
                  </a:lnTo>
                  <a:lnTo>
                    <a:pt x="1740" y="948"/>
                  </a:lnTo>
                  <a:lnTo>
                    <a:pt x="1743" y="948"/>
                  </a:lnTo>
                  <a:lnTo>
                    <a:pt x="1747" y="948"/>
                  </a:lnTo>
                  <a:lnTo>
                    <a:pt x="1752" y="948"/>
                  </a:lnTo>
                  <a:lnTo>
                    <a:pt x="1753" y="948"/>
                  </a:lnTo>
                  <a:lnTo>
                    <a:pt x="1755" y="945"/>
                  </a:lnTo>
                  <a:lnTo>
                    <a:pt x="1755" y="941"/>
                  </a:lnTo>
                  <a:lnTo>
                    <a:pt x="1753" y="934"/>
                  </a:lnTo>
                  <a:lnTo>
                    <a:pt x="1755" y="929"/>
                  </a:lnTo>
                  <a:lnTo>
                    <a:pt x="1757" y="928"/>
                  </a:lnTo>
                  <a:lnTo>
                    <a:pt x="1760" y="928"/>
                  </a:lnTo>
                  <a:lnTo>
                    <a:pt x="1760" y="922"/>
                  </a:lnTo>
                  <a:lnTo>
                    <a:pt x="1762" y="919"/>
                  </a:lnTo>
                  <a:lnTo>
                    <a:pt x="1764" y="916"/>
                  </a:lnTo>
                  <a:lnTo>
                    <a:pt x="1767" y="914"/>
                  </a:lnTo>
                  <a:lnTo>
                    <a:pt x="1774" y="910"/>
                  </a:lnTo>
                  <a:lnTo>
                    <a:pt x="1781" y="907"/>
                  </a:lnTo>
                  <a:lnTo>
                    <a:pt x="1791" y="907"/>
                  </a:lnTo>
                  <a:lnTo>
                    <a:pt x="1801" y="907"/>
                  </a:lnTo>
                  <a:lnTo>
                    <a:pt x="1805" y="900"/>
                  </a:lnTo>
                  <a:lnTo>
                    <a:pt x="1810" y="895"/>
                  </a:lnTo>
                  <a:lnTo>
                    <a:pt x="1822" y="883"/>
                  </a:lnTo>
                  <a:lnTo>
                    <a:pt x="1825" y="876"/>
                  </a:lnTo>
                  <a:lnTo>
                    <a:pt x="1829" y="868"/>
                  </a:lnTo>
                  <a:lnTo>
                    <a:pt x="1830" y="858"/>
                  </a:lnTo>
                  <a:lnTo>
                    <a:pt x="1829" y="846"/>
                  </a:lnTo>
                  <a:lnTo>
                    <a:pt x="1820" y="846"/>
                  </a:lnTo>
                  <a:lnTo>
                    <a:pt x="1813" y="847"/>
                  </a:lnTo>
                  <a:lnTo>
                    <a:pt x="1808" y="851"/>
                  </a:lnTo>
                  <a:lnTo>
                    <a:pt x="1801" y="852"/>
                  </a:lnTo>
                  <a:lnTo>
                    <a:pt x="1798" y="846"/>
                  </a:lnTo>
                  <a:lnTo>
                    <a:pt x="1793" y="839"/>
                  </a:lnTo>
                  <a:lnTo>
                    <a:pt x="1781" y="829"/>
                  </a:lnTo>
                  <a:lnTo>
                    <a:pt x="1769" y="818"/>
                  </a:lnTo>
                  <a:lnTo>
                    <a:pt x="1764" y="812"/>
                  </a:lnTo>
                  <a:lnTo>
                    <a:pt x="1760" y="805"/>
                  </a:lnTo>
                  <a:lnTo>
                    <a:pt x="1759" y="803"/>
                  </a:lnTo>
                  <a:lnTo>
                    <a:pt x="1759" y="801"/>
                  </a:lnTo>
                  <a:lnTo>
                    <a:pt x="1762" y="800"/>
                  </a:lnTo>
                  <a:lnTo>
                    <a:pt x="1767" y="798"/>
                  </a:lnTo>
                  <a:lnTo>
                    <a:pt x="1765" y="793"/>
                  </a:lnTo>
                  <a:lnTo>
                    <a:pt x="1762" y="786"/>
                  </a:lnTo>
                  <a:lnTo>
                    <a:pt x="1759" y="779"/>
                  </a:lnTo>
                  <a:lnTo>
                    <a:pt x="1759" y="774"/>
                  </a:lnTo>
                  <a:lnTo>
                    <a:pt x="1760" y="771"/>
                  </a:lnTo>
                  <a:lnTo>
                    <a:pt x="1774" y="771"/>
                  </a:lnTo>
                  <a:lnTo>
                    <a:pt x="1781" y="771"/>
                  </a:lnTo>
                  <a:lnTo>
                    <a:pt x="1786" y="769"/>
                  </a:lnTo>
                  <a:lnTo>
                    <a:pt x="1789" y="767"/>
                  </a:lnTo>
                  <a:lnTo>
                    <a:pt x="1793" y="762"/>
                  </a:lnTo>
                  <a:lnTo>
                    <a:pt x="1794" y="757"/>
                  </a:lnTo>
                  <a:lnTo>
                    <a:pt x="1794" y="750"/>
                  </a:lnTo>
                  <a:lnTo>
                    <a:pt x="1803" y="755"/>
                  </a:lnTo>
                  <a:lnTo>
                    <a:pt x="1808" y="757"/>
                  </a:lnTo>
                  <a:lnTo>
                    <a:pt x="1815" y="757"/>
                  </a:lnTo>
                  <a:lnTo>
                    <a:pt x="1820" y="748"/>
                  </a:lnTo>
                  <a:lnTo>
                    <a:pt x="1822" y="743"/>
                  </a:lnTo>
                  <a:lnTo>
                    <a:pt x="1822" y="737"/>
                  </a:lnTo>
                  <a:lnTo>
                    <a:pt x="1822" y="731"/>
                  </a:lnTo>
                  <a:lnTo>
                    <a:pt x="1823" y="728"/>
                  </a:lnTo>
                  <a:lnTo>
                    <a:pt x="1825" y="725"/>
                  </a:lnTo>
                  <a:lnTo>
                    <a:pt x="1829" y="723"/>
                  </a:lnTo>
                  <a:lnTo>
                    <a:pt x="1842" y="723"/>
                  </a:lnTo>
                  <a:lnTo>
                    <a:pt x="1856" y="723"/>
                  </a:lnTo>
                  <a:lnTo>
                    <a:pt x="1861" y="721"/>
                  </a:lnTo>
                  <a:lnTo>
                    <a:pt x="1864" y="719"/>
                  </a:lnTo>
                  <a:lnTo>
                    <a:pt x="1868" y="714"/>
                  </a:lnTo>
                  <a:lnTo>
                    <a:pt x="1869" y="709"/>
                  </a:lnTo>
                  <a:lnTo>
                    <a:pt x="1866" y="708"/>
                  </a:lnTo>
                  <a:lnTo>
                    <a:pt x="1861" y="706"/>
                  </a:lnTo>
                  <a:lnTo>
                    <a:pt x="1851" y="699"/>
                  </a:lnTo>
                  <a:lnTo>
                    <a:pt x="1846" y="697"/>
                  </a:lnTo>
                  <a:lnTo>
                    <a:pt x="1842" y="696"/>
                  </a:lnTo>
                  <a:lnTo>
                    <a:pt x="1839" y="697"/>
                  </a:lnTo>
                  <a:lnTo>
                    <a:pt x="1835" y="702"/>
                  </a:lnTo>
                  <a:lnTo>
                    <a:pt x="1827" y="708"/>
                  </a:lnTo>
                  <a:lnTo>
                    <a:pt x="1822" y="709"/>
                  </a:lnTo>
                  <a:lnTo>
                    <a:pt x="1815" y="709"/>
                  </a:lnTo>
                  <a:lnTo>
                    <a:pt x="1813" y="711"/>
                  </a:lnTo>
                  <a:lnTo>
                    <a:pt x="1811" y="713"/>
                  </a:lnTo>
                  <a:lnTo>
                    <a:pt x="1808" y="716"/>
                  </a:lnTo>
                  <a:lnTo>
                    <a:pt x="1806" y="721"/>
                  </a:lnTo>
                  <a:lnTo>
                    <a:pt x="1805" y="723"/>
                  </a:lnTo>
                  <a:lnTo>
                    <a:pt x="1801" y="723"/>
                  </a:lnTo>
                  <a:lnTo>
                    <a:pt x="1760" y="723"/>
                  </a:lnTo>
                  <a:lnTo>
                    <a:pt x="1760" y="730"/>
                  </a:lnTo>
                  <a:lnTo>
                    <a:pt x="1760" y="737"/>
                  </a:lnTo>
                  <a:lnTo>
                    <a:pt x="1759" y="742"/>
                  </a:lnTo>
                  <a:lnTo>
                    <a:pt x="1755" y="745"/>
                  </a:lnTo>
                  <a:lnTo>
                    <a:pt x="1752" y="748"/>
                  </a:lnTo>
                  <a:lnTo>
                    <a:pt x="1747" y="750"/>
                  </a:lnTo>
                  <a:lnTo>
                    <a:pt x="1740" y="750"/>
                  </a:lnTo>
                  <a:lnTo>
                    <a:pt x="1733" y="750"/>
                  </a:lnTo>
                  <a:lnTo>
                    <a:pt x="1733" y="723"/>
                  </a:lnTo>
                  <a:lnTo>
                    <a:pt x="1725" y="718"/>
                  </a:lnTo>
                  <a:lnTo>
                    <a:pt x="1718" y="713"/>
                  </a:lnTo>
                  <a:lnTo>
                    <a:pt x="1716" y="711"/>
                  </a:lnTo>
                  <a:lnTo>
                    <a:pt x="1714" y="706"/>
                  </a:lnTo>
                  <a:lnTo>
                    <a:pt x="1713" y="701"/>
                  </a:lnTo>
                  <a:lnTo>
                    <a:pt x="1713" y="696"/>
                  </a:lnTo>
                  <a:lnTo>
                    <a:pt x="1711" y="692"/>
                  </a:lnTo>
                  <a:lnTo>
                    <a:pt x="1709" y="689"/>
                  </a:lnTo>
                  <a:lnTo>
                    <a:pt x="1701" y="687"/>
                  </a:lnTo>
                  <a:lnTo>
                    <a:pt x="1697" y="685"/>
                  </a:lnTo>
                  <a:lnTo>
                    <a:pt x="1694" y="684"/>
                  </a:lnTo>
                  <a:lnTo>
                    <a:pt x="1692" y="680"/>
                  </a:lnTo>
                  <a:lnTo>
                    <a:pt x="1692" y="675"/>
                  </a:lnTo>
                  <a:lnTo>
                    <a:pt x="1706" y="668"/>
                  </a:lnTo>
                  <a:lnTo>
                    <a:pt x="1719" y="662"/>
                  </a:lnTo>
                  <a:lnTo>
                    <a:pt x="1726" y="662"/>
                  </a:lnTo>
                  <a:lnTo>
                    <a:pt x="1731" y="653"/>
                  </a:lnTo>
                  <a:lnTo>
                    <a:pt x="1735" y="646"/>
                  </a:lnTo>
                  <a:lnTo>
                    <a:pt x="1735" y="643"/>
                  </a:lnTo>
                  <a:lnTo>
                    <a:pt x="1733" y="641"/>
                  </a:lnTo>
                  <a:lnTo>
                    <a:pt x="1730" y="641"/>
                  </a:lnTo>
                  <a:lnTo>
                    <a:pt x="1726" y="641"/>
                  </a:lnTo>
                  <a:lnTo>
                    <a:pt x="1725" y="636"/>
                  </a:lnTo>
                  <a:lnTo>
                    <a:pt x="1725" y="633"/>
                  </a:lnTo>
                  <a:lnTo>
                    <a:pt x="1723" y="629"/>
                  </a:lnTo>
                  <a:lnTo>
                    <a:pt x="1719" y="627"/>
                  </a:lnTo>
                  <a:lnTo>
                    <a:pt x="1718" y="624"/>
                  </a:lnTo>
                  <a:lnTo>
                    <a:pt x="1716" y="621"/>
                  </a:lnTo>
                  <a:lnTo>
                    <a:pt x="1711" y="615"/>
                  </a:lnTo>
                  <a:lnTo>
                    <a:pt x="1707" y="614"/>
                  </a:lnTo>
                  <a:lnTo>
                    <a:pt x="1706" y="610"/>
                  </a:lnTo>
                  <a:lnTo>
                    <a:pt x="1704" y="607"/>
                  </a:lnTo>
                  <a:lnTo>
                    <a:pt x="1706" y="600"/>
                  </a:lnTo>
                  <a:lnTo>
                    <a:pt x="1704" y="597"/>
                  </a:lnTo>
                  <a:lnTo>
                    <a:pt x="1702" y="593"/>
                  </a:lnTo>
                  <a:lnTo>
                    <a:pt x="1699" y="592"/>
                  </a:lnTo>
                  <a:lnTo>
                    <a:pt x="1699" y="586"/>
                  </a:lnTo>
                  <a:lnTo>
                    <a:pt x="1702" y="581"/>
                  </a:lnTo>
                  <a:lnTo>
                    <a:pt x="1704" y="574"/>
                  </a:lnTo>
                  <a:lnTo>
                    <a:pt x="1706" y="568"/>
                  </a:lnTo>
                  <a:lnTo>
                    <a:pt x="1706" y="559"/>
                  </a:lnTo>
                  <a:lnTo>
                    <a:pt x="1701" y="556"/>
                  </a:lnTo>
                  <a:lnTo>
                    <a:pt x="1696" y="552"/>
                  </a:lnTo>
                  <a:lnTo>
                    <a:pt x="1690" y="547"/>
                  </a:lnTo>
                  <a:lnTo>
                    <a:pt x="1685" y="545"/>
                  </a:lnTo>
                  <a:lnTo>
                    <a:pt x="1667" y="545"/>
                  </a:lnTo>
                  <a:lnTo>
                    <a:pt x="1665" y="545"/>
                  </a:lnTo>
                  <a:lnTo>
                    <a:pt x="1661" y="542"/>
                  </a:lnTo>
                  <a:lnTo>
                    <a:pt x="1656" y="540"/>
                  </a:lnTo>
                  <a:lnTo>
                    <a:pt x="1646" y="540"/>
                  </a:lnTo>
                  <a:lnTo>
                    <a:pt x="1643" y="539"/>
                  </a:lnTo>
                  <a:lnTo>
                    <a:pt x="1638" y="537"/>
                  </a:lnTo>
                  <a:lnTo>
                    <a:pt x="1634" y="535"/>
                  </a:lnTo>
                  <a:lnTo>
                    <a:pt x="1632" y="530"/>
                  </a:lnTo>
                  <a:lnTo>
                    <a:pt x="1631" y="528"/>
                  </a:lnTo>
                  <a:lnTo>
                    <a:pt x="1626" y="525"/>
                  </a:lnTo>
                  <a:lnTo>
                    <a:pt x="1617" y="525"/>
                  </a:lnTo>
                  <a:lnTo>
                    <a:pt x="1615" y="530"/>
                  </a:lnTo>
                  <a:lnTo>
                    <a:pt x="1612" y="533"/>
                  </a:lnTo>
                  <a:lnTo>
                    <a:pt x="1605" y="540"/>
                  </a:lnTo>
                  <a:lnTo>
                    <a:pt x="1602" y="542"/>
                  </a:lnTo>
                  <a:lnTo>
                    <a:pt x="1593" y="557"/>
                  </a:lnTo>
                  <a:lnTo>
                    <a:pt x="1590" y="564"/>
                  </a:lnTo>
                  <a:lnTo>
                    <a:pt x="1588" y="571"/>
                  </a:lnTo>
                  <a:lnTo>
                    <a:pt x="1588" y="574"/>
                  </a:lnTo>
                  <a:lnTo>
                    <a:pt x="1586" y="592"/>
                  </a:lnTo>
                  <a:lnTo>
                    <a:pt x="1585" y="595"/>
                  </a:lnTo>
                  <a:lnTo>
                    <a:pt x="1581" y="598"/>
                  </a:lnTo>
                  <a:lnTo>
                    <a:pt x="1579" y="602"/>
                  </a:lnTo>
                  <a:lnTo>
                    <a:pt x="1579" y="610"/>
                  </a:lnTo>
                  <a:lnTo>
                    <a:pt x="1579" y="619"/>
                  </a:lnTo>
                  <a:lnTo>
                    <a:pt x="1581" y="629"/>
                  </a:lnTo>
                  <a:lnTo>
                    <a:pt x="1578" y="626"/>
                  </a:lnTo>
                  <a:lnTo>
                    <a:pt x="1576" y="624"/>
                  </a:lnTo>
                  <a:lnTo>
                    <a:pt x="1576" y="626"/>
                  </a:lnTo>
                  <a:lnTo>
                    <a:pt x="1573" y="626"/>
                  </a:lnTo>
                  <a:lnTo>
                    <a:pt x="1571" y="627"/>
                  </a:lnTo>
                  <a:lnTo>
                    <a:pt x="1569" y="631"/>
                  </a:lnTo>
                  <a:lnTo>
                    <a:pt x="1569" y="639"/>
                  </a:lnTo>
                  <a:lnTo>
                    <a:pt x="1569" y="643"/>
                  </a:lnTo>
                  <a:lnTo>
                    <a:pt x="1567" y="646"/>
                  </a:lnTo>
                  <a:lnTo>
                    <a:pt x="1566" y="648"/>
                  </a:lnTo>
                  <a:lnTo>
                    <a:pt x="1562" y="648"/>
                  </a:lnTo>
                  <a:lnTo>
                    <a:pt x="1559" y="650"/>
                  </a:lnTo>
                  <a:lnTo>
                    <a:pt x="1556" y="651"/>
                  </a:lnTo>
                  <a:lnTo>
                    <a:pt x="1552" y="655"/>
                  </a:lnTo>
                  <a:lnTo>
                    <a:pt x="1549" y="655"/>
                  </a:lnTo>
                  <a:lnTo>
                    <a:pt x="1537" y="653"/>
                  </a:lnTo>
                  <a:lnTo>
                    <a:pt x="1523" y="655"/>
                  </a:lnTo>
                  <a:lnTo>
                    <a:pt x="1509" y="656"/>
                  </a:lnTo>
                  <a:lnTo>
                    <a:pt x="1497" y="656"/>
                  </a:lnTo>
                  <a:lnTo>
                    <a:pt x="1494" y="656"/>
                  </a:lnTo>
                  <a:lnTo>
                    <a:pt x="1479" y="646"/>
                  </a:lnTo>
                  <a:lnTo>
                    <a:pt x="1472" y="639"/>
                  </a:lnTo>
                  <a:lnTo>
                    <a:pt x="1467" y="633"/>
                  </a:lnTo>
                  <a:lnTo>
                    <a:pt x="1467" y="629"/>
                  </a:lnTo>
                  <a:lnTo>
                    <a:pt x="1465" y="612"/>
                  </a:lnTo>
                  <a:lnTo>
                    <a:pt x="1463" y="605"/>
                  </a:lnTo>
                  <a:lnTo>
                    <a:pt x="1460" y="600"/>
                  </a:lnTo>
                  <a:lnTo>
                    <a:pt x="1419" y="600"/>
                  </a:lnTo>
                  <a:lnTo>
                    <a:pt x="1417" y="609"/>
                  </a:lnTo>
                  <a:lnTo>
                    <a:pt x="1416" y="617"/>
                  </a:lnTo>
                  <a:lnTo>
                    <a:pt x="1414" y="619"/>
                  </a:lnTo>
                  <a:lnTo>
                    <a:pt x="1409" y="624"/>
                  </a:lnTo>
                  <a:lnTo>
                    <a:pt x="1405" y="629"/>
                  </a:lnTo>
                  <a:lnTo>
                    <a:pt x="1400" y="638"/>
                  </a:lnTo>
                  <a:lnTo>
                    <a:pt x="1399" y="646"/>
                  </a:lnTo>
                  <a:lnTo>
                    <a:pt x="1395" y="648"/>
                  </a:lnTo>
                  <a:lnTo>
                    <a:pt x="1392" y="648"/>
                  </a:lnTo>
                  <a:lnTo>
                    <a:pt x="1390" y="650"/>
                  </a:lnTo>
                  <a:lnTo>
                    <a:pt x="1385" y="651"/>
                  </a:lnTo>
                  <a:lnTo>
                    <a:pt x="1382" y="653"/>
                  </a:lnTo>
                  <a:lnTo>
                    <a:pt x="1370" y="655"/>
                  </a:lnTo>
                  <a:lnTo>
                    <a:pt x="1344" y="655"/>
                  </a:lnTo>
                  <a:lnTo>
                    <a:pt x="1341" y="650"/>
                  </a:lnTo>
                  <a:lnTo>
                    <a:pt x="1337" y="644"/>
                  </a:lnTo>
                  <a:lnTo>
                    <a:pt x="1332" y="641"/>
                  </a:lnTo>
                  <a:lnTo>
                    <a:pt x="1330" y="634"/>
                  </a:lnTo>
                  <a:lnTo>
                    <a:pt x="1330" y="597"/>
                  </a:lnTo>
                  <a:lnTo>
                    <a:pt x="1330" y="592"/>
                  </a:lnTo>
                  <a:lnTo>
                    <a:pt x="1332" y="588"/>
                  </a:lnTo>
                  <a:lnTo>
                    <a:pt x="1330" y="585"/>
                  </a:lnTo>
                  <a:lnTo>
                    <a:pt x="1327" y="578"/>
                  </a:lnTo>
                  <a:lnTo>
                    <a:pt x="1325" y="574"/>
                  </a:lnTo>
                  <a:lnTo>
                    <a:pt x="1322" y="566"/>
                  </a:lnTo>
                  <a:lnTo>
                    <a:pt x="1318" y="557"/>
                  </a:lnTo>
                  <a:lnTo>
                    <a:pt x="1308" y="547"/>
                  </a:lnTo>
                  <a:lnTo>
                    <a:pt x="1305" y="544"/>
                  </a:lnTo>
                  <a:lnTo>
                    <a:pt x="1298" y="537"/>
                  </a:lnTo>
                  <a:lnTo>
                    <a:pt x="1289" y="530"/>
                  </a:lnTo>
                  <a:lnTo>
                    <a:pt x="1284" y="527"/>
                  </a:lnTo>
                  <a:lnTo>
                    <a:pt x="1279" y="525"/>
                  </a:lnTo>
                  <a:lnTo>
                    <a:pt x="1272" y="523"/>
                  </a:lnTo>
                  <a:lnTo>
                    <a:pt x="1266" y="523"/>
                  </a:lnTo>
                  <a:lnTo>
                    <a:pt x="1262" y="523"/>
                  </a:lnTo>
                  <a:lnTo>
                    <a:pt x="1255" y="523"/>
                  </a:lnTo>
                  <a:lnTo>
                    <a:pt x="1252" y="525"/>
                  </a:lnTo>
                  <a:lnTo>
                    <a:pt x="1249" y="530"/>
                  </a:lnTo>
                  <a:lnTo>
                    <a:pt x="1249" y="533"/>
                  </a:lnTo>
                  <a:lnTo>
                    <a:pt x="1247" y="544"/>
                  </a:lnTo>
                  <a:lnTo>
                    <a:pt x="1243" y="547"/>
                  </a:lnTo>
                  <a:lnTo>
                    <a:pt x="1240" y="547"/>
                  </a:lnTo>
                  <a:lnTo>
                    <a:pt x="1238" y="551"/>
                  </a:lnTo>
                  <a:lnTo>
                    <a:pt x="1235" y="554"/>
                  </a:lnTo>
                  <a:lnTo>
                    <a:pt x="1233" y="557"/>
                  </a:lnTo>
                  <a:lnTo>
                    <a:pt x="1233" y="561"/>
                  </a:lnTo>
                  <a:lnTo>
                    <a:pt x="1235" y="566"/>
                  </a:lnTo>
                  <a:lnTo>
                    <a:pt x="1235" y="569"/>
                  </a:lnTo>
                  <a:lnTo>
                    <a:pt x="1233" y="595"/>
                  </a:lnTo>
                  <a:lnTo>
                    <a:pt x="1230" y="617"/>
                  </a:lnTo>
                  <a:lnTo>
                    <a:pt x="1230" y="621"/>
                  </a:lnTo>
                  <a:lnTo>
                    <a:pt x="1230" y="631"/>
                  </a:lnTo>
                  <a:lnTo>
                    <a:pt x="1230" y="639"/>
                  </a:lnTo>
                  <a:lnTo>
                    <a:pt x="1228" y="646"/>
                  </a:lnTo>
                  <a:lnTo>
                    <a:pt x="1228" y="656"/>
                  </a:lnTo>
                  <a:lnTo>
                    <a:pt x="1228" y="658"/>
                  </a:lnTo>
                  <a:lnTo>
                    <a:pt x="1228" y="667"/>
                  </a:lnTo>
                  <a:lnTo>
                    <a:pt x="1228" y="672"/>
                  </a:lnTo>
                  <a:lnTo>
                    <a:pt x="1225" y="680"/>
                  </a:lnTo>
                  <a:lnTo>
                    <a:pt x="1221" y="687"/>
                  </a:lnTo>
                  <a:lnTo>
                    <a:pt x="1218" y="696"/>
                  </a:lnTo>
                  <a:lnTo>
                    <a:pt x="1218" y="699"/>
                  </a:lnTo>
                  <a:lnTo>
                    <a:pt x="1220" y="704"/>
                  </a:lnTo>
                  <a:lnTo>
                    <a:pt x="1218" y="708"/>
                  </a:lnTo>
                  <a:lnTo>
                    <a:pt x="1213" y="713"/>
                  </a:lnTo>
                  <a:lnTo>
                    <a:pt x="1208" y="719"/>
                  </a:lnTo>
                  <a:lnTo>
                    <a:pt x="1208" y="721"/>
                  </a:lnTo>
                  <a:lnTo>
                    <a:pt x="1206" y="737"/>
                  </a:lnTo>
                  <a:lnTo>
                    <a:pt x="1204" y="742"/>
                  </a:lnTo>
                  <a:lnTo>
                    <a:pt x="1203" y="747"/>
                  </a:lnTo>
                  <a:lnTo>
                    <a:pt x="1197" y="752"/>
                  </a:lnTo>
                  <a:lnTo>
                    <a:pt x="1194" y="754"/>
                  </a:lnTo>
                  <a:lnTo>
                    <a:pt x="1187" y="757"/>
                  </a:lnTo>
                  <a:lnTo>
                    <a:pt x="1180" y="757"/>
                  </a:lnTo>
                  <a:lnTo>
                    <a:pt x="1180" y="750"/>
                  </a:lnTo>
                  <a:lnTo>
                    <a:pt x="1177" y="747"/>
                  </a:lnTo>
                  <a:lnTo>
                    <a:pt x="1175" y="742"/>
                  </a:lnTo>
                  <a:lnTo>
                    <a:pt x="1174" y="737"/>
                  </a:lnTo>
                  <a:lnTo>
                    <a:pt x="1174" y="730"/>
                  </a:lnTo>
                  <a:lnTo>
                    <a:pt x="1175" y="726"/>
                  </a:lnTo>
                  <a:lnTo>
                    <a:pt x="1179" y="721"/>
                  </a:lnTo>
                  <a:lnTo>
                    <a:pt x="1180" y="716"/>
                  </a:lnTo>
                  <a:lnTo>
                    <a:pt x="1182" y="711"/>
                  </a:lnTo>
                  <a:lnTo>
                    <a:pt x="1185" y="708"/>
                  </a:lnTo>
                  <a:lnTo>
                    <a:pt x="1187" y="704"/>
                  </a:lnTo>
                  <a:lnTo>
                    <a:pt x="1192" y="704"/>
                  </a:lnTo>
                  <a:lnTo>
                    <a:pt x="1196" y="701"/>
                  </a:lnTo>
                  <a:lnTo>
                    <a:pt x="1197" y="696"/>
                  </a:lnTo>
                  <a:lnTo>
                    <a:pt x="1197" y="691"/>
                  </a:lnTo>
                  <a:lnTo>
                    <a:pt x="1199" y="680"/>
                  </a:lnTo>
                  <a:lnTo>
                    <a:pt x="1201" y="675"/>
                  </a:lnTo>
                  <a:lnTo>
                    <a:pt x="1204" y="673"/>
                  </a:lnTo>
                  <a:lnTo>
                    <a:pt x="1206" y="670"/>
                  </a:lnTo>
                  <a:lnTo>
                    <a:pt x="1208" y="662"/>
                  </a:lnTo>
                  <a:lnTo>
                    <a:pt x="1208" y="660"/>
                  </a:lnTo>
                  <a:lnTo>
                    <a:pt x="1208" y="597"/>
                  </a:lnTo>
                  <a:lnTo>
                    <a:pt x="1208" y="595"/>
                  </a:lnTo>
                  <a:lnTo>
                    <a:pt x="1206" y="578"/>
                  </a:lnTo>
                  <a:lnTo>
                    <a:pt x="1204" y="569"/>
                  </a:lnTo>
                  <a:lnTo>
                    <a:pt x="1201" y="561"/>
                  </a:lnTo>
                  <a:lnTo>
                    <a:pt x="1201" y="559"/>
                  </a:lnTo>
                  <a:lnTo>
                    <a:pt x="1201" y="549"/>
                  </a:lnTo>
                  <a:lnTo>
                    <a:pt x="1201" y="545"/>
                  </a:lnTo>
                  <a:lnTo>
                    <a:pt x="1201" y="540"/>
                  </a:lnTo>
                  <a:lnTo>
                    <a:pt x="1199" y="537"/>
                  </a:lnTo>
                  <a:lnTo>
                    <a:pt x="1194" y="530"/>
                  </a:lnTo>
                  <a:lnTo>
                    <a:pt x="1192" y="527"/>
                  </a:lnTo>
                  <a:lnTo>
                    <a:pt x="1192" y="523"/>
                  </a:lnTo>
                  <a:lnTo>
                    <a:pt x="1194" y="520"/>
                  </a:lnTo>
                  <a:lnTo>
                    <a:pt x="1201" y="515"/>
                  </a:lnTo>
                  <a:lnTo>
                    <a:pt x="1203" y="511"/>
                  </a:lnTo>
                  <a:lnTo>
                    <a:pt x="1203" y="506"/>
                  </a:lnTo>
                  <a:lnTo>
                    <a:pt x="1201" y="501"/>
                  </a:lnTo>
                  <a:lnTo>
                    <a:pt x="1197" y="498"/>
                  </a:lnTo>
                  <a:lnTo>
                    <a:pt x="1194" y="498"/>
                  </a:lnTo>
                  <a:lnTo>
                    <a:pt x="1192" y="489"/>
                  </a:lnTo>
                  <a:lnTo>
                    <a:pt x="1189" y="482"/>
                  </a:lnTo>
                  <a:lnTo>
                    <a:pt x="1184" y="477"/>
                  </a:lnTo>
                  <a:lnTo>
                    <a:pt x="1179" y="472"/>
                  </a:lnTo>
                  <a:lnTo>
                    <a:pt x="1167" y="463"/>
                  </a:lnTo>
                  <a:lnTo>
                    <a:pt x="1153" y="457"/>
                  </a:lnTo>
                  <a:lnTo>
                    <a:pt x="1153" y="458"/>
                  </a:lnTo>
                  <a:lnTo>
                    <a:pt x="1151" y="460"/>
                  </a:lnTo>
                  <a:lnTo>
                    <a:pt x="1148" y="462"/>
                  </a:lnTo>
                  <a:lnTo>
                    <a:pt x="1143" y="462"/>
                  </a:lnTo>
                  <a:lnTo>
                    <a:pt x="1139" y="463"/>
                  </a:lnTo>
                  <a:lnTo>
                    <a:pt x="1138" y="469"/>
                  </a:lnTo>
                  <a:lnTo>
                    <a:pt x="1136" y="470"/>
                  </a:lnTo>
                  <a:lnTo>
                    <a:pt x="1133" y="470"/>
                  </a:lnTo>
                  <a:lnTo>
                    <a:pt x="1127" y="474"/>
                  </a:lnTo>
                  <a:lnTo>
                    <a:pt x="1121" y="475"/>
                  </a:lnTo>
                  <a:lnTo>
                    <a:pt x="1114" y="477"/>
                  </a:lnTo>
                  <a:lnTo>
                    <a:pt x="1105" y="477"/>
                  </a:lnTo>
                  <a:lnTo>
                    <a:pt x="1098" y="477"/>
                  </a:lnTo>
                  <a:lnTo>
                    <a:pt x="1092" y="477"/>
                  </a:lnTo>
                  <a:lnTo>
                    <a:pt x="1081" y="474"/>
                  </a:lnTo>
                  <a:lnTo>
                    <a:pt x="1071" y="470"/>
                  </a:lnTo>
                  <a:lnTo>
                    <a:pt x="1066" y="469"/>
                  </a:lnTo>
                  <a:lnTo>
                    <a:pt x="1057" y="470"/>
                  </a:lnTo>
                  <a:lnTo>
                    <a:pt x="1051" y="472"/>
                  </a:lnTo>
                  <a:lnTo>
                    <a:pt x="1047" y="475"/>
                  </a:lnTo>
                  <a:lnTo>
                    <a:pt x="1042" y="486"/>
                  </a:lnTo>
                  <a:lnTo>
                    <a:pt x="1040" y="491"/>
                  </a:lnTo>
                  <a:lnTo>
                    <a:pt x="1037" y="496"/>
                  </a:lnTo>
                  <a:lnTo>
                    <a:pt x="1032" y="498"/>
                  </a:lnTo>
                  <a:lnTo>
                    <a:pt x="1023" y="498"/>
                  </a:lnTo>
                  <a:lnTo>
                    <a:pt x="1022" y="513"/>
                  </a:lnTo>
                  <a:lnTo>
                    <a:pt x="1018" y="527"/>
                  </a:lnTo>
                  <a:lnTo>
                    <a:pt x="1015" y="540"/>
                  </a:lnTo>
                  <a:lnTo>
                    <a:pt x="1015" y="549"/>
                  </a:lnTo>
                  <a:lnTo>
                    <a:pt x="1016" y="559"/>
                  </a:lnTo>
                  <a:lnTo>
                    <a:pt x="1011" y="568"/>
                  </a:lnTo>
                  <a:lnTo>
                    <a:pt x="1008" y="571"/>
                  </a:lnTo>
                  <a:lnTo>
                    <a:pt x="1003" y="573"/>
                  </a:lnTo>
                  <a:lnTo>
                    <a:pt x="1003" y="580"/>
                  </a:lnTo>
                  <a:lnTo>
                    <a:pt x="999" y="593"/>
                  </a:lnTo>
                  <a:lnTo>
                    <a:pt x="996" y="607"/>
                  </a:lnTo>
                  <a:lnTo>
                    <a:pt x="993" y="614"/>
                  </a:lnTo>
                  <a:lnTo>
                    <a:pt x="989" y="617"/>
                  </a:lnTo>
                  <a:lnTo>
                    <a:pt x="984" y="621"/>
                  </a:lnTo>
                  <a:lnTo>
                    <a:pt x="975" y="621"/>
                  </a:lnTo>
                  <a:lnTo>
                    <a:pt x="974" y="622"/>
                  </a:lnTo>
                  <a:lnTo>
                    <a:pt x="972" y="624"/>
                  </a:lnTo>
                  <a:lnTo>
                    <a:pt x="969" y="627"/>
                  </a:lnTo>
                  <a:lnTo>
                    <a:pt x="964" y="629"/>
                  </a:lnTo>
                  <a:lnTo>
                    <a:pt x="962" y="631"/>
                  </a:lnTo>
                  <a:lnTo>
                    <a:pt x="962" y="634"/>
                  </a:lnTo>
                  <a:lnTo>
                    <a:pt x="957" y="638"/>
                  </a:lnTo>
                  <a:lnTo>
                    <a:pt x="953" y="639"/>
                  </a:lnTo>
                  <a:lnTo>
                    <a:pt x="950" y="638"/>
                  </a:lnTo>
                  <a:lnTo>
                    <a:pt x="948" y="634"/>
                  </a:lnTo>
                  <a:lnTo>
                    <a:pt x="952" y="627"/>
                  </a:lnTo>
                  <a:lnTo>
                    <a:pt x="955" y="621"/>
                  </a:lnTo>
                  <a:lnTo>
                    <a:pt x="955" y="612"/>
                  </a:lnTo>
                  <a:lnTo>
                    <a:pt x="955" y="602"/>
                  </a:lnTo>
                  <a:lnTo>
                    <a:pt x="953" y="592"/>
                  </a:lnTo>
                  <a:lnTo>
                    <a:pt x="955" y="580"/>
                  </a:lnTo>
                  <a:lnTo>
                    <a:pt x="957" y="576"/>
                  </a:lnTo>
                  <a:lnTo>
                    <a:pt x="958" y="573"/>
                  </a:lnTo>
                  <a:lnTo>
                    <a:pt x="960" y="571"/>
                  </a:lnTo>
                  <a:lnTo>
                    <a:pt x="962" y="566"/>
                  </a:lnTo>
                  <a:lnTo>
                    <a:pt x="957" y="566"/>
                  </a:lnTo>
                  <a:lnTo>
                    <a:pt x="955" y="562"/>
                  </a:lnTo>
                  <a:lnTo>
                    <a:pt x="953" y="559"/>
                  </a:lnTo>
                  <a:lnTo>
                    <a:pt x="953" y="552"/>
                  </a:lnTo>
                  <a:lnTo>
                    <a:pt x="955" y="542"/>
                  </a:lnTo>
                  <a:lnTo>
                    <a:pt x="955" y="537"/>
                  </a:lnTo>
                  <a:lnTo>
                    <a:pt x="955" y="532"/>
                  </a:lnTo>
                  <a:lnTo>
                    <a:pt x="953" y="525"/>
                  </a:lnTo>
                  <a:lnTo>
                    <a:pt x="952" y="518"/>
                  </a:lnTo>
                  <a:lnTo>
                    <a:pt x="948" y="513"/>
                  </a:lnTo>
                  <a:lnTo>
                    <a:pt x="948" y="504"/>
                  </a:lnTo>
                  <a:lnTo>
                    <a:pt x="953" y="481"/>
                  </a:lnTo>
                  <a:lnTo>
                    <a:pt x="955" y="470"/>
                  </a:lnTo>
                  <a:lnTo>
                    <a:pt x="955" y="457"/>
                  </a:lnTo>
                  <a:lnTo>
                    <a:pt x="953" y="446"/>
                  </a:lnTo>
                  <a:lnTo>
                    <a:pt x="950" y="434"/>
                  </a:lnTo>
                  <a:lnTo>
                    <a:pt x="947" y="423"/>
                  </a:lnTo>
                  <a:lnTo>
                    <a:pt x="947" y="416"/>
                  </a:lnTo>
                  <a:lnTo>
                    <a:pt x="948" y="409"/>
                  </a:lnTo>
                  <a:lnTo>
                    <a:pt x="943" y="409"/>
                  </a:lnTo>
                  <a:lnTo>
                    <a:pt x="940" y="407"/>
                  </a:lnTo>
                  <a:lnTo>
                    <a:pt x="936" y="406"/>
                  </a:lnTo>
                  <a:lnTo>
                    <a:pt x="935" y="402"/>
                  </a:lnTo>
                  <a:lnTo>
                    <a:pt x="935" y="399"/>
                  </a:lnTo>
                  <a:lnTo>
                    <a:pt x="933" y="397"/>
                  </a:lnTo>
                  <a:lnTo>
                    <a:pt x="928" y="395"/>
                  </a:lnTo>
                  <a:lnTo>
                    <a:pt x="929" y="392"/>
                  </a:lnTo>
                  <a:lnTo>
                    <a:pt x="931" y="388"/>
                  </a:lnTo>
                  <a:lnTo>
                    <a:pt x="933" y="387"/>
                  </a:lnTo>
                  <a:lnTo>
                    <a:pt x="935" y="382"/>
                  </a:lnTo>
                  <a:lnTo>
                    <a:pt x="921" y="382"/>
                  </a:lnTo>
                  <a:lnTo>
                    <a:pt x="914" y="382"/>
                  </a:lnTo>
                  <a:lnTo>
                    <a:pt x="907" y="382"/>
                  </a:lnTo>
                  <a:lnTo>
                    <a:pt x="902" y="383"/>
                  </a:lnTo>
                  <a:lnTo>
                    <a:pt x="899" y="387"/>
                  </a:lnTo>
                  <a:lnTo>
                    <a:pt x="895" y="390"/>
                  </a:lnTo>
                  <a:lnTo>
                    <a:pt x="894" y="395"/>
                  </a:lnTo>
                  <a:lnTo>
                    <a:pt x="894" y="402"/>
                  </a:lnTo>
                  <a:lnTo>
                    <a:pt x="894" y="409"/>
                  </a:lnTo>
                  <a:lnTo>
                    <a:pt x="889" y="417"/>
                  </a:lnTo>
                  <a:lnTo>
                    <a:pt x="885" y="421"/>
                  </a:lnTo>
                  <a:lnTo>
                    <a:pt x="880" y="423"/>
                  </a:lnTo>
                  <a:lnTo>
                    <a:pt x="875" y="452"/>
                  </a:lnTo>
                  <a:lnTo>
                    <a:pt x="868" y="479"/>
                  </a:lnTo>
                  <a:lnTo>
                    <a:pt x="853" y="532"/>
                  </a:lnTo>
                  <a:lnTo>
                    <a:pt x="844" y="532"/>
                  </a:lnTo>
                  <a:lnTo>
                    <a:pt x="839" y="535"/>
                  </a:lnTo>
                  <a:lnTo>
                    <a:pt x="834" y="539"/>
                  </a:lnTo>
                  <a:lnTo>
                    <a:pt x="831" y="544"/>
                  </a:lnTo>
                  <a:lnTo>
                    <a:pt x="822" y="552"/>
                  </a:lnTo>
                  <a:lnTo>
                    <a:pt x="817" y="557"/>
                  </a:lnTo>
                  <a:lnTo>
                    <a:pt x="812" y="559"/>
                  </a:lnTo>
                  <a:lnTo>
                    <a:pt x="807" y="559"/>
                  </a:lnTo>
                  <a:lnTo>
                    <a:pt x="802" y="559"/>
                  </a:lnTo>
                  <a:lnTo>
                    <a:pt x="796" y="564"/>
                  </a:lnTo>
                  <a:lnTo>
                    <a:pt x="788" y="568"/>
                  </a:lnTo>
                  <a:lnTo>
                    <a:pt x="785" y="568"/>
                  </a:lnTo>
                  <a:lnTo>
                    <a:pt x="778" y="566"/>
                  </a:lnTo>
                  <a:lnTo>
                    <a:pt x="778" y="573"/>
                  </a:lnTo>
                  <a:lnTo>
                    <a:pt x="778" y="580"/>
                  </a:lnTo>
                  <a:lnTo>
                    <a:pt x="774" y="585"/>
                  </a:lnTo>
                  <a:lnTo>
                    <a:pt x="769" y="588"/>
                  </a:lnTo>
                  <a:lnTo>
                    <a:pt x="761" y="592"/>
                  </a:lnTo>
                  <a:lnTo>
                    <a:pt x="750" y="593"/>
                  </a:lnTo>
                  <a:lnTo>
                    <a:pt x="752" y="586"/>
                  </a:lnTo>
                  <a:lnTo>
                    <a:pt x="754" y="581"/>
                  </a:lnTo>
                  <a:lnTo>
                    <a:pt x="757" y="574"/>
                  </a:lnTo>
                  <a:lnTo>
                    <a:pt x="762" y="568"/>
                  </a:lnTo>
                  <a:lnTo>
                    <a:pt x="764" y="564"/>
                  </a:lnTo>
                  <a:lnTo>
                    <a:pt x="764" y="559"/>
                  </a:lnTo>
                  <a:lnTo>
                    <a:pt x="762" y="559"/>
                  </a:lnTo>
                  <a:lnTo>
                    <a:pt x="761" y="557"/>
                  </a:lnTo>
                  <a:lnTo>
                    <a:pt x="759" y="556"/>
                  </a:lnTo>
                  <a:lnTo>
                    <a:pt x="757" y="552"/>
                  </a:lnTo>
                  <a:lnTo>
                    <a:pt x="757" y="532"/>
                  </a:lnTo>
                  <a:lnTo>
                    <a:pt x="761" y="527"/>
                  </a:lnTo>
                  <a:lnTo>
                    <a:pt x="762" y="520"/>
                  </a:lnTo>
                  <a:lnTo>
                    <a:pt x="762" y="516"/>
                  </a:lnTo>
                  <a:lnTo>
                    <a:pt x="762" y="515"/>
                  </a:lnTo>
                  <a:lnTo>
                    <a:pt x="761" y="513"/>
                  </a:lnTo>
                  <a:lnTo>
                    <a:pt x="757" y="511"/>
                  </a:lnTo>
                  <a:lnTo>
                    <a:pt x="756" y="515"/>
                  </a:lnTo>
                  <a:lnTo>
                    <a:pt x="754" y="516"/>
                  </a:lnTo>
                  <a:lnTo>
                    <a:pt x="747" y="518"/>
                  </a:lnTo>
                  <a:lnTo>
                    <a:pt x="738" y="518"/>
                  </a:lnTo>
                  <a:lnTo>
                    <a:pt x="730" y="518"/>
                  </a:lnTo>
                  <a:lnTo>
                    <a:pt x="725" y="520"/>
                  </a:lnTo>
                  <a:lnTo>
                    <a:pt x="721" y="523"/>
                  </a:lnTo>
                  <a:lnTo>
                    <a:pt x="716" y="525"/>
                  </a:lnTo>
                  <a:lnTo>
                    <a:pt x="710" y="525"/>
                  </a:lnTo>
                  <a:lnTo>
                    <a:pt x="710" y="528"/>
                  </a:lnTo>
                  <a:lnTo>
                    <a:pt x="708" y="530"/>
                  </a:lnTo>
                  <a:lnTo>
                    <a:pt x="703" y="532"/>
                  </a:lnTo>
                  <a:lnTo>
                    <a:pt x="696" y="535"/>
                  </a:lnTo>
                  <a:lnTo>
                    <a:pt x="691" y="539"/>
                  </a:lnTo>
                  <a:lnTo>
                    <a:pt x="682" y="549"/>
                  </a:lnTo>
                  <a:lnTo>
                    <a:pt x="674" y="559"/>
                  </a:lnTo>
                  <a:lnTo>
                    <a:pt x="669" y="562"/>
                  </a:lnTo>
                  <a:lnTo>
                    <a:pt x="662" y="566"/>
                  </a:lnTo>
                  <a:lnTo>
                    <a:pt x="653" y="566"/>
                  </a:lnTo>
                  <a:lnTo>
                    <a:pt x="648" y="569"/>
                  </a:lnTo>
                  <a:lnTo>
                    <a:pt x="643" y="573"/>
                  </a:lnTo>
                  <a:lnTo>
                    <a:pt x="640" y="578"/>
                  </a:lnTo>
                  <a:lnTo>
                    <a:pt x="631" y="586"/>
                  </a:lnTo>
                  <a:lnTo>
                    <a:pt x="626" y="592"/>
                  </a:lnTo>
                  <a:lnTo>
                    <a:pt x="621" y="593"/>
                  </a:lnTo>
                  <a:lnTo>
                    <a:pt x="619" y="602"/>
                  </a:lnTo>
                  <a:lnTo>
                    <a:pt x="617" y="609"/>
                  </a:lnTo>
                  <a:lnTo>
                    <a:pt x="611" y="621"/>
                  </a:lnTo>
                  <a:lnTo>
                    <a:pt x="604" y="633"/>
                  </a:lnTo>
                  <a:lnTo>
                    <a:pt x="602" y="639"/>
                  </a:lnTo>
                  <a:lnTo>
                    <a:pt x="600" y="648"/>
                  </a:lnTo>
                  <a:lnTo>
                    <a:pt x="597" y="646"/>
                  </a:lnTo>
                  <a:lnTo>
                    <a:pt x="595" y="643"/>
                  </a:lnTo>
                  <a:lnTo>
                    <a:pt x="594" y="634"/>
                  </a:lnTo>
                  <a:lnTo>
                    <a:pt x="597" y="627"/>
                  </a:lnTo>
                  <a:lnTo>
                    <a:pt x="599" y="621"/>
                  </a:lnTo>
                  <a:lnTo>
                    <a:pt x="602" y="605"/>
                  </a:lnTo>
                  <a:lnTo>
                    <a:pt x="605" y="598"/>
                  </a:lnTo>
                  <a:lnTo>
                    <a:pt x="609" y="593"/>
                  </a:lnTo>
                  <a:lnTo>
                    <a:pt x="614" y="588"/>
                  </a:lnTo>
                  <a:lnTo>
                    <a:pt x="621" y="586"/>
                  </a:lnTo>
                  <a:lnTo>
                    <a:pt x="621" y="532"/>
                  </a:lnTo>
                  <a:lnTo>
                    <a:pt x="616" y="532"/>
                  </a:lnTo>
                  <a:lnTo>
                    <a:pt x="609" y="532"/>
                  </a:lnTo>
                  <a:lnTo>
                    <a:pt x="595" y="532"/>
                  </a:lnTo>
                  <a:lnTo>
                    <a:pt x="590" y="533"/>
                  </a:lnTo>
                  <a:lnTo>
                    <a:pt x="585" y="532"/>
                  </a:lnTo>
                  <a:lnTo>
                    <a:pt x="582" y="530"/>
                  </a:lnTo>
                  <a:lnTo>
                    <a:pt x="580" y="525"/>
                  </a:lnTo>
                  <a:lnTo>
                    <a:pt x="587" y="520"/>
                  </a:lnTo>
                  <a:lnTo>
                    <a:pt x="597" y="518"/>
                  </a:lnTo>
                  <a:lnTo>
                    <a:pt x="609" y="518"/>
                  </a:lnTo>
                  <a:lnTo>
                    <a:pt x="621" y="518"/>
                  </a:lnTo>
                  <a:lnTo>
                    <a:pt x="626" y="510"/>
                  </a:lnTo>
                  <a:lnTo>
                    <a:pt x="629" y="506"/>
                  </a:lnTo>
                  <a:lnTo>
                    <a:pt x="634" y="504"/>
                  </a:lnTo>
                  <a:lnTo>
                    <a:pt x="638" y="503"/>
                  </a:lnTo>
                  <a:lnTo>
                    <a:pt x="640" y="499"/>
                  </a:lnTo>
                  <a:lnTo>
                    <a:pt x="641" y="491"/>
                  </a:lnTo>
                  <a:lnTo>
                    <a:pt x="645" y="491"/>
                  </a:lnTo>
                  <a:lnTo>
                    <a:pt x="646" y="489"/>
                  </a:lnTo>
                  <a:lnTo>
                    <a:pt x="648" y="484"/>
                  </a:lnTo>
                  <a:lnTo>
                    <a:pt x="636" y="484"/>
                  </a:lnTo>
                  <a:lnTo>
                    <a:pt x="624" y="484"/>
                  </a:lnTo>
                  <a:lnTo>
                    <a:pt x="621" y="482"/>
                  </a:lnTo>
                  <a:lnTo>
                    <a:pt x="617" y="479"/>
                  </a:lnTo>
                  <a:lnTo>
                    <a:pt x="616" y="475"/>
                  </a:lnTo>
                  <a:lnTo>
                    <a:pt x="614" y="470"/>
                  </a:lnTo>
                  <a:lnTo>
                    <a:pt x="623" y="470"/>
                  </a:lnTo>
                  <a:lnTo>
                    <a:pt x="629" y="469"/>
                  </a:lnTo>
                  <a:lnTo>
                    <a:pt x="633" y="465"/>
                  </a:lnTo>
                  <a:lnTo>
                    <a:pt x="634" y="457"/>
                  </a:lnTo>
                  <a:lnTo>
                    <a:pt x="636" y="448"/>
                  </a:lnTo>
                  <a:lnTo>
                    <a:pt x="633" y="445"/>
                  </a:lnTo>
                  <a:lnTo>
                    <a:pt x="629" y="441"/>
                  </a:lnTo>
                  <a:lnTo>
                    <a:pt x="624" y="440"/>
                  </a:lnTo>
                  <a:lnTo>
                    <a:pt x="621" y="436"/>
                  </a:lnTo>
                  <a:lnTo>
                    <a:pt x="616" y="434"/>
                  </a:lnTo>
                  <a:lnTo>
                    <a:pt x="614" y="429"/>
                  </a:lnTo>
                  <a:lnTo>
                    <a:pt x="614" y="423"/>
                  </a:lnTo>
                  <a:lnTo>
                    <a:pt x="614" y="417"/>
                  </a:lnTo>
                  <a:lnTo>
                    <a:pt x="614" y="412"/>
                  </a:lnTo>
                  <a:lnTo>
                    <a:pt x="619" y="407"/>
                  </a:lnTo>
                  <a:lnTo>
                    <a:pt x="621" y="400"/>
                  </a:lnTo>
                  <a:lnTo>
                    <a:pt x="623" y="395"/>
                  </a:lnTo>
                  <a:lnTo>
                    <a:pt x="621" y="388"/>
                  </a:lnTo>
                  <a:lnTo>
                    <a:pt x="621" y="382"/>
                  </a:lnTo>
                  <a:lnTo>
                    <a:pt x="624" y="375"/>
                  </a:lnTo>
                  <a:lnTo>
                    <a:pt x="629" y="371"/>
                  </a:lnTo>
                  <a:lnTo>
                    <a:pt x="634" y="368"/>
                  </a:lnTo>
                  <a:lnTo>
                    <a:pt x="634" y="375"/>
                  </a:lnTo>
                  <a:lnTo>
                    <a:pt x="634" y="380"/>
                  </a:lnTo>
                  <a:lnTo>
                    <a:pt x="631" y="388"/>
                  </a:lnTo>
                  <a:lnTo>
                    <a:pt x="628" y="397"/>
                  </a:lnTo>
                  <a:lnTo>
                    <a:pt x="626" y="402"/>
                  </a:lnTo>
                  <a:lnTo>
                    <a:pt x="628" y="409"/>
                  </a:lnTo>
                  <a:lnTo>
                    <a:pt x="636" y="412"/>
                  </a:lnTo>
                  <a:lnTo>
                    <a:pt x="643" y="417"/>
                  </a:lnTo>
                  <a:lnTo>
                    <a:pt x="652" y="421"/>
                  </a:lnTo>
                  <a:lnTo>
                    <a:pt x="657" y="423"/>
                  </a:lnTo>
                  <a:lnTo>
                    <a:pt x="662" y="423"/>
                  </a:lnTo>
                  <a:lnTo>
                    <a:pt x="667" y="419"/>
                  </a:lnTo>
                  <a:lnTo>
                    <a:pt x="674" y="417"/>
                  </a:lnTo>
                  <a:lnTo>
                    <a:pt x="679" y="414"/>
                  </a:lnTo>
                  <a:lnTo>
                    <a:pt x="681" y="412"/>
                  </a:lnTo>
                  <a:lnTo>
                    <a:pt x="682" y="409"/>
                  </a:lnTo>
                  <a:lnTo>
                    <a:pt x="687" y="400"/>
                  </a:lnTo>
                  <a:lnTo>
                    <a:pt x="691" y="397"/>
                  </a:lnTo>
                  <a:lnTo>
                    <a:pt x="696" y="395"/>
                  </a:lnTo>
                  <a:lnTo>
                    <a:pt x="703" y="395"/>
                  </a:lnTo>
                  <a:lnTo>
                    <a:pt x="708" y="394"/>
                  </a:lnTo>
                  <a:lnTo>
                    <a:pt x="710" y="390"/>
                  </a:lnTo>
                  <a:lnTo>
                    <a:pt x="713" y="385"/>
                  </a:lnTo>
                  <a:lnTo>
                    <a:pt x="715" y="373"/>
                  </a:lnTo>
                  <a:lnTo>
                    <a:pt x="718" y="370"/>
                  </a:lnTo>
                  <a:lnTo>
                    <a:pt x="723" y="368"/>
                  </a:lnTo>
                  <a:lnTo>
                    <a:pt x="727" y="363"/>
                  </a:lnTo>
                  <a:lnTo>
                    <a:pt x="728" y="356"/>
                  </a:lnTo>
                  <a:lnTo>
                    <a:pt x="730" y="349"/>
                  </a:lnTo>
                  <a:lnTo>
                    <a:pt x="730" y="341"/>
                  </a:lnTo>
                  <a:lnTo>
                    <a:pt x="721" y="339"/>
                  </a:lnTo>
                  <a:lnTo>
                    <a:pt x="713" y="337"/>
                  </a:lnTo>
                  <a:lnTo>
                    <a:pt x="706" y="332"/>
                  </a:lnTo>
                  <a:lnTo>
                    <a:pt x="703" y="327"/>
                  </a:lnTo>
                  <a:lnTo>
                    <a:pt x="699" y="327"/>
                  </a:lnTo>
                  <a:lnTo>
                    <a:pt x="699" y="325"/>
                  </a:lnTo>
                  <a:lnTo>
                    <a:pt x="698" y="324"/>
                  </a:lnTo>
                  <a:lnTo>
                    <a:pt x="699" y="324"/>
                  </a:lnTo>
                  <a:lnTo>
                    <a:pt x="703" y="327"/>
                  </a:lnTo>
                  <a:lnTo>
                    <a:pt x="710" y="325"/>
                  </a:lnTo>
                  <a:lnTo>
                    <a:pt x="713" y="325"/>
                  </a:lnTo>
                  <a:lnTo>
                    <a:pt x="721" y="329"/>
                  </a:lnTo>
                  <a:lnTo>
                    <a:pt x="727" y="334"/>
                  </a:lnTo>
                  <a:lnTo>
                    <a:pt x="732" y="334"/>
                  </a:lnTo>
                  <a:lnTo>
                    <a:pt x="737" y="334"/>
                  </a:lnTo>
                  <a:lnTo>
                    <a:pt x="737" y="325"/>
                  </a:lnTo>
                  <a:lnTo>
                    <a:pt x="735" y="320"/>
                  </a:lnTo>
                  <a:lnTo>
                    <a:pt x="730" y="317"/>
                  </a:lnTo>
                  <a:lnTo>
                    <a:pt x="725" y="315"/>
                  </a:lnTo>
                  <a:lnTo>
                    <a:pt x="715" y="310"/>
                  </a:lnTo>
                  <a:lnTo>
                    <a:pt x="711" y="307"/>
                  </a:lnTo>
                  <a:lnTo>
                    <a:pt x="710" y="300"/>
                  </a:lnTo>
                  <a:lnTo>
                    <a:pt x="710" y="296"/>
                  </a:lnTo>
                  <a:lnTo>
                    <a:pt x="713" y="293"/>
                  </a:lnTo>
                  <a:lnTo>
                    <a:pt x="718" y="288"/>
                  </a:lnTo>
                  <a:lnTo>
                    <a:pt x="721" y="286"/>
                  </a:lnTo>
                  <a:lnTo>
                    <a:pt x="723" y="283"/>
                  </a:lnTo>
                  <a:lnTo>
                    <a:pt x="723" y="279"/>
                  </a:lnTo>
                  <a:lnTo>
                    <a:pt x="723" y="273"/>
                  </a:lnTo>
                  <a:lnTo>
                    <a:pt x="706" y="273"/>
                  </a:lnTo>
                  <a:lnTo>
                    <a:pt x="699" y="271"/>
                  </a:lnTo>
                  <a:lnTo>
                    <a:pt x="698" y="269"/>
                  </a:lnTo>
                  <a:lnTo>
                    <a:pt x="696" y="266"/>
                  </a:lnTo>
                  <a:lnTo>
                    <a:pt x="696" y="259"/>
                  </a:lnTo>
                  <a:lnTo>
                    <a:pt x="696" y="252"/>
                  </a:lnTo>
                  <a:lnTo>
                    <a:pt x="698" y="247"/>
                  </a:lnTo>
                  <a:lnTo>
                    <a:pt x="701" y="244"/>
                  </a:lnTo>
                  <a:lnTo>
                    <a:pt x="708" y="237"/>
                  </a:lnTo>
                  <a:lnTo>
                    <a:pt x="716" y="232"/>
                  </a:lnTo>
                  <a:lnTo>
                    <a:pt x="716" y="218"/>
                  </a:lnTo>
                  <a:lnTo>
                    <a:pt x="713" y="216"/>
                  </a:lnTo>
                  <a:lnTo>
                    <a:pt x="711" y="213"/>
                  </a:lnTo>
                  <a:lnTo>
                    <a:pt x="710" y="204"/>
                  </a:lnTo>
                  <a:lnTo>
                    <a:pt x="704" y="204"/>
                  </a:lnTo>
                  <a:lnTo>
                    <a:pt x="701" y="203"/>
                  </a:lnTo>
                  <a:lnTo>
                    <a:pt x="698" y="201"/>
                  </a:lnTo>
                  <a:lnTo>
                    <a:pt x="696" y="197"/>
                  </a:lnTo>
                  <a:lnTo>
                    <a:pt x="701" y="192"/>
                  </a:lnTo>
                  <a:lnTo>
                    <a:pt x="706" y="187"/>
                  </a:lnTo>
                  <a:lnTo>
                    <a:pt x="708" y="179"/>
                  </a:lnTo>
                  <a:lnTo>
                    <a:pt x="710" y="170"/>
                  </a:lnTo>
                  <a:lnTo>
                    <a:pt x="703" y="165"/>
                  </a:lnTo>
                  <a:lnTo>
                    <a:pt x="699" y="160"/>
                  </a:lnTo>
                  <a:lnTo>
                    <a:pt x="698" y="151"/>
                  </a:lnTo>
                  <a:lnTo>
                    <a:pt x="696" y="143"/>
                  </a:lnTo>
                  <a:lnTo>
                    <a:pt x="689" y="143"/>
                  </a:lnTo>
                  <a:lnTo>
                    <a:pt x="681" y="141"/>
                  </a:lnTo>
                  <a:lnTo>
                    <a:pt x="672" y="140"/>
                  </a:lnTo>
                  <a:lnTo>
                    <a:pt x="665" y="134"/>
                  </a:lnTo>
                  <a:lnTo>
                    <a:pt x="662" y="129"/>
                  </a:lnTo>
                  <a:lnTo>
                    <a:pt x="662" y="126"/>
                  </a:lnTo>
                  <a:lnTo>
                    <a:pt x="665" y="122"/>
                  </a:lnTo>
                  <a:lnTo>
                    <a:pt x="670" y="117"/>
                  </a:lnTo>
                  <a:lnTo>
                    <a:pt x="674" y="116"/>
                  </a:lnTo>
                  <a:lnTo>
                    <a:pt x="675" y="112"/>
                  </a:lnTo>
                  <a:lnTo>
                    <a:pt x="675" y="109"/>
                  </a:lnTo>
                  <a:lnTo>
                    <a:pt x="675" y="102"/>
                  </a:lnTo>
                  <a:lnTo>
                    <a:pt x="675" y="68"/>
                  </a:lnTo>
                  <a:lnTo>
                    <a:pt x="672" y="66"/>
                  </a:lnTo>
                  <a:lnTo>
                    <a:pt x="670" y="63"/>
                  </a:lnTo>
                  <a:lnTo>
                    <a:pt x="669" y="54"/>
                  </a:lnTo>
                  <a:lnTo>
                    <a:pt x="665" y="54"/>
                  </a:lnTo>
                  <a:lnTo>
                    <a:pt x="663" y="52"/>
                  </a:lnTo>
                  <a:lnTo>
                    <a:pt x="662" y="47"/>
                  </a:lnTo>
                  <a:lnTo>
                    <a:pt x="657" y="44"/>
                  </a:lnTo>
                  <a:lnTo>
                    <a:pt x="652" y="41"/>
                  </a:lnTo>
                  <a:lnTo>
                    <a:pt x="646" y="35"/>
                  </a:lnTo>
                  <a:lnTo>
                    <a:pt x="641" y="34"/>
                  </a:lnTo>
                  <a:lnTo>
                    <a:pt x="640" y="37"/>
                  </a:lnTo>
                  <a:lnTo>
                    <a:pt x="638" y="39"/>
                  </a:lnTo>
                  <a:lnTo>
                    <a:pt x="633" y="41"/>
                  </a:lnTo>
                  <a:lnTo>
                    <a:pt x="621" y="41"/>
                  </a:lnTo>
                  <a:lnTo>
                    <a:pt x="617" y="30"/>
                  </a:lnTo>
                  <a:lnTo>
                    <a:pt x="611" y="23"/>
                  </a:lnTo>
                  <a:lnTo>
                    <a:pt x="605" y="15"/>
                  </a:lnTo>
                  <a:lnTo>
                    <a:pt x="600" y="6"/>
                  </a:lnTo>
                  <a:lnTo>
                    <a:pt x="590" y="6"/>
                  </a:lnTo>
                  <a:lnTo>
                    <a:pt x="580" y="6"/>
                  </a:lnTo>
                  <a:lnTo>
                    <a:pt x="573" y="3"/>
                  </a:lnTo>
                  <a:lnTo>
                    <a:pt x="566" y="0"/>
                  </a:lnTo>
                  <a:lnTo>
                    <a:pt x="566" y="6"/>
                  </a:lnTo>
                  <a:lnTo>
                    <a:pt x="563" y="10"/>
                  </a:lnTo>
                  <a:lnTo>
                    <a:pt x="558" y="13"/>
                  </a:lnTo>
                  <a:lnTo>
                    <a:pt x="553" y="13"/>
                  </a:lnTo>
                  <a:lnTo>
                    <a:pt x="553" y="20"/>
                  </a:lnTo>
                  <a:lnTo>
                    <a:pt x="549" y="23"/>
                  </a:lnTo>
                  <a:lnTo>
                    <a:pt x="544" y="27"/>
                  </a:lnTo>
                  <a:lnTo>
                    <a:pt x="539" y="27"/>
                  </a:lnTo>
                  <a:lnTo>
                    <a:pt x="541" y="35"/>
                  </a:lnTo>
                  <a:lnTo>
                    <a:pt x="542" y="42"/>
                  </a:lnTo>
                  <a:lnTo>
                    <a:pt x="547" y="47"/>
                  </a:lnTo>
                  <a:lnTo>
                    <a:pt x="553" y="51"/>
                  </a:lnTo>
                  <a:lnTo>
                    <a:pt x="559" y="52"/>
                  </a:lnTo>
                  <a:lnTo>
                    <a:pt x="568" y="54"/>
                  </a:lnTo>
                  <a:lnTo>
                    <a:pt x="587" y="54"/>
                  </a:lnTo>
                  <a:lnTo>
                    <a:pt x="590" y="59"/>
                  </a:lnTo>
                  <a:lnTo>
                    <a:pt x="594" y="64"/>
                  </a:lnTo>
                  <a:lnTo>
                    <a:pt x="599" y="68"/>
                  </a:lnTo>
                  <a:lnTo>
                    <a:pt x="607" y="68"/>
                  </a:lnTo>
                  <a:lnTo>
                    <a:pt x="605" y="78"/>
                  </a:lnTo>
                  <a:lnTo>
                    <a:pt x="609" y="85"/>
                  </a:lnTo>
                  <a:lnTo>
                    <a:pt x="612" y="90"/>
                  </a:lnTo>
                  <a:lnTo>
                    <a:pt x="617" y="95"/>
                  </a:lnTo>
                  <a:lnTo>
                    <a:pt x="623" y="100"/>
                  </a:lnTo>
                  <a:lnTo>
                    <a:pt x="626" y="105"/>
                  </a:lnTo>
                  <a:lnTo>
                    <a:pt x="628" y="112"/>
                  </a:lnTo>
                  <a:lnTo>
                    <a:pt x="628" y="122"/>
                  </a:lnTo>
                  <a:lnTo>
                    <a:pt x="600" y="122"/>
                  </a:lnTo>
                  <a:lnTo>
                    <a:pt x="597" y="121"/>
                  </a:lnTo>
                  <a:lnTo>
                    <a:pt x="594" y="119"/>
                  </a:lnTo>
                  <a:lnTo>
                    <a:pt x="590" y="117"/>
                  </a:lnTo>
                  <a:lnTo>
                    <a:pt x="587" y="116"/>
                  </a:lnTo>
                  <a:lnTo>
                    <a:pt x="587" y="112"/>
                  </a:lnTo>
                  <a:lnTo>
                    <a:pt x="587" y="109"/>
                  </a:lnTo>
                  <a:lnTo>
                    <a:pt x="580" y="105"/>
                  </a:lnTo>
                  <a:lnTo>
                    <a:pt x="576" y="104"/>
                  </a:lnTo>
                  <a:lnTo>
                    <a:pt x="573" y="102"/>
                  </a:lnTo>
                  <a:lnTo>
                    <a:pt x="571" y="99"/>
                  </a:lnTo>
                  <a:lnTo>
                    <a:pt x="570" y="95"/>
                  </a:lnTo>
                  <a:lnTo>
                    <a:pt x="568" y="87"/>
                  </a:lnTo>
                  <a:lnTo>
                    <a:pt x="566" y="83"/>
                  </a:lnTo>
                  <a:lnTo>
                    <a:pt x="563" y="80"/>
                  </a:lnTo>
                  <a:lnTo>
                    <a:pt x="559" y="80"/>
                  </a:lnTo>
                  <a:lnTo>
                    <a:pt x="553" y="82"/>
                  </a:lnTo>
                  <a:lnTo>
                    <a:pt x="551" y="85"/>
                  </a:lnTo>
                  <a:lnTo>
                    <a:pt x="547" y="87"/>
                  </a:lnTo>
                  <a:lnTo>
                    <a:pt x="539" y="88"/>
                  </a:lnTo>
                  <a:lnTo>
                    <a:pt x="539" y="100"/>
                  </a:lnTo>
                  <a:lnTo>
                    <a:pt x="541" y="111"/>
                  </a:lnTo>
                  <a:lnTo>
                    <a:pt x="544" y="119"/>
                  </a:lnTo>
                  <a:lnTo>
                    <a:pt x="547" y="128"/>
                  </a:lnTo>
                  <a:lnTo>
                    <a:pt x="556" y="143"/>
                  </a:lnTo>
                  <a:lnTo>
                    <a:pt x="566" y="157"/>
                  </a:lnTo>
                  <a:lnTo>
                    <a:pt x="566" y="162"/>
                  </a:lnTo>
                  <a:lnTo>
                    <a:pt x="568" y="167"/>
                  </a:lnTo>
                  <a:lnTo>
                    <a:pt x="571" y="175"/>
                  </a:lnTo>
                  <a:lnTo>
                    <a:pt x="576" y="182"/>
                  </a:lnTo>
                  <a:lnTo>
                    <a:pt x="580" y="191"/>
                  </a:lnTo>
                  <a:lnTo>
                    <a:pt x="576" y="197"/>
                  </a:lnTo>
                  <a:lnTo>
                    <a:pt x="573" y="204"/>
                  </a:lnTo>
                  <a:lnTo>
                    <a:pt x="573" y="215"/>
                  </a:lnTo>
                  <a:lnTo>
                    <a:pt x="573" y="225"/>
                  </a:lnTo>
                  <a:lnTo>
                    <a:pt x="573" y="245"/>
                  </a:lnTo>
                  <a:lnTo>
                    <a:pt x="573" y="266"/>
                  </a:lnTo>
                  <a:lnTo>
                    <a:pt x="565" y="266"/>
                  </a:lnTo>
                  <a:lnTo>
                    <a:pt x="558" y="267"/>
                  </a:lnTo>
                  <a:lnTo>
                    <a:pt x="553" y="271"/>
                  </a:lnTo>
                  <a:lnTo>
                    <a:pt x="546" y="273"/>
                  </a:lnTo>
                  <a:lnTo>
                    <a:pt x="544" y="278"/>
                  </a:lnTo>
                  <a:lnTo>
                    <a:pt x="541" y="281"/>
                  </a:lnTo>
                  <a:lnTo>
                    <a:pt x="537" y="279"/>
                  </a:lnTo>
                  <a:lnTo>
                    <a:pt x="534" y="278"/>
                  </a:lnTo>
                  <a:lnTo>
                    <a:pt x="532" y="276"/>
                  </a:lnTo>
                  <a:lnTo>
                    <a:pt x="534" y="273"/>
                  </a:lnTo>
                  <a:lnTo>
                    <a:pt x="537" y="271"/>
                  </a:lnTo>
                  <a:lnTo>
                    <a:pt x="546" y="273"/>
                  </a:lnTo>
                  <a:lnTo>
                    <a:pt x="546" y="238"/>
                  </a:lnTo>
                  <a:lnTo>
                    <a:pt x="537" y="240"/>
                  </a:lnTo>
                  <a:lnTo>
                    <a:pt x="532" y="242"/>
                  </a:lnTo>
                  <a:lnTo>
                    <a:pt x="527" y="245"/>
                  </a:lnTo>
                  <a:lnTo>
                    <a:pt x="518" y="245"/>
                  </a:lnTo>
                  <a:lnTo>
                    <a:pt x="515" y="250"/>
                  </a:lnTo>
                  <a:lnTo>
                    <a:pt x="512" y="255"/>
                  </a:lnTo>
                  <a:lnTo>
                    <a:pt x="510" y="255"/>
                  </a:lnTo>
                  <a:lnTo>
                    <a:pt x="508" y="255"/>
                  </a:lnTo>
                  <a:lnTo>
                    <a:pt x="506" y="255"/>
                  </a:lnTo>
                  <a:lnTo>
                    <a:pt x="505" y="252"/>
                  </a:lnTo>
                  <a:lnTo>
                    <a:pt x="506" y="249"/>
                  </a:lnTo>
                  <a:lnTo>
                    <a:pt x="510" y="247"/>
                  </a:lnTo>
                  <a:lnTo>
                    <a:pt x="513" y="245"/>
                  </a:lnTo>
                  <a:lnTo>
                    <a:pt x="518" y="245"/>
                  </a:lnTo>
                  <a:lnTo>
                    <a:pt x="520" y="237"/>
                  </a:lnTo>
                  <a:lnTo>
                    <a:pt x="522" y="228"/>
                  </a:lnTo>
                  <a:lnTo>
                    <a:pt x="525" y="223"/>
                  </a:lnTo>
                  <a:lnTo>
                    <a:pt x="532" y="218"/>
                  </a:lnTo>
                  <a:lnTo>
                    <a:pt x="530" y="213"/>
                  </a:lnTo>
                  <a:lnTo>
                    <a:pt x="532" y="208"/>
                  </a:lnTo>
                  <a:lnTo>
                    <a:pt x="532" y="197"/>
                  </a:lnTo>
                  <a:lnTo>
                    <a:pt x="532" y="192"/>
                  </a:lnTo>
                  <a:lnTo>
                    <a:pt x="532" y="187"/>
                  </a:lnTo>
                  <a:lnTo>
                    <a:pt x="530" y="184"/>
                  </a:lnTo>
                  <a:lnTo>
                    <a:pt x="525" y="184"/>
                  </a:lnTo>
                  <a:lnTo>
                    <a:pt x="524" y="187"/>
                  </a:lnTo>
                  <a:lnTo>
                    <a:pt x="520" y="189"/>
                  </a:lnTo>
                  <a:lnTo>
                    <a:pt x="512" y="191"/>
                  </a:lnTo>
                  <a:lnTo>
                    <a:pt x="512" y="204"/>
                  </a:lnTo>
                  <a:lnTo>
                    <a:pt x="503" y="209"/>
                  </a:lnTo>
                  <a:lnTo>
                    <a:pt x="498" y="211"/>
                  </a:lnTo>
                  <a:lnTo>
                    <a:pt x="491" y="211"/>
                  </a:lnTo>
                  <a:lnTo>
                    <a:pt x="489" y="206"/>
                  </a:lnTo>
                  <a:lnTo>
                    <a:pt x="491" y="199"/>
                  </a:lnTo>
                  <a:lnTo>
                    <a:pt x="491" y="187"/>
                  </a:lnTo>
                  <a:lnTo>
                    <a:pt x="491" y="180"/>
                  </a:lnTo>
                  <a:lnTo>
                    <a:pt x="491" y="175"/>
                  </a:lnTo>
                  <a:lnTo>
                    <a:pt x="489" y="172"/>
                  </a:lnTo>
                  <a:lnTo>
                    <a:pt x="484" y="170"/>
                  </a:lnTo>
                  <a:lnTo>
                    <a:pt x="482" y="174"/>
                  </a:lnTo>
                  <a:lnTo>
                    <a:pt x="481" y="175"/>
                  </a:lnTo>
                  <a:lnTo>
                    <a:pt x="477" y="175"/>
                  </a:lnTo>
                  <a:lnTo>
                    <a:pt x="472" y="174"/>
                  </a:lnTo>
                  <a:lnTo>
                    <a:pt x="471" y="172"/>
                  </a:lnTo>
                  <a:lnTo>
                    <a:pt x="471" y="170"/>
                  </a:lnTo>
                  <a:lnTo>
                    <a:pt x="474" y="162"/>
                  </a:lnTo>
                  <a:lnTo>
                    <a:pt x="479" y="155"/>
                  </a:lnTo>
                  <a:lnTo>
                    <a:pt x="482" y="146"/>
                  </a:lnTo>
                  <a:lnTo>
                    <a:pt x="484" y="141"/>
                  </a:lnTo>
                  <a:lnTo>
                    <a:pt x="484" y="136"/>
                  </a:lnTo>
                  <a:lnTo>
                    <a:pt x="479" y="136"/>
                  </a:lnTo>
                  <a:lnTo>
                    <a:pt x="476" y="134"/>
                  </a:lnTo>
                  <a:lnTo>
                    <a:pt x="472" y="133"/>
                  </a:lnTo>
                  <a:lnTo>
                    <a:pt x="471" y="129"/>
                  </a:lnTo>
                  <a:lnTo>
                    <a:pt x="474" y="129"/>
                  </a:lnTo>
                  <a:lnTo>
                    <a:pt x="476" y="128"/>
                  </a:lnTo>
                  <a:lnTo>
                    <a:pt x="476" y="122"/>
                  </a:lnTo>
                  <a:lnTo>
                    <a:pt x="476" y="116"/>
                  </a:lnTo>
                  <a:lnTo>
                    <a:pt x="477" y="109"/>
                  </a:lnTo>
                  <a:lnTo>
                    <a:pt x="479" y="107"/>
                  </a:lnTo>
                  <a:lnTo>
                    <a:pt x="481" y="107"/>
                  </a:lnTo>
                  <a:lnTo>
                    <a:pt x="482" y="105"/>
                  </a:lnTo>
                  <a:lnTo>
                    <a:pt x="484" y="102"/>
                  </a:lnTo>
                  <a:lnTo>
                    <a:pt x="484" y="95"/>
                  </a:lnTo>
                  <a:lnTo>
                    <a:pt x="481" y="90"/>
                  </a:lnTo>
                  <a:lnTo>
                    <a:pt x="479" y="83"/>
                  </a:lnTo>
                  <a:lnTo>
                    <a:pt x="477" y="76"/>
                  </a:lnTo>
                  <a:lnTo>
                    <a:pt x="477" y="68"/>
                  </a:lnTo>
                  <a:lnTo>
                    <a:pt x="469" y="63"/>
                  </a:lnTo>
                  <a:lnTo>
                    <a:pt x="464" y="61"/>
                  </a:lnTo>
                  <a:lnTo>
                    <a:pt x="457" y="61"/>
                  </a:lnTo>
                  <a:lnTo>
                    <a:pt x="457" y="58"/>
                  </a:lnTo>
                  <a:lnTo>
                    <a:pt x="453" y="54"/>
                  </a:lnTo>
                  <a:lnTo>
                    <a:pt x="448" y="52"/>
                  </a:lnTo>
                  <a:lnTo>
                    <a:pt x="443" y="52"/>
                  </a:lnTo>
                  <a:lnTo>
                    <a:pt x="436" y="52"/>
                  </a:lnTo>
                  <a:lnTo>
                    <a:pt x="433" y="54"/>
                  </a:lnTo>
                  <a:lnTo>
                    <a:pt x="430" y="58"/>
                  </a:lnTo>
                  <a:lnTo>
                    <a:pt x="430" y="61"/>
                  </a:lnTo>
                  <a:lnTo>
                    <a:pt x="431" y="63"/>
                  </a:lnTo>
                  <a:lnTo>
                    <a:pt x="433" y="64"/>
                  </a:lnTo>
                  <a:lnTo>
                    <a:pt x="435" y="70"/>
                  </a:lnTo>
                  <a:lnTo>
                    <a:pt x="436" y="82"/>
                  </a:lnTo>
                  <a:lnTo>
                    <a:pt x="431" y="80"/>
                  </a:lnTo>
                  <a:lnTo>
                    <a:pt x="428" y="76"/>
                  </a:lnTo>
                  <a:lnTo>
                    <a:pt x="421" y="70"/>
                  </a:lnTo>
                  <a:lnTo>
                    <a:pt x="418" y="66"/>
                  </a:lnTo>
                  <a:lnTo>
                    <a:pt x="414" y="63"/>
                  </a:lnTo>
                  <a:lnTo>
                    <a:pt x="409" y="61"/>
                  </a:lnTo>
                  <a:lnTo>
                    <a:pt x="402" y="61"/>
                  </a:lnTo>
                  <a:lnTo>
                    <a:pt x="401" y="68"/>
                  </a:lnTo>
                  <a:lnTo>
                    <a:pt x="401" y="75"/>
                  </a:lnTo>
                  <a:lnTo>
                    <a:pt x="404" y="83"/>
                  </a:lnTo>
                  <a:lnTo>
                    <a:pt x="407" y="92"/>
                  </a:lnTo>
                  <a:lnTo>
                    <a:pt x="409" y="97"/>
                  </a:lnTo>
                  <a:lnTo>
                    <a:pt x="409" y="102"/>
                  </a:lnTo>
                  <a:lnTo>
                    <a:pt x="411" y="104"/>
                  </a:lnTo>
                  <a:lnTo>
                    <a:pt x="413" y="105"/>
                  </a:lnTo>
                  <a:lnTo>
                    <a:pt x="416" y="109"/>
                  </a:lnTo>
                  <a:lnTo>
                    <a:pt x="418" y="114"/>
                  </a:lnTo>
                  <a:lnTo>
                    <a:pt x="419" y="116"/>
                  </a:lnTo>
                  <a:lnTo>
                    <a:pt x="423" y="116"/>
                  </a:lnTo>
                  <a:lnTo>
                    <a:pt x="423" y="121"/>
                  </a:lnTo>
                  <a:lnTo>
                    <a:pt x="421" y="124"/>
                  </a:lnTo>
                  <a:lnTo>
                    <a:pt x="419" y="128"/>
                  </a:lnTo>
                  <a:lnTo>
                    <a:pt x="416" y="129"/>
                  </a:lnTo>
                  <a:lnTo>
                    <a:pt x="409" y="129"/>
                  </a:lnTo>
                  <a:lnTo>
                    <a:pt x="404" y="129"/>
                  </a:lnTo>
                  <a:lnTo>
                    <a:pt x="401" y="126"/>
                  </a:lnTo>
                  <a:lnTo>
                    <a:pt x="399" y="122"/>
                  </a:lnTo>
                  <a:lnTo>
                    <a:pt x="396" y="119"/>
                  </a:lnTo>
                  <a:lnTo>
                    <a:pt x="396" y="114"/>
                  </a:lnTo>
                  <a:lnTo>
                    <a:pt x="396" y="102"/>
                  </a:lnTo>
                  <a:lnTo>
                    <a:pt x="387" y="104"/>
                  </a:lnTo>
                  <a:lnTo>
                    <a:pt x="385" y="104"/>
                  </a:lnTo>
                  <a:lnTo>
                    <a:pt x="384" y="102"/>
                  </a:lnTo>
                  <a:lnTo>
                    <a:pt x="382" y="97"/>
                  </a:lnTo>
                  <a:lnTo>
                    <a:pt x="382" y="92"/>
                  </a:lnTo>
                  <a:lnTo>
                    <a:pt x="382" y="87"/>
                  </a:lnTo>
                  <a:lnTo>
                    <a:pt x="380" y="82"/>
                  </a:lnTo>
                  <a:lnTo>
                    <a:pt x="378" y="80"/>
                  </a:lnTo>
                  <a:lnTo>
                    <a:pt x="375" y="80"/>
                  </a:lnTo>
                  <a:lnTo>
                    <a:pt x="368" y="82"/>
                  </a:lnTo>
                  <a:lnTo>
                    <a:pt x="367" y="83"/>
                  </a:lnTo>
                  <a:lnTo>
                    <a:pt x="365" y="85"/>
                  </a:lnTo>
                  <a:lnTo>
                    <a:pt x="361" y="88"/>
                  </a:lnTo>
                  <a:lnTo>
                    <a:pt x="360" y="93"/>
                  </a:lnTo>
                  <a:lnTo>
                    <a:pt x="358" y="95"/>
                  </a:lnTo>
                  <a:lnTo>
                    <a:pt x="355" y="95"/>
                  </a:lnTo>
                  <a:lnTo>
                    <a:pt x="358" y="100"/>
                  </a:lnTo>
                  <a:lnTo>
                    <a:pt x="360" y="104"/>
                  </a:lnTo>
                  <a:lnTo>
                    <a:pt x="358" y="107"/>
                  </a:lnTo>
                  <a:lnTo>
                    <a:pt x="355" y="109"/>
                  </a:lnTo>
                  <a:lnTo>
                    <a:pt x="355" y="116"/>
                  </a:lnTo>
                  <a:lnTo>
                    <a:pt x="358" y="121"/>
                  </a:lnTo>
                  <a:lnTo>
                    <a:pt x="363" y="129"/>
                  </a:lnTo>
                  <a:lnTo>
                    <a:pt x="367" y="134"/>
                  </a:lnTo>
                  <a:lnTo>
                    <a:pt x="370" y="140"/>
                  </a:lnTo>
                  <a:lnTo>
                    <a:pt x="370" y="148"/>
                  </a:lnTo>
                  <a:lnTo>
                    <a:pt x="368" y="157"/>
                  </a:lnTo>
                  <a:lnTo>
                    <a:pt x="373" y="160"/>
                  </a:lnTo>
                  <a:lnTo>
                    <a:pt x="378" y="163"/>
                  </a:lnTo>
                  <a:lnTo>
                    <a:pt x="380" y="170"/>
                  </a:lnTo>
                  <a:lnTo>
                    <a:pt x="382" y="177"/>
                  </a:lnTo>
                  <a:lnTo>
                    <a:pt x="387" y="180"/>
                  </a:lnTo>
                  <a:lnTo>
                    <a:pt x="392" y="184"/>
                  </a:lnTo>
                  <a:lnTo>
                    <a:pt x="394" y="191"/>
                  </a:lnTo>
                  <a:lnTo>
                    <a:pt x="396" y="197"/>
                  </a:lnTo>
                  <a:lnTo>
                    <a:pt x="392" y="196"/>
                  </a:lnTo>
                  <a:lnTo>
                    <a:pt x="389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80" y="187"/>
                  </a:lnTo>
                  <a:lnTo>
                    <a:pt x="378" y="184"/>
                  </a:lnTo>
                  <a:lnTo>
                    <a:pt x="377" y="180"/>
                  </a:lnTo>
                  <a:lnTo>
                    <a:pt x="375" y="177"/>
                  </a:lnTo>
                  <a:lnTo>
                    <a:pt x="372" y="175"/>
                  </a:lnTo>
                  <a:lnTo>
                    <a:pt x="368" y="174"/>
                  </a:lnTo>
                  <a:lnTo>
                    <a:pt x="361" y="170"/>
                  </a:lnTo>
                  <a:lnTo>
                    <a:pt x="361" y="167"/>
                  </a:lnTo>
                  <a:lnTo>
                    <a:pt x="361" y="163"/>
                  </a:lnTo>
                  <a:lnTo>
                    <a:pt x="358" y="163"/>
                  </a:lnTo>
                  <a:lnTo>
                    <a:pt x="355" y="163"/>
                  </a:lnTo>
                  <a:lnTo>
                    <a:pt x="353" y="160"/>
                  </a:lnTo>
                  <a:lnTo>
                    <a:pt x="351" y="157"/>
                  </a:lnTo>
                  <a:lnTo>
                    <a:pt x="349" y="153"/>
                  </a:lnTo>
                  <a:lnTo>
                    <a:pt x="348" y="150"/>
                  </a:lnTo>
                  <a:lnTo>
                    <a:pt x="344" y="150"/>
                  </a:lnTo>
                  <a:lnTo>
                    <a:pt x="341" y="150"/>
                  </a:lnTo>
                  <a:lnTo>
                    <a:pt x="339" y="146"/>
                  </a:lnTo>
                  <a:lnTo>
                    <a:pt x="334" y="140"/>
                  </a:lnTo>
                  <a:lnTo>
                    <a:pt x="331" y="138"/>
                  </a:lnTo>
                  <a:lnTo>
                    <a:pt x="326" y="134"/>
                  </a:lnTo>
                  <a:lnTo>
                    <a:pt x="320" y="134"/>
                  </a:lnTo>
                  <a:lnTo>
                    <a:pt x="314" y="136"/>
                  </a:lnTo>
                  <a:lnTo>
                    <a:pt x="309" y="145"/>
                  </a:lnTo>
                  <a:lnTo>
                    <a:pt x="307" y="150"/>
                  </a:lnTo>
                  <a:lnTo>
                    <a:pt x="307" y="157"/>
                  </a:lnTo>
                  <a:lnTo>
                    <a:pt x="309" y="160"/>
                  </a:lnTo>
                  <a:lnTo>
                    <a:pt x="310" y="163"/>
                  </a:lnTo>
                  <a:lnTo>
                    <a:pt x="312" y="167"/>
                  </a:lnTo>
                  <a:lnTo>
                    <a:pt x="314" y="170"/>
                  </a:lnTo>
                  <a:lnTo>
                    <a:pt x="317" y="189"/>
                  </a:lnTo>
                  <a:lnTo>
                    <a:pt x="320" y="204"/>
                  </a:lnTo>
                  <a:lnTo>
                    <a:pt x="329" y="203"/>
                  </a:lnTo>
                  <a:lnTo>
                    <a:pt x="334" y="204"/>
                  </a:lnTo>
                  <a:lnTo>
                    <a:pt x="339" y="206"/>
                  </a:lnTo>
                  <a:lnTo>
                    <a:pt x="343" y="209"/>
                  </a:lnTo>
                  <a:lnTo>
                    <a:pt x="346" y="213"/>
                  </a:lnTo>
                  <a:lnTo>
                    <a:pt x="349" y="216"/>
                  </a:lnTo>
                  <a:lnTo>
                    <a:pt x="355" y="218"/>
                  </a:lnTo>
                  <a:lnTo>
                    <a:pt x="361" y="218"/>
                  </a:lnTo>
                  <a:lnTo>
                    <a:pt x="363" y="223"/>
                  </a:lnTo>
                  <a:lnTo>
                    <a:pt x="367" y="225"/>
                  </a:lnTo>
                  <a:lnTo>
                    <a:pt x="375" y="228"/>
                  </a:lnTo>
                  <a:lnTo>
                    <a:pt x="384" y="232"/>
                  </a:lnTo>
                  <a:lnTo>
                    <a:pt x="387" y="233"/>
                  </a:lnTo>
                  <a:lnTo>
                    <a:pt x="389" y="238"/>
                  </a:lnTo>
                  <a:lnTo>
                    <a:pt x="378" y="238"/>
                  </a:lnTo>
                  <a:lnTo>
                    <a:pt x="372" y="237"/>
                  </a:lnTo>
                  <a:lnTo>
                    <a:pt x="358" y="232"/>
                  </a:lnTo>
                  <a:lnTo>
                    <a:pt x="344" y="226"/>
                  </a:lnTo>
                  <a:lnTo>
                    <a:pt x="336" y="225"/>
                  </a:lnTo>
                  <a:lnTo>
                    <a:pt x="327" y="225"/>
                  </a:lnTo>
                  <a:lnTo>
                    <a:pt x="327" y="232"/>
                  </a:lnTo>
                  <a:lnTo>
                    <a:pt x="329" y="238"/>
                  </a:lnTo>
                  <a:lnTo>
                    <a:pt x="336" y="247"/>
                  </a:lnTo>
                  <a:lnTo>
                    <a:pt x="338" y="252"/>
                  </a:lnTo>
                  <a:lnTo>
                    <a:pt x="341" y="257"/>
                  </a:lnTo>
                  <a:lnTo>
                    <a:pt x="341" y="264"/>
                  </a:lnTo>
                  <a:lnTo>
                    <a:pt x="341" y="273"/>
                  </a:lnTo>
                  <a:lnTo>
                    <a:pt x="336" y="273"/>
                  </a:lnTo>
                  <a:lnTo>
                    <a:pt x="331" y="273"/>
                  </a:lnTo>
                  <a:lnTo>
                    <a:pt x="319" y="273"/>
                  </a:lnTo>
                  <a:lnTo>
                    <a:pt x="314" y="274"/>
                  </a:lnTo>
                  <a:lnTo>
                    <a:pt x="310" y="273"/>
                  </a:lnTo>
                  <a:lnTo>
                    <a:pt x="307" y="271"/>
                  </a:lnTo>
                  <a:lnTo>
                    <a:pt x="307" y="266"/>
                  </a:lnTo>
                  <a:lnTo>
                    <a:pt x="305" y="257"/>
                  </a:lnTo>
                  <a:lnTo>
                    <a:pt x="305" y="252"/>
                  </a:lnTo>
                  <a:lnTo>
                    <a:pt x="309" y="242"/>
                  </a:lnTo>
                  <a:lnTo>
                    <a:pt x="314" y="232"/>
                  </a:lnTo>
                  <a:lnTo>
                    <a:pt x="314" y="225"/>
                  </a:lnTo>
                  <a:lnTo>
                    <a:pt x="314" y="218"/>
                  </a:lnTo>
                  <a:lnTo>
                    <a:pt x="309" y="218"/>
                  </a:lnTo>
                  <a:lnTo>
                    <a:pt x="305" y="216"/>
                  </a:lnTo>
                  <a:lnTo>
                    <a:pt x="302" y="215"/>
                  </a:lnTo>
                  <a:lnTo>
                    <a:pt x="300" y="211"/>
                  </a:lnTo>
                  <a:lnTo>
                    <a:pt x="298" y="204"/>
                  </a:lnTo>
                  <a:lnTo>
                    <a:pt x="297" y="197"/>
                  </a:lnTo>
                  <a:lnTo>
                    <a:pt x="292" y="194"/>
                  </a:lnTo>
                  <a:lnTo>
                    <a:pt x="286" y="191"/>
                  </a:lnTo>
                  <a:lnTo>
                    <a:pt x="285" y="179"/>
                  </a:lnTo>
                  <a:lnTo>
                    <a:pt x="280" y="170"/>
                  </a:lnTo>
                  <a:lnTo>
                    <a:pt x="276" y="170"/>
                  </a:lnTo>
                  <a:lnTo>
                    <a:pt x="273" y="170"/>
                  </a:lnTo>
                  <a:lnTo>
                    <a:pt x="271" y="167"/>
                  </a:lnTo>
                  <a:lnTo>
                    <a:pt x="271" y="162"/>
                  </a:lnTo>
                  <a:lnTo>
                    <a:pt x="269" y="157"/>
                  </a:lnTo>
                  <a:lnTo>
                    <a:pt x="266" y="157"/>
                  </a:lnTo>
                  <a:lnTo>
                    <a:pt x="264" y="155"/>
                  </a:lnTo>
                  <a:lnTo>
                    <a:pt x="263" y="153"/>
                  </a:lnTo>
                  <a:lnTo>
                    <a:pt x="257" y="151"/>
                  </a:lnTo>
                  <a:lnTo>
                    <a:pt x="245" y="150"/>
                  </a:lnTo>
                  <a:lnTo>
                    <a:pt x="245" y="157"/>
                  </a:lnTo>
                  <a:lnTo>
                    <a:pt x="244" y="163"/>
                  </a:lnTo>
                  <a:lnTo>
                    <a:pt x="240" y="175"/>
                  </a:lnTo>
                  <a:lnTo>
                    <a:pt x="237" y="187"/>
                  </a:lnTo>
                  <a:lnTo>
                    <a:pt x="237" y="196"/>
                  </a:lnTo>
                  <a:lnTo>
                    <a:pt x="239" y="204"/>
                  </a:lnTo>
                  <a:lnTo>
                    <a:pt x="242" y="206"/>
                  </a:lnTo>
                  <a:lnTo>
                    <a:pt x="242" y="208"/>
                  </a:lnTo>
                  <a:lnTo>
                    <a:pt x="242" y="209"/>
                  </a:lnTo>
                  <a:lnTo>
                    <a:pt x="239" y="211"/>
                  </a:lnTo>
                  <a:lnTo>
                    <a:pt x="239" y="204"/>
                  </a:lnTo>
                  <a:lnTo>
                    <a:pt x="232" y="204"/>
                  </a:lnTo>
                  <a:lnTo>
                    <a:pt x="228" y="201"/>
                  </a:lnTo>
                  <a:lnTo>
                    <a:pt x="225" y="197"/>
                  </a:lnTo>
                  <a:lnTo>
                    <a:pt x="225" y="191"/>
                  </a:lnTo>
                  <a:lnTo>
                    <a:pt x="220" y="191"/>
                  </a:lnTo>
                  <a:lnTo>
                    <a:pt x="216" y="192"/>
                  </a:lnTo>
                  <a:lnTo>
                    <a:pt x="213" y="194"/>
                  </a:lnTo>
                  <a:lnTo>
                    <a:pt x="211" y="197"/>
                  </a:lnTo>
                  <a:lnTo>
                    <a:pt x="215" y="199"/>
                  </a:lnTo>
                  <a:lnTo>
                    <a:pt x="216" y="201"/>
                  </a:lnTo>
                  <a:lnTo>
                    <a:pt x="218" y="208"/>
                  </a:lnTo>
                  <a:lnTo>
                    <a:pt x="218" y="216"/>
                  </a:lnTo>
                  <a:lnTo>
                    <a:pt x="218" y="225"/>
                  </a:lnTo>
                  <a:lnTo>
                    <a:pt x="222" y="226"/>
                  </a:lnTo>
                  <a:lnTo>
                    <a:pt x="223" y="228"/>
                  </a:lnTo>
                  <a:lnTo>
                    <a:pt x="225" y="232"/>
                  </a:lnTo>
                  <a:lnTo>
                    <a:pt x="225" y="238"/>
                  </a:lnTo>
                  <a:lnTo>
                    <a:pt x="225" y="245"/>
                  </a:lnTo>
                  <a:lnTo>
                    <a:pt x="230" y="249"/>
                  </a:lnTo>
                  <a:lnTo>
                    <a:pt x="235" y="252"/>
                  </a:lnTo>
                  <a:lnTo>
                    <a:pt x="237" y="259"/>
                  </a:lnTo>
                  <a:lnTo>
                    <a:pt x="239" y="266"/>
                  </a:lnTo>
                  <a:lnTo>
                    <a:pt x="234" y="266"/>
                  </a:lnTo>
                  <a:lnTo>
                    <a:pt x="232" y="262"/>
                  </a:lnTo>
                  <a:lnTo>
                    <a:pt x="228" y="261"/>
                  </a:lnTo>
                  <a:lnTo>
                    <a:pt x="225" y="259"/>
                  </a:lnTo>
                  <a:lnTo>
                    <a:pt x="218" y="259"/>
                  </a:lnTo>
                  <a:lnTo>
                    <a:pt x="211" y="259"/>
                  </a:lnTo>
                  <a:lnTo>
                    <a:pt x="211" y="232"/>
                  </a:lnTo>
                  <a:lnTo>
                    <a:pt x="205" y="228"/>
                  </a:lnTo>
                  <a:lnTo>
                    <a:pt x="199" y="223"/>
                  </a:lnTo>
                  <a:lnTo>
                    <a:pt x="198" y="215"/>
                  </a:lnTo>
                  <a:lnTo>
                    <a:pt x="198" y="204"/>
                  </a:lnTo>
                  <a:lnTo>
                    <a:pt x="194" y="203"/>
                  </a:lnTo>
                  <a:lnTo>
                    <a:pt x="193" y="199"/>
                  </a:lnTo>
                  <a:lnTo>
                    <a:pt x="191" y="191"/>
                  </a:lnTo>
                  <a:lnTo>
                    <a:pt x="188" y="191"/>
                  </a:lnTo>
                  <a:lnTo>
                    <a:pt x="186" y="189"/>
                  </a:lnTo>
                  <a:lnTo>
                    <a:pt x="184" y="184"/>
                  </a:lnTo>
                  <a:lnTo>
                    <a:pt x="174" y="184"/>
                  </a:lnTo>
                  <a:lnTo>
                    <a:pt x="165" y="186"/>
                  </a:lnTo>
                  <a:lnTo>
                    <a:pt x="160" y="191"/>
                  </a:lnTo>
                  <a:lnTo>
                    <a:pt x="157" y="197"/>
                  </a:lnTo>
                  <a:lnTo>
                    <a:pt x="152" y="197"/>
                  </a:lnTo>
                  <a:lnTo>
                    <a:pt x="147" y="197"/>
                  </a:lnTo>
                  <a:lnTo>
                    <a:pt x="141" y="203"/>
                  </a:lnTo>
                  <a:lnTo>
                    <a:pt x="133" y="206"/>
                  </a:lnTo>
                  <a:lnTo>
                    <a:pt x="130" y="206"/>
                  </a:lnTo>
                  <a:lnTo>
                    <a:pt x="123" y="204"/>
                  </a:lnTo>
                  <a:lnTo>
                    <a:pt x="123" y="209"/>
                  </a:lnTo>
                  <a:lnTo>
                    <a:pt x="123" y="215"/>
                  </a:lnTo>
                  <a:lnTo>
                    <a:pt x="126" y="216"/>
                  </a:lnTo>
                  <a:lnTo>
                    <a:pt x="128" y="218"/>
                  </a:lnTo>
                  <a:lnTo>
                    <a:pt x="136" y="221"/>
                  </a:lnTo>
                  <a:lnTo>
                    <a:pt x="140" y="223"/>
                  </a:lnTo>
                  <a:lnTo>
                    <a:pt x="143" y="225"/>
                  </a:lnTo>
                  <a:lnTo>
                    <a:pt x="157" y="232"/>
                  </a:lnTo>
                  <a:lnTo>
                    <a:pt x="170" y="238"/>
                  </a:lnTo>
                  <a:lnTo>
                    <a:pt x="170" y="245"/>
                  </a:lnTo>
                  <a:lnTo>
                    <a:pt x="172" y="250"/>
                  </a:lnTo>
                  <a:lnTo>
                    <a:pt x="176" y="254"/>
                  </a:lnTo>
                  <a:lnTo>
                    <a:pt x="177" y="259"/>
                  </a:lnTo>
                  <a:lnTo>
                    <a:pt x="181" y="259"/>
                  </a:lnTo>
                  <a:lnTo>
                    <a:pt x="182" y="261"/>
                  </a:lnTo>
                  <a:lnTo>
                    <a:pt x="184" y="266"/>
                  </a:lnTo>
                  <a:lnTo>
                    <a:pt x="186" y="279"/>
                  </a:lnTo>
                  <a:lnTo>
                    <a:pt x="191" y="290"/>
                  </a:lnTo>
                  <a:lnTo>
                    <a:pt x="194" y="300"/>
                  </a:lnTo>
                  <a:lnTo>
                    <a:pt x="198" y="313"/>
                  </a:lnTo>
                  <a:lnTo>
                    <a:pt x="215" y="313"/>
                  </a:lnTo>
                  <a:lnTo>
                    <a:pt x="232" y="313"/>
                  </a:lnTo>
                  <a:lnTo>
                    <a:pt x="247" y="315"/>
                  </a:lnTo>
                  <a:lnTo>
                    <a:pt x="254" y="317"/>
                  </a:lnTo>
                  <a:lnTo>
                    <a:pt x="259" y="320"/>
                  </a:lnTo>
                  <a:lnTo>
                    <a:pt x="264" y="322"/>
                  </a:lnTo>
                  <a:lnTo>
                    <a:pt x="266" y="324"/>
                  </a:lnTo>
                  <a:lnTo>
                    <a:pt x="266" y="327"/>
                  </a:lnTo>
                  <a:lnTo>
                    <a:pt x="271" y="327"/>
                  </a:lnTo>
                  <a:lnTo>
                    <a:pt x="276" y="327"/>
                  </a:lnTo>
                  <a:lnTo>
                    <a:pt x="281" y="327"/>
                  </a:lnTo>
                  <a:lnTo>
                    <a:pt x="286" y="327"/>
                  </a:lnTo>
                  <a:lnTo>
                    <a:pt x="288" y="329"/>
                  </a:lnTo>
                  <a:lnTo>
                    <a:pt x="288" y="330"/>
                  </a:lnTo>
                  <a:lnTo>
                    <a:pt x="290" y="334"/>
                  </a:lnTo>
                  <a:lnTo>
                    <a:pt x="293" y="334"/>
                  </a:lnTo>
                  <a:lnTo>
                    <a:pt x="295" y="330"/>
                  </a:lnTo>
                  <a:lnTo>
                    <a:pt x="297" y="329"/>
                  </a:lnTo>
                  <a:lnTo>
                    <a:pt x="300" y="327"/>
                  </a:lnTo>
                  <a:lnTo>
                    <a:pt x="303" y="327"/>
                  </a:lnTo>
                  <a:lnTo>
                    <a:pt x="305" y="329"/>
                  </a:lnTo>
                  <a:lnTo>
                    <a:pt x="310" y="334"/>
                  </a:lnTo>
                  <a:lnTo>
                    <a:pt x="314" y="339"/>
                  </a:lnTo>
                  <a:lnTo>
                    <a:pt x="317" y="341"/>
                  </a:lnTo>
                  <a:lnTo>
                    <a:pt x="320" y="341"/>
                  </a:lnTo>
                  <a:lnTo>
                    <a:pt x="324" y="336"/>
                  </a:lnTo>
                  <a:lnTo>
                    <a:pt x="327" y="330"/>
                  </a:lnTo>
                  <a:lnTo>
                    <a:pt x="332" y="327"/>
                  </a:lnTo>
                  <a:lnTo>
                    <a:pt x="341" y="327"/>
                  </a:lnTo>
                  <a:lnTo>
                    <a:pt x="344" y="329"/>
                  </a:lnTo>
                  <a:lnTo>
                    <a:pt x="348" y="330"/>
                  </a:lnTo>
                  <a:lnTo>
                    <a:pt x="355" y="337"/>
                  </a:lnTo>
                  <a:lnTo>
                    <a:pt x="358" y="339"/>
                  </a:lnTo>
                  <a:lnTo>
                    <a:pt x="361" y="341"/>
                  </a:lnTo>
                  <a:lnTo>
                    <a:pt x="368" y="342"/>
                  </a:lnTo>
                  <a:lnTo>
                    <a:pt x="375" y="341"/>
                  </a:lnTo>
                  <a:lnTo>
                    <a:pt x="378" y="346"/>
                  </a:lnTo>
                  <a:lnTo>
                    <a:pt x="382" y="351"/>
                  </a:lnTo>
                  <a:lnTo>
                    <a:pt x="385" y="354"/>
                  </a:lnTo>
                  <a:lnTo>
                    <a:pt x="389" y="361"/>
                  </a:lnTo>
                  <a:lnTo>
                    <a:pt x="389" y="368"/>
                  </a:lnTo>
                  <a:lnTo>
                    <a:pt x="392" y="368"/>
                  </a:lnTo>
                  <a:lnTo>
                    <a:pt x="394" y="370"/>
                  </a:lnTo>
                  <a:lnTo>
                    <a:pt x="396" y="375"/>
                  </a:lnTo>
                  <a:lnTo>
                    <a:pt x="396" y="377"/>
                  </a:lnTo>
                  <a:lnTo>
                    <a:pt x="396" y="378"/>
                  </a:lnTo>
                  <a:lnTo>
                    <a:pt x="394" y="380"/>
                  </a:lnTo>
                  <a:lnTo>
                    <a:pt x="389" y="382"/>
                  </a:lnTo>
                  <a:lnTo>
                    <a:pt x="389" y="385"/>
                  </a:lnTo>
                  <a:lnTo>
                    <a:pt x="390" y="387"/>
                  </a:lnTo>
                  <a:lnTo>
                    <a:pt x="396" y="392"/>
                  </a:lnTo>
                  <a:lnTo>
                    <a:pt x="402" y="397"/>
                  </a:lnTo>
                  <a:lnTo>
                    <a:pt x="409" y="402"/>
                  </a:lnTo>
                  <a:lnTo>
                    <a:pt x="409" y="395"/>
                  </a:lnTo>
                  <a:lnTo>
                    <a:pt x="406" y="392"/>
                  </a:lnTo>
                  <a:lnTo>
                    <a:pt x="404" y="387"/>
                  </a:lnTo>
                  <a:lnTo>
                    <a:pt x="402" y="382"/>
                  </a:lnTo>
                  <a:lnTo>
                    <a:pt x="404" y="382"/>
                  </a:lnTo>
                  <a:lnTo>
                    <a:pt x="406" y="380"/>
                  </a:lnTo>
                  <a:lnTo>
                    <a:pt x="407" y="375"/>
                  </a:lnTo>
                  <a:lnTo>
                    <a:pt x="409" y="361"/>
                  </a:lnTo>
                  <a:lnTo>
                    <a:pt x="414" y="361"/>
                  </a:lnTo>
                  <a:lnTo>
                    <a:pt x="418" y="359"/>
                  </a:lnTo>
                  <a:lnTo>
                    <a:pt x="419" y="356"/>
                  </a:lnTo>
                  <a:lnTo>
                    <a:pt x="421" y="353"/>
                  </a:lnTo>
                  <a:lnTo>
                    <a:pt x="423" y="344"/>
                  </a:lnTo>
                  <a:lnTo>
                    <a:pt x="426" y="342"/>
                  </a:lnTo>
                  <a:lnTo>
                    <a:pt x="430" y="341"/>
                  </a:lnTo>
                  <a:lnTo>
                    <a:pt x="430" y="348"/>
                  </a:lnTo>
                  <a:lnTo>
                    <a:pt x="430" y="353"/>
                  </a:lnTo>
                  <a:lnTo>
                    <a:pt x="426" y="361"/>
                  </a:lnTo>
                  <a:lnTo>
                    <a:pt x="423" y="370"/>
                  </a:lnTo>
                  <a:lnTo>
                    <a:pt x="421" y="375"/>
                  </a:lnTo>
                  <a:lnTo>
                    <a:pt x="423" y="382"/>
                  </a:lnTo>
                  <a:lnTo>
                    <a:pt x="428" y="385"/>
                  </a:lnTo>
                  <a:lnTo>
                    <a:pt x="435" y="387"/>
                  </a:lnTo>
                  <a:lnTo>
                    <a:pt x="442" y="388"/>
                  </a:lnTo>
                  <a:lnTo>
                    <a:pt x="450" y="388"/>
                  </a:lnTo>
                  <a:lnTo>
                    <a:pt x="455" y="397"/>
                  </a:lnTo>
                  <a:lnTo>
                    <a:pt x="457" y="402"/>
                  </a:lnTo>
                  <a:lnTo>
                    <a:pt x="457" y="409"/>
                  </a:lnTo>
                  <a:lnTo>
                    <a:pt x="469" y="406"/>
                  </a:lnTo>
                  <a:lnTo>
                    <a:pt x="477" y="406"/>
                  </a:lnTo>
                  <a:lnTo>
                    <a:pt x="479" y="406"/>
                  </a:lnTo>
                  <a:lnTo>
                    <a:pt x="482" y="409"/>
                  </a:lnTo>
                  <a:lnTo>
                    <a:pt x="484" y="414"/>
                  </a:lnTo>
                  <a:lnTo>
                    <a:pt x="484" y="423"/>
                  </a:lnTo>
                  <a:lnTo>
                    <a:pt x="457" y="423"/>
                  </a:lnTo>
                  <a:lnTo>
                    <a:pt x="459" y="431"/>
                  </a:lnTo>
                  <a:lnTo>
                    <a:pt x="460" y="440"/>
                  </a:lnTo>
                  <a:lnTo>
                    <a:pt x="464" y="445"/>
                  </a:lnTo>
                  <a:lnTo>
                    <a:pt x="471" y="450"/>
                  </a:lnTo>
                  <a:lnTo>
                    <a:pt x="476" y="450"/>
                  </a:lnTo>
                  <a:lnTo>
                    <a:pt x="481" y="450"/>
                  </a:lnTo>
                  <a:lnTo>
                    <a:pt x="486" y="455"/>
                  </a:lnTo>
                  <a:lnTo>
                    <a:pt x="493" y="458"/>
                  </a:lnTo>
                  <a:lnTo>
                    <a:pt x="498" y="458"/>
                  </a:lnTo>
                  <a:lnTo>
                    <a:pt x="505" y="457"/>
                  </a:lnTo>
                  <a:lnTo>
                    <a:pt x="506" y="460"/>
                  </a:lnTo>
                  <a:lnTo>
                    <a:pt x="508" y="463"/>
                  </a:lnTo>
                  <a:lnTo>
                    <a:pt x="510" y="470"/>
                  </a:lnTo>
                  <a:lnTo>
                    <a:pt x="513" y="474"/>
                  </a:lnTo>
                  <a:lnTo>
                    <a:pt x="515" y="477"/>
                  </a:lnTo>
                  <a:lnTo>
                    <a:pt x="520" y="477"/>
                  </a:lnTo>
                  <a:lnTo>
                    <a:pt x="525" y="477"/>
                  </a:lnTo>
                  <a:lnTo>
                    <a:pt x="529" y="482"/>
                  </a:lnTo>
                  <a:lnTo>
                    <a:pt x="532" y="487"/>
                  </a:lnTo>
                  <a:lnTo>
                    <a:pt x="535" y="491"/>
                  </a:lnTo>
                  <a:lnTo>
                    <a:pt x="539" y="498"/>
                  </a:lnTo>
                  <a:lnTo>
                    <a:pt x="535" y="499"/>
                  </a:lnTo>
                  <a:lnTo>
                    <a:pt x="532" y="501"/>
                  </a:lnTo>
                  <a:lnTo>
                    <a:pt x="529" y="504"/>
                  </a:lnTo>
                  <a:lnTo>
                    <a:pt x="525" y="504"/>
                  </a:lnTo>
                  <a:lnTo>
                    <a:pt x="524" y="501"/>
                  </a:lnTo>
                  <a:lnTo>
                    <a:pt x="522" y="499"/>
                  </a:lnTo>
                  <a:lnTo>
                    <a:pt x="518" y="498"/>
                  </a:lnTo>
                  <a:lnTo>
                    <a:pt x="512" y="498"/>
                  </a:lnTo>
                  <a:lnTo>
                    <a:pt x="508" y="501"/>
                  </a:lnTo>
                  <a:lnTo>
                    <a:pt x="503" y="503"/>
                  </a:lnTo>
                  <a:lnTo>
                    <a:pt x="491" y="504"/>
                  </a:lnTo>
                  <a:lnTo>
                    <a:pt x="484" y="504"/>
                  </a:lnTo>
                  <a:lnTo>
                    <a:pt x="477" y="504"/>
                  </a:lnTo>
                  <a:lnTo>
                    <a:pt x="471" y="504"/>
                  </a:lnTo>
                  <a:lnTo>
                    <a:pt x="464" y="504"/>
                  </a:lnTo>
                  <a:lnTo>
                    <a:pt x="460" y="506"/>
                  </a:lnTo>
                  <a:lnTo>
                    <a:pt x="457" y="508"/>
                  </a:lnTo>
                  <a:lnTo>
                    <a:pt x="453" y="511"/>
                  </a:lnTo>
                  <a:lnTo>
                    <a:pt x="450" y="511"/>
                  </a:lnTo>
                  <a:lnTo>
                    <a:pt x="443" y="508"/>
                  </a:lnTo>
                  <a:lnTo>
                    <a:pt x="436" y="504"/>
                  </a:lnTo>
                  <a:lnTo>
                    <a:pt x="426" y="504"/>
                  </a:lnTo>
                  <a:lnTo>
                    <a:pt x="416" y="504"/>
                  </a:lnTo>
                  <a:lnTo>
                    <a:pt x="413" y="504"/>
                  </a:lnTo>
                  <a:lnTo>
                    <a:pt x="411" y="506"/>
                  </a:lnTo>
                  <a:lnTo>
                    <a:pt x="409" y="510"/>
                  </a:lnTo>
                  <a:lnTo>
                    <a:pt x="409" y="511"/>
                  </a:lnTo>
                  <a:lnTo>
                    <a:pt x="406" y="513"/>
                  </a:lnTo>
                  <a:lnTo>
                    <a:pt x="401" y="513"/>
                  </a:lnTo>
                  <a:lnTo>
                    <a:pt x="392" y="511"/>
                  </a:lnTo>
                  <a:lnTo>
                    <a:pt x="389" y="511"/>
                  </a:lnTo>
                  <a:lnTo>
                    <a:pt x="385" y="513"/>
                  </a:lnTo>
                  <a:lnTo>
                    <a:pt x="382" y="515"/>
                  </a:lnTo>
                  <a:lnTo>
                    <a:pt x="382" y="518"/>
                  </a:lnTo>
                  <a:lnTo>
                    <a:pt x="370" y="518"/>
                  </a:lnTo>
                  <a:lnTo>
                    <a:pt x="358" y="520"/>
                  </a:lnTo>
                  <a:lnTo>
                    <a:pt x="355" y="521"/>
                  </a:lnTo>
                  <a:lnTo>
                    <a:pt x="351" y="523"/>
                  </a:lnTo>
                  <a:lnTo>
                    <a:pt x="349" y="527"/>
                  </a:lnTo>
                  <a:lnTo>
                    <a:pt x="348" y="532"/>
                  </a:lnTo>
                  <a:lnTo>
                    <a:pt x="365" y="542"/>
                  </a:lnTo>
                  <a:lnTo>
                    <a:pt x="372" y="549"/>
                  </a:lnTo>
                  <a:lnTo>
                    <a:pt x="380" y="554"/>
                  </a:lnTo>
                  <a:lnTo>
                    <a:pt x="387" y="561"/>
                  </a:lnTo>
                  <a:lnTo>
                    <a:pt x="392" y="569"/>
                  </a:lnTo>
                  <a:lnTo>
                    <a:pt x="396" y="580"/>
                  </a:lnTo>
                  <a:lnTo>
                    <a:pt x="396" y="593"/>
                  </a:lnTo>
                  <a:lnTo>
                    <a:pt x="419" y="600"/>
                  </a:lnTo>
                  <a:lnTo>
                    <a:pt x="433" y="600"/>
                  </a:lnTo>
                  <a:lnTo>
                    <a:pt x="450" y="600"/>
                  </a:lnTo>
                  <a:lnTo>
                    <a:pt x="455" y="600"/>
                  </a:lnTo>
                  <a:lnTo>
                    <a:pt x="460" y="598"/>
                  </a:lnTo>
                  <a:lnTo>
                    <a:pt x="469" y="595"/>
                  </a:lnTo>
                  <a:lnTo>
                    <a:pt x="474" y="593"/>
                  </a:lnTo>
                  <a:lnTo>
                    <a:pt x="477" y="592"/>
                  </a:lnTo>
                  <a:lnTo>
                    <a:pt x="481" y="595"/>
                  </a:lnTo>
                  <a:lnTo>
                    <a:pt x="484" y="600"/>
                  </a:lnTo>
                  <a:lnTo>
                    <a:pt x="484" y="610"/>
                  </a:lnTo>
                  <a:lnTo>
                    <a:pt x="482" y="614"/>
                  </a:lnTo>
                  <a:lnTo>
                    <a:pt x="479" y="617"/>
                  </a:lnTo>
                  <a:lnTo>
                    <a:pt x="477" y="619"/>
                  </a:lnTo>
                  <a:lnTo>
                    <a:pt x="474" y="621"/>
                  </a:lnTo>
                  <a:lnTo>
                    <a:pt x="464" y="621"/>
                  </a:lnTo>
                  <a:lnTo>
                    <a:pt x="460" y="626"/>
                  </a:lnTo>
                  <a:lnTo>
                    <a:pt x="457" y="631"/>
                  </a:lnTo>
                  <a:lnTo>
                    <a:pt x="450" y="634"/>
                  </a:lnTo>
                  <a:lnTo>
                    <a:pt x="443" y="634"/>
                  </a:lnTo>
                  <a:lnTo>
                    <a:pt x="443" y="641"/>
                  </a:lnTo>
                  <a:lnTo>
                    <a:pt x="443" y="648"/>
                  </a:lnTo>
                  <a:lnTo>
                    <a:pt x="442" y="653"/>
                  </a:lnTo>
                  <a:lnTo>
                    <a:pt x="436" y="655"/>
                  </a:lnTo>
                  <a:lnTo>
                    <a:pt x="430" y="656"/>
                  </a:lnTo>
                  <a:lnTo>
                    <a:pt x="423" y="655"/>
                  </a:lnTo>
                  <a:lnTo>
                    <a:pt x="419" y="653"/>
                  </a:lnTo>
                  <a:lnTo>
                    <a:pt x="416" y="651"/>
                  </a:lnTo>
                  <a:lnTo>
                    <a:pt x="409" y="644"/>
                  </a:lnTo>
                  <a:lnTo>
                    <a:pt x="406" y="643"/>
                  </a:lnTo>
                  <a:lnTo>
                    <a:pt x="402" y="641"/>
                  </a:lnTo>
                  <a:lnTo>
                    <a:pt x="397" y="641"/>
                  </a:lnTo>
                  <a:lnTo>
                    <a:pt x="396" y="638"/>
                  </a:lnTo>
                  <a:lnTo>
                    <a:pt x="390" y="633"/>
                  </a:lnTo>
                  <a:lnTo>
                    <a:pt x="389" y="629"/>
                  </a:lnTo>
                  <a:lnTo>
                    <a:pt x="385" y="627"/>
                  </a:lnTo>
                  <a:lnTo>
                    <a:pt x="380" y="627"/>
                  </a:lnTo>
                  <a:lnTo>
                    <a:pt x="375" y="627"/>
                  </a:lnTo>
                  <a:lnTo>
                    <a:pt x="372" y="621"/>
                  </a:lnTo>
                  <a:lnTo>
                    <a:pt x="368" y="617"/>
                  </a:lnTo>
                  <a:lnTo>
                    <a:pt x="360" y="609"/>
                  </a:lnTo>
                  <a:lnTo>
                    <a:pt x="355" y="605"/>
                  </a:lnTo>
                  <a:lnTo>
                    <a:pt x="351" y="600"/>
                  </a:lnTo>
                  <a:lnTo>
                    <a:pt x="348" y="595"/>
                  </a:lnTo>
                  <a:lnTo>
                    <a:pt x="348" y="586"/>
                  </a:lnTo>
                  <a:lnTo>
                    <a:pt x="331" y="586"/>
                  </a:lnTo>
                  <a:lnTo>
                    <a:pt x="324" y="585"/>
                  </a:lnTo>
                  <a:lnTo>
                    <a:pt x="322" y="583"/>
                  </a:lnTo>
                  <a:lnTo>
                    <a:pt x="320" y="580"/>
                  </a:lnTo>
                  <a:lnTo>
                    <a:pt x="314" y="580"/>
                  </a:lnTo>
                  <a:lnTo>
                    <a:pt x="307" y="580"/>
                  </a:lnTo>
                  <a:lnTo>
                    <a:pt x="302" y="583"/>
                  </a:lnTo>
                  <a:lnTo>
                    <a:pt x="300" y="585"/>
                  </a:lnTo>
                  <a:lnTo>
                    <a:pt x="300" y="586"/>
                  </a:lnTo>
                  <a:lnTo>
                    <a:pt x="297" y="585"/>
                  </a:lnTo>
                  <a:lnTo>
                    <a:pt x="293" y="583"/>
                  </a:lnTo>
                  <a:lnTo>
                    <a:pt x="290" y="580"/>
                  </a:lnTo>
                  <a:lnTo>
                    <a:pt x="286" y="580"/>
                  </a:lnTo>
                  <a:lnTo>
                    <a:pt x="290" y="573"/>
                  </a:lnTo>
                  <a:lnTo>
                    <a:pt x="293" y="566"/>
                  </a:lnTo>
                  <a:lnTo>
                    <a:pt x="293" y="556"/>
                  </a:lnTo>
                  <a:lnTo>
                    <a:pt x="293" y="545"/>
                  </a:lnTo>
                  <a:lnTo>
                    <a:pt x="286" y="545"/>
                  </a:lnTo>
                  <a:lnTo>
                    <a:pt x="281" y="547"/>
                  </a:lnTo>
                  <a:lnTo>
                    <a:pt x="273" y="552"/>
                  </a:lnTo>
                  <a:lnTo>
                    <a:pt x="264" y="557"/>
                  </a:lnTo>
                  <a:lnTo>
                    <a:pt x="259" y="559"/>
                  </a:lnTo>
                  <a:lnTo>
                    <a:pt x="252" y="559"/>
                  </a:lnTo>
                  <a:lnTo>
                    <a:pt x="244" y="554"/>
                  </a:lnTo>
                  <a:lnTo>
                    <a:pt x="240" y="551"/>
                  </a:lnTo>
                  <a:lnTo>
                    <a:pt x="239" y="545"/>
                  </a:lnTo>
                  <a:lnTo>
                    <a:pt x="230" y="547"/>
                  </a:lnTo>
                  <a:lnTo>
                    <a:pt x="225" y="549"/>
                  </a:lnTo>
                  <a:lnTo>
                    <a:pt x="220" y="552"/>
                  </a:lnTo>
                  <a:lnTo>
                    <a:pt x="211" y="552"/>
                  </a:lnTo>
                  <a:lnTo>
                    <a:pt x="216" y="544"/>
                  </a:lnTo>
                  <a:lnTo>
                    <a:pt x="218" y="539"/>
                  </a:lnTo>
                  <a:lnTo>
                    <a:pt x="218" y="532"/>
                  </a:lnTo>
                  <a:lnTo>
                    <a:pt x="210" y="530"/>
                  </a:lnTo>
                  <a:lnTo>
                    <a:pt x="205" y="528"/>
                  </a:lnTo>
                  <a:lnTo>
                    <a:pt x="199" y="525"/>
                  </a:lnTo>
                  <a:lnTo>
                    <a:pt x="191" y="525"/>
                  </a:lnTo>
                  <a:lnTo>
                    <a:pt x="186" y="525"/>
                  </a:lnTo>
                  <a:lnTo>
                    <a:pt x="184" y="528"/>
                  </a:lnTo>
                  <a:lnTo>
                    <a:pt x="182" y="533"/>
                  </a:lnTo>
                  <a:lnTo>
                    <a:pt x="184" y="539"/>
                  </a:lnTo>
                  <a:lnTo>
                    <a:pt x="184" y="544"/>
                  </a:lnTo>
                  <a:lnTo>
                    <a:pt x="184" y="549"/>
                  </a:lnTo>
                  <a:lnTo>
                    <a:pt x="182" y="552"/>
                  </a:lnTo>
                  <a:lnTo>
                    <a:pt x="177" y="552"/>
                  </a:lnTo>
                  <a:lnTo>
                    <a:pt x="174" y="539"/>
                  </a:lnTo>
                  <a:lnTo>
                    <a:pt x="170" y="533"/>
                  </a:lnTo>
                  <a:lnTo>
                    <a:pt x="167" y="528"/>
                  </a:lnTo>
                  <a:lnTo>
                    <a:pt x="162" y="525"/>
                  </a:lnTo>
                  <a:lnTo>
                    <a:pt x="157" y="521"/>
                  </a:lnTo>
                  <a:lnTo>
                    <a:pt x="143" y="518"/>
                  </a:lnTo>
                  <a:lnTo>
                    <a:pt x="95" y="518"/>
                  </a:lnTo>
                  <a:lnTo>
                    <a:pt x="90" y="510"/>
                  </a:lnTo>
                  <a:lnTo>
                    <a:pt x="89" y="504"/>
                  </a:lnTo>
                  <a:lnTo>
                    <a:pt x="89" y="498"/>
                  </a:lnTo>
                  <a:lnTo>
                    <a:pt x="75" y="496"/>
                  </a:lnTo>
                  <a:lnTo>
                    <a:pt x="60" y="492"/>
                  </a:lnTo>
                  <a:lnTo>
                    <a:pt x="48" y="491"/>
                  </a:lnTo>
                  <a:lnTo>
                    <a:pt x="41" y="489"/>
                  </a:lnTo>
                  <a:lnTo>
                    <a:pt x="34" y="491"/>
                  </a:lnTo>
                  <a:lnTo>
                    <a:pt x="32" y="496"/>
                  </a:lnTo>
                  <a:lnTo>
                    <a:pt x="31" y="498"/>
                  </a:lnTo>
                  <a:lnTo>
                    <a:pt x="29" y="499"/>
                  </a:lnTo>
                  <a:lnTo>
                    <a:pt x="27" y="498"/>
                  </a:lnTo>
                  <a:lnTo>
                    <a:pt x="27" y="504"/>
                  </a:lnTo>
                  <a:lnTo>
                    <a:pt x="29" y="504"/>
                  </a:lnTo>
                  <a:lnTo>
                    <a:pt x="31" y="506"/>
                  </a:lnTo>
                  <a:lnTo>
                    <a:pt x="32" y="508"/>
                  </a:lnTo>
                  <a:lnTo>
                    <a:pt x="31" y="508"/>
                  </a:lnTo>
                  <a:lnTo>
                    <a:pt x="27" y="504"/>
                  </a:lnTo>
                  <a:lnTo>
                    <a:pt x="22" y="506"/>
                  </a:lnTo>
                  <a:lnTo>
                    <a:pt x="19" y="510"/>
                  </a:lnTo>
                  <a:lnTo>
                    <a:pt x="20" y="511"/>
                  </a:lnTo>
                  <a:lnTo>
                    <a:pt x="22" y="515"/>
                  </a:lnTo>
                  <a:lnTo>
                    <a:pt x="27" y="523"/>
                  </a:lnTo>
                  <a:lnTo>
                    <a:pt x="29" y="527"/>
                  </a:lnTo>
                  <a:lnTo>
                    <a:pt x="27" y="532"/>
                  </a:lnTo>
                  <a:lnTo>
                    <a:pt x="24" y="537"/>
                  </a:lnTo>
                  <a:lnTo>
                    <a:pt x="22" y="544"/>
                  </a:lnTo>
                  <a:lnTo>
                    <a:pt x="20" y="551"/>
                  </a:lnTo>
                  <a:lnTo>
                    <a:pt x="20" y="559"/>
                  </a:lnTo>
                  <a:lnTo>
                    <a:pt x="27" y="561"/>
                  </a:lnTo>
                  <a:lnTo>
                    <a:pt x="34" y="562"/>
                  </a:lnTo>
                  <a:lnTo>
                    <a:pt x="37" y="568"/>
                  </a:lnTo>
                  <a:lnTo>
                    <a:pt x="41" y="573"/>
                  </a:lnTo>
                  <a:lnTo>
                    <a:pt x="75" y="573"/>
                  </a:lnTo>
                  <a:lnTo>
                    <a:pt x="82" y="573"/>
                  </a:lnTo>
                  <a:lnTo>
                    <a:pt x="89" y="569"/>
                  </a:lnTo>
                  <a:lnTo>
                    <a:pt x="94" y="568"/>
                  </a:lnTo>
                  <a:lnTo>
                    <a:pt x="97" y="569"/>
                  </a:lnTo>
                  <a:lnTo>
                    <a:pt x="99" y="571"/>
                  </a:lnTo>
                  <a:lnTo>
                    <a:pt x="102" y="580"/>
                  </a:lnTo>
                  <a:lnTo>
                    <a:pt x="107" y="581"/>
                  </a:lnTo>
                  <a:lnTo>
                    <a:pt x="109" y="583"/>
                  </a:lnTo>
                  <a:lnTo>
                    <a:pt x="109" y="586"/>
                  </a:lnTo>
                  <a:lnTo>
                    <a:pt x="111" y="585"/>
                  </a:lnTo>
                  <a:lnTo>
                    <a:pt x="112" y="583"/>
                  </a:lnTo>
                  <a:lnTo>
                    <a:pt x="116" y="580"/>
                  </a:lnTo>
                  <a:lnTo>
                    <a:pt x="118" y="574"/>
                  </a:lnTo>
                  <a:lnTo>
                    <a:pt x="119" y="573"/>
                  </a:lnTo>
                  <a:lnTo>
                    <a:pt x="123" y="573"/>
                  </a:lnTo>
                  <a:lnTo>
                    <a:pt x="123" y="578"/>
                  </a:lnTo>
                  <a:lnTo>
                    <a:pt x="124" y="581"/>
                  </a:lnTo>
                  <a:lnTo>
                    <a:pt x="128" y="583"/>
                  </a:lnTo>
                  <a:lnTo>
                    <a:pt x="131" y="585"/>
                  </a:lnTo>
                  <a:lnTo>
                    <a:pt x="140" y="586"/>
                  </a:lnTo>
                  <a:lnTo>
                    <a:pt x="141" y="590"/>
                  </a:lnTo>
                  <a:lnTo>
                    <a:pt x="143" y="593"/>
                  </a:lnTo>
                  <a:lnTo>
                    <a:pt x="157" y="600"/>
                  </a:lnTo>
                  <a:lnTo>
                    <a:pt x="170" y="607"/>
                  </a:lnTo>
                  <a:lnTo>
                    <a:pt x="172" y="612"/>
                  </a:lnTo>
                  <a:lnTo>
                    <a:pt x="176" y="617"/>
                  </a:lnTo>
                  <a:lnTo>
                    <a:pt x="184" y="624"/>
                  </a:lnTo>
                  <a:lnTo>
                    <a:pt x="194" y="629"/>
                  </a:lnTo>
                  <a:lnTo>
                    <a:pt x="205" y="634"/>
                  </a:lnTo>
                  <a:lnTo>
                    <a:pt x="206" y="636"/>
                  </a:lnTo>
                  <a:lnTo>
                    <a:pt x="206" y="638"/>
                  </a:lnTo>
                  <a:lnTo>
                    <a:pt x="208" y="641"/>
                  </a:lnTo>
                  <a:lnTo>
                    <a:pt x="211" y="641"/>
                  </a:lnTo>
                  <a:lnTo>
                    <a:pt x="218" y="641"/>
                  </a:lnTo>
                  <a:lnTo>
                    <a:pt x="216" y="648"/>
                  </a:lnTo>
                  <a:lnTo>
                    <a:pt x="218" y="651"/>
                  </a:lnTo>
                  <a:lnTo>
                    <a:pt x="220" y="655"/>
                  </a:lnTo>
                  <a:lnTo>
                    <a:pt x="223" y="656"/>
                  </a:lnTo>
                  <a:lnTo>
                    <a:pt x="228" y="662"/>
                  </a:lnTo>
                  <a:lnTo>
                    <a:pt x="230" y="665"/>
                  </a:lnTo>
                  <a:lnTo>
                    <a:pt x="232" y="668"/>
                  </a:lnTo>
                  <a:lnTo>
                    <a:pt x="244" y="672"/>
                  </a:lnTo>
                  <a:lnTo>
                    <a:pt x="252" y="673"/>
                  </a:lnTo>
                  <a:lnTo>
                    <a:pt x="261" y="672"/>
                  </a:lnTo>
                  <a:lnTo>
                    <a:pt x="273" y="668"/>
                  </a:lnTo>
                  <a:lnTo>
                    <a:pt x="273" y="672"/>
                  </a:lnTo>
                  <a:lnTo>
                    <a:pt x="271" y="677"/>
                  </a:lnTo>
                  <a:lnTo>
                    <a:pt x="269" y="682"/>
                  </a:lnTo>
                  <a:lnTo>
                    <a:pt x="268" y="685"/>
                  </a:lnTo>
                  <a:lnTo>
                    <a:pt x="269" y="687"/>
                  </a:lnTo>
                  <a:lnTo>
                    <a:pt x="273" y="689"/>
                  </a:lnTo>
                  <a:lnTo>
                    <a:pt x="278" y="697"/>
                  </a:lnTo>
                  <a:lnTo>
                    <a:pt x="280" y="702"/>
                  </a:lnTo>
                  <a:lnTo>
                    <a:pt x="280" y="709"/>
                  </a:lnTo>
                  <a:lnTo>
                    <a:pt x="274" y="711"/>
                  </a:lnTo>
                  <a:lnTo>
                    <a:pt x="269" y="714"/>
                  </a:lnTo>
                  <a:lnTo>
                    <a:pt x="263" y="723"/>
                  </a:lnTo>
                  <a:lnTo>
                    <a:pt x="256" y="731"/>
                  </a:lnTo>
                  <a:lnTo>
                    <a:pt x="251" y="735"/>
                  </a:lnTo>
                  <a:lnTo>
                    <a:pt x="245" y="737"/>
                  </a:lnTo>
                  <a:lnTo>
                    <a:pt x="245" y="742"/>
                  </a:lnTo>
                  <a:lnTo>
                    <a:pt x="244" y="745"/>
                  </a:lnTo>
                  <a:lnTo>
                    <a:pt x="242" y="748"/>
                  </a:lnTo>
                  <a:lnTo>
                    <a:pt x="239" y="750"/>
                  </a:lnTo>
                  <a:lnTo>
                    <a:pt x="239" y="762"/>
                  </a:lnTo>
                  <a:lnTo>
                    <a:pt x="239" y="774"/>
                  </a:lnTo>
                  <a:lnTo>
                    <a:pt x="237" y="784"/>
                  </a:lnTo>
                  <a:lnTo>
                    <a:pt x="232" y="791"/>
                  </a:lnTo>
                  <a:lnTo>
                    <a:pt x="239" y="793"/>
                  </a:lnTo>
                  <a:lnTo>
                    <a:pt x="242" y="796"/>
                  </a:lnTo>
                  <a:lnTo>
                    <a:pt x="244" y="800"/>
                  </a:lnTo>
                  <a:lnTo>
                    <a:pt x="242" y="803"/>
                  </a:lnTo>
                  <a:lnTo>
                    <a:pt x="239" y="812"/>
                  </a:lnTo>
                  <a:lnTo>
                    <a:pt x="239" y="818"/>
                  </a:lnTo>
                  <a:lnTo>
                    <a:pt x="239" y="825"/>
                  </a:lnTo>
                  <a:lnTo>
                    <a:pt x="269" y="825"/>
                  </a:lnTo>
                  <a:lnTo>
                    <a:pt x="283" y="824"/>
                  </a:lnTo>
                  <a:lnTo>
                    <a:pt x="288" y="822"/>
                  </a:lnTo>
                  <a:lnTo>
                    <a:pt x="293" y="818"/>
                  </a:lnTo>
                  <a:lnTo>
                    <a:pt x="292" y="824"/>
                  </a:lnTo>
                  <a:lnTo>
                    <a:pt x="293" y="827"/>
                  </a:lnTo>
                  <a:lnTo>
                    <a:pt x="295" y="830"/>
                  </a:lnTo>
                  <a:lnTo>
                    <a:pt x="297" y="832"/>
                  </a:lnTo>
                  <a:lnTo>
                    <a:pt x="305" y="832"/>
                  </a:lnTo>
                  <a:lnTo>
                    <a:pt x="314" y="832"/>
                  </a:lnTo>
                  <a:lnTo>
                    <a:pt x="322" y="832"/>
                  </a:lnTo>
                  <a:lnTo>
                    <a:pt x="331" y="832"/>
                  </a:lnTo>
                  <a:lnTo>
                    <a:pt x="332" y="834"/>
                  </a:lnTo>
                  <a:lnTo>
                    <a:pt x="334" y="837"/>
                  </a:lnTo>
                  <a:lnTo>
                    <a:pt x="336" y="841"/>
                  </a:lnTo>
                  <a:lnTo>
                    <a:pt x="334" y="846"/>
                  </a:lnTo>
                  <a:lnTo>
                    <a:pt x="300" y="846"/>
                  </a:lnTo>
                  <a:lnTo>
                    <a:pt x="295" y="842"/>
                  </a:lnTo>
                  <a:lnTo>
                    <a:pt x="288" y="841"/>
                  </a:lnTo>
                  <a:lnTo>
                    <a:pt x="285" y="841"/>
                  </a:lnTo>
                  <a:lnTo>
                    <a:pt x="283" y="841"/>
                  </a:lnTo>
                  <a:lnTo>
                    <a:pt x="281" y="842"/>
                  </a:lnTo>
                  <a:lnTo>
                    <a:pt x="280" y="846"/>
                  </a:lnTo>
                  <a:lnTo>
                    <a:pt x="285" y="847"/>
                  </a:lnTo>
                  <a:lnTo>
                    <a:pt x="286" y="849"/>
                  </a:lnTo>
                  <a:lnTo>
                    <a:pt x="285" y="851"/>
                  </a:lnTo>
                  <a:lnTo>
                    <a:pt x="283" y="854"/>
                  </a:lnTo>
                  <a:lnTo>
                    <a:pt x="280" y="858"/>
                  </a:lnTo>
                  <a:lnTo>
                    <a:pt x="274" y="859"/>
                  </a:lnTo>
                  <a:lnTo>
                    <a:pt x="271" y="861"/>
                  </a:lnTo>
                  <a:lnTo>
                    <a:pt x="266" y="859"/>
                  </a:lnTo>
                  <a:lnTo>
                    <a:pt x="263" y="864"/>
                  </a:lnTo>
                  <a:lnTo>
                    <a:pt x="261" y="871"/>
                  </a:lnTo>
                  <a:lnTo>
                    <a:pt x="257" y="876"/>
                  </a:lnTo>
                  <a:lnTo>
                    <a:pt x="256" y="878"/>
                  </a:lnTo>
                  <a:lnTo>
                    <a:pt x="252" y="880"/>
                  </a:lnTo>
                  <a:lnTo>
                    <a:pt x="245" y="880"/>
                  </a:lnTo>
                  <a:lnTo>
                    <a:pt x="244" y="885"/>
                  </a:lnTo>
                  <a:lnTo>
                    <a:pt x="242" y="887"/>
                  </a:lnTo>
                  <a:lnTo>
                    <a:pt x="239" y="887"/>
                  </a:lnTo>
                  <a:lnTo>
                    <a:pt x="237" y="893"/>
                  </a:lnTo>
                  <a:lnTo>
                    <a:pt x="234" y="897"/>
                  </a:lnTo>
                  <a:lnTo>
                    <a:pt x="232" y="899"/>
                  </a:lnTo>
                  <a:lnTo>
                    <a:pt x="228" y="899"/>
                  </a:lnTo>
                  <a:lnTo>
                    <a:pt x="222" y="895"/>
                  </a:lnTo>
                  <a:lnTo>
                    <a:pt x="211" y="893"/>
                  </a:lnTo>
                  <a:lnTo>
                    <a:pt x="210" y="900"/>
                  </a:lnTo>
                  <a:lnTo>
                    <a:pt x="210" y="905"/>
                  </a:lnTo>
                  <a:lnTo>
                    <a:pt x="213" y="907"/>
                  </a:lnTo>
                  <a:lnTo>
                    <a:pt x="218" y="907"/>
                  </a:lnTo>
                  <a:lnTo>
                    <a:pt x="228" y="907"/>
                  </a:lnTo>
                  <a:lnTo>
                    <a:pt x="232" y="909"/>
                  </a:lnTo>
                  <a:lnTo>
                    <a:pt x="232" y="914"/>
                  </a:lnTo>
                  <a:lnTo>
                    <a:pt x="232" y="921"/>
                  </a:lnTo>
                  <a:lnTo>
                    <a:pt x="239" y="919"/>
                  </a:lnTo>
                  <a:lnTo>
                    <a:pt x="245" y="917"/>
                  </a:lnTo>
                  <a:lnTo>
                    <a:pt x="251" y="914"/>
                  </a:lnTo>
                  <a:lnTo>
                    <a:pt x="259" y="914"/>
                  </a:lnTo>
                  <a:lnTo>
                    <a:pt x="263" y="916"/>
                  </a:lnTo>
                  <a:lnTo>
                    <a:pt x="264" y="917"/>
                  </a:lnTo>
                  <a:lnTo>
                    <a:pt x="264" y="919"/>
                  </a:lnTo>
                  <a:lnTo>
                    <a:pt x="266" y="921"/>
                  </a:lnTo>
                  <a:lnTo>
                    <a:pt x="271" y="921"/>
                  </a:lnTo>
                  <a:lnTo>
                    <a:pt x="276" y="921"/>
                  </a:lnTo>
                  <a:lnTo>
                    <a:pt x="281" y="921"/>
                  </a:lnTo>
                  <a:lnTo>
                    <a:pt x="286" y="921"/>
                  </a:lnTo>
                  <a:lnTo>
                    <a:pt x="288" y="916"/>
                  </a:lnTo>
                  <a:lnTo>
                    <a:pt x="290" y="914"/>
                  </a:lnTo>
                  <a:lnTo>
                    <a:pt x="293" y="914"/>
                  </a:lnTo>
                  <a:lnTo>
                    <a:pt x="302" y="909"/>
                  </a:lnTo>
                  <a:lnTo>
                    <a:pt x="307" y="907"/>
                  </a:lnTo>
                  <a:lnTo>
                    <a:pt x="314" y="907"/>
                  </a:lnTo>
                  <a:lnTo>
                    <a:pt x="315" y="910"/>
                  </a:lnTo>
                  <a:lnTo>
                    <a:pt x="319" y="914"/>
                  </a:lnTo>
                  <a:lnTo>
                    <a:pt x="327" y="917"/>
                  </a:lnTo>
                  <a:lnTo>
                    <a:pt x="331" y="919"/>
                  </a:lnTo>
                  <a:lnTo>
                    <a:pt x="334" y="922"/>
                  </a:lnTo>
                  <a:lnTo>
                    <a:pt x="334" y="928"/>
                  </a:lnTo>
                  <a:lnTo>
                    <a:pt x="334" y="934"/>
                  </a:lnTo>
                  <a:lnTo>
                    <a:pt x="326" y="929"/>
                  </a:lnTo>
                  <a:lnTo>
                    <a:pt x="322" y="926"/>
                  </a:lnTo>
                  <a:lnTo>
                    <a:pt x="320" y="921"/>
                  </a:lnTo>
                  <a:lnTo>
                    <a:pt x="273" y="928"/>
                  </a:lnTo>
                  <a:lnTo>
                    <a:pt x="251" y="933"/>
                  </a:lnTo>
                  <a:lnTo>
                    <a:pt x="240" y="936"/>
                  </a:lnTo>
                  <a:lnTo>
                    <a:pt x="232" y="941"/>
                  </a:lnTo>
                  <a:lnTo>
                    <a:pt x="230" y="948"/>
                  </a:lnTo>
                  <a:lnTo>
                    <a:pt x="230" y="953"/>
                  </a:lnTo>
                  <a:lnTo>
                    <a:pt x="234" y="960"/>
                  </a:lnTo>
                  <a:lnTo>
                    <a:pt x="239" y="965"/>
                  </a:lnTo>
                  <a:lnTo>
                    <a:pt x="239" y="970"/>
                  </a:lnTo>
                  <a:lnTo>
                    <a:pt x="239" y="975"/>
                  </a:lnTo>
                  <a:lnTo>
                    <a:pt x="222" y="972"/>
                  </a:lnTo>
                  <a:lnTo>
                    <a:pt x="205" y="975"/>
                  </a:lnTo>
                  <a:lnTo>
                    <a:pt x="203" y="984"/>
                  </a:lnTo>
                  <a:lnTo>
                    <a:pt x="201" y="992"/>
                  </a:lnTo>
                  <a:lnTo>
                    <a:pt x="196" y="997"/>
                  </a:lnTo>
                  <a:lnTo>
                    <a:pt x="191" y="1003"/>
                  </a:lnTo>
                  <a:lnTo>
                    <a:pt x="170" y="1003"/>
                  </a:lnTo>
                  <a:lnTo>
                    <a:pt x="152" y="1001"/>
                  </a:lnTo>
                  <a:lnTo>
                    <a:pt x="136" y="996"/>
                  </a:lnTo>
                  <a:lnTo>
                    <a:pt x="123" y="989"/>
                  </a:lnTo>
                  <a:lnTo>
                    <a:pt x="118" y="987"/>
                  </a:lnTo>
                  <a:lnTo>
                    <a:pt x="116" y="985"/>
                  </a:lnTo>
                  <a:lnTo>
                    <a:pt x="116" y="982"/>
                  </a:lnTo>
                  <a:lnTo>
                    <a:pt x="104" y="985"/>
                  </a:lnTo>
                  <a:lnTo>
                    <a:pt x="95" y="987"/>
                  </a:lnTo>
                  <a:lnTo>
                    <a:pt x="87" y="985"/>
                  </a:lnTo>
                  <a:lnTo>
                    <a:pt x="75" y="982"/>
                  </a:lnTo>
                  <a:lnTo>
                    <a:pt x="75" y="974"/>
                  </a:lnTo>
                  <a:lnTo>
                    <a:pt x="73" y="967"/>
                  </a:lnTo>
                  <a:lnTo>
                    <a:pt x="70" y="962"/>
                  </a:lnTo>
                  <a:lnTo>
                    <a:pt x="68" y="955"/>
                  </a:lnTo>
                  <a:lnTo>
                    <a:pt x="68" y="938"/>
                  </a:lnTo>
                  <a:lnTo>
                    <a:pt x="66" y="931"/>
                  </a:lnTo>
                  <a:lnTo>
                    <a:pt x="65" y="929"/>
                  </a:lnTo>
                  <a:lnTo>
                    <a:pt x="61" y="928"/>
                  </a:lnTo>
                  <a:lnTo>
                    <a:pt x="53" y="939"/>
                  </a:lnTo>
                  <a:lnTo>
                    <a:pt x="43" y="950"/>
                  </a:lnTo>
                  <a:lnTo>
                    <a:pt x="32" y="960"/>
                  </a:lnTo>
                  <a:lnTo>
                    <a:pt x="20" y="968"/>
                  </a:lnTo>
                  <a:lnTo>
                    <a:pt x="20" y="977"/>
                  </a:lnTo>
                  <a:lnTo>
                    <a:pt x="20" y="984"/>
                  </a:lnTo>
                  <a:lnTo>
                    <a:pt x="19" y="991"/>
                  </a:lnTo>
                  <a:lnTo>
                    <a:pt x="17" y="996"/>
                  </a:lnTo>
                  <a:lnTo>
                    <a:pt x="13" y="1001"/>
                  </a:lnTo>
                  <a:lnTo>
                    <a:pt x="10" y="1004"/>
                  </a:lnTo>
                  <a:lnTo>
                    <a:pt x="0" y="1009"/>
                  </a:lnTo>
                  <a:lnTo>
                    <a:pt x="0" y="1037"/>
                  </a:lnTo>
                  <a:lnTo>
                    <a:pt x="7" y="1037"/>
                  </a:lnTo>
                  <a:lnTo>
                    <a:pt x="12" y="1038"/>
                  </a:lnTo>
                  <a:lnTo>
                    <a:pt x="13" y="1040"/>
                  </a:lnTo>
                  <a:lnTo>
                    <a:pt x="13" y="1043"/>
                  </a:lnTo>
                  <a:lnTo>
                    <a:pt x="19" y="1045"/>
                  </a:lnTo>
                  <a:lnTo>
                    <a:pt x="20" y="1047"/>
                  </a:lnTo>
                  <a:lnTo>
                    <a:pt x="20" y="1050"/>
                  </a:lnTo>
                  <a:lnTo>
                    <a:pt x="36" y="1050"/>
                  </a:lnTo>
                  <a:lnTo>
                    <a:pt x="51" y="1052"/>
                  </a:lnTo>
                  <a:lnTo>
                    <a:pt x="54" y="1052"/>
                  </a:lnTo>
                  <a:lnTo>
                    <a:pt x="60" y="1054"/>
                  </a:lnTo>
                  <a:lnTo>
                    <a:pt x="63" y="1054"/>
                  </a:lnTo>
                  <a:lnTo>
                    <a:pt x="72" y="1059"/>
                  </a:lnTo>
                  <a:lnTo>
                    <a:pt x="78" y="1066"/>
                  </a:lnTo>
                  <a:lnTo>
                    <a:pt x="83" y="1073"/>
                  </a:lnTo>
                  <a:lnTo>
                    <a:pt x="87" y="1074"/>
                  </a:lnTo>
                  <a:lnTo>
                    <a:pt x="92" y="1083"/>
                  </a:lnTo>
                  <a:lnTo>
                    <a:pt x="101" y="1088"/>
                  </a:lnTo>
                  <a:lnTo>
                    <a:pt x="111" y="1091"/>
                  </a:lnTo>
                  <a:lnTo>
                    <a:pt x="119" y="1091"/>
                  </a:lnTo>
                  <a:lnTo>
                    <a:pt x="123" y="1091"/>
                  </a:lnTo>
                  <a:lnTo>
                    <a:pt x="136" y="1091"/>
                  </a:lnTo>
                  <a:lnTo>
                    <a:pt x="141" y="1095"/>
                  </a:lnTo>
                  <a:lnTo>
                    <a:pt x="145" y="1096"/>
                  </a:lnTo>
                  <a:lnTo>
                    <a:pt x="148" y="1095"/>
                  </a:lnTo>
                  <a:lnTo>
                    <a:pt x="150" y="1091"/>
                  </a:lnTo>
                  <a:lnTo>
                    <a:pt x="170" y="1091"/>
                  </a:lnTo>
                  <a:lnTo>
                    <a:pt x="174" y="1095"/>
                  </a:lnTo>
                  <a:lnTo>
                    <a:pt x="176" y="1100"/>
                  </a:lnTo>
                  <a:lnTo>
                    <a:pt x="177" y="1112"/>
                  </a:lnTo>
                  <a:lnTo>
                    <a:pt x="179" y="1124"/>
                  </a:lnTo>
                  <a:lnTo>
                    <a:pt x="181" y="1129"/>
                  </a:lnTo>
                  <a:lnTo>
                    <a:pt x="184" y="1132"/>
                  </a:lnTo>
                  <a:lnTo>
                    <a:pt x="193" y="1131"/>
                  </a:lnTo>
                  <a:lnTo>
                    <a:pt x="198" y="1132"/>
                  </a:lnTo>
                  <a:lnTo>
                    <a:pt x="208" y="1136"/>
                  </a:lnTo>
                  <a:lnTo>
                    <a:pt x="218" y="1139"/>
                  </a:lnTo>
                  <a:lnTo>
                    <a:pt x="225" y="1139"/>
                  </a:lnTo>
                  <a:lnTo>
                    <a:pt x="232" y="1139"/>
                  </a:lnTo>
                  <a:lnTo>
                    <a:pt x="239" y="1139"/>
                  </a:lnTo>
                  <a:lnTo>
                    <a:pt x="245" y="1136"/>
                  </a:lnTo>
                  <a:lnTo>
                    <a:pt x="249" y="1131"/>
                  </a:lnTo>
                  <a:lnTo>
                    <a:pt x="252" y="1125"/>
                  </a:lnTo>
                  <a:lnTo>
                    <a:pt x="286" y="1125"/>
                  </a:lnTo>
                  <a:lnTo>
                    <a:pt x="292" y="1127"/>
                  </a:lnTo>
                  <a:lnTo>
                    <a:pt x="293" y="1129"/>
                  </a:lnTo>
                  <a:lnTo>
                    <a:pt x="293" y="1132"/>
                  </a:lnTo>
                  <a:lnTo>
                    <a:pt x="300" y="1134"/>
                  </a:lnTo>
                  <a:lnTo>
                    <a:pt x="307" y="1136"/>
                  </a:lnTo>
                  <a:lnTo>
                    <a:pt x="312" y="1139"/>
                  </a:lnTo>
                  <a:lnTo>
                    <a:pt x="320" y="1139"/>
                  </a:lnTo>
                  <a:lnTo>
                    <a:pt x="322" y="1141"/>
                  </a:lnTo>
                  <a:lnTo>
                    <a:pt x="324" y="1143"/>
                  </a:lnTo>
                  <a:lnTo>
                    <a:pt x="327" y="1146"/>
                  </a:lnTo>
                  <a:lnTo>
                    <a:pt x="332" y="1148"/>
                  </a:lnTo>
                  <a:lnTo>
                    <a:pt x="334" y="1149"/>
                  </a:lnTo>
                  <a:lnTo>
                    <a:pt x="334" y="1153"/>
                  </a:lnTo>
                  <a:lnTo>
                    <a:pt x="327" y="1153"/>
                  </a:lnTo>
                  <a:lnTo>
                    <a:pt x="322" y="1156"/>
                  </a:lnTo>
                  <a:lnTo>
                    <a:pt x="319" y="1158"/>
                  </a:lnTo>
                  <a:lnTo>
                    <a:pt x="314" y="1160"/>
                  </a:lnTo>
                  <a:lnTo>
                    <a:pt x="310" y="1158"/>
                  </a:lnTo>
                  <a:lnTo>
                    <a:pt x="307" y="1156"/>
                  </a:lnTo>
                  <a:lnTo>
                    <a:pt x="303" y="1155"/>
                  </a:lnTo>
                  <a:lnTo>
                    <a:pt x="300" y="1153"/>
                  </a:lnTo>
                  <a:lnTo>
                    <a:pt x="293" y="1149"/>
                  </a:lnTo>
                  <a:lnTo>
                    <a:pt x="288" y="1148"/>
                  </a:lnTo>
                  <a:lnTo>
                    <a:pt x="285" y="1149"/>
                  </a:lnTo>
                  <a:lnTo>
                    <a:pt x="283" y="1151"/>
                  </a:lnTo>
                  <a:lnTo>
                    <a:pt x="280" y="1160"/>
                  </a:lnTo>
                  <a:lnTo>
                    <a:pt x="285" y="1160"/>
                  </a:lnTo>
                  <a:lnTo>
                    <a:pt x="288" y="1163"/>
                  </a:lnTo>
                  <a:lnTo>
                    <a:pt x="290" y="1166"/>
                  </a:lnTo>
                  <a:lnTo>
                    <a:pt x="292" y="1172"/>
                  </a:lnTo>
                  <a:lnTo>
                    <a:pt x="293" y="1182"/>
                  </a:lnTo>
                  <a:lnTo>
                    <a:pt x="297" y="1185"/>
                  </a:lnTo>
                  <a:lnTo>
                    <a:pt x="300" y="1187"/>
                  </a:lnTo>
                  <a:lnTo>
                    <a:pt x="303" y="1195"/>
                  </a:lnTo>
                  <a:lnTo>
                    <a:pt x="309" y="1202"/>
                  </a:lnTo>
                  <a:lnTo>
                    <a:pt x="312" y="1211"/>
                  </a:lnTo>
                  <a:lnTo>
                    <a:pt x="314" y="1216"/>
                  </a:lnTo>
                  <a:lnTo>
                    <a:pt x="314" y="1221"/>
                  </a:lnTo>
                  <a:lnTo>
                    <a:pt x="319" y="1221"/>
                  </a:lnTo>
                  <a:lnTo>
                    <a:pt x="324" y="1219"/>
                  </a:lnTo>
                  <a:lnTo>
                    <a:pt x="327" y="1218"/>
                  </a:lnTo>
                  <a:lnTo>
                    <a:pt x="331" y="1214"/>
                  </a:lnTo>
                  <a:lnTo>
                    <a:pt x="336" y="1207"/>
                  </a:lnTo>
                  <a:lnTo>
                    <a:pt x="341" y="1201"/>
                  </a:lnTo>
                  <a:lnTo>
                    <a:pt x="346" y="1197"/>
                  </a:lnTo>
                  <a:lnTo>
                    <a:pt x="356" y="1194"/>
                  </a:lnTo>
                  <a:lnTo>
                    <a:pt x="360" y="1192"/>
                  </a:lnTo>
                  <a:lnTo>
                    <a:pt x="365" y="1194"/>
                  </a:lnTo>
                  <a:lnTo>
                    <a:pt x="367" y="1195"/>
                  </a:lnTo>
                  <a:lnTo>
                    <a:pt x="368" y="1201"/>
                  </a:lnTo>
                  <a:lnTo>
                    <a:pt x="368" y="1206"/>
                  </a:lnTo>
                  <a:lnTo>
                    <a:pt x="367" y="1211"/>
                  </a:lnTo>
                  <a:lnTo>
                    <a:pt x="363" y="1219"/>
                  </a:lnTo>
                  <a:lnTo>
                    <a:pt x="358" y="1226"/>
                  </a:lnTo>
                  <a:lnTo>
                    <a:pt x="355" y="1235"/>
                  </a:lnTo>
                  <a:lnTo>
                    <a:pt x="351" y="1236"/>
                  </a:lnTo>
                  <a:lnTo>
                    <a:pt x="348" y="1238"/>
                  </a:lnTo>
                  <a:lnTo>
                    <a:pt x="339" y="1241"/>
                  </a:lnTo>
                  <a:lnTo>
                    <a:pt x="338" y="1243"/>
                  </a:lnTo>
                  <a:lnTo>
                    <a:pt x="334" y="1245"/>
                  </a:lnTo>
                  <a:lnTo>
                    <a:pt x="334" y="1250"/>
                  </a:lnTo>
                  <a:lnTo>
                    <a:pt x="334" y="1255"/>
                  </a:lnTo>
                  <a:lnTo>
                    <a:pt x="338" y="1257"/>
                  </a:lnTo>
                  <a:lnTo>
                    <a:pt x="339" y="1262"/>
                  </a:lnTo>
                  <a:lnTo>
                    <a:pt x="341" y="1267"/>
                  </a:lnTo>
                  <a:lnTo>
                    <a:pt x="343" y="1270"/>
                  </a:lnTo>
                  <a:lnTo>
                    <a:pt x="346" y="1279"/>
                  </a:lnTo>
                  <a:lnTo>
                    <a:pt x="349" y="1288"/>
                  </a:lnTo>
                  <a:lnTo>
                    <a:pt x="353" y="1296"/>
                  </a:lnTo>
                  <a:lnTo>
                    <a:pt x="355" y="1306"/>
                  </a:lnTo>
                  <a:lnTo>
                    <a:pt x="355" y="1310"/>
                  </a:lnTo>
                  <a:lnTo>
                    <a:pt x="355" y="1315"/>
                  </a:lnTo>
                  <a:lnTo>
                    <a:pt x="355" y="1320"/>
                  </a:lnTo>
                  <a:lnTo>
                    <a:pt x="356" y="1327"/>
                  </a:lnTo>
                  <a:lnTo>
                    <a:pt x="360" y="1340"/>
                  </a:lnTo>
                  <a:lnTo>
                    <a:pt x="361" y="1344"/>
                  </a:lnTo>
                  <a:lnTo>
                    <a:pt x="367" y="1351"/>
                  </a:lnTo>
                  <a:lnTo>
                    <a:pt x="373" y="1356"/>
                  </a:lnTo>
                  <a:lnTo>
                    <a:pt x="375" y="1359"/>
                  </a:lnTo>
                  <a:lnTo>
                    <a:pt x="384" y="1373"/>
                  </a:lnTo>
                  <a:lnTo>
                    <a:pt x="390" y="1380"/>
                  </a:lnTo>
                  <a:lnTo>
                    <a:pt x="397" y="1385"/>
                  </a:lnTo>
                  <a:lnTo>
                    <a:pt x="401" y="1386"/>
                  </a:lnTo>
                  <a:lnTo>
                    <a:pt x="411" y="1390"/>
                  </a:lnTo>
                  <a:lnTo>
                    <a:pt x="423" y="1392"/>
                  </a:lnTo>
                  <a:lnTo>
                    <a:pt x="425" y="1395"/>
                  </a:lnTo>
                  <a:lnTo>
                    <a:pt x="426" y="1398"/>
                  </a:lnTo>
                  <a:lnTo>
                    <a:pt x="430" y="1407"/>
                  </a:lnTo>
                  <a:lnTo>
                    <a:pt x="431" y="1409"/>
                  </a:lnTo>
                  <a:lnTo>
                    <a:pt x="438" y="1414"/>
                  </a:lnTo>
                  <a:lnTo>
                    <a:pt x="445" y="1421"/>
                  </a:lnTo>
                  <a:lnTo>
                    <a:pt x="452" y="1426"/>
                  </a:lnTo>
                  <a:lnTo>
                    <a:pt x="459" y="1431"/>
                  </a:lnTo>
                  <a:lnTo>
                    <a:pt x="462" y="1432"/>
                  </a:lnTo>
                  <a:lnTo>
                    <a:pt x="465" y="1439"/>
                  </a:lnTo>
                  <a:lnTo>
                    <a:pt x="467" y="1441"/>
                  </a:lnTo>
                  <a:lnTo>
                    <a:pt x="476" y="1448"/>
                  </a:lnTo>
                  <a:lnTo>
                    <a:pt x="482" y="1458"/>
                  </a:lnTo>
                  <a:lnTo>
                    <a:pt x="484" y="1461"/>
                  </a:lnTo>
                  <a:lnTo>
                    <a:pt x="486" y="1465"/>
                  </a:lnTo>
                  <a:lnTo>
                    <a:pt x="488" y="1468"/>
                  </a:lnTo>
                  <a:lnTo>
                    <a:pt x="496" y="1472"/>
                  </a:lnTo>
                  <a:lnTo>
                    <a:pt x="500" y="1473"/>
                  </a:lnTo>
                  <a:lnTo>
                    <a:pt x="505" y="1477"/>
                  </a:lnTo>
                  <a:lnTo>
                    <a:pt x="506" y="1480"/>
                  </a:lnTo>
                  <a:lnTo>
                    <a:pt x="506" y="1485"/>
                  </a:lnTo>
                  <a:lnTo>
                    <a:pt x="508" y="1489"/>
                  </a:lnTo>
                  <a:lnTo>
                    <a:pt x="529" y="1518"/>
                  </a:lnTo>
                  <a:lnTo>
                    <a:pt x="530" y="1521"/>
                  </a:lnTo>
                  <a:lnTo>
                    <a:pt x="541" y="1535"/>
                  </a:lnTo>
                  <a:lnTo>
                    <a:pt x="549" y="1542"/>
                  </a:lnTo>
                  <a:lnTo>
                    <a:pt x="553" y="1543"/>
                  </a:lnTo>
                  <a:lnTo>
                    <a:pt x="558" y="1543"/>
                  </a:lnTo>
                  <a:lnTo>
                    <a:pt x="561" y="1545"/>
                  </a:lnTo>
                  <a:lnTo>
                    <a:pt x="563" y="1547"/>
                  </a:lnTo>
                  <a:lnTo>
                    <a:pt x="565" y="1550"/>
                  </a:lnTo>
                  <a:lnTo>
                    <a:pt x="568" y="1552"/>
                  </a:lnTo>
                  <a:lnTo>
                    <a:pt x="575" y="1557"/>
                  </a:lnTo>
                  <a:lnTo>
                    <a:pt x="583" y="1559"/>
                  </a:lnTo>
                  <a:lnTo>
                    <a:pt x="590" y="1562"/>
                  </a:lnTo>
                  <a:lnTo>
                    <a:pt x="594" y="1565"/>
                  </a:lnTo>
                  <a:lnTo>
                    <a:pt x="600" y="1571"/>
                  </a:lnTo>
                  <a:lnTo>
                    <a:pt x="609" y="1576"/>
                  </a:lnTo>
                  <a:lnTo>
                    <a:pt x="612" y="1576"/>
                  </a:lnTo>
                  <a:lnTo>
                    <a:pt x="621" y="1574"/>
                  </a:lnTo>
                  <a:lnTo>
                    <a:pt x="628" y="1576"/>
                  </a:lnTo>
                  <a:lnTo>
                    <a:pt x="638" y="1581"/>
                  </a:lnTo>
                  <a:lnTo>
                    <a:pt x="648" y="1586"/>
                  </a:lnTo>
                  <a:lnTo>
                    <a:pt x="655" y="1589"/>
                  </a:lnTo>
                  <a:lnTo>
                    <a:pt x="662" y="1589"/>
                  </a:lnTo>
                  <a:lnTo>
                    <a:pt x="764" y="1589"/>
                  </a:lnTo>
                  <a:lnTo>
                    <a:pt x="767" y="1591"/>
                  </a:lnTo>
                  <a:lnTo>
                    <a:pt x="773" y="1593"/>
                  </a:lnTo>
                  <a:lnTo>
                    <a:pt x="776" y="1591"/>
                  </a:lnTo>
                  <a:lnTo>
                    <a:pt x="779" y="1589"/>
                  </a:lnTo>
                  <a:lnTo>
                    <a:pt x="788" y="1583"/>
                  </a:lnTo>
                  <a:lnTo>
                    <a:pt x="796" y="1577"/>
                  </a:lnTo>
                  <a:lnTo>
                    <a:pt x="798" y="1574"/>
                  </a:lnTo>
                  <a:lnTo>
                    <a:pt x="812" y="1562"/>
                  </a:lnTo>
                  <a:lnTo>
                    <a:pt x="827" y="1550"/>
                  </a:lnTo>
                  <a:lnTo>
                    <a:pt x="834" y="1545"/>
                  </a:lnTo>
                  <a:lnTo>
                    <a:pt x="842" y="1542"/>
                  </a:lnTo>
                  <a:lnTo>
                    <a:pt x="853" y="1542"/>
                  </a:lnTo>
                  <a:lnTo>
                    <a:pt x="863" y="1542"/>
                  </a:lnTo>
                  <a:lnTo>
                    <a:pt x="866" y="1542"/>
                  </a:lnTo>
                  <a:lnTo>
                    <a:pt x="899" y="1542"/>
                  </a:lnTo>
                  <a:lnTo>
                    <a:pt x="928" y="1545"/>
                  </a:lnTo>
                  <a:lnTo>
                    <a:pt x="931" y="1545"/>
                  </a:lnTo>
                  <a:lnTo>
                    <a:pt x="938" y="1548"/>
                  </a:lnTo>
                  <a:lnTo>
                    <a:pt x="945" y="1552"/>
                  </a:lnTo>
                  <a:lnTo>
                    <a:pt x="953" y="1554"/>
                  </a:lnTo>
                  <a:lnTo>
                    <a:pt x="957" y="1552"/>
                  </a:lnTo>
                  <a:lnTo>
                    <a:pt x="958" y="1552"/>
                  </a:lnTo>
                  <a:lnTo>
                    <a:pt x="969" y="1555"/>
                  </a:lnTo>
                  <a:lnTo>
                    <a:pt x="972" y="1555"/>
                  </a:lnTo>
                  <a:lnTo>
                    <a:pt x="975" y="1555"/>
                  </a:lnTo>
                  <a:lnTo>
                    <a:pt x="975" y="1559"/>
                  </a:lnTo>
                  <a:lnTo>
                    <a:pt x="975" y="1562"/>
                  </a:lnTo>
                  <a:lnTo>
                    <a:pt x="984" y="1567"/>
                  </a:lnTo>
                  <a:lnTo>
                    <a:pt x="989" y="1569"/>
                  </a:lnTo>
                  <a:lnTo>
                    <a:pt x="996" y="1569"/>
                  </a:lnTo>
                  <a:lnTo>
                    <a:pt x="1013" y="1569"/>
                  </a:lnTo>
                  <a:lnTo>
                    <a:pt x="1020" y="1567"/>
                  </a:lnTo>
                  <a:lnTo>
                    <a:pt x="1022" y="1565"/>
                  </a:lnTo>
                  <a:lnTo>
                    <a:pt x="1023" y="1562"/>
                  </a:lnTo>
                  <a:lnTo>
                    <a:pt x="1032" y="1557"/>
                  </a:lnTo>
                  <a:lnTo>
                    <a:pt x="1037" y="1555"/>
                  </a:lnTo>
                  <a:lnTo>
                    <a:pt x="1044" y="1555"/>
                  </a:lnTo>
                  <a:lnTo>
                    <a:pt x="1044" y="1564"/>
                  </a:lnTo>
                  <a:lnTo>
                    <a:pt x="1045" y="1567"/>
                  </a:lnTo>
                  <a:lnTo>
                    <a:pt x="1049" y="1569"/>
                  </a:lnTo>
                  <a:lnTo>
                    <a:pt x="1054" y="1567"/>
                  </a:lnTo>
                  <a:lnTo>
                    <a:pt x="1064" y="1562"/>
                  </a:lnTo>
                  <a:lnTo>
                    <a:pt x="1071" y="1560"/>
                  </a:lnTo>
                  <a:lnTo>
                    <a:pt x="1078" y="1562"/>
                  </a:lnTo>
                  <a:lnTo>
                    <a:pt x="1085" y="1564"/>
                  </a:lnTo>
                  <a:lnTo>
                    <a:pt x="1092" y="1565"/>
                  </a:lnTo>
                  <a:lnTo>
                    <a:pt x="1097" y="1569"/>
                  </a:lnTo>
                  <a:lnTo>
                    <a:pt x="1105" y="1569"/>
                  </a:lnTo>
                  <a:lnTo>
                    <a:pt x="1107" y="1567"/>
                  </a:lnTo>
                  <a:lnTo>
                    <a:pt x="1109" y="1565"/>
                  </a:lnTo>
                  <a:lnTo>
                    <a:pt x="1112" y="1562"/>
                  </a:lnTo>
                  <a:lnTo>
                    <a:pt x="1117" y="1560"/>
                  </a:lnTo>
                  <a:lnTo>
                    <a:pt x="1119" y="1559"/>
                  </a:lnTo>
                  <a:lnTo>
                    <a:pt x="1119" y="1555"/>
                  </a:lnTo>
                  <a:lnTo>
                    <a:pt x="1126" y="1555"/>
                  </a:lnTo>
                  <a:lnTo>
                    <a:pt x="1129" y="1554"/>
                  </a:lnTo>
                  <a:lnTo>
                    <a:pt x="1134" y="1550"/>
                  </a:lnTo>
                  <a:lnTo>
                    <a:pt x="1139" y="1548"/>
                  </a:lnTo>
                  <a:lnTo>
                    <a:pt x="1146" y="1548"/>
                  </a:lnTo>
                  <a:lnTo>
                    <a:pt x="1151" y="1548"/>
                  </a:lnTo>
                  <a:lnTo>
                    <a:pt x="1153" y="1545"/>
                  </a:lnTo>
                  <a:lnTo>
                    <a:pt x="1156" y="1542"/>
                  </a:lnTo>
                  <a:lnTo>
                    <a:pt x="1158" y="1538"/>
                  </a:lnTo>
                  <a:lnTo>
                    <a:pt x="1162" y="1535"/>
                  </a:lnTo>
                  <a:lnTo>
                    <a:pt x="1167" y="1535"/>
                  </a:lnTo>
                  <a:lnTo>
                    <a:pt x="1174" y="1535"/>
                  </a:lnTo>
                  <a:lnTo>
                    <a:pt x="1187" y="1535"/>
                  </a:lnTo>
                  <a:lnTo>
                    <a:pt x="1199" y="1535"/>
                  </a:lnTo>
                  <a:lnTo>
                    <a:pt x="1209" y="1531"/>
                  </a:lnTo>
                  <a:lnTo>
                    <a:pt x="1218" y="1528"/>
                  </a:lnTo>
                  <a:lnTo>
                    <a:pt x="1235" y="1521"/>
                  </a:lnTo>
                  <a:lnTo>
                    <a:pt x="1245" y="1518"/>
                  </a:lnTo>
                  <a:lnTo>
                    <a:pt x="1255" y="1514"/>
                  </a:lnTo>
                  <a:lnTo>
                    <a:pt x="1296" y="1514"/>
                  </a:lnTo>
                  <a:lnTo>
                    <a:pt x="1300" y="1514"/>
                  </a:lnTo>
                  <a:lnTo>
                    <a:pt x="1303" y="1511"/>
                  </a:lnTo>
                  <a:lnTo>
                    <a:pt x="1308" y="1506"/>
                  </a:lnTo>
                  <a:lnTo>
                    <a:pt x="1310" y="1502"/>
                  </a:lnTo>
                  <a:lnTo>
                    <a:pt x="1313" y="1501"/>
                  </a:lnTo>
                  <a:lnTo>
                    <a:pt x="1317" y="1501"/>
                  </a:lnTo>
                  <a:lnTo>
                    <a:pt x="1324" y="1501"/>
                  </a:lnTo>
                  <a:lnTo>
                    <a:pt x="1330" y="1499"/>
                  </a:lnTo>
                  <a:lnTo>
                    <a:pt x="1334" y="1499"/>
                  </a:lnTo>
                  <a:lnTo>
                    <a:pt x="1342" y="1502"/>
                  </a:lnTo>
                  <a:lnTo>
                    <a:pt x="1347" y="1507"/>
                  </a:lnTo>
                  <a:lnTo>
                    <a:pt x="1353" y="1507"/>
                  </a:lnTo>
                  <a:lnTo>
                    <a:pt x="1358" y="1507"/>
                  </a:lnTo>
                  <a:lnTo>
                    <a:pt x="1358" y="1506"/>
                  </a:lnTo>
                  <a:lnTo>
                    <a:pt x="1359" y="1504"/>
                  </a:lnTo>
                  <a:lnTo>
                    <a:pt x="1364" y="1502"/>
                  </a:lnTo>
                  <a:lnTo>
                    <a:pt x="1378" y="1501"/>
                  </a:lnTo>
                  <a:lnTo>
                    <a:pt x="1383" y="1499"/>
                  </a:lnTo>
                  <a:lnTo>
                    <a:pt x="1387" y="1497"/>
                  </a:lnTo>
                  <a:lnTo>
                    <a:pt x="1392" y="1490"/>
                  </a:lnTo>
                  <a:lnTo>
                    <a:pt x="1397" y="1484"/>
                  </a:lnTo>
                  <a:lnTo>
                    <a:pt x="1400" y="1482"/>
                  </a:lnTo>
                  <a:lnTo>
                    <a:pt x="1405" y="1480"/>
                  </a:lnTo>
                  <a:lnTo>
                    <a:pt x="1426" y="1521"/>
                  </a:lnTo>
                  <a:lnTo>
                    <a:pt x="1460" y="1521"/>
                  </a:lnTo>
                  <a:lnTo>
                    <a:pt x="1458" y="1525"/>
                  </a:lnTo>
                  <a:lnTo>
                    <a:pt x="1457" y="1528"/>
                  </a:lnTo>
                  <a:lnTo>
                    <a:pt x="1453" y="1531"/>
                  </a:lnTo>
                  <a:lnTo>
                    <a:pt x="1453" y="1535"/>
                  </a:lnTo>
                  <a:lnTo>
                    <a:pt x="1457" y="1536"/>
                  </a:lnTo>
                  <a:lnTo>
                    <a:pt x="1460" y="1538"/>
                  </a:lnTo>
                  <a:lnTo>
                    <a:pt x="1462" y="1542"/>
                  </a:lnTo>
                  <a:lnTo>
                    <a:pt x="1467" y="1542"/>
                  </a:lnTo>
                  <a:lnTo>
                    <a:pt x="1469" y="1533"/>
                  </a:lnTo>
                  <a:lnTo>
                    <a:pt x="1470" y="1525"/>
                  </a:lnTo>
                  <a:lnTo>
                    <a:pt x="1474" y="1519"/>
                  </a:lnTo>
                  <a:lnTo>
                    <a:pt x="1480" y="1514"/>
                  </a:lnTo>
                  <a:lnTo>
                    <a:pt x="1486" y="1511"/>
                  </a:lnTo>
                  <a:lnTo>
                    <a:pt x="1492" y="1509"/>
                  </a:lnTo>
                  <a:lnTo>
                    <a:pt x="1506" y="1507"/>
                  </a:lnTo>
                  <a:lnTo>
                    <a:pt x="1521" y="1504"/>
                  </a:lnTo>
                  <a:lnTo>
                    <a:pt x="1535" y="1501"/>
                  </a:lnTo>
                  <a:lnTo>
                    <a:pt x="1542" y="1499"/>
                  </a:lnTo>
                  <a:lnTo>
                    <a:pt x="1545" y="1499"/>
                  </a:lnTo>
                  <a:lnTo>
                    <a:pt x="1554" y="1502"/>
                  </a:lnTo>
                  <a:lnTo>
                    <a:pt x="1559" y="1507"/>
                  </a:lnTo>
                  <a:lnTo>
                    <a:pt x="1564" y="1507"/>
                  </a:lnTo>
                  <a:lnTo>
                    <a:pt x="1569" y="1507"/>
                  </a:lnTo>
                  <a:lnTo>
                    <a:pt x="1573" y="1502"/>
                  </a:lnTo>
                  <a:lnTo>
                    <a:pt x="1576" y="1497"/>
                  </a:lnTo>
                  <a:lnTo>
                    <a:pt x="1579" y="1494"/>
                  </a:lnTo>
                  <a:lnTo>
                    <a:pt x="1583" y="1487"/>
                  </a:lnTo>
                  <a:lnTo>
                    <a:pt x="1583" y="1482"/>
                  </a:lnTo>
                  <a:lnTo>
                    <a:pt x="1585" y="1478"/>
                  </a:lnTo>
                  <a:lnTo>
                    <a:pt x="1586" y="1475"/>
                  </a:lnTo>
                  <a:lnTo>
                    <a:pt x="1590" y="1473"/>
                  </a:lnTo>
                  <a:lnTo>
                    <a:pt x="1593" y="1473"/>
                  </a:lnTo>
                  <a:lnTo>
                    <a:pt x="1595" y="1472"/>
                  </a:lnTo>
                  <a:lnTo>
                    <a:pt x="1597" y="1467"/>
                  </a:lnTo>
                  <a:lnTo>
                    <a:pt x="1586" y="1467"/>
                  </a:lnTo>
                  <a:lnTo>
                    <a:pt x="1583" y="1465"/>
                  </a:lnTo>
                  <a:lnTo>
                    <a:pt x="1579" y="1463"/>
                  </a:lnTo>
                  <a:lnTo>
                    <a:pt x="1578" y="1460"/>
                  </a:lnTo>
                  <a:lnTo>
                    <a:pt x="1576" y="1456"/>
                  </a:lnTo>
                  <a:lnTo>
                    <a:pt x="1576" y="1446"/>
                  </a:lnTo>
                  <a:lnTo>
                    <a:pt x="1581" y="1446"/>
                  </a:lnTo>
                  <a:lnTo>
                    <a:pt x="1586" y="1444"/>
                  </a:lnTo>
                  <a:lnTo>
                    <a:pt x="1595" y="1441"/>
                  </a:lnTo>
                  <a:lnTo>
                    <a:pt x="1603" y="1438"/>
                  </a:lnTo>
                  <a:lnTo>
                    <a:pt x="1610" y="1438"/>
                  </a:lnTo>
                  <a:lnTo>
                    <a:pt x="1617" y="1439"/>
                  </a:lnTo>
                  <a:lnTo>
                    <a:pt x="1615" y="1432"/>
                  </a:lnTo>
                  <a:lnTo>
                    <a:pt x="1617" y="1429"/>
                  </a:lnTo>
                  <a:lnTo>
                    <a:pt x="1619" y="1426"/>
                  </a:lnTo>
                  <a:lnTo>
                    <a:pt x="1624" y="1426"/>
                  </a:lnTo>
                  <a:lnTo>
                    <a:pt x="1634" y="1426"/>
                  </a:lnTo>
                  <a:lnTo>
                    <a:pt x="1644" y="1426"/>
                  </a:lnTo>
                  <a:lnTo>
                    <a:pt x="1641" y="1414"/>
                  </a:lnTo>
                  <a:lnTo>
                    <a:pt x="1638" y="1400"/>
                  </a:lnTo>
                  <a:lnTo>
                    <a:pt x="1636" y="1393"/>
                  </a:lnTo>
                  <a:lnTo>
                    <a:pt x="1636" y="1386"/>
                  </a:lnTo>
                  <a:lnTo>
                    <a:pt x="1639" y="1381"/>
                  </a:lnTo>
                  <a:lnTo>
                    <a:pt x="1644" y="1378"/>
                  </a:lnTo>
                  <a:lnTo>
                    <a:pt x="1651" y="1380"/>
                  </a:lnTo>
                  <a:lnTo>
                    <a:pt x="1658" y="1381"/>
                  </a:lnTo>
                  <a:lnTo>
                    <a:pt x="1661" y="1386"/>
                  </a:lnTo>
                  <a:lnTo>
                    <a:pt x="1665" y="1392"/>
                  </a:lnTo>
                  <a:lnTo>
                    <a:pt x="1661" y="1393"/>
                  </a:lnTo>
                  <a:lnTo>
                    <a:pt x="1661" y="1395"/>
                  </a:lnTo>
                  <a:lnTo>
                    <a:pt x="1661" y="1398"/>
                  </a:lnTo>
                  <a:lnTo>
                    <a:pt x="1665" y="1405"/>
                  </a:lnTo>
                  <a:lnTo>
                    <a:pt x="1665" y="1409"/>
                  </a:lnTo>
                  <a:lnTo>
                    <a:pt x="1665" y="1412"/>
                  </a:lnTo>
                  <a:lnTo>
                    <a:pt x="1672" y="1412"/>
                  </a:lnTo>
                  <a:lnTo>
                    <a:pt x="1675" y="1415"/>
                  </a:lnTo>
                  <a:lnTo>
                    <a:pt x="1677" y="1421"/>
                  </a:lnTo>
                  <a:lnTo>
                    <a:pt x="1678" y="1426"/>
                  </a:lnTo>
                  <a:lnTo>
                    <a:pt x="1682" y="1426"/>
                  </a:lnTo>
                  <a:lnTo>
                    <a:pt x="1685" y="1426"/>
                  </a:lnTo>
                  <a:lnTo>
                    <a:pt x="1689" y="1426"/>
                  </a:lnTo>
                  <a:lnTo>
                    <a:pt x="1692" y="1426"/>
                  </a:lnTo>
                  <a:lnTo>
                    <a:pt x="1692" y="1422"/>
                  </a:lnTo>
                  <a:lnTo>
                    <a:pt x="1692" y="1419"/>
                  </a:lnTo>
                  <a:lnTo>
                    <a:pt x="1696" y="1419"/>
                  </a:lnTo>
                  <a:lnTo>
                    <a:pt x="1699" y="1419"/>
                  </a:lnTo>
                  <a:lnTo>
                    <a:pt x="1699" y="1412"/>
                  </a:lnTo>
                  <a:lnTo>
                    <a:pt x="1706" y="1412"/>
                  </a:lnTo>
                  <a:lnTo>
                    <a:pt x="1709" y="1415"/>
                  </a:lnTo>
                  <a:lnTo>
                    <a:pt x="1714" y="1417"/>
                  </a:lnTo>
                  <a:lnTo>
                    <a:pt x="1719" y="1419"/>
                  </a:lnTo>
                  <a:lnTo>
                    <a:pt x="1719" y="1412"/>
                  </a:lnTo>
                  <a:lnTo>
                    <a:pt x="1719" y="1405"/>
                  </a:lnTo>
                  <a:lnTo>
                    <a:pt x="1721" y="1400"/>
                  </a:lnTo>
                  <a:lnTo>
                    <a:pt x="1726" y="1398"/>
                  </a:lnTo>
                  <a:lnTo>
                    <a:pt x="1735" y="1398"/>
                  </a:lnTo>
                  <a:lnTo>
                    <a:pt x="1742" y="1397"/>
                  </a:lnTo>
                  <a:lnTo>
                    <a:pt x="1747" y="1393"/>
                  </a:lnTo>
                  <a:lnTo>
                    <a:pt x="1753" y="1392"/>
                  </a:lnTo>
                  <a:lnTo>
                    <a:pt x="1760" y="1392"/>
                  </a:lnTo>
                  <a:lnTo>
                    <a:pt x="1767" y="1388"/>
                  </a:lnTo>
                  <a:lnTo>
                    <a:pt x="1771" y="1383"/>
                  </a:lnTo>
                  <a:lnTo>
                    <a:pt x="1774" y="1378"/>
                  </a:lnTo>
                  <a:lnTo>
                    <a:pt x="1769" y="1374"/>
                  </a:lnTo>
                  <a:lnTo>
                    <a:pt x="1764" y="1371"/>
                  </a:lnTo>
                  <a:lnTo>
                    <a:pt x="1759" y="1366"/>
                  </a:lnTo>
                  <a:lnTo>
                    <a:pt x="1753" y="1364"/>
                  </a:lnTo>
                  <a:lnTo>
                    <a:pt x="1750" y="1364"/>
                  </a:lnTo>
                  <a:lnTo>
                    <a:pt x="1748" y="1363"/>
                  </a:lnTo>
                  <a:lnTo>
                    <a:pt x="1747" y="1357"/>
                  </a:lnTo>
                  <a:lnTo>
                    <a:pt x="1747" y="1344"/>
                  </a:lnTo>
                  <a:lnTo>
                    <a:pt x="1752" y="1346"/>
                  </a:lnTo>
                  <a:lnTo>
                    <a:pt x="1760" y="1344"/>
                  </a:lnTo>
                  <a:lnTo>
                    <a:pt x="1767" y="1342"/>
                  </a:lnTo>
                  <a:lnTo>
                    <a:pt x="1771" y="1342"/>
                  </a:lnTo>
                  <a:lnTo>
                    <a:pt x="1774" y="1344"/>
                  </a:lnTo>
                  <a:lnTo>
                    <a:pt x="1776" y="1349"/>
                  </a:lnTo>
                  <a:lnTo>
                    <a:pt x="1782" y="1356"/>
                  </a:lnTo>
                  <a:lnTo>
                    <a:pt x="1786" y="1357"/>
                  </a:lnTo>
                  <a:lnTo>
                    <a:pt x="1789" y="1359"/>
                  </a:lnTo>
                  <a:lnTo>
                    <a:pt x="1793" y="1356"/>
                  </a:lnTo>
                  <a:lnTo>
                    <a:pt x="1794" y="1351"/>
                  </a:lnTo>
                  <a:lnTo>
                    <a:pt x="1786" y="1344"/>
                  </a:lnTo>
                  <a:lnTo>
                    <a:pt x="1776" y="1339"/>
                  </a:lnTo>
                  <a:lnTo>
                    <a:pt x="1772" y="1334"/>
                  </a:lnTo>
                  <a:lnTo>
                    <a:pt x="1771" y="1328"/>
                  </a:lnTo>
                  <a:lnTo>
                    <a:pt x="1767" y="1323"/>
                  </a:lnTo>
                  <a:lnTo>
                    <a:pt x="1767" y="1317"/>
                  </a:lnTo>
                  <a:lnTo>
                    <a:pt x="1759" y="1317"/>
                  </a:lnTo>
                  <a:lnTo>
                    <a:pt x="1753" y="1313"/>
                  </a:lnTo>
                  <a:lnTo>
                    <a:pt x="1750" y="1308"/>
                  </a:lnTo>
                  <a:lnTo>
                    <a:pt x="1747" y="1303"/>
                  </a:lnTo>
                  <a:lnTo>
                    <a:pt x="1740" y="1303"/>
                  </a:lnTo>
                  <a:lnTo>
                    <a:pt x="1736" y="1299"/>
                  </a:lnTo>
                  <a:lnTo>
                    <a:pt x="1733" y="1296"/>
                  </a:lnTo>
                  <a:lnTo>
                    <a:pt x="1733" y="1289"/>
                  </a:lnTo>
                  <a:lnTo>
                    <a:pt x="1742" y="1289"/>
                  </a:lnTo>
                  <a:lnTo>
                    <a:pt x="1748" y="1291"/>
                  </a:lnTo>
                  <a:lnTo>
                    <a:pt x="1753" y="1294"/>
                  </a:lnTo>
                  <a:lnTo>
                    <a:pt x="1760" y="1296"/>
                  </a:lnTo>
                  <a:lnTo>
                    <a:pt x="1764" y="1291"/>
                  </a:lnTo>
                  <a:lnTo>
                    <a:pt x="1765" y="1284"/>
                  </a:lnTo>
                  <a:lnTo>
                    <a:pt x="1769" y="1279"/>
                  </a:lnTo>
                  <a:lnTo>
                    <a:pt x="1771" y="1277"/>
                  </a:lnTo>
                  <a:lnTo>
                    <a:pt x="1774" y="1276"/>
                  </a:lnTo>
                  <a:lnTo>
                    <a:pt x="1782" y="1289"/>
                  </a:lnTo>
                  <a:lnTo>
                    <a:pt x="1791" y="1303"/>
                  </a:lnTo>
                  <a:lnTo>
                    <a:pt x="1801" y="1315"/>
                  </a:lnTo>
                  <a:lnTo>
                    <a:pt x="1808" y="1330"/>
                  </a:lnTo>
                  <a:lnTo>
                    <a:pt x="1817" y="1332"/>
                  </a:lnTo>
                  <a:lnTo>
                    <a:pt x="1822" y="1330"/>
                  </a:lnTo>
                  <a:lnTo>
                    <a:pt x="1827" y="1328"/>
                  </a:lnTo>
                  <a:lnTo>
                    <a:pt x="1830" y="1325"/>
                  </a:lnTo>
                  <a:lnTo>
                    <a:pt x="1834" y="1322"/>
                  </a:lnTo>
                  <a:lnTo>
                    <a:pt x="1837" y="1318"/>
                  </a:lnTo>
                  <a:lnTo>
                    <a:pt x="1842" y="1317"/>
                  </a:lnTo>
                  <a:lnTo>
                    <a:pt x="1849" y="1317"/>
                  </a:lnTo>
                  <a:lnTo>
                    <a:pt x="1851" y="1310"/>
                  </a:lnTo>
                  <a:lnTo>
                    <a:pt x="1849" y="1306"/>
                  </a:lnTo>
                  <a:lnTo>
                    <a:pt x="1846" y="1305"/>
                  </a:lnTo>
                  <a:lnTo>
                    <a:pt x="1842" y="1303"/>
                  </a:lnTo>
                  <a:lnTo>
                    <a:pt x="1839" y="1301"/>
                  </a:lnTo>
                  <a:lnTo>
                    <a:pt x="1835" y="1299"/>
                  </a:lnTo>
                  <a:lnTo>
                    <a:pt x="1834" y="1296"/>
                  </a:lnTo>
                  <a:lnTo>
                    <a:pt x="1835" y="1289"/>
                  </a:lnTo>
                  <a:lnTo>
                    <a:pt x="1835" y="1284"/>
                  </a:lnTo>
                  <a:lnTo>
                    <a:pt x="1837" y="1281"/>
                  </a:lnTo>
                  <a:lnTo>
                    <a:pt x="1839" y="1277"/>
                  </a:lnTo>
                  <a:lnTo>
                    <a:pt x="1842" y="1276"/>
                  </a:lnTo>
                  <a:lnTo>
                    <a:pt x="1846" y="1276"/>
                  </a:lnTo>
                  <a:lnTo>
                    <a:pt x="1847" y="1274"/>
                  </a:lnTo>
                  <a:lnTo>
                    <a:pt x="1849" y="1269"/>
                  </a:lnTo>
                  <a:lnTo>
                    <a:pt x="1842" y="1265"/>
                  </a:lnTo>
                  <a:lnTo>
                    <a:pt x="1835" y="1262"/>
                  </a:lnTo>
                  <a:lnTo>
                    <a:pt x="1818" y="1259"/>
                  </a:lnTo>
                  <a:lnTo>
                    <a:pt x="1810" y="1257"/>
                  </a:lnTo>
                  <a:lnTo>
                    <a:pt x="1803" y="1253"/>
                  </a:lnTo>
                  <a:lnTo>
                    <a:pt x="1798" y="1248"/>
                  </a:lnTo>
                  <a:lnTo>
                    <a:pt x="1794" y="1241"/>
                  </a:lnTo>
                  <a:lnTo>
                    <a:pt x="1800" y="1241"/>
                  </a:lnTo>
                  <a:lnTo>
                    <a:pt x="1805" y="1240"/>
                  </a:lnTo>
                  <a:lnTo>
                    <a:pt x="1813" y="1236"/>
                  </a:lnTo>
                  <a:lnTo>
                    <a:pt x="1818" y="1235"/>
                  </a:lnTo>
                  <a:lnTo>
                    <a:pt x="1822" y="1233"/>
                  </a:lnTo>
                  <a:lnTo>
                    <a:pt x="1825" y="1236"/>
                  </a:lnTo>
                  <a:lnTo>
                    <a:pt x="1829" y="1241"/>
                  </a:lnTo>
                  <a:lnTo>
                    <a:pt x="1840" y="1241"/>
                  </a:lnTo>
                  <a:lnTo>
                    <a:pt x="1851" y="1241"/>
                  </a:lnTo>
                  <a:lnTo>
                    <a:pt x="1856" y="1240"/>
                  </a:lnTo>
                  <a:lnTo>
                    <a:pt x="1859" y="1236"/>
                  </a:lnTo>
                  <a:lnTo>
                    <a:pt x="1861" y="1233"/>
                  </a:lnTo>
                  <a:lnTo>
                    <a:pt x="1863" y="1228"/>
                  </a:lnTo>
                  <a:lnTo>
                    <a:pt x="1858" y="1224"/>
                  </a:lnTo>
                  <a:lnTo>
                    <a:pt x="1851" y="1223"/>
                  </a:lnTo>
                  <a:lnTo>
                    <a:pt x="1846" y="1219"/>
                  </a:lnTo>
                  <a:lnTo>
                    <a:pt x="1844" y="1218"/>
                  </a:lnTo>
                  <a:lnTo>
                    <a:pt x="1842" y="1214"/>
                  </a:lnTo>
                  <a:lnTo>
                    <a:pt x="1825" y="1214"/>
                  </a:lnTo>
                  <a:lnTo>
                    <a:pt x="1818" y="1213"/>
                  </a:lnTo>
                  <a:lnTo>
                    <a:pt x="1817" y="1211"/>
                  </a:lnTo>
                  <a:lnTo>
                    <a:pt x="1815" y="1207"/>
                  </a:lnTo>
                  <a:lnTo>
                    <a:pt x="1817" y="1204"/>
                  </a:lnTo>
                  <a:lnTo>
                    <a:pt x="1818" y="1202"/>
                  </a:lnTo>
                  <a:lnTo>
                    <a:pt x="1825" y="1201"/>
                  </a:lnTo>
                  <a:lnTo>
                    <a:pt x="1842" y="1201"/>
                  </a:lnTo>
                  <a:lnTo>
                    <a:pt x="1844" y="1199"/>
                  </a:lnTo>
                  <a:lnTo>
                    <a:pt x="1846" y="1197"/>
                  </a:lnTo>
                  <a:lnTo>
                    <a:pt x="1849" y="1194"/>
                  </a:lnTo>
                  <a:lnTo>
                    <a:pt x="1854" y="1192"/>
                  </a:lnTo>
                  <a:lnTo>
                    <a:pt x="1856" y="1190"/>
                  </a:lnTo>
                  <a:lnTo>
                    <a:pt x="1856" y="1187"/>
                  </a:lnTo>
                  <a:lnTo>
                    <a:pt x="1852" y="1185"/>
                  </a:lnTo>
                  <a:lnTo>
                    <a:pt x="1851" y="1184"/>
                  </a:lnTo>
                  <a:lnTo>
                    <a:pt x="1851" y="1180"/>
                  </a:lnTo>
                  <a:lnTo>
                    <a:pt x="1852" y="1175"/>
                  </a:lnTo>
                  <a:lnTo>
                    <a:pt x="1854" y="1173"/>
                  </a:lnTo>
                  <a:lnTo>
                    <a:pt x="1856" y="1173"/>
                  </a:lnTo>
                  <a:lnTo>
                    <a:pt x="1869" y="1175"/>
                  </a:lnTo>
                  <a:lnTo>
                    <a:pt x="1880" y="1173"/>
                  </a:lnTo>
                  <a:lnTo>
                    <a:pt x="1888" y="1170"/>
                  </a:lnTo>
                  <a:lnTo>
                    <a:pt x="1895" y="1165"/>
                  </a:lnTo>
                  <a:lnTo>
                    <a:pt x="1900" y="1160"/>
                  </a:lnTo>
                  <a:lnTo>
                    <a:pt x="1905" y="1151"/>
                  </a:lnTo>
                  <a:lnTo>
                    <a:pt x="1909" y="1143"/>
                  </a:lnTo>
                  <a:lnTo>
                    <a:pt x="1910" y="1132"/>
                  </a:lnTo>
                  <a:lnTo>
                    <a:pt x="1902" y="1129"/>
                  </a:lnTo>
                  <a:lnTo>
                    <a:pt x="1893" y="1125"/>
                  </a:lnTo>
                  <a:lnTo>
                    <a:pt x="1886" y="1120"/>
                  </a:lnTo>
                  <a:lnTo>
                    <a:pt x="1885" y="1117"/>
                  </a:lnTo>
                  <a:lnTo>
                    <a:pt x="1883" y="1112"/>
                  </a:lnTo>
                  <a:close/>
                  <a:moveTo>
                    <a:pt x="245" y="218"/>
                  </a:moveTo>
                  <a:lnTo>
                    <a:pt x="247" y="220"/>
                  </a:lnTo>
                  <a:lnTo>
                    <a:pt x="249" y="221"/>
                  </a:lnTo>
                  <a:lnTo>
                    <a:pt x="252" y="225"/>
                  </a:lnTo>
                  <a:lnTo>
                    <a:pt x="254" y="230"/>
                  </a:lnTo>
                  <a:lnTo>
                    <a:pt x="256" y="232"/>
                  </a:lnTo>
                  <a:lnTo>
                    <a:pt x="259" y="232"/>
                  </a:lnTo>
                  <a:lnTo>
                    <a:pt x="257" y="237"/>
                  </a:lnTo>
                  <a:lnTo>
                    <a:pt x="254" y="240"/>
                  </a:lnTo>
                  <a:lnTo>
                    <a:pt x="251" y="240"/>
                  </a:lnTo>
                  <a:lnTo>
                    <a:pt x="249" y="237"/>
                  </a:lnTo>
                  <a:lnTo>
                    <a:pt x="245" y="233"/>
                  </a:lnTo>
                  <a:lnTo>
                    <a:pt x="244" y="228"/>
                  </a:lnTo>
                  <a:lnTo>
                    <a:pt x="244" y="223"/>
                  </a:lnTo>
                  <a:lnTo>
                    <a:pt x="245" y="218"/>
                  </a:lnTo>
                  <a:close/>
                  <a:moveTo>
                    <a:pt x="254" y="1052"/>
                  </a:moveTo>
                  <a:lnTo>
                    <a:pt x="252" y="1052"/>
                  </a:lnTo>
                  <a:lnTo>
                    <a:pt x="254" y="1052"/>
                  </a:lnTo>
                  <a:close/>
                  <a:moveTo>
                    <a:pt x="257" y="1052"/>
                  </a:moveTo>
                  <a:lnTo>
                    <a:pt x="256" y="1052"/>
                  </a:lnTo>
                  <a:lnTo>
                    <a:pt x="257" y="1052"/>
                  </a:lnTo>
                  <a:close/>
                  <a:moveTo>
                    <a:pt x="989" y="607"/>
                  </a:moveTo>
                  <a:lnTo>
                    <a:pt x="989" y="595"/>
                  </a:lnTo>
                  <a:lnTo>
                    <a:pt x="987" y="585"/>
                  </a:lnTo>
                  <a:lnTo>
                    <a:pt x="986" y="580"/>
                  </a:lnTo>
                  <a:lnTo>
                    <a:pt x="984" y="576"/>
                  </a:lnTo>
                  <a:lnTo>
                    <a:pt x="981" y="574"/>
                  </a:lnTo>
                  <a:lnTo>
                    <a:pt x="975" y="573"/>
                  </a:lnTo>
                  <a:lnTo>
                    <a:pt x="974" y="578"/>
                  </a:lnTo>
                  <a:lnTo>
                    <a:pt x="970" y="581"/>
                  </a:lnTo>
                  <a:lnTo>
                    <a:pt x="965" y="586"/>
                  </a:lnTo>
                  <a:lnTo>
                    <a:pt x="964" y="590"/>
                  </a:lnTo>
                  <a:lnTo>
                    <a:pt x="960" y="595"/>
                  </a:lnTo>
                  <a:lnTo>
                    <a:pt x="960" y="600"/>
                  </a:lnTo>
                  <a:lnTo>
                    <a:pt x="962" y="607"/>
                  </a:lnTo>
                  <a:lnTo>
                    <a:pt x="962" y="614"/>
                  </a:lnTo>
                  <a:lnTo>
                    <a:pt x="965" y="617"/>
                  </a:lnTo>
                  <a:lnTo>
                    <a:pt x="969" y="621"/>
                  </a:lnTo>
                  <a:lnTo>
                    <a:pt x="975" y="621"/>
                  </a:lnTo>
                  <a:lnTo>
                    <a:pt x="981" y="612"/>
                  </a:lnTo>
                  <a:lnTo>
                    <a:pt x="984" y="609"/>
                  </a:lnTo>
                  <a:lnTo>
                    <a:pt x="989" y="607"/>
                  </a:lnTo>
                  <a:close/>
                  <a:moveTo>
                    <a:pt x="948" y="395"/>
                  </a:moveTo>
                  <a:lnTo>
                    <a:pt x="947" y="392"/>
                  </a:lnTo>
                  <a:lnTo>
                    <a:pt x="945" y="390"/>
                  </a:lnTo>
                  <a:lnTo>
                    <a:pt x="943" y="392"/>
                  </a:lnTo>
                  <a:lnTo>
                    <a:pt x="941" y="395"/>
                  </a:lnTo>
                  <a:lnTo>
                    <a:pt x="941" y="399"/>
                  </a:lnTo>
                  <a:lnTo>
                    <a:pt x="945" y="400"/>
                  </a:lnTo>
                  <a:lnTo>
                    <a:pt x="947" y="399"/>
                  </a:lnTo>
                  <a:lnTo>
                    <a:pt x="948" y="395"/>
                  </a:lnTo>
                  <a:close/>
                  <a:moveTo>
                    <a:pt x="334" y="525"/>
                  </a:moveTo>
                  <a:lnTo>
                    <a:pt x="332" y="528"/>
                  </a:lnTo>
                  <a:lnTo>
                    <a:pt x="329" y="530"/>
                  </a:lnTo>
                  <a:lnTo>
                    <a:pt x="320" y="532"/>
                  </a:lnTo>
                  <a:lnTo>
                    <a:pt x="320" y="540"/>
                  </a:lnTo>
                  <a:lnTo>
                    <a:pt x="322" y="547"/>
                  </a:lnTo>
                  <a:lnTo>
                    <a:pt x="326" y="552"/>
                  </a:lnTo>
                  <a:lnTo>
                    <a:pt x="327" y="559"/>
                  </a:lnTo>
                  <a:lnTo>
                    <a:pt x="336" y="564"/>
                  </a:lnTo>
                  <a:lnTo>
                    <a:pt x="343" y="566"/>
                  </a:lnTo>
                  <a:lnTo>
                    <a:pt x="346" y="564"/>
                  </a:lnTo>
                  <a:lnTo>
                    <a:pt x="346" y="562"/>
                  </a:lnTo>
                  <a:lnTo>
                    <a:pt x="344" y="557"/>
                  </a:lnTo>
                  <a:lnTo>
                    <a:pt x="341" y="552"/>
                  </a:lnTo>
                  <a:lnTo>
                    <a:pt x="341" y="545"/>
                  </a:lnTo>
                  <a:lnTo>
                    <a:pt x="341" y="539"/>
                  </a:lnTo>
                  <a:lnTo>
                    <a:pt x="341" y="532"/>
                  </a:lnTo>
                  <a:lnTo>
                    <a:pt x="339" y="527"/>
                  </a:lnTo>
                  <a:lnTo>
                    <a:pt x="334" y="525"/>
                  </a:lnTo>
                  <a:close/>
                  <a:moveTo>
                    <a:pt x="382" y="416"/>
                  </a:moveTo>
                  <a:lnTo>
                    <a:pt x="375" y="416"/>
                  </a:lnTo>
                  <a:lnTo>
                    <a:pt x="368" y="416"/>
                  </a:lnTo>
                  <a:lnTo>
                    <a:pt x="368" y="423"/>
                  </a:lnTo>
                  <a:lnTo>
                    <a:pt x="373" y="426"/>
                  </a:lnTo>
                  <a:lnTo>
                    <a:pt x="378" y="426"/>
                  </a:lnTo>
                  <a:lnTo>
                    <a:pt x="389" y="423"/>
                  </a:lnTo>
                  <a:lnTo>
                    <a:pt x="389" y="419"/>
                  </a:lnTo>
                  <a:lnTo>
                    <a:pt x="387" y="417"/>
                  </a:lnTo>
                  <a:lnTo>
                    <a:pt x="382" y="416"/>
                  </a:lnTo>
                  <a:close/>
                  <a:moveTo>
                    <a:pt x="396" y="436"/>
                  </a:moveTo>
                  <a:lnTo>
                    <a:pt x="399" y="436"/>
                  </a:lnTo>
                  <a:lnTo>
                    <a:pt x="401" y="438"/>
                  </a:lnTo>
                  <a:lnTo>
                    <a:pt x="402" y="443"/>
                  </a:lnTo>
                  <a:lnTo>
                    <a:pt x="411" y="438"/>
                  </a:lnTo>
                  <a:lnTo>
                    <a:pt x="414" y="434"/>
                  </a:lnTo>
                  <a:lnTo>
                    <a:pt x="416" y="429"/>
                  </a:lnTo>
                  <a:lnTo>
                    <a:pt x="411" y="428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389" y="423"/>
                  </a:lnTo>
                  <a:lnTo>
                    <a:pt x="389" y="428"/>
                  </a:lnTo>
                  <a:lnTo>
                    <a:pt x="390" y="431"/>
                  </a:lnTo>
                  <a:lnTo>
                    <a:pt x="392" y="434"/>
                  </a:lnTo>
                  <a:lnTo>
                    <a:pt x="396" y="436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2B277009-55F2-4DEF-84BB-4DB1B5B1E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7425" y="4811713"/>
              <a:ext cx="698500" cy="469900"/>
            </a:xfrm>
            <a:custGeom>
              <a:avLst/>
              <a:gdLst>
                <a:gd name="T0" fmla="*/ 1848 w 1939"/>
                <a:gd name="T1" fmla="*/ 135 h 1304"/>
                <a:gd name="T2" fmla="*/ 1740 w 1939"/>
                <a:gd name="T3" fmla="*/ 44 h 1304"/>
                <a:gd name="T4" fmla="*/ 1662 w 1939"/>
                <a:gd name="T5" fmla="*/ 75 h 1304"/>
                <a:gd name="T6" fmla="*/ 1546 w 1939"/>
                <a:gd name="T7" fmla="*/ 27 h 1304"/>
                <a:gd name="T8" fmla="*/ 1365 w 1939"/>
                <a:gd name="T9" fmla="*/ 27 h 1304"/>
                <a:gd name="T10" fmla="*/ 1237 w 1939"/>
                <a:gd name="T11" fmla="*/ 42 h 1304"/>
                <a:gd name="T12" fmla="*/ 1196 w 1939"/>
                <a:gd name="T13" fmla="*/ 145 h 1304"/>
                <a:gd name="T14" fmla="*/ 1123 w 1939"/>
                <a:gd name="T15" fmla="*/ 198 h 1304"/>
                <a:gd name="T16" fmla="*/ 1058 w 1939"/>
                <a:gd name="T17" fmla="*/ 232 h 1304"/>
                <a:gd name="T18" fmla="*/ 1024 w 1939"/>
                <a:gd name="T19" fmla="*/ 218 h 1304"/>
                <a:gd name="T20" fmla="*/ 956 w 1939"/>
                <a:gd name="T21" fmla="*/ 218 h 1304"/>
                <a:gd name="T22" fmla="*/ 887 w 1939"/>
                <a:gd name="T23" fmla="*/ 266 h 1304"/>
                <a:gd name="T24" fmla="*/ 800 w 1939"/>
                <a:gd name="T25" fmla="*/ 278 h 1304"/>
                <a:gd name="T26" fmla="*/ 742 w 1939"/>
                <a:gd name="T27" fmla="*/ 375 h 1304"/>
                <a:gd name="T28" fmla="*/ 703 w 1939"/>
                <a:gd name="T29" fmla="*/ 416 h 1304"/>
                <a:gd name="T30" fmla="*/ 640 w 1939"/>
                <a:gd name="T31" fmla="*/ 430 h 1304"/>
                <a:gd name="T32" fmla="*/ 469 w 1939"/>
                <a:gd name="T33" fmla="*/ 438 h 1304"/>
                <a:gd name="T34" fmla="*/ 362 w 1939"/>
                <a:gd name="T35" fmla="*/ 409 h 1304"/>
                <a:gd name="T36" fmla="*/ 304 w 1939"/>
                <a:gd name="T37" fmla="*/ 368 h 1304"/>
                <a:gd name="T38" fmla="*/ 258 w 1939"/>
                <a:gd name="T39" fmla="*/ 421 h 1304"/>
                <a:gd name="T40" fmla="*/ 159 w 1939"/>
                <a:gd name="T41" fmla="*/ 491 h 1304"/>
                <a:gd name="T42" fmla="*/ 96 w 1939"/>
                <a:gd name="T43" fmla="*/ 491 h 1304"/>
                <a:gd name="T44" fmla="*/ 138 w 1939"/>
                <a:gd name="T45" fmla="*/ 524 h 1304"/>
                <a:gd name="T46" fmla="*/ 123 w 1939"/>
                <a:gd name="T47" fmla="*/ 607 h 1304"/>
                <a:gd name="T48" fmla="*/ 75 w 1939"/>
                <a:gd name="T49" fmla="*/ 716 h 1304"/>
                <a:gd name="T50" fmla="*/ 92 w 1939"/>
                <a:gd name="T51" fmla="*/ 780 h 1304"/>
                <a:gd name="T52" fmla="*/ 2 w 1939"/>
                <a:gd name="T53" fmla="*/ 827 h 1304"/>
                <a:gd name="T54" fmla="*/ 14 w 1939"/>
                <a:gd name="T55" fmla="*/ 873 h 1304"/>
                <a:gd name="T56" fmla="*/ 46 w 1939"/>
                <a:gd name="T57" fmla="*/ 902 h 1304"/>
                <a:gd name="T58" fmla="*/ 96 w 1939"/>
                <a:gd name="T59" fmla="*/ 976 h 1304"/>
                <a:gd name="T60" fmla="*/ 159 w 1939"/>
                <a:gd name="T61" fmla="*/ 1049 h 1304"/>
                <a:gd name="T62" fmla="*/ 225 w 1939"/>
                <a:gd name="T63" fmla="*/ 1105 h 1304"/>
                <a:gd name="T64" fmla="*/ 270 w 1939"/>
                <a:gd name="T65" fmla="*/ 1162 h 1304"/>
                <a:gd name="T66" fmla="*/ 290 w 1939"/>
                <a:gd name="T67" fmla="*/ 1172 h 1304"/>
                <a:gd name="T68" fmla="*/ 323 w 1939"/>
                <a:gd name="T69" fmla="*/ 1192 h 1304"/>
                <a:gd name="T70" fmla="*/ 362 w 1939"/>
                <a:gd name="T71" fmla="*/ 1249 h 1304"/>
                <a:gd name="T72" fmla="*/ 459 w 1939"/>
                <a:gd name="T73" fmla="*/ 1264 h 1304"/>
                <a:gd name="T74" fmla="*/ 469 w 1939"/>
                <a:gd name="T75" fmla="*/ 1269 h 1304"/>
                <a:gd name="T76" fmla="*/ 536 w 1939"/>
                <a:gd name="T77" fmla="*/ 1291 h 1304"/>
                <a:gd name="T78" fmla="*/ 631 w 1939"/>
                <a:gd name="T79" fmla="*/ 1290 h 1304"/>
                <a:gd name="T80" fmla="*/ 713 w 1939"/>
                <a:gd name="T81" fmla="*/ 1286 h 1304"/>
                <a:gd name="T82" fmla="*/ 761 w 1939"/>
                <a:gd name="T83" fmla="*/ 1242 h 1304"/>
                <a:gd name="T84" fmla="*/ 780 w 1939"/>
                <a:gd name="T85" fmla="*/ 1228 h 1304"/>
                <a:gd name="T86" fmla="*/ 805 w 1939"/>
                <a:gd name="T87" fmla="*/ 1221 h 1304"/>
                <a:gd name="T88" fmla="*/ 833 w 1939"/>
                <a:gd name="T89" fmla="*/ 1215 h 1304"/>
                <a:gd name="T90" fmla="*/ 908 w 1939"/>
                <a:gd name="T91" fmla="*/ 1167 h 1304"/>
                <a:gd name="T92" fmla="*/ 1036 w 1939"/>
                <a:gd name="T93" fmla="*/ 1100 h 1304"/>
                <a:gd name="T94" fmla="*/ 1133 w 1939"/>
                <a:gd name="T95" fmla="*/ 1098 h 1304"/>
                <a:gd name="T96" fmla="*/ 1271 w 1939"/>
                <a:gd name="T97" fmla="*/ 1080 h 1304"/>
                <a:gd name="T98" fmla="*/ 1348 w 1939"/>
                <a:gd name="T99" fmla="*/ 1049 h 1304"/>
                <a:gd name="T100" fmla="*/ 1462 w 1939"/>
                <a:gd name="T101" fmla="*/ 1035 h 1304"/>
                <a:gd name="T102" fmla="*/ 1529 w 1939"/>
                <a:gd name="T103" fmla="*/ 1010 h 1304"/>
                <a:gd name="T104" fmla="*/ 1575 w 1939"/>
                <a:gd name="T105" fmla="*/ 878 h 1304"/>
                <a:gd name="T106" fmla="*/ 1631 w 1939"/>
                <a:gd name="T107" fmla="*/ 812 h 1304"/>
                <a:gd name="T108" fmla="*/ 1645 w 1939"/>
                <a:gd name="T109" fmla="*/ 723 h 1304"/>
                <a:gd name="T110" fmla="*/ 1653 w 1939"/>
                <a:gd name="T111" fmla="*/ 643 h 1304"/>
                <a:gd name="T112" fmla="*/ 1682 w 1939"/>
                <a:gd name="T113" fmla="*/ 558 h 1304"/>
                <a:gd name="T114" fmla="*/ 1733 w 1939"/>
                <a:gd name="T115" fmla="*/ 471 h 1304"/>
                <a:gd name="T116" fmla="*/ 1761 w 1939"/>
                <a:gd name="T117" fmla="*/ 375 h 1304"/>
                <a:gd name="T118" fmla="*/ 1819 w 1939"/>
                <a:gd name="T119" fmla="*/ 292 h 1304"/>
                <a:gd name="T120" fmla="*/ 1914 w 1939"/>
                <a:gd name="T121" fmla="*/ 252 h 1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39" h="1304">
                  <a:moveTo>
                    <a:pt x="1938" y="191"/>
                  </a:moveTo>
                  <a:lnTo>
                    <a:pt x="1938" y="191"/>
                  </a:lnTo>
                  <a:lnTo>
                    <a:pt x="1936" y="186"/>
                  </a:lnTo>
                  <a:lnTo>
                    <a:pt x="1935" y="183"/>
                  </a:lnTo>
                  <a:lnTo>
                    <a:pt x="1928" y="177"/>
                  </a:lnTo>
                  <a:lnTo>
                    <a:pt x="1921" y="172"/>
                  </a:lnTo>
                  <a:lnTo>
                    <a:pt x="1919" y="169"/>
                  </a:lnTo>
                  <a:lnTo>
                    <a:pt x="1918" y="164"/>
                  </a:lnTo>
                  <a:lnTo>
                    <a:pt x="1918" y="164"/>
                  </a:lnTo>
                  <a:lnTo>
                    <a:pt x="1909" y="166"/>
                  </a:lnTo>
                  <a:lnTo>
                    <a:pt x="1901" y="166"/>
                  </a:lnTo>
                  <a:lnTo>
                    <a:pt x="1889" y="162"/>
                  </a:lnTo>
                  <a:lnTo>
                    <a:pt x="1877" y="159"/>
                  </a:lnTo>
                  <a:lnTo>
                    <a:pt x="1870" y="157"/>
                  </a:lnTo>
                  <a:lnTo>
                    <a:pt x="1863" y="157"/>
                  </a:lnTo>
                  <a:lnTo>
                    <a:pt x="1863" y="157"/>
                  </a:lnTo>
                  <a:lnTo>
                    <a:pt x="1848" y="135"/>
                  </a:lnTo>
                  <a:lnTo>
                    <a:pt x="1836" y="109"/>
                  </a:lnTo>
                  <a:lnTo>
                    <a:pt x="1836" y="109"/>
                  </a:lnTo>
                  <a:lnTo>
                    <a:pt x="1820" y="102"/>
                  </a:lnTo>
                  <a:lnTo>
                    <a:pt x="1807" y="94"/>
                  </a:lnTo>
                  <a:lnTo>
                    <a:pt x="1791" y="87"/>
                  </a:lnTo>
                  <a:lnTo>
                    <a:pt x="1783" y="83"/>
                  </a:lnTo>
                  <a:lnTo>
                    <a:pt x="1774" y="82"/>
                  </a:lnTo>
                  <a:lnTo>
                    <a:pt x="1774" y="82"/>
                  </a:lnTo>
                  <a:lnTo>
                    <a:pt x="1771" y="66"/>
                  </a:lnTo>
                  <a:lnTo>
                    <a:pt x="1767" y="60"/>
                  </a:lnTo>
                  <a:lnTo>
                    <a:pt x="1764" y="54"/>
                  </a:lnTo>
                  <a:lnTo>
                    <a:pt x="1761" y="49"/>
                  </a:lnTo>
                  <a:lnTo>
                    <a:pt x="1754" y="44"/>
                  </a:lnTo>
                  <a:lnTo>
                    <a:pt x="1749" y="42"/>
                  </a:lnTo>
                  <a:lnTo>
                    <a:pt x="1740" y="41"/>
                  </a:lnTo>
                  <a:lnTo>
                    <a:pt x="1740" y="41"/>
                  </a:lnTo>
                  <a:lnTo>
                    <a:pt x="1740" y="44"/>
                  </a:lnTo>
                  <a:lnTo>
                    <a:pt x="1738" y="46"/>
                  </a:lnTo>
                  <a:lnTo>
                    <a:pt x="1733" y="48"/>
                  </a:lnTo>
                  <a:lnTo>
                    <a:pt x="1733" y="48"/>
                  </a:lnTo>
                  <a:lnTo>
                    <a:pt x="1728" y="51"/>
                  </a:lnTo>
                  <a:lnTo>
                    <a:pt x="1721" y="53"/>
                  </a:lnTo>
                  <a:lnTo>
                    <a:pt x="1716" y="56"/>
                  </a:lnTo>
                  <a:lnTo>
                    <a:pt x="1715" y="58"/>
                  </a:lnTo>
                  <a:lnTo>
                    <a:pt x="1713" y="61"/>
                  </a:lnTo>
                  <a:lnTo>
                    <a:pt x="1713" y="61"/>
                  </a:lnTo>
                  <a:lnTo>
                    <a:pt x="1692" y="61"/>
                  </a:lnTo>
                  <a:lnTo>
                    <a:pt x="1692" y="61"/>
                  </a:lnTo>
                  <a:lnTo>
                    <a:pt x="1691" y="66"/>
                  </a:lnTo>
                  <a:lnTo>
                    <a:pt x="1689" y="68"/>
                  </a:lnTo>
                  <a:lnTo>
                    <a:pt x="1686" y="68"/>
                  </a:lnTo>
                  <a:lnTo>
                    <a:pt x="1686" y="68"/>
                  </a:lnTo>
                  <a:lnTo>
                    <a:pt x="1672" y="70"/>
                  </a:lnTo>
                  <a:lnTo>
                    <a:pt x="1662" y="75"/>
                  </a:lnTo>
                  <a:lnTo>
                    <a:pt x="1650" y="8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28" y="80"/>
                  </a:lnTo>
                  <a:lnTo>
                    <a:pt x="1617" y="78"/>
                  </a:lnTo>
                  <a:lnTo>
                    <a:pt x="1599" y="73"/>
                  </a:lnTo>
                  <a:lnTo>
                    <a:pt x="1582" y="66"/>
                  </a:lnTo>
                  <a:lnTo>
                    <a:pt x="1573" y="63"/>
                  </a:lnTo>
                  <a:lnTo>
                    <a:pt x="1563" y="61"/>
                  </a:lnTo>
                  <a:lnTo>
                    <a:pt x="1563" y="61"/>
                  </a:lnTo>
                  <a:lnTo>
                    <a:pt x="1561" y="54"/>
                  </a:lnTo>
                  <a:lnTo>
                    <a:pt x="1559" y="48"/>
                  </a:lnTo>
                  <a:lnTo>
                    <a:pt x="1554" y="44"/>
                  </a:lnTo>
                  <a:lnTo>
                    <a:pt x="1549" y="41"/>
                  </a:lnTo>
                  <a:lnTo>
                    <a:pt x="1549" y="41"/>
                  </a:lnTo>
                  <a:lnTo>
                    <a:pt x="1547" y="34"/>
                  </a:lnTo>
                  <a:lnTo>
                    <a:pt x="1546" y="27"/>
                  </a:lnTo>
                  <a:lnTo>
                    <a:pt x="1542" y="22"/>
                  </a:lnTo>
                  <a:lnTo>
                    <a:pt x="1542" y="14"/>
                  </a:lnTo>
                  <a:lnTo>
                    <a:pt x="1542" y="14"/>
                  </a:lnTo>
                  <a:lnTo>
                    <a:pt x="1534" y="14"/>
                  </a:lnTo>
                  <a:lnTo>
                    <a:pt x="1529" y="10"/>
                  </a:lnTo>
                  <a:lnTo>
                    <a:pt x="1525" y="5"/>
                  </a:lnTo>
                  <a:lnTo>
                    <a:pt x="1522" y="0"/>
                  </a:lnTo>
                  <a:lnTo>
                    <a:pt x="1522" y="0"/>
                  </a:lnTo>
                  <a:lnTo>
                    <a:pt x="1496" y="5"/>
                  </a:lnTo>
                  <a:lnTo>
                    <a:pt x="1471" y="10"/>
                  </a:lnTo>
                  <a:lnTo>
                    <a:pt x="1447" y="17"/>
                  </a:lnTo>
                  <a:lnTo>
                    <a:pt x="1426" y="27"/>
                  </a:lnTo>
                  <a:lnTo>
                    <a:pt x="1426" y="27"/>
                  </a:lnTo>
                  <a:lnTo>
                    <a:pt x="1411" y="27"/>
                  </a:lnTo>
                  <a:lnTo>
                    <a:pt x="1396" y="27"/>
                  </a:lnTo>
                  <a:lnTo>
                    <a:pt x="1380" y="29"/>
                  </a:lnTo>
                  <a:lnTo>
                    <a:pt x="1365" y="27"/>
                  </a:lnTo>
                  <a:lnTo>
                    <a:pt x="1365" y="27"/>
                  </a:lnTo>
                  <a:lnTo>
                    <a:pt x="1355" y="25"/>
                  </a:lnTo>
                  <a:lnTo>
                    <a:pt x="1346" y="22"/>
                  </a:lnTo>
                  <a:lnTo>
                    <a:pt x="1331" y="14"/>
                  </a:lnTo>
                  <a:lnTo>
                    <a:pt x="1331" y="14"/>
                  </a:lnTo>
                  <a:lnTo>
                    <a:pt x="1305" y="19"/>
                  </a:lnTo>
                  <a:lnTo>
                    <a:pt x="1293" y="22"/>
                  </a:lnTo>
                  <a:lnTo>
                    <a:pt x="1283" y="27"/>
                  </a:lnTo>
                  <a:lnTo>
                    <a:pt x="1283" y="27"/>
                  </a:lnTo>
                  <a:lnTo>
                    <a:pt x="1276" y="27"/>
                  </a:lnTo>
                  <a:lnTo>
                    <a:pt x="1271" y="29"/>
                  </a:lnTo>
                  <a:lnTo>
                    <a:pt x="1263" y="34"/>
                  </a:lnTo>
                  <a:lnTo>
                    <a:pt x="1254" y="39"/>
                  </a:lnTo>
                  <a:lnTo>
                    <a:pt x="1249" y="41"/>
                  </a:lnTo>
                  <a:lnTo>
                    <a:pt x="1242" y="41"/>
                  </a:lnTo>
                  <a:lnTo>
                    <a:pt x="1242" y="41"/>
                  </a:lnTo>
                  <a:lnTo>
                    <a:pt x="1237" y="42"/>
                  </a:lnTo>
                  <a:lnTo>
                    <a:pt x="1233" y="44"/>
                  </a:lnTo>
                  <a:lnTo>
                    <a:pt x="1228" y="51"/>
                  </a:lnTo>
                  <a:lnTo>
                    <a:pt x="1225" y="60"/>
                  </a:lnTo>
                  <a:lnTo>
                    <a:pt x="1222" y="68"/>
                  </a:lnTo>
                  <a:lnTo>
                    <a:pt x="1222" y="68"/>
                  </a:lnTo>
                  <a:lnTo>
                    <a:pt x="1222" y="77"/>
                  </a:lnTo>
                  <a:lnTo>
                    <a:pt x="1222" y="83"/>
                  </a:lnTo>
                  <a:lnTo>
                    <a:pt x="1218" y="89"/>
                  </a:lnTo>
                  <a:lnTo>
                    <a:pt x="1216" y="94"/>
                  </a:lnTo>
                  <a:lnTo>
                    <a:pt x="1210" y="102"/>
                  </a:lnTo>
                  <a:lnTo>
                    <a:pt x="1208" y="109"/>
                  </a:lnTo>
                  <a:lnTo>
                    <a:pt x="1208" y="116"/>
                  </a:lnTo>
                  <a:lnTo>
                    <a:pt x="1208" y="116"/>
                  </a:lnTo>
                  <a:lnTo>
                    <a:pt x="1208" y="123"/>
                  </a:lnTo>
                  <a:lnTo>
                    <a:pt x="1206" y="128"/>
                  </a:lnTo>
                  <a:lnTo>
                    <a:pt x="1201" y="136"/>
                  </a:lnTo>
                  <a:lnTo>
                    <a:pt x="1196" y="145"/>
                  </a:lnTo>
                  <a:lnTo>
                    <a:pt x="1194" y="150"/>
                  </a:lnTo>
                  <a:lnTo>
                    <a:pt x="1194" y="157"/>
                  </a:lnTo>
                  <a:lnTo>
                    <a:pt x="1194" y="157"/>
                  </a:lnTo>
                  <a:lnTo>
                    <a:pt x="1182" y="159"/>
                  </a:lnTo>
                  <a:lnTo>
                    <a:pt x="1172" y="162"/>
                  </a:lnTo>
                  <a:lnTo>
                    <a:pt x="1153" y="171"/>
                  </a:lnTo>
                  <a:lnTo>
                    <a:pt x="1153" y="171"/>
                  </a:lnTo>
                  <a:lnTo>
                    <a:pt x="1148" y="174"/>
                  </a:lnTo>
                  <a:lnTo>
                    <a:pt x="1143" y="177"/>
                  </a:lnTo>
                  <a:lnTo>
                    <a:pt x="1138" y="183"/>
                  </a:lnTo>
                  <a:lnTo>
                    <a:pt x="1133" y="184"/>
                  </a:lnTo>
                  <a:lnTo>
                    <a:pt x="1133" y="184"/>
                  </a:lnTo>
                  <a:lnTo>
                    <a:pt x="1129" y="186"/>
                  </a:lnTo>
                  <a:lnTo>
                    <a:pt x="1128" y="189"/>
                  </a:lnTo>
                  <a:lnTo>
                    <a:pt x="1126" y="198"/>
                  </a:lnTo>
                  <a:lnTo>
                    <a:pt x="1126" y="198"/>
                  </a:lnTo>
                  <a:lnTo>
                    <a:pt x="1123" y="198"/>
                  </a:lnTo>
                  <a:lnTo>
                    <a:pt x="1121" y="200"/>
                  </a:lnTo>
                  <a:lnTo>
                    <a:pt x="1119" y="205"/>
                  </a:lnTo>
                  <a:lnTo>
                    <a:pt x="1119" y="205"/>
                  </a:lnTo>
                  <a:lnTo>
                    <a:pt x="1118" y="210"/>
                  </a:lnTo>
                  <a:lnTo>
                    <a:pt x="1114" y="212"/>
                  </a:lnTo>
                  <a:lnTo>
                    <a:pt x="1106" y="215"/>
                  </a:lnTo>
                  <a:lnTo>
                    <a:pt x="1097" y="218"/>
                  </a:lnTo>
                  <a:lnTo>
                    <a:pt x="1094" y="220"/>
                  </a:lnTo>
                  <a:lnTo>
                    <a:pt x="1092" y="225"/>
                  </a:lnTo>
                  <a:lnTo>
                    <a:pt x="1092" y="225"/>
                  </a:lnTo>
                  <a:lnTo>
                    <a:pt x="1089" y="223"/>
                  </a:lnTo>
                  <a:lnTo>
                    <a:pt x="1085" y="223"/>
                  </a:lnTo>
                  <a:lnTo>
                    <a:pt x="1077" y="230"/>
                  </a:lnTo>
                  <a:lnTo>
                    <a:pt x="1072" y="234"/>
                  </a:lnTo>
                  <a:lnTo>
                    <a:pt x="1066" y="235"/>
                  </a:lnTo>
                  <a:lnTo>
                    <a:pt x="1063" y="235"/>
                  </a:lnTo>
                  <a:lnTo>
                    <a:pt x="1058" y="232"/>
                  </a:lnTo>
                  <a:lnTo>
                    <a:pt x="1058" y="232"/>
                  </a:lnTo>
                  <a:lnTo>
                    <a:pt x="1058" y="229"/>
                  </a:lnTo>
                  <a:lnTo>
                    <a:pt x="1058" y="225"/>
                  </a:lnTo>
                  <a:lnTo>
                    <a:pt x="1058" y="225"/>
                  </a:lnTo>
                  <a:lnTo>
                    <a:pt x="1053" y="225"/>
                  </a:lnTo>
                  <a:lnTo>
                    <a:pt x="1048" y="225"/>
                  </a:lnTo>
                  <a:lnTo>
                    <a:pt x="1041" y="227"/>
                  </a:lnTo>
                  <a:lnTo>
                    <a:pt x="1037" y="225"/>
                  </a:lnTo>
                  <a:lnTo>
                    <a:pt x="1037" y="225"/>
                  </a:lnTo>
                  <a:lnTo>
                    <a:pt x="1037" y="222"/>
                  </a:lnTo>
                  <a:lnTo>
                    <a:pt x="1037" y="218"/>
                  </a:lnTo>
                  <a:lnTo>
                    <a:pt x="1037" y="218"/>
                  </a:lnTo>
                  <a:lnTo>
                    <a:pt x="1034" y="218"/>
                  </a:lnTo>
                  <a:lnTo>
                    <a:pt x="1031" y="218"/>
                  </a:lnTo>
                  <a:lnTo>
                    <a:pt x="1027" y="218"/>
                  </a:lnTo>
                  <a:lnTo>
                    <a:pt x="1024" y="218"/>
                  </a:lnTo>
                  <a:lnTo>
                    <a:pt x="1024" y="218"/>
                  </a:lnTo>
                  <a:lnTo>
                    <a:pt x="1015" y="213"/>
                  </a:lnTo>
                  <a:lnTo>
                    <a:pt x="1005" y="208"/>
                  </a:lnTo>
                  <a:lnTo>
                    <a:pt x="995" y="205"/>
                  </a:lnTo>
                  <a:lnTo>
                    <a:pt x="988" y="205"/>
                  </a:lnTo>
                  <a:lnTo>
                    <a:pt x="983" y="205"/>
                  </a:lnTo>
                  <a:lnTo>
                    <a:pt x="983" y="205"/>
                  </a:lnTo>
                  <a:lnTo>
                    <a:pt x="979" y="205"/>
                  </a:lnTo>
                  <a:lnTo>
                    <a:pt x="976" y="205"/>
                  </a:lnTo>
                  <a:lnTo>
                    <a:pt x="971" y="205"/>
                  </a:lnTo>
                  <a:lnTo>
                    <a:pt x="969" y="205"/>
                  </a:lnTo>
                  <a:lnTo>
                    <a:pt x="969" y="205"/>
                  </a:lnTo>
                  <a:lnTo>
                    <a:pt x="969" y="208"/>
                  </a:lnTo>
                  <a:lnTo>
                    <a:pt x="969" y="212"/>
                  </a:lnTo>
                  <a:lnTo>
                    <a:pt x="969" y="212"/>
                  </a:lnTo>
                  <a:lnTo>
                    <a:pt x="962" y="215"/>
                  </a:lnTo>
                  <a:lnTo>
                    <a:pt x="956" y="218"/>
                  </a:lnTo>
                  <a:lnTo>
                    <a:pt x="956" y="218"/>
                  </a:lnTo>
                  <a:lnTo>
                    <a:pt x="954" y="225"/>
                  </a:lnTo>
                  <a:lnTo>
                    <a:pt x="952" y="234"/>
                  </a:lnTo>
                  <a:lnTo>
                    <a:pt x="950" y="239"/>
                  </a:lnTo>
                  <a:lnTo>
                    <a:pt x="949" y="242"/>
                  </a:lnTo>
                  <a:lnTo>
                    <a:pt x="945" y="244"/>
                  </a:lnTo>
                  <a:lnTo>
                    <a:pt x="942" y="246"/>
                  </a:lnTo>
                  <a:lnTo>
                    <a:pt x="942" y="246"/>
                  </a:lnTo>
                  <a:lnTo>
                    <a:pt x="940" y="249"/>
                  </a:lnTo>
                  <a:lnTo>
                    <a:pt x="939" y="252"/>
                  </a:lnTo>
                  <a:lnTo>
                    <a:pt x="935" y="256"/>
                  </a:lnTo>
                  <a:lnTo>
                    <a:pt x="935" y="259"/>
                  </a:lnTo>
                  <a:lnTo>
                    <a:pt x="935" y="259"/>
                  </a:lnTo>
                  <a:lnTo>
                    <a:pt x="927" y="258"/>
                  </a:lnTo>
                  <a:lnTo>
                    <a:pt x="918" y="258"/>
                  </a:lnTo>
                  <a:lnTo>
                    <a:pt x="906" y="261"/>
                  </a:lnTo>
                  <a:lnTo>
                    <a:pt x="894" y="264"/>
                  </a:lnTo>
                  <a:lnTo>
                    <a:pt x="887" y="266"/>
                  </a:lnTo>
                  <a:lnTo>
                    <a:pt x="881" y="266"/>
                  </a:lnTo>
                  <a:lnTo>
                    <a:pt x="881" y="266"/>
                  </a:lnTo>
                  <a:lnTo>
                    <a:pt x="874" y="266"/>
                  </a:lnTo>
                  <a:lnTo>
                    <a:pt x="869" y="266"/>
                  </a:lnTo>
                  <a:lnTo>
                    <a:pt x="865" y="270"/>
                  </a:lnTo>
                  <a:lnTo>
                    <a:pt x="863" y="273"/>
                  </a:lnTo>
                  <a:lnTo>
                    <a:pt x="860" y="276"/>
                  </a:lnTo>
                  <a:lnTo>
                    <a:pt x="858" y="280"/>
                  </a:lnTo>
                  <a:lnTo>
                    <a:pt x="853" y="280"/>
                  </a:lnTo>
                  <a:lnTo>
                    <a:pt x="846" y="280"/>
                  </a:lnTo>
                  <a:lnTo>
                    <a:pt x="846" y="280"/>
                  </a:lnTo>
                  <a:lnTo>
                    <a:pt x="833" y="280"/>
                  </a:lnTo>
                  <a:lnTo>
                    <a:pt x="833" y="280"/>
                  </a:lnTo>
                  <a:lnTo>
                    <a:pt x="812" y="280"/>
                  </a:lnTo>
                  <a:lnTo>
                    <a:pt x="812" y="280"/>
                  </a:lnTo>
                  <a:lnTo>
                    <a:pt x="805" y="278"/>
                  </a:lnTo>
                  <a:lnTo>
                    <a:pt x="800" y="278"/>
                  </a:lnTo>
                  <a:lnTo>
                    <a:pt x="794" y="281"/>
                  </a:lnTo>
                  <a:lnTo>
                    <a:pt x="788" y="287"/>
                  </a:lnTo>
                  <a:lnTo>
                    <a:pt x="783" y="287"/>
                  </a:lnTo>
                  <a:lnTo>
                    <a:pt x="778" y="287"/>
                  </a:lnTo>
                  <a:lnTo>
                    <a:pt x="778" y="287"/>
                  </a:lnTo>
                  <a:lnTo>
                    <a:pt x="773" y="288"/>
                  </a:lnTo>
                  <a:lnTo>
                    <a:pt x="768" y="292"/>
                  </a:lnTo>
                  <a:lnTo>
                    <a:pt x="761" y="300"/>
                  </a:lnTo>
                  <a:lnTo>
                    <a:pt x="754" y="309"/>
                  </a:lnTo>
                  <a:lnTo>
                    <a:pt x="749" y="312"/>
                  </a:lnTo>
                  <a:lnTo>
                    <a:pt x="744" y="314"/>
                  </a:lnTo>
                  <a:lnTo>
                    <a:pt x="744" y="375"/>
                  </a:lnTo>
                  <a:lnTo>
                    <a:pt x="744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2" y="375"/>
                  </a:lnTo>
                  <a:lnTo>
                    <a:pt x="746" y="385"/>
                  </a:lnTo>
                  <a:lnTo>
                    <a:pt x="746" y="385"/>
                  </a:lnTo>
                  <a:lnTo>
                    <a:pt x="746" y="389"/>
                  </a:lnTo>
                  <a:lnTo>
                    <a:pt x="746" y="389"/>
                  </a:lnTo>
                  <a:lnTo>
                    <a:pt x="739" y="392"/>
                  </a:lnTo>
                  <a:lnTo>
                    <a:pt x="732" y="396"/>
                  </a:lnTo>
                  <a:lnTo>
                    <a:pt x="732" y="396"/>
                  </a:lnTo>
                  <a:lnTo>
                    <a:pt x="729" y="396"/>
                  </a:lnTo>
                  <a:lnTo>
                    <a:pt x="723" y="396"/>
                  </a:lnTo>
                  <a:lnTo>
                    <a:pt x="723" y="396"/>
                  </a:lnTo>
                  <a:lnTo>
                    <a:pt x="723" y="401"/>
                  </a:lnTo>
                  <a:lnTo>
                    <a:pt x="722" y="404"/>
                  </a:lnTo>
                  <a:lnTo>
                    <a:pt x="718" y="406"/>
                  </a:lnTo>
                  <a:lnTo>
                    <a:pt x="715" y="408"/>
                  </a:lnTo>
                  <a:lnTo>
                    <a:pt x="706" y="409"/>
                  </a:lnTo>
                  <a:lnTo>
                    <a:pt x="705" y="413"/>
                  </a:lnTo>
                  <a:lnTo>
                    <a:pt x="703" y="416"/>
                  </a:lnTo>
                  <a:lnTo>
                    <a:pt x="703" y="416"/>
                  </a:lnTo>
                  <a:lnTo>
                    <a:pt x="696" y="418"/>
                  </a:lnTo>
                  <a:lnTo>
                    <a:pt x="689" y="416"/>
                  </a:lnTo>
                  <a:lnTo>
                    <a:pt x="681" y="414"/>
                  </a:lnTo>
                  <a:lnTo>
                    <a:pt x="677" y="414"/>
                  </a:lnTo>
                  <a:lnTo>
                    <a:pt x="676" y="416"/>
                  </a:lnTo>
                  <a:lnTo>
                    <a:pt x="676" y="416"/>
                  </a:lnTo>
                  <a:lnTo>
                    <a:pt x="676" y="423"/>
                  </a:lnTo>
                  <a:lnTo>
                    <a:pt x="676" y="423"/>
                  </a:lnTo>
                  <a:lnTo>
                    <a:pt x="669" y="423"/>
                  </a:lnTo>
                  <a:lnTo>
                    <a:pt x="662" y="423"/>
                  </a:lnTo>
                  <a:lnTo>
                    <a:pt x="654" y="421"/>
                  </a:lnTo>
                  <a:lnTo>
                    <a:pt x="648" y="423"/>
                  </a:lnTo>
                  <a:lnTo>
                    <a:pt x="648" y="423"/>
                  </a:lnTo>
                  <a:lnTo>
                    <a:pt x="648" y="430"/>
                  </a:lnTo>
                  <a:lnTo>
                    <a:pt x="648" y="430"/>
                  </a:lnTo>
                  <a:lnTo>
                    <a:pt x="640" y="430"/>
                  </a:lnTo>
                  <a:lnTo>
                    <a:pt x="631" y="430"/>
                  </a:lnTo>
                  <a:lnTo>
                    <a:pt x="623" y="430"/>
                  </a:lnTo>
                  <a:lnTo>
                    <a:pt x="614" y="430"/>
                  </a:lnTo>
                  <a:lnTo>
                    <a:pt x="614" y="430"/>
                  </a:lnTo>
                  <a:lnTo>
                    <a:pt x="607" y="431"/>
                  </a:lnTo>
                  <a:lnTo>
                    <a:pt x="601" y="433"/>
                  </a:lnTo>
                  <a:lnTo>
                    <a:pt x="596" y="435"/>
                  </a:lnTo>
                  <a:lnTo>
                    <a:pt x="587" y="437"/>
                  </a:lnTo>
                  <a:lnTo>
                    <a:pt x="587" y="437"/>
                  </a:lnTo>
                  <a:lnTo>
                    <a:pt x="565" y="437"/>
                  </a:lnTo>
                  <a:lnTo>
                    <a:pt x="541" y="437"/>
                  </a:lnTo>
                  <a:lnTo>
                    <a:pt x="517" y="437"/>
                  </a:lnTo>
                  <a:lnTo>
                    <a:pt x="492" y="437"/>
                  </a:lnTo>
                  <a:lnTo>
                    <a:pt x="492" y="437"/>
                  </a:lnTo>
                  <a:lnTo>
                    <a:pt x="485" y="437"/>
                  </a:lnTo>
                  <a:lnTo>
                    <a:pt x="485" y="437"/>
                  </a:lnTo>
                  <a:lnTo>
                    <a:pt x="469" y="438"/>
                  </a:lnTo>
                  <a:lnTo>
                    <a:pt x="454" y="437"/>
                  </a:lnTo>
                  <a:lnTo>
                    <a:pt x="423" y="430"/>
                  </a:lnTo>
                  <a:lnTo>
                    <a:pt x="423" y="430"/>
                  </a:lnTo>
                  <a:lnTo>
                    <a:pt x="411" y="428"/>
                  </a:lnTo>
                  <a:lnTo>
                    <a:pt x="411" y="428"/>
                  </a:lnTo>
                  <a:lnTo>
                    <a:pt x="403" y="426"/>
                  </a:lnTo>
                  <a:lnTo>
                    <a:pt x="396" y="423"/>
                  </a:lnTo>
                  <a:lnTo>
                    <a:pt x="382" y="423"/>
                  </a:lnTo>
                  <a:lnTo>
                    <a:pt x="382" y="423"/>
                  </a:lnTo>
                  <a:lnTo>
                    <a:pt x="382" y="420"/>
                  </a:lnTo>
                  <a:lnTo>
                    <a:pt x="381" y="418"/>
                  </a:lnTo>
                  <a:lnTo>
                    <a:pt x="376" y="416"/>
                  </a:lnTo>
                  <a:lnTo>
                    <a:pt x="376" y="416"/>
                  </a:lnTo>
                  <a:lnTo>
                    <a:pt x="369" y="413"/>
                  </a:lnTo>
                  <a:lnTo>
                    <a:pt x="365" y="411"/>
                  </a:lnTo>
                  <a:lnTo>
                    <a:pt x="362" y="409"/>
                  </a:lnTo>
                  <a:lnTo>
                    <a:pt x="362" y="409"/>
                  </a:lnTo>
                  <a:lnTo>
                    <a:pt x="353" y="408"/>
                  </a:lnTo>
                  <a:lnTo>
                    <a:pt x="350" y="406"/>
                  </a:lnTo>
                  <a:lnTo>
                    <a:pt x="348" y="403"/>
                  </a:lnTo>
                  <a:lnTo>
                    <a:pt x="348" y="403"/>
                  </a:lnTo>
                  <a:lnTo>
                    <a:pt x="348" y="399"/>
                  </a:lnTo>
                  <a:lnTo>
                    <a:pt x="347" y="397"/>
                  </a:lnTo>
                  <a:lnTo>
                    <a:pt x="341" y="396"/>
                  </a:lnTo>
                  <a:lnTo>
                    <a:pt x="341" y="396"/>
                  </a:lnTo>
                  <a:lnTo>
                    <a:pt x="336" y="396"/>
                  </a:lnTo>
                  <a:lnTo>
                    <a:pt x="335" y="392"/>
                  </a:lnTo>
                  <a:lnTo>
                    <a:pt x="330" y="387"/>
                  </a:lnTo>
                  <a:lnTo>
                    <a:pt x="328" y="384"/>
                  </a:lnTo>
                  <a:lnTo>
                    <a:pt x="324" y="382"/>
                  </a:lnTo>
                  <a:lnTo>
                    <a:pt x="319" y="382"/>
                  </a:lnTo>
                  <a:lnTo>
                    <a:pt x="314" y="382"/>
                  </a:lnTo>
                  <a:lnTo>
                    <a:pt x="314" y="382"/>
                  </a:lnTo>
                  <a:lnTo>
                    <a:pt x="304" y="368"/>
                  </a:lnTo>
                  <a:lnTo>
                    <a:pt x="292" y="356"/>
                  </a:lnTo>
                  <a:lnTo>
                    <a:pt x="280" y="345"/>
                  </a:lnTo>
                  <a:lnTo>
                    <a:pt x="266" y="334"/>
                  </a:lnTo>
                  <a:lnTo>
                    <a:pt x="266" y="334"/>
                  </a:lnTo>
                  <a:lnTo>
                    <a:pt x="263" y="338"/>
                  </a:lnTo>
                  <a:lnTo>
                    <a:pt x="261" y="343"/>
                  </a:lnTo>
                  <a:lnTo>
                    <a:pt x="261" y="343"/>
                  </a:lnTo>
                  <a:lnTo>
                    <a:pt x="260" y="351"/>
                  </a:lnTo>
                  <a:lnTo>
                    <a:pt x="260" y="360"/>
                  </a:lnTo>
                  <a:lnTo>
                    <a:pt x="260" y="382"/>
                  </a:lnTo>
                  <a:lnTo>
                    <a:pt x="260" y="392"/>
                  </a:lnTo>
                  <a:lnTo>
                    <a:pt x="260" y="403"/>
                  </a:lnTo>
                  <a:lnTo>
                    <a:pt x="256" y="409"/>
                  </a:lnTo>
                  <a:lnTo>
                    <a:pt x="253" y="416"/>
                  </a:lnTo>
                  <a:lnTo>
                    <a:pt x="253" y="416"/>
                  </a:lnTo>
                  <a:lnTo>
                    <a:pt x="254" y="420"/>
                  </a:lnTo>
                  <a:lnTo>
                    <a:pt x="258" y="421"/>
                  </a:lnTo>
                  <a:lnTo>
                    <a:pt x="266" y="423"/>
                  </a:lnTo>
                  <a:lnTo>
                    <a:pt x="266" y="437"/>
                  </a:lnTo>
                  <a:lnTo>
                    <a:pt x="266" y="437"/>
                  </a:lnTo>
                  <a:lnTo>
                    <a:pt x="266" y="443"/>
                  </a:lnTo>
                  <a:lnTo>
                    <a:pt x="270" y="450"/>
                  </a:lnTo>
                  <a:lnTo>
                    <a:pt x="273" y="455"/>
                  </a:lnTo>
                  <a:lnTo>
                    <a:pt x="273" y="464"/>
                  </a:lnTo>
                  <a:lnTo>
                    <a:pt x="273" y="464"/>
                  </a:lnTo>
                  <a:lnTo>
                    <a:pt x="270" y="466"/>
                  </a:lnTo>
                  <a:lnTo>
                    <a:pt x="268" y="469"/>
                  </a:lnTo>
                  <a:lnTo>
                    <a:pt x="266" y="478"/>
                  </a:lnTo>
                  <a:lnTo>
                    <a:pt x="266" y="478"/>
                  </a:lnTo>
                  <a:lnTo>
                    <a:pt x="219" y="488"/>
                  </a:lnTo>
                  <a:lnTo>
                    <a:pt x="193" y="491"/>
                  </a:lnTo>
                  <a:lnTo>
                    <a:pt x="164" y="491"/>
                  </a:lnTo>
                  <a:lnTo>
                    <a:pt x="164" y="491"/>
                  </a:lnTo>
                  <a:lnTo>
                    <a:pt x="159" y="491"/>
                  </a:lnTo>
                  <a:lnTo>
                    <a:pt x="154" y="489"/>
                  </a:lnTo>
                  <a:lnTo>
                    <a:pt x="145" y="486"/>
                  </a:lnTo>
                  <a:lnTo>
                    <a:pt x="137" y="483"/>
                  </a:lnTo>
                  <a:lnTo>
                    <a:pt x="130" y="483"/>
                  </a:lnTo>
                  <a:lnTo>
                    <a:pt x="123" y="484"/>
                  </a:lnTo>
                  <a:lnTo>
                    <a:pt x="123" y="484"/>
                  </a:lnTo>
                  <a:lnTo>
                    <a:pt x="114" y="481"/>
                  </a:lnTo>
                  <a:lnTo>
                    <a:pt x="108" y="476"/>
                  </a:lnTo>
                  <a:lnTo>
                    <a:pt x="99" y="472"/>
                  </a:lnTo>
                  <a:lnTo>
                    <a:pt x="94" y="471"/>
                  </a:lnTo>
                  <a:lnTo>
                    <a:pt x="89" y="471"/>
                  </a:lnTo>
                  <a:lnTo>
                    <a:pt x="89" y="471"/>
                  </a:lnTo>
                  <a:lnTo>
                    <a:pt x="89" y="478"/>
                  </a:lnTo>
                  <a:lnTo>
                    <a:pt x="89" y="484"/>
                  </a:lnTo>
                  <a:lnTo>
                    <a:pt x="91" y="489"/>
                  </a:lnTo>
                  <a:lnTo>
                    <a:pt x="96" y="491"/>
                  </a:lnTo>
                  <a:lnTo>
                    <a:pt x="96" y="491"/>
                  </a:lnTo>
                  <a:lnTo>
                    <a:pt x="96" y="495"/>
                  </a:lnTo>
                  <a:lnTo>
                    <a:pt x="97" y="496"/>
                  </a:lnTo>
                  <a:lnTo>
                    <a:pt x="103" y="498"/>
                  </a:lnTo>
                  <a:lnTo>
                    <a:pt x="103" y="498"/>
                  </a:lnTo>
                  <a:lnTo>
                    <a:pt x="108" y="501"/>
                  </a:lnTo>
                  <a:lnTo>
                    <a:pt x="113" y="505"/>
                  </a:lnTo>
                  <a:lnTo>
                    <a:pt x="116" y="510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30" y="518"/>
                  </a:lnTo>
                  <a:lnTo>
                    <a:pt x="130" y="518"/>
                  </a:lnTo>
                  <a:lnTo>
                    <a:pt x="137" y="518"/>
                  </a:lnTo>
                  <a:lnTo>
                    <a:pt x="137" y="518"/>
                  </a:lnTo>
                  <a:lnTo>
                    <a:pt x="137" y="522"/>
                  </a:lnTo>
                  <a:lnTo>
                    <a:pt x="138" y="524"/>
                  </a:lnTo>
                  <a:lnTo>
                    <a:pt x="143" y="525"/>
                  </a:lnTo>
                  <a:lnTo>
                    <a:pt x="150" y="525"/>
                  </a:lnTo>
                  <a:lnTo>
                    <a:pt x="150" y="525"/>
                  </a:lnTo>
                  <a:lnTo>
                    <a:pt x="150" y="542"/>
                  </a:lnTo>
                  <a:lnTo>
                    <a:pt x="150" y="559"/>
                  </a:lnTo>
                  <a:lnTo>
                    <a:pt x="149" y="575"/>
                  </a:lnTo>
                  <a:lnTo>
                    <a:pt x="147" y="582"/>
                  </a:lnTo>
                  <a:lnTo>
                    <a:pt x="143" y="587"/>
                  </a:lnTo>
                  <a:lnTo>
                    <a:pt x="143" y="587"/>
                  </a:lnTo>
                  <a:lnTo>
                    <a:pt x="138" y="587"/>
                  </a:lnTo>
                  <a:lnTo>
                    <a:pt x="135" y="588"/>
                  </a:lnTo>
                  <a:lnTo>
                    <a:pt x="133" y="592"/>
                  </a:lnTo>
                  <a:lnTo>
                    <a:pt x="132" y="595"/>
                  </a:lnTo>
                  <a:lnTo>
                    <a:pt x="130" y="604"/>
                  </a:lnTo>
                  <a:lnTo>
                    <a:pt x="126" y="605"/>
                  </a:lnTo>
                  <a:lnTo>
                    <a:pt x="123" y="607"/>
                  </a:lnTo>
                  <a:lnTo>
                    <a:pt x="123" y="607"/>
                  </a:lnTo>
                  <a:lnTo>
                    <a:pt x="116" y="621"/>
                  </a:lnTo>
                  <a:lnTo>
                    <a:pt x="109" y="635"/>
                  </a:lnTo>
                  <a:lnTo>
                    <a:pt x="75" y="635"/>
                  </a:lnTo>
                  <a:lnTo>
                    <a:pt x="75" y="635"/>
                  </a:lnTo>
                  <a:lnTo>
                    <a:pt x="75" y="640"/>
                  </a:lnTo>
                  <a:lnTo>
                    <a:pt x="77" y="645"/>
                  </a:lnTo>
                  <a:lnTo>
                    <a:pt x="80" y="653"/>
                  </a:lnTo>
                  <a:lnTo>
                    <a:pt x="84" y="662"/>
                  </a:lnTo>
                  <a:lnTo>
                    <a:pt x="84" y="669"/>
                  </a:lnTo>
                  <a:lnTo>
                    <a:pt x="82" y="676"/>
                  </a:lnTo>
                  <a:lnTo>
                    <a:pt x="82" y="676"/>
                  </a:lnTo>
                  <a:lnTo>
                    <a:pt x="82" y="681"/>
                  </a:lnTo>
                  <a:lnTo>
                    <a:pt x="80" y="686"/>
                  </a:lnTo>
                  <a:lnTo>
                    <a:pt x="77" y="694"/>
                  </a:lnTo>
                  <a:lnTo>
                    <a:pt x="74" y="703"/>
                  </a:lnTo>
                  <a:lnTo>
                    <a:pt x="74" y="710"/>
                  </a:lnTo>
                  <a:lnTo>
                    <a:pt x="75" y="716"/>
                  </a:lnTo>
                  <a:lnTo>
                    <a:pt x="75" y="716"/>
                  </a:lnTo>
                  <a:lnTo>
                    <a:pt x="75" y="722"/>
                  </a:lnTo>
                  <a:lnTo>
                    <a:pt x="75" y="727"/>
                  </a:lnTo>
                  <a:lnTo>
                    <a:pt x="80" y="732"/>
                  </a:lnTo>
                  <a:lnTo>
                    <a:pt x="82" y="739"/>
                  </a:lnTo>
                  <a:lnTo>
                    <a:pt x="84" y="744"/>
                  </a:lnTo>
                  <a:lnTo>
                    <a:pt x="82" y="751"/>
                  </a:lnTo>
                  <a:lnTo>
                    <a:pt x="82" y="751"/>
                  </a:lnTo>
                  <a:lnTo>
                    <a:pt x="82" y="756"/>
                  </a:lnTo>
                  <a:lnTo>
                    <a:pt x="85" y="757"/>
                  </a:lnTo>
                  <a:lnTo>
                    <a:pt x="91" y="763"/>
                  </a:lnTo>
                  <a:lnTo>
                    <a:pt x="94" y="764"/>
                  </a:lnTo>
                  <a:lnTo>
                    <a:pt x="96" y="768"/>
                  </a:lnTo>
                  <a:lnTo>
                    <a:pt x="96" y="773"/>
                  </a:lnTo>
                  <a:lnTo>
                    <a:pt x="96" y="778"/>
                  </a:lnTo>
                  <a:lnTo>
                    <a:pt x="96" y="778"/>
                  </a:lnTo>
                  <a:lnTo>
                    <a:pt x="92" y="780"/>
                  </a:lnTo>
                  <a:lnTo>
                    <a:pt x="91" y="781"/>
                  </a:lnTo>
                  <a:lnTo>
                    <a:pt x="89" y="786"/>
                  </a:lnTo>
                  <a:lnTo>
                    <a:pt x="89" y="798"/>
                  </a:lnTo>
                  <a:lnTo>
                    <a:pt x="89" y="798"/>
                  </a:lnTo>
                  <a:lnTo>
                    <a:pt x="79" y="803"/>
                  </a:lnTo>
                  <a:lnTo>
                    <a:pt x="67" y="807"/>
                  </a:lnTo>
                  <a:lnTo>
                    <a:pt x="41" y="812"/>
                  </a:lnTo>
                  <a:lnTo>
                    <a:pt x="41" y="812"/>
                  </a:lnTo>
                  <a:lnTo>
                    <a:pt x="34" y="815"/>
                  </a:lnTo>
                  <a:lnTo>
                    <a:pt x="31" y="817"/>
                  </a:lnTo>
                  <a:lnTo>
                    <a:pt x="28" y="819"/>
                  </a:lnTo>
                  <a:lnTo>
                    <a:pt x="28" y="819"/>
                  </a:lnTo>
                  <a:lnTo>
                    <a:pt x="21" y="819"/>
                  </a:lnTo>
                  <a:lnTo>
                    <a:pt x="10" y="821"/>
                  </a:lnTo>
                  <a:lnTo>
                    <a:pt x="7" y="821"/>
                  </a:lnTo>
                  <a:lnTo>
                    <a:pt x="4" y="824"/>
                  </a:lnTo>
                  <a:lnTo>
                    <a:pt x="2" y="827"/>
                  </a:lnTo>
                  <a:lnTo>
                    <a:pt x="0" y="832"/>
                  </a:lnTo>
                  <a:lnTo>
                    <a:pt x="0" y="832"/>
                  </a:lnTo>
                  <a:lnTo>
                    <a:pt x="2" y="836"/>
                  </a:lnTo>
                  <a:lnTo>
                    <a:pt x="4" y="838"/>
                  </a:lnTo>
                  <a:lnTo>
                    <a:pt x="10" y="839"/>
                  </a:lnTo>
                  <a:lnTo>
                    <a:pt x="28" y="839"/>
                  </a:lnTo>
                  <a:lnTo>
                    <a:pt x="28" y="839"/>
                  </a:lnTo>
                  <a:lnTo>
                    <a:pt x="31" y="844"/>
                  </a:lnTo>
                  <a:lnTo>
                    <a:pt x="33" y="851"/>
                  </a:lnTo>
                  <a:lnTo>
                    <a:pt x="36" y="856"/>
                  </a:lnTo>
                  <a:lnTo>
                    <a:pt x="38" y="858"/>
                  </a:lnTo>
                  <a:lnTo>
                    <a:pt x="41" y="860"/>
                  </a:lnTo>
                  <a:lnTo>
                    <a:pt x="41" y="860"/>
                  </a:lnTo>
                  <a:lnTo>
                    <a:pt x="36" y="865"/>
                  </a:lnTo>
                  <a:lnTo>
                    <a:pt x="31" y="870"/>
                  </a:lnTo>
                  <a:lnTo>
                    <a:pt x="22" y="872"/>
                  </a:lnTo>
                  <a:lnTo>
                    <a:pt x="14" y="873"/>
                  </a:lnTo>
                  <a:lnTo>
                    <a:pt x="14" y="873"/>
                  </a:lnTo>
                  <a:lnTo>
                    <a:pt x="16" y="878"/>
                  </a:lnTo>
                  <a:lnTo>
                    <a:pt x="17" y="880"/>
                  </a:lnTo>
                  <a:lnTo>
                    <a:pt x="21" y="880"/>
                  </a:lnTo>
                  <a:lnTo>
                    <a:pt x="21" y="880"/>
                  </a:lnTo>
                  <a:lnTo>
                    <a:pt x="26" y="882"/>
                  </a:lnTo>
                  <a:lnTo>
                    <a:pt x="26" y="885"/>
                  </a:lnTo>
                  <a:lnTo>
                    <a:pt x="26" y="889"/>
                  </a:lnTo>
                  <a:lnTo>
                    <a:pt x="28" y="894"/>
                  </a:lnTo>
                  <a:lnTo>
                    <a:pt x="28" y="894"/>
                  </a:lnTo>
                  <a:lnTo>
                    <a:pt x="29" y="894"/>
                  </a:lnTo>
                  <a:lnTo>
                    <a:pt x="34" y="894"/>
                  </a:lnTo>
                  <a:lnTo>
                    <a:pt x="38" y="894"/>
                  </a:lnTo>
                  <a:lnTo>
                    <a:pt x="41" y="894"/>
                  </a:lnTo>
                  <a:lnTo>
                    <a:pt x="41" y="894"/>
                  </a:lnTo>
                  <a:lnTo>
                    <a:pt x="43" y="899"/>
                  </a:lnTo>
                  <a:lnTo>
                    <a:pt x="46" y="902"/>
                  </a:lnTo>
                  <a:lnTo>
                    <a:pt x="55" y="907"/>
                  </a:lnTo>
                  <a:lnTo>
                    <a:pt x="55" y="921"/>
                  </a:lnTo>
                  <a:lnTo>
                    <a:pt x="55" y="921"/>
                  </a:lnTo>
                  <a:lnTo>
                    <a:pt x="58" y="925"/>
                  </a:lnTo>
                  <a:lnTo>
                    <a:pt x="62" y="928"/>
                  </a:lnTo>
                  <a:lnTo>
                    <a:pt x="67" y="936"/>
                  </a:lnTo>
                  <a:lnTo>
                    <a:pt x="72" y="945"/>
                  </a:lnTo>
                  <a:lnTo>
                    <a:pt x="77" y="947"/>
                  </a:lnTo>
                  <a:lnTo>
                    <a:pt x="82" y="948"/>
                  </a:lnTo>
                  <a:lnTo>
                    <a:pt x="82" y="948"/>
                  </a:lnTo>
                  <a:lnTo>
                    <a:pt x="82" y="955"/>
                  </a:lnTo>
                  <a:lnTo>
                    <a:pt x="84" y="960"/>
                  </a:lnTo>
                  <a:lnTo>
                    <a:pt x="89" y="969"/>
                  </a:lnTo>
                  <a:lnTo>
                    <a:pt x="89" y="969"/>
                  </a:lnTo>
                  <a:lnTo>
                    <a:pt x="89" y="972"/>
                  </a:lnTo>
                  <a:lnTo>
                    <a:pt x="91" y="974"/>
                  </a:lnTo>
                  <a:lnTo>
                    <a:pt x="96" y="976"/>
                  </a:lnTo>
                  <a:lnTo>
                    <a:pt x="99" y="979"/>
                  </a:lnTo>
                  <a:lnTo>
                    <a:pt x="101" y="981"/>
                  </a:lnTo>
                  <a:lnTo>
                    <a:pt x="103" y="982"/>
                  </a:lnTo>
                  <a:lnTo>
                    <a:pt x="103" y="1017"/>
                  </a:lnTo>
                  <a:lnTo>
                    <a:pt x="103" y="1017"/>
                  </a:lnTo>
                  <a:lnTo>
                    <a:pt x="108" y="1018"/>
                  </a:lnTo>
                  <a:lnTo>
                    <a:pt x="111" y="1022"/>
                  </a:lnTo>
                  <a:lnTo>
                    <a:pt x="116" y="1030"/>
                  </a:lnTo>
                  <a:lnTo>
                    <a:pt x="116" y="1030"/>
                  </a:lnTo>
                  <a:lnTo>
                    <a:pt x="121" y="1032"/>
                  </a:lnTo>
                  <a:lnTo>
                    <a:pt x="126" y="1034"/>
                  </a:lnTo>
                  <a:lnTo>
                    <a:pt x="130" y="1037"/>
                  </a:lnTo>
                  <a:lnTo>
                    <a:pt x="130" y="1044"/>
                  </a:lnTo>
                  <a:lnTo>
                    <a:pt x="157" y="1044"/>
                  </a:lnTo>
                  <a:lnTo>
                    <a:pt x="157" y="1044"/>
                  </a:lnTo>
                  <a:lnTo>
                    <a:pt x="157" y="1047"/>
                  </a:lnTo>
                  <a:lnTo>
                    <a:pt x="159" y="1049"/>
                  </a:lnTo>
                  <a:lnTo>
                    <a:pt x="164" y="1051"/>
                  </a:lnTo>
                  <a:lnTo>
                    <a:pt x="164" y="1051"/>
                  </a:lnTo>
                  <a:lnTo>
                    <a:pt x="174" y="1051"/>
                  </a:lnTo>
                  <a:lnTo>
                    <a:pt x="183" y="1051"/>
                  </a:lnTo>
                  <a:lnTo>
                    <a:pt x="190" y="1054"/>
                  </a:lnTo>
                  <a:lnTo>
                    <a:pt x="195" y="1058"/>
                  </a:lnTo>
                  <a:lnTo>
                    <a:pt x="200" y="1061"/>
                  </a:lnTo>
                  <a:lnTo>
                    <a:pt x="205" y="1066"/>
                  </a:lnTo>
                  <a:lnTo>
                    <a:pt x="212" y="1078"/>
                  </a:lnTo>
                  <a:lnTo>
                    <a:pt x="212" y="1092"/>
                  </a:lnTo>
                  <a:lnTo>
                    <a:pt x="212" y="1092"/>
                  </a:lnTo>
                  <a:lnTo>
                    <a:pt x="212" y="1095"/>
                  </a:lnTo>
                  <a:lnTo>
                    <a:pt x="213" y="1097"/>
                  </a:lnTo>
                  <a:lnTo>
                    <a:pt x="219" y="1098"/>
                  </a:lnTo>
                  <a:lnTo>
                    <a:pt x="222" y="1102"/>
                  </a:lnTo>
                  <a:lnTo>
                    <a:pt x="224" y="1104"/>
                  </a:lnTo>
                  <a:lnTo>
                    <a:pt x="225" y="1105"/>
                  </a:lnTo>
                  <a:lnTo>
                    <a:pt x="225" y="1105"/>
                  </a:lnTo>
                  <a:lnTo>
                    <a:pt x="225" y="1112"/>
                  </a:lnTo>
                  <a:lnTo>
                    <a:pt x="227" y="1117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7" y="1127"/>
                  </a:lnTo>
                  <a:lnTo>
                    <a:pt x="241" y="1131"/>
                  </a:lnTo>
                  <a:lnTo>
                    <a:pt x="246" y="1139"/>
                  </a:lnTo>
                  <a:lnTo>
                    <a:pt x="246" y="1139"/>
                  </a:lnTo>
                  <a:lnTo>
                    <a:pt x="260" y="1160"/>
                  </a:lnTo>
                  <a:lnTo>
                    <a:pt x="260" y="1160"/>
                  </a:lnTo>
                  <a:lnTo>
                    <a:pt x="265" y="1160"/>
                  </a:lnTo>
                  <a:lnTo>
                    <a:pt x="265" y="1160"/>
                  </a:lnTo>
                  <a:lnTo>
                    <a:pt x="266" y="1160"/>
                  </a:lnTo>
                  <a:lnTo>
                    <a:pt x="266" y="1160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0" y="1162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5" y="1163"/>
                  </a:lnTo>
                  <a:lnTo>
                    <a:pt x="278" y="1165"/>
                  </a:lnTo>
                  <a:lnTo>
                    <a:pt x="278" y="1165"/>
                  </a:lnTo>
                  <a:lnTo>
                    <a:pt x="278" y="1167"/>
                  </a:lnTo>
                  <a:lnTo>
                    <a:pt x="278" y="1167"/>
                  </a:lnTo>
                  <a:lnTo>
                    <a:pt x="283" y="1168"/>
                  </a:lnTo>
                  <a:lnTo>
                    <a:pt x="283" y="1168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87" y="1170"/>
                  </a:lnTo>
                  <a:lnTo>
                    <a:pt x="290" y="1172"/>
                  </a:lnTo>
                  <a:lnTo>
                    <a:pt x="290" y="1172"/>
                  </a:lnTo>
                  <a:lnTo>
                    <a:pt x="292" y="1172"/>
                  </a:lnTo>
                  <a:lnTo>
                    <a:pt x="292" y="1172"/>
                  </a:lnTo>
                  <a:lnTo>
                    <a:pt x="295" y="1174"/>
                  </a:lnTo>
                  <a:lnTo>
                    <a:pt x="295" y="1174"/>
                  </a:lnTo>
                  <a:lnTo>
                    <a:pt x="297" y="1174"/>
                  </a:lnTo>
                  <a:lnTo>
                    <a:pt x="297" y="1174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1" y="1175"/>
                  </a:lnTo>
                  <a:lnTo>
                    <a:pt x="306" y="1175"/>
                  </a:lnTo>
                  <a:lnTo>
                    <a:pt x="306" y="1175"/>
                  </a:lnTo>
                  <a:lnTo>
                    <a:pt x="313" y="1177"/>
                  </a:lnTo>
                  <a:lnTo>
                    <a:pt x="316" y="1182"/>
                  </a:lnTo>
                  <a:lnTo>
                    <a:pt x="319" y="1187"/>
                  </a:lnTo>
                  <a:lnTo>
                    <a:pt x="323" y="1192"/>
                  </a:lnTo>
                  <a:lnTo>
                    <a:pt x="323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2"/>
                  </a:lnTo>
                  <a:lnTo>
                    <a:pt x="324" y="1194"/>
                  </a:lnTo>
                  <a:lnTo>
                    <a:pt x="324" y="1194"/>
                  </a:lnTo>
                  <a:lnTo>
                    <a:pt x="328" y="1194"/>
                  </a:lnTo>
                  <a:lnTo>
                    <a:pt x="328" y="1194"/>
                  </a:lnTo>
                  <a:lnTo>
                    <a:pt x="335" y="1197"/>
                  </a:lnTo>
                  <a:lnTo>
                    <a:pt x="340" y="1203"/>
                  </a:lnTo>
                  <a:lnTo>
                    <a:pt x="345" y="1208"/>
                  </a:lnTo>
                  <a:lnTo>
                    <a:pt x="348" y="1215"/>
                  </a:lnTo>
                  <a:lnTo>
                    <a:pt x="348" y="1242"/>
                  </a:lnTo>
                  <a:lnTo>
                    <a:pt x="348" y="1242"/>
                  </a:lnTo>
                  <a:lnTo>
                    <a:pt x="355" y="1247"/>
                  </a:lnTo>
                  <a:lnTo>
                    <a:pt x="362" y="1249"/>
                  </a:lnTo>
                  <a:lnTo>
                    <a:pt x="369" y="1247"/>
                  </a:lnTo>
                  <a:lnTo>
                    <a:pt x="376" y="1242"/>
                  </a:lnTo>
                  <a:lnTo>
                    <a:pt x="376" y="1242"/>
                  </a:lnTo>
                  <a:lnTo>
                    <a:pt x="381" y="1240"/>
                  </a:lnTo>
                  <a:lnTo>
                    <a:pt x="382" y="1238"/>
                  </a:lnTo>
                  <a:lnTo>
                    <a:pt x="382" y="1235"/>
                  </a:lnTo>
                  <a:lnTo>
                    <a:pt x="382" y="1235"/>
                  </a:lnTo>
                  <a:lnTo>
                    <a:pt x="434" y="1235"/>
                  </a:lnTo>
                  <a:lnTo>
                    <a:pt x="435" y="1235"/>
                  </a:lnTo>
                  <a:lnTo>
                    <a:pt x="435" y="1235"/>
                  </a:lnTo>
                  <a:lnTo>
                    <a:pt x="442" y="1240"/>
                  </a:lnTo>
                  <a:lnTo>
                    <a:pt x="449" y="1249"/>
                  </a:lnTo>
                  <a:lnTo>
                    <a:pt x="457" y="1262"/>
                  </a:lnTo>
                  <a:lnTo>
                    <a:pt x="457" y="1262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59" y="1264"/>
                  </a:lnTo>
                  <a:lnTo>
                    <a:pt x="464" y="1266"/>
                  </a:lnTo>
                  <a:lnTo>
                    <a:pt x="464" y="1266"/>
                  </a:lnTo>
                  <a:lnTo>
                    <a:pt x="466" y="1266"/>
                  </a:lnTo>
                  <a:lnTo>
                    <a:pt x="466" y="1266"/>
                  </a:lnTo>
                  <a:lnTo>
                    <a:pt x="466" y="1267"/>
                  </a:lnTo>
                  <a:lnTo>
                    <a:pt x="466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8" y="1267"/>
                  </a:lnTo>
                  <a:lnTo>
                    <a:pt x="469" y="1267"/>
                  </a:lnTo>
                  <a:lnTo>
                    <a:pt x="469" y="1267"/>
                  </a:lnTo>
                  <a:lnTo>
                    <a:pt x="469" y="1269"/>
                  </a:lnTo>
                  <a:lnTo>
                    <a:pt x="469" y="1269"/>
                  </a:lnTo>
                  <a:lnTo>
                    <a:pt x="471" y="1269"/>
                  </a:lnTo>
                  <a:lnTo>
                    <a:pt x="471" y="1269"/>
                  </a:lnTo>
                  <a:lnTo>
                    <a:pt x="473" y="1273"/>
                  </a:lnTo>
                  <a:lnTo>
                    <a:pt x="474" y="1276"/>
                  </a:lnTo>
                  <a:lnTo>
                    <a:pt x="476" y="1279"/>
                  </a:lnTo>
                  <a:lnTo>
                    <a:pt x="478" y="1283"/>
                  </a:lnTo>
                  <a:lnTo>
                    <a:pt x="478" y="1283"/>
                  </a:lnTo>
                  <a:lnTo>
                    <a:pt x="485" y="1281"/>
                  </a:lnTo>
                  <a:lnTo>
                    <a:pt x="492" y="1281"/>
                  </a:lnTo>
                  <a:lnTo>
                    <a:pt x="505" y="1285"/>
                  </a:lnTo>
                  <a:lnTo>
                    <a:pt x="514" y="1288"/>
                  </a:lnTo>
                  <a:lnTo>
                    <a:pt x="517" y="1286"/>
                  </a:lnTo>
                  <a:lnTo>
                    <a:pt x="519" y="1283"/>
                  </a:lnTo>
                  <a:lnTo>
                    <a:pt x="519" y="1283"/>
                  </a:lnTo>
                  <a:lnTo>
                    <a:pt x="526" y="1283"/>
                  </a:lnTo>
                  <a:lnTo>
                    <a:pt x="532" y="1286"/>
                  </a:lnTo>
                  <a:lnTo>
                    <a:pt x="536" y="1291"/>
                  </a:lnTo>
                  <a:lnTo>
                    <a:pt x="539" y="1296"/>
                  </a:lnTo>
                  <a:lnTo>
                    <a:pt x="539" y="1296"/>
                  </a:lnTo>
                  <a:lnTo>
                    <a:pt x="556" y="1296"/>
                  </a:lnTo>
                  <a:lnTo>
                    <a:pt x="563" y="1298"/>
                  </a:lnTo>
                  <a:lnTo>
                    <a:pt x="565" y="1300"/>
                  </a:lnTo>
                  <a:lnTo>
                    <a:pt x="567" y="1303"/>
                  </a:lnTo>
                  <a:lnTo>
                    <a:pt x="580" y="1303"/>
                  </a:lnTo>
                  <a:lnTo>
                    <a:pt x="580" y="1303"/>
                  </a:lnTo>
                  <a:lnTo>
                    <a:pt x="582" y="1298"/>
                  </a:lnTo>
                  <a:lnTo>
                    <a:pt x="587" y="1296"/>
                  </a:lnTo>
                  <a:lnTo>
                    <a:pt x="594" y="1296"/>
                  </a:lnTo>
                  <a:lnTo>
                    <a:pt x="601" y="1296"/>
                  </a:lnTo>
                  <a:lnTo>
                    <a:pt x="601" y="1296"/>
                  </a:lnTo>
                  <a:lnTo>
                    <a:pt x="606" y="1293"/>
                  </a:lnTo>
                  <a:lnTo>
                    <a:pt x="613" y="1291"/>
                  </a:lnTo>
                  <a:lnTo>
                    <a:pt x="621" y="1290"/>
                  </a:lnTo>
                  <a:lnTo>
                    <a:pt x="631" y="1290"/>
                  </a:lnTo>
                  <a:lnTo>
                    <a:pt x="640" y="1290"/>
                  </a:lnTo>
                  <a:lnTo>
                    <a:pt x="648" y="1291"/>
                  </a:lnTo>
                  <a:lnTo>
                    <a:pt x="657" y="1293"/>
                  </a:lnTo>
                  <a:lnTo>
                    <a:pt x="662" y="1296"/>
                  </a:lnTo>
                  <a:lnTo>
                    <a:pt x="662" y="1296"/>
                  </a:lnTo>
                  <a:lnTo>
                    <a:pt x="665" y="1291"/>
                  </a:lnTo>
                  <a:lnTo>
                    <a:pt x="669" y="1288"/>
                  </a:lnTo>
                  <a:lnTo>
                    <a:pt x="674" y="1288"/>
                  </a:lnTo>
                  <a:lnTo>
                    <a:pt x="681" y="1290"/>
                  </a:lnTo>
                  <a:lnTo>
                    <a:pt x="693" y="1295"/>
                  </a:lnTo>
                  <a:lnTo>
                    <a:pt x="698" y="1296"/>
                  </a:lnTo>
                  <a:lnTo>
                    <a:pt x="703" y="1296"/>
                  </a:lnTo>
                  <a:lnTo>
                    <a:pt x="703" y="1296"/>
                  </a:lnTo>
                  <a:lnTo>
                    <a:pt x="703" y="1293"/>
                  </a:lnTo>
                  <a:lnTo>
                    <a:pt x="705" y="1291"/>
                  </a:lnTo>
                  <a:lnTo>
                    <a:pt x="710" y="1290"/>
                  </a:lnTo>
                  <a:lnTo>
                    <a:pt x="713" y="1286"/>
                  </a:lnTo>
                  <a:lnTo>
                    <a:pt x="715" y="1285"/>
                  </a:lnTo>
                  <a:lnTo>
                    <a:pt x="717" y="1283"/>
                  </a:lnTo>
                  <a:lnTo>
                    <a:pt x="717" y="1283"/>
                  </a:lnTo>
                  <a:lnTo>
                    <a:pt x="722" y="1281"/>
                  </a:lnTo>
                  <a:lnTo>
                    <a:pt x="725" y="1278"/>
                  </a:lnTo>
                  <a:lnTo>
                    <a:pt x="730" y="1269"/>
                  </a:lnTo>
                  <a:lnTo>
                    <a:pt x="730" y="1269"/>
                  </a:lnTo>
                  <a:lnTo>
                    <a:pt x="735" y="1267"/>
                  </a:lnTo>
                  <a:lnTo>
                    <a:pt x="739" y="1264"/>
                  </a:lnTo>
                  <a:lnTo>
                    <a:pt x="742" y="1261"/>
                  </a:lnTo>
                  <a:lnTo>
                    <a:pt x="744" y="1256"/>
                  </a:lnTo>
                  <a:lnTo>
                    <a:pt x="746" y="1250"/>
                  </a:lnTo>
                  <a:lnTo>
                    <a:pt x="749" y="1247"/>
                  </a:lnTo>
                  <a:lnTo>
                    <a:pt x="752" y="1244"/>
                  </a:lnTo>
                  <a:lnTo>
                    <a:pt x="758" y="1242"/>
                  </a:lnTo>
                  <a:lnTo>
                    <a:pt x="758" y="1242"/>
                  </a:lnTo>
                  <a:lnTo>
                    <a:pt x="761" y="1242"/>
                  </a:lnTo>
                  <a:lnTo>
                    <a:pt x="763" y="1240"/>
                  </a:lnTo>
                  <a:lnTo>
                    <a:pt x="763" y="1237"/>
                  </a:lnTo>
                  <a:lnTo>
                    <a:pt x="764" y="1235"/>
                  </a:lnTo>
                  <a:lnTo>
                    <a:pt x="764" y="1235"/>
                  </a:lnTo>
                  <a:lnTo>
                    <a:pt x="768" y="1235"/>
                  </a:lnTo>
                  <a:lnTo>
                    <a:pt x="771" y="1235"/>
                  </a:lnTo>
                  <a:lnTo>
                    <a:pt x="771" y="1235"/>
                  </a:lnTo>
                  <a:lnTo>
                    <a:pt x="771" y="1232"/>
                  </a:lnTo>
                  <a:lnTo>
                    <a:pt x="771" y="1228"/>
                  </a:lnTo>
                  <a:lnTo>
                    <a:pt x="771" y="1228"/>
                  </a:lnTo>
                  <a:lnTo>
                    <a:pt x="775" y="1228"/>
                  </a:lnTo>
                  <a:lnTo>
                    <a:pt x="775" y="1228"/>
                  </a:lnTo>
                  <a:lnTo>
                    <a:pt x="776" y="1227"/>
                  </a:lnTo>
                  <a:lnTo>
                    <a:pt x="776" y="1227"/>
                  </a:lnTo>
                  <a:lnTo>
                    <a:pt x="778" y="1227"/>
                  </a:lnTo>
                  <a:lnTo>
                    <a:pt x="778" y="1227"/>
                  </a:lnTo>
                  <a:lnTo>
                    <a:pt x="780" y="1228"/>
                  </a:lnTo>
                  <a:lnTo>
                    <a:pt x="780" y="1228"/>
                  </a:lnTo>
                  <a:lnTo>
                    <a:pt x="783" y="1228"/>
                  </a:lnTo>
                  <a:lnTo>
                    <a:pt x="783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88" y="1228"/>
                  </a:lnTo>
                  <a:lnTo>
                    <a:pt x="794" y="1228"/>
                  </a:lnTo>
                  <a:lnTo>
                    <a:pt x="799" y="1228"/>
                  </a:lnTo>
                  <a:lnTo>
                    <a:pt x="799" y="1228"/>
                  </a:lnTo>
                  <a:lnTo>
                    <a:pt x="800" y="1223"/>
                  </a:lnTo>
                  <a:lnTo>
                    <a:pt x="802" y="1221"/>
                  </a:lnTo>
                  <a:lnTo>
                    <a:pt x="804" y="1220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5" y="1221"/>
                  </a:lnTo>
                  <a:lnTo>
                    <a:pt x="807" y="1221"/>
                  </a:lnTo>
                  <a:lnTo>
                    <a:pt x="807" y="1221"/>
                  </a:lnTo>
                  <a:lnTo>
                    <a:pt x="809" y="1223"/>
                  </a:lnTo>
                  <a:lnTo>
                    <a:pt x="809" y="1223"/>
                  </a:lnTo>
                  <a:lnTo>
                    <a:pt x="814" y="1223"/>
                  </a:lnTo>
                  <a:lnTo>
                    <a:pt x="814" y="1223"/>
                  </a:lnTo>
                  <a:lnTo>
                    <a:pt x="817" y="1223"/>
                  </a:lnTo>
                  <a:lnTo>
                    <a:pt x="817" y="1223"/>
                  </a:lnTo>
                  <a:lnTo>
                    <a:pt x="823" y="1223"/>
                  </a:lnTo>
                  <a:lnTo>
                    <a:pt x="823" y="1223"/>
                  </a:lnTo>
                  <a:lnTo>
                    <a:pt x="828" y="1223"/>
                  </a:lnTo>
                  <a:lnTo>
                    <a:pt x="828" y="1223"/>
                  </a:lnTo>
                  <a:lnTo>
                    <a:pt x="831" y="1221"/>
                  </a:lnTo>
                  <a:lnTo>
                    <a:pt x="831" y="1221"/>
                  </a:lnTo>
                  <a:lnTo>
                    <a:pt x="833" y="1221"/>
                  </a:lnTo>
                  <a:lnTo>
                    <a:pt x="833" y="1215"/>
                  </a:lnTo>
                  <a:lnTo>
                    <a:pt x="833" y="1215"/>
                  </a:lnTo>
                  <a:lnTo>
                    <a:pt x="840" y="1215"/>
                  </a:lnTo>
                  <a:lnTo>
                    <a:pt x="840" y="1215"/>
                  </a:lnTo>
                  <a:lnTo>
                    <a:pt x="852" y="1213"/>
                  </a:lnTo>
                  <a:lnTo>
                    <a:pt x="862" y="1209"/>
                  </a:lnTo>
                  <a:lnTo>
                    <a:pt x="881" y="1201"/>
                  </a:lnTo>
                  <a:lnTo>
                    <a:pt x="881" y="1201"/>
                  </a:lnTo>
                  <a:lnTo>
                    <a:pt x="882" y="1196"/>
                  </a:lnTo>
                  <a:lnTo>
                    <a:pt x="886" y="1192"/>
                  </a:lnTo>
                  <a:lnTo>
                    <a:pt x="894" y="1187"/>
                  </a:lnTo>
                  <a:lnTo>
                    <a:pt x="894" y="1187"/>
                  </a:lnTo>
                  <a:lnTo>
                    <a:pt x="896" y="1182"/>
                  </a:lnTo>
                  <a:lnTo>
                    <a:pt x="898" y="1180"/>
                  </a:lnTo>
                  <a:lnTo>
                    <a:pt x="901" y="1180"/>
                  </a:lnTo>
                  <a:lnTo>
                    <a:pt x="901" y="1180"/>
                  </a:lnTo>
                  <a:lnTo>
                    <a:pt x="903" y="1172"/>
                  </a:lnTo>
                  <a:lnTo>
                    <a:pt x="904" y="1168"/>
                  </a:lnTo>
                  <a:lnTo>
                    <a:pt x="908" y="1167"/>
                  </a:lnTo>
                  <a:lnTo>
                    <a:pt x="956" y="1167"/>
                  </a:lnTo>
                  <a:lnTo>
                    <a:pt x="956" y="1167"/>
                  </a:lnTo>
                  <a:lnTo>
                    <a:pt x="956" y="1163"/>
                  </a:lnTo>
                  <a:lnTo>
                    <a:pt x="957" y="1162"/>
                  </a:lnTo>
                  <a:lnTo>
                    <a:pt x="962" y="1160"/>
                  </a:lnTo>
                  <a:lnTo>
                    <a:pt x="966" y="1156"/>
                  </a:lnTo>
                  <a:lnTo>
                    <a:pt x="968" y="1155"/>
                  </a:lnTo>
                  <a:lnTo>
                    <a:pt x="969" y="1153"/>
                  </a:lnTo>
                  <a:lnTo>
                    <a:pt x="969" y="1153"/>
                  </a:lnTo>
                  <a:lnTo>
                    <a:pt x="978" y="1148"/>
                  </a:lnTo>
                  <a:lnTo>
                    <a:pt x="985" y="1143"/>
                  </a:lnTo>
                  <a:lnTo>
                    <a:pt x="996" y="1129"/>
                  </a:lnTo>
                  <a:lnTo>
                    <a:pt x="1008" y="1115"/>
                  </a:lnTo>
                  <a:lnTo>
                    <a:pt x="1015" y="1110"/>
                  </a:lnTo>
                  <a:lnTo>
                    <a:pt x="1024" y="1105"/>
                  </a:lnTo>
                  <a:lnTo>
                    <a:pt x="1024" y="1105"/>
                  </a:lnTo>
                  <a:lnTo>
                    <a:pt x="1036" y="1100"/>
                  </a:lnTo>
                  <a:lnTo>
                    <a:pt x="1046" y="1093"/>
                  </a:lnTo>
                  <a:lnTo>
                    <a:pt x="1058" y="1088"/>
                  </a:lnTo>
                  <a:lnTo>
                    <a:pt x="1065" y="1086"/>
                  </a:lnTo>
                  <a:lnTo>
                    <a:pt x="1072" y="1085"/>
                  </a:lnTo>
                  <a:lnTo>
                    <a:pt x="1072" y="1085"/>
                  </a:lnTo>
                  <a:lnTo>
                    <a:pt x="1078" y="1085"/>
                  </a:lnTo>
                  <a:lnTo>
                    <a:pt x="1083" y="1086"/>
                  </a:lnTo>
                  <a:lnTo>
                    <a:pt x="1092" y="1092"/>
                  </a:lnTo>
                  <a:lnTo>
                    <a:pt x="1100" y="1097"/>
                  </a:lnTo>
                  <a:lnTo>
                    <a:pt x="1106" y="1098"/>
                  </a:lnTo>
                  <a:lnTo>
                    <a:pt x="1112" y="1098"/>
                  </a:lnTo>
                  <a:lnTo>
                    <a:pt x="1112" y="1098"/>
                  </a:lnTo>
                  <a:lnTo>
                    <a:pt x="1118" y="1098"/>
                  </a:lnTo>
                  <a:lnTo>
                    <a:pt x="1123" y="1098"/>
                  </a:lnTo>
                  <a:lnTo>
                    <a:pt x="1128" y="1098"/>
                  </a:lnTo>
                  <a:lnTo>
                    <a:pt x="1133" y="1098"/>
                  </a:lnTo>
                  <a:lnTo>
                    <a:pt x="1133" y="1098"/>
                  </a:lnTo>
                  <a:lnTo>
                    <a:pt x="1133" y="1092"/>
                  </a:lnTo>
                  <a:lnTo>
                    <a:pt x="1133" y="1092"/>
                  </a:lnTo>
                  <a:lnTo>
                    <a:pt x="1135" y="1092"/>
                  </a:lnTo>
                  <a:lnTo>
                    <a:pt x="1140" y="1092"/>
                  </a:lnTo>
                  <a:lnTo>
                    <a:pt x="1147" y="1092"/>
                  </a:lnTo>
                  <a:lnTo>
                    <a:pt x="1147" y="1092"/>
                  </a:lnTo>
                  <a:lnTo>
                    <a:pt x="1155" y="1088"/>
                  </a:lnTo>
                  <a:lnTo>
                    <a:pt x="1162" y="1083"/>
                  </a:lnTo>
                  <a:lnTo>
                    <a:pt x="1170" y="1080"/>
                  </a:lnTo>
                  <a:lnTo>
                    <a:pt x="1181" y="1078"/>
                  </a:lnTo>
                  <a:lnTo>
                    <a:pt x="1181" y="1078"/>
                  </a:lnTo>
                  <a:lnTo>
                    <a:pt x="1230" y="1078"/>
                  </a:lnTo>
                  <a:lnTo>
                    <a:pt x="1252" y="1080"/>
                  </a:lnTo>
                  <a:lnTo>
                    <a:pt x="1261" y="1081"/>
                  </a:lnTo>
                  <a:lnTo>
                    <a:pt x="1269" y="1085"/>
                  </a:lnTo>
                  <a:lnTo>
                    <a:pt x="1269" y="1085"/>
                  </a:lnTo>
                  <a:lnTo>
                    <a:pt x="1271" y="1080"/>
                  </a:lnTo>
                  <a:lnTo>
                    <a:pt x="1274" y="1078"/>
                  </a:lnTo>
                  <a:lnTo>
                    <a:pt x="1283" y="1075"/>
                  </a:lnTo>
                  <a:lnTo>
                    <a:pt x="1292" y="1071"/>
                  </a:lnTo>
                  <a:lnTo>
                    <a:pt x="1295" y="1069"/>
                  </a:lnTo>
                  <a:lnTo>
                    <a:pt x="1297" y="1064"/>
                  </a:lnTo>
                  <a:lnTo>
                    <a:pt x="1297" y="1064"/>
                  </a:lnTo>
                  <a:lnTo>
                    <a:pt x="1304" y="1064"/>
                  </a:lnTo>
                  <a:lnTo>
                    <a:pt x="1309" y="1064"/>
                  </a:lnTo>
                  <a:lnTo>
                    <a:pt x="1310" y="1061"/>
                  </a:lnTo>
                  <a:lnTo>
                    <a:pt x="1314" y="1058"/>
                  </a:lnTo>
                  <a:lnTo>
                    <a:pt x="1315" y="1054"/>
                  </a:lnTo>
                  <a:lnTo>
                    <a:pt x="1319" y="1051"/>
                  </a:lnTo>
                  <a:lnTo>
                    <a:pt x="1324" y="1051"/>
                  </a:lnTo>
                  <a:lnTo>
                    <a:pt x="1331" y="1051"/>
                  </a:lnTo>
                  <a:lnTo>
                    <a:pt x="1331" y="1051"/>
                  </a:lnTo>
                  <a:lnTo>
                    <a:pt x="1341" y="1049"/>
                  </a:lnTo>
                  <a:lnTo>
                    <a:pt x="1348" y="1049"/>
                  </a:lnTo>
                  <a:lnTo>
                    <a:pt x="1363" y="1052"/>
                  </a:lnTo>
                  <a:lnTo>
                    <a:pt x="1377" y="1056"/>
                  </a:lnTo>
                  <a:lnTo>
                    <a:pt x="1392" y="1058"/>
                  </a:lnTo>
                  <a:lnTo>
                    <a:pt x="1392" y="1058"/>
                  </a:lnTo>
                  <a:lnTo>
                    <a:pt x="1392" y="1051"/>
                  </a:lnTo>
                  <a:lnTo>
                    <a:pt x="1392" y="1044"/>
                  </a:lnTo>
                  <a:lnTo>
                    <a:pt x="1394" y="1039"/>
                  </a:lnTo>
                  <a:lnTo>
                    <a:pt x="1399" y="1037"/>
                  </a:lnTo>
                  <a:lnTo>
                    <a:pt x="1399" y="1037"/>
                  </a:lnTo>
                  <a:lnTo>
                    <a:pt x="1403" y="1039"/>
                  </a:lnTo>
                  <a:lnTo>
                    <a:pt x="1409" y="1040"/>
                  </a:lnTo>
                  <a:lnTo>
                    <a:pt x="1425" y="1039"/>
                  </a:lnTo>
                  <a:lnTo>
                    <a:pt x="1440" y="1035"/>
                  </a:lnTo>
                  <a:lnTo>
                    <a:pt x="1454" y="1030"/>
                  </a:lnTo>
                  <a:lnTo>
                    <a:pt x="1454" y="1030"/>
                  </a:lnTo>
                  <a:lnTo>
                    <a:pt x="1459" y="1032"/>
                  </a:lnTo>
                  <a:lnTo>
                    <a:pt x="1462" y="1035"/>
                  </a:lnTo>
                  <a:lnTo>
                    <a:pt x="1467" y="1037"/>
                  </a:lnTo>
                  <a:lnTo>
                    <a:pt x="1474" y="1037"/>
                  </a:lnTo>
                  <a:lnTo>
                    <a:pt x="1474" y="1037"/>
                  </a:lnTo>
                  <a:lnTo>
                    <a:pt x="1476" y="1034"/>
                  </a:lnTo>
                  <a:lnTo>
                    <a:pt x="1479" y="1032"/>
                  </a:lnTo>
                  <a:lnTo>
                    <a:pt x="1483" y="1030"/>
                  </a:lnTo>
                  <a:lnTo>
                    <a:pt x="1488" y="1030"/>
                  </a:lnTo>
                  <a:lnTo>
                    <a:pt x="1488" y="1030"/>
                  </a:lnTo>
                  <a:lnTo>
                    <a:pt x="1490" y="1025"/>
                  </a:lnTo>
                  <a:lnTo>
                    <a:pt x="1491" y="1023"/>
                  </a:lnTo>
                  <a:lnTo>
                    <a:pt x="1495" y="1023"/>
                  </a:lnTo>
                  <a:lnTo>
                    <a:pt x="1508" y="1023"/>
                  </a:lnTo>
                  <a:lnTo>
                    <a:pt x="1508" y="1023"/>
                  </a:lnTo>
                  <a:lnTo>
                    <a:pt x="1512" y="1018"/>
                  </a:lnTo>
                  <a:lnTo>
                    <a:pt x="1515" y="1013"/>
                  </a:lnTo>
                  <a:lnTo>
                    <a:pt x="1520" y="1011"/>
                  </a:lnTo>
                  <a:lnTo>
                    <a:pt x="1529" y="1010"/>
                  </a:lnTo>
                  <a:lnTo>
                    <a:pt x="1529" y="1010"/>
                  </a:lnTo>
                  <a:lnTo>
                    <a:pt x="1532" y="1003"/>
                  </a:lnTo>
                  <a:lnTo>
                    <a:pt x="1537" y="998"/>
                  </a:lnTo>
                  <a:lnTo>
                    <a:pt x="1542" y="993"/>
                  </a:lnTo>
                  <a:lnTo>
                    <a:pt x="1549" y="989"/>
                  </a:lnTo>
                  <a:lnTo>
                    <a:pt x="1549" y="989"/>
                  </a:lnTo>
                  <a:lnTo>
                    <a:pt x="1551" y="981"/>
                  </a:lnTo>
                  <a:lnTo>
                    <a:pt x="1553" y="972"/>
                  </a:lnTo>
                  <a:lnTo>
                    <a:pt x="1556" y="967"/>
                  </a:lnTo>
                  <a:lnTo>
                    <a:pt x="1563" y="962"/>
                  </a:lnTo>
                  <a:lnTo>
                    <a:pt x="1563" y="962"/>
                  </a:lnTo>
                  <a:lnTo>
                    <a:pt x="1565" y="953"/>
                  </a:lnTo>
                  <a:lnTo>
                    <a:pt x="1566" y="950"/>
                  </a:lnTo>
                  <a:lnTo>
                    <a:pt x="1570" y="948"/>
                  </a:lnTo>
                  <a:lnTo>
                    <a:pt x="1570" y="880"/>
                  </a:lnTo>
                  <a:lnTo>
                    <a:pt x="1570" y="880"/>
                  </a:lnTo>
                  <a:lnTo>
                    <a:pt x="1575" y="878"/>
                  </a:lnTo>
                  <a:lnTo>
                    <a:pt x="1576" y="873"/>
                  </a:lnTo>
                  <a:lnTo>
                    <a:pt x="1576" y="867"/>
                  </a:lnTo>
                  <a:lnTo>
                    <a:pt x="1576" y="860"/>
                  </a:lnTo>
                  <a:lnTo>
                    <a:pt x="1576" y="860"/>
                  </a:lnTo>
                  <a:lnTo>
                    <a:pt x="1582" y="858"/>
                  </a:lnTo>
                  <a:lnTo>
                    <a:pt x="1585" y="856"/>
                  </a:lnTo>
                  <a:lnTo>
                    <a:pt x="1590" y="849"/>
                  </a:lnTo>
                  <a:lnTo>
                    <a:pt x="1595" y="843"/>
                  </a:lnTo>
                  <a:lnTo>
                    <a:pt x="1599" y="841"/>
                  </a:lnTo>
                  <a:lnTo>
                    <a:pt x="1604" y="839"/>
                  </a:lnTo>
                  <a:lnTo>
                    <a:pt x="1604" y="839"/>
                  </a:lnTo>
                  <a:lnTo>
                    <a:pt x="1604" y="832"/>
                  </a:lnTo>
                  <a:lnTo>
                    <a:pt x="1605" y="827"/>
                  </a:lnTo>
                  <a:lnTo>
                    <a:pt x="1609" y="824"/>
                  </a:lnTo>
                  <a:lnTo>
                    <a:pt x="1612" y="821"/>
                  </a:lnTo>
                  <a:lnTo>
                    <a:pt x="1622" y="817"/>
                  </a:lnTo>
                  <a:lnTo>
                    <a:pt x="1631" y="812"/>
                  </a:lnTo>
                  <a:lnTo>
                    <a:pt x="1631" y="778"/>
                  </a:lnTo>
                  <a:lnTo>
                    <a:pt x="1631" y="778"/>
                  </a:lnTo>
                  <a:lnTo>
                    <a:pt x="1631" y="771"/>
                  </a:lnTo>
                  <a:lnTo>
                    <a:pt x="1633" y="766"/>
                  </a:lnTo>
                  <a:lnTo>
                    <a:pt x="1638" y="757"/>
                  </a:lnTo>
                  <a:lnTo>
                    <a:pt x="1638" y="757"/>
                  </a:lnTo>
                  <a:lnTo>
                    <a:pt x="1638" y="754"/>
                  </a:lnTo>
                  <a:lnTo>
                    <a:pt x="1638" y="751"/>
                  </a:lnTo>
                  <a:lnTo>
                    <a:pt x="1638" y="751"/>
                  </a:lnTo>
                  <a:lnTo>
                    <a:pt x="1641" y="751"/>
                  </a:lnTo>
                  <a:lnTo>
                    <a:pt x="1645" y="751"/>
                  </a:lnTo>
                  <a:lnTo>
                    <a:pt x="1645" y="751"/>
                  </a:lnTo>
                  <a:lnTo>
                    <a:pt x="1645" y="744"/>
                  </a:lnTo>
                  <a:lnTo>
                    <a:pt x="1645" y="737"/>
                  </a:lnTo>
                  <a:lnTo>
                    <a:pt x="1643" y="730"/>
                  </a:lnTo>
                  <a:lnTo>
                    <a:pt x="1645" y="723"/>
                  </a:lnTo>
                  <a:lnTo>
                    <a:pt x="1645" y="723"/>
                  </a:lnTo>
                  <a:lnTo>
                    <a:pt x="1648" y="723"/>
                  </a:lnTo>
                  <a:lnTo>
                    <a:pt x="1651" y="723"/>
                  </a:lnTo>
                  <a:lnTo>
                    <a:pt x="1651" y="723"/>
                  </a:lnTo>
                  <a:lnTo>
                    <a:pt x="1651" y="720"/>
                  </a:lnTo>
                  <a:lnTo>
                    <a:pt x="1651" y="716"/>
                  </a:lnTo>
                  <a:lnTo>
                    <a:pt x="1651" y="716"/>
                  </a:lnTo>
                  <a:lnTo>
                    <a:pt x="1655" y="710"/>
                  </a:lnTo>
                  <a:lnTo>
                    <a:pt x="1657" y="706"/>
                  </a:lnTo>
                  <a:lnTo>
                    <a:pt x="1658" y="703"/>
                  </a:lnTo>
                  <a:lnTo>
                    <a:pt x="1658" y="669"/>
                  </a:lnTo>
                  <a:lnTo>
                    <a:pt x="1658" y="669"/>
                  </a:lnTo>
                  <a:lnTo>
                    <a:pt x="1658" y="662"/>
                  </a:lnTo>
                  <a:lnTo>
                    <a:pt x="1658" y="655"/>
                  </a:lnTo>
                  <a:lnTo>
                    <a:pt x="1657" y="650"/>
                  </a:lnTo>
                  <a:lnTo>
                    <a:pt x="1651" y="648"/>
                  </a:lnTo>
                  <a:lnTo>
                    <a:pt x="1651" y="648"/>
                  </a:lnTo>
                  <a:lnTo>
                    <a:pt x="1653" y="643"/>
                  </a:lnTo>
                  <a:lnTo>
                    <a:pt x="1655" y="641"/>
                  </a:lnTo>
                  <a:lnTo>
                    <a:pt x="1658" y="641"/>
                  </a:lnTo>
                  <a:lnTo>
                    <a:pt x="1658" y="641"/>
                  </a:lnTo>
                  <a:lnTo>
                    <a:pt x="1657" y="631"/>
                  </a:lnTo>
                  <a:lnTo>
                    <a:pt x="1657" y="623"/>
                  </a:lnTo>
                  <a:lnTo>
                    <a:pt x="1660" y="614"/>
                  </a:lnTo>
                  <a:lnTo>
                    <a:pt x="1662" y="607"/>
                  </a:lnTo>
                  <a:lnTo>
                    <a:pt x="1669" y="595"/>
                  </a:lnTo>
                  <a:lnTo>
                    <a:pt x="1670" y="588"/>
                  </a:lnTo>
                  <a:lnTo>
                    <a:pt x="1672" y="580"/>
                  </a:lnTo>
                  <a:lnTo>
                    <a:pt x="1672" y="580"/>
                  </a:lnTo>
                  <a:lnTo>
                    <a:pt x="1675" y="580"/>
                  </a:lnTo>
                  <a:lnTo>
                    <a:pt x="1677" y="578"/>
                  </a:lnTo>
                  <a:lnTo>
                    <a:pt x="1679" y="573"/>
                  </a:lnTo>
                  <a:lnTo>
                    <a:pt x="1679" y="573"/>
                  </a:lnTo>
                  <a:lnTo>
                    <a:pt x="1680" y="564"/>
                  </a:lnTo>
                  <a:lnTo>
                    <a:pt x="1682" y="558"/>
                  </a:lnTo>
                  <a:lnTo>
                    <a:pt x="1689" y="546"/>
                  </a:lnTo>
                  <a:lnTo>
                    <a:pt x="1696" y="534"/>
                  </a:lnTo>
                  <a:lnTo>
                    <a:pt x="1698" y="527"/>
                  </a:lnTo>
                  <a:lnTo>
                    <a:pt x="1699" y="518"/>
                  </a:lnTo>
                  <a:lnTo>
                    <a:pt x="1699" y="518"/>
                  </a:lnTo>
                  <a:lnTo>
                    <a:pt x="1704" y="518"/>
                  </a:lnTo>
                  <a:lnTo>
                    <a:pt x="1708" y="517"/>
                  </a:lnTo>
                  <a:lnTo>
                    <a:pt x="1709" y="513"/>
                  </a:lnTo>
                  <a:lnTo>
                    <a:pt x="1711" y="510"/>
                  </a:lnTo>
                  <a:lnTo>
                    <a:pt x="1713" y="501"/>
                  </a:lnTo>
                  <a:lnTo>
                    <a:pt x="1716" y="500"/>
                  </a:lnTo>
                  <a:lnTo>
                    <a:pt x="1720" y="498"/>
                  </a:lnTo>
                  <a:lnTo>
                    <a:pt x="1720" y="498"/>
                  </a:lnTo>
                  <a:lnTo>
                    <a:pt x="1721" y="489"/>
                  </a:lnTo>
                  <a:lnTo>
                    <a:pt x="1723" y="481"/>
                  </a:lnTo>
                  <a:lnTo>
                    <a:pt x="1727" y="476"/>
                  </a:lnTo>
                  <a:lnTo>
                    <a:pt x="1733" y="471"/>
                  </a:lnTo>
                  <a:lnTo>
                    <a:pt x="1733" y="471"/>
                  </a:lnTo>
                  <a:lnTo>
                    <a:pt x="1733" y="440"/>
                  </a:lnTo>
                  <a:lnTo>
                    <a:pt x="1732" y="426"/>
                  </a:lnTo>
                  <a:lnTo>
                    <a:pt x="1730" y="421"/>
                  </a:lnTo>
                  <a:lnTo>
                    <a:pt x="1727" y="416"/>
                  </a:lnTo>
                  <a:lnTo>
                    <a:pt x="1727" y="416"/>
                  </a:lnTo>
                  <a:lnTo>
                    <a:pt x="1733" y="416"/>
                  </a:lnTo>
                  <a:lnTo>
                    <a:pt x="1740" y="414"/>
                  </a:lnTo>
                  <a:lnTo>
                    <a:pt x="1749" y="408"/>
                  </a:lnTo>
                  <a:lnTo>
                    <a:pt x="1757" y="401"/>
                  </a:lnTo>
                  <a:lnTo>
                    <a:pt x="1767" y="396"/>
                  </a:lnTo>
                  <a:lnTo>
                    <a:pt x="1767" y="382"/>
                  </a:lnTo>
                  <a:lnTo>
                    <a:pt x="1767" y="382"/>
                  </a:lnTo>
                  <a:lnTo>
                    <a:pt x="1764" y="382"/>
                  </a:lnTo>
                  <a:lnTo>
                    <a:pt x="1762" y="380"/>
                  </a:lnTo>
                  <a:lnTo>
                    <a:pt x="1761" y="375"/>
                  </a:lnTo>
                  <a:lnTo>
                    <a:pt x="1761" y="375"/>
                  </a:lnTo>
                  <a:lnTo>
                    <a:pt x="1761" y="370"/>
                  </a:lnTo>
                  <a:lnTo>
                    <a:pt x="1762" y="365"/>
                  </a:lnTo>
                  <a:lnTo>
                    <a:pt x="1764" y="360"/>
                  </a:lnTo>
                  <a:lnTo>
                    <a:pt x="1766" y="358"/>
                  </a:lnTo>
                  <a:lnTo>
                    <a:pt x="1773" y="353"/>
                  </a:lnTo>
                  <a:lnTo>
                    <a:pt x="1781" y="348"/>
                  </a:lnTo>
                  <a:lnTo>
                    <a:pt x="1781" y="348"/>
                  </a:lnTo>
                  <a:lnTo>
                    <a:pt x="1781" y="343"/>
                  </a:lnTo>
                  <a:lnTo>
                    <a:pt x="1783" y="338"/>
                  </a:lnTo>
                  <a:lnTo>
                    <a:pt x="1786" y="329"/>
                  </a:lnTo>
                  <a:lnTo>
                    <a:pt x="1791" y="322"/>
                  </a:lnTo>
                  <a:lnTo>
                    <a:pt x="1795" y="314"/>
                  </a:lnTo>
                  <a:lnTo>
                    <a:pt x="1795" y="314"/>
                  </a:lnTo>
                  <a:lnTo>
                    <a:pt x="1800" y="312"/>
                  </a:lnTo>
                  <a:lnTo>
                    <a:pt x="1805" y="309"/>
                  </a:lnTo>
                  <a:lnTo>
                    <a:pt x="1812" y="300"/>
                  </a:lnTo>
                  <a:lnTo>
                    <a:pt x="1819" y="292"/>
                  </a:lnTo>
                  <a:lnTo>
                    <a:pt x="1824" y="288"/>
                  </a:lnTo>
                  <a:lnTo>
                    <a:pt x="1829" y="287"/>
                  </a:lnTo>
                  <a:lnTo>
                    <a:pt x="1829" y="287"/>
                  </a:lnTo>
                  <a:lnTo>
                    <a:pt x="1841" y="281"/>
                  </a:lnTo>
                  <a:lnTo>
                    <a:pt x="1853" y="273"/>
                  </a:lnTo>
                  <a:lnTo>
                    <a:pt x="1860" y="271"/>
                  </a:lnTo>
                  <a:lnTo>
                    <a:pt x="1867" y="268"/>
                  </a:lnTo>
                  <a:lnTo>
                    <a:pt x="1875" y="266"/>
                  </a:lnTo>
                  <a:lnTo>
                    <a:pt x="1884" y="266"/>
                  </a:lnTo>
                  <a:lnTo>
                    <a:pt x="1884" y="266"/>
                  </a:lnTo>
                  <a:lnTo>
                    <a:pt x="1885" y="263"/>
                  </a:lnTo>
                  <a:lnTo>
                    <a:pt x="1889" y="259"/>
                  </a:lnTo>
                  <a:lnTo>
                    <a:pt x="1897" y="256"/>
                  </a:lnTo>
                  <a:lnTo>
                    <a:pt x="1906" y="252"/>
                  </a:lnTo>
                  <a:lnTo>
                    <a:pt x="1911" y="252"/>
                  </a:lnTo>
                  <a:lnTo>
                    <a:pt x="1911" y="252"/>
                  </a:lnTo>
                  <a:lnTo>
                    <a:pt x="1914" y="252"/>
                  </a:lnTo>
                  <a:lnTo>
                    <a:pt x="1916" y="251"/>
                  </a:lnTo>
                  <a:lnTo>
                    <a:pt x="1921" y="246"/>
                  </a:lnTo>
                  <a:lnTo>
                    <a:pt x="1926" y="242"/>
                  </a:lnTo>
                  <a:lnTo>
                    <a:pt x="1931" y="239"/>
                  </a:lnTo>
                  <a:lnTo>
                    <a:pt x="1931" y="239"/>
                  </a:lnTo>
                  <a:lnTo>
                    <a:pt x="1931" y="234"/>
                  </a:lnTo>
                  <a:lnTo>
                    <a:pt x="1931" y="225"/>
                  </a:lnTo>
                  <a:lnTo>
                    <a:pt x="1930" y="212"/>
                  </a:lnTo>
                  <a:lnTo>
                    <a:pt x="1930" y="203"/>
                  </a:lnTo>
                  <a:lnTo>
                    <a:pt x="1931" y="198"/>
                  </a:lnTo>
                  <a:lnTo>
                    <a:pt x="1933" y="193"/>
                  </a:lnTo>
                  <a:lnTo>
                    <a:pt x="1938" y="191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133D4EB3-E453-4B41-AAE5-EABC2B70F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5818188"/>
              <a:ext cx="1201737" cy="1146175"/>
            </a:xfrm>
            <a:custGeom>
              <a:avLst/>
              <a:gdLst>
                <a:gd name="T0" fmla="*/ 1982 w 3337"/>
                <a:gd name="T1" fmla="*/ 2308 h 3184"/>
                <a:gd name="T2" fmla="*/ 1910 w 3337"/>
                <a:gd name="T3" fmla="*/ 1738 h 3184"/>
                <a:gd name="T4" fmla="*/ 1443 w 3337"/>
                <a:gd name="T5" fmla="*/ 1358 h 3184"/>
                <a:gd name="T6" fmla="*/ 1704 w 3337"/>
                <a:gd name="T7" fmla="*/ 1619 h 3184"/>
                <a:gd name="T8" fmla="*/ 1876 w 3337"/>
                <a:gd name="T9" fmla="*/ 1909 h 3184"/>
                <a:gd name="T10" fmla="*/ 1972 w 3337"/>
                <a:gd name="T11" fmla="*/ 1927 h 3184"/>
                <a:gd name="T12" fmla="*/ 1903 w 3337"/>
                <a:gd name="T13" fmla="*/ 1400 h 3184"/>
                <a:gd name="T14" fmla="*/ 2060 w 3337"/>
                <a:gd name="T15" fmla="*/ 912 h 3184"/>
                <a:gd name="T16" fmla="*/ 1706 w 3337"/>
                <a:gd name="T17" fmla="*/ 568 h 3184"/>
                <a:gd name="T18" fmla="*/ 1951 w 3337"/>
                <a:gd name="T19" fmla="*/ 1776 h 3184"/>
                <a:gd name="T20" fmla="*/ 2729 w 3337"/>
                <a:gd name="T21" fmla="*/ 1929 h 3184"/>
                <a:gd name="T22" fmla="*/ 2640 w 3337"/>
                <a:gd name="T23" fmla="*/ 1912 h 3184"/>
                <a:gd name="T24" fmla="*/ 2715 w 3337"/>
                <a:gd name="T25" fmla="*/ 2506 h 3184"/>
                <a:gd name="T26" fmla="*/ 2176 w 3337"/>
                <a:gd name="T27" fmla="*/ 2076 h 3184"/>
                <a:gd name="T28" fmla="*/ 2014 w 3337"/>
                <a:gd name="T29" fmla="*/ 2209 h 3184"/>
                <a:gd name="T30" fmla="*/ 2040 w 3337"/>
                <a:gd name="T31" fmla="*/ 1933 h 3184"/>
                <a:gd name="T32" fmla="*/ 2449 w 3337"/>
                <a:gd name="T33" fmla="*/ 1823 h 3184"/>
                <a:gd name="T34" fmla="*/ 2504 w 3337"/>
                <a:gd name="T35" fmla="*/ 2125 h 3184"/>
                <a:gd name="T36" fmla="*/ 1706 w 3337"/>
                <a:gd name="T37" fmla="*/ 1996 h 3184"/>
                <a:gd name="T38" fmla="*/ 2504 w 3337"/>
                <a:gd name="T39" fmla="*/ 2915 h 3184"/>
                <a:gd name="T40" fmla="*/ 1931 w 3337"/>
                <a:gd name="T41" fmla="*/ 2840 h 3184"/>
                <a:gd name="T42" fmla="*/ 1726 w 3337"/>
                <a:gd name="T43" fmla="*/ 3024 h 3184"/>
                <a:gd name="T44" fmla="*/ 2446 w 3337"/>
                <a:gd name="T45" fmla="*/ 3017 h 3184"/>
                <a:gd name="T46" fmla="*/ 1569 w 3337"/>
                <a:gd name="T47" fmla="*/ 1919 h 3184"/>
                <a:gd name="T48" fmla="*/ 1733 w 3337"/>
                <a:gd name="T49" fmla="*/ 1707 h 3184"/>
                <a:gd name="T50" fmla="*/ 1238 w 3337"/>
                <a:gd name="T51" fmla="*/ 1441 h 3184"/>
                <a:gd name="T52" fmla="*/ 1416 w 3337"/>
                <a:gd name="T53" fmla="*/ 1262 h 3184"/>
                <a:gd name="T54" fmla="*/ 1184 w 3337"/>
                <a:gd name="T55" fmla="*/ 677 h 3184"/>
                <a:gd name="T56" fmla="*/ 1479 w 3337"/>
                <a:gd name="T57" fmla="*/ 907 h 3184"/>
                <a:gd name="T58" fmla="*/ 1502 w 3337"/>
                <a:gd name="T59" fmla="*/ 812 h 3184"/>
                <a:gd name="T60" fmla="*/ 1525 w 3337"/>
                <a:gd name="T61" fmla="*/ 704 h 3184"/>
                <a:gd name="T62" fmla="*/ 1902 w 3337"/>
                <a:gd name="T63" fmla="*/ 372 h 3184"/>
                <a:gd name="T64" fmla="*/ 2340 w 3337"/>
                <a:gd name="T65" fmla="*/ 172 h 3184"/>
                <a:gd name="T66" fmla="*/ 2052 w 3337"/>
                <a:gd name="T67" fmla="*/ 203 h 3184"/>
                <a:gd name="T68" fmla="*/ 1207 w 3337"/>
                <a:gd name="T69" fmla="*/ 329 h 3184"/>
                <a:gd name="T70" fmla="*/ 738 w 3337"/>
                <a:gd name="T71" fmla="*/ 617 h 3184"/>
                <a:gd name="T72" fmla="*/ 464 w 3337"/>
                <a:gd name="T73" fmla="*/ 909 h 3184"/>
                <a:gd name="T74" fmla="*/ 491 w 3337"/>
                <a:gd name="T75" fmla="*/ 1469 h 3184"/>
                <a:gd name="T76" fmla="*/ 493 w 3337"/>
                <a:gd name="T77" fmla="*/ 1658 h 3184"/>
                <a:gd name="T78" fmla="*/ 699 w 3337"/>
                <a:gd name="T79" fmla="*/ 1776 h 3184"/>
                <a:gd name="T80" fmla="*/ 1255 w 3337"/>
                <a:gd name="T81" fmla="*/ 1723 h 3184"/>
                <a:gd name="T82" fmla="*/ 1027 w 3337"/>
                <a:gd name="T83" fmla="*/ 1742 h 3184"/>
                <a:gd name="T84" fmla="*/ 841 w 3337"/>
                <a:gd name="T85" fmla="*/ 2069 h 3184"/>
                <a:gd name="T86" fmla="*/ 1149 w 3337"/>
                <a:gd name="T87" fmla="*/ 2386 h 3184"/>
                <a:gd name="T88" fmla="*/ 1426 w 3337"/>
                <a:gd name="T89" fmla="*/ 2455 h 3184"/>
                <a:gd name="T90" fmla="*/ 1334 w 3337"/>
                <a:gd name="T91" fmla="*/ 2124 h 3184"/>
                <a:gd name="T92" fmla="*/ 1521 w 3337"/>
                <a:gd name="T93" fmla="*/ 2002 h 3184"/>
                <a:gd name="T94" fmla="*/ 1600 w 3337"/>
                <a:gd name="T95" fmla="*/ 1832 h 3184"/>
                <a:gd name="T96" fmla="*/ 2845 w 3337"/>
                <a:gd name="T97" fmla="*/ 2166 h 3184"/>
                <a:gd name="T98" fmla="*/ 3039 w 3337"/>
                <a:gd name="T99" fmla="*/ 2243 h 3184"/>
                <a:gd name="T100" fmla="*/ 3323 w 3337"/>
                <a:gd name="T101" fmla="*/ 2287 h 3184"/>
                <a:gd name="T102" fmla="*/ 2814 w 3337"/>
                <a:gd name="T103" fmla="*/ 2069 h 3184"/>
                <a:gd name="T104" fmla="*/ 2993 w 3337"/>
                <a:gd name="T105" fmla="*/ 2528 h 3184"/>
                <a:gd name="T106" fmla="*/ 2289 w 3337"/>
                <a:gd name="T107" fmla="*/ 2219 h 3184"/>
                <a:gd name="T108" fmla="*/ 179 w 3337"/>
                <a:gd name="T109" fmla="*/ 1296 h 3184"/>
                <a:gd name="T110" fmla="*/ 2429 w 3337"/>
                <a:gd name="T111" fmla="*/ 1199 h 3184"/>
                <a:gd name="T112" fmla="*/ 268 w 3337"/>
                <a:gd name="T113" fmla="*/ 1395 h 3184"/>
                <a:gd name="T114" fmla="*/ 2338 w 3337"/>
                <a:gd name="T115" fmla="*/ 1463 h 3184"/>
                <a:gd name="T116" fmla="*/ 2308 w 3337"/>
                <a:gd name="T117" fmla="*/ 1428 h 3184"/>
                <a:gd name="T118" fmla="*/ 498 w 3337"/>
                <a:gd name="T119" fmla="*/ 1789 h 3184"/>
                <a:gd name="T120" fmla="*/ 1433 w 3337"/>
                <a:gd name="T121" fmla="*/ 2485 h 3184"/>
                <a:gd name="T122" fmla="*/ 1487 w 3337"/>
                <a:gd name="T123" fmla="*/ 2617 h 3184"/>
                <a:gd name="T124" fmla="*/ 609 w 3337"/>
                <a:gd name="T125" fmla="*/ 1977 h 3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7" h="3184">
                  <a:moveTo>
                    <a:pt x="1487" y="1257"/>
                  </a:moveTo>
                  <a:lnTo>
                    <a:pt x="1492" y="1259"/>
                  </a:lnTo>
                  <a:lnTo>
                    <a:pt x="1497" y="1264"/>
                  </a:lnTo>
                  <a:lnTo>
                    <a:pt x="1502" y="1267"/>
                  </a:lnTo>
                  <a:lnTo>
                    <a:pt x="1508" y="1271"/>
                  </a:lnTo>
                  <a:lnTo>
                    <a:pt x="1508" y="1264"/>
                  </a:lnTo>
                  <a:lnTo>
                    <a:pt x="1509" y="1259"/>
                  </a:lnTo>
                  <a:lnTo>
                    <a:pt x="1514" y="1250"/>
                  </a:lnTo>
                  <a:lnTo>
                    <a:pt x="1497" y="1250"/>
                  </a:lnTo>
                  <a:lnTo>
                    <a:pt x="1491" y="1252"/>
                  </a:lnTo>
                  <a:lnTo>
                    <a:pt x="1489" y="1254"/>
                  </a:lnTo>
                  <a:lnTo>
                    <a:pt x="1487" y="1257"/>
                  </a:lnTo>
                  <a:close/>
                  <a:moveTo>
                    <a:pt x="1658" y="1168"/>
                  </a:moveTo>
                  <a:lnTo>
                    <a:pt x="1637" y="1168"/>
                  </a:lnTo>
                  <a:lnTo>
                    <a:pt x="1641" y="1185"/>
                  </a:lnTo>
                  <a:lnTo>
                    <a:pt x="1637" y="1203"/>
                  </a:lnTo>
                  <a:lnTo>
                    <a:pt x="1644" y="1203"/>
                  </a:lnTo>
                  <a:lnTo>
                    <a:pt x="1649" y="1201"/>
                  </a:lnTo>
                  <a:lnTo>
                    <a:pt x="1653" y="1199"/>
                  </a:lnTo>
                  <a:lnTo>
                    <a:pt x="1656" y="1194"/>
                  </a:lnTo>
                  <a:lnTo>
                    <a:pt x="1658" y="1189"/>
                  </a:lnTo>
                  <a:lnTo>
                    <a:pt x="1658" y="1182"/>
                  </a:lnTo>
                  <a:lnTo>
                    <a:pt x="1658" y="1168"/>
                  </a:lnTo>
                  <a:close/>
                  <a:moveTo>
                    <a:pt x="1589" y="1278"/>
                  </a:moveTo>
                  <a:lnTo>
                    <a:pt x="1596" y="1278"/>
                  </a:lnTo>
                  <a:lnTo>
                    <a:pt x="1600" y="1276"/>
                  </a:lnTo>
                  <a:lnTo>
                    <a:pt x="1605" y="1272"/>
                  </a:lnTo>
                  <a:lnTo>
                    <a:pt x="1610" y="1271"/>
                  </a:lnTo>
                  <a:lnTo>
                    <a:pt x="1610" y="1264"/>
                  </a:lnTo>
                  <a:lnTo>
                    <a:pt x="1610" y="1257"/>
                  </a:lnTo>
                  <a:lnTo>
                    <a:pt x="1612" y="1252"/>
                  </a:lnTo>
                  <a:lnTo>
                    <a:pt x="1617" y="1250"/>
                  </a:lnTo>
                  <a:lnTo>
                    <a:pt x="1617" y="1243"/>
                  </a:lnTo>
                  <a:lnTo>
                    <a:pt x="1618" y="1240"/>
                  </a:lnTo>
                  <a:lnTo>
                    <a:pt x="1622" y="1235"/>
                  </a:lnTo>
                  <a:lnTo>
                    <a:pt x="1624" y="1230"/>
                  </a:lnTo>
                  <a:lnTo>
                    <a:pt x="1622" y="1226"/>
                  </a:lnTo>
                  <a:lnTo>
                    <a:pt x="1620" y="1223"/>
                  </a:lnTo>
                  <a:lnTo>
                    <a:pt x="1617" y="1221"/>
                  </a:lnTo>
                  <a:lnTo>
                    <a:pt x="1617" y="1216"/>
                  </a:lnTo>
                  <a:lnTo>
                    <a:pt x="1610" y="1216"/>
                  </a:lnTo>
                  <a:lnTo>
                    <a:pt x="1605" y="1218"/>
                  </a:lnTo>
                  <a:lnTo>
                    <a:pt x="1603" y="1221"/>
                  </a:lnTo>
                  <a:lnTo>
                    <a:pt x="1601" y="1225"/>
                  </a:lnTo>
                  <a:lnTo>
                    <a:pt x="1600" y="1230"/>
                  </a:lnTo>
                  <a:lnTo>
                    <a:pt x="1598" y="1233"/>
                  </a:lnTo>
                  <a:lnTo>
                    <a:pt x="1595" y="1237"/>
                  </a:lnTo>
                  <a:lnTo>
                    <a:pt x="1589" y="1237"/>
                  </a:lnTo>
                  <a:lnTo>
                    <a:pt x="1589" y="1249"/>
                  </a:lnTo>
                  <a:lnTo>
                    <a:pt x="1589" y="1261"/>
                  </a:lnTo>
                  <a:lnTo>
                    <a:pt x="1588" y="1271"/>
                  </a:lnTo>
                  <a:lnTo>
                    <a:pt x="1583" y="1278"/>
                  </a:lnTo>
                  <a:lnTo>
                    <a:pt x="1589" y="1278"/>
                  </a:lnTo>
                  <a:close/>
                  <a:moveTo>
                    <a:pt x="1637" y="1243"/>
                  </a:moveTo>
                  <a:lnTo>
                    <a:pt x="1630" y="1243"/>
                  </a:lnTo>
                  <a:lnTo>
                    <a:pt x="1627" y="1245"/>
                  </a:lnTo>
                  <a:lnTo>
                    <a:pt x="1624" y="1249"/>
                  </a:lnTo>
                  <a:lnTo>
                    <a:pt x="1622" y="1252"/>
                  </a:lnTo>
                  <a:lnTo>
                    <a:pt x="1618" y="1261"/>
                  </a:lnTo>
                  <a:lnTo>
                    <a:pt x="1617" y="1271"/>
                  </a:lnTo>
                  <a:lnTo>
                    <a:pt x="1622" y="1271"/>
                  </a:lnTo>
                  <a:lnTo>
                    <a:pt x="1627" y="1269"/>
                  </a:lnTo>
                  <a:lnTo>
                    <a:pt x="1630" y="1267"/>
                  </a:lnTo>
                  <a:lnTo>
                    <a:pt x="1632" y="1262"/>
                  </a:lnTo>
                  <a:lnTo>
                    <a:pt x="1636" y="1254"/>
                  </a:lnTo>
                  <a:lnTo>
                    <a:pt x="1637" y="1243"/>
                  </a:lnTo>
                  <a:close/>
                  <a:moveTo>
                    <a:pt x="1562" y="1305"/>
                  </a:moveTo>
                  <a:lnTo>
                    <a:pt x="1564" y="1300"/>
                  </a:lnTo>
                  <a:lnTo>
                    <a:pt x="1566" y="1298"/>
                  </a:lnTo>
                  <a:lnTo>
                    <a:pt x="1569" y="1298"/>
                  </a:lnTo>
                  <a:lnTo>
                    <a:pt x="1572" y="1296"/>
                  </a:lnTo>
                  <a:lnTo>
                    <a:pt x="1574" y="1293"/>
                  </a:lnTo>
                  <a:lnTo>
                    <a:pt x="1576" y="1290"/>
                  </a:lnTo>
                  <a:lnTo>
                    <a:pt x="1576" y="1284"/>
                  </a:lnTo>
                  <a:lnTo>
                    <a:pt x="1564" y="1279"/>
                  </a:lnTo>
                  <a:lnTo>
                    <a:pt x="1550" y="1276"/>
                  </a:lnTo>
                  <a:lnTo>
                    <a:pt x="1537" y="1272"/>
                  </a:lnTo>
                  <a:lnTo>
                    <a:pt x="1521" y="1271"/>
                  </a:lnTo>
                  <a:lnTo>
                    <a:pt x="1520" y="1276"/>
                  </a:lnTo>
                  <a:lnTo>
                    <a:pt x="1516" y="1281"/>
                  </a:lnTo>
                  <a:lnTo>
                    <a:pt x="1514" y="1284"/>
                  </a:lnTo>
                  <a:lnTo>
                    <a:pt x="1514" y="1291"/>
                  </a:lnTo>
                  <a:lnTo>
                    <a:pt x="1516" y="1296"/>
                  </a:lnTo>
                  <a:lnTo>
                    <a:pt x="1518" y="1301"/>
                  </a:lnTo>
                  <a:lnTo>
                    <a:pt x="1521" y="1305"/>
                  </a:lnTo>
                  <a:lnTo>
                    <a:pt x="1521" y="1312"/>
                  </a:lnTo>
                  <a:lnTo>
                    <a:pt x="1533" y="1312"/>
                  </a:lnTo>
                  <a:lnTo>
                    <a:pt x="1545" y="1312"/>
                  </a:lnTo>
                  <a:lnTo>
                    <a:pt x="1555" y="1310"/>
                  </a:lnTo>
                  <a:lnTo>
                    <a:pt x="1562" y="1305"/>
                  </a:lnTo>
                  <a:close/>
                  <a:moveTo>
                    <a:pt x="1965" y="2349"/>
                  </a:moveTo>
                  <a:lnTo>
                    <a:pt x="1968" y="2344"/>
                  </a:lnTo>
                  <a:lnTo>
                    <a:pt x="1972" y="2339"/>
                  </a:lnTo>
                  <a:lnTo>
                    <a:pt x="1982" y="2332"/>
                  </a:lnTo>
                  <a:lnTo>
                    <a:pt x="1989" y="2330"/>
                  </a:lnTo>
                  <a:lnTo>
                    <a:pt x="1992" y="2327"/>
                  </a:lnTo>
                  <a:lnTo>
                    <a:pt x="1997" y="2322"/>
                  </a:lnTo>
                  <a:lnTo>
                    <a:pt x="1999" y="2315"/>
                  </a:lnTo>
                  <a:lnTo>
                    <a:pt x="1992" y="2316"/>
                  </a:lnTo>
                  <a:lnTo>
                    <a:pt x="1987" y="2315"/>
                  </a:lnTo>
                  <a:lnTo>
                    <a:pt x="1984" y="2311"/>
                  </a:lnTo>
                  <a:lnTo>
                    <a:pt x="1982" y="2308"/>
                  </a:lnTo>
                  <a:lnTo>
                    <a:pt x="1978" y="2299"/>
                  </a:lnTo>
                  <a:lnTo>
                    <a:pt x="1975" y="2296"/>
                  </a:lnTo>
                  <a:lnTo>
                    <a:pt x="1972" y="2294"/>
                  </a:lnTo>
                  <a:lnTo>
                    <a:pt x="1970" y="2299"/>
                  </a:lnTo>
                  <a:lnTo>
                    <a:pt x="1965" y="2301"/>
                  </a:lnTo>
                  <a:lnTo>
                    <a:pt x="1958" y="2301"/>
                  </a:lnTo>
                  <a:lnTo>
                    <a:pt x="1951" y="2301"/>
                  </a:lnTo>
                  <a:lnTo>
                    <a:pt x="1946" y="2303"/>
                  </a:lnTo>
                  <a:lnTo>
                    <a:pt x="1944" y="2305"/>
                  </a:lnTo>
                  <a:lnTo>
                    <a:pt x="1941" y="2306"/>
                  </a:lnTo>
                  <a:lnTo>
                    <a:pt x="1938" y="2308"/>
                  </a:lnTo>
                  <a:lnTo>
                    <a:pt x="1931" y="2306"/>
                  </a:lnTo>
                  <a:lnTo>
                    <a:pt x="1926" y="2306"/>
                  </a:lnTo>
                  <a:lnTo>
                    <a:pt x="1919" y="2310"/>
                  </a:lnTo>
                  <a:lnTo>
                    <a:pt x="1914" y="2315"/>
                  </a:lnTo>
                  <a:lnTo>
                    <a:pt x="1909" y="2315"/>
                  </a:lnTo>
                  <a:lnTo>
                    <a:pt x="1903" y="2315"/>
                  </a:lnTo>
                  <a:lnTo>
                    <a:pt x="1903" y="2323"/>
                  </a:lnTo>
                  <a:lnTo>
                    <a:pt x="1902" y="2330"/>
                  </a:lnTo>
                  <a:lnTo>
                    <a:pt x="1900" y="2337"/>
                  </a:lnTo>
                  <a:lnTo>
                    <a:pt x="1897" y="2342"/>
                  </a:lnTo>
                  <a:lnTo>
                    <a:pt x="1902" y="2344"/>
                  </a:lnTo>
                  <a:lnTo>
                    <a:pt x="1907" y="2345"/>
                  </a:lnTo>
                  <a:lnTo>
                    <a:pt x="1910" y="2349"/>
                  </a:lnTo>
                  <a:lnTo>
                    <a:pt x="1910" y="2356"/>
                  </a:lnTo>
                  <a:lnTo>
                    <a:pt x="1934" y="2349"/>
                  </a:lnTo>
                  <a:lnTo>
                    <a:pt x="1948" y="2349"/>
                  </a:lnTo>
                  <a:lnTo>
                    <a:pt x="1965" y="2349"/>
                  </a:lnTo>
                  <a:close/>
                  <a:moveTo>
                    <a:pt x="1924" y="2144"/>
                  </a:moveTo>
                  <a:lnTo>
                    <a:pt x="1924" y="2149"/>
                  </a:lnTo>
                  <a:lnTo>
                    <a:pt x="1924" y="2154"/>
                  </a:lnTo>
                  <a:lnTo>
                    <a:pt x="1927" y="2156"/>
                  </a:lnTo>
                  <a:lnTo>
                    <a:pt x="1929" y="2158"/>
                  </a:lnTo>
                  <a:lnTo>
                    <a:pt x="1938" y="2161"/>
                  </a:lnTo>
                  <a:lnTo>
                    <a:pt x="1941" y="2163"/>
                  </a:lnTo>
                  <a:lnTo>
                    <a:pt x="1944" y="2165"/>
                  </a:lnTo>
                  <a:lnTo>
                    <a:pt x="1943" y="2154"/>
                  </a:lnTo>
                  <a:lnTo>
                    <a:pt x="1944" y="2148"/>
                  </a:lnTo>
                  <a:lnTo>
                    <a:pt x="1948" y="2142"/>
                  </a:lnTo>
                  <a:lnTo>
                    <a:pt x="1953" y="2139"/>
                  </a:lnTo>
                  <a:lnTo>
                    <a:pt x="1958" y="2136"/>
                  </a:lnTo>
                  <a:lnTo>
                    <a:pt x="1961" y="2131"/>
                  </a:lnTo>
                  <a:lnTo>
                    <a:pt x="1965" y="2125"/>
                  </a:lnTo>
                  <a:lnTo>
                    <a:pt x="1965" y="2117"/>
                  </a:lnTo>
                  <a:lnTo>
                    <a:pt x="1970" y="2115"/>
                  </a:lnTo>
                  <a:lnTo>
                    <a:pt x="1972" y="2110"/>
                  </a:lnTo>
                  <a:lnTo>
                    <a:pt x="1972" y="2103"/>
                  </a:lnTo>
                  <a:lnTo>
                    <a:pt x="1972" y="2096"/>
                  </a:lnTo>
                  <a:lnTo>
                    <a:pt x="1961" y="2093"/>
                  </a:lnTo>
                  <a:lnTo>
                    <a:pt x="1955" y="2086"/>
                  </a:lnTo>
                  <a:lnTo>
                    <a:pt x="1944" y="2083"/>
                  </a:lnTo>
                  <a:lnTo>
                    <a:pt x="1938" y="2083"/>
                  </a:lnTo>
                  <a:lnTo>
                    <a:pt x="1931" y="2083"/>
                  </a:lnTo>
                  <a:lnTo>
                    <a:pt x="1919" y="2089"/>
                  </a:lnTo>
                  <a:lnTo>
                    <a:pt x="1914" y="2095"/>
                  </a:lnTo>
                  <a:lnTo>
                    <a:pt x="1910" y="2100"/>
                  </a:lnTo>
                  <a:lnTo>
                    <a:pt x="1905" y="2105"/>
                  </a:lnTo>
                  <a:lnTo>
                    <a:pt x="1903" y="2112"/>
                  </a:lnTo>
                  <a:lnTo>
                    <a:pt x="1902" y="2120"/>
                  </a:lnTo>
                  <a:lnTo>
                    <a:pt x="1903" y="2131"/>
                  </a:lnTo>
                  <a:lnTo>
                    <a:pt x="1897" y="2132"/>
                  </a:lnTo>
                  <a:lnTo>
                    <a:pt x="1893" y="2134"/>
                  </a:lnTo>
                  <a:lnTo>
                    <a:pt x="1890" y="2137"/>
                  </a:lnTo>
                  <a:lnTo>
                    <a:pt x="1890" y="2144"/>
                  </a:lnTo>
                  <a:lnTo>
                    <a:pt x="1924" y="2144"/>
                  </a:lnTo>
                  <a:close/>
                  <a:moveTo>
                    <a:pt x="1787" y="1748"/>
                  </a:moveTo>
                  <a:lnTo>
                    <a:pt x="1781" y="1754"/>
                  </a:lnTo>
                  <a:lnTo>
                    <a:pt x="1777" y="1759"/>
                  </a:lnTo>
                  <a:lnTo>
                    <a:pt x="1776" y="1767"/>
                  </a:lnTo>
                  <a:lnTo>
                    <a:pt x="1774" y="1776"/>
                  </a:lnTo>
                  <a:lnTo>
                    <a:pt x="1794" y="1776"/>
                  </a:lnTo>
                  <a:lnTo>
                    <a:pt x="1796" y="1771"/>
                  </a:lnTo>
                  <a:lnTo>
                    <a:pt x="1798" y="1769"/>
                  </a:lnTo>
                  <a:lnTo>
                    <a:pt x="1801" y="1769"/>
                  </a:lnTo>
                  <a:lnTo>
                    <a:pt x="1810" y="1769"/>
                  </a:lnTo>
                  <a:lnTo>
                    <a:pt x="1811" y="1767"/>
                  </a:lnTo>
                  <a:lnTo>
                    <a:pt x="1811" y="1765"/>
                  </a:lnTo>
                  <a:lnTo>
                    <a:pt x="1810" y="1760"/>
                  </a:lnTo>
                  <a:lnTo>
                    <a:pt x="1808" y="1755"/>
                  </a:lnTo>
                  <a:lnTo>
                    <a:pt x="1803" y="1754"/>
                  </a:lnTo>
                  <a:lnTo>
                    <a:pt x="1801" y="1752"/>
                  </a:lnTo>
                  <a:lnTo>
                    <a:pt x="1801" y="1748"/>
                  </a:lnTo>
                  <a:lnTo>
                    <a:pt x="1787" y="1748"/>
                  </a:lnTo>
                  <a:close/>
                  <a:moveTo>
                    <a:pt x="1849" y="1783"/>
                  </a:moveTo>
                  <a:lnTo>
                    <a:pt x="1849" y="1765"/>
                  </a:lnTo>
                  <a:lnTo>
                    <a:pt x="1851" y="1759"/>
                  </a:lnTo>
                  <a:lnTo>
                    <a:pt x="1852" y="1757"/>
                  </a:lnTo>
                  <a:lnTo>
                    <a:pt x="1856" y="1755"/>
                  </a:lnTo>
                  <a:lnTo>
                    <a:pt x="1857" y="1757"/>
                  </a:lnTo>
                  <a:lnTo>
                    <a:pt x="1859" y="1759"/>
                  </a:lnTo>
                  <a:lnTo>
                    <a:pt x="1862" y="1762"/>
                  </a:lnTo>
                  <a:lnTo>
                    <a:pt x="1868" y="1764"/>
                  </a:lnTo>
                  <a:lnTo>
                    <a:pt x="1869" y="1765"/>
                  </a:lnTo>
                  <a:lnTo>
                    <a:pt x="1869" y="1769"/>
                  </a:lnTo>
                  <a:lnTo>
                    <a:pt x="1890" y="1769"/>
                  </a:lnTo>
                  <a:lnTo>
                    <a:pt x="1893" y="1764"/>
                  </a:lnTo>
                  <a:lnTo>
                    <a:pt x="1897" y="1759"/>
                  </a:lnTo>
                  <a:lnTo>
                    <a:pt x="1900" y="1755"/>
                  </a:lnTo>
                  <a:lnTo>
                    <a:pt x="1903" y="1748"/>
                  </a:lnTo>
                  <a:lnTo>
                    <a:pt x="1907" y="1747"/>
                  </a:lnTo>
                  <a:lnTo>
                    <a:pt x="1909" y="1745"/>
                  </a:lnTo>
                  <a:lnTo>
                    <a:pt x="1910" y="1738"/>
                  </a:lnTo>
                  <a:lnTo>
                    <a:pt x="1912" y="1731"/>
                  </a:lnTo>
                  <a:lnTo>
                    <a:pt x="1914" y="1730"/>
                  </a:lnTo>
                  <a:lnTo>
                    <a:pt x="1917" y="1728"/>
                  </a:lnTo>
                  <a:lnTo>
                    <a:pt x="1917" y="1707"/>
                  </a:lnTo>
                  <a:lnTo>
                    <a:pt x="1915" y="1707"/>
                  </a:lnTo>
                  <a:lnTo>
                    <a:pt x="1914" y="1706"/>
                  </a:lnTo>
                  <a:lnTo>
                    <a:pt x="1912" y="1701"/>
                  </a:lnTo>
                  <a:lnTo>
                    <a:pt x="1912" y="1697"/>
                  </a:lnTo>
                  <a:lnTo>
                    <a:pt x="1914" y="1696"/>
                  </a:lnTo>
                  <a:lnTo>
                    <a:pt x="1917" y="1694"/>
                  </a:lnTo>
                  <a:lnTo>
                    <a:pt x="1922" y="1685"/>
                  </a:lnTo>
                  <a:lnTo>
                    <a:pt x="1924" y="1680"/>
                  </a:lnTo>
                  <a:lnTo>
                    <a:pt x="1924" y="1673"/>
                  </a:lnTo>
                  <a:lnTo>
                    <a:pt x="1915" y="1672"/>
                  </a:lnTo>
                  <a:lnTo>
                    <a:pt x="1910" y="1670"/>
                  </a:lnTo>
                  <a:lnTo>
                    <a:pt x="1905" y="1667"/>
                  </a:lnTo>
                  <a:lnTo>
                    <a:pt x="1897" y="1667"/>
                  </a:lnTo>
                  <a:lnTo>
                    <a:pt x="1895" y="1670"/>
                  </a:lnTo>
                  <a:lnTo>
                    <a:pt x="1893" y="1672"/>
                  </a:lnTo>
                  <a:lnTo>
                    <a:pt x="1888" y="1673"/>
                  </a:lnTo>
                  <a:lnTo>
                    <a:pt x="1876" y="1673"/>
                  </a:lnTo>
                  <a:lnTo>
                    <a:pt x="1874" y="1679"/>
                  </a:lnTo>
                  <a:lnTo>
                    <a:pt x="1873" y="1680"/>
                  </a:lnTo>
                  <a:lnTo>
                    <a:pt x="1869" y="1680"/>
                  </a:lnTo>
                  <a:lnTo>
                    <a:pt x="1842" y="1680"/>
                  </a:lnTo>
                  <a:lnTo>
                    <a:pt x="1830" y="1679"/>
                  </a:lnTo>
                  <a:lnTo>
                    <a:pt x="1825" y="1677"/>
                  </a:lnTo>
                  <a:lnTo>
                    <a:pt x="1822" y="1673"/>
                  </a:lnTo>
                  <a:lnTo>
                    <a:pt x="1816" y="1672"/>
                  </a:lnTo>
                  <a:lnTo>
                    <a:pt x="1815" y="1670"/>
                  </a:lnTo>
                  <a:lnTo>
                    <a:pt x="1815" y="1667"/>
                  </a:lnTo>
                  <a:lnTo>
                    <a:pt x="1811" y="1660"/>
                  </a:lnTo>
                  <a:lnTo>
                    <a:pt x="1806" y="1655"/>
                  </a:lnTo>
                  <a:lnTo>
                    <a:pt x="1801" y="1650"/>
                  </a:lnTo>
                  <a:lnTo>
                    <a:pt x="1794" y="1646"/>
                  </a:lnTo>
                  <a:lnTo>
                    <a:pt x="1793" y="1639"/>
                  </a:lnTo>
                  <a:lnTo>
                    <a:pt x="1791" y="1632"/>
                  </a:lnTo>
                  <a:lnTo>
                    <a:pt x="1787" y="1627"/>
                  </a:lnTo>
                  <a:lnTo>
                    <a:pt x="1787" y="1619"/>
                  </a:lnTo>
                  <a:lnTo>
                    <a:pt x="1784" y="1617"/>
                  </a:lnTo>
                  <a:lnTo>
                    <a:pt x="1781" y="1615"/>
                  </a:lnTo>
                  <a:lnTo>
                    <a:pt x="1777" y="1614"/>
                  </a:lnTo>
                  <a:lnTo>
                    <a:pt x="1774" y="1612"/>
                  </a:lnTo>
                  <a:lnTo>
                    <a:pt x="1772" y="1615"/>
                  </a:lnTo>
                  <a:lnTo>
                    <a:pt x="1770" y="1617"/>
                  </a:lnTo>
                  <a:lnTo>
                    <a:pt x="1767" y="1615"/>
                  </a:lnTo>
                  <a:lnTo>
                    <a:pt x="1767" y="1612"/>
                  </a:lnTo>
                  <a:lnTo>
                    <a:pt x="1765" y="1590"/>
                  </a:lnTo>
                  <a:lnTo>
                    <a:pt x="1762" y="1569"/>
                  </a:lnTo>
                  <a:lnTo>
                    <a:pt x="1758" y="1549"/>
                  </a:lnTo>
                  <a:lnTo>
                    <a:pt x="1758" y="1537"/>
                  </a:lnTo>
                  <a:lnTo>
                    <a:pt x="1760" y="1523"/>
                  </a:lnTo>
                  <a:lnTo>
                    <a:pt x="1755" y="1521"/>
                  </a:lnTo>
                  <a:lnTo>
                    <a:pt x="1753" y="1520"/>
                  </a:lnTo>
                  <a:lnTo>
                    <a:pt x="1753" y="1516"/>
                  </a:lnTo>
                  <a:lnTo>
                    <a:pt x="1741" y="1509"/>
                  </a:lnTo>
                  <a:lnTo>
                    <a:pt x="1738" y="1504"/>
                  </a:lnTo>
                  <a:lnTo>
                    <a:pt x="1733" y="1499"/>
                  </a:lnTo>
                  <a:lnTo>
                    <a:pt x="1729" y="1492"/>
                  </a:lnTo>
                  <a:lnTo>
                    <a:pt x="1728" y="1486"/>
                  </a:lnTo>
                  <a:lnTo>
                    <a:pt x="1726" y="1477"/>
                  </a:lnTo>
                  <a:lnTo>
                    <a:pt x="1726" y="1469"/>
                  </a:lnTo>
                  <a:lnTo>
                    <a:pt x="1685" y="1469"/>
                  </a:lnTo>
                  <a:lnTo>
                    <a:pt x="1680" y="1467"/>
                  </a:lnTo>
                  <a:lnTo>
                    <a:pt x="1678" y="1465"/>
                  </a:lnTo>
                  <a:lnTo>
                    <a:pt x="1678" y="1462"/>
                  </a:lnTo>
                  <a:lnTo>
                    <a:pt x="1673" y="1458"/>
                  </a:lnTo>
                  <a:lnTo>
                    <a:pt x="1670" y="1457"/>
                  </a:lnTo>
                  <a:lnTo>
                    <a:pt x="1666" y="1458"/>
                  </a:lnTo>
                  <a:lnTo>
                    <a:pt x="1665" y="1462"/>
                  </a:lnTo>
                  <a:lnTo>
                    <a:pt x="1663" y="1467"/>
                  </a:lnTo>
                  <a:lnTo>
                    <a:pt x="1661" y="1469"/>
                  </a:lnTo>
                  <a:lnTo>
                    <a:pt x="1658" y="1469"/>
                  </a:lnTo>
                  <a:lnTo>
                    <a:pt x="1646" y="1474"/>
                  </a:lnTo>
                  <a:lnTo>
                    <a:pt x="1634" y="1475"/>
                  </a:lnTo>
                  <a:lnTo>
                    <a:pt x="1622" y="1475"/>
                  </a:lnTo>
                  <a:lnTo>
                    <a:pt x="1610" y="1472"/>
                  </a:lnTo>
                  <a:lnTo>
                    <a:pt x="1598" y="1469"/>
                  </a:lnTo>
                  <a:lnTo>
                    <a:pt x="1588" y="1465"/>
                  </a:lnTo>
                  <a:lnTo>
                    <a:pt x="1569" y="1455"/>
                  </a:lnTo>
                  <a:lnTo>
                    <a:pt x="1564" y="1453"/>
                  </a:lnTo>
                  <a:lnTo>
                    <a:pt x="1562" y="1451"/>
                  </a:lnTo>
                  <a:lnTo>
                    <a:pt x="1562" y="1448"/>
                  </a:lnTo>
                  <a:lnTo>
                    <a:pt x="1521" y="1448"/>
                  </a:lnTo>
                  <a:lnTo>
                    <a:pt x="1521" y="1443"/>
                  </a:lnTo>
                  <a:lnTo>
                    <a:pt x="1520" y="1440"/>
                  </a:lnTo>
                  <a:lnTo>
                    <a:pt x="1516" y="1438"/>
                  </a:lnTo>
                  <a:lnTo>
                    <a:pt x="1513" y="1436"/>
                  </a:lnTo>
                  <a:lnTo>
                    <a:pt x="1504" y="1434"/>
                  </a:lnTo>
                  <a:lnTo>
                    <a:pt x="1502" y="1431"/>
                  </a:lnTo>
                  <a:lnTo>
                    <a:pt x="1501" y="1428"/>
                  </a:lnTo>
                  <a:lnTo>
                    <a:pt x="1487" y="1421"/>
                  </a:lnTo>
                  <a:lnTo>
                    <a:pt x="1473" y="1414"/>
                  </a:lnTo>
                  <a:lnTo>
                    <a:pt x="1468" y="1405"/>
                  </a:lnTo>
                  <a:lnTo>
                    <a:pt x="1462" y="1399"/>
                  </a:lnTo>
                  <a:lnTo>
                    <a:pt x="1456" y="1390"/>
                  </a:lnTo>
                  <a:lnTo>
                    <a:pt x="1453" y="1380"/>
                  </a:lnTo>
                  <a:lnTo>
                    <a:pt x="1448" y="1378"/>
                  </a:lnTo>
                  <a:lnTo>
                    <a:pt x="1446" y="1376"/>
                  </a:lnTo>
                  <a:lnTo>
                    <a:pt x="1446" y="1373"/>
                  </a:lnTo>
                  <a:lnTo>
                    <a:pt x="1446" y="1359"/>
                  </a:lnTo>
                  <a:lnTo>
                    <a:pt x="1443" y="1358"/>
                  </a:lnTo>
                  <a:lnTo>
                    <a:pt x="1441" y="1354"/>
                  </a:lnTo>
                  <a:lnTo>
                    <a:pt x="1439" y="1346"/>
                  </a:lnTo>
                  <a:lnTo>
                    <a:pt x="1434" y="1346"/>
                  </a:lnTo>
                  <a:lnTo>
                    <a:pt x="1431" y="1344"/>
                  </a:lnTo>
                  <a:lnTo>
                    <a:pt x="1427" y="1342"/>
                  </a:lnTo>
                  <a:lnTo>
                    <a:pt x="1426" y="1339"/>
                  </a:lnTo>
                  <a:lnTo>
                    <a:pt x="1412" y="1339"/>
                  </a:lnTo>
                  <a:lnTo>
                    <a:pt x="1400" y="1341"/>
                  </a:lnTo>
                  <a:lnTo>
                    <a:pt x="1388" y="1344"/>
                  </a:lnTo>
                  <a:lnTo>
                    <a:pt x="1380" y="1347"/>
                  </a:lnTo>
                  <a:lnTo>
                    <a:pt x="1363" y="1358"/>
                  </a:lnTo>
                  <a:lnTo>
                    <a:pt x="1354" y="1363"/>
                  </a:lnTo>
                  <a:lnTo>
                    <a:pt x="1344" y="1366"/>
                  </a:lnTo>
                  <a:lnTo>
                    <a:pt x="1340" y="1375"/>
                  </a:lnTo>
                  <a:lnTo>
                    <a:pt x="1337" y="1383"/>
                  </a:lnTo>
                  <a:lnTo>
                    <a:pt x="1334" y="1392"/>
                  </a:lnTo>
                  <a:lnTo>
                    <a:pt x="1330" y="1400"/>
                  </a:lnTo>
                  <a:lnTo>
                    <a:pt x="1269" y="1441"/>
                  </a:lnTo>
                  <a:lnTo>
                    <a:pt x="1260" y="1446"/>
                  </a:lnTo>
                  <a:lnTo>
                    <a:pt x="1257" y="1450"/>
                  </a:lnTo>
                  <a:lnTo>
                    <a:pt x="1255" y="1455"/>
                  </a:lnTo>
                  <a:lnTo>
                    <a:pt x="1260" y="1455"/>
                  </a:lnTo>
                  <a:lnTo>
                    <a:pt x="1265" y="1457"/>
                  </a:lnTo>
                  <a:lnTo>
                    <a:pt x="1274" y="1460"/>
                  </a:lnTo>
                  <a:lnTo>
                    <a:pt x="1283" y="1463"/>
                  </a:lnTo>
                  <a:lnTo>
                    <a:pt x="1289" y="1463"/>
                  </a:lnTo>
                  <a:lnTo>
                    <a:pt x="1296" y="1462"/>
                  </a:lnTo>
                  <a:lnTo>
                    <a:pt x="1296" y="1457"/>
                  </a:lnTo>
                  <a:lnTo>
                    <a:pt x="1298" y="1451"/>
                  </a:lnTo>
                  <a:lnTo>
                    <a:pt x="1300" y="1446"/>
                  </a:lnTo>
                  <a:lnTo>
                    <a:pt x="1301" y="1445"/>
                  </a:lnTo>
                  <a:lnTo>
                    <a:pt x="1308" y="1440"/>
                  </a:lnTo>
                  <a:lnTo>
                    <a:pt x="1317" y="1434"/>
                  </a:lnTo>
                  <a:lnTo>
                    <a:pt x="1317" y="1438"/>
                  </a:lnTo>
                  <a:lnTo>
                    <a:pt x="1318" y="1440"/>
                  </a:lnTo>
                  <a:lnTo>
                    <a:pt x="1323" y="1441"/>
                  </a:lnTo>
                  <a:lnTo>
                    <a:pt x="1337" y="1441"/>
                  </a:lnTo>
                  <a:lnTo>
                    <a:pt x="1364" y="1441"/>
                  </a:lnTo>
                  <a:lnTo>
                    <a:pt x="1368" y="1445"/>
                  </a:lnTo>
                  <a:lnTo>
                    <a:pt x="1371" y="1448"/>
                  </a:lnTo>
                  <a:lnTo>
                    <a:pt x="1380" y="1453"/>
                  </a:lnTo>
                  <a:lnTo>
                    <a:pt x="1387" y="1460"/>
                  </a:lnTo>
                  <a:lnTo>
                    <a:pt x="1390" y="1463"/>
                  </a:lnTo>
                  <a:lnTo>
                    <a:pt x="1392" y="1469"/>
                  </a:lnTo>
                  <a:lnTo>
                    <a:pt x="1397" y="1469"/>
                  </a:lnTo>
                  <a:lnTo>
                    <a:pt x="1404" y="1469"/>
                  </a:lnTo>
                  <a:lnTo>
                    <a:pt x="1412" y="1472"/>
                  </a:lnTo>
                  <a:lnTo>
                    <a:pt x="1419" y="1477"/>
                  </a:lnTo>
                  <a:lnTo>
                    <a:pt x="1426" y="1482"/>
                  </a:lnTo>
                  <a:lnTo>
                    <a:pt x="1453" y="1496"/>
                  </a:lnTo>
                  <a:lnTo>
                    <a:pt x="1458" y="1498"/>
                  </a:lnTo>
                  <a:lnTo>
                    <a:pt x="1460" y="1499"/>
                  </a:lnTo>
                  <a:lnTo>
                    <a:pt x="1460" y="1503"/>
                  </a:lnTo>
                  <a:lnTo>
                    <a:pt x="1465" y="1504"/>
                  </a:lnTo>
                  <a:lnTo>
                    <a:pt x="1467" y="1506"/>
                  </a:lnTo>
                  <a:lnTo>
                    <a:pt x="1467" y="1509"/>
                  </a:lnTo>
                  <a:lnTo>
                    <a:pt x="1470" y="1516"/>
                  </a:lnTo>
                  <a:lnTo>
                    <a:pt x="1475" y="1521"/>
                  </a:lnTo>
                  <a:lnTo>
                    <a:pt x="1480" y="1527"/>
                  </a:lnTo>
                  <a:lnTo>
                    <a:pt x="1487" y="1530"/>
                  </a:lnTo>
                  <a:lnTo>
                    <a:pt x="1492" y="1532"/>
                  </a:lnTo>
                  <a:lnTo>
                    <a:pt x="1494" y="1533"/>
                  </a:lnTo>
                  <a:lnTo>
                    <a:pt x="1494" y="1537"/>
                  </a:lnTo>
                  <a:lnTo>
                    <a:pt x="1528" y="1537"/>
                  </a:lnTo>
                  <a:lnTo>
                    <a:pt x="1526" y="1544"/>
                  </a:lnTo>
                  <a:lnTo>
                    <a:pt x="1528" y="1549"/>
                  </a:lnTo>
                  <a:lnTo>
                    <a:pt x="1531" y="1552"/>
                  </a:lnTo>
                  <a:lnTo>
                    <a:pt x="1535" y="1554"/>
                  </a:lnTo>
                  <a:lnTo>
                    <a:pt x="1543" y="1557"/>
                  </a:lnTo>
                  <a:lnTo>
                    <a:pt x="1547" y="1561"/>
                  </a:lnTo>
                  <a:lnTo>
                    <a:pt x="1549" y="1564"/>
                  </a:lnTo>
                  <a:lnTo>
                    <a:pt x="1549" y="1571"/>
                  </a:lnTo>
                  <a:lnTo>
                    <a:pt x="1549" y="1578"/>
                  </a:lnTo>
                  <a:lnTo>
                    <a:pt x="1545" y="1583"/>
                  </a:lnTo>
                  <a:lnTo>
                    <a:pt x="1543" y="1585"/>
                  </a:lnTo>
                  <a:lnTo>
                    <a:pt x="1542" y="1585"/>
                  </a:lnTo>
                  <a:lnTo>
                    <a:pt x="1543" y="1588"/>
                  </a:lnTo>
                  <a:lnTo>
                    <a:pt x="1545" y="1591"/>
                  </a:lnTo>
                  <a:lnTo>
                    <a:pt x="1549" y="1595"/>
                  </a:lnTo>
                  <a:lnTo>
                    <a:pt x="1549" y="1598"/>
                  </a:lnTo>
                  <a:lnTo>
                    <a:pt x="1557" y="1603"/>
                  </a:lnTo>
                  <a:lnTo>
                    <a:pt x="1560" y="1607"/>
                  </a:lnTo>
                  <a:lnTo>
                    <a:pt x="1562" y="1612"/>
                  </a:lnTo>
                  <a:lnTo>
                    <a:pt x="1579" y="1612"/>
                  </a:lnTo>
                  <a:lnTo>
                    <a:pt x="1596" y="1612"/>
                  </a:lnTo>
                  <a:lnTo>
                    <a:pt x="1610" y="1609"/>
                  </a:lnTo>
                  <a:lnTo>
                    <a:pt x="1624" y="1605"/>
                  </a:lnTo>
                  <a:lnTo>
                    <a:pt x="1651" y="1605"/>
                  </a:lnTo>
                  <a:lnTo>
                    <a:pt x="1656" y="1605"/>
                  </a:lnTo>
                  <a:lnTo>
                    <a:pt x="1659" y="1607"/>
                  </a:lnTo>
                  <a:lnTo>
                    <a:pt x="1663" y="1609"/>
                  </a:lnTo>
                  <a:lnTo>
                    <a:pt x="1665" y="1612"/>
                  </a:lnTo>
                  <a:lnTo>
                    <a:pt x="1671" y="1614"/>
                  </a:lnTo>
                  <a:lnTo>
                    <a:pt x="1675" y="1614"/>
                  </a:lnTo>
                  <a:lnTo>
                    <a:pt x="1683" y="1610"/>
                  </a:lnTo>
                  <a:lnTo>
                    <a:pt x="1689" y="1605"/>
                  </a:lnTo>
                  <a:lnTo>
                    <a:pt x="1694" y="1605"/>
                  </a:lnTo>
                  <a:lnTo>
                    <a:pt x="1699" y="1605"/>
                  </a:lnTo>
                  <a:lnTo>
                    <a:pt x="1699" y="1610"/>
                  </a:lnTo>
                  <a:lnTo>
                    <a:pt x="1699" y="1615"/>
                  </a:lnTo>
                  <a:lnTo>
                    <a:pt x="1702" y="1617"/>
                  </a:lnTo>
                  <a:lnTo>
                    <a:pt x="1704" y="1619"/>
                  </a:lnTo>
                  <a:lnTo>
                    <a:pt x="1712" y="1622"/>
                  </a:lnTo>
                  <a:lnTo>
                    <a:pt x="1716" y="1624"/>
                  </a:lnTo>
                  <a:lnTo>
                    <a:pt x="1719" y="1626"/>
                  </a:lnTo>
                  <a:lnTo>
                    <a:pt x="1719" y="1631"/>
                  </a:lnTo>
                  <a:lnTo>
                    <a:pt x="1719" y="1636"/>
                  </a:lnTo>
                  <a:lnTo>
                    <a:pt x="1723" y="1638"/>
                  </a:lnTo>
                  <a:lnTo>
                    <a:pt x="1724" y="1639"/>
                  </a:lnTo>
                  <a:lnTo>
                    <a:pt x="1733" y="1643"/>
                  </a:lnTo>
                  <a:lnTo>
                    <a:pt x="1736" y="1644"/>
                  </a:lnTo>
                  <a:lnTo>
                    <a:pt x="1740" y="1646"/>
                  </a:lnTo>
                  <a:lnTo>
                    <a:pt x="1740" y="1651"/>
                  </a:lnTo>
                  <a:lnTo>
                    <a:pt x="1740" y="1656"/>
                  </a:lnTo>
                  <a:lnTo>
                    <a:pt x="1743" y="1658"/>
                  </a:lnTo>
                  <a:lnTo>
                    <a:pt x="1745" y="1660"/>
                  </a:lnTo>
                  <a:lnTo>
                    <a:pt x="1753" y="1663"/>
                  </a:lnTo>
                  <a:lnTo>
                    <a:pt x="1757" y="1665"/>
                  </a:lnTo>
                  <a:lnTo>
                    <a:pt x="1760" y="1667"/>
                  </a:lnTo>
                  <a:lnTo>
                    <a:pt x="1764" y="1672"/>
                  </a:lnTo>
                  <a:lnTo>
                    <a:pt x="1767" y="1677"/>
                  </a:lnTo>
                  <a:lnTo>
                    <a:pt x="1770" y="1680"/>
                  </a:lnTo>
                  <a:lnTo>
                    <a:pt x="1774" y="1687"/>
                  </a:lnTo>
                  <a:lnTo>
                    <a:pt x="1774" y="1714"/>
                  </a:lnTo>
                  <a:lnTo>
                    <a:pt x="1781" y="1716"/>
                  </a:lnTo>
                  <a:lnTo>
                    <a:pt x="1787" y="1718"/>
                  </a:lnTo>
                  <a:lnTo>
                    <a:pt x="1791" y="1723"/>
                  </a:lnTo>
                  <a:lnTo>
                    <a:pt x="1794" y="1728"/>
                  </a:lnTo>
                  <a:lnTo>
                    <a:pt x="1803" y="1728"/>
                  </a:lnTo>
                  <a:lnTo>
                    <a:pt x="1810" y="1730"/>
                  </a:lnTo>
                  <a:lnTo>
                    <a:pt x="1815" y="1733"/>
                  </a:lnTo>
                  <a:lnTo>
                    <a:pt x="1822" y="1735"/>
                  </a:lnTo>
                  <a:lnTo>
                    <a:pt x="1823" y="1752"/>
                  </a:lnTo>
                  <a:lnTo>
                    <a:pt x="1827" y="1767"/>
                  </a:lnTo>
                  <a:lnTo>
                    <a:pt x="1830" y="1774"/>
                  </a:lnTo>
                  <a:lnTo>
                    <a:pt x="1834" y="1779"/>
                  </a:lnTo>
                  <a:lnTo>
                    <a:pt x="1840" y="1781"/>
                  </a:lnTo>
                  <a:lnTo>
                    <a:pt x="1849" y="1783"/>
                  </a:lnTo>
                  <a:close/>
                  <a:moveTo>
                    <a:pt x="1344" y="1312"/>
                  </a:moveTo>
                  <a:lnTo>
                    <a:pt x="1339" y="1310"/>
                  </a:lnTo>
                  <a:lnTo>
                    <a:pt x="1337" y="1305"/>
                  </a:lnTo>
                  <a:lnTo>
                    <a:pt x="1337" y="1298"/>
                  </a:lnTo>
                  <a:lnTo>
                    <a:pt x="1337" y="1291"/>
                  </a:lnTo>
                  <a:lnTo>
                    <a:pt x="1310" y="1291"/>
                  </a:lnTo>
                  <a:lnTo>
                    <a:pt x="1310" y="1298"/>
                  </a:lnTo>
                  <a:lnTo>
                    <a:pt x="1312" y="1303"/>
                  </a:lnTo>
                  <a:lnTo>
                    <a:pt x="1317" y="1312"/>
                  </a:lnTo>
                  <a:lnTo>
                    <a:pt x="1317" y="1313"/>
                  </a:lnTo>
                  <a:lnTo>
                    <a:pt x="1317" y="1315"/>
                  </a:lnTo>
                  <a:lnTo>
                    <a:pt x="1315" y="1317"/>
                  </a:lnTo>
                  <a:lnTo>
                    <a:pt x="1310" y="1318"/>
                  </a:lnTo>
                  <a:lnTo>
                    <a:pt x="1310" y="1322"/>
                  </a:lnTo>
                  <a:lnTo>
                    <a:pt x="1312" y="1324"/>
                  </a:lnTo>
                  <a:lnTo>
                    <a:pt x="1315" y="1324"/>
                  </a:lnTo>
                  <a:lnTo>
                    <a:pt x="1317" y="1325"/>
                  </a:lnTo>
                  <a:lnTo>
                    <a:pt x="1322" y="1334"/>
                  </a:lnTo>
                  <a:lnTo>
                    <a:pt x="1325" y="1337"/>
                  </a:lnTo>
                  <a:lnTo>
                    <a:pt x="1330" y="1339"/>
                  </a:lnTo>
                  <a:lnTo>
                    <a:pt x="1329" y="1334"/>
                  </a:lnTo>
                  <a:lnTo>
                    <a:pt x="1330" y="1329"/>
                  </a:lnTo>
                  <a:lnTo>
                    <a:pt x="1332" y="1325"/>
                  </a:lnTo>
                  <a:lnTo>
                    <a:pt x="1335" y="1324"/>
                  </a:lnTo>
                  <a:lnTo>
                    <a:pt x="1340" y="1318"/>
                  </a:lnTo>
                  <a:lnTo>
                    <a:pt x="1342" y="1317"/>
                  </a:lnTo>
                  <a:lnTo>
                    <a:pt x="1344" y="1312"/>
                  </a:lnTo>
                  <a:close/>
                  <a:moveTo>
                    <a:pt x="1446" y="1264"/>
                  </a:moveTo>
                  <a:lnTo>
                    <a:pt x="1438" y="1269"/>
                  </a:lnTo>
                  <a:lnTo>
                    <a:pt x="1431" y="1274"/>
                  </a:lnTo>
                  <a:lnTo>
                    <a:pt x="1429" y="1276"/>
                  </a:lnTo>
                  <a:lnTo>
                    <a:pt x="1427" y="1281"/>
                  </a:lnTo>
                  <a:lnTo>
                    <a:pt x="1426" y="1286"/>
                  </a:lnTo>
                  <a:lnTo>
                    <a:pt x="1426" y="1291"/>
                  </a:lnTo>
                  <a:lnTo>
                    <a:pt x="1433" y="1291"/>
                  </a:lnTo>
                  <a:lnTo>
                    <a:pt x="1436" y="1295"/>
                  </a:lnTo>
                  <a:lnTo>
                    <a:pt x="1441" y="1296"/>
                  </a:lnTo>
                  <a:lnTo>
                    <a:pt x="1446" y="1298"/>
                  </a:lnTo>
                  <a:lnTo>
                    <a:pt x="1453" y="1298"/>
                  </a:lnTo>
                  <a:lnTo>
                    <a:pt x="1456" y="1295"/>
                  </a:lnTo>
                  <a:lnTo>
                    <a:pt x="1462" y="1293"/>
                  </a:lnTo>
                  <a:lnTo>
                    <a:pt x="1467" y="1291"/>
                  </a:lnTo>
                  <a:lnTo>
                    <a:pt x="1470" y="1286"/>
                  </a:lnTo>
                  <a:lnTo>
                    <a:pt x="1472" y="1279"/>
                  </a:lnTo>
                  <a:lnTo>
                    <a:pt x="1473" y="1272"/>
                  </a:lnTo>
                  <a:lnTo>
                    <a:pt x="1473" y="1264"/>
                  </a:lnTo>
                  <a:lnTo>
                    <a:pt x="1468" y="1262"/>
                  </a:lnTo>
                  <a:lnTo>
                    <a:pt x="1467" y="1261"/>
                  </a:lnTo>
                  <a:lnTo>
                    <a:pt x="1467" y="1257"/>
                  </a:lnTo>
                  <a:lnTo>
                    <a:pt x="1453" y="1257"/>
                  </a:lnTo>
                  <a:lnTo>
                    <a:pt x="1453" y="1261"/>
                  </a:lnTo>
                  <a:lnTo>
                    <a:pt x="1451" y="1262"/>
                  </a:lnTo>
                  <a:lnTo>
                    <a:pt x="1446" y="1264"/>
                  </a:lnTo>
                  <a:close/>
                  <a:moveTo>
                    <a:pt x="1835" y="1973"/>
                  </a:moveTo>
                  <a:lnTo>
                    <a:pt x="1840" y="1965"/>
                  </a:lnTo>
                  <a:lnTo>
                    <a:pt x="1847" y="1958"/>
                  </a:lnTo>
                  <a:lnTo>
                    <a:pt x="1854" y="1951"/>
                  </a:lnTo>
                  <a:lnTo>
                    <a:pt x="1862" y="1946"/>
                  </a:lnTo>
                  <a:lnTo>
                    <a:pt x="1869" y="1946"/>
                  </a:lnTo>
                  <a:lnTo>
                    <a:pt x="1874" y="1944"/>
                  </a:lnTo>
                  <a:lnTo>
                    <a:pt x="1883" y="1939"/>
                  </a:lnTo>
                  <a:lnTo>
                    <a:pt x="1883" y="1931"/>
                  </a:lnTo>
                  <a:lnTo>
                    <a:pt x="1880" y="1926"/>
                  </a:lnTo>
                  <a:lnTo>
                    <a:pt x="1876" y="1919"/>
                  </a:lnTo>
                  <a:lnTo>
                    <a:pt x="1876" y="1912"/>
                  </a:lnTo>
                  <a:lnTo>
                    <a:pt x="1876" y="1909"/>
                  </a:lnTo>
                  <a:lnTo>
                    <a:pt x="1880" y="1905"/>
                  </a:lnTo>
                  <a:lnTo>
                    <a:pt x="1881" y="1902"/>
                  </a:lnTo>
                  <a:lnTo>
                    <a:pt x="1883" y="1898"/>
                  </a:lnTo>
                  <a:lnTo>
                    <a:pt x="1878" y="1898"/>
                  </a:lnTo>
                  <a:lnTo>
                    <a:pt x="1876" y="1895"/>
                  </a:lnTo>
                  <a:lnTo>
                    <a:pt x="1871" y="1890"/>
                  </a:lnTo>
                  <a:lnTo>
                    <a:pt x="1869" y="1887"/>
                  </a:lnTo>
                  <a:lnTo>
                    <a:pt x="1866" y="1885"/>
                  </a:lnTo>
                  <a:lnTo>
                    <a:pt x="1861" y="1885"/>
                  </a:lnTo>
                  <a:lnTo>
                    <a:pt x="1856" y="1885"/>
                  </a:lnTo>
                  <a:lnTo>
                    <a:pt x="1854" y="1890"/>
                  </a:lnTo>
                  <a:lnTo>
                    <a:pt x="1849" y="1892"/>
                  </a:lnTo>
                  <a:lnTo>
                    <a:pt x="1842" y="1892"/>
                  </a:lnTo>
                  <a:lnTo>
                    <a:pt x="1835" y="1892"/>
                  </a:lnTo>
                  <a:lnTo>
                    <a:pt x="1834" y="1897"/>
                  </a:lnTo>
                  <a:lnTo>
                    <a:pt x="1830" y="1900"/>
                  </a:lnTo>
                  <a:lnTo>
                    <a:pt x="1822" y="1905"/>
                  </a:lnTo>
                  <a:lnTo>
                    <a:pt x="1822" y="1916"/>
                  </a:lnTo>
                  <a:lnTo>
                    <a:pt x="1822" y="1926"/>
                  </a:lnTo>
                  <a:lnTo>
                    <a:pt x="1822" y="1946"/>
                  </a:lnTo>
                  <a:lnTo>
                    <a:pt x="1822" y="1956"/>
                  </a:lnTo>
                  <a:lnTo>
                    <a:pt x="1823" y="1965"/>
                  </a:lnTo>
                  <a:lnTo>
                    <a:pt x="1828" y="1970"/>
                  </a:lnTo>
                  <a:lnTo>
                    <a:pt x="1832" y="1972"/>
                  </a:lnTo>
                  <a:lnTo>
                    <a:pt x="1835" y="1973"/>
                  </a:lnTo>
                  <a:close/>
                  <a:moveTo>
                    <a:pt x="2033" y="588"/>
                  </a:moveTo>
                  <a:lnTo>
                    <a:pt x="2031" y="592"/>
                  </a:lnTo>
                  <a:lnTo>
                    <a:pt x="2031" y="595"/>
                  </a:lnTo>
                  <a:lnTo>
                    <a:pt x="2033" y="599"/>
                  </a:lnTo>
                  <a:lnTo>
                    <a:pt x="2036" y="600"/>
                  </a:lnTo>
                  <a:lnTo>
                    <a:pt x="2045" y="604"/>
                  </a:lnTo>
                  <a:lnTo>
                    <a:pt x="2053" y="609"/>
                  </a:lnTo>
                  <a:lnTo>
                    <a:pt x="2055" y="612"/>
                  </a:lnTo>
                  <a:lnTo>
                    <a:pt x="2057" y="616"/>
                  </a:lnTo>
                  <a:lnTo>
                    <a:pt x="2059" y="619"/>
                  </a:lnTo>
                  <a:lnTo>
                    <a:pt x="2060" y="623"/>
                  </a:lnTo>
                  <a:lnTo>
                    <a:pt x="2069" y="628"/>
                  </a:lnTo>
                  <a:lnTo>
                    <a:pt x="2079" y="631"/>
                  </a:lnTo>
                  <a:lnTo>
                    <a:pt x="2091" y="633"/>
                  </a:lnTo>
                  <a:lnTo>
                    <a:pt x="2105" y="631"/>
                  </a:lnTo>
                  <a:lnTo>
                    <a:pt x="2115" y="626"/>
                  </a:lnTo>
                  <a:lnTo>
                    <a:pt x="2120" y="623"/>
                  </a:lnTo>
                  <a:lnTo>
                    <a:pt x="2123" y="619"/>
                  </a:lnTo>
                  <a:lnTo>
                    <a:pt x="2127" y="614"/>
                  </a:lnTo>
                  <a:lnTo>
                    <a:pt x="2128" y="609"/>
                  </a:lnTo>
                  <a:lnTo>
                    <a:pt x="2128" y="602"/>
                  </a:lnTo>
                  <a:lnTo>
                    <a:pt x="2128" y="595"/>
                  </a:lnTo>
                  <a:lnTo>
                    <a:pt x="2127" y="590"/>
                  </a:lnTo>
                  <a:lnTo>
                    <a:pt x="2123" y="585"/>
                  </a:lnTo>
                  <a:lnTo>
                    <a:pt x="2118" y="582"/>
                  </a:lnTo>
                  <a:lnTo>
                    <a:pt x="2113" y="578"/>
                  </a:lnTo>
                  <a:lnTo>
                    <a:pt x="2099" y="575"/>
                  </a:lnTo>
                  <a:lnTo>
                    <a:pt x="2086" y="575"/>
                  </a:lnTo>
                  <a:lnTo>
                    <a:pt x="2071" y="577"/>
                  </a:lnTo>
                  <a:lnTo>
                    <a:pt x="2055" y="580"/>
                  </a:lnTo>
                  <a:lnTo>
                    <a:pt x="2043" y="583"/>
                  </a:lnTo>
                  <a:lnTo>
                    <a:pt x="2033" y="588"/>
                  </a:lnTo>
                  <a:close/>
                  <a:moveTo>
                    <a:pt x="1931" y="1066"/>
                  </a:moveTo>
                  <a:lnTo>
                    <a:pt x="1932" y="1069"/>
                  </a:lnTo>
                  <a:lnTo>
                    <a:pt x="1934" y="1073"/>
                  </a:lnTo>
                  <a:lnTo>
                    <a:pt x="1936" y="1076"/>
                  </a:lnTo>
                  <a:lnTo>
                    <a:pt x="1938" y="1080"/>
                  </a:lnTo>
                  <a:lnTo>
                    <a:pt x="1944" y="1080"/>
                  </a:lnTo>
                  <a:lnTo>
                    <a:pt x="1948" y="1078"/>
                  </a:lnTo>
                  <a:lnTo>
                    <a:pt x="1951" y="1075"/>
                  </a:lnTo>
                  <a:lnTo>
                    <a:pt x="1953" y="1071"/>
                  </a:lnTo>
                  <a:lnTo>
                    <a:pt x="1955" y="1066"/>
                  </a:lnTo>
                  <a:lnTo>
                    <a:pt x="1956" y="1063"/>
                  </a:lnTo>
                  <a:lnTo>
                    <a:pt x="1960" y="1059"/>
                  </a:lnTo>
                  <a:lnTo>
                    <a:pt x="1965" y="1059"/>
                  </a:lnTo>
                  <a:lnTo>
                    <a:pt x="1966" y="1054"/>
                  </a:lnTo>
                  <a:lnTo>
                    <a:pt x="1968" y="1052"/>
                  </a:lnTo>
                  <a:lnTo>
                    <a:pt x="1972" y="1052"/>
                  </a:lnTo>
                  <a:lnTo>
                    <a:pt x="1977" y="1044"/>
                  </a:lnTo>
                  <a:lnTo>
                    <a:pt x="1978" y="1039"/>
                  </a:lnTo>
                  <a:lnTo>
                    <a:pt x="1978" y="1032"/>
                  </a:lnTo>
                  <a:lnTo>
                    <a:pt x="1972" y="1032"/>
                  </a:lnTo>
                  <a:lnTo>
                    <a:pt x="1966" y="1030"/>
                  </a:lnTo>
                  <a:lnTo>
                    <a:pt x="1965" y="1028"/>
                  </a:lnTo>
                  <a:lnTo>
                    <a:pt x="1965" y="1025"/>
                  </a:lnTo>
                  <a:lnTo>
                    <a:pt x="1960" y="1022"/>
                  </a:lnTo>
                  <a:lnTo>
                    <a:pt x="1953" y="1020"/>
                  </a:lnTo>
                  <a:lnTo>
                    <a:pt x="1946" y="1018"/>
                  </a:lnTo>
                  <a:lnTo>
                    <a:pt x="1938" y="1018"/>
                  </a:lnTo>
                  <a:lnTo>
                    <a:pt x="1934" y="1022"/>
                  </a:lnTo>
                  <a:lnTo>
                    <a:pt x="1934" y="1023"/>
                  </a:lnTo>
                  <a:lnTo>
                    <a:pt x="1934" y="1030"/>
                  </a:lnTo>
                  <a:lnTo>
                    <a:pt x="1936" y="1037"/>
                  </a:lnTo>
                  <a:lnTo>
                    <a:pt x="1938" y="1046"/>
                  </a:lnTo>
                  <a:lnTo>
                    <a:pt x="1936" y="1051"/>
                  </a:lnTo>
                  <a:lnTo>
                    <a:pt x="1934" y="1054"/>
                  </a:lnTo>
                  <a:lnTo>
                    <a:pt x="1931" y="1059"/>
                  </a:lnTo>
                  <a:lnTo>
                    <a:pt x="1931" y="1066"/>
                  </a:lnTo>
                  <a:close/>
                  <a:moveTo>
                    <a:pt x="1999" y="1898"/>
                  </a:moveTo>
                  <a:lnTo>
                    <a:pt x="1978" y="1898"/>
                  </a:lnTo>
                  <a:lnTo>
                    <a:pt x="1978" y="1912"/>
                  </a:lnTo>
                  <a:lnTo>
                    <a:pt x="1970" y="1914"/>
                  </a:lnTo>
                  <a:lnTo>
                    <a:pt x="1966" y="1916"/>
                  </a:lnTo>
                  <a:lnTo>
                    <a:pt x="1965" y="1919"/>
                  </a:lnTo>
                  <a:lnTo>
                    <a:pt x="1968" y="1921"/>
                  </a:lnTo>
                  <a:lnTo>
                    <a:pt x="1970" y="1924"/>
                  </a:lnTo>
                  <a:lnTo>
                    <a:pt x="1972" y="1927"/>
                  </a:lnTo>
                  <a:lnTo>
                    <a:pt x="1972" y="1933"/>
                  </a:lnTo>
                  <a:lnTo>
                    <a:pt x="1980" y="1934"/>
                  </a:lnTo>
                  <a:lnTo>
                    <a:pt x="1987" y="1933"/>
                  </a:lnTo>
                  <a:lnTo>
                    <a:pt x="1992" y="1931"/>
                  </a:lnTo>
                  <a:lnTo>
                    <a:pt x="1995" y="1926"/>
                  </a:lnTo>
                  <a:lnTo>
                    <a:pt x="1999" y="1921"/>
                  </a:lnTo>
                  <a:lnTo>
                    <a:pt x="1999" y="1914"/>
                  </a:lnTo>
                  <a:lnTo>
                    <a:pt x="1999" y="1898"/>
                  </a:lnTo>
                  <a:close/>
                  <a:moveTo>
                    <a:pt x="1685" y="1134"/>
                  </a:moveTo>
                  <a:lnTo>
                    <a:pt x="1678" y="1134"/>
                  </a:lnTo>
                  <a:lnTo>
                    <a:pt x="1673" y="1136"/>
                  </a:lnTo>
                  <a:lnTo>
                    <a:pt x="1670" y="1138"/>
                  </a:lnTo>
                  <a:lnTo>
                    <a:pt x="1668" y="1141"/>
                  </a:lnTo>
                  <a:lnTo>
                    <a:pt x="1665" y="1145"/>
                  </a:lnTo>
                  <a:lnTo>
                    <a:pt x="1665" y="1150"/>
                  </a:lnTo>
                  <a:lnTo>
                    <a:pt x="1665" y="1162"/>
                  </a:lnTo>
                  <a:lnTo>
                    <a:pt x="1670" y="1162"/>
                  </a:lnTo>
                  <a:lnTo>
                    <a:pt x="1675" y="1160"/>
                  </a:lnTo>
                  <a:lnTo>
                    <a:pt x="1678" y="1158"/>
                  </a:lnTo>
                  <a:lnTo>
                    <a:pt x="1680" y="1153"/>
                  </a:lnTo>
                  <a:lnTo>
                    <a:pt x="1683" y="1145"/>
                  </a:lnTo>
                  <a:lnTo>
                    <a:pt x="1685" y="1134"/>
                  </a:lnTo>
                  <a:close/>
                  <a:moveTo>
                    <a:pt x="1876" y="2417"/>
                  </a:moveTo>
                  <a:lnTo>
                    <a:pt x="1869" y="2415"/>
                  </a:lnTo>
                  <a:lnTo>
                    <a:pt x="1866" y="2410"/>
                  </a:lnTo>
                  <a:lnTo>
                    <a:pt x="1861" y="2407"/>
                  </a:lnTo>
                  <a:lnTo>
                    <a:pt x="1856" y="2403"/>
                  </a:lnTo>
                  <a:lnTo>
                    <a:pt x="1856" y="2424"/>
                  </a:lnTo>
                  <a:lnTo>
                    <a:pt x="1869" y="2424"/>
                  </a:lnTo>
                  <a:lnTo>
                    <a:pt x="1874" y="2422"/>
                  </a:lnTo>
                  <a:lnTo>
                    <a:pt x="1876" y="2420"/>
                  </a:lnTo>
                  <a:lnTo>
                    <a:pt x="1876" y="2417"/>
                  </a:lnTo>
                  <a:close/>
                  <a:moveTo>
                    <a:pt x="1910" y="2055"/>
                  </a:moveTo>
                  <a:lnTo>
                    <a:pt x="1910" y="2045"/>
                  </a:lnTo>
                  <a:lnTo>
                    <a:pt x="1910" y="2037"/>
                  </a:lnTo>
                  <a:lnTo>
                    <a:pt x="1914" y="2021"/>
                  </a:lnTo>
                  <a:lnTo>
                    <a:pt x="1919" y="2008"/>
                  </a:lnTo>
                  <a:lnTo>
                    <a:pt x="1924" y="1994"/>
                  </a:lnTo>
                  <a:lnTo>
                    <a:pt x="1919" y="1992"/>
                  </a:lnTo>
                  <a:lnTo>
                    <a:pt x="1914" y="1989"/>
                  </a:lnTo>
                  <a:lnTo>
                    <a:pt x="1907" y="1980"/>
                  </a:lnTo>
                  <a:lnTo>
                    <a:pt x="1903" y="1977"/>
                  </a:lnTo>
                  <a:lnTo>
                    <a:pt x="1898" y="1973"/>
                  </a:lnTo>
                  <a:lnTo>
                    <a:pt x="1891" y="1972"/>
                  </a:lnTo>
                  <a:lnTo>
                    <a:pt x="1883" y="1973"/>
                  </a:lnTo>
                  <a:lnTo>
                    <a:pt x="1880" y="1980"/>
                  </a:lnTo>
                  <a:lnTo>
                    <a:pt x="1876" y="1987"/>
                  </a:lnTo>
                  <a:lnTo>
                    <a:pt x="1876" y="1997"/>
                  </a:lnTo>
                  <a:lnTo>
                    <a:pt x="1876" y="2008"/>
                  </a:lnTo>
                  <a:lnTo>
                    <a:pt x="1869" y="2008"/>
                  </a:lnTo>
                  <a:lnTo>
                    <a:pt x="1869" y="2049"/>
                  </a:lnTo>
                  <a:lnTo>
                    <a:pt x="1878" y="2049"/>
                  </a:lnTo>
                  <a:lnTo>
                    <a:pt x="1885" y="2050"/>
                  </a:lnTo>
                  <a:lnTo>
                    <a:pt x="1890" y="2054"/>
                  </a:lnTo>
                  <a:lnTo>
                    <a:pt x="1897" y="2055"/>
                  </a:lnTo>
                  <a:lnTo>
                    <a:pt x="1898" y="2052"/>
                  </a:lnTo>
                  <a:lnTo>
                    <a:pt x="1902" y="2052"/>
                  </a:lnTo>
                  <a:lnTo>
                    <a:pt x="1905" y="2054"/>
                  </a:lnTo>
                  <a:lnTo>
                    <a:pt x="1910" y="2055"/>
                  </a:lnTo>
                  <a:close/>
                  <a:moveTo>
                    <a:pt x="1822" y="1312"/>
                  </a:moveTo>
                  <a:lnTo>
                    <a:pt x="1808" y="1312"/>
                  </a:lnTo>
                  <a:lnTo>
                    <a:pt x="1806" y="1307"/>
                  </a:lnTo>
                  <a:lnTo>
                    <a:pt x="1805" y="1305"/>
                  </a:lnTo>
                  <a:lnTo>
                    <a:pt x="1803" y="1307"/>
                  </a:lnTo>
                  <a:lnTo>
                    <a:pt x="1799" y="1308"/>
                  </a:lnTo>
                  <a:lnTo>
                    <a:pt x="1796" y="1312"/>
                  </a:lnTo>
                  <a:lnTo>
                    <a:pt x="1794" y="1317"/>
                  </a:lnTo>
                  <a:lnTo>
                    <a:pt x="1793" y="1320"/>
                  </a:lnTo>
                  <a:lnTo>
                    <a:pt x="1794" y="1325"/>
                  </a:lnTo>
                  <a:lnTo>
                    <a:pt x="1801" y="1325"/>
                  </a:lnTo>
                  <a:lnTo>
                    <a:pt x="1801" y="1330"/>
                  </a:lnTo>
                  <a:lnTo>
                    <a:pt x="1803" y="1336"/>
                  </a:lnTo>
                  <a:lnTo>
                    <a:pt x="1806" y="1344"/>
                  </a:lnTo>
                  <a:lnTo>
                    <a:pt x="1810" y="1353"/>
                  </a:lnTo>
                  <a:lnTo>
                    <a:pt x="1810" y="1359"/>
                  </a:lnTo>
                  <a:lnTo>
                    <a:pt x="1808" y="1366"/>
                  </a:lnTo>
                  <a:lnTo>
                    <a:pt x="1805" y="1365"/>
                  </a:lnTo>
                  <a:lnTo>
                    <a:pt x="1801" y="1363"/>
                  </a:lnTo>
                  <a:lnTo>
                    <a:pt x="1798" y="1361"/>
                  </a:lnTo>
                  <a:lnTo>
                    <a:pt x="1794" y="1359"/>
                  </a:lnTo>
                  <a:lnTo>
                    <a:pt x="1794" y="1363"/>
                  </a:lnTo>
                  <a:lnTo>
                    <a:pt x="1794" y="1366"/>
                  </a:lnTo>
                  <a:lnTo>
                    <a:pt x="1794" y="1370"/>
                  </a:lnTo>
                  <a:lnTo>
                    <a:pt x="1794" y="1373"/>
                  </a:lnTo>
                  <a:lnTo>
                    <a:pt x="1796" y="1373"/>
                  </a:lnTo>
                  <a:lnTo>
                    <a:pt x="1801" y="1373"/>
                  </a:lnTo>
                  <a:lnTo>
                    <a:pt x="1805" y="1373"/>
                  </a:lnTo>
                  <a:lnTo>
                    <a:pt x="1808" y="1373"/>
                  </a:lnTo>
                  <a:lnTo>
                    <a:pt x="1816" y="1378"/>
                  </a:lnTo>
                  <a:lnTo>
                    <a:pt x="1820" y="1378"/>
                  </a:lnTo>
                  <a:lnTo>
                    <a:pt x="1822" y="1373"/>
                  </a:lnTo>
                  <a:lnTo>
                    <a:pt x="1849" y="1373"/>
                  </a:lnTo>
                  <a:lnTo>
                    <a:pt x="1844" y="1382"/>
                  </a:lnTo>
                  <a:lnTo>
                    <a:pt x="1842" y="1387"/>
                  </a:lnTo>
                  <a:lnTo>
                    <a:pt x="1842" y="1394"/>
                  </a:lnTo>
                  <a:lnTo>
                    <a:pt x="1851" y="1399"/>
                  </a:lnTo>
                  <a:lnTo>
                    <a:pt x="1854" y="1402"/>
                  </a:lnTo>
                  <a:lnTo>
                    <a:pt x="1856" y="1407"/>
                  </a:lnTo>
                  <a:lnTo>
                    <a:pt x="1869" y="1409"/>
                  </a:lnTo>
                  <a:lnTo>
                    <a:pt x="1881" y="1405"/>
                  </a:lnTo>
                  <a:lnTo>
                    <a:pt x="1891" y="1404"/>
                  </a:lnTo>
                  <a:lnTo>
                    <a:pt x="1903" y="1400"/>
                  </a:lnTo>
                  <a:lnTo>
                    <a:pt x="1903" y="1380"/>
                  </a:lnTo>
                  <a:lnTo>
                    <a:pt x="1907" y="1380"/>
                  </a:lnTo>
                  <a:lnTo>
                    <a:pt x="1909" y="1378"/>
                  </a:lnTo>
                  <a:lnTo>
                    <a:pt x="1910" y="1373"/>
                  </a:lnTo>
                  <a:lnTo>
                    <a:pt x="1907" y="1373"/>
                  </a:lnTo>
                  <a:lnTo>
                    <a:pt x="1905" y="1371"/>
                  </a:lnTo>
                  <a:lnTo>
                    <a:pt x="1905" y="1365"/>
                  </a:lnTo>
                  <a:lnTo>
                    <a:pt x="1905" y="1358"/>
                  </a:lnTo>
                  <a:lnTo>
                    <a:pt x="1905" y="1354"/>
                  </a:lnTo>
                  <a:lnTo>
                    <a:pt x="1903" y="1353"/>
                  </a:lnTo>
                  <a:lnTo>
                    <a:pt x="1900" y="1354"/>
                  </a:lnTo>
                  <a:lnTo>
                    <a:pt x="1897" y="1356"/>
                  </a:lnTo>
                  <a:lnTo>
                    <a:pt x="1893" y="1359"/>
                  </a:lnTo>
                  <a:lnTo>
                    <a:pt x="1891" y="1359"/>
                  </a:lnTo>
                  <a:lnTo>
                    <a:pt x="1890" y="1359"/>
                  </a:lnTo>
                  <a:lnTo>
                    <a:pt x="1886" y="1353"/>
                  </a:lnTo>
                  <a:lnTo>
                    <a:pt x="1883" y="1346"/>
                  </a:lnTo>
                  <a:lnTo>
                    <a:pt x="1888" y="1346"/>
                  </a:lnTo>
                  <a:lnTo>
                    <a:pt x="1891" y="1344"/>
                  </a:lnTo>
                  <a:lnTo>
                    <a:pt x="1895" y="1342"/>
                  </a:lnTo>
                  <a:lnTo>
                    <a:pt x="1897" y="1339"/>
                  </a:lnTo>
                  <a:lnTo>
                    <a:pt x="1891" y="1336"/>
                  </a:lnTo>
                  <a:lnTo>
                    <a:pt x="1888" y="1330"/>
                  </a:lnTo>
                  <a:lnTo>
                    <a:pt x="1883" y="1318"/>
                  </a:lnTo>
                  <a:lnTo>
                    <a:pt x="1881" y="1312"/>
                  </a:lnTo>
                  <a:lnTo>
                    <a:pt x="1876" y="1308"/>
                  </a:lnTo>
                  <a:lnTo>
                    <a:pt x="1871" y="1305"/>
                  </a:lnTo>
                  <a:lnTo>
                    <a:pt x="1862" y="1305"/>
                  </a:lnTo>
                  <a:lnTo>
                    <a:pt x="1862" y="1317"/>
                  </a:lnTo>
                  <a:lnTo>
                    <a:pt x="1861" y="1329"/>
                  </a:lnTo>
                  <a:lnTo>
                    <a:pt x="1859" y="1332"/>
                  </a:lnTo>
                  <a:lnTo>
                    <a:pt x="1857" y="1336"/>
                  </a:lnTo>
                  <a:lnTo>
                    <a:pt x="1854" y="1337"/>
                  </a:lnTo>
                  <a:lnTo>
                    <a:pt x="1849" y="1339"/>
                  </a:lnTo>
                  <a:lnTo>
                    <a:pt x="1849" y="1325"/>
                  </a:lnTo>
                  <a:lnTo>
                    <a:pt x="1844" y="1324"/>
                  </a:lnTo>
                  <a:lnTo>
                    <a:pt x="1842" y="1322"/>
                  </a:lnTo>
                  <a:lnTo>
                    <a:pt x="1842" y="1318"/>
                  </a:lnTo>
                  <a:lnTo>
                    <a:pt x="1835" y="1318"/>
                  </a:lnTo>
                  <a:lnTo>
                    <a:pt x="1835" y="1312"/>
                  </a:lnTo>
                  <a:lnTo>
                    <a:pt x="1837" y="1308"/>
                  </a:lnTo>
                  <a:lnTo>
                    <a:pt x="1840" y="1303"/>
                  </a:lnTo>
                  <a:lnTo>
                    <a:pt x="1842" y="1298"/>
                  </a:lnTo>
                  <a:lnTo>
                    <a:pt x="1834" y="1300"/>
                  </a:lnTo>
                  <a:lnTo>
                    <a:pt x="1828" y="1301"/>
                  </a:lnTo>
                  <a:lnTo>
                    <a:pt x="1825" y="1307"/>
                  </a:lnTo>
                  <a:lnTo>
                    <a:pt x="1822" y="1312"/>
                  </a:lnTo>
                  <a:close/>
                  <a:moveTo>
                    <a:pt x="1924" y="834"/>
                  </a:moveTo>
                  <a:lnTo>
                    <a:pt x="1924" y="839"/>
                  </a:lnTo>
                  <a:lnTo>
                    <a:pt x="1926" y="843"/>
                  </a:lnTo>
                  <a:lnTo>
                    <a:pt x="1927" y="846"/>
                  </a:lnTo>
                  <a:lnTo>
                    <a:pt x="1931" y="848"/>
                  </a:lnTo>
                  <a:lnTo>
                    <a:pt x="1934" y="848"/>
                  </a:lnTo>
                  <a:lnTo>
                    <a:pt x="1936" y="849"/>
                  </a:lnTo>
                  <a:lnTo>
                    <a:pt x="1938" y="854"/>
                  </a:lnTo>
                  <a:lnTo>
                    <a:pt x="1936" y="861"/>
                  </a:lnTo>
                  <a:lnTo>
                    <a:pt x="1936" y="868"/>
                  </a:lnTo>
                  <a:lnTo>
                    <a:pt x="1939" y="877"/>
                  </a:lnTo>
                  <a:lnTo>
                    <a:pt x="1943" y="885"/>
                  </a:lnTo>
                  <a:lnTo>
                    <a:pt x="1944" y="890"/>
                  </a:lnTo>
                  <a:lnTo>
                    <a:pt x="1944" y="895"/>
                  </a:lnTo>
                  <a:lnTo>
                    <a:pt x="1972" y="895"/>
                  </a:lnTo>
                  <a:lnTo>
                    <a:pt x="1975" y="904"/>
                  </a:lnTo>
                  <a:lnTo>
                    <a:pt x="1978" y="912"/>
                  </a:lnTo>
                  <a:lnTo>
                    <a:pt x="1984" y="919"/>
                  </a:lnTo>
                  <a:lnTo>
                    <a:pt x="1987" y="921"/>
                  </a:lnTo>
                  <a:lnTo>
                    <a:pt x="1992" y="923"/>
                  </a:lnTo>
                  <a:lnTo>
                    <a:pt x="1992" y="926"/>
                  </a:lnTo>
                  <a:lnTo>
                    <a:pt x="1994" y="929"/>
                  </a:lnTo>
                  <a:lnTo>
                    <a:pt x="2001" y="936"/>
                  </a:lnTo>
                  <a:lnTo>
                    <a:pt x="2006" y="936"/>
                  </a:lnTo>
                  <a:lnTo>
                    <a:pt x="2009" y="936"/>
                  </a:lnTo>
                  <a:lnTo>
                    <a:pt x="2011" y="935"/>
                  </a:lnTo>
                  <a:lnTo>
                    <a:pt x="2013" y="929"/>
                  </a:lnTo>
                  <a:lnTo>
                    <a:pt x="2007" y="926"/>
                  </a:lnTo>
                  <a:lnTo>
                    <a:pt x="2009" y="924"/>
                  </a:lnTo>
                  <a:lnTo>
                    <a:pt x="2014" y="923"/>
                  </a:lnTo>
                  <a:lnTo>
                    <a:pt x="2019" y="923"/>
                  </a:lnTo>
                  <a:lnTo>
                    <a:pt x="2019" y="914"/>
                  </a:lnTo>
                  <a:lnTo>
                    <a:pt x="2018" y="907"/>
                  </a:lnTo>
                  <a:lnTo>
                    <a:pt x="2014" y="902"/>
                  </a:lnTo>
                  <a:lnTo>
                    <a:pt x="2013" y="895"/>
                  </a:lnTo>
                  <a:lnTo>
                    <a:pt x="2013" y="878"/>
                  </a:lnTo>
                  <a:lnTo>
                    <a:pt x="2014" y="872"/>
                  </a:lnTo>
                  <a:lnTo>
                    <a:pt x="2016" y="870"/>
                  </a:lnTo>
                  <a:lnTo>
                    <a:pt x="2019" y="868"/>
                  </a:lnTo>
                  <a:lnTo>
                    <a:pt x="2018" y="875"/>
                  </a:lnTo>
                  <a:lnTo>
                    <a:pt x="2019" y="880"/>
                  </a:lnTo>
                  <a:lnTo>
                    <a:pt x="2023" y="889"/>
                  </a:lnTo>
                  <a:lnTo>
                    <a:pt x="2026" y="897"/>
                  </a:lnTo>
                  <a:lnTo>
                    <a:pt x="2026" y="902"/>
                  </a:lnTo>
                  <a:lnTo>
                    <a:pt x="2026" y="909"/>
                  </a:lnTo>
                  <a:lnTo>
                    <a:pt x="2033" y="909"/>
                  </a:lnTo>
                  <a:lnTo>
                    <a:pt x="2036" y="912"/>
                  </a:lnTo>
                  <a:lnTo>
                    <a:pt x="2042" y="914"/>
                  </a:lnTo>
                  <a:lnTo>
                    <a:pt x="2047" y="916"/>
                  </a:lnTo>
                  <a:lnTo>
                    <a:pt x="2047" y="912"/>
                  </a:lnTo>
                  <a:lnTo>
                    <a:pt x="2050" y="911"/>
                  </a:lnTo>
                  <a:lnTo>
                    <a:pt x="2052" y="912"/>
                  </a:lnTo>
                  <a:lnTo>
                    <a:pt x="2053" y="916"/>
                  </a:lnTo>
                  <a:lnTo>
                    <a:pt x="2057" y="914"/>
                  </a:lnTo>
                  <a:lnTo>
                    <a:pt x="2060" y="912"/>
                  </a:lnTo>
                  <a:lnTo>
                    <a:pt x="2062" y="911"/>
                  </a:lnTo>
                  <a:lnTo>
                    <a:pt x="2067" y="909"/>
                  </a:lnTo>
                  <a:lnTo>
                    <a:pt x="2067" y="894"/>
                  </a:lnTo>
                  <a:lnTo>
                    <a:pt x="2065" y="878"/>
                  </a:lnTo>
                  <a:lnTo>
                    <a:pt x="2060" y="854"/>
                  </a:lnTo>
                  <a:lnTo>
                    <a:pt x="2060" y="851"/>
                  </a:lnTo>
                  <a:lnTo>
                    <a:pt x="2064" y="848"/>
                  </a:lnTo>
                  <a:lnTo>
                    <a:pt x="2069" y="843"/>
                  </a:lnTo>
                  <a:lnTo>
                    <a:pt x="2072" y="841"/>
                  </a:lnTo>
                  <a:lnTo>
                    <a:pt x="2074" y="837"/>
                  </a:lnTo>
                  <a:lnTo>
                    <a:pt x="2074" y="834"/>
                  </a:lnTo>
                  <a:lnTo>
                    <a:pt x="2074" y="827"/>
                  </a:lnTo>
                  <a:lnTo>
                    <a:pt x="2074" y="793"/>
                  </a:lnTo>
                  <a:lnTo>
                    <a:pt x="2067" y="793"/>
                  </a:lnTo>
                  <a:lnTo>
                    <a:pt x="2062" y="793"/>
                  </a:lnTo>
                  <a:lnTo>
                    <a:pt x="2059" y="796"/>
                  </a:lnTo>
                  <a:lnTo>
                    <a:pt x="2057" y="800"/>
                  </a:lnTo>
                  <a:lnTo>
                    <a:pt x="2053" y="803"/>
                  </a:lnTo>
                  <a:lnTo>
                    <a:pt x="2052" y="807"/>
                  </a:lnTo>
                  <a:lnTo>
                    <a:pt x="2047" y="807"/>
                  </a:lnTo>
                  <a:lnTo>
                    <a:pt x="2040" y="807"/>
                  </a:lnTo>
                  <a:lnTo>
                    <a:pt x="2036" y="812"/>
                  </a:lnTo>
                  <a:lnTo>
                    <a:pt x="2035" y="819"/>
                  </a:lnTo>
                  <a:lnTo>
                    <a:pt x="2031" y="824"/>
                  </a:lnTo>
                  <a:lnTo>
                    <a:pt x="2030" y="825"/>
                  </a:lnTo>
                  <a:lnTo>
                    <a:pt x="2026" y="827"/>
                  </a:lnTo>
                  <a:lnTo>
                    <a:pt x="2014" y="825"/>
                  </a:lnTo>
                  <a:lnTo>
                    <a:pt x="2004" y="822"/>
                  </a:lnTo>
                  <a:lnTo>
                    <a:pt x="1985" y="814"/>
                  </a:lnTo>
                  <a:lnTo>
                    <a:pt x="1985" y="819"/>
                  </a:lnTo>
                  <a:lnTo>
                    <a:pt x="1982" y="820"/>
                  </a:lnTo>
                  <a:lnTo>
                    <a:pt x="1977" y="820"/>
                  </a:lnTo>
                  <a:lnTo>
                    <a:pt x="1972" y="820"/>
                  </a:lnTo>
                  <a:lnTo>
                    <a:pt x="1965" y="820"/>
                  </a:lnTo>
                  <a:lnTo>
                    <a:pt x="1961" y="820"/>
                  </a:lnTo>
                  <a:lnTo>
                    <a:pt x="1958" y="822"/>
                  </a:lnTo>
                  <a:lnTo>
                    <a:pt x="1958" y="827"/>
                  </a:lnTo>
                  <a:lnTo>
                    <a:pt x="1948" y="827"/>
                  </a:lnTo>
                  <a:lnTo>
                    <a:pt x="1938" y="827"/>
                  </a:lnTo>
                  <a:lnTo>
                    <a:pt x="1931" y="831"/>
                  </a:lnTo>
                  <a:lnTo>
                    <a:pt x="1924" y="834"/>
                  </a:lnTo>
                  <a:close/>
                  <a:moveTo>
                    <a:pt x="1726" y="588"/>
                  </a:moveTo>
                  <a:lnTo>
                    <a:pt x="1733" y="588"/>
                  </a:lnTo>
                  <a:lnTo>
                    <a:pt x="1736" y="592"/>
                  </a:lnTo>
                  <a:lnTo>
                    <a:pt x="1741" y="594"/>
                  </a:lnTo>
                  <a:lnTo>
                    <a:pt x="1747" y="595"/>
                  </a:lnTo>
                  <a:lnTo>
                    <a:pt x="1748" y="597"/>
                  </a:lnTo>
                  <a:lnTo>
                    <a:pt x="1750" y="599"/>
                  </a:lnTo>
                  <a:lnTo>
                    <a:pt x="1753" y="602"/>
                  </a:lnTo>
                  <a:lnTo>
                    <a:pt x="1758" y="604"/>
                  </a:lnTo>
                  <a:lnTo>
                    <a:pt x="1760" y="606"/>
                  </a:lnTo>
                  <a:lnTo>
                    <a:pt x="1760" y="609"/>
                  </a:lnTo>
                  <a:lnTo>
                    <a:pt x="1764" y="609"/>
                  </a:lnTo>
                  <a:lnTo>
                    <a:pt x="1767" y="606"/>
                  </a:lnTo>
                  <a:lnTo>
                    <a:pt x="1772" y="600"/>
                  </a:lnTo>
                  <a:lnTo>
                    <a:pt x="1774" y="597"/>
                  </a:lnTo>
                  <a:lnTo>
                    <a:pt x="1777" y="595"/>
                  </a:lnTo>
                  <a:lnTo>
                    <a:pt x="1781" y="595"/>
                  </a:lnTo>
                  <a:lnTo>
                    <a:pt x="1787" y="595"/>
                  </a:lnTo>
                  <a:lnTo>
                    <a:pt x="1791" y="590"/>
                  </a:lnTo>
                  <a:lnTo>
                    <a:pt x="1794" y="585"/>
                  </a:lnTo>
                  <a:lnTo>
                    <a:pt x="1799" y="582"/>
                  </a:lnTo>
                  <a:lnTo>
                    <a:pt x="1808" y="582"/>
                  </a:lnTo>
                  <a:lnTo>
                    <a:pt x="1808" y="571"/>
                  </a:lnTo>
                  <a:lnTo>
                    <a:pt x="1808" y="561"/>
                  </a:lnTo>
                  <a:lnTo>
                    <a:pt x="1805" y="554"/>
                  </a:lnTo>
                  <a:lnTo>
                    <a:pt x="1801" y="547"/>
                  </a:lnTo>
                  <a:lnTo>
                    <a:pt x="1805" y="546"/>
                  </a:lnTo>
                  <a:lnTo>
                    <a:pt x="1805" y="544"/>
                  </a:lnTo>
                  <a:lnTo>
                    <a:pt x="1805" y="542"/>
                  </a:lnTo>
                  <a:lnTo>
                    <a:pt x="1801" y="541"/>
                  </a:lnTo>
                  <a:lnTo>
                    <a:pt x="1801" y="520"/>
                  </a:lnTo>
                  <a:lnTo>
                    <a:pt x="1796" y="512"/>
                  </a:lnTo>
                  <a:lnTo>
                    <a:pt x="1793" y="508"/>
                  </a:lnTo>
                  <a:lnTo>
                    <a:pt x="1787" y="506"/>
                  </a:lnTo>
                  <a:lnTo>
                    <a:pt x="1781" y="506"/>
                  </a:lnTo>
                  <a:lnTo>
                    <a:pt x="1776" y="505"/>
                  </a:lnTo>
                  <a:lnTo>
                    <a:pt x="1774" y="503"/>
                  </a:lnTo>
                  <a:lnTo>
                    <a:pt x="1774" y="500"/>
                  </a:lnTo>
                  <a:lnTo>
                    <a:pt x="1769" y="498"/>
                  </a:lnTo>
                  <a:lnTo>
                    <a:pt x="1767" y="496"/>
                  </a:lnTo>
                  <a:lnTo>
                    <a:pt x="1767" y="493"/>
                  </a:lnTo>
                  <a:lnTo>
                    <a:pt x="1760" y="493"/>
                  </a:lnTo>
                  <a:lnTo>
                    <a:pt x="1760" y="500"/>
                  </a:lnTo>
                  <a:lnTo>
                    <a:pt x="1752" y="500"/>
                  </a:lnTo>
                  <a:lnTo>
                    <a:pt x="1743" y="500"/>
                  </a:lnTo>
                  <a:lnTo>
                    <a:pt x="1735" y="503"/>
                  </a:lnTo>
                  <a:lnTo>
                    <a:pt x="1726" y="506"/>
                  </a:lnTo>
                  <a:lnTo>
                    <a:pt x="1724" y="510"/>
                  </a:lnTo>
                  <a:lnTo>
                    <a:pt x="1723" y="513"/>
                  </a:lnTo>
                  <a:lnTo>
                    <a:pt x="1721" y="517"/>
                  </a:lnTo>
                  <a:lnTo>
                    <a:pt x="1719" y="520"/>
                  </a:lnTo>
                  <a:lnTo>
                    <a:pt x="1706" y="527"/>
                  </a:lnTo>
                  <a:lnTo>
                    <a:pt x="1706" y="530"/>
                  </a:lnTo>
                  <a:lnTo>
                    <a:pt x="1709" y="534"/>
                  </a:lnTo>
                  <a:lnTo>
                    <a:pt x="1712" y="537"/>
                  </a:lnTo>
                  <a:lnTo>
                    <a:pt x="1712" y="541"/>
                  </a:lnTo>
                  <a:lnTo>
                    <a:pt x="1711" y="546"/>
                  </a:lnTo>
                  <a:lnTo>
                    <a:pt x="1709" y="547"/>
                  </a:lnTo>
                  <a:lnTo>
                    <a:pt x="1706" y="547"/>
                  </a:lnTo>
                  <a:lnTo>
                    <a:pt x="1706" y="558"/>
                  </a:lnTo>
                  <a:lnTo>
                    <a:pt x="1706" y="568"/>
                  </a:lnTo>
                  <a:lnTo>
                    <a:pt x="1702" y="575"/>
                  </a:lnTo>
                  <a:lnTo>
                    <a:pt x="1699" y="582"/>
                  </a:lnTo>
                  <a:lnTo>
                    <a:pt x="1700" y="585"/>
                  </a:lnTo>
                  <a:lnTo>
                    <a:pt x="1702" y="587"/>
                  </a:lnTo>
                  <a:lnTo>
                    <a:pt x="1709" y="588"/>
                  </a:lnTo>
                  <a:lnTo>
                    <a:pt x="1726" y="588"/>
                  </a:lnTo>
                  <a:close/>
                  <a:moveTo>
                    <a:pt x="2204" y="2008"/>
                  </a:moveTo>
                  <a:lnTo>
                    <a:pt x="2202" y="2001"/>
                  </a:lnTo>
                  <a:lnTo>
                    <a:pt x="2200" y="1994"/>
                  </a:lnTo>
                  <a:lnTo>
                    <a:pt x="2195" y="1982"/>
                  </a:lnTo>
                  <a:lnTo>
                    <a:pt x="2188" y="1972"/>
                  </a:lnTo>
                  <a:lnTo>
                    <a:pt x="2183" y="1960"/>
                  </a:lnTo>
                  <a:lnTo>
                    <a:pt x="2178" y="1958"/>
                  </a:lnTo>
                  <a:lnTo>
                    <a:pt x="2176" y="1956"/>
                  </a:lnTo>
                  <a:lnTo>
                    <a:pt x="2176" y="1953"/>
                  </a:lnTo>
                  <a:lnTo>
                    <a:pt x="2168" y="1955"/>
                  </a:lnTo>
                  <a:lnTo>
                    <a:pt x="2163" y="1956"/>
                  </a:lnTo>
                  <a:lnTo>
                    <a:pt x="2159" y="1962"/>
                  </a:lnTo>
                  <a:lnTo>
                    <a:pt x="2156" y="1967"/>
                  </a:lnTo>
                  <a:lnTo>
                    <a:pt x="2161" y="1968"/>
                  </a:lnTo>
                  <a:lnTo>
                    <a:pt x="2163" y="1970"/>
                  </a:lnTo>
                  <a:lnTo>
                    <a:pt x="2163" y="1973"/>
                  </a:lnTo>
                  <a:lnTo>
                    <a:pt x="2168" y="1975"/>
                  </a:lnTo>
                  <a:lnTo>
                    <a:pt x="2169" y="1977"/>
                  </a:lnTo>
                  <a:lnTo>
                    <a:pt x="2169" y="1980"/>
                  </a:lnTo>
                  <a:lnTo>
                    <a:pt x="2169" y="1994"/>
                  </a:lnTo>
                  <a:lnTo>
                    <a:pt x="2175" y="1997"/>
                  </a:lnTo>
                  <a:lnTo>
                    <a:pt x="2180" y="1997"/>
                  </a:lnTo>
                  <a:lnTo>
                    <a:pt x="2190" y="1994"/>
                  </a:lnTo>
                  <a:lnTo>
                    <a:pt x="2190" y="2001"/>
                  </a:lnTo>
                  <a:lnTo>
                    <a:pt x="2193" y="2004"/>
                  </a:lnTo>
                  <a:lnTo>
                    <a:pt x="2197" y="2008"/>
                  </a:lnTo>
                  <a:lnTo>
                    <a:pt x="2204" y="2008"/>
                  </a:lnTo>
                  <a:close/>
                  <a:moveTo>
                    <a:pt x="2210" y="1448"/>
                  </a:moveTo>
                  <a:lnTo>
                    <a:pt x="2214" y="1453"/>
                  </a:lnTo>
                  <a:lnTo>
                    <a:pt x="2221" y="1458"/>
                  </a:lnTo>
                  <a:lnTo>
                    <a:pt x="2229" y="1460"/>
                  </a:lnTo>
                  <a:lnTo>
                    <a:pt x="2238" y="1462"/>
                  </a:lnTo>
                  <a:lnTo>
                    <a:pt x="2238" y="1414"/>
                  </a:lnTo>
                  <a:lnTo>
                    <a:pt x="2238" y="1407"/>
                  </a:lnTo>
                  <a:lnTo>
                    <a:pt x="2226" y="1407"/>
                  </a:lnTo>
                  <a:lnTo>
                    <a:pt x="2214" y="1407"/>
                  </a:lnTo>
                  <a:lnTo>
                    <a:pt x="2204" y="1409"/>
                  </a:lnTo>
                  <a:lnTo>
                    <a:pt x="2197" y="1414"/>
                  </a:lnTo>
                  <a:lnTo>
                    <a:pt x="2195" y="1421"/>
                  </a:lnTo>
                  <a:lnTo>
                    <a:pt x="2197" y="1424"/>
                  </a:lnTo>
                  <a:lnTo>
                    <a:pt x="2199" y="1428"/>
                  </a:lnTo>
                  <a:lnTo>
                    <a:pt x="2202" y="1429"/>
                  </a:lnTo>
                  <a:lnTo>
                    <a:pt x="2207" y="1434"/>
                  </a:lnTo>
                  <a:lnTo>
                    <a:pt x="2209" y="1438"/>
                  </a:lnTo>
                  <a:lnTo>
                    <a:pt x="2210" y="1441"/>
                  </a:lnTo>
                  <a:lnTo>
                    <a:pt x="2214" y="1443"/>
                  </a:lnTo>
                  <a:lnTo>
                    <a:pt x="2214" y="1445"/>
                  </a:lnTo>
                  <a:lnTo>
                    <a:pt x="2214" y="1446"/>
                  </a:lnTo>
                  <a:lnTo>
                    <a:pt x="2210" y="1448"/>
                  </a:lnTo>
                  <a:close/>
                  <a:moveTo>
                    <a:pt x="2176" y="1858"/>
                  </a:moveTo>
                  <a:lnTo>
                    <a:pt x="2161" y="1863"/>
                  </a:lnTo>
                  <a:lnTo>
                    <a:pt x="2142" y="1864"/>
                  </a:lnTo>
                  <a:lnTo>
                    <a:pt x="2132" y="1864"/>
                  </a:lnTo>
                  <a:lnTo>
                    <a:pt x="2123" y="1864"/>
                  </a:lnTo>
                  <a:lnTo>
                    <a:pt x="2115" y="1861"/>
                  </a:lnTo>
                  <a:lnTo>
                    <a:pt x="2108" y="1858"/>
                  </a:lnTo>
                  <a:lnTo>
                    <a:pt x="2103" y="1856"/>
                  </a:lnTo>
                  <a:lnTo>
                    <a:pt x="2101" y="1854"/>
                  </a:lnTo>
                  <a:lnTo>
                    <a:pt x="2101" y="1851"/>
                  </a:lnTo>
                  <a:lnTo>
                    <a:pt x="2096" y="1851"/>
                  </a:lnTo>
                  <a:lnTo>
                    <a:pt x="2091" y="1852"/>
                  </a:lnTo>
                  <a:lnTo>
                    <a:pt x="2079" y="1858"/>
                  </a:lnTo>
                  <a:lnTo>
                    <a:pt x="2072" y="1859"/>
                  </a:lnTo>
                  <a:lnTo>
                    <a:pt x="2067" y="1859"/>
                  </a:lnTo>
                  <a:lnTo>
                    <a:pt x="2064" y="1856"/>
                  </a:lnTo>
                  <a:lnTo>
                    <a:pt x="2060" y="1851"/>
                  </a:lnTo>
                  <a:lnTo>
                    <a:pt x="2060" y="1844"/>
                  </a:lnTo>
                  <a:lnTo>
                    <a:pt x="2062" y="1839"/>
                  </a:lnTo>
                  <a:lnTo>
                    <a:pt x="2065" y="1835"/>
                  </a:lnTo>
                  <a:lnTo>
                    <a:pt x="2069" y="1832"/>
                  </a:lnTo>
                  <a:lnTo>
                    <a:pt x="2076" y="1825"/>
                  </a:lnTo>
                  <a:lnTo>
                    <a:pt x="2079" y="1822"/>
                  </a:lnTo>
                  <a:lnTo>
                    <a:pt x="2081" y="1817"/>
                  </a:lnTo>
                  <a:lnTo>
                    <a:pt x="2072" y="1817"/>
                  </a:lnTo>
                  <a:lnTo>
                    <a:pt x="2067" y="1813"/>
                  </a:lnTo>
                  <a:lnTo>
                    <a:pt x="2064" y="1808"/>
                  </a:lnTo>
                  <a:lnTo>
                    <a:pt x="2060" y="1803"/>
                  </a:lnTo>
                  <a:lnTo>
                    <a:pt x="2060" y="1798"/>
                  </a:lnTo>
                  <a:lnTo>
                    <a:pt x="2059" y="1793"/>
                  </a:lnTo>
                  <a:lnTo>
                    <a:pt x="2055" y="1784"/>
                  </a:lnTo>
                  <a:lnTo>
                    <a:pt x="2052" y="1776"/>
                  </a:lnTo>
                  <a:lnTo>
                    <a:pt x="2052" y="1769"/>
                  </a:lnTo>
                  <a:lnTo>
                    <a:pt x="2053" y="1762"/>
                  </a:lnTo>
                  <a:lnTo>
                    <a:pt x="2019" y="1762"/>
                  </a:lnTo>
                  <a:lnTo>
                    <a:pt x="2016" y="1755"/>
                  </a:lnTo>
                  <a:lnTo>
                    <a:pt x="2011" y="1750"/>
                  </a:lnTo>
                  <a:lnTo>
                    <a:pt x="2006" y="1745"/>
                  </a:lnTo>
                  <a:lnTo>
                    <a:pt x="1999" y="1742"/>
                  </a:lnTo>
                  <a:lnTo>
                    <a:pt x="1984" y="1736"/>
                  </a:lnTo>
                  <a:lnTo>
                    <a:pt x="1965" y="1735"/>
                  </a:lnTo>
                  <a:lnTo>
                    <a:pt x="1960" y="1743"/>
                  </a:lnTo>
                  <a:lnTo>
                    <a:pt x="1953" y="1752"/>
                  </a:lnTo>
                  <a:lnTo>
                    <a:pt x="1951" y="1755"/>
                  </a:lnTo>
                  <a:lnTo>
                    <a:pt x="1949" y="1760"/>
                  </a:lnTo>
                  <a:lnTo>
                    <a:pt x="1949" y="1767"/>
                  </a:lnTo>
                  <a:lnTo>
                    <a:pt x="1951" y="1776"/>
                  </a:lnTo>
                  <a:lnTo>
                    <a:pt x="1956" y="1777"/>
                  </a:lnTo>
                  <a:lnTo>
                    <a:pt x="1958" y="1779"/>
                  </a:lnTo>
                  <a:lnTo>
                    <a:pt x="1958" y="1783"/>
                  </a:lnTo>
                  <a:lnTo>
                    <a:pt x="1958" y="1789"/>
                  </a:lnTo>
                  <a:lnTo>
                    <a:pt x="1961" y="1793"/>
                  </a:lnTo>
                  <a:lnTo>
                    <a:pt x="1965" y="1794"/>
                  </a:lnTo>
                  <a:lnTo>
                    <a:pt x="1972" y="1796"/>
                  </a:lnTo>
                  <a:lnTo>
                    <a:pt x="1975" y="1798"/>
                  </a:lnTo>
                  <a:lnTo>
                    <a:pt x="1977" y="1800"/>
                  </a:lnTo>
                  <a:lnTo>
                    <a:pt x="1982" y="1805"/>
                  </a:lnTo>
                  <a:lnTo>
                    <a:pt x="1987" y="1808"/>
                  </a:lnTo>
                  <a:lnTo>
                    <a:pt x="1992" y="1810"/>
                  </a:lnTo>
                  <a:lnTo>
                    <a:pt x="1999" y="1810"/>
                  </a:lnTo>
                  <a:lnTo>
                    <a:pt x="2006" y="1820"/>
                  </a:lnTo>
                  <a:lnTo>
                    <a:pt x="2014" y="1829"/>
                  </a:lnTo>
                  <a:lnTo>
                    <a:pt x="2021" y="1839"/>
                  </a:lnTo>
                  <a:lnTo>
                    <a:pt x="2024" y="1844"/>
                  </a:lnTo>
                  <a:lnTo>
                    <a:pt x="2026" y="1851"/>
                  </a:lnTo>
                  <a:lnTo>
                    <a:pt x="2033" y="1851"/>
                  </a:lnTo>
                  <a:lnTo>
                    <a:pt x="2038" y="1851"/>
                  </a:lnTo>
                  <a:lnTo>
                    <a:pt x="2040" y="1854"/>
                  </a:lnTo>
                  <a:lnTo>
                    <a:pt x="2043" y="1858"/>
                  </a:lnTo>
                  <a:lnTo>
                    <a:pt x="2045" y="1861"/>
                  </a:lnTo>
                  <a:lnTo>
                    <a:pt x="2048" y="1864"/>
                  </a:lnTo>
                  <a:lnTo>
                    <a:pt x="2053" y="1864"/>
                  </a:lnTo>
                  <a:lnTo>
                    <a:pt x="2060" y="1864"/>
                  </a:lnTo>
                  <a:lnTo>
                    <a:pt x="2067" y="1878"/>
                  </a:lnTo>
                  <a:lnTo>
                    <a:pt x="2074" y="1892"/>
                  </a:lnTo>
                  <a:lnTo>
                    <a:pt x="2084" y="1892"/>
                  </a:lnTo>
                  <a:lnTo>
                    <a:pt x="2093" y="1893"/>
                  </a:lnTo>
                  <a:lnTo>
                    <a:pt x="2098" y="1898"/>
                  </a:lnTo>
                  <a:lnTo>
                    <a:pt x="2103" y="1904"/>
                  </a:lnTo>
                  <a:lnTo>
                    <a:pt x="2110" y="1917"/>
                  </a:lnTo>
                  <a:lnTo>
                    <a:pt x="2115" y="1922"/>
                  </a:lnTo>
                  <a:lnTo>
                    <a:pt x="2122" y="1926"/>
                  </a:lnTo>
                  <a:lnTo>
                    <a:pt x="2122" y="1922"/>
                  </a:lnTo>
                  <a:lnTo>
                    <a:pt x="2123" y="1921"/>
                  </a:lnTo>
                  <a:lnTo>
                    <a:pt x="2128" y="1921"/>
                  </a:lnTo>
                  <a:lnTo>
                    <a:pt x="2135" y="1921"/>
                  </a:lnTo>
                  <a:lnTo>
                    <a:pt x="2142" y="1919"/>
                  </a:lnTo>
                  <a:lnTo>
                    <a:pt x="2144" y="1917"/>
                  </a:lnTo>
                  <a:lnTo>
                    <a:pt x="2144" y="1916"/>
                  </a:lnTo>
                  <a:lnTo>
                    <a:pt x="2146" y="1914"/>
                  </a:lnTo>
                  <a:lnTo>
                    <a:pt x="2149" y="1912"/>
                  </a:lnTo>
                  <a:lnTo>
                    <a:pt x="2156" y="1912"/>
                  </a:lnTo>
                  <a:lnTo>
                    <a:pt x="2183" y="1912"/>
                  </a:lnTo>
                  <a:lnTo>
                    <a:pt x="2183" y="1881"/>
                  </a:lnTo>
                  <a:lnTo>
                    <a:pt x="2181" y="1868"/>
                  </a:lnTo>
                  <a:lnTo>
                    <a:pt x="2180" y="1863"/>
                  </a:lnTo>
                  <a:lnTo>
                    <a:pt x="2176" y="1858"/>
                  </a:lnTo>
                  <a:close/>
                  <a:moveTo>
                    <a:pt x="1869" y="2301"/>
                  </a:moveTo>
                  <a:lnTo>
                    <a:pt x="1871" y="2296"/>
                  </a:lnTo>
                  <a:lnTo>
                    <a:pt x="1873" y="2294"/>
                  </a:lnTo>
                  <a:lnTo>
                    <a:pt x="1876" y="2294"/>
                  </a:lnTo>
                  <a:lnTo>
                    <a:pt x="1874" y="2293"/>
                  </a:lnTo>
                  <a:lnTo>
                    <a:pt x="1873" y="2291"/>
                  </a:lnTo>
                  <a:lnTo>
                    <a:pt x="1868" y="2289"/>
                  </a:lnTo>
                  <a:lnTo>
                    <a:pt x="1856" y="2287"/>
                  </a:lnTo>
                  <a:lnTo>
                    <a:pt x="1856" y="2291"/>
                  </a:lnTo>
                  <a:lnTo>
                    <a:pt x="1854" y="2293"/>
                  </a:lnTo>
                  <a:lnTo>
                    <a:pt x="1849" y="2294"/>
                  </a:lnTo>
                  <a:lnTo>
                    <a:pt x="1845" y="2296"/>
                  </a:lnTo>
                  <a:lnTo>
                    <a:pt x="1845" y="2298"/>
                  </a:lnTo>
                  <a:lnTo>
                    <a:pt x="1845" y="2301"/>
                  </a:lnTo>
                  <a:lnTo>
                    <a:pt x="1849" y="2308"/>
                  </a:lnTo>
                  <a:lnTo>
                    <a:pt x="1849" y="2311"/>
                  </a:lnTo>
                  <a:lnTo>
                    <a:pt x="1849" y="2315"/>
                  </a:lnTo>
                  <a:lnTo>
                    <a:pt x="1856" y="2315"/>
                  </a:lnTo>
                  <a:lnTo>
                    <a:pt x="1862" y="2311"/>
                  </a:lnTo>
                  <a:lnTo>
                    <a:pt x="1866" y="2306"/>
                  </a:lnTo>
                  <a:lnTo>
                    <a:pt x="1869" y="2301"/>
                  </a:lnTo>
                  <a:close/>
                  <a:moveTo>
                    <a:pt x="2709" y="1878"/>
                  </a:moveTo>
                  <a:lnTo>
                    <a:pt x="2714" y="1880"/>
                  </a:lnTo>
                  <a:lnTo>
                    <a:pt x="2715" y="1881"/>
                  </a:lnTo>
                  <a:lnTo>
                    <a:pt x="2715" y="1885"/>
                  </a:lnTo>
                  <a:lnTo>
                    <a:pt x="2722" y="1885"/>
                  </a:lnTo>
                  <a:lnTo>
                    <a:pt x="2722" y="1858"/>
                  </a:lnTo>
                  <a:lnTo>
                    <a:pt x="2702" y="1858"/>
                  </a:lnTo>
                  <a:lnTo>
                    <a:pt x="2702" y="1864"/>
                  </a:lnTo>
                  <a:lnTo>
                    <a:pt x="2698" y="1869"/>
                  </a:lnTo>
                  <a:lnTo>
                    <a:pt x="2697" y="1873"/>
                  </a:lnTo>
                  <a:lnTo>
                    <a:pt x="2695" y="1878"/>
                  </a:lnTo>
                  <a:lnTo>
                    <a:pt x="2709" y="1878"/>
                  </a:lnTo>
                  <a:close/>
                  <a:moveTo>
                    <a:pt x="2750" y="1933"/>
                  </a:moveTo>
                  <a:lnTo>
                    <a:pt x="2750" y="1924"/>
                  </a:lnTo>
                  <a:lnTo>
                    <a:pt x="2746" y="1919"/>
                  </a:lnTo>
                  <a:lnTo>
                    <a:pt x="2743" y="1912"/>
                  </a:lnTo>
                  <a:lnTo>
                    <a:pt x="2743" y="1905"/>
                  </a:lnTo>
                  <a:lnTo>
                    <a:pt x="2736" y="1905"/>
                  </a:lnTo>
                  <a:lnTo>
                    <a:pt x="2729" y="1905"/>
                  </a:lnTo>
                  <a:lnTo>
                    <a:pt x="2719" y="1902"/>
                  </a:lnTo>
                  <a:lnTo>
                    <a:pt x="2710" y="1897"/>
                  </a:lnTo>
                  <a:lnTo>
                    <a:pt x="2702" y="1892"/>
                  </a:lnTo>
                  <a:lnTo>
                    <a:pt x="2702" y="1897"/>
                  </a:lnTo>
                  <a:lnTo>
                    <a:pt x="2702" y="1902"/>
                  </a:lnTo>
                  <a:lnTo>
                    <a:pt x="2707" y="1907"/>
                  </a:lnTo>
                  <a:lnTo>
                    <a:pt x="2709" y="1914"/>
                  </a:lnTo>
                  <a:lnTo>
                    <a:pt x="2710" y="1919"/>
                  </a:lnTo>
                  <a:lnTo>
                    <a:pt x="2709" y="1926"/>
                  </a:lnTo>
                  <a:lnTo>
                    <a:pt x="2715" y="1924"/>
                  </a:lnTo>
                  <a:lnTo>
                    <a:pt x="2721" y="1926"/>
                  </a:lnTo>
                  <a:lnTo>
                    <a:pt x="2729" y="1929"/>
                  </a:lnTo>
                  <a:lnTo>
                    <a:pt x="2738" y="1933"/>
                  </a:lnTo>
                  <a:lnTo>
                    <a:pt x="2743" y="1934"/>
                  </a:lnTo>
                  <a:lnTo>
                    <a:pt x="2750" y="1933"/>
                  </a:lnTo>
                  <a:close/>
                  <a:moveTo>
                    <a:pt x="2620" y="2069"/>
                  </a:moveTo>
                  <a:lnTo>
                    <a:pt x="2625" y="2071"/>
                  </a:lnTo>
                  <a:lnTo>
                    <a:pt x="2627" y="2072"/>
                  </a:lnTo>
                  <a:lnTo>
                    <a:pt x="2627" y="2076"/>
                  </a:lnTo>
                  <a:lnTo>
                    <a:pt x="2654" y="2076"/>
                  </a:lnTo>
                  <a:lnTo>
                    <a:pt x="2654" y="2072"/>
                  </a:lnTo>
                  <a:lnTo>
                    <a:pt x="2656" y="2071"/>
                  </a:lnTo>
                  <a:lnTo>
                    <a:pt x="2661" y="2069"/>
                  </a:lnTo>
                  <a:lnTo>
                    <a:pt x="2666" y="2066"/>
                  </a:lnTo>
                  <a:lnTo>
                    <a:pt x="2671" y="2062"/>
                  </a:lnTo>
                  <a:lnTo>
                    <a:pt x="2673" y="2057"/>
                  </a:lnTo>
                  <a:lnTo>
                    <a:pt x="2674" y="2049"/>
                  </a:lnTo>
                  <a:lnTo>
                    <a:pt x="2656" y="2049"/>
                  </a:lnTo>
                  <a:lnTo>
                    <a:pt x="2645" y="2049"/>
                  </a:lnTo>
                  <a:lnTo>
                    <a:pt x="2639" y="2050"/>
                  </a:lnTo>
                  <a:lnTo>
                    <a:pt x="2632" y="2054"/>
                  </a:lnTo>
                  <a:lnTo>
                    <a:pt x="2627" y="2057"/>
                  </a:lnTo>
                  <a:lnTo>
                    <a:pt x="2621" y="2062"/>
                  </a:lnTo>
                  <a:lnTo>
                    <a:pt x="2620" y="2069"/>
                  </a:lnTo>
                  <a:close/>
                  <a:moveTo>
                    <a:pt x="2606" y="1823"/>
                  </a:moveTo>
                  <a:lnTo>
                    <a:pt x="2611" y="1825"/>
                  </a:lnTo>
                  <a:lnTo>
                    <a:pt x="2613" y="1827"/>
                  </a:lnTo>
                  <a:lnTo>
                    <a:pt x="2613" y="1830"/>
                  </a:lnTo>
                  <a:lnTo>
                    <a:pt x="2615" y="1834"/>
                  </a:lnTo>
                  <a:lnTo>
                    <a:pt x="2618" y="1835"/>
                  </a:lnTo>
                  <a:lnTo>
                    <a:pt x="2627" y="1837"/>
                  </a:lnTo>
                  <a:lnTo>
                    <a:pt x="2627" y="1783"/>
                  </a:lnTo>
                  <a:lnTo>
                    <a:pt x="2621" y="1781"/>
                  </a:lnTo>
                  <a:lnTo>
                    <a:pt x="2620" y="1779"/>
                  </a:lnTo>
                  <a:lnTo>
                    <a:pt x="2620" y="1776"/>
                  </a:lnTo>
                  <a:lnTo>
                    <a:pt x="2618" y="1771"/>
                  </a:lnTo>
                  <a:lnTo>
                    <a:pt x="2616" y="1769"/>
                  </a:lnTo>
                  <a:lnTo>
                    <a:pt x="2615" y="1771"/>
                  </a:lnTo>
                  <a:lnTo>
                    <a:pt x="2611" y="1772"/>
                  </a:lnTo>
                  <a:lnTo>
                    <a:pt x="2606" y="1781"/>
                  </a:lnTo>
                  <a:lnTo>
                    <a:pt x="2603" y="1783"/>
                  </a:lnTo>
                  <a:lnTo>
                    <a:pt x="2599" y="1783"/>
                  </a:lnTo>
                  <a:lnTo>
                    <a:pt x="2599" y="1786"/>
                  </a:lnTo>
                  <a:lnTo>
                    <a:pt x="2601" y="1791"/>
                  </a:lnTo>
                  <a:lnTo>
                    <a:pt x="2603" y="1796"/>
                  </a:lnTo>
                  <a:lnTo>
                    <a:pt x="2604" y="1800"/>
                  </a:lnTo>
                  <a:lnTo>
                    <a:pt x="2603" y="1801"/>
                  </a:lnTo>
                  <a:lnTo>
                    <a:pt x="2599" y="1803"/>
                  </a:lnTo>
                  <a:lnTo>
                    <a:pt x="2599" y="1810"/>
                  </a:lnTo>
                  <a:lnTo>
                    <a:pt x="2603" y="1812"/>
                  </a:lnTo>
                  <a:lnTo>
                    <a:pt x="2604" y="1815"/>
                  </a:lnTo>
                  <a:lnTo>
                    <a:pt x="2606" y="1818"/>
                  </a:lnTo>
                  <a:lnTo>
                    <a:pt x="2606" y="1823"/>
                  </a:lnTo>
                  <a:close/>
                  <a:moveTo>
                    <a:pt x="2579" y="1823"/>
                  </a:moveTo>
                  <a:lnTo>
                    <a:pt x="2584" y="1825"/>
                  </a:lnTo>
                  <a:lnTo>
                    <a:pt x="2586" y="1827"/>
                  </a:lnTo>
                  <a:lnTo>
                    <a:pt x="2586" y="1830"/>
                  </a:lnTo>
                  <a:lnTo>
                    <a:pt x="2606" y="1830"/>
                  </a:lnTo>
                  <a:lnTo>
                    <a:pt x="2606" y="1823"/>
                  </a:lnTo>
                  <a:lnTo>
                    <a:pt x="2603" y="1822"/>
                  </a:lnTo>
                  <a:lnTo>
                    <a:pt x="2601" y="1818"/>
                  </a:lnTo>
                  <a:lnTo>
                    <a:pt x="2599" y="1815"/>
                  </a:lnTo>
                  <a:lnTo>
                    <a:pt x="2599" y="1810"/>
                  </a:lnTo>
                  <a:lnTo>
                    <a:pt x="2586" y="1810"/>
                  </a:lnTo>
                  <a:lnTo>
                    <a:pt x="2581" y="1810"/>
                  </a:lnTo>
                  <a:lnTo>
                    <a:pt x="2577" y="1810"/>
                  </a:lnTo>
                  <a:lnTo>
                    <a:pt x="2575" y="1813"/>
                  </a:lnTo>
                  <a:lnTo>
                    <a:pt x="2574" y="1815"/>
                  </a:lnTo>
                  <a:lnTo>
                    <a:pt x="2574" y="1818"/>
                  </a:lnTo>
                  <a:lnTo>
                    <a:pt x="2574" y="1820"/>
                  </a:lnTo>
                  <a:lnTo>
                    <a:pt x="2575" y="1822"/>
                  </a:lnTo>
                  <a:lnTo>
                    <a:pt x="2579" y="1823"/>
                  </a:lnTo>
                  <a:close/>
                  <a:moveTo>
                    <a:pt x="2674" y="2478"/>
                  </a:moveTo>
                  <a:lnTo>
                    <a:pt x="2680" y="2478"/>
                  </a:lnTo>
                  <a:lnTo>
                    <a:pt x="2685" y="2478"/>
                  </a:lnTo>
                  <a:lnTo>
                    <a:pt x="2688" y="2480"/>
                  </a:lnTo>
                  <a:lnTo>
                    <a:pt x="2690" y="2484"/>
                  </a:lnTo>
                  <a:lnTo>
                    <a:pt x="2695" y="2489"/>
                  </a:lnTo>
                  <a:lnTo>
                    <a:pt x="2697" y="2492"/>
                  </a:lnTo>
                  <a:lnTo>
                    <a:pt x="2702" y="2492"/>
                  </a:lnTo>
                  <a:lnTo>
                    <a:pt x="2702" y="2465"/>
                  </a:lnTo>
                  <a:lnTo>
                    <a:pt x="2691" y="2465"/>
                  </a:lnTo>
                  <a:lnTo>
                    <a:pt x="2683" y="2466"/>
                  </a:lnTo>
                  <a:lnTo>
                    <a:pt x="2678" y="2472"/>
                  </a:lnTo>
                  <a:lnTo>
                    <a:pt x="2674" y="2478"/>
                  </a:lnTo>
                  <a:close/>
                  <a:moveTo>
                    <a:pt x="2668" y="1912"/>
                  </a:moveTo>
                  <a:lnTo>
                    <a:pt x="2671" y="1912"/>
                  </a:lnTo>
                  <a:lnTo>
                    <a:pt x="2673" y="1910"/>
                  </a:lnTo>
                  <a:lnTo>
                    <a:pt x="2674" y="1905"/>
                  </a:lnTo>
                  <a:lnTo>
                    <a:pt x="2674" y="1898"/>
                  </a:lnTo>
                  <a:lnTo>
                    <a:pt x="2674" y="1890"/>
                  </a:lnTo>
                  <a:lnTo>
                    <a:pt x="2671" y="1885"/>
                  </a:lnTo>
                  <a:lnTo>
                    <a:pt x="2668" y="1885"/>
                  </a:lnTo>
                  <a:lnTo>
                    <a:pt x="2662" y="1885"/>
                  </a:lnTo>
                  <a:lnTo>
                    <a:pt x="2650" y="1890"/>
                  </a:lnTo>
                  <a:lnTo>
                    <a:pt x="2645" y="1892"/>
                  </a:lnTo>
                  <a:lnTo>
                    <a:pt x="2640" y="1892"/>
                  </a:lnTo>
                  <a:lnTo>
                    <a:pt x="2639" y="1897"/>
                  </a:lnTo>
                  <a:lnTo>
                    <a:pt x="2637" y="1898"/>
                  </a:lnTo>
                  <a:lnTo>
                    <a:pt x="2633" y="1898"/>
                  </a:lnTo>
                  <a:lnTo>
                    <a:pt x="2633" y="1905"/>
                  </a:lnTo>
                  <a:lnTo>
                    <a:pt x="2639" y="1907"/>
                  </a:lnTo>
                  <a:lnTo>
                    <a:pt x="2640" y="1909"/>
                  </a:lnTo>
                  <a:lnTo>
                    <a:pt x="2640" y="1912"/>
                  </a:lnTo>
                  <a:lnTo>
                    <a:pt x="2644" y="1914"/>
                  </a:lnTo>
                  <a:lnTo>
                    <a:pt x="2645" y="1916"/>
                  </a:lnTo>
                  <a:lnTo>
                    <a:pt x="2647" y="1922"/>
                  </a:lnTo>
                  <a:lnTo>
                    <a:pt x="2647" y="1939"/>
                  </a:lnTo>
                  <a:lnTo>
                    <a:pt x="2656" y="1944"/>
                  </a:lnTo>
                  <a:lnTo>
                    <a:pt x="2662" y="1951"/>
                  </a:lnTo>
                  <a:lnTo>
                    <a:pt x="2671" y="1956"/>
                  </a:lnTo>
                  <a:lnTo>
                    <a:pt x="2681" y="1960"/>
                  </a:lnTo>
                  <a:lnTo>
                    <a:pt x="2683" y="1951"/>
                  </a:lnTo>
                  <a:lnTo>
                    <a:pt x="2683" y="1944"/>
                  </a:lnTo>
                  <a:lnTo>
                    <a:pt x="2681" y="1939"/>
                  </a:lnTo>
                  <a:lnTo>
                    <a:pt x="2678" y="1936"/>
                  </a:lnTo>
                  <a:lnTo>
                    <a:pt x="2673" y="1927"/>
                  </a:lnTo>
                  <a:lnTo>
                    <a:pt x="2668" y="1919"/>
                  </a:lnTo>
                  <a:lnTo>
                    <a:pt x="2664" y="1919"/>
                  </a:lnTo>
                  <a:lnTo>
                    <a:pt x="2662" y="1916"/>
                  </a:lnTo>
                  <a:lnTo>
                    <a:pt x="2664" y="1914"/>
                  </a:lnTo>
                  <a:lnTo>
                    <a:pt x="2668" y="1912"/>
                  </a:lnTo>
                  <a:close/>
                  <a:moveTo>
                    <a:pt x="2681" y="1742"/>
                  </a:moveTo>
                  <a:lnTo>
                    <a:pt x="2683" y="1747"/>
                  </a:lnTo>
                  <a:lnTo>
                    <a:pt x="2686" y="1748"/>
                  </a:lnTo>
                  <a:lnTo>
                    <a:pt x="2695" y="1752"/>
                  </a:lnTo>
                  <a:lnTo>
                    <a:pt x="2703" y="1755"/>
                  </a:lnTo>
                  <a:lnTo>
                    <a:pt x="2707" y="1757"/>
                  </a:lnTo>
                  <a:lnTo>
                    <a:pt x="2709" y="1762"/>
                  </a:lnTo>
                  <a:lnTo>
                    <a:pt x="2715" y="1765"/>
                  </a:lnTo>
                  <a:lnTo>
                    <a:pt x="2722" y="1769"/>
                  </a:lnTo>
                  <a:lnTo>
                    <a:pt x="2732" y="1769"/>
                  </a:lnTo>
                  <a:lnTo>
                    <a:pt x="2743" y="1769"/>
                  </a:lnTo>
                  <a:lnTo>
                    <a:pt x="2748" y="1757"/>
                  </a:lnTo>
                  <a:lnTo>
                    <a:pt x="2753" y="1745"/>
                  </a:lnTo>
                  <a:lnTo>
                    <a:pt x="2755" y="1738"/>
                  </a:lnTo>
                  <a:lnTo>
                    <a:pt x="2758" y="1735"/>
                  </a:lnTo>
                  <a:lnTo>
                    <a:pt x="2763" y="1730"/>
                  </a:lnTo>
                  <a:lnTo>
                    <a:pt x="2770" y="1728"/>
                  </a:lnTo>
                  <a:lnTo>
                    <a:pt x="2775" y="1725"/>
                  </a:lnTo>
                  <a:lnTo>
                    <a:pt x="2782" y="1723"/>
                  </a:lnTo>
                  <a:lnTo>
                    <a:pt x="2789" y="1721"/>
                  </a:lnTo>
                  <a:lnTo>
                    <a:pt x="2797" y="1721"/>
                  </a:lnTo>
                  <a:lnTo>
                    <a:pt x="2797" y="1716"/>
                  </a:lnTo>
                  <a:lnTo>
                    <a:pt x="2797" y="1711"/>
                  </a:lnTo>
                  <a:lnTo>
                    <a:pt x="2796" y="1707"/>
                  </a:lnTo>
                  <a:lnTo>
                    <a:pt x="2792" y="1706"/>
                  </a:lnTo>
                  <a:lnTo>
                    <a:pt x="2787" y="1701"/>
                  </a:lnTo>
                  <a:lnTo>
                    <a:pt x="2784" y="1699"/>
                  </a:lnTo>
                  <a:lnTo>
                    <a:pt x="2784" y="1694"/>
                  </a:lnTo>
                  <a:lnTo>
                    <a:pt x="2780" y="1687"/>
                  </a:lnTo>
                  <a:lnTo>
                    <a:pt x="2775" y="1682"/>
                  </a:lnTo>
                  <a:lnTo>
                    <a:pt x="2767" y="1680"/>
                  </a:lnTo>
                  <a:lnTo>
                    <a:pt x="2756" y="1680"/>
                  </a:lnTo>
                  <a:lnTo>
                    <a:pt x="2755" y="1685"/>
                  </a:lnTo>
                  <a:lnTo>
                    <a:pt x="2755" y="1690"/>
                  </a:lnTo>
                  <a:lnTo>
                    <a:pt x="2756" y="1696"/>
                  </a:lnTo>
                  <a:lnTo>
                    <a:pt x="2760" y="1699"/>
                  </a:lnTo>
                  <a:lnTo>
                    <a:pt x="2762" y="1702"/>
                  </a:lnTo>
                  <a:lnTo>
                    <a:pt x="2763" y="1704"/>
                  </a:lnTo>
                  <a:lnTo>
                    <a:pt x="2762" y="1706"/>
                  </a:lnTo>
                  <a:lnTo>
                    <a:pt x="2756" y="1707"/>
                  </a:lnTo>
                  <a:lnTo>
                    <a:pt x="2751" y="1704"/>
                  </a:lnTo>
                  <a:lnTo>
                    <a:pt x="2744" y="1702"/>
                  </a:lnTo>
                  <a:lnTo>
                    <a:pt x="2739" y="1699"/>
                  </a:lnTo>
                  <a:lnTo>
                    <a:pt x="2738" y="1697"/>
                  </a:lnTo>
                  <a:lnTo>
                    <a:pt x="2736" y="1694"/>
                  </a:lnTo>
                  <a:lnTo>
                    <a:pt x="2727" y="1689"/>
                  </a:lnTo>
                  <a:lnTo>
                    <a:pt x="2722" y="1687"/>
                  </a:lnTo>
                  <a:lnTo>
                    <a:pt x="2715" y="1687"/>
                  </a:lnTo>
                  <a:lnTo>
                    <a:pt x="2674" y="1687"/>
                  </a:lnTo>
                  <a:lnTo>
                    <a:pt x="2673" y="1692"/>
                  </a:lnTo>
                  <a:lnTo>
                    <a:pt x="2671" y="1694"/>
                  </a:lnTo>
                  <a:lnTo>
                    <a:pt x="2668" y="1694"/>
                  </a:lnTo>
                  <a:lnTo>
                    <a:pt x="2661" y="1694"/>
                  </a:lnTo>
                  <a:lnTo>
                    <a:pt x="2661" y="1707"/>
                  </a:lnTo>
                  <a:lnTo>
                    <a:pt x="2656" y="1709"/>
                  </a:lnTo>
                  <a:lnTo>
                    <a:pt x="2654" y="1711"/>
                  </a:lnTo>
                  <a:lnTo>
                    <a:pt x="2649" y="1716"/>
                  </a:lnTo>
                  <a:lnTo>
                    <a:pt x="2647" y="1719"/>
                  </a:lnTo>
                  <a:lnTo>
                    <a:pt x="2644" y="1721"/>
                  </a:lnTo>
                  <a:lnTo>
                    <a:pt x="2639" y="1723"/>
                  </a:lnTo>
                  <a:lnTo>
                    <a:pt x="2633" y="1721"/>
                  </a:lnTo>
                  <a:lnTo>
                    <a:pt x="2633" y="1731"/>
                  </a:lnTo>
                  <a:lnTo>
                    <a:pt x="2633" y="1742"/>
                  </a:lnTo>
                  <a:lnTo>
                    <a:pt x="2637" y="1748"/>
                  </a:lnTo>
                  <a:lnTo>
                    <a:pt x="2640" y="1755"/>
                  </a:lnTo>
                  <a:lnTo>
                    <a:pt x="2649" y="1757"/>
                  </a:lnTo>
                  <a:lnTo>
                    <a:pt x="2654" y="1755"/>
                  </a:lnTo>
                  <a:lnTo>
                    <a:pt x="2659" y="1754"/>
                  </a:lnTo>
                  <a:lnTo>
                    <a:pt x="2662" y="1750"/>
                  </a:lnTo>
                  <a:lnTo>
                    <a:pt x="2666" y="1747"/>
                  </a:lnTo>
                  <a:lnTo>
                    <a:pt x="2669" y="1743"/>
                  </a:lnTo>
                  <a:lnTo>
                    <a:pt x="2674" y="1742"/>
                  </a:lnTo>
                  <a:lnTo>
                    <a:pt x="2681" y="1742"/>
                  </a:lnTo>
                  <a:close/>
                  <a:moveTo>
                    <a:pt x="2572" y="2083"/>
                  </a:moveTo>
                  <a:lnTo>
                    <a:pt x="2572" y="2096"/>
                  </a:lnTo>
                  <a:lnTo>
                    <a:pt x="2593" y="2096"/>
                  </a:lnTo>
                  <a:lnTo>
                    <a:pt x="2591" y="2089"/>
                  </a:lnTo>
                  <a:lnTo>
                    <a:pt x="2587" y="2084"/>
                  </a:lnTo>
                  <a:lnTo>
                    <a:pt x="2581" y="2083"/>
                  </a:lnTo>
                  <a:lnTo>
                    <a:pt x="2572" y="2083"/>
                  </a:lnTo>
                  <a:close/>
                  <a:moveTo>
                    <a:pt x="2715" y="2526"/>
                  </a:moveTo>
                  <a:lnTo>
                    <a:pt x="2719" y="2521"/>
                  </a:lnTo>
                  <a:lnTo>
                    <a:pt x="2719" y="2516"/>
                  </a:lnTo>
                  <a:lnTo>
                    <a:pt x="2715" y="2506"/>
                  </a:lnTo>
                  <a:lnTo>
                    <a:pt x="2715" y="2499"/>
                  </a:lnTo>
                  <a:lnTo>
                    <a:pt x="2712" y="2495"/>
                  </a:lnTo>
                  <a:lnTo>
                    <a:pt x="2707" y="2494"/>
                  </a:lnTo>
                  <a:lnTo>
                    <a:pt x="2702" y="2492"/>
                  </a:lnTo>
                  <a:lnTo>
                    <a:pt x="2702" y="2499"/>
                  </a:lnTo>
                  <a:lnTo>
                    <a:pt x="2698" y="2504"/>
                  </a:lnTo>
                  <a:lnTo>
                    <a:pt x="2697" y="2507"/>
                  </a:lnTo>
                  <a:lnTo>
                    <a:pt x="2695" y="2513"/>
                  </a:lnTo>
                  <a:lnTo>
                    <a:pt x="2700" y="2514"/>
                  </a:lnTo>
                  <a:lnTo>
                    <a:pt x="2702" y="2516"/>
                  </a:lnTo>
                  <a:lnTo>
                    <a:pt x="2702" y="2519"/>
                  </a:lnTo>
                  <a:lnTo>
                    <a:pt x="2705" y="2521"/>
                  </a:lnTo>
                  <a:lnTo>
                    <a:pt x="2709" y="2523"/>
                  </a:lnTo>
                  <a:lnTo>
                    <a:pt x="2710" y="2526"/>
                  </a:lnTo>
                  <a:lnTo>
                    <a:pt x="2715" y="2526"/>
                  </a:lnTo>
                  <a:close/>
                  <a:moveTo>
                    <a:pt x="2688" y="2253"/>
                  </a:moveTo>
                  <a:lnTo>
                    <a:pt x="2683" y="2243"/>
                  </a:lnTo>
                  <a:lnTo>
                    <a:pt x="2680" y="2240"/>
                  </a:lnTo>
                  <a:lnTo>
                    <a:pt x="2674" y="2236"/>
                  </a:lnTo>
                  <a:lnTo>
                    <a:pt x="2669" y="2235"/>
                  </a:lnTo>
                  <a:lnTo>
                    <a:pt x="2662" y="2233"/>
                  </a:lnTo>
                  <a:lnTo>
                    <a:pt x="2656" y="2233"/>
                  </a:lnTo>
                  <a:lnTo>
                    <a:pt x="2647" y="2233"/>
                  </a:lnTo>
                  <a:lnTo>
                    <a:pt x="2647" y="2236"/>
                  </a:lnTo>
                  <a:lnTo>
                    <a:pt x="2647" y="2241"/>
                  </a:lnTo>
                  <a:lnTo>
                    <a:pt x="2650" y="2247"/>
                  </a:lnTo>
                  <a:lnTo>
                    <a:pt x="2650" y="2250"/>
                  </a:lnTo>
                  <a:lnTo>
                    <a:pt x="2650" y="2252"/>
                  </a:lnTo>
                  <a:lnTo>
                    <a:pt x="2647" y="2253"/>
                  </a:lnTo>
                  <a:lnTo>
                    <a:pt x="2606" y="2253"/>
                  </a:lnTo>
                  <a:lnTo>
                    <a:pt x="2606" y="2265"/>
                  </a:lnTo>
                  <a:lnTo>
                    <a:pt x="2606" y="2276"/>
                  </a:lnTo>
                  <a:lnTo>
                    <a:pt x="2610" y="2282"/>
                  </a:lnTo>
                  <a:lnTo>
                    <a:pt x="2615" y="2289"/>
                  </a:lnTo>
                  <a:lnTo>
                    <a:pt x="2620" y="2296"/>
                  </a:lnTo>
                  <a:lnTo>
                    <a:pt x="2627" y="2299"/>
                  </a:lnTo>
                  <a:lnTo>
                    <a:pt x="2637" y="2301"/>
                  </a:lnTo>
                  <a:lnTo>
                    <a:pt x="2647" y="2301"/>
                  </a:lnTo>
                  <a:lnTo>
                    <a:pt x="2652" y="2301"/>
                  </a:lnTo>
                  <a:lnTo>
                    <a:pt x="2656" y="2299"/>
                  </a:lnTo>
                  <a:lnTo>
                    <a:pt x="2657" y="2296"/>
                  </a:lnTo>
                  <a:lnTo>
                    <a:pt x="2659" y="2293"/>
                  </a:lnTo>
                  <a:lnTo>
                    <a:pt x="2661" y="2284"/>
                  </a:lnTo>
                  <a:lnTo>
                    <a:pt x="2664" y="2282"/>
                  </a:lnTo>
                  <a:lnTo>
                    <a:pt x="2668" y="2281"/>
                  </a:lnTo>
                  <a:lnTo>
                    <a:pt x="2668" y="2276"/>
                  </a:lnTo>
                  <a:lnTo>
                    <a:pt x="2671" y="2272"/>
                  </a:lnTo>
                  <a:lnTo>
                    <a:pt x="2674" y="2270"/>
                  </a:lnTo>
                  <a:lnTo>
                    <a:pt x="2680" y="2269"/>
                  </a:lnTo>
                  <a:lnTo>
                    <a:pt x="2683" y="2267"/>
                  </a:lnTo>
                  <a:lnTo>
                    <a:pt x="2686" y="2264"/>
                  </a:lnTo>
                  <a:lnTo>
                    <a:pt x="2688" y="2260"/>
                  </a:lnTo>
                  <a:lnTo>
                    <a:pt x="2688" y="2253"/>
                  </a:lnTo>
                  <a:close/>
                  <a:moveTo>
                    <a:pt x="2470" y="2403"/>
                  </a:moveTo>
                  <a:lnTo>
                    <a:pt x="2475" y="2400"/>
                  </a:lnTo>
                  <a:lnTo>
                    <a:pt x="2480" y="2397"/>
                  </a:lnTo>
                  <a:lnTo>
                    <a:pt x="2482" y="2391"/>
                  </a:lnTo>
                  <a:lnTo>
                    <a:pt x="2483" y="2383"/>
                  </a:lnTo>
                  <a:lnTo>
                    <a:pt x="2477" y="2383"/>
                  </a:lnTo>
                  <a:lnTo>
                    <a:pt x="2471" y="2381"/>
                  </a:lnTo>
                  <a:lnTo>
                    <a:pt x="2468" y="2378"/>
                  </a:lnTo>
                  <a:lnTo>
                    <a:pt x="2463" y="2376"/>
                  </a:lnTo>
                  <a:lnTo>
                    <a:pt x="2458" y="2374"/>
                  </a:lnTo>
                  <a:lnTo>
                    <a:pt x="2456" y="2373"/>
                  </a:lnTo>
                  <a:lnTo>
                    <a:pt x="2456" y="2369"/>
                  </a:lnTo>
                  <a:lnTo>
                    <a:pt x="2451" y="2366"/>
                  </a:lnTo>
                  <a:lnTo>
                    <a:pt x="2444" y="2364"/>
                  </a:lnTo>
                  <a:lnTo>
                    <a:pt x="2441" y="2364"/>
                  </a:lnTo>
                  <a:lnTo>
                    <a:pt x="2439" y="2364"/>
                  </a:lnTo>
                  <a:lnTo>
                    <a:pt x="2437" y="2366"/>
                  </a:lnTo>
                  <a:lnTo>
                    <a:pt x="2436" y="2369"/>
                  </a:lnTo>
                  <a:lnTo>
                    <a:pt x="2434" y="2374"/>
                  </a:lnTo>
                  <a:lnTo>
                    <a:pt x="2432" y="2376"/>
                  </a:lnTo>
                  <a:lnTo>
                    <a:pt x="2429" y="2376"/>
                  </a:lnTo>
                  <a:lnTo>
                    <a:pt x="2427" y="2380"/>
                  </a:lnTo>
                  <a:lnTo>
                    <a:pt x="2425" y="2383"/>
                  </a:lnTo>
                  <a:lnTo>
                    <a:pt x="2422" y="2386"/>
                  </a:lnTo>
                  <a:lnTo>
                    <a:pt x="2422" y="2390"/>
                  </a:lnTo>
                  <a:lnTo>
                    <a:pt x="2424" y="2391"/>
                  </a:lnTo>
                  <a:lnTo>
                    <a:pt x="2425" y="2393"/>
                  </a:lnTo>
                  <a:lnTo>
                    <a:pt x="2427" y="2398"/>
                  </a:lnTo>
                  <a:lnTo>
                    <a:pt x="2429" y="2410"/>
                  </a:lnTo>
                  <a:lnTo>
                    <a:pt x="2463" y="2410"/>
                  </a:lnTo>
                  <a:lnTo>
                    <a:pt x="2463" y="2407"/>
                  </a:lnTo>
                  <a:lnTo>
                    <a:pt x="2465" y="2405"/>
                  </a:lnTo>
                  <a:lnTo>
                    <a:pt x="2470" y="2403"/>
                  </a:lnTo>
                  <a:close/>
                  <a:moveTo>
                    <a:pt x="2197" y="2165"/>
                  </a:moveTo>
                  <a:lnTo>
                    <a:pt x="2197" y="2161"/>
                  </a:lnTo>
                  <a:lnTo>
                    <a:pt x="2200" y="2158"/>
                  </a:lnTo>
                  <a:lnTo>
                    <a:pt x="2205" y="2153"/>
                  </a:lnTo>
                  <a:lnTo>
                    <a:pt x="2209" y="2151"/>
                  </a:lnTo>
                  <a:lnTo>
                    <a:pt x="2210" y="2148"/>
                  </a:lnTo>
                  <a:lnTo>
                    <a:pt x="2210" y="2144"/>
                  </a:lnTo>
                  <a:lnTo>
                    <a:pt x="2210" y="2137"/>
                  </a:lnTo>
                  <a:lnTo>
                    <a:pt x="2212" y="2137"/>
                  </a:lnTo>
                  <a:lnTo>
                    <a:pt x="2214" y="2136"/>
                  </a:lnTo>
                  <a:lnTo>
                    <a:pt x="2217" y="2132"/>
                  </a:lnTo>
                  <a:lnTo>
                    <a:pt x="2217" y="2124"/>
                  </a:lnTo>
                  <a:lnTo>
                    <a:pt x="2217" y="2115"/>
                  </a:lnTo>
                  <a:lnTo>
                    <a:pt x="2217" y="2095"/>
                  </a:lnTo>
                  <a:lnTo>
                    <a:pt x="2217" y="2076"/>
                  </a:lnTo>
                  <a:lnTo>
                    <a:pt x="2176" y="2076"/>
                  </a:lnTo>
                  <a:lnTo>
                    <a:pt x="2173" y="2083"/>
                  </a:lnTo>
                  <a:lnTo>
                    <a:pt x="2168" y="2088"/>
                  </a:lnTo>
                  <a:lnTo>
                    <a:pt x="2163" y="2093"/>
                  </a:lnTo>
                  <a:lnTo>
                    <a:pt x="2156" y="2096"/>
                  </a:lnTo>
                  <a:lnTo>
                    <a:pt x="2154" y="2103"/>
                  </a:lnTo>
                  <a:lnTo>
                    <a:pt x="2152" y="2110"/>
                  </a:lnTo>
                  <a:lnTo>
                    <a:pt x="2149" y="2115"/>
                  </a:lnTo>
                  <a:lnTo>
                    <a:pt x="2149" y="2124"/>
                  </a:lnTo>
                  <a:lnTo>
                    <a:pt x="2140" y="2125"/>
                  </a:lnTo>
                  <a:lnTo>
                    <a:pt x="2135" y="2127"/>
                  </a:lnTo>
                  <a:lnTo>
                    <a:pt x="2132" y="2132"/>
                  </a:lnTo>
                  <a:lnTo>
                    <a:pt x="2128" y="2137"/>
                  </a:lnTo>
                  <a:lnTo>
                    <a:pt x="2127" y="2142"/>
                  </a:lnTo>
                  <a:lnTo>
                    <a:pt x="2125" y="2144"/>
                  </a:lnTo>
                  <a:lnTo>
                    <a:pt x="2122" y="2144"/>
                  </a:lnTo>
                  <a:lnTo>
                    <a:pt x="2122" y="2165"/>
                  </a:lnTo>
                  <a:lnTo>
                    <a:pt x="2120" y="2168"/>
                  </a:lnTo>
                  <a:lnTo>
                    <a:pt x="2118" y="2172"/>
                  </a:lnTo>
                  <a:lnTo>
                    <a:pt x="2110" y="2173"/>
                  </a:lnTo>
                  <a:lnTo>
                    <a:pt x="2106" y="2175"/>
                  </a:lnTo>
                  <a:lnTo>
                    <a:pt x="2103" y="2177"/>
                  </a:lnTo>
                  <a:lnTo>
                    <a:pt x="2101" y="2180"/>
                  </a:lnTo>
                  <a:lnTo>
                    <a:pt x="2101" y="2185"/>
                  </a:lnTo>
                  <a:lnTo>
                    <a:pt x="2096" y="2185"/>
                  </a:lnTo>
                  <a:lnTo>
                    <a:pt x="2093" y="2185"/>
                  </a:lnTo>
                  <a:lnTo>
                    <a:pt x="2091" y="2187"/>
                  </a:lnTo>
                  <a:lnTo>
                    <a:pt x="2089" y="2190"/>
                  </a:lnTo>
                  <a:lnTo>
                    <a:pt x="2088" y="2197"/>
                  </a:lnTo>
                  <a:lnTo>
                    <a:pt x="2088" y="2206"/>
                  </a:lnTo>
                  <a:lnTo>
                    <a:pt x="2096" y="2211"/>
                  </a:lnTo>
                  <a:lnTo>
                    <a:pt x="2101" y="2212"/>
                  </a:lnTo>
                  <a:lnTo>
                    <a:pt x="2108" y="2212"/>
                  </a:lnTo>
                  <a:lnTo>
                    <a:pt x="2110" y="2207"/>
                  </a:lnTo>
                  <a:lnTo>
                    <a:pt x="2111" y="2204"/>
                  </a:lnTo>
                  <a:lnTo>
                    <a:pt x="2120" y="2197"/>
                  </a:lnTo>
                  <a:lnTo>
                    <a:pt x="2128" y="2192"/>
                  </a:lnTo>
                  <a:lnTo>
                    <a:pt x="2132" y="2189"/>
                  </a:lnTo>
                  <a:lnTo>
                    <a:pt x="2135" y="2185"/>
                  </a:lnTo>
                  <a:lnTo>
                    <a:pt x="2156" y="2185"/>
                  </a:lnTo>
                  <a:lnTo>
                    <a:pt x="2158" y="2178"/>
                  </a:lnTo>
                  <a:lnTo>
                    <a:pt x="2156" y="2173"/>
                  </a:lnTo>
                  <a:lnTo>
                    <a:pt x="2154" y="2166"/>
                  </a:lnTo>
                  <a:lnTo>
                    <a:pt x="2149" y="2161"/>
                  </a:lnTo>
                  <a:lnTo>
                    <a:pt x="2149" y="2156"/>
                  </a:lnTo>
                  <a:lnTo>
                    <a:pt x="2149" y="2151"/>
                  </a:lnTo>
                  <a:lnTo>
                    <a:pt x="2158" y="2156"/>
                  </a:lnTo>
                  <a:lnTo>
                    <a:pt x="2166" y="2163"/>
                  </a:lnTo>
                  <a:lnTo>
                    <a:pt x="2171" y="2165"/>
                  </a:lnTo>
                  <a:lnTo>
                    <a:pt x="2178" y="2166"/>
                  </a:lnTo>
                  <a:lnTo>
                    <a:pt x="2187" y="2166"/>
                  </a:lnTo>
                  <a:lnTo>
                    <a:pt x="2197" y="2165"/>
                  </a:lnTo>
                  <a:close/>
                  <a:moveTo>
                    <a:pt x="2286" y="2308"/>
                  </a:moveTo>
                  <a:lnTo>
                    <a:pt x="2289" y="2301"/>
                  </a:lnTo>
                  <a:lnTo>
                    <a:pt x="2291" y="2298"/>
                  </a:lnTo>
                  <a:lnTo>
                    <a:pt x="2292" y="2294"/>
                  </a:lnTo>
                  <a:lnTo>
                    <a:pt x="2292" y="2287"/>
                  </a:lnTo>
                  <a:lnTo>
                    <a:pt x="2292" y="2281"/>
                  </a:lnTo>
                  <a:lnTo>
                    <a:pt x="2296" y="2270"/>
                  </a:lnTo>
                  <a:lnTo>
                    <a:pt x="2299" y="2260"/>
                  </a:lnTo>
                  <a:lnTo>
                    <a:pt x="2291" y="2257"/>
                  </a:lnTo>
                  <a:lnTo>
                    <a:pt x="2284" y="2252"/>
                  </a:lnTo>
                  <a:lnTo>
                    <a:pt x="2270" y="2241"/>
                  </a:lnTo>
                  <a:lnTo>
                    <a:pt x="2263" y="2236"/>
                  </a:lnTo>
                  <a:lnTo>
                    <a:pt x="2255" y="2233"/>
                  </a:lnTo>
                  <a:lnTo>
                    <a:pt x="2245" y="2231"/>
                  </a:lnTo>
                  <a:lnTo>
                    <a:pt x="2231" y="2233"/>
                  </a:lnTo>
                  <a:lnTo>
                    <a:pt x="2231" y="2274"/>
                  </a:lnTo>
                  <a:lnTo>
                    <a:pt x="2240" y="2276"/>
                  </a:lnTo>
                  <a:lnTo>
                    <a:pt x="2248" y="2277"/>
                  </a:lnTo>
                  <a:lnTo>
                    <a:pt x="2253" y="2282"/>
                  </a:lnTo>
                  <a:lnTo>
                    <a:pt x="2258" y="2287"/>
                  </a:lnTo>
                  <a:lnTo>
                    <a:pt x="2263" y="2289"/>
                  </a:lnTo>
                  <a:lnTo>
                    <a:pt x="2265" y="2291"/>
                  </a:lnTo>
                  <a:lnTo>
                    <a:pt x="2265" y="2294"/>
                  </a:lnTo>
                  <a:lnTo>
                    <a:pt x="2269" y="2299"/>
                  </a:lnTo>
                  <a:lnTo>
                    <a:pt x="2272" y="2305"/>
                  </a:lnTo>
                  <a:lnTo>
                    <a:pt x="2277" y="2308"/>
                  </a:lnTo>
                  <a:lnTo>
                    <a:pt x="2286" y="2308"/>
                  </a:lnTo>
                  <a:close/>
                  <a:moveTo>
                    <a:pt x="2047" y="2199"/>
                  </a:moveTo>
                  <a:lnTo>
                    <a:pt x="2045" y="2189"/>
                  </a:lnTo>
                  <a:lnTo>
                    <a:pt x="2042" y="2180"/>
                  </a:lnTo>
                  <a:lnTo>
                    <a:pt x="2036" y="2173"/>
                  </a:lnTo>
                  <a:lnTo>
                    <a:pt x="2031" y="2166"/>
                  </a:lnTo>
                  <a:lnTo>
                    <a:pt x="2024" y="2161"/>
                  </a:lnTo>
                  <a:lnTo>
                    <a:pt x="2018" y="2156"/>
                  </a:lnTo>
                  <a:lnTo>
                    <a:pt x="2009" y="2153"/>
                  </a:lnTo>
                  <a:lnTo>
                    <a:pt x="1999" y="2151"/>
                  </a:lnTo>
                  <a:lnTo>
                    <a:pt x="1999" y="2158"/>
                  </a:lnTo>
                  <a:lnTo>
                    <a:pt x="1997" y="2163"/>
                  </a:lnTo>
                  <a:lnTo>
                    <a:pt x="1994" y="2168"/>
                  </a:lnTo>
                  <a:lnTo>
                    <a:pt x="1992" y="2172"/>
                  </a:lnTo>
                  <a:lnTo>
                    <a:pt x="1992" y="2175"/>
                  </a:lnTo>
                  <a:lnTo>
                    <a:pt x="1995" y="2177"/>
                  </a:lnTo>
                  <a:lnTo>
                    <a:pt x="1997" y="2177"/>
                  </a:lnTo>
                  <a:lnTo>
                    <a:pt x="1999" y="2178"/>
                  </a:lnTo>
                  <a:lnTo>
                    <a:pt x="1999" y="2183"/>
                  </a:lnTo>
                  <a:lnTo>
                    <a:pt x="1999" y="2189"/>
                  </a:lnTo>
                  <a:lnTo>
                    <a:pt x="1999" y="2194"/>
                  </a:lnTo>
                  <a:lnTo>
                    <a:pt x="1999" y="2199"/>
                  </a:lnTo>
                  <a:lnTo>
                    <a:pt x="2004" y="2201"/>
                  </a:lnTo>
                  <a:lnTo>
                    <a:pt x="2009" y="2206"/>
                  </a:lnTo>
                  <a:lnTo>
                    <a:pt x="2014" y="2209"/>
                  </a:lnTo>
                  <a:lnTo>
                    <a:pt x="2019" y="2212"/>
                  </a:lnTo>
                  <a:lnTo>
                    <a:pt x="2021" y="2218"/>
                  </a:lnTo>
                  <a:lnTo>
                    <a:pt x="2023" y="2219"/>
                  </a:lnTo>
                  <a:lnTo>
                    <a:pt x="2026" y="2219"/>
                  </a:lnTo>
                  <a:lnTo>
                    <a:pt x="2028" y="2228"/>
                  </a:lnTo>
                  <a:lnTo>
                    <a:pt x="2030" y="2231"/>
                  </a:lnTo>
                  <a:lnTo>
                    <a:pt x="2033" y="2233"/>
                  </a:lnTo>
                  <a:lnTo>
                    <a:pt x="2031" y="2224"/>
                  </a:lnTo>
                  <a:lnTo>
                    <a:pt x="2031" y="2219"/>
                  </a:lnTo>
                  <a:lnTo>
                    <a:pt x="2035" y="2216"/>
                  </a:lnTo>
                  <a:lnTo>
                    <a:pt x="2038" y="2214"/>
                  </a:lnTo>
                  <a:lnTo>
                    <a:pt x="2042" y="2212"/>
                  </a:lnTo>
                  <a:lnTo>
                    <a:pt x="2045" y="2209"/>
                  </a:lnTo>
                  <a:lnTo>
                    <a:pt x="2047" y="2206"/>
                  </a:lnTo>
                  <a:lnTo>
                    <a:pt x="2047" y="2199"/>
                  </a:lnTo>
                  <a:close/>
                  <a:moveTo>
                    <a:pt x="2354" y="2417"/>
                  </a:moveTo>
                  <a:lnTo>
                    <a:pt x="2354" y="2412"/>
                  </a:lnTo>
                  <a:lnTo>
                    <a:pt x="2354" y="2407"/>
                  </a:lnTo>
                  <a:lnTo>
                    <a:pt x="2349" y="2402"/>
                  </a:lnTo>
                  <a:lnTo>
                    <a:pt x="2345" y="2395"/>
                  </a:lnTo>
                  <a:lnTo>
                    <a:pt x="2345" y="2390"/>
                  </a:lnTo>
                  <a:lnTo>
                    <a:pt x="2347" y="2383"/>
                  </a:lnTo>
                  <a:lnTo>
                    <a:pt x="2340" y="2380"/>
                  </a:lnTo>
                  <a:lnTo>
                    <a:pt x="2335" y="2374"/>
                  </a:lnTo>
                  <a:lnTo>
                    <a:pt x="2330" y="2369"/>
                  </a:lnTo>
                  <a:lnTo>
                    <a:pt x="2327" y="2362"/>
                  </a:lnTo>
                  <a:lnTo>
                    <a:pt x="2299" y="2362"/>
                  </a:lnTo>
                  <a:lnTo>
                    <a:pt x="2298" y="2368"/>
                  </a:lnTo>
                  <a:lnTo>
                    <a:pt x="2296" y="2369"/>
                  </a:lnTo>
                  <a:lnTo>
                    <a:pt x="2292" y="2369"/>
                  </a:lnTo>
                  <a:lnTo>
                    <a:pt x="2286" y="2371"/>
                  </a:lnTo>
                  <a:lnTo>
                    <a:pt x="2282" y="2374"/>
                  </a:lnTo>
                  <a:lnTo>
                    <a:pt x="2279" y="2380"/>
                  </a:lnTo>
                  <a:lnTo>
                    <a:pt x="2279" y="2386"/>
                  </a:lnTo>
                  <a:lnTo>
                    <a:pt x="2279" y="2393"/>
                  </a:lnTo>
                  <a:lnTo>
                    <a:pt x="2282" y="2398"/>
                  </a:lnTo>
                  <a:lnTo>
                    <a:pt x="2286" y="2402"/>
                  </a:lnTo>
                  <a:lnTo>
                    <a:pt x="2292" y="2403"/>
                  </a:lnTo>
                  <a:lnTo>
                    <a:pt x="2292" y="2400"/>
                  </a:lnTo>
                  <a:lnTo>
                    <a:pt x="2296" y="2397"/>
                  </a:lnTo>
                  <a:lnTo>
                    <a:pt x="2298" y="2393"/>
                  </a:lnTo>
                  <a:lnTo>
                    <a:pt x="2299" y="2390"/>
                  </a:lnTo>
                  <a:lnTo>
                    <a:pt x="2299" y="2385"/>
                  </a:lnTo>
                  <a:lnTo>
                    <a:pt x="2303" y="2380"/>
                  </a:lnTo>
                  <a:lnTo>
                    <a:pt x="2306" y="2376"/>
                  </a:lnTo>
                  <a:lnTo>
                    <a:pt x="2313" y="2376"/>
                  </a:lnTo>
                  <a:lnTo>
                    <a:pt x="2313" y="2410"/>
                  </a:lnTo>
                  <a:lnTo>
                    <a:pt x="2303" y="2410"/>
                  </a:lnTo>
                  <a:lnTo>
                    <a:pt x="2299" y="2412"/>
                  </a:lnTo>
                  <a:lnTo>
                    <a:pt x="2296" y="2414"/>
                  </a:lnTo>
                  <a:lnTo>
                    <a:pt x="2294" y="2417"/>
                  </a:lnTo>
                  <a:lnTo>
                    <a:pt x="2292" y="2420"/>
                  </a:lnTo>
                  <a:lnTo>
                    <a:pt x="2292" y="2431"/>
                  </a:lnTo>
                  <a:lnTo>
                    <a:pt x="2347" y="2431"/>
                  </a:lnTo>
                  <a:lnTo>
                    <a:pt x="2349" y="2422"/>
                  </a:lnTo>
                  <a:lnTo>
                    <a:pt x="2350" y="2419"/>
                  </a:lnTo>
                  <a:lnTo>
                    <a:pt x="2354" y="2417"/>
                  </a:lnTo>
                  <a:close/>
                  <a:moveTo>
                    <a:pt x="2565" y="2267"/>
                  </a:moveTo>
                  <a:lnTo>
                    <a:pt x="2564" y="2272"/>
                  </a:lnTo>
                  <a:lnTo>
                    <a:pt x="2562" y="2274"/>
                  </a:lnTo>
                  <a:lnTo>
                    <a:pt x="2557" y="2279"/>
                  </a:lnTo>
                  <a:lnTo>
                    <a:pt x="2553" y="2281"/>
                  </a:lnTo>
                  <a:lnTo>
                    <a:pt x="2552" y="2284"/>
                  </a:lnTo>
                  <a:lnTo>
                    <a:pt x="2550" y="2289"/>
                  </a:lnTo>
                  <a:lnTo>
                    <a:pt x="2552" y="2294"/>
                  </a:lnTo>
                  <a:lnTo>
                    <a:pt x="2557" y="2294"/>
                  </a:lnTo>
                  <a:lnTo>
                    <a:pt x="2562" y="2296"/>
                  </a:lnTo>
                  <a:lnTo>
                    <a:pt x="2570" y="2301"/>
                  </a:lnTo>
                  <a:lnTo>
                    <a:pt x="2575" y="2303"/>
                  </a:lnTo>
                  <a:lnTo>
                    <a:pt x="2579" y="2303"/>
                  </a:lnTo>
                  <a:lnTo>
                    <a:pt x="2582" y="2299"/>
                  </a:lnTo>
                  <a:lnTo>
                    <a:pt x="2586" y="2294"/>
                  </a:lnTo>
                  <a:lnTo>
                    <a:pt x="2581" y="2294"/>
                  </a:lnTo>
                  <a:lnTo>
                    <a:pt x="2577" y="2291"/>
                  </a:lnTo>
                  <a:lnTo>
                    <a:pt x="2574" y="2287"/>
                  </a:lnTo>
                  <a:lnTo>
                    <a:pt x="2574" y="2282"/>
                  </a:lnTo>
                  <a:lnTo>
                    <a:pt x="2572" y="2272"/>
                  </a:lnTo>
                  <a:lnTo>
                    <a:pt x="2569" y="2269"/>
                  </a:lnTo>
                  <a:lnTo>
                    <a:pt x="2565" y="2267"/>
                  </a:lnTo>
                  <a:close/>
                  <a:moveTo>
                    <a:pt x="2060" y="2042"/>
                  </a:moveTo>
                  <a:lnTo>
                    <a:pt x="2060" y="2021"/>
                  </a:lnTo>
                  <a:lnTo>
                    <a:pt x="2065" y="2021"/>
                  </a:lnTo>
                  <a:lnTo>
                    <a:pt x="2069" y="2020"/>
                  </a:lnTo>
                  <a:lnTo>
                    <a:pt x="2072" y="2018"/>
                  </a:lnTo>
                  <a:lnTo>
                    <a:pt x="2074" y="2014"/>
                  </a:lnTo>
                  <a:lnTo>
                    <a:pt x="2074" y="2011"/>
                  </a:lnTo>
                  <a:lnTo>
                    <a:pt x="2076" y="2009"/>
                  </a:lnTo>
                  <a:lnTo>
                    <a:pt x="2081" y="2008"/>
                  </a:lnTo>
                  <a:lnTo>
                    <a:pt x="2082" y="2002"/>
                  </a:lnTo>
                  <a:lnTo>
                    <a:pt x="2084" y="2001"/>
                  </a:lnTo>
                  <a:lnTo>
                    <a:pt x="2088" y="2001"/>
                  </a:lnTo>
                  <a:lnTo>
                    <a:pt x="2088" y="1980"/>
                  </a:lnTo>
                  <a:lnTo>
                    <a:pt x="2082" y="1979"/>
                  </a:lnTo>
                  <a:lnTo>
                    <a:pt x="2081" y="1977"/>
                  </a:lnTo>
                  <a:lnTo>
                    <a:pt x="2081" y="1973"/>
                  </a:lnTo>
                  <a:lnTo>
                    <a:pt x="2081" y="1939"/>
                  </a:lnTo>
                  <a:lnTo>
                    <a:pt x="2076" y="1939"/>
                  </a:lnTo>
                  <a:lnTo>
                    <a:pt x="2071" y="1938"/>
                  </a:lnTo>
                  <a:lnTo>
                    <a:pt x="2062" y="1934"/>
                  </a:lnTo>
                  <a:lnTo>
                    <a:pt x="2053" y="1931"/>
                  </a:lnTo>
                  <a:lnTo>
                    <a:pt x="2047" y="1931"/>
                  </a:lnTo>
                  <a:lnTo>
                    <a:pt x="2040" y="1933"/>
                  </a:lnTo>
                  <a:lnTo>
                    <a:pt x="2040" y="1939"/>
                  </a:lnTo>
                  <a:lnTo>
                    <a:pt x="2040" y="1946"/>
                  </a:lnTo>
                  <a:lnTo>
                    <a:pt x="2042" y="1951"/>
                  </a:lnTo>
                  <a:lnTo>
                    <a:pt x="2047" y="1953"/>
                  </a:lnTo>
                  <a:lnTo>
                    <a:pt x="2050" y="1955"/>
                  </a:lnTo>
                  <a:lnTo>
                    <a:pt x="2052" y="1958"/>
                  </a:lnTo>
                  <a:lnTo>
                    <a:pt x="2053" y="1967"/>
                  </a:lnTo>
                  <a:lnTo>
                    <a:pt x="2052" y="1972"/>
                  </a:lnTo>
                  <a:lnTo>
                    <a:pt x="2050" y="1973"/>
                  </a:lnTo>
                  <a:lnTo>
                    <a:pt x="2045" y="1979"/>
                  </a:lnTo>
                  <a:lnTo>
                    <a:pt x="2042" y="1980"/>
                  </a:lnTo>
                  <a:lnTo>
                    <a:pt x="2040" y="1984"/>
                  </a:lnTo>
                  <a:lnTo>
                    <a:pt x="2038" y="1989"/>
                  </a:lnTo>
                  <a:lnTo>
                    <a:pt x="2040" y="1994"/>
                  </a:lnTo>
                  <a:lnTo>
                    <a:pt x="2043" y="1994"/>
                  </a:lnTo>
                  <a:lnTo>
                    <a:pt x="2045" y="1996"/>
                  </a:lnTo>
                  <a:lnTo>
                    <a:pt x="2045" y="2002"/>
                  </a:lnTo>
                  <a:lnTo>
                    <a:pt x="2045" y="2008"/>
                  </a:lnTo>
                  <a:lnTo>
                    <a:pt x="2047" y="2014"/>
                  </a:lnTo>
                  <a:lnTo>
                    <a:pt x="2048" y="2016"/>
                  </a:lnTo>
                  <a:lnTo>
                    <a:pt x="2050" y="2016"/>
                  </a:lnTo>
                  <a:lnTo>
                    <a:pt x="2052" y="2018"/>
                  </a:lnTo>
                  <a:lnTo>
                    <a:pt x="2053" y="2021"/>
                  </a:lnTo>
                  <a:lnTo>
                    <a:pt x="2053" y="2028"/>
                  </a:lnTo>
                  <a:lnTo>
                    <a:pt x="2053" y="2033"/>
                  </a:lnTo>
                  <a:lnTo>
                    <a:pt x="2055" y="2037"/>
                  </a:lnTo>
                  <a:lnTo>
                    <a:pt x="2057" y="2040"/>
                  </a:lnTo>
                  <a:lnTo>
                    <a:pt x="2060" y="2042"/>
                  </a:lnTo>
                  <a:close/>
                  <a:moveTo>
                    <a:pt x="1992" y="2260"/>
                  </a:moveTo>
                  <a:lnTo>
                    <a:pt x="1995" y="2258"/>
                  </a:lnTo>
                  <a:lnTo>
                    <a:pt x="1995" y="2257"/>
                  </a:lnTo>
                  <a:lnTo>
                    <a:pt x="1994" y="2253"/>
                  </a:lnTo>
                  <a:lnTo>
                    <a:pt x="1989" y="2252"/>
                  </a:lnTo>
                  <a:lnTo>
                    <a:pt x="1965" y="2247"/>
                  </a:lnTo>
                  <a:lnTo>
                    <a:pt x="1965" y="2253"/>
                  </a:lnTo>
                  <a:lnTo>
                    <a:pt x="1963" y="2258"/>
                  </a:lnTo>
                  <a:lnTo>
                    <a:pt x="1958" y="2267"/>
                  </a:lnTo>
                  <a:lnTo>
                    <a:pt x="1963" y="2267"/>
                  </a:lnTo>
                  <a:lnTo>
                    <a:pt x="1968" y="2267"/>
                  </a:lnTo>
                  <a:lnTo>
                    <a:pt x="1970" y="2270"/>
                  </a:lnTo>
                  <a:lnTo>
                    <a:pt x="1972" y="2274"/>
                  </a:lnTo>
                  <a:lnTo>
                    <a:pt x="1975" y="2281"/>
                  </a:lnTo>
                  <a:lnTo>
                    <a:pt x="1977" y="2284"/>
                  </a:lnTo>
                  <a:lnTo>
                    <a:pt x="1978" y="2287"/>
                  </a:lnTo>
                  <a:lnTo>
                    <a:pt x="1987" y="2286"/>
                  </a:lnTo>
                  <a:lnTo>
                    <a:pt x="1992" y="2287"/>
                  </a:lnTo>
                  <a:lnTo>
                    <a:pt x="1997" y="2289"/>
                  </a:lnTo>
                  <a:lnTo>
                    <a:pt x="2001" y="2293"/>
                  </a:lnTo>
                  <a:lnTo>
                    <a:pt x="2004" y="2296"/>
                  </a:lnTo>
                  <a:lnTo>
                    <a:pt x="2007" y="2299"/>
                  </a:lnTo>
                  <a:lnTo>
                    <a:pt x="2013" y="2301"/>
                  </a:lnTo>
                  <a:lnTo>
                    <a:pt x="2019" y="2301"/>
                  </a:lnTo>
                  <a:lnTo>
                    <a:pt x="2019" y="2293"/>
                  </a:lnTo>
                  <a:lnTo>
                    <a:pt x="2023" y="2287"/>
                  </a:lnTo>
                  <a:lnTo>
                    <a:pt x="2024" y="2281"/>
                  </a:lnTo>
                  <a:lnTo>
                    <a:pt x="2026" y="2274"/>
                  </a:lnTo>
                  <a:lnTo>
                    <a:pt x="2021" y="2270"/>
                  </a:lnTo>
                  <a:lnTo>
                    <a:pt x="2018" y="2270"/>
                  </a:lnTo>
                  <a:lnTo>
                    <a:pt x="2009" y="2270"/>
                  </a:lnTo>
                  <a:lnTo>
                    <a:pt x="2004" y="2270"/>
                  </a:lnTo>
                  <a:lnTo>
                    <a:pt x="2001" y="2269"/>
                  </a:lnTo>
                  <a:lnTo>
                    <a:pt x="1995" y="2265"/>
                  </a:lnTo>
                  <a:lnTo>
                    <a:pt x="1992" y="2260"/>
                  </a:lnTo>
                  <a:close/>
                  <a:moveTo>
                    <a:pt x="2313" y="2833"/>
                  </a:moveTo>
                  <a:lnTo>
                    <a:pt x="2315" y="2828"/>
                  </a:lnTo>
                  <a:lnTo>
                    <a:pt x="2316" y="2825"/>
                  </a:lnTo>
                  <a:lnTo>
                    <a:pt x="2320" y="2820"/>
                  </a:lnTo>
                  <a:lnTo>
                    <a:pt x="2320" y="2813"/>
                  </a:lnTo>
                  <a:lnTo>
                    <a:pt x="2303" y="2813"/>
                  </a:lnTo>
                  <a:lnTo>
                    <a:pt x="2296" y="2815"/>
                  </a:lnTo>
                  <a:lnTo>
                    <a:pt x="2294" y="2816"/>
                  </a:lnTo>
                  <a:lnTo>
                    <a:pt x="2292" y="2820"/>
                  </a:lnTo>
                  <a:lnTo>
                    <a:pt x="2296" y="2821"/>
                  </a:lnTo>
                  <a:lnTo>
                    <a:pt x="2298" y="2825"/>
                  </a:lnTo>
                  <a:lnTo>
                    <a:pt x="2299" y="2828"/>
                  </a:lnTo>
                  <a:lnTo>
                    <a:pt x="2299" y="2833"/>
                  </a:lnTo>
                  <a:lnTo>
                    <a:pt x="2313" y="2833"/>
                  </a:lnTo>
                  <a:close/>
                  <a:moveTo>
                    <a:pt x="2538" y="1769"/>
                  </a:moveTo>
                  <a:lnTo>
                    <a:pt x="2536" y="1774"/>
                  </a:lnTo>
                  <a:lnTo>
                    <a:pt x="2535" y="1776"/>
                  </a:lnTo>
                  <a:lnTo>
                    <a:pt x="2531" y="1776"/>
                  </a:lnTo>
                  <a:lnTo>
                    <a:pt x="2524" y="1776"/>
                  </a:lnTo>
                  <a:lnTo>
                    <a:pt x="2521" y="1781"/>
                  </a:lnTo>
                  <a:lnTo>
                    <a:pt x="2517" y="1786"/>
                  </a:lnTo>
                  <a:lnTo>
                    <a:pt x="2512" y="1789"/>
                  </a:lnTo>
                  <a:lnTo>
                    <a:pt x="2511" y="1796"/>
                  </a:lnTo>
                  <a:lnTo>
                    <a:pt x="2509" y="1798"/>
                  </a:lnTo>
                  <a:lnTo>
                    <a:pt x="2507" y="1800"/>
                  </a:lnTo>
                  <a:lnTo>
                    <a:pt x="2504" y="1803"/>
                  </a:lnTo>
                  <a:lnTo>
                    <a:pt x="2502" y="1808"/>
                  </a:lnTo>
                  <a:lnTo>
                    <a:pt x="2500" y="1810"/>
                  </a:lnTo>
                  <a:lnTo>
                    <a:pt x="2497" y="1810"/>
                  </a:lnTo>
                  <a:lnTo>
                    <a:pt x="2490" y="1810"/>
                  </a:lnTo>
                  <a:lnTo>
                    <a:pt x="2485" y="1808"/>
                  </a:lnTo>
                  <a:lnTo>
                    <a:pt x="2477" y="1803"/>
                  </a:lnTo>
                  <a:lnTo>
                    <a:pt x="2468" y="1798"/>
                  </a:lnTo>
                  <a:lnTo>
                    <a:pt x="2463" y="1796"/>
                  </a:lnTo>
                  <a:lnTo>
                    <a:pt x="2456" y="1796"/>
                  </a:lnTo>
                  <a:lnTo>
                    <a:pt x="2456" y="1805"/>
                  </a:lnTo>
                  <a:lnTo>
                    <a:pt x="2454" y="1812"/>
                  </a:lnTo>
                  <a:lnTo>
                    <a:pt x="2451" y="1817"/>
                  </a:lnTo>
                  <a:lnTo>
                    <a:pt x="2449" y="1823"/>
                  </a:lnTo>
                  <a:lnTo>
                    <a:pt x="2448" y="1823"/>
                  </a:lnTo>
                  <a:lnTo>
                    <a:pt x="2446" y="1825"/>
                  </a:lnTo>
                  <a:lnTo>
                    <a:pt x="2444" y="1829"/>
                  </a:lnTo>
                  <a:lnTo>
                    <a:pt x="2444" y="1834"/>
                  </a:lnTo>
                  <a:lnTo>
                    <a:pt x="2442" y="1837"/>
                  </a:lnTo>
                  <a:lnTo>
                    <a:pt x="2436" y="1840"/>
                  </a:lnTo>
                  <a:lnTo>
                    <a:pt x="2429" y="1844"/>
                  </a:lnTo>
                  <a:lnTo>
                    <a:pt x="2427" y="1852"/>
                  </a:lnTo>
                  <a:lnTo>
                    <a:pt x="2429" y="1861"/>
                  </a:lnTo>
                  <a:lnTo>
                    <a:pt x="2431" y="1869"/>
                  </a:lnTo>
                  <a:lnTo>
                    <a:pt x="2436" y="1878"/>
                  </a:lnTo>
                  <a:lnTo>
                    <a:pt x="2439" y="1878"/>
                  </a:lnTo>
                  <a:lnTo>
                    <a:pt x="2442" y="1878"/>
                  </a:lnTo>
                  <a:lnTo>
                    <a:pt x="2446" y="1878"/>
                  </a:lnTo>
                  <a:lnTo>
                    <a:pt x="2449" y="1878"/>
                  </a:lnTo>
                  <a:lnTo>
                    <a:pt x="2449" y="1875"/>
                  </a:lnTo>
                  <a:lnTo>
                    <a:pt x="2449" y="1871"/>
                  </a:lnTo>
                  <a:lnTo>
                    <a:pt x="2453" y="1871"/>
                  </a:lnTo>
                  <a:lnTo>
                    <a:pt x="2456" y="1871"/>
                  </a:lnTo>
                  <a:lnTo>
                    <a:pt x="2456" y="1868"/>
                  </a:lnTo>
                  <a:lnTo>
                    <a:pt x="2456" y="1864"/>
                  </a:lnTo>
                  <a:lnTo>
                    <a:pt x="2463" y="1864"/>
                  </a:lnTo>
                  <a:lnTo>
                    <a:pt x="2470" y="1864"/>
                  </a:lnTo>
                  <a:lnTo>
                    <a:pt x="2477" y="1866"/>
                  </a:lnTo>
                  <a:lnTo>
                    <a:pt x="2483" y="1864"/>
                  </a:lnTo>
                  <a:lnTo>
                    <a:pt x="2483" y="1861"/>
                  </a:lnTo>
                  <a:lnTo>
                    <a:pt x="2483" y="1858"/>
                  </a:lnTo>
                  <a:lnTo>
                    <a:pt x="2487" y="1858"/>
                  </a:lnTo>
                  <a:lnTo>
                    <a:pt x="2490" y="1858"/>
                  </a:lnTo>
                  <a:lnTo>
                    <a:pt x="2495" y="1849"/>
                  </a:lnTo>
                  <a:lnTo>
                    <a:pt x="2504" y="1842"/>
                  </a:lnTo>
                  <a:lnTo>
                    <a:pt x="2509" y="1840"/>
                  </a:lnTo>
                  <a:lnTo>
                    <a:pt x="2514" y="1839"/>
                  </a:lnTo>
                  <a:lnTo>
                    <a:pt x="2523" y="1837"/>
                  </a:lnTo>
                  <a:lnTo>
                    <a:pt x="2531" y="1837"/>
                  </a:lnTo>
                  <a:lnTo>
                    <a:pt x="2535" y="1830"/>
                  </a:lnTo>
                  <a:lnTo>
                    <a:pt x="2538" y="1823"/>
                  </a:lnTo>
                  <a:lnTo>
                    <a:pt x="2538" y="1820"/>
                  </a:lnTo>
                  <a:lnTo>
                    <a:pt x="2538" y="1817"/>
                  </a:lnTo>
                  <a:lnTo>
                    <a:pt x="2541" y="1817"/>
                  </a:lnTo>
                  <a:lnTo>
                    <a:pt x="2545" y="1817"/>
                  </a:lnTo>
                  <a:lnTo>
                    <a:pt x="2550" y="1808"/>
                  </a:lnTo>
                  <a:lnTo>
                    <a:pt x="2552" y="1803"/>
                  </a:lnTo>
                  <a:lnTo>
                    <a:pt x="2552" y="1796"/>
                  </a:lnTo>
                  <a:lnTo>
                    <a:pt x="2553" y="1794"/>
                  </a:lnTo>
                  <a:lnTo>
                    <a:pt x="2555" y="1793"/>
                  </a:lnTo>
                  <a:lnTo>
                    <a:pt x="2558" y="1789"/>
                  </a:lnTo>
                  <a:lnTo>
                    <a:pt x="2560" y="1784"/>
                  </a:lnTo>
                  <a:lnTo>
                    <a:pt x="2562" y="1783"/>
                  </a:lnTo>
                  <a:lnTo>
                    <a:pt x="2565" y="1783"/>
                  </a:lnTo>
                  <a:lnTo>
                    <a:pt x="2565" y="1776"/>
                  </a:lnTo>
                  <a:lnTo>
                    <a:pt x="2567" y="1772"/>
                  </a:lnTo>
                  <a:lnTo>
                    <a:pt x="2570" y="1767"/>
                  </a:lnTo>
                  <a:lnTo>
                    <a:pt x="2572" y="1762"/>
                  </a:lnTo>
                  <a:lnTo>
                    <a:pt x="2565" y="1760"/>
                  </a:lnTo>
                  <a:lnTo>
                    <a:pt x="2560" y="1760"/>
                  </a:lnTo>
                  <a:lnTo>
                    <a:pt x="2553" y="1764"/>
                  </a:lnTo>
                  <a:lnTo>
                    <a:pt x="2548" y="1769"/>
                  </a:lnTo>
                  <a:lnTo>
                    <a:pt x="2543" y="1769"/>
                  </a:lnTo>
                  <a:lnTo>
                    <a:pt x="2538" y="1769"/>
                  </a:lnTo>
                  <a:close/>
                  <a:moveTo>
                    <a:pt x="2408" y="2076"/>
                  </a:moveTo>
                  <a:lnTo>
                    <a:pt x="2412" y="2078"/>
                  </a:lnTo>
                  <a:lnTo>
                    <a:pt x="2415" y="2079"/>
                  </a:lnTo>
                  <a:lnTo>
                    <a:pt x="2417" y="2083"/>
                  </a:lnTo>
                  <a:lnTo>
                    <a:pt x="2422" y="2083"/>
                  </a:lnTo>
                  <a:lnTo>
                    <a:pt x="2422" y="2072"/>
                  </a:lnTo>
                  <a:lnTo>
                    <a:pt x="2422" y="2062"/>
                  </a:lnTo>
                  <a:lnTo>
                    <a:pt x="2419" y="2055"/>
                  </a:lnTo>
                  <a:lnTo>
                    <a:pt x="2415" y="2049"/>
                  </a:lnTo>
                  <a:lnTo>
                    <a:pt x="2413" y="2043"/>
                  </a:lnTo>
                  <a:lnTo>
                    <a:pt x="2412" y="2042"/>
                  </a:lnTo>
                  <a:lnTo>
                    <a:pt x="2408" y="2042"/>
                  </a:lnTo>
                  <a:lnTo>
                    <a:pt x="2402" y="2042"/>
                  </a:lnTo>
                  <a:lnTo>
                    <a:pt x="2402" y="2045"/>
                  </a:lnTo>
                  <a:lnTo>
                    <a:pt x="2400" y="2047"/>
                  </a:lnTo>
                  <a:lnTo>
                    <a:pt x="2395" y="2049"/>
                  </a:lnTo>
                  <a:lnTo>
                    <a:pt x="2374" y="2049"/>
                  </a:lnTo>
                  <a:lnTo>
                    <a:pt x="2374" y="2054"/>
                  </a:lnTo>
                  <a:lnTo>
                    <a:pt x="2376" y="2057"/>
                  </a:lnTo>
                  <a:lnTo>
                    <a:pt x="2378" y="2060"/>
                  </a:lnTo>
                  <a:lnTo>
                    <a:pt x="2381" y="2062"/>
                  </a:lnTo>
                  <a:lnTo>
                    <a:pt x="2386" y="2064"/>
                  </a:lnTo>
                  <a:lnTo>
                    <a:pt x="2388" y="2066"/>
                  </a:lnTo>
                  <a:lnTo>
                    <a:pt x="2388" y="2069"/>
                  </a:lnTo>
                  <a:lnTo>
                    <a:pt x="2388" y="2072"/>
                  </a:lnTo>
                  <a:lnTo>
                    <a:pt x="2390" y="2074"/>
                  </a:lnTo>
                  <a:lnTo>
                    <a:pt x="2395" y="2076"/>
                  </a:lnTo>
                  <a:lnTo>
                    <a:pt x="2408" y="2076"/>
                  </a:lnTo>
                  <a:close/>
                  <a:moveTo>
                    <a:pt x="2490" y="2165"/>
                  </a:moveTo>
                  <a:lnTo>
                    <a:pt x="2495" y="2161"/>
                  </a:lnTo>
                  <a:lnTo>
                    <a:pt x="2500" y="2158"/>
                  </a:lnTo>
                  <a:lnTo>
                    <a:pt x="2504" y="2153"/>
                  </a:lnTo>
                  <a:lnTo>
                    <a:pt x="2511" y="2151"/>
                  </a:lnTo>
                  <a:lnTo>
                    <a:pt x="2517" y="2151"/>
                  </a:lnTo>
                  <a:lnTo>
                    <a:pt x="2524" y="2151"/>
                  </a:lnTo>
                  <a:lnTo>
                    <a:pt x="2529" y="2149"/>
                  </a:lnTo>
                  <a:lnTo>
                    <a:pt x="2531" y="2144"/>
                  </a:lnTo>
                  <a:lnTo>
                    <a:pt x="2528" y="2142"/>
                  </a:lnTo>
                  <a:lnTo>
                    <a:pt x="2526" y="2139"/>
                  </a:lnTo>
                  <a:lnTo>
                    <a:pt x="2524" y="2131"/>
                  </a:lnTo>
                  <a:lnTo>
                    <a:pt x="2504" y="2131"/>
                  </a:lnTo>
                  <a:lnTo>
                    <a:pt x="2504" y="2125"/>
                  </a:lnTo>
                  <a:lnTo>
                    <a:pt x="2500" y="2124"/>
                  </a:lnTo>
                  <a:lnTo>
                    <a:pt x="2495" y="2124"/>
                  </a:lnTo>
                  <a:lnTo>
                    <a:pt x="2490" y="2124"/>
                  </a:lnTo>
                  <a:lnTo>
                    <a:pt x="2480" y="2124"/>
                  </a:lnTo>
                  <a:lnTo>
                    <a:pt x="2473" y="2124"/>
                  </a:lnTo>
                  <a:lnTo>
                    <a:pt x="2470" y="2124"/>
                  </a:lnTo>
                  <a:lnTo>
                    <a:pt x="2470" y="2132"/>
                  </a:lnTo>
                  <a:lnTo>
                    <a:pt x="2468" y="2139"/>
                  </a:lnTo>
                  <a:lnTo>
                    <a:pt x="2466" y="2146"/>
                  </a:lnTo>
                  <a:lnTo>
                    <a:pt x="2463" y="2151"/>
                  </a:lnTo>
                  <a:lnTo>
                    <a:pt x="2460" y="2153"/>
                  </a:lnTo>
                  <a:lnTo>
                    <a:pt x="2456" y="2154"/>
                  </a:lnTo>
                  <a:lnTo>
                    <a:pt x="2453" y="2156"/>
                  </a:lnTo>
                  <a:lnTo>
                    <a:pt x="2449" y="2158"/>
                  </a:lnTo>
                  <a:lnTo>
                    <a:pt x="2449" y="2161"/>
                  </a:lnTo>
                  <a:lnTo>
                    <a:pt x="2449" y="2165"/>
                  </a:lnTo>
                  <a:lnTo>
                    <a:pt x="2446" y="2165"/>
                  </a:lnTo>
                  <a:lnTo>
                    <a:pt x="2442" y="2165"/>
                  </a:lnTo>
                  <a:lnTo>
                    <a:pt x="2442" y="2168"/>
                  </a:lnTo>
                  <a:lnTo>
                    <a:pt x="2442" y="2172"/>
                  </a:lnTo>
                  <a:lnTo>
                    <a:pt x="2442" y="2177"/>
                  </a:lnTo>
                  <a:lnTo>
                    <a:pt x="2442" y="2178"/>
                  </a:lnTo>
                  <a:lnTo>
                    <a:pt x="2439" y="2178"/>
                  </a:lnTo>
                  <a:lnTo>
                    <a:pt x="2436" y="2178"/>
                  </a:lnTo>
                  <a:lnTo>
                    <a:pt x="2436" y="2182"/>
                  </a:lnTo>
                  <a:lnTo>
                    <a:pt x="2436" y="2185"/>
                  </a:lnTo>
                  <a:lnTo>
                    <a:pt x="2432" y="2185"/>
                  </a:lnTo>
                  <a:lnTo>
                    <a:pt x="2429" y="2185"/>
                  </a:lnTo>
                  <a:lnTo>
                    <a:pt x="2424" y="2194"/>
                  </a:lnTo>
                  <a:lnTo>
                    <a:pt x="2420" y="2197"/>
                  </a:lnTo>
                  <a:lnTo>
                    <a:pt x="2415" y="2199"/>
                  </a:lnTo>
                  <a:lnTo>
                    <a:pt x="2413" y="2204"/>
                  </a:lnTo>
                  <a:lnTo>
                    <a:pt x="2412" y="2206"/>
                  </a:lnTo>
                  <a:lnTo>
                    <a:pt x="2408" y="2206"/>
                  </a:lnTo>
                  <a:lnTo>
                    <a:pt x="2408" y="2212"/>
                  </a:lnTo>
                  <a:lnTo>
                    <a:pt x="2410" y="2218"/>
                  </a:lnTo>
                  <a:lnTo>
                    <a:pt x="2415" y="2219"/>
                  </a:lnTo>
                  <a:lnTo>
                    <a:pt x="2420" y="2221"/>
                  </a:lnTo>
                  <a:lnTo>
                    <a:pt x="2436" y="2219"/>
                  </a:lnTo>
                  <a:lnTo>
                    <a:pt x="2442" y="2219"/>
                  </a:lnTo>
                  <a:lnTo>
                    <a:pt x="2449" y="2219"/>
                  </a:lnTo>
                  <a:lnTo>
                    <a:pt x="2451" y="2214"/>
                  </a:lnTo>
                  <a:lnTo>
                    <a:pt x="2453" y="2211"/>
                  </a:lnTo>
                  <a:lnTo>
                    <a:pt x="2460" y="2206"/>
                  </a:lnTo>
                  <a:lnTo>
                    <a:pt x="2466" y="2201"/>
                  </a:lnTo>
                  <a:lnTo>
                    <a:pt x="2468" y="2197"/>
                  </a:lnTo>
                  <a:lnTo>
                    <a:pt x="2470" y="2192"/>
                  </a:lnTo>
                  <a:lnTo>
                    <a:pt x="2473" y="2190"/>
                  </a:lnTo>
                  <a:lnTo>
                    <a:pt x="2477" y="2187"/>
                  </a:lnTo>
                  <a:lnTo>
                    <a:pt x="2480" y="2178"/>
                  </a:lnTo>
                  <a:lnTo>
                    <a:pt x="2483" y="2170"/>
                  </a:lnTo>
                  <a:lnTo>
                    <a:pt x="2485" y="2166"/>
                  </a:lnTo>
                  <a:lnTo>
                    <a:pt x="2490" y="2165"/>
                  </a:lnTo>
                  <a:close/>
                  <a:moveTo>
                    <a:pt x="2797" y="1823"/>
                  </a:moveTo>
                  <a:lnTo>
                    <a:pt x="2792" y="1822"/>
                  </a:lnTo>
                  <a:lnTo>
                    <a:pt x="2791" y="1820"/>
                  </a:lnTo>
                  <a:lnTo>
                    <a:pt x="2791" y="1817"/>
                  </a:lnTo>
                  <a:lnTo>
                    <a:pt x="2773" y="1813"/>
                  </a:lnTo>
                  <a:lnTo>
                    <a:pt x="2756" y="1817"/>
                  </a:lnTo>
                  <a:lnTo>
                    <a:pt x="2756" y="1825"/>
                  </a:lnTo>
                  <a:lnTo>
                    <a:pt x="2760" y="1830"/>
                  </a:lnTo>
                  <a:lnTo>
                    <a:pt x="2765" y="1834"/>
                  </a:lnTo>
                  <a:lnTo>
                    <a:pt x="2770" y="1837"/>
                  </a:lnTo>
                  <a:lnTo>
                    <a:pt x="2773" y="1842"/>
                  </a:lnTo>
                  <a:lnTo>
                    <a:pt x="2775" y="1849"/>
                  </a:lnTo>
                  <a:lnTo>
                    <a:pt x="2779" y="1854"/>
                  </a:lnTo>
                  <a:lnTo>
                    <a:pt x="2780" y="1856"/>
                  </a:lnTo>
                  <a:lnTo>
                    <a:pt x="2784" y="1858"/>
                  </a:lnTo>
                  <a:lnTo>
                    <a:pt x="2782" y="1851"/>
                  </a:lnTo>
                  <a:lnTo>
                    <a:pt x="2784" y="1847"/>
                  </a:lnTo>
                  <a:lnTo>
                    <a:pt x="2787" y="1844"/>
                  </a:lnTo>
                  <a:lnTo>
                    <a:pt x="2792" y="1842"/>
                  </a:lnTo>
                  <a:lnTo>
                    <a:pt x="2797" y="1840"/>
                  </a:lnTo>
                  <a:lnTo>
                    <a:pt x="2801" y="1839"/>
                  </a:lnTo>
                  <a:lnTo>
                    <a:pt x="2804" y="1835"/>
                  </a:lnTo>
                  <a:lnTo>
                    <a:pt x="2804" y="1830"/>
                  </a:lnTo>
                  <a:lnTo>
                    <a:pt x="2799" y="1829"/>
                  </a:lnTo>
                  <a:lnTo>
                    <a:pt x="2797" y="1827"/>
                  </a:lnTo>
                  <a:lnTo>
                    <a:pt x="2797" y="1823"/>
                  </a:lnTo>
                  <a:close/>
                  <a:moveTo>
                    <a:pt x="2674" y="2990"/>
                  </a:moveTo>
                  <a:lnTo>
                    <a:pt x="2674" y="2994"/>
                  </a:lnTo>
                  <a:lnTo>
                    <a:pt x="2673" y="2995"/>
                  </a:lnTo>
                  <a:lnTo>
                    <a:pt x="2668" y="2997"/>
                  </a:lnTo>
                  <a:lnTo>
                    <a:pt x="2668" y="3004"/>
                  </a:lnTo>
                  <a:lnTo>
                    <a:pt x="2673" y="3007"/>
                  </a:lnTo>
                  <a:lnTo>
                    <a:pt x="2680" y="3009"/>
                  </a:lnTo>
                  <a:lnTo>
                    <a:pt x="2686" y="3011"/>
                  </a:lnTo>
                  <a:lnTo>
                    <a:pt x="2695" y="3011"/>
                  </a:lnTo>
                  <a:lnTo>
                    <a:pt x="2695" y="3006"/>
                  </a:lnTo>
                  <a:lnTo>
                    <a:pt x="2695" y="3000"/>
                  </a:lnTo>
                  <a:lnTo>
                    <a:pt x="2691" y="2999"/>
                  </a:lnTo>
                  <a:lnTo>
                    <a:pt x="2688" y="2997"/>
                  </a:lnTo>
                  <a:lnTo>
                    <a:pt x="2681" y="2994"/>
                  </a:lnTo>
                  <a:lnTo>
                    <a:pt x="2678" y="2992"/>
                  </a:lnTo>
                  <a:lnTo>
                    <a:pt x="2674" y="2990"/>
                  </a:lnTo>
                  <a:close/>
                  <a:moveTo>
                    <a:pt x="1733" y="2021"/>
                  </a:moveTo>
                  <a:lnTo>
                    <a:pt x="1733" y="1994"/>
                  </a:lnTo>
                  <a:lnTo>
                    <a:pt x="1724" y="1994"/>
                  </a:lnTo>
                  <a:lnTo>
                    <a:pt x="1719" y="1991"/>
                  </a:lnTo>
                  <a:lnTo>
                    <a:pt x="1712" y="1989"/>
                  </a:lnTo>
                  <a:lnTo>
                    <a:pt x="1706" y="1987"/>
                  </a:lnTo>
                  <a:lnTo>
                    <a:pt x="1706" y="1996"/>
                  </a:lnTo>
                  <a:lnTo>
                    <a:pt x="1702" y="2001"/>
                  </a:lnTo>
                  <a:lnTo>
                    <a:pt x="1699" y="2008"/>
                  </a:lnTo>
                  <a:lnTo>
                    <a:pt x="1699" y="2014"/>
                  </a:lnTo>
                  <a:lnTo>
                    <a:pt x="1706" y="2018"/>
                  </a:lnTo>
                  <a:lnTo>
                    <a:pt x="1712" y="2021"/>
                  </a:lnTo>
                  <a:lnTo>
                    <a:pt x="1723" y="2021"/>
                  </a:lnTo>
                  <a:lnTo>
                    <a:pt x="1733" y="2021"/>
                  </a:lnTo>
                  <a:close/>
                  <a:moveTo>
                    <a:pt x="1924" y="3161"/>
                  </a:moveTo>
                  <a:lnTo>
                    <a:pt x="1922" y="3164"/>
                  </a:lnTo>
                  <a:lnTo>
                    <a:pt x="1922" y="3168"/>
                  </a:lnTo>
                  <a:lnTo>
                    <a:pt x="1926" y="3174"/>
                  </a:lnTo>
                  <a:lnTo>
                    <a:pt x="1931" y="3180"/>
                  </a:lnTo>
                  <a:lnTo>
                    <a:pt x="1939" y="3181"/>
                  </a:lnTo>
                  <a:lnTo>
                    <a:pt x="1946" y="3183"/>
                  </a:lnTo>
                  <a:lnTo>
                    <a:pt x="1953" y="3181"/>
                  </a:lnTo>
                  <a:lnTo>
                    <a:pt x="1956" y="3178"/>
                  </a:lnTo>
                  <a:lnTo>
                    <a:pt x="1958" y="3176"/>
                  </a:lnTo>
                  <a:lnTo>
                    <a:pt x="1958" y="3173"/>
                  </a:lnTo>
                  <a:lnTo>
                    <a:pt x="1958" y="3168"/>
                  </a:lnTo>
                  <a:lnTo>
                    <a:pt x="1958" y="3162"/>
                  </a:lnTo>
                  <a:lnTo>
                    <a:pt x="1955" y="3161"/>
                  </a:lnTo>
                  <a:lnTo>
                    <a:pt x="1949" y="3161"/>
                  </a:lnTo>
                  <a:lnTo>
                    <a:pt x="1944" y="3161"/>
                  </a:lnTo>
                  <a:lnTo>
                    <a:pt x="1934" y="3161"/>
                  </a:lnTo>
                  <a:lnTo>
                    <a:pt x="1927" y="3161"/>
                  </a:lnTo>
                  <a:lnTo>
                    <a:pt x="1924" y="3161"/>
                  </a:lnTo>
                  <a:close/>
                  <a:moveTo>
                    <a:pt x="2517" y="3065"/>
                  </a:moveTo>
                  <a:lnTo>
                    <a:pt x="2517" y="3072"/>
                  </a:lnTo>
                  <a:lnTo>
                    <a:pt x="2523" y="3072"/>
                  </a:lnTo>
                  <a:lnTo>
                    <a:pt x="2529" y="3072"/>
                  </a:lnTo>
                  <a:lnTo>
                    <a:pt x="2541" y="3072"/>
                  </a:lnTo>
                  <a:lnTo>
                    <a:pt x="2546" y="3072"/>
                  </a:lnTo>
                  <a:lnTo>
                    <a:pt x="2552" y="3070"/>
                  </a:lnTo>
                  <a:lnTo>
                    <a:pt x="2553" y="3065"/>
                  </a:lnTo>
                  <a:lnTo>
                    <a:pt x="2552" y="3058"/>
                  </a:lnTo>
                  <a:lnTo>
                    <a:pt x="2541" y="3058"/>
                  </a:lnTo>
                  <a:lnTo>
                    <a:pt x="2531" y="3058"/>
                  </a:lnTo>
                  <a:lnTo>
                    <a:pt x="2524" y="3062"/>
                  </a:lnTo>
                  <a:lnTo>
                    <a:pt x="2517" y="3065"/>
                  </a:lnTo>
                  <a:close/>
                  <a:moveTo>
                    <a:pt x="2770" y="2322"/>
                  </a:moveTo>
                  <a:lnTo>
                    <a:pt x="2765" y="2330"/>
                  </a:lnTo>
                  <a:lnTo>
                    <a:pt x="2763" y="2335"/>
                  </a:lnTo>
                  <a:lnTo>
                    <a:pt x="2767" y="2342"/>
                  </a:lnTo>
                  <a:lnTo>
                    <a:pt x="2770" y="2349"/>
                  </a:lnTo>
                  <a:lnTo>
                    <a:pt x="2770" y="2352"/>
                  </a:lnTo>
                  <a:lnTo>
                    <a:pt x="2770" y="2356"/>
                  </a:lnTo>
                  <a:lnTo>
                    <a:pt x="2775" y="2356"/>
                  </a:lnTo>
                  <a:lnTo>
                    <a:pt x="2780" y="2354"/>
                  </a:lnTo>
                  <a:lnTo>
                    <a:pt x="2784" y="2352"/>
                  </a:lnTo>
                  <a:lnTo>
                    <a:pt x="2787" y="2349"/>
                  </a:lnTo>
                  <a:lnTo>
                    <a:pt x="2792" y="2342"/>
                  </a:lnTo>
                  <a:lnTo>
                    <a:pt x="2797" y="2335"/>
                  </a:lnTo>
                  <a:lnTo>
                    <a:pt x="2784" y="2328"/>
                  </a:lnTo>
                  <a:lnTo>
                    <a:pt x="2770" y="2322"/>
                  </a:lnTo>
                  <a:close/>
                  <a:moveTo>
                    <a:pt x="2722" y="2820"/>
                  </a:moveTo>
                  <a:lnTo>
                    <a:pt x="2717" y="2820"/>
                  </a:lnTo>
                  <a:lnTo>
                    <a:pt x="2714" y="2821"/>
                  </a:lnTo>
                  <a:lnTo>
                    <a:pt x="2710" y="2823"/>
                  </a:lnTo>
                  <a:lnTo>
                    <a:pt x="2709" y="2827"/>
                  </a:lnTo>
                  <a:lnTo>
                    <a:pt x="2709" y="2830"/>
                  </a:lnTo>
                  <a:lnTo>
                    <a:pt x="2707" y="2832"/>
                  </a:lnTo>
                  <a:lnTo>
                    <a:pt x="2702" y="2833"/>
                  </a:lnTo>
                  <a:lnTo>
                    <a:pt x="2697" y="2837"/>
                  </a:lnTo>
                  <a:lnTo>
                    <a:pt x="2691" y="2840"/>
                  </a:lnTo>
                  <a:lnTo>
                    <a:pt x="2690" y="2844"/>
                  </a:lnTo>
                  <a:lnTo>
                    <a:pt x="2686" y="2850"/>
                  </a:lnTo>
                  <a:lnTo>
                    <a:pt x="2683" y="2859"/>
                  </a:lnTo>
                  <a:lnTo>
                    <a:pt x="2678" y="2866"/>
                  </a:lnTo>
                  <a:lnTo>
                    <a:pt x="2674" y="2867"/>
                  </a:lnTo>
                  <a:lnTo>
                    <a:pt x="2671" y="2869"/>
                  </a:lnTo>
                  <a:lnTo>
                    <a:pt x="2669" y="2871"/>
                  </a:lnTo>
                  <a:lnTo>
                    <a:pt x="2662" y="2876"/>
                  </a:lnTo>
                  <a:lnTo>
                    <a:pt x="2659" y="2879"/>
                  </a:lnTo>
                  <a:lnTo>
                    <a:pt x="2654" y="2881"/>
                  </a:lnTo>
                  <a:lnTo>
                    <a:pt x="2647" y="2883"/>
                  </a:lnTo>
                  <a:lnTo>
                    <a:pt x="2640" y="2881"/>
                  </a:lnTo>
                  <a:lnTo>
                    <a:pt x="2633" y="2878"/>
                  </a:lnTo>
                  <a:lnTo>
                    <a:pt x="2630" y="2876"/>
                  </a:lnTo>
                  <a:lnTo>
                    <a:pt x="2620" y="2874"/>
                  </a:lnTo>
                  <a:lnTo>
                    <a:pt x="2611" y="2876"/>
                  </a:lnTo>
                  <a:lnTo>
                    <a:pt x="2606" y="2879"/>
                  </a:lnTo>
                  <a:lnTo>
                    <a:pt x="2599" y="2888"/>
                  </a:lnTo>
                  <a:lnTo>
                    <a:pt x="2596" y="2890"/>
                  </a:lnTo>
                  <a:lnTo>
                    <a:pt x="2594" y="2891"/>
                  </a:lnTo>
                  <a:lnTo>
                    <a:pt x="2591" y="2893"/>
                  </a:lnTo>
                  <a:lnTo>
                    <a:pt x="2587" y="2895"/>
                  </a:lnTo>
                  <a:lnTo>
                    <a:pt x="2584" y="2896"/>
                  </a:lnTo>
                  <a:lnTo>
                    <a:pt x="2577" y="2903"/>
                  </a:lnTo>
                  <a:lnTo>
                    <a:pt x="2570" y="2912"/>
                  </a:lnTo>
                  <a:lnTo>
                    <a:pt x="2567" y="2913"/>
                  </a:lnTo>
                  <a:lnTo>
                    <a:pt x="2562" y="2915"/>
                  </a:lnTo>
                  <a:lnTo>
                    <a:pt x="2560" y="2917"/>
                  </a:lnTo>
                  <a:lnTo>
                    <a:pt x="2552" y="2924"/>
                  </a:lnTo>
                  <a:lnTo>
                    <a:pt x="2543" y="2931"/>
                  </a:lnTo>
                  <a:lnTo>
                    <a:pt x="2538" y="2934"/>
                  </a:lnTo>
                  <a:lnTo>
                    <a:pt x="2533" y="2936"/>
                  </a:lnTo>
                  <a:lnTo>
                    <a:pt x="2526" y="2936"/>
                  </a:lnTo>
                  <a:lnTo>
                    <a:pt x="2517" y="2936"/>
                  </a:lnTo>
                  <a:lnTo>
                    <a:pt x="2514" y="2931"/>
                  </a:lnTo>
                  <a:lnTo>
                    <a:pt x="2511" y="2925"/>
                  </a:lnTo>
                  <a:lnTo>
                    <a:pt x="2506" y="2922"/>
                  </a:lnTo>
                  <a:lnTo>
                    <a:pt x="2504" y="2915"/>
                  </a:lnTo>
                  <a:lnTo>
                    <a:pt x="2509" y="2907"/>
                  </a:lnTo>
                  <a:lnTo>
                    <a:pt x="2512" y="2896"/>
                  </a:lnTo>
                  <a:lnTo>
                    <a:pt x="2514" y="2888"/>
                  </a:lnTo>
                  <a:lnTo>
                    <a:pt x="2514" y="2878"/>
                  </a:lnTo>
                  <a:lnTo>
                    <a:pt x="2514" y="2859"/>
                  </a:lnTo>
                  <a:lnTo>
                    <a:pt x="2516" y="2850"/>
                  </a:lnTo>
                  <a:lnTo>
                    <a:pt x="2517" y="2840"/>
                  </a:lnTo>
                  <a:lnTo>
                    <a:pt x="2504" y="2840"/>
                  </a:lnTo>
                  <a:lnTo>
                    <a:pt x="2492" y="2842"/>
                  </a:lnTo>
                  <a:lnTo>
                    <a:pt x="2471" y="2849"/>
                  </a:lnTo>
                  <a:lnTo>
                    <a:pt x="2451" y="2856"/>
                  </a:lnTo>
                  <a:lnTo>
                    <a:pt x="2429" y="2861"/>
                  </a:lnTo>
                  <a:lnTo>
                    <a:pt x="2427" y="2866"/>
                  </a:lnTo>
                  <a:lnTo>
                    <a:pt x="2425" y="2867"/>
                  </a:lnTo>
                  <a:lnTo>
                    <a:pt x="2422" y="2867"/>
                  </a:lnTo>
                  <a:lnTo>
                    <a:pt x="2408" y="2874"/>
                  </a:lnTo>
                  <a:lnTo>
                    <a:pt x="2395" y="2881"/>
                  </a:lnTo>
                  <a:lnTo>
                    <a:pt x="2390" y="2881"/>
                  </a:lnTo>
                  <a:lnTo>
                    <a:pt x="2388" y="2878"/>
                  </a:lnTo>
                  <a:lnTo>
                    <a:pt x="2383" y="2873"/>
                  </a:lnTo>
                  <a:lnTo>
                    <a:pt x="2381" y="2869"/>
                  </a:lnTo>
                  <a:lnTo>
                    <a:pt x="2378" y="2867"/>
                  </a:lnTo>
                  <a:lnTo>
                    <a:pt x="2373" y="2867"/>
                  </a:lnTo>
                  <a:lnTo>
                    <a:pt x="2367" y="2867"/>
                  </a:lnTo>
                  <a:lnTo>
                    <a:pt x="2349" y="2876"/>
                  </a:lnTo>
                  <a:lnTo>
                    <a:pt x="2338" y="2879"/>
                  </a:lnTo>
                  <a:lnTo>
                    <a:pt x="2327" y="2881"/>
                  </a:lnTo>
                  <a:lnTo>
                    <a:pt x="2318" y="2876"/>
                  </a:lnTo>
                  <a:lnTo>
                    <a:pt x="2308" y="2874"/>
                  </a:lnTo>
                  <a:lnTo>
                    <a:pt x="2298" y="2874"/>
                  </a:lnTo>
                  <a:lnTo>
                    <a:pt x="2287" y="2876"/>
                  </a:lnTo>
                  <a:lnTo>
                    <a:pt x="2267" y="2881"/>
                  </a:lnTo>
                  <a:lnTo>
                    <a:pt x="2257" y="2881"/>
                  </a:lnTo>
                  <a:lnTo>
                    <a:pt x="2245" y="2881"/>
                  </a:lnTo>
                  <a:lnTo>
                    <a:pt x="2248" y="2869"/>
                  </a:lnTo>
                  <a:lnTo>
                    <a:pt x="2248" y="2861"/>
                  </a:lnTo>
                  <a:lnTo>
                    <a:pt x="2248" y="2859"/>
                  </a:lnTo>
                  <a:lnTo>
                    <a:pt x="2245" y="2856"/>
                  </a:lnTo>
                  <a:lnTo>
                    <a:pt x="2240" y="2854"/>
                  </a:lnTo>
                  <a:lnTo>
                    <a:pt x="2231" y="2854"/>
                  </a:lnTo>
                  <a:lnTo>
                    <a:pt x="2229" y="2850"/>
                  </a:lnTo>
                  <a:lnTo>
                    <a:pt x="2228" y="2849"/>
                  </a:lnTo>
                  <a:lnTo>
                    <a:pt x="2224" y="2850"/>
                  </a:lnTo>
                  <a:lnTo>
                    <a:pt x="2224" y="2854"/>
                  </a:lnTo>
                  <a:lnTo>
                    <a:pt x="2219" y="2854"/>
                  </a:lnTo>
                  <a:lnTo>
                    <a:pt x="2216" y="2856"/>
                  </a:lnTo>
                  <a:lnTo>
                    <a:pt x="2212" y="2857"/>
                  </a:lnTo>
                  <a:lnTo>
                    <a:pt x="2210" y="2861"/>
                  </a:lnTo>
                  <a:lnTo>
                    <a:pt x="2202" y="2862"/>
                  </a:lnTo>
                  <a:lnTo>
                    <a:pt x="2197" y="2864"/>
                  </a:lnTo>
                  <a:lnTo>
                    <a:pt x="2192" y="2867"/>
                  </a:lnTo>
                  <a:lnTo>
                    <a:pt x="2183" y="2867"/>
                  </a:lnTo>
                  <a:lnTo>
                    <a:pt x="2108" y="2867"/>
                  </a:lnTo>
                  <a:lnTo>
                    <a:pt x="2098" y="2874"/>
                  </a:lnTo>
                  <a:lnTo>
                    <a:pt x="2089" y="2883"/>
                  </a:lnTo>
                  <a:lnTo>
                    <a:pt x="2079" y="2890"/>
                  </a:lnTo>
                  <a:lnTo>
                    <a:pt x="2074" y="2893"/>
                  </a:lnTo>
                  <a:lnTo>
                    <a:pt x="2067" y="2895"/>
                  </a:lnTo>
                  <a:lnTo>
                    <a:pt x="2065" y="2900"/>
                  </a:lnTo>
                  <a:lnTo>
                    <a:pt x="2064" y="2902"/>
                  </a:lnTo>
                  <a:lnTo>
                    <a:pt x="2060" y="2902"/>
                  </a:lnTo>
                  <a:lnTo>
                    <a:pt x="2055" y="2902"/>
                  </a:lnTo>
                  <a:lnTo>
                    <a:pt x="2050" y="2903"/>
                  </a:lnTo>
                  <a:lnTo>
                    <a:pt x="2042" y="2907"/>
                  </a:lnTo>
                  <a:lnTo>
                    <a:pt x="2033" y="2910"/>
                  </a:lnTo>
                  <a:lnTo>
                    <a:pt x="2026" y="2910"/>
                  </a:lnTo>
                  <a:lnTo>
                    <a:pt x="2019" y="2908"/>
                  </a:lnTo>
                  <a:lnTo>
                    <a:pt x="2009" y="2913"/>
                  </a:lnTo>
                  <a:lnTo>
                    <a:pt x="2002" y="2919"/>
                  </a:lnTo>
                  <a:lnTo>
                    <a:pt x="1992" y="2922"/>
                  </a:lnTo>
                  <a:lnTo>
                    <a:pt x="1985" y="2922"/>
                  </a:lnTo>
                  <a:lnTo>
                    <a:pt x="1978" y="2922"/>
                  </a:lnTo>
                  <a:lnTo>
                    <a:pt x="1978" y="2907"/>
                  </a:lnTo>
                  <a:lnTo>
                    <a:pt x="1977" y="2896"/>
                  </a:lnTo>
                  <a:lnTo>
                    <a:pt x="1975" y="2893"/>
                  </a:lnTo>
                  <a:lnTo>
                    <a:pt x="1968" y="2883"/>
                  </a:lnTo>
                  <a:lnTo>
                    <a:pt x="1961" y="2876"/>
                  </a:lnTo>
                  <a:lnTo>
                    <a:pt x="1958" y="2873"/>
                  </a:lnTo>
                  <a:lnTo>
                    <a:pt x="1955" y="2873"/>
                  </a:lnTo>
                  <a:lnTo>
                    <a:pt x="1949" y="2873"/>
                  </a:lnTo>
                  <a:lnTo>
                    <a:pt x="1944" y="2874"/>
                  </a:lnTo>
                  <a:lnTo>
                    <a:pt x="1941" y="2874"/>
                  </a:lnTo>
                  <a:lnTo>
                    <a:pt x="1938" y="2874"/>
                  </a:lnTo>
                  <a:lnTo>
                    <a:pt x="1936" y="2876"/>
                  </a:lnTo>
                  <a:lnTo>
                    <a:pt x="1934" y="2878"/>
                  </a:lnTo>
                  <a:lnTo>
                    <a:pt x="1932" y="2878"/>
                  </a:lnTo>
                  <a:lnTo>
                    <a:pt x="1931" y="2879"/>
                  </a:lnTo>
                  <a:lnTo>
                    <a:pt x="1931" y="2881"/>
                  </a:lnTo>
                  <a:lnTo>
                    <a:pt x="1926" y="2884"/>
                  </a:lnTo>
                  <a:lnTo>
                    <a:pt x="1920" y="2884"/>
                  </a:lnTo>
                  <a:lnTo>
                    <a:pt x="1910" y="2881"/>
                  </a:lnTo>
                  <a:lnTo>
                    <a:pt x="1912" y="2876"/>
                  </a:lnTo>
                  <a:lnTo>
                    <a:pt x="1914" y="2873"/>
                  </a:lnTo>
                  <a:lnTo>
                    <a:pt x="1917" y="2871"/>
                  </a:lnTo>
                  <a:lnTo>
                    <a:pt x="1922" y="2864"/>
                  </a:lnTo>
                  <a:lnTo>
                    <a:pt x="1927" y="2859"/>
                  </a:lnTo>
                  <a:lnTo>
                    <a:pt x="1932" y="2857"/>
                  </a:lnTo>
                  <a:lnTo>
                    <a:pt x="1932" y="2856"/>
                  </a:lnTo>
                  <a:lnTo>
                    <a:pt x="1934" y="2850"/>
                  </a:lnTo>
                  <a:lnTo>
                    <a:pt x="1934" y="2845"/>
                  </a:lnTo>
                  <a:lnTo>
                    <a:pt x="1932" y="2844"/>
                  </a:lnTo>
                  <a:lnTo>
                    <a:pt x="1931" y="2840"/>
                  </a:lnTo>
                  <a:lnTo>
                    <a:pt x="1926" y="2837"/>
                  </a:lnTo>
                  <a:lnTo>
                    <a:pt x="1920" y="2833"/>
                  </a:lnTo>
                  <a:lnTo>
                    <a:pt x="1919" y="2832"/>
                  </a:lnTo>
                  <a:lnTo>
                    <a:pt x="1917" y="2828"/>
                  </a:lnTo>
                  <a:lnTo>
                    <a:pt x="1914" y="2827"/>
                  </a:lnTo>
                  <a:lnTo>
                    <a:pt x="1909" y="2827"/>
                  </a:lnTo>
                  <a:lnTo>
                    <a:pt x="1903" y="2827"/>
                  </a:lnTo>
                  <a:lnTo>
                    <a:pt x="1902" y="2830"/>
                  </a:lnTo>
                  <a:lnTo>
                    <a:pt x="1898" y="2832"/>
                  </a:lnTo>
                  <a:lnTo>
                    <a:pt x="1890" y="2833"/>
                  </a:lnTo>
                  <a:lnTo>
                    <a:pt x="1890" y="2838"/>
                  </a:lnTo>
                  <a:lnTo>
                    <a:pt x="1888" y="2842"/>
                  </a:lnTo>
                  <a:lnTo>
                    <a:pt x="1886" y="2845"/>
                  </a:lnTo>
                  <a:lnTo>
                    <a:pt x="1883" y="2847"/>
                  </a:lnTo>
                  <a:lnTo>
                    <a:pt x="1880" y="2854"/>
                  </a:lnTo>
                  <a:lnTo>
                    <a:pt x="1874" y="2859"/>
                  </a:lnTo>
                  <a:lnTo>
                    <a:pt x="1869" y="2864"/>
                  </a:lnTo>
                  <a:lnTo>
                    <a:pt x="1862" y="2867"/>
                  </a:lnTo>
                  <a:lnTo>
                    <a:pt x="1854" y="2869"/>
                  </a:lnTo>
                  <a:lnTo>
                    <a:pt x="1845" y="2873"/>
                  </a:lnTo>
                  <a:lnTo>
                    <a:pt x="1837" y="2874"/>
                  </a:lnTo>
                  <a:lnTo>
                    <a:pt x="1828" y="2874"/>
                  </a:lnTo>
                  <a:lnTo>
                    <a:pt x="1816" y="2873"/>
                  </a:lnTo>
                  <a:lnTo>
                    <a:pt x="1808" y="2867"/>
                  </a:lnTo>
                  <a:lnTo>
                    <a:pt x="1806" y="2866"/>
                  </a:lnTo>
                  <a:lnTo>
                    <a:pt x="1806" y="2864"/>
                  </a:lnTo>
                  <a:lnTo>
                    <a:pt x="1805" y="2862"/>
                  </a:lnTo>
                  <a:lnTo>
                    <a:pt x="1801" y="2861"/>
                  </a:lnTo>
                  <a:lnTo>
                    <a:pt x="1798" y="2859"/>
                  </a:lnTo>
                  <a:lnTo>
                    <a:pt x="1794" y="2857"/>
                  </a:lnTo>
                  <a:lnTo>
                    <a:pt x="1791" y="2856"/>
                  </a:lnTo>
                  <a:lnTo>
                    <a:pt x="1787" y="2854"/>
                  </a:lnTo>
                  <a:lnTo>
                    <a:pt x="1782" y="2852"/>
                  </a:lnTo>
                  <a:lnTo>
                    <a:pt x="1779" y="2849"/>
                  </a:lnTo>
                  <a:lnTo>
                    <a:pt x="1776" y="2845"/>
                  </a:lnTo>
                  <a:lnTo>
                    <a:pt x="1774" y="2840"/>
                  </a:lnTo>
                  <a:lnTo>
                    <a:pt x="1772" y="2823"/>
                  </a:lnTo>
                  <a:lnTo>
                    <a:pt x="1769" y="2808"/>
                  </a:lnTo>
                  <a:lnTo>
                    <a:pt x="1765" y="2803"/>
                  </a:lnTo>
                  <a:lnTo>
                    <a:pt x="1760" y="2798"/>
                  </a:lnTo>
                  <a:lnTo>
                    <a:pt x="1755" y="2794"/>
                  </a:lnTo>
                  <a:lnTo>
                    <a:pt x="1747" y="2792"/>
                  </a:lnTo>
                  <a:lnTo>
                    <a:pt x="1747" y="2806"/>
                  </a:lnTo>
                  <a:lnTo>
                    <a:pt x="1745" y="2811"/>
                  </a:lnTo>
                  <a:lnTo>
                    <a:pt x="1743" y="2813"/>
                  </a:lnTo>
                  <a:lnTo>
                    <a:pt x="1740" y="2813"/>
                  </a:lnTo>
                  <a:lnTo>
                    <a:pt x="1738" y="2821"/>
                  </a:lnTo>
                  <a:lnTo>
                    <a:pt x="1738" y="2827"/>
                  </a:lnTo>
                  <a:lnTo>
                    <a:pt x="1741" y="2838"/>
                  </a:lnTo>
                  <a:lnTo>
                    <a:pt x="1747" y="2847"/>
                  </a:lnTo>
                  <a:lnTo>
                    <a:pt x="1747" y="2854"/>
                  </a:lnTo>
                  <a:lnTo>
                    <a:pt x="1747" y="2861"/>
                  </a:lnTo>
                  <a:lnTo>
                    <a:pt x="1748" y="2862"/>
                  </a:lnTo>
                  <a:lnTo>
                    <a:pt x="1750" y="2864"/>
                  </a:lnTo>
                  <a:lnTo>
                    <a:pt x="1752" y="2869"/>
                  </a:lnTo>
                  <a:lnTo>
                    <a:pt x="1753" y="2881"/>
                  </a:lnTo>
                  <a:lnTo>
                    <a:pt x="1753" y="2886"/>
                  </a:lnTo>
                  <a:lnTo>
                    <a:pt x="1752" y="2890"/>
                  </a:lnTo>
                  <a:lnTo>
                    <a:pt x="1750" y="2893"/>
                  </a:lnTo>
                  <a:lnTo>
                    <a:pt x="1747" y="2895"/>
                  </a:lnTo>
                  <a:lnTo>
                    <a:pt x="1738" y="2896"/>
                  </a:lnTo>
                  <a:lnTo>
                    <a:pt x="1731" y="2896"/>
                  </a:lnTo>
                  <a:lnTo>
                    <a:pt x="1726" y="2895"/>
                  </a:lnTo>
                  <a:lnTo>
                    <a:pt x="1723" y="2891"/>
                  </a:lnTo>
                  <a:lnTo>
                    <a:pt x="1721" y="2886"/>
                  </a:lnTo>
                  <a:lnTo>
                    <a:pt x="1721" y="2879"/>
                  </a:lnTo>
                  <a:lnTo>
                    <a:pt x="1719" y="2867"/>
                  </a:lnTo>
                  <a:lnTo>
                    <a:pt x="1719" y="2854"/>
                  </a:lnTo>
                  <a:lnTo>
                    <a:pt x="1718" y="2842"/>
                  </a:lnTo>
                  <a:lnTo>
                    <a:pt x="1714" y="2838"/>
                  </a:lnTo>
                  <a:lnTo>
                    <a:pt x="1711" y="2835"/>
                  </a:lnTo>
                  <a:lnTo>
                    <a:pt x="1706" y="2833"/>
                  </a:lnTo>
                  <a:lnTo>
                    <a:pt x="1699" y="2833"/>
                  </a:lnTo>
                  <a:lnTo>
                    <a:pt x="1699" y="2840"/>
                  </a:lnTo>
                  <a:lnTo>
                    <a:pt x="1700" y="2845"/>
                  </a:lnTo>
                  <a:lnTo>
                    <a:pt x="1704" y="2849"/>
                  </a:lnTo>
                  <a:lnTo>
                    <a:pt x="1706" y="2854"/>
                  </a:lnTo>
                  <a:lnTo>
                    <a:pt x="1704" y="2859"/>
                  </a:lnTo>
                  <a:lnTo>
                    <a:pt x="1702" y="2861"/>
                  </a:lnTo>
                  <a:lnTo>
                    <a:pt x="1699" y="2861"/>
                  </a:lnTo>
                  <a:lnTo>
                    <a:pt x="1699" y="2874"/>
                  </a:lnTo>
                  <a:lnTo>
                    <a:pt x="1699" y="2878"/>
                  </a:lnTo>
                  <a:lnTo>
                    <a:pt x="1700" y="2879"/>
                  </a:lnTo>
                  <a:lnTo>
                    <a:pt x="1704" y="2879"/>
                  </a:lnTo>
                  <a:lnTo>
                    <a:pt x="1707" y="2879"/>
                  </a:lnTo>
                  <a:lnTo>
                    <a:pt x="1699" y="2890"/>
                  </a:lnTo>
                  <a:lnTo>
                    <a:pt x="1695" y="2900"/>
                  </a:lnTo>
                  <a:lnTo>
                    <a:pt x="1697" y="2910"/>
                  </a:lnTo>
                  <a:lnTo>
                    <a:pt x="1700" y="2919"/>
                  </a:lnTo>
                  <a:lnTo>
                    <a:pt x="1699" y="2922"/>
                  </a:lnTo>
                  <a:lnTo>
                    <a:pt x="1697" y="2937"/>
                  </a:lnTo>
                  <a:lnTo>
                    <a:pt x="1694" y="2951"/>
                  </a:lnTo>
                  <a:lnTo>
                    <a:pt x="1692" y="2966"/>
                  </a:lnTo>
                  <a:lnTo>
                    <a:pt x="1692" y="2983"/>
                  </a:lnTo>
                  <a:lnTo>
                    <a:pt x="1694" y="2987"/>
                  </a:lnTo>
                  <a:lnTo>
                    <a:pt x="1694" y="2992"/>
                  </a:lnTo>
                  <a:lnTo>
                    <a:pt x="1695" y="2997"/>
                  </a:lnTo>
                  <a:lnTo>
                    <a:pt x="1700" y="3006"/>
                  </a:lnTo>
                  <a:lnTo>
                    <a:pt x="1714" y="3017"/>
                  </a:lnTo>
                  <a:lnTo>
                    <a:pt x="1716" y="3019"/>
                  </a:lnTo>
                  <a:lnTo>
                    <a:pt x="1721" y="3023"/>
                  </a:lnTo>
                  <a:lnTo>
                    <a:pt x="1726" y="3024"/>
                  </a:lnTo>
                  <a:lnTo>
                    <a:pt x="1731" y="3026"/>
                  </a:lnTo>
                  <a:lnTo>
                    <a:pt x="1733" y="3028"/>
                  </a:lnTo>
                  <a:lnTo>
                    <a:pt x="1733" y="3031"/>
                  </a:lnTo>
                  <a:lnTo>
                    <a:pt x="1752" y="3029"/>
                  </a:lnTo>
                  <a:lnTo>
                    <a:pt x="1769" y="3026"/>
                  </a:lnTo>
                  <a:lnTo>
                    <a:pt x="1801" y="3017"/>
                  </a:lnTo>
                  <a:lnTo>
                    <a:pt x="1818" y="3014"/>
                  </a:lnTo>
                  <a:lnTo>
                    <a:pt x="1835" y="3011"/>
                  </a:lnTo>
                  <a:lnTo>
                    <a:pt x="1856" y="3011"/>
                  </a:lnTo>
                  <a:lnTo>
                    <a:pt x="1876" y="3011"/>
                  </a:lnTo>
                  <a:lnTo>
                    <a:pt x="1880" y="3012"/>
                  </a:lnTo>
                  <a:lnTo>
                    <a:pt x="1883" y="3014"/>
                  </a:lnTo>
                  <a:lnTo>
                    <a:pt x="1890" y="3021"/>
                  </a:lnTo>
                  <a:lnTo>
                    <a:pt x="1893" y="3023"/>
                  </a:lnTo>
                  <a:lnTo>
                    <a:pt x="1897" y="3024"/>
                  </a:lnTo>
                  <a:lnTo>
                    <a:pt x="1903" y="3026"/>
                  </a:lnTo>
                  <a:lnTo>
                    <a:pt x="1910" y="3024"/>
                  </a:lnTo>
                  <a:lnTo>
                    <a:pt x="1917" y="3024"/>
                  </a:lnTo>
                  <a:lnTo>
                    <a:pt x="1922" y="3024"/>
                  </a:lnTo>
                  <a:lnTo>
                    <a:pt x="1924" y="3021"/>
                  </a:lnTo>
                  <a:lnTo>
                    <a:pt x="1927" y="3017"/>
                  </a:lnTo>
                  <a:lnTo>
                    <a:pt x="1929" y="3014"/>
                  </a:lnTo>
                  <a:lnTo>
                    <a:pt x="1932" y="3011"/>
                  </a:lnTo>
                  <a:lnTo>
                    <a:pt x="1938" y="3011"/>
                  </a:lnTo>
                  <a:lnTo>
                    <a:pt x="1944" y="3011"/>
                  </a:lnTo>
                  <a:lnTo>
                    <a:pt x="1997" y="3011"/>
                  </a:lnTo>
                  <a:lnTo>
                    <a:pt x="2001" y="3011"/>
                  </a:lnTo>
                  <a:lnTo>
                    <a:pt x="2006" y="3011"/>
                  </a:lnTo>
                  <a:lnTo>
                    <a:pt x="2011" y="3012"/>
                  </a:lnTo>
                  <a:lnTo>
                    <a:pt x="2021" y="3016"/>
                  </a:lnTo>
                  <a:lnTo>
                    <a:pt x="2031" y="3019"/>
                  </a:lnTo>
                  <a:lnTo>
                    <a:pt x="2038" y="3019"/>
                  </a:lnTo>
                  <a:lnTo>
                    <a:pt x="2043" y="3017"/>
                  </a:lnTo>
                  <a:lnTo>
                    <a:pt x="2047" y="3017"/>
                  </a:lnTo>
                  <a:lnTo>
                    <a:pt x="2074" y="3017"/>
                  </a:lnTo>
                  <a:lnTo>
                    <a:pt x="2077" y="3019"/>
                  </a:lnTo>
                  <a:lnTo>
                    <a:pt x="2081" y="3021"/>
                  </a:lnTo>
                  <a:lnTo>
                    <a:pt x="2086" y="3026"/>
                  </a:lnTo>
                  <a:lnTo>
                    <a:pt x="2088" y="3029"/>
                  </a:lnTo>
                  <a:lnTo>
                    <a:pt x="2091" y="3031"/>
                  </a:lnTo>
                  <a:lnTo>
                    <a:pt x="2094" y="3033"/>
                  </a:lnTo>
                  <a:lnTo>
                    <a:pt x="2101" y="3031"/>
                  </a:lnTo>
                  <a:lnTo>
                    <a:pt x="2110" y="3031"/>
                  </a:lnTo>
                  <a:lnTo>
                    <a:pt x="2113" y="3031"/>
                  </a:lnTo>
                  <a:lnTo>
                    <a:pt x="2127" y="3029"/>
                  </a:lnTo>
                  <a:lnTo>
                    <a:pt x="2142" y="3029"/>
                  </a:lnTo>
                  <a:lnTo>
                    <a:pt x="2149" y="3031"/>
                  </a:lnTo>
                  <a:lnTo>
                    <a:pt x="2156" y="3035"/>
                  </a:lnTo>
                  <a:lnTo>
                    <a:pt x="2161" y="3040"/>
                  </a:lnTo>
                  <a:lnTo>
                    <a:pt x="2164" y="3048"/>
                  </a:lnTo>
                  <a:lnTo>
                    <a:pt x="2166" y="3050"/>
                  </a:lnTo>
                  <a:lnTo>
                    <a:pt x="2169" y="3058"/>
                  </a:lnTo>
                  <a:lnTo>
                    <a:pt x="2168" y="3065"/>
                  </a:lnTo>
                  <a:lnTo>
                    <a:pt x="2166" y="3070"/>
                  </a:lnTo>
                  <a:lnTo>
                    <a:pt x="2163" y="3077"/>
                  </a:lnTo>
                  <a:lnTo>
                    <a:pt x="2163" y="3084"/>
                  </a:lnTo>
                  <a:lnTo>
                    <a:pt x="2163" y="3086"/>
                  </a:lnTo>
                  <a:lnTo>
                    <a:pt x="2173" y="3089"/>
                  </a:lnTo>
                  <a:lnTo>
                    <a:pt x="2185" y="3091"/>
                  </a:lnTo>
                  <a:lnTo>
                    <a:pt x="2193" y="3091"/>
                  </a:lnTo>
                  <a:lnTo>
                    <a:pt x="2202" y="3091"/>
                  </a:lnTo>
                  <a:lnTo>
                    <a:pt x="2205" y="3091"/>
                  </a:lnTo>
                  <a:lnTo>
                    <a:pt x="2212" y="3089"/>
                  </a:lnTo>
                  <a:lnTo>
                    <a:pt x="2219" y="3086"/>
                  </a:lnTo>
                  <a:lnTo>
                    <a:pt x="2224" y="3086"/>
                  </a:lnTo>
                  <a:lnTo>
                    <a:pt x="2246" y="3086"/>
                  </a:lnTo>
                  <a:lnTo>
                    <a:pt x="2250" y="3086"/>
                  </a:lnTo>
                  <a:lnTo>
                    <a:pt x="2258" y="3087"/>
                  </a:lnTo>
                  <a:lnTo>
                    <a:pt x="2265" y="3087"/>
                  </a:lnTo>
                  <a:lnTo>
                    <a:pt x="2270" y="3086"/>
                  </a:lnTo>
                  <a:lnTo>
                    <a:pt x="2275" y="3084"/>
                  </a:lnTo>
                  <a:lnTo>
                    <a:pt x="2284" y="3077"/>
                  </a:lnTo>
                  <a:lnTo>
                    <a:pt x="2294" y="3072"/>
                  </a:lnTo>
                  <a:lnTo>
                    <a:pt x="2296" y="3070"/>
                  </a:lnTo>
                  <a:lnTo>
                    <a:pt x="2313" y="3067"/>
                  </a:lnTo>
                  <a:lnTo>
                    <a:pt x="2323" y="3065"/>
                  </a:lnTo>
                  <a:lnTo>
                    <a:pt x="2333" y="3065"/>
                  </a:lnTo>
                  <a:lnTo>
                    <a:pt x="2335" y="3062"/>
                  </a:lnTo>
                  <a:lnTo>
                    <a:pt x="2338" y="3060"/>
                  </a:lnTo>
                  <a:lnTo>
                    <a:pt x="2347" y="3058"/>
                  </a:lnTo>
                  <a:lnTo>
                    <a:pt x="2349" y="3057"/>
                  </a:lnTo>
                  <a:lnTo>
                    <a:pt x="2350" y="3053"/>
                  </a:lnTo>
                  <a:lnTo>
                    <a:pt x="2354" y="3055"/>
                  </a:lnTo>
                  <a:lnTo>
                    <a:pt x="2359" y="3053"/>
                  </a:lnTo>
                  <a:lnTo>
                    <a:pt x="2366" y="3050"/>
                  </a:lnTo>
                  <a:lnTo>
                    <a:pt x="2373" y="3045"/>
                  </a:lnTo>
                  <a:lnTo>
                    <a:pt x="2378" y="3043"/>
                  </a:lnTo>
                  <a:lnTo>
                    <a:pt x="2381" y="3043"/>
                  </a:lnTo>
                  <a:lnTo>
                    <a:pt x="2384" y="3041"/>
                  </a:lnTo>
                  <a:lnTo>
                    <a:pt x="2395" y="3036"/>
                  </a:lnTo>
                  <a:lnTo>
                    <a:pt x="2402" y="3031"/>
                  </a:lnTo>
                  <a:lnTo>
                    <a:pt x="2405" y="3031"/>
                  </a:lnTo>
                  <a:lnTo>
                    <a:pt x="2408" y="3033"/>
                  </a:lnTo>
                  <a:lnTo>
                    <a:pt x="2413" y="3033"/>
                  </a:lnTo>
                  <a:lnTo>
                    <a:pt x="2420" y="3029"/>
                  </a:lnTo>
                  <a:lnTo>
                    <a:pt x="2427" y="3026"/>
                  </a:lnTo>
                  <a:lnTo>
                    <a:pt x="2432" y="3024"/>
                  </a:lnTo>
                  <a:lnTo>
                    <a:pt x="2436" y="3024"/>
                  </a:lnTo>
                  <a:lnTo>
                    <a:pt x="2439" y="3024"/>
                  </a:lnTo>
                  <a:lnTo>
                    <a:pt x="2442" y="3024"/>
                  </a:lnTo>
                  <a:lnTo>
                    <a:pt x="2444" y="3021"/>
                  </a:lnTo>
                  <a:lnTo>
                    <a:pt x="2446" y="3017"/>
                  </a:lnTo>
                  <a:lnTo>
                    <a:pt x="2453" y="3014"/>
                  </a:lnTo>
                  <a:lnTo>
                    <a:pt x="2470" y="3011"/>
                  </a:lnTo>
                  <a:lnTo>
                    <a:pt x="2478" y="3007"/>
                  </a:lnTo>
                  <a:lnTo>
                    <a:pt x="2482" y="3007"/>
                  </a:lnTo>
                  <a:lnTo>
                    <a:pt x="2488" y="3004"/>
                  </a:lnTo>
                  <a:lnTo>
                    <a:pt x="2494" y="3002"/>
                  </a:lnTo>
                  <a:lnTo>
                    <a:pt x="2506" y="3000"/>
                  </a:lnTo>
                  <a:lnTo>
                    <a:pt x="2516" y="2999"/>
                  </a:lnTo>
                  <a:lnTo>
                    <a:pt x="2528" y="2997"/>
                  </a:lnTo>
                  <a:lnTo>
                    <a:pt x="2531" y="2997"/>
                  </a:lnTo>
                  <a:lnTo>
                    <a:pt x="2558" y="2997"/>
                  </a:lnTo>
                  <a:lnTo>
                    <a:pt x="2560" y="2994"/>
                  </a:lnTo>
                  <a:lnTo>
                    <a:pt x="2564" y="2992"/>
                  </a:lnTo>
                  <a:lnTo>
                    <a:pt x="2567" y="2992"/>
                  </a:lnTo>
                  <a:lnTo>
                    <a:pt x="2570" y="2992"/>
                  </a:lnTo>
                  <a:lnTo>
                    <a:pt x="2575" y="2992"/>
                  </a:lnTo>
                  <a:lnTo>
                    <a:pt x="2584" y="2988"/>
                  </a:lnTo>
                  <a:lnTo>
                    <a:pt x="2591" y="2982"/>
                  </a:lnTo>
                  <a:lnTo>
                    <a:pt x="2598" y="2977"/>
                  </a:lnTo>
                  <a:lnTo>
                    <a:pt x="2599" y="2977"/>
                  </a:lnTo>
                  <a:lnTo>
                    <a:pt x="2610" y="2975"/>
                  </a:lnTo>
                  <a:lnTo>
                    <a:pt x="2618" y="2977"/>
                  </a:lnTo>
                  <a:lnTo>
                    <a:pt x="2633" y="2978"/>
                  </a:lnTo>
                  <a:lnTo>
                    <a:pt x="2650" y="2982"/>
                  </a:lnTo>
                  <a:lnTo>
                    <a:pt x="2668" y="2983"/>
                  </a:lnTo>
                  <a:lnTo>
                    <a:pt x="2681" y="2977"/>
                  </a:lnTo>
                  <a:lnTo>
                    <a:pt x="2688" y="2973"/>
                  </a:lnTo>
                  <a:lnTo>
                    <a:pt x="2695" y="2970"/>
                  </a:lnTo>
                  <a:lnTo>
                    <a:pt x="2698" y="2966"/>
                  </a:lnTo>
                  <a:lnTo>
                    <a:pt x="2698" y="2963"/>
                  </a:lnTo>
                  <a:lnTo>
                    <a:pt x="2705" y="2963"/>
                  </a:lnTo>
                  <a:lnTo>
                    <a:pt x="2709" y="2960"/>
                  </a:lnTo>
                  <a:lnTo>
                    <a:pt x="2712" y="2958"/>
                  </a:lnTo>
                  <a:lnTo>
                    <a:pt x="2714" y="2953"/>
                  </a:lnTo>
                  <a:lnTo>
                    <a:pt x="2715" y="2944"/>
                  </a:lnTo>
                  <a:lnTo>
                    <a:pt x="2715" y="2932"/>
                  </a:lnTo>
                  <a:lnTo>
                    <a:pt x="2715" y="2929"/>
                  </a:lnTo>
                  <a:lnTo>
                    <a:pt x="2717" y="2917"/>
                  </a:lnTo>
                  <a:lnTo>
                    <a:pt x="2719" y="2912"/>
                  </a:lnTo>
                  <a:lnTo>
                    <a:pt x="2722" y="2908"/>
                  </a:lnTo>
                  <a:lnTo>
                    <a:pt x="2717" y="2907"/>
                  </a:lnTo>
                  <a:lnTo>
                    <a:pt x="2715" y="2905"/>
                  </a:lnTo>
                  <a:lnTo>
                    <a:pt x="2715" y="2902"/>
                  </a:lnTo>
                  <a:lnTo>
                    <a:pt x="2715" y="2896"/>
                  </a:lnTo>
                  <a:lnTo>
                    <a:pt x="2722" y="2890"/>
                  </a:lnTo>
                  <a:lnTo>
                    <a:pt x="2726" y="2888"/>
                  </a:lnTo>
                  <a:lnTo>
                    <a:pt x="2729" y="2888"/>
                  </a:lnTo>
                  <a:lnTo>
                    <a:pt x="2729" y="2876"/>
                  </a:lnTo>
                  <a:lnTo>
                    <a:pt x="2729" y="2874"/>
                  </a:lnTo>
                  <a:lnTo>
                    <a:pt x="2721" y="2869"/>
                  </a:lnTo>
                  <a:lnTo>
                    <a:pt x="2715" y="2862"/>
                  </a:lnTo>
                  <a:lnTo>
                    <a:pt x="2714" y="2856"/>
                  </a:lnTo>
                  <a:lnTo>
                    <a:pt x="2714" y="2845"/>
                  </a:lnTo>
                  <a:lnTo>
                    <a:pt x="2715" y="2844"/>
                  </a:lnTo>
                  <a:lnTo>
                    <a:pt x="2715" y="2840"/>
                  </a:lnTo>
                  <a:lnTo>
                    <a:pt x="2715" y="2837"/>
                  </a:lnTo>
                  <a:lnTo>
                    <a:pt x="2719" y="2835"/>
                  </a:lnTo>
                  <a:lnTo>
                    <a:pt x="2721" y="2837"/>
                  </a:lnTo>
                  <a:lnTo>
                    <a:pt x="2722" y="2840"/>
                  </a:lnTo>
                  <a:lnTo>
                    <a:pt x="2724" y="2845"/>
                  </a:lnTo>
                  <a:lnTo>
                    <a:pt x="2726" y="2847"/>
                  </a:lnTo>
                  <a:lnTo>
                    <a:pt x="2729" y="2847"/>
                  </a:lnTo>
                  <a:lnTo>
                    <a:pt x="2734" y="2847"/>
                  </a:lnTo>
                  <a:lnTo>
                    <a:pt x="2741" y="2840"/>
                  </a:lnTo>
                  <a:lnTo>
                    <a:pt x="2743" y="2837"/>
                  </a:lnTo>
                  <a:lnTo>
                    <a:pt x="2743" y="2833"/>
                  </a:lnTo>
                  <a:lnTo>
                    <a:pt x="2738" y="2830"/>
                  </a:lnTo>
                  <a:lnTo>
                    <a:pt x="2731" y="2828"/>
                  </a:lnTo>
                  <a:lnTo>
                    <a:pt x="2726" y="2825"/>
                  </a:lnTo>
                  <a:lnTo>
                    <a:pt x="2724" y="2823"/>
                  </a:lnTo>
                  <a:lnTo>
                    <a:pt x="2722" y="2820"/>
                  </a:lnTo>
                  <a:close/>
                  <a:moveTo>
                    <a:pt x="1494" y="1933"/>
                  </a:moveTo>
                  <a:lnTo>
                    <a:pt x="1494" y="1939"/>
                  </a:lnTo>
                  <a:lnTo>
                    <a:pt x="1496" y="1943"/>
                  </a:lnTo>
                  <a:lnTo>
                    <a:pt x="1499" y="1944"/>
                  </a:lnTo>
                  <a:lnTo>
                    <a:pt x="1508" y="1946"/>
                  </a:lnTo>
                  <a:lnTo>
                    <a:pt x="1506" y="1939"/>
                  </a:lnTo>
                  <a:lnTo>
                    <a:pt x="1504" y="1933"/>
                  </a:lnTo>
                  <a:lnTo>
                    <a:pt x="1499" y="1929"/>
                  </a:lnTo>
                  <a:lnTo>
                    <a:pt x="1494" y="1926"/>
                  </a:lnTo>
                  <a:lnTo>
                    <a:pt x="1494" y="1933"/>
                  </a:lnTo>
                  <a:close/>
                  <a:moveTo>
                    <a:pt x="1460" y="1892"/>
                  </a:moveTo>
                  <a:lnTo>
                    <a:pt x="1451" y="1897"/>
                  </a:lnTo>
                  <a:lnTo>
                    <a:pt x="1448" y="1900"/>
                  </a:lnTo>
                  <a:lnTo>
                    <a:pt x="1446" y="1905"/>
                  </a:lnTo>
                  <a:lnTo>
                    <a:pt x="1451" y="1905"/>
                  </a:lnTo>
                  <a:lnTo>
                    <a:pt x="1455" y="1907"/>
                  </a:lnTo>
                  <a:lnTo>
                    <a:pt x="1458" y="1909"/>
                  </a:lnTo>
                  <a:lnTo>
                    <a:pt x="1460" y="1912"/>
                  </a:lnTo>
                  <a:lnTo>
                    <a:pt x="1468" y="1912"/>
                  </a:lnTo>
                  <a:lnTo>
                    <a:pt x="1475" y="1910"/>
                  </a:lnTo>
                  <a:lnTo>
                    <a:pt x="1480" y="1907"/>
                  </a:lnTo>
                  <a:lnTo>
                    <a:pt x="1487" y="1905"/>
                  </a:lnTo>
                  <a:lnTo>
                    <a:pt x="1485" y="1898"/>
                  </a:lnTo>
                  <a:lnTo>
                    <a:pt x="1484" y="1892"/>
                  </a:lnTo>
                  <a:lnTo>
                    <a:pt x="1479" y="1888"/>
                  </a:lnTo>
                  <a:lnTo>
                    <a:pt x="1473" y="1885"/>
                  </a:lnTo>
                  <a:lnTo>
                    <a:pt x="1472" y="1888"/>
                  </a:lnTo>
                  <a:lnTo>
                    <a:pt x="1468" y="1890"/>
                  </a:lnTo>
                  <a:lnTo>
                    <a:pt x="1460" y="1892"/>
                  </a:lnTo>
                  <a:close/>
                  <a:moveTo>
                    <a:pt x="1569" y="1926"/>
                  </a:moveTo>
                  <a:lnTo>
                    <a:pt x="1569" y="1919"/>
                  </a:lnTo>
                  <a:lnTo>
                    <a:pt x="1572" y="1912"/>
                  </a:lnTo>
                  <a:lnTo>
                    <a:pt x="1576" y="1907"/>
                  </a:lnTo>
                  <a:lnTo>
                    <a:pt x="1576" y="1898"/>
                  </a:lnTo>
                  <a:lnTo>
                    <a:pt x="1571" y="1897"/>
                  </a:lnTo>
                  <a:lnTo>
                    <a:pt x="1569" y="1895"/>
                  </a:lnTo>
                  <a:lnTo>
                    <a:pt x="1569" y="1892"/>
                  </a:lnTo>
                  <a:lnTo>
                    <a:pt x="1562" y="1893"/>
                  </a:lnTo>
                  <a:lnTo>
                    <a:pt x="1557" y="1893"/>
                  </a:lnTo>
                  <a:lnTo>
                    <a:pt x="1554" y="1892"/>
                  </a:lnTo>
                  <a:lnTo>
                    <a:pt x="1552" y="1888"/>
                  </a:lnTo>
                  <a:lnTo>
                    <a:pt x="1547" y="1883"/>
                  </a:lnTo>
                  <a:lnTo>
                    <a:pt x="1545" y="1880"/>
                  </a:lnTo>
                  <a:lnTo>
                    <a:pt x="1542" y="1878"/>
                  </a:lnTo>
                  <a:lnTo>
                    <a:pt x="1542" y="1883"/>
                  </a:lnTo>
                  <a:lnTo>
                    <a:pt x="1542" y="1887"/>
                  </a:lnTo>
                  <a:lnTo>
                    <a:pt x="1540" y="1888"/>
                  </a:lnTo>
                  <a:lnTo>
                    <a:pt x="1537" y="1890"/>
                  </a:lnTo>
                  <a:lnTo>
                    <a:pt x="1530" y="1892"/>
                  </a:lnTo>
                  <a:lnTo>
                    <a:pt x="1521" y="1892"/>
                  </a:lnTo>
                  <a:lnTo>
                    <a:pt x="1521" y="1898"/>
                  </a:lnTo>
                  <a:lnTo>
                    <a:pt x="1521" y="1902"/>
                  </a:lnTo>
                  <a:lnTo>
                    <a:pt x="1521" y="1905"/>
                  </a:lnTo>
                  <a:lnTo>
                    <a:pt x="1514" y="1905"/>
                  </a:lnTo>
                  <a:lnTo>
                    <a:pt x="1514" y="1909"/>
                  </a:lnTo>
                  <a:lnTo>
                    <a:pt x="1516" y="1914"/>
                  </a:lnTo>
                  <a:lnTo>
                    <a:pt x="1520" y="1922"/>
                  </a:lnTo>
                  <a:lnTo>
                    <a:pt x="1521" y="1933"/>
                  </a:lnTo>
                  <a:lnTo>
                    <a:pt x="1523" y="1939"/>
                  </a:lnTo>
                  <a:lnTo>
                    <a:pt x="1521" y="1946"/>
                  </a:lnTo>
                  <a:lnTo>
                    <a:pt x="1526" y="1946"/>
                  </a:lnTo>
                  <a:lnTo>
                    <a:pt x="1531" y="1946"/>
                  </a:lnTo>
                  <a:lnTo>
                    <a:pt x="1537" y="1941"/>
                  </a:lnTo>
                  <a:lnTo>
                    <a:pt x="1543" y="1938"/>
                  </a:lnTo>
                  <a:lnTo>
                    <a:pt x="1549" y="1938"/>
                  </a:lnTo>
                  <a:lnTo>
                    <a:pt x="1555" y="1939"/>
                  </a:lnTo>
                  <a:lnTo>
                    <a:pt x="1555" y="1933"/>
                  </a:lnTo>
                  <a:lnTo>
                    <a:pt x="1559" y="1929"/>
                  </a:lnTo>
                  <a:lnTo>
                    <a:pt x="1562" y="1927"/>
                  </a:lnTo>
                  <a:lnTo>
                    <a:pt x="1569" y="1926"/>
                  </a:lnTo>
                  <a:close/>
                  <a:moveTo>
                    <a:pt x="1700" y="1921"/>
                  </a:moveTo>
                  <a:lnTo>
                    <a:pt x="1704" y="1921"/>
                  </a:lnTo>
                  <a:lnTo>
                    <a:pt x="1706" y="1922"/>
                  </a:lnTo>
                  <a:lnTo>
                    <a:pt x="1706" y="1926"/>
                  </a:lnTo>
                  <a:lnTo>
                    <a:pt x="1711" y="1929"/>
                  </a:lnTo>
                  <a:lnTo>
                    <a:pt x="1716" y="1933"/>
                  </a:lnTo>
                  <a:lnTo>
                    <a:pt x="1719" y="1938"/>
                  </a:lnTo>
                  <a:lnTo>
                    <a:pt x="1726" y="1939"/>
                  </a:lnTo>
                  <a:lnTo>
                    <a:pt x="1731" y="1939"/>
                  </a:lnTo>
                  <a:lnTo>
                    <a:pt x="1736" y="1938"/>
                  </a:lnTo>
                  <a:lnTo>
                    <a:pt x="1745" y="1934"/>
                  </a:lnTo>
                  <a:lnTo>
                    <a:pt x="1753" y="1931"/>
                  </a:lnTo>
                  <a:lnTo>
                    <a:pt x="1760" y="1931"/>
                  </a:lnTo>
                  <a:lnTo>
                    <a:pt x="1767" y="1933"/>
                  </a:lnTo>
                  <a:lnTo>
                    <a:pt x="1772" y="1929"/>
                  </a:lnTo>
                  <a:lnTo>
                    <a:pt x="1776" y="1926"/>
                  </a:lnTo>
                  <a:lnTo>
                    <a:pt x="1779" y="1914"/>
                  </a:lnTo>
                  <a:lnTo>
                    <a:pt x="1782" y="1902"/>
                  </a:lnTo>
                  <a:lnTo>
                    <a:pt x="1784" y="1897"/>
                  </a:lnTo>
                  <a:lnTo>
                    <a:pt x="1787" y="1892"/>
                  </a:lnTo>
                  <a:lnTo>
                    <a:pt x="1787" y="1887"/>
                  </a:lnTo>
                  <a:lnTo>
                    <a:pt x="1786" y="1883"/>
                  </a:lnTo>
                  <a:lnTo>
                    <a:pt x="1784" y="1880"/>
                  </a:lnTo>
                  <a:lnTo>
                    <a:pt x="1781" y="1878"/>
                  </a:lnTo>
                  <a:lnTo>
                    <a:pt x="1776" y="1878"/>
                  </a:lnTo>
                  <a:lnTo>
                    <a:pt x="1774" y="1875"/>
                  </a:lnTo>
                  <a:lnTo>
                    <a:pt x="1769" y="1869"/>
                  </a:lnTo>
                  <a:lnTo>
                    <a:pt x="1767" y="1866"/>
                  </a:lnTo>
                  <a:lnTo>
                    <a:pt x="1764" y="1864"/>
                  </a:lnTo>
                  <a:lnTo>
                    <a:pt x="1758" y="1864"/>
                  </a:lnTo>
                  <a:lnTo>
                    <a:pt x="1753" y="1864"/>
                  </a:lnTo>
                  <a:lnTo>
                    <a:pt x="1755" y="1854"/>
                  </a:lnTo>
                  <a:lnTo>
                    <a:pt x="1753" y="1847"/>
                  </a:lnTo>
                  <a:lnTo>
                    <a:pt x="1752" y="1840"/>
                  </a:lnTo>
                  <a:lnTo>
                    <a:pt x="1748" y="1835"/>
                  </a:lnTo>
                  <a:lnTo>
                    <a:pt x="1740" y="1827"/>
                  </a:lnTo>
                  <a:lnTo>
                    <a:pt x="1736" y="1822"/>
                  </a:lnTo>
                  <a:lnTo>
                    <a:pt x="1733" y="1817"/>
                  </a:lnTo>
                  <a:lnTo>
                    <a:pt x="1733" y="1812"/>
                  </a:lnTo>
                  <a:lnTo>
                    <a:pt x="1731" y="1808"/>
                  </a:lnTo>
                  <a:lnTo>
                    <a:pt x="1729" y="1805"/>
                  </a:lnTo>
                  <a:lnTo>
                    <a:pt x="1726" y="1803"/>
                  </a:lnTo>
                  <a:lnTo>
                    <a:pt x="1726" y="1794"/>
                  </a:lnTo>
                  <a:lnTo>
                    <a:pt x="1728" y="1788"/>
                  </a:lnTo>
                  <a:lnTo>
                    <a:pt x="1731" y="1783"/>
                  </a:lnTo>
                  <a:lnTo>
                    <a:pt x="1733" y="1776"/>
                  </a:lnTo>
                  <a:lnTo>
                    <a:pt x="1728" y="1767"/>
                  </a:lnTo>
                  <a:lnTo>
                    <a:pt x="1724" y="1764"/>
                  </a:lnTo>
                  <a:lnTo>
                    <a:pt x="1719" y="1762"/>
                  </a:lnTo>
                  <a:lnTo>
                    <a:pt x="1724" y="1754"/>
                  </a:lnTo>
                  <a:lnTo>
                    <a:pt x="1728" y="1747"/>
                  </a:lnTo>
                  <a:lnTo>
                    <a:pt x="1728" y="1743"/>
                  </a:lnTo>
                  <a:lnTo>
                    <a:pt x="1726" y="1742"/>
                  </a:lnTo>
                  <a:lnTo>
                    <a:pt x="1723" y="1742"/>
                  </a:lnTo>
                  <a:lnTo>
                    <a:pt x="1719" y="1742"/>
                  </a:lnTo>
                  <a:lnTo>
                    <a:pt x="1714" y="1733"/>
                  </a:lnTo>
                  <a:lnTo>
                    <a:pt x="1712" y="1728"/>
                  </a:lnTo>
                  <a:lnTo>
                    <a:pt x="1712" y="1721"/>
                  </a:lnTo>
                  <a:lnTo>
                    <a:pt x="1718" y="1718"/>
                  </a:lnTo>
                  <a:lnTo>
                    <a:pt x="1724" y="1716"/>
                  </a:lnTo>
                  <a:lnTo>
                    <a:pt x="1729" y="1713"/>
                  </a:lnTo>
                  <a:lnTo>
                    <a:pt x="1731" y="1711"/>
                  </a:lnTo>
                  <a:lnTo>
                    <a:pt x="1733" y="1707"/>
                  </a:lnTo>
                  <a:lnTo>
                    <a:pt x="1729" y="1701"/>
                  </a:lnTo>
                  <a:lnTo>
                    <a:pt x="1726" y="1694"/>
                  </a:lnTo>
                  <a:lnTo>
                    <a:pt x="1726" y="1684"/>
                  </a:lnTo>
                  <a:lnTo>
                    <a:pt x="1726" y="1673"/>
                  </a:lnTo>
                  <a:lnTo>
                    <a:pt x="1724" y="1670"/>
                  </a:lnTo>
                  <a:lnTo>
                    <a:pt x="1723" y="1668"/>
                  </a:lnTo>
                  <a:lnTo>
                    <a:pt x="1716" y="1667"/>
                  </a:lnTo>
                  <a:lnTo>
                    <a:pt x="1709" y="1665"/>
                  </a:lnTo>
                  <a:lnTo>
                    <a:pt x="1706" y="1663"/>
                  </a:lnTo>
                  <a:lnTo>
                    <a:pt x="1706" y="1660"/>
                  </a:lnTo>
                  <a:lnTo>
                    <a:pt x="1699" y="1656"/>
                  </a:lnTo>
                  <a:lnTo>
                    <a:pt x="1692" y="1653"/>
                  </a:lnTo>
                  <a:lnTo>
                    <a:pt x="1689" y="1653"/>
                  </a:lnTo>
                  <a:lnTo>
                    <a:pt x="1685" y="1653"/>
                  </a:lnTo>
                  <a:lnTo>
                    <a:pt x="1685" y="1650"/>
                  </a:lnTo>
                  <a:lnTo>
                    <a:pt x="1685" y="1646"/>
                  </a:lnTo>
                  <a:lnTo>
                    <a:pt x="1680" y="1646"/>
                  </a:lnTo>
                  <a:lnTo>
                    <a:pt x="1675" y="1646"/>
                  </a:lnTo>
                  <a:lnTo>
                    <a:pt x="1671" y="1646"/>
                  </a:lnTo>
                  <a:lnTo>
                    <a:pt x="1661" y="1644"/>
                  </a:lnTo>
                  <a:lnTo>
                    <a:pt x="1653" y="1639"/>
                  </a:lnTo>
                  <a:lnTo>
                    <a:pt x="1649" y="1638"/>
                  </a:lnTo>
                  <a:lnTo>
                    <a:pt x="1644" y="1639"/>
                  </a:lnTo>
                  <a:lnTo>
                    <a:pt x="1639" y="1639"/>
                  </a:lnTo>
                  <a:lnTo>
                    <a:pt x="1636" y="1638"/>
                  </a:lnTo>
                  <a:lnTo>
                    <a:pt x="1632" y="1634"/>
                  </a:lnTo>
                  <a:lnTo>
                    <a:pt x="1627" y="1631"/>
                  </a:lnTo>
                  <a:lnTo>
                    <a:pt x="1624" y="1631"/>
                  </a:lnTo>
                  <a:lnTo>
                    <a:pt x="1620" y="1632"/>
                  </a:lnTo>
                  <a:lnTo>
                    <a:pt x="1617" y="1632"/>
                  </a:lnTo>
                  <a:lnTo>
                    <a:pt x="1606" y="1632"/>
                  </a:lnTo>
                  <a:lnTo>
                    <a:pt x="1596" y="1632"/>
                  </a:lnTo>
                  <a:lnTo>
                    <a:pt x="1591" y="1629"/>
                  </a:lnTo>
                  <a:lnTo>
                    <a:pt x="1584" y="1627"/>
                  </a:lnTo>
                  <a:lnTo>
                    <a:pt x="1577" y="1626"/>
                  </a:lnTo>
                  <a:lnTo>
                    <a:pt x="1569" y="1626"/>
                  </a:lnTo>
                  <a:lnTo>
                    <a:pt x="1564" y="1624"/>
                  </a:lnTo>
                  <a:lnTo>
                    <a:pt x="1562" y="1622"/>
                  </a:lnTo>
                  <a:lnTo>
                    <a:pt x="1562" y="1619"/>
                  </a:lnTo>
                  <a:lnTo>
                    <a:pt x="1549" y="1619"/>
                  </a:lnTo>
                  <a:lnTo>
                    <a:pt x="1549" y="1610"/>
                  </a:lnTo>
                  <a:lnTo>
                    <a:pt x="1545" y="1603"/>
                  </a:lnTo>
                  <a:lnTo>
                    <a:pt x="1540" y="1598"/>
                  </a:lnTo>
                  <a:lnTo>
                    <a:pt x="1535" y="1595"/>
                  </a:lnTo>
                  <a:lnTo>
                    <a:pt x="1530" y="1591"/>
                  </a:lnTo>
                  <a:lnTo>
                    <a:pt x="1525" y="1586"/>
                  </a:lnTo>
                  <a:lnTo>
                    <a:pt x="1521" y="1579"/>
                  </a:lnTo>
                  <a:lnTo>
                    <a:pt x="1521" y="1571"/>
                  </a:lnTo>
                  <a:lnTo>
                    <a:pt x="1453" y="1571"/>
                  </a:lnTo>
                  <a:lnTo>
                    <a:pt x="1450" y="1564"/>
                  </a:lnTo>
                  <a:lnTo>
                    <a:pt x="1444" y="1559"/>
                  </a:lnTo>
                  <a:lnTo>
                    <a:pt x="1439" y="1554"/>
                  </a:lnTo>
                  <a:lnTo>
                    <a:pt x="1433" y="1550"/>
                  </a:lnTo>
                  <a:lnTo>
                    <a:pt x="1433" y="1542"/>
                  </a:lnTo>
                  <a:lnTo>
                    <a:pt x="1431" y="1535"/>
                  </a:lnTo>
                  <a:lnTo>
                    <a:pt x="1427" y="1530"/>
                  </a:lnTo>
                  <a:lnTo>
                    <a:pt x="1426" y="1523"/>
                  </a:lnTo>
                  <a:lnTo>
                    <a:pt x="1412" y="1521"/>
                  </a:lnTo>
                  <a:lnTo>
                    <a:pt x="1400" y="1518"/>
                  </a:lnTo>
                  <a:lnTo>
                    <a:pt x="1390" y="1511"/>
                  </a:lnTo>
                  <a:lnTo>
                    <a:pt x="1385" y="1503"/>
                  </a:lnTo>
                  <a:lnTo>
                    <a:pt x="1378" y="1508"/>
                  </a:lnTo>
                  <a:lnTo>
                    <a:pt x="1375" y="1513"/>
                  </a:lnTo>
                  <a:lnTo>
                    <a:pt x="1373" y="1521"/>
                  </a:lnTo>
                  <a:lnTo>
                    <a:pt x="1371" y="1530"/>
                  </a:lnTo>
                  <a:lnTo>
                    <a:pt x="1363" y="1528"/>
                  </a:lnTo>
                  <a:lnTo>
                    <a:pt x="1354" y="1525"/>
                  </a:lnTo>
                  <a:lnTo>
                    <a:pt x="1349" y="1520"/>
                  </a:lnTo>
                  <a:lnTo>
                    <a:pt x="1344" y="1513"/>
                  </a:lnTo>
                  <a:lnTo>
                    <a:pt x="1339" y="1506"/>
                  </a:lnTo>
                  <a:lnTo>
                    <a:pt x="1335" y="1499"/>
                  </a:lnTo>
                  <a:lnTo>
                    <a:pt x="1330" y="1482"/>
                  </a:lnTo>
                  <a:lnTo>
                    <a:pt x="1318" y="1484"/>
                  </a:lnTo>
                  <a:lnTo>
                    <a:pt x="1310" y="1482"/>
                  </a:lnTo>
                  <a:lnTo>
                    <a:pt x="1293" y="1479"/>
                  </a:lnTo>
                  <a:lnTo>
                    <a:pt x="1276" y="1475"/>
                  </a:lnTo>
                  <a:lnTo>
                    <a:pt x="1265" y="1475"/>
                  </a:lnTo>
                  <a:lnTo>
                    <a:pt x="1255" y="1475"/>
                  </a:lnTo>
                  <a:lnTo>
                    <a:pt x="1248" y="1475"/>
                  </a:lnTo>
                  <a:lnTo>
                    <a:pt x="1243" y="1474"/>
                  </a:lnTo>
                  <a:lnTo>
                    <a:pt x="1240" y="1470"/>
                  </a:lnTo>
                  <a:lnTo>
                    <a:pt x="1235" y="1469"/>
                  </a:lnTo>
                  <a:lnTo>
                    <a:pt x="1233" y="1467"/>
                  </a:lnTo>
                  <a:lnTo>
                    <a:pt x="1231" y="1465"/>
                  </a:lnTo>
                  <a:lnTo>
                    <a:pt x="1228" y="1462"/>
                  </a:lnTo>
                  <a:lnTo>
                    <a:pt x="1223" y="1460"/>
                  </a:lnTo>
                  <a:lnTo>
                    <a:pt x="1221" y="1458"/>
                  </a:lnTo>
                  <a:lnTo>
                    <a:pt x="1221" y="1455"/>
                  </a:lnTo>
                  <a:lnTo>
                    <a:pt x="1213" y="1455"/>
                  </a:lnTo>
                  <a:lnTo>
                    <a:pt x="1206" y="1457"/>
                  </a:lnTo>
                  <a:lnTo>
                    <a:pt x="1201" y="1460"/>
                  </a:lnTo>
                  <a:lnTo>
                    <a:pt x="1194" y="1462"/>
                  </a:lnTo>
                  <a:lnTo>
                    <a:pt x="1160" y="1462"/>
                  </a:lnTo>
                  <a:lnTo>
                    <a:pt x="1160" y="1455"/>
                  </a:lnTo>
                  <a:lnTo>
                    <a:pt x="1160" y="1451"/>
                  </a:lnTo>
                  <a:lnTo>
                    <a:pt x="1163" y="1446"/>
                  </a:lnTo>
                  <a:lnTo>
                    <a:pt x="1167" y="1445"/>
                  </a:lnTo>
                  <a:lnTo>
                    <a:pt x="1170" y="1443"/>
                  </a:lnTo>
                  <a:lnTo>
                    <a:pt x="1175" y="1441"/>
                  </a:lnTo>
                  <a:lnTo>
                    <a:pt x="1187" y="1441"/>
                  </a:lnTo>
                  <a:lnTo>
                    <a:pt x="1235" y="1441"/>
                  </a:lnTo>
                  <a:lnTo>
                    <a:pt x="1238" y="1441"/>
                  </a:lnTo>
                  <a:lnTo>
                    <a:pt x="1247" y="1441"/>
                  </a:lnTo>
                  <a:lnTo>
                    <a:pt x="1254" y="1438"/>
                  </a:lnTo>
                  <a:lnTo>
                    <a:pt x="1259" y="1434"/>
                  </a:lnTo>
                  <a:lnTo>
                    <a:pt x="1265" y="1426"/>
                  </a:lnTo>
                  <a:lnTo>
                    <a:pt x="1271" y="1422"/>
                  </a:lnTo>
                  <a:lnTo>
                    <a:pt x="1276" y="1421"/>
                  </a:lnTo>
                  <a:lnTo>
                    <a:pt x="1279" y="1421"/>
                  </a:lnTo>
                  <a:lnTo>
                    <a:pt x="1283" y="1419"/>
                  </a:lnTo>
                  <a:lnTo>
                    <a:pt x="1288" y="1412"/>
                  </a:lnTo>
                  <a:lnTo>
                    <a:pt x="1293" y="1407"/>
                  </a:lnTo>
                  <a:lnTo>
                    <a:pt x="1293" y="1402"/>
                  </a:lnTo>
                  <a:lnTo>
                    <a:pt x="1296" y="1400"/>
                  </a:lnTo>
                  <a:lnTo>
                    <a:pt x="1305" y="1399"/>
                  </a:lnTo>
                  <a:lnTo>
                    <a:pt x="1308" y="1399"/>
                  </a:lnTo>
                  <a:lnTo>
                    <a:pt x="1312" y="1397"/>
                  </a:lnTo>
                  <a:lnTo>
                    <a:pt x="1313" y="1394"/>
                  </a:lnTo>
                  <a:lnTo>
                    <a:pt x="1312" y="1387"/>
                  </a:lnTo>
                  <a:lnTo>
                    <a:pt x="1317" y="1383"/>
                  </a:lnTo>
                  <a:lnTo>
                    <a:pt x="1320" y="1382"/>
                  </a:lnTo>
                  <a:lnTo>
                    <a:pt x="1323" y="1378"/>
                  </a:lnTo>
                  <a:lnTo>
                    <a:pt x="1323" y="1373"/>
                  </a:lnTo>
                  <a:lnTo>
                    <a:pt x="1323" y="1366"/>
                  </a:lnTo>
                  <a:lnTo>
                    <a:pt x="1332" y="1361"/>
                  </a:lnTo>
                  <a:lnTo>
                    <a:pt x="1335" y="1358"/>
                  </a:lnTo>
                  <a:lnTo>
                    <a:pt x="1337" y="1353"/>
                  </a:lnTo>
                  <a:lnTo>
                    <a:pt x="1332" y="1349"/>
                  </a:lnTo>
                  <a:lnTo>
                    <a:pt x="1325" y="1347"/>
                  </a:lnTo>
                  <a:lnTo>
                    <a:pt x="1322" y="1347"/>
                  </a:lnTo>
                  <a:lnTo>
                    <a:pt x="1320" y="1347"/>
                  </a:lnTo>
                  <a:lnTo>
                    <a:pt x="1318" y="1349"/>
                  </a:lnTo>
                  <a:lnTo>
                    <a:pt x="1317" y="1353"/>
                  </a:lnTo>
                  <a:lnTo>
                    <a:pt x="1310" y="1353"/>
                  </a:lnTo>
                  <a:lnTo>
                    <a:pt x="1305" y="1351"/>
                  </a:lnTo>
                  <a:lnTo>
                    <a:pt x="1301" y="1347"/>
                  </a:lnTo>
                  <a:lnTo>
                    <a:pt x="1296" y="1346"/>
                  </a:lnTo>
                  <a:lnTo>
                    <a:pt x="1296" y="1336"/>
                  </a:lnTo>
                  <a:lnTo>
                    <a:pt x="1296" y="1332"/>
                  </a:lnTo>
                  <a:lnTo>
                    <a:pt x="1291" y="1322"/>
                  </a:lnTo>
                  <a:lnTo>
                    <a:pt x="1286" y="1317"/>
                  </a:lnTo>
                  <a:lnTo>
                    <a:pt x="1279" y="1312"/>
                  </a:lnTo>
                  <a:lnTo>
                    <a:pt x="1271" y="1310"/>
                  </a:lnTo>
                  <a:lnTo>
                    <a:pt x="1269" y="1308"/>
                  </a:lnTo>
                  <a:lnTo>
                    <a:pt x="1269" y="1305"/>
                  </a:lnTo>
                  <a:lnTo>
                    <a:pt x="1269" y="1284"/>
                  </a:lnTo>
                  <a:lnTo>
                    <a:pt x="1262" y="1284"/>
                  </a:lnTo>
                  <a:lnTo>
                    <a:pt x="1257" y="1288"/>
                  </a:lnTo>
                  <a:lnTo>
                    <a:pt x="1254" y="1290"/>
                  </a:lnTo>
                  <a:lnTo>
                    <a:pt x="1248" y="1291"/>
                  </a:lnTo>
                  <a:lnTo>
                    <a:pt x="1245" y="1290"/>
                  </a:lnTo>
                  <a:lnTo>
                    <a:pt x="1242" y="1288"/>
                  </a:lnTo>
                  <a:lnTo>
                    <a:pt x="1238" y="1286"/>
                  </a:lnTo>
                  <a:lnTo>
                    <a:pt x="1235" y="1284"/>
                  </a:lnTo>
                  <a:lnTo>
                    <a:pt x="1235" y="1278"/>
                  </a:lnTo>
                  <a:lnTo>
                    <a:pt x="1236" y="1272"/>
                  </a:lnTo>
                  <a:lnTo>
                    <a:pt x="1240" y="1267"/>
                  </a:lnTo>
                  <a:lnTo>
                    <a:pt x="1245" y="1264"/>
                  </a:lnTo>
                  <a:lnTo>
                    <a:pt x="1257" y="1261"/>
                  </a:lnTo>
                  <a:lnTo>
                    <a:pt x="1269" y="1257"/>
                  </a:lnTo>
                  <a:lnTo>
                    <a:pt x="1271" y="1252"/>
                  </a:lnTo>
                  <a:lnTo>
                    <a:pt x="1272" y="1250"/>
                  </a:lnTo>
                  <a:lnTo>
                    <a:pt x="1276" y="1250"/>
                  </a:lnTo>
                  <a:lnTo>
                    <a:pt x="1272" y="1245"/>
                  </a:lnTo>
                  <a:lnTo>
                    <a:pt x="1271" y="1242"/>
                  </a:lnTo>
                  <a:lnTo>
                    <a:pt x="1272" y="1238"/>
                  </a:lnTo>
                  <a:lnTo>
                    <a:pt x="1276" y="1237"/>
                  </a:lnTo>
                  <a:lnTo>
                    <a:pt x="1313" y="1237"/>
                  </a:lnTo>
                  <a:lnTo>
                    <a:pt x="1317" y="1237"/>
                  </a:lnTo>
                  <a:lnTo>
                    <a:pt x="1323" y="1238"/>
                  </a:lnTo>
                  <a:lnTo>
                    <a:pt x="1329" y="1242"/>
                  </a:lnTo>
                  <a:lnTo>
                    <a:pt x="1337" y="1252"/>
                  </a:lnTo>
                  <a:lnTo>
                    <a:pt x="1339" y="1255"/>
                  </a:lnTo>
                  <a:lnTo>
                    <a:pt x="1346" y="1266"/>
                  </a:lnTo>
                  <a:lnTo>
                    <a:pt x="1352" y="1272"/>
                  </a:lnTo>
                  <a:lnTo>
                    <a:pt x="1366" y="1283"/>
                  </a:lnTo>
                  <a:lnTo>
                    <a:pt x="1368" y="1284"/>
                  </a:lnTo>
                  <a:lnTo>
                    <a:pt x="1371" y="1284"/>
                  </a:lnTo>
                  <a:lnTo>
                    <a:pt x="1369" y="1286"/>
                  </a:lnTo>
                  <a:lnTo>
                    <a:pt x="1368" y="1288"/>
                  </a:lnTo>
                  <a:lnTo>
                    <a:pt x="1364" y="1291"/>
                  </a:lnTo>
                  <a:lnTo>
                    <a:pt x="1359" y="1293"/>
                  </a:lnTo>
                  <a:lnTo>
                    <a:pt x="1358" y="1295"/>
                  </a:lnTo>
                  <a:lnTo>
                    <a:pt x="1358" y="1298"/>
                  </a:lnTo>
                  <a:lnTo>
                    <a:pt x="1354" y="1300"/>
                  </a:lnTo>
                  <a:lnTo>
                    <a:pt x="1352" y="1301"/>
                  </a:lnTo>
                  <a:lnTo>
                    <a:pt x="1351" y="1307"/>
                  </a:lnTo>
                  <a:lnTo>
                    <a:pt x="1351" y="1318"/>
                  </a:lnTo>
                  <a:lnTo>
                    <a:pt x="1352" y="1322"/>
                  </a:lnTo>
                  <a:lnTo>
                    <a:pt x="1354" y="1324"/>
                  </a:lnTo>
                  <a:lnTo>
                    <a:pt x="1361" y="1325"/>
                  </a:lnTo>
                  <a:lnTo>
                    <a:pt x="1378" y="1325"/>
                  </a:lnTo>
                  <a:lnTo>
                    <a:pt x="1378" y="1317"/>
                  </a:lnTo>
                  <a:lnTo>
                    <a:pt x="1380" y="1312"/>
                  </a:lnTo>
                  <a:lnTo>
                    <a:pt x="1385" y="1308"/>
                  </a:lnTo>
                  <a:lnTo>
                    <a:pt x="1390" y="1305"/>
                  </a:lnTo>
                  <a:lnTo>
                    <a:pt x="1393" y="1305"/>
                  </a:lnTo>
                  <a:lnTo>
                    <a:pt x="1402" y="1303"/>
                  </a:lnTo>
                  <a:lnTo>
                    <a:pt x="1409" y="1298"/>
                  </a:lnTo>
                  <a:lnTo>
                    <a:pt x="1414" y="1291"/>
                  </a:lnTo>
                  <a:lnTo>
                    <a:pt x="1419" y="1283"/>
                  </a:lnTo>
                  <a:lnTo>
                    <a:pt x="1419" y="1279"/>
                  </a:lnTo>
                  <a:lnTo>
                    <a:pt x="1417" y="1271"/>
                  </a:lnTo>
                  <a:lnTo>
                    <a:pt x="1416" y="1262"/>
                  </a:lnTo>
                  <a:lnTo>
                    <a:pt x="1414" y="1259"/>
                  </a:lnTo>
                  <a:lnTo>
                    <a:pt x="1414" y="1254"/>
                  </a:lnTo>
                  <a:lnTo>
                    <a:pt x="1412" y="1250"/>
                  </a:lnTo>
                  <a:lnTo>
                    <a:pt x="1405" y="1243"/>
                  </a:lnTo>
                  <a:lnTo>
                    <a:pt x="1404" y="1242"/>
                  </a:lnTo>
                  <a:lnTo>
                    <a:pt x="1400" y="1238"/>
                  </a:lnTo>
                  <a:lnTo>
                    <a:pt x="1398" y="1235"/>
                  </a:lnTo>
                  <a:lnTo>
                    <a:pt x="1395" y="1233"/>
                  </a:lnTo>
                  <a:lnTo>
                    <a:pt x="1392" y="1230"/>
                  </a:lnTo>
                  <a:lnTo>
                    <a:pt x="1387" y="1221"/>
                  </a:lnTo>
                  <a:lnTo>
                    <a:pt x="1383" y="1213"/>
                  </a:lnTo>
                  <a:lnTo>
                    <a:pt x="1380" y="1203"/>
                  </a:lnTo>
                  <a:lnTo>
                    <a:pt x="1378" y="1199"/>
                  </a:lnTo>
                  <a:lnTo>
                    <a:pt x="1369" y="1192"/>
                  </a:lnTo>
                  <a:lnTo>
                    <a:pt x="1364" y="1187"/>
                  </a:lnTo>
                  <a:lnTo>
                    <a:pt x="1363" y="1182"/>
                  </a:lnTo>
                  <a:lnTo>
                    <a:pt x="1359" y="1180"/>
                  </a:lnTo>
                  <a:lnTo>
                    <a:pt x="1352" y="1177"/>
                  </a:lnTo>
                  <a:lnTo>
                    <a:pt x="1344" y="1175"/>
                  </a:lnTo>
                  <a:lnTo>
                    <a:pt x="1339" y="1167"/>
                  </a:lnTo>
                  <a:lnTo>
                    <a:pt x="1332" y="1160"/>
                  </a:lnTo>
                  <a:lnTo>
                    <a:pt x="1325" y="1153"/>
                  </a:lnTo>
                  <a:lnTo>
                    <a:pt x="1317" y="1148"/>
                  </a:lnTo>
                  <a:lnTo>
                    <a:pt x="1315" y="1146"/>
                  </a:lnTo>
                  <a:lnTo>
                    <a:pt x="1313" y="1145"/>
                  </a:lnTo>
                  <a:lnTo>
                    <a:pt x="1310" y="1141"/>
                  </a:lnTo>
                  <a:lnTo>
                    <a:pt x="1305" y="1139"/>
                  </a:lnTo>
                  <a:lnTo>
                    <a:pt x="1303" y="1138"/>
                  </a:lnTo>
                  <a:lnTo>
                    <a:pt x="1303" y="1134"/>
                  </a:lnTo>
                  <a:lnTo>
                    <a:pt x="1298" y="1131"/>
                  </a:lnTo>
                  <a:lnTo>
                    <a:pt x="1296" y="1131"/>
                  </a:lnTo>
                  <a:lnTo>
                    <a:pt x="1294" y="1128"/>
                  </a:lnTo>
                  <a:lnTo>
                    <a:pt x="1291" y="1126"/>
                  </a:lnTo>
                  <a:lnTo>
                    <a:pt x="1284" y="1122"/>
                  </a:lnTo>
                  <a:lnTo>
                    <a:pt x="1281" y="1122"/>
                  </a:lnTo>
                  <a:lnTo>
                    <a:pt x="1269" y="1112"/>
                  </a:lnTo>
                  <a:lnTo>
                    <a:pt x="1267" y="1110"/>
                  </a:lnTo>
                  <a:lnTo>
                    <a:pt x="1260" y="1107"/>
                  </a:lnTo>
                  <a:lnTo>
                    <a:pt x="1254" y="1102"/>
                  </a:lnTo>
                  <a:lnTo>
                    <a:pt x="1248" y="1095"/>
                  </a:lnTo>
                  <a:lnTo>
                    <a:pt x="1243" y="1085"/>
                  </a:lnTo>
                  <a:lnTo>
                    <a:pt x="1242" y="1083"/>
                  </a:lnTo>
                  <a:lnTo>
                    <a:pt x="1242" y="1080"/>
                  </a:lnTo>
                  <a:lnTo>
                    <a:pt x="1236" y="1078"/>
                  </a:lnTo>
                  <a:lnTo>
                    <a:pt x="1235" y="1076"/>
                  </a:lnTo>
                  <a:lnTo>
                    <a:pt x="1235" y="1073"/>
                  </a:lnTo>
                  <a:lnTo>
                    <a:pt x="1231" y="1058"/>
                  </a:lnTo>
                  <a:lnTo>
                    <a:pt x="1225" y="1044"/>
                  </a:lnTo>
                  <a:lnTo>
                    <a:pt x="1216" y="1032"/>
                  </a:lnTo>
                  <a:lnTo>
                    <a:pt x="1207" y="1022"/>
                  </a:lnTo>
                  <a:lnTo>
                    <a:pt x="1189" y="1001"/>
                  </a:lnTo>
                  <a:lnTo>
                    <a:pt x="1180" y="991"/>
                  </a:lnTo>
                  <a:lnTo>
                    <a:pt x="1173" y="977"/>
                  </a:lnTo>
                  <a:lnTo>
                    <a:pt x="1172" y="974"/>
                  </a:lnTo>
                  <a:lnTo>
                    <a:pt x="1168" y="972"/>
                  </a:lnTo>
                  <a:lnTo>
                    <a:pt x="1160" y="970"/>
                  </a:lnTo>
                  <a:lnTo>
                    <a:pt x="1160" y="967"/>
                  </a:lnTo>
                  <a:lnTo>
                    <a:pt x="1158" y="965"/>
                  </a:lnTo>
                  <a:lnTo>
                    <a:pt x="1153" y="964"/>
                  </a:lnTo>
                  <a:lnTo>
                    <a:pt x="1149" y="958"/>
                  </a:lnTo>
                  <a:lnTo>
                    <a:pt x="1146" y="953"/>
                  </a:lnTo>
                  <a:lnTo>
                    <a:pt x="1139" y="952"/>
                  </a:lnTo>
                  <a:lnTo>
                    <a:pt x="1132" y="950"/>
                  </a:lnTo>
                  <a:lnTo>
                    <a:pt x="1129" y="943"/>
                  </a:lnTo>
                  <a:lnTo>
                    <a:pt x="1124" y="938"/>
                  </a:lnTo>
                  <a:lnTo>
                    <a:pt x="1119" y="933"/>
                  </a:lnTo>
                  <a:lnTo>
                    <a:pt x="1112" y="929"/>
                  </a:lnTo>
                  <a:lnTo>
                    <a:pt x="1112" y="909"/>
                  </a:lnTo>
                  <a:lnTo>
                    <a:pt x="1110" y="906"/>
                  </a:lnTo>
                  <a:lnTo>
                    <a:pt x="1108" y="902"/>
                  </a:lnTo>
                  <a:lnTo>
                    <a:pt x="1105" y="895"/>
                  </a:lnTo>
                  <a:lnTo>
                    <a:pt x="1103" y="892"/>
                  </a:lnTo>
                  <a:lnTo>
                    <a:pt x="1102" y="889"/>
                  </a:lnTo>
                  <a:lnTo>
                    <a:pt x="1096" y="889"/>
                  </a:lnTo>
                  <a:lnTo>
                    <a:pt x="1091" y="889"/>
                  </a:lnTo>
                  <a:lnTo>
                    <a:pt x="1098" y="866"/>
                  </a:lnTo>
                  <a:lnTo>
                    <a:pt x="1102" y="841"/>
                  </a:lnTo>
                  <a:lnTo>
                    <a:pt x="1107" y="817"/>
                  </a:lnTo>
                  <a:lnTo>
                    <a:pt x="1112" y="793"/>
                  </a:lnTo>
                  <a:lnTo>
                    <a:pt x="1110" y="785"/>
                  </a:lnTo>
                  <a:lnTo>
                    <a:pt x="1108" y="778"/>
                  </a:lnTo>
                  <a:lnTo>
                    <a:pt x="1103" y="764"/>
                  </a:lnTo>
                  <a:lnTo>
                    <a:pt x="1098" y="750"/>
                  </a:lnTo>
                  <a:lnTo>
                    <a:pt x="1098" y="742"/>
                  </a:lnTo>
                  <a:lnTo>
                    <a:pt x="1098" y="732"/>
                  </a:lnTo>
                  <a:lnTo>
                    <a:pt x="1103" y="728"/>
                  </a:lnTo>
                  <a:lnTo>
                    <a:pt x="1108" y="725"/>
                  </a:lnTo>
                  <a:lnTo>
                    <a:pt x="1110" y="720"/>
                  </a:lnTo>
                  <a:lnTo>
                    <a:pt x="1112" y="711"/>
                  </a:lnTo>
                  <a:lnTo>
                    <a:pt x="1124" y="710"/>
                  </a:lnTo>
                  <a:lnTo>
                    <a:pt x="1134" y="706"/>
                  </a:lnTo>
                  <a:lnTo>
                    <a:pt x="1153" y="698"/>
                  </a:lnTo>
                  <a:lnTo>
                    <a:pt x="1160" y="698"/>
                  </a:lnTo>
                  <a:lnTo>
                    <a:pt x="1163" y="694"/>
                  </a:lnTo>
                  <a:lnTo>
                    <a:pt x="1165" y="689"/>
                  </a:lnTo>
                  <a:lnTo>
                    <a:pt x="1165" y="682"/>
                  </a:lnTo>
                  <a:lnTo>
                    <a:pt x="1167" y="677"/>
                  </a:lnTo>
                  <a:lnTo>
                    <a:pt x="1168" y="672"/>
                  </a:lnTo>
                  <a:lnTo>
                    <a:pt x="1173" y="670"/>
                  </a:lnTo>
                  <a:lnTo>
                    <a:pt x="1180" y="670"/>
                  </a:lnTo>
                  <a:lnTo>
                    <a:pt x="1182" y="674"/>
                  </a:lnTo>
                  <a:lnTo>
                    <a:pt x="1184" y="677"/>
                  </a:lnTo>
                  <a:lnTo>
                    <a:pt x="1185" y="681"/>
                  </a:lnTo>
                  <a:lnTo>
                    <a:pt x="1187" y="684"/>
                  </a:lnTo>
                  <a:lnTo>
                    <a:pt x="1190" y="686"/>
                  </a:lnTo>
                  <a:lnTo>
                    <a:pt x="1190" y="687"/>
                  </a:lnTo>
                  <a:lnTo>
                    <a:pt x="1190" y="689"/>
                  </a:lnTo>
                  <a:lnTo>
                    <a:pt x="1187" y="691"/>
                  </a:lnTo>
                  <a:lnTo>
                    <a:pt x="1185" y="696"/>
                  </a:lnTo>
                  <a:lnTo>
                    <a:pt x="1184" y="698"/>
                  </a:lnTo>
                  <a:lnTo>
                    <a:pt x="1180" y="698"/>
                  </a:lnTo>
                  <a:lnTo>
                    <a:pt x="1175" y="698"/>
                  </a:lnTo>
                  <a:lnTo>
                    <a:pt x="1172" y="699"/>
                  </a:lnTo>
                  <a:lnTo>
                    <a:pt x="1168" y="701"/>
                  </a:lnTo>
                  <a:lnTo>
                    <a:pt x="1167" y="704"/>
                  </a:lnTo>
                  <a:lnTo>
                    <a:pt x="1160" y="718"/>
                  </a:lnTo>
                  <a:lnTo>
                    <a:pt x="1153" y="732"/>
                  </a:lnTo>
                  <a:lnTo>
                    <a:pt x="1153" y="735"/>
                  </a:lnTo>
                  <a:lnTo>
                    <a:pt x="1155" y="737"/>
                  </a:lnTo>
                  <a:lnTo>
                    <a:pt x="1161" y="737"/>
                  </a:lnTo>
                  <a:lnTo>
                    <a:pt x="1167" y="739"/>
                  </a:lnTo>
                  <a:lnTo>
                    <a:pt x="1170" y="742"/>
                  </a:lnTo>
                  <a:lnTo>
                    <a:pt x="1172" y="745"/>
                  </a:lnTo>
                  <a:lnTo>
                    <a:pt x="1173" y="754"/>
                  </a:lnTo>
                  <a:lnTo>
                    <a:pt x="1173" y="762"/>
                  </a:lnTo>
                  <a:lnTo>
                    <a:pt x="1173" y="766"/>
                  </a:lnTo>
                  <a:lnTo>
                    <a:pt x="1173" y="773"/>
                  </a:lnTo>
                  <a:lnTo>
                    <a:pt x="1180" y="771"/>
                  </a:lnTo>
                  <a:lnTo>
                    <a:pt x="1187" y="771"/>
                  </a:lnTo>
                  <a:lnTo>
                    <a:pt x="1194" y="773"/>
                  </a:lnTo>
                  <a:lnTo>
                    <a:pt x="1199" y="776"/>
                  </a:lnTo>
                  <a:lnTo>
                    <a:pt x="1204" y="778"/>
                  </a:lnTo>
                  <a:lnTo>
                    <a:pt x="1207" y="779"/>
                  </a:lnTo>
                  <a:lnTo>
                    <a:pt x="1211" y="778"/>
                  </a:lnTo>
                  <a:lnTo>
                    <a:pt x="1214" y="773"/>
                  </a:lnTo>
                  <a:lnTo>
                    <a:pt x="1219" y="774"/>
                  </a:lnTo>
                  <a:lnTo>
                    <a:pt x="1223" y="776"/>
                  </a:lnTo>
                  <a:lnTo>
                    <a:pt x="1228" y="783"/>
                  </a:lnTo>
                  <a:lnTo>
                    <a:pt x="1233" y="790"/>
                  </a:lnTo>
                  <a:lnTo>
                    <a:pt x="1236" y="791"/>
                  </a:lnTo>
                  <a:lnTo>
                    <a:pt x="1242" y="793"/>
                  </a:lnTo>
                  <a:lnTo>
                    <a:pt x="1247" y="795"/>
                  </a:lnTo>
                  <a:lnTo>
                    <a:pt x="1248" y="796"/>
                  </a:lnTo>
                  <a:lnTo>
                    <a:pt x="1248" y="800"/>
                  </a:lnTo>
                  <a:lnTo>
                    <a:pt x="1260" y="802"/>
                  </a:lnTo>
                  <a:lnTo>
                    <a:pt x="1271" y="805"/>
                  </a:lnTo>
                  <a:lnTo>
                    <a:pt x="1289" y="814"/>
                  </a:lnTo>
                  <a:lnTo>
                    <a:pt x="1294" y="815"/>
                  </a:lnTo>
                  <a:lnTo>
                    <a:pt x="1296" y="817"/>
                  </a:lnTo>
                  <a:lnTo>
                    <a:pt x="1296" y="820"/>
                  </a:lnTo>
                  <a:lnTo>
                    <a:pt x="1300" y="824"/>
                  </a:lnTo>
                  <a:lnTo>
                    <a:pt x="1305" y="825"/>
                  </a:lnTo>
                  <a:lnTo>
                    <a:pt x="1317" y="827"/>
                  </a:lnTo>
                  <a:lnTo>
                    <a:pt x="1329" y="829"/>
                  </a:lnTo>
                  <a:lnTo>
                    <a:pt x="1334" y="831"/>
                  </a:lnTo>
                  <a:lnTo>
                    <a:pt x="1337" y="834"/>
                  </a:lnTo>
                  <a:lnTo>
                    <a:pt x="1337" y="841"/>
                  </a:lnTo>
                  <a:lnTo>
                    <a:pt x="1340" y="848"/>
                  </a:lnTo>
                  <a:lnTo>
                    <a:pt x="1342" y="851"/>
                  </a:lnTo>
                  <a:lnTo>
                    <a:pt x="1339" y="858"/>
                  </a:lnTo>
                  <a:lnTo>
                    <a:pt x="1337" y="866"/>
                  </a:lnTo>
                  <a:lnTo>
                    <a:pt x="1337" y="872"/>
                  </a:lnTo>
                  <a:lnTo>
                    <a:pt x="1339" y="875"/>
                  </a:lnTo>
                  <a:lnTo>
                    <a:pt x="1340" y="878"/>
                  </a:lnTo>
                  <a:lnTo>
                    <a:pt x="1344" y="883"/>
                  </a:lnTo>
                  <a:lnTo>
                    <a:pt x="1344" y="887"/>
                  </a:lnTo>
                  <a:lnTo>
                    <a:pt x="1344" y="894"/>
                  </a:lnTo>
                  <a:lnTo>
                    <a:pt x="1346" y="899"/>
                  </a:lnTo>
                  <a:lnTo>
                    <a:pt x="1349" y="904"/>
                  </a:lnTo>
                  <a:lnTo>
                    <a:pt x="1356" y="907"/>
                  </a:lnTo>
                  <a:lnTo>
                    <a:pt x="1359" y="911"/>
                  </a:lnTo>
                  <a:lnTo>
                    <a:pt x="1363" y="916"/>
                  </a:lnTo>
                  <a:lnTo>
                    <a:pt x="1364" y="919"/>
                  </a:lnTo>
                  <a:lnTo>
                    <a:pt x="1364" y="923"/>
                  </a:lnTo>
                  <a:lnTo>
                    <a:pt x="1364" y="926"/>
                  </a:lnTo>
                  <a:lnTo>
                    <a:pt x="1364" y="943"/>
                  </a:lnTo>
                  <a:lnTo>
                    <a:pt x="1369" y="943"/>
                  </a:lnTo>
                  <a:lnTo>
                    <a:pt x="1375" y="943"/>
                  </a:lnTo>
                  <a:lnTo>
                    <a:pt x="1380" y="938"/>
                  </a:lnTo>
                  <a:lnTo>
                    <a:pt x="1387" y="935"/>
                  </a:lnTo>
                  <a:lnTo>
                    <a:pt x="1392" y="935"/>
                  </a:lnTo>
                  <a:lnTo>
                    <a:pt x="1398" y="936"/>
                  </a:lnTo>
                  <a:lnTo>
                    <a:pt x="1400" y="940"/>
                  </a:lnTo>
                  <a:lnTo>
                    <a:pt x="1402" y="941"/>
                  </a:lnTo>
                  <a:lnTo>
                    <a:pt x="1409" y="943"/>
                  </a:lnTo>
                  <a:lnTo>
                    <a:pt x="1416" y="945"/>
                  </a:lnTo>
                  <a:lnTo>
                    <a:pt x="1417" y="947"/>
                  </a:lnTo>
                  <a:lnTo>
                    <a:pt x="1419" y="950"/>
                  </a:lnTo>
                  <a:lnTo>
                    <a:pt x="1426" y="952"/>
                  </a:lnTo>
                  <a:lnTo>
                    <a:pt x="1433" y="953"/>
                  </a:lnTo>
                  <a:lnTo>
                    <a:pt x="1438" y="957"/>
                  </a:lnTo>
                  <a:lnTo>
                    <a:pt x="1446" y="957"/>
                  </a:lnTo>
                  <a:lnTo>
                    <a:pt x="1456" y="957"/>
                  </a:lnTo>
                  <a:lnTo>
                    <a:pt x="1465" y="953"/>
                  </a:lnTo>
                  <a:lnTo>
                    <a:pt x="1473" y="952"/>
                  </a:lnTo>
                  <a:lnTo>
                    <a:pt x="1480" y="947"/>
                  </a:lnTo>
                  <a:lnTo>
                    <a:pt x="1494" y="938"/>
                  </a:lnTo>
                  <a:lnTo>
                    <a:pt x="1508" y="929"/>
                  </a:lnTo>
                  <a:lnTo>
                    <a:pt x="1506" y="924"/>
                  </a:lnTo>
                  <a:lnTo>
                    <a:pt x="1504" y="921"/>
                  </a:lnTo>
                  <a:lnTo>
                    <a:pt x="1497" y="916"/>
                  </a:lnTo>
                  <a:lnTo>
                    <a:pt x="1489" y="914"/>
                  </a:lnTo>
                  <a:lnTo>
                    <a:pt x="1480" y="909"/>
                  </a:lnTo>
                  <a:lnTo>
                    <a:pt x="1479" y="907"/>
                  </a:lnTo>
                  <a:lnTo>
                    <a:pt x="1479" y="906"/>
                  </a:lnTo>
                  <a:lnTo>
                    <a:pt x="1477" y="904"/>
                  </a:lnTo>
                  <a:lnTo>
                    <a:pt x="1473" y="902"/>
                  </a:lnTo>
                  <a:lnTo>
                    <a:pt x="1468" y="900"/>
                  </a:lnTo>
                  <a:lnTo>
                    <a:pt x="1465" y="897"/>
                  </a:lnTo>
                  <a:lnTo>
                    <a:pt x="1462" y="894"/>
                  </a:lnTo>
                  <a:lnTo>
                    <a:pt x="1460" y="889"/>
                  </a:lnTo>
                  <a:lnTo>
                    <a:pt x="1451" y="890"/>
                  </a:lnTo>
                  <a:lnTo>
                    <a:pt x="1444" y="889"/>
                  </a:lnTo>
                  <a:lnTo>
                    <a:pt x="1434" y="885"/>
                  </a:lnTo>
                  <a:lnTo>
                    <a:pt x="1433" y="885"/>
                  </a:lnTo>
                  <a:lnTo>
                    <a:pt x="1421" y="877"/>
                  </a:lnTo>
                  <a:lnTo>
                    <a:pt x="1417" y="875"/>
                  </a:lnTo>
                  <a:lnTo>
                    <a:pt x="1410" y="873"/>
                  </a:lnTo>
                  <a:lnTo>
                    <a:pt x="1404" y="870"/>
                  </a:lnTo>
                  <a:lnTo>
                    <a:pt x="1397" y="863"/>
                  </a:lnTo>
                  <a:lnTo>
                    <a:pt x="1392" y="853"/>
                  </a:lnTo>
                  <a:lnTo>
                    <a:pt x="1388" y="851"/>
                  </a:lnTo>
                  <a:lnTo>
                    <a:pt x="1383" y="843"/>
                  </a:lnTo>
                  <a:lnTo>
                    <a:pt x="1378" y="834"/>
                  </a:lnTo>
                  <a:lnTo>
                    <a:pt x="1376" y="831"/>
                  </a:lnTo>
                  <a:lnTo>
                    <a:pt x="1375" y="829"/>
                  </a:lnTo>
                  <a:lnTo>
                    <a:pt x="1368" y="827"/>
                  </a:lnTo>
                  <a:lnTo>
                    <a:pt x="1361" y="825"/>
                  </a:lnTo>
                  <a:lnTo>
                    <a:pt x="1358" y="824"/>
                  </a:lnTo>
                  <a:lnTo>
                    <a:pt x="1358" y="820"/>
                  </a:lnTo>
                  <a:lnTo>
                    <a:pt x="1358" y="814"/>
                  </a:lnTo>
                  <a:lnTo>
                    <a:pt x="1358" y="810"/>
                  </a:lnTo>
                  <a:lnTo>
                    <a:pt x="1361" y="807"/>
                  </a:lnTo>
                  <a:lnTo>
                    <a:pt x="1364" y="807"/>
                  </a:lnTo>
                  <a:lnTo>
                    <a:pt x="1375" y="807"/>
                  </a:lnTo>
                  <a:lnTo>
                    <a:pt x="1385" y="807"/>
                  </a:lnTo>
                  <a:lnTo>
                    <a:pt x="1390" y="807"/>
                  </a:lnTo>
                  <a:lnTo>
                    <a:pt x="1395" y="808"/>
                  </a:lnTo>
                  <a:lnTo>
                    <a:pt x="1404" y="814"/>
                  </a:lnTo>
                  <a:lnTo>
                    <a:pt x="1407" y="814"/>
                  </a:lnTo>
                  <a:lnTo>
                    <a:pt x="1410" y="814"/>
                  </a:lnTo>
                  <a:lnTo>
                    <a:pt x="1412" y="812"/>
                  </a:lnTo>
                  <a:lnTo>
                    <a:pt x="1412" y="807"/>
                  </a:lnTo>
                  <a:lnTo>
                    <a:pt x="1417" y="808"/>
                  </a:lnTo>
                  <a:lnTo>
                    <a:pt x="1421" y="812"/>
                  </a:lnTo>
                  <a:lnTo>
                    <a:pt x="1427" y="819"/>
                  </a:lnTo>
                  <a:lnTo>
                    <a:pt x="1431" y="820"/>
                  </a:lnTo>
                  <a:lnTo>
                    <a:pt x="1434" y="820"/>
                  </a:lnTo>
                  <a:lnTo>
                    <a:pt x="1438" y="822"/>
                  </a:lnTo>
                  <a:lnTo>
                    <a:pt x="1444" y="825"/>
                  </a:lnTo>
                  <a:lnTo>
                    <a:pt x="1448" y="827"/>
                  </a:lnTo>
                  <a:lnTo>
                    <a:pt x="1458" y="827"/>
                  </a:lnTo>
                  <a:lnTo>
                    <a:pt x="1467" y="827"/>
                  </a:lnTo>
                  <a:lnTo>
                    <a:pt x="1475" y="831"/>
                  </a:lnTo>
                  <a:lnTo>
                    <a:pt x="1477" y="832"/>
                  </a:lnTo>
                  <a:lnTo>
                    <a:pt x="1480" y="836"/>
                  </a:lnTo>
                  <a:lnTo>
                    <a:pt x="1480" y="839"/>
                  </a:lnTo>
                  <a:lnTo>
                    <a:pt x="1480" y="844"/>
                  </a:lnTo>
                  <a:lnTo>
                    <a:pt x="1484" y="849"/>
                  </a:lnTo>
                  <a:lnTo>
                    <a:pt x="1492" y="856"/>
                  </a:lnTo>
                  <a:lnTo>
                    <a:pt x="1496" y="858"/>
                  </a:lnTo>
                  <a:lnTo>
                    <a:pt x="1499" y="863"/>
                  </a:lnTo>
                  <a:lnTo>
                    <a:pt x="1501" y="868"/>
                  </a:lnTo>
                  <a:lnTo>
                    <a:pt x="1501" y="875"/>
                  </a:lnTo>
                  <a:lnTo>
                    <a:pt x="1508" y="878"/>
                  </a:lnTo>
                  <a:lnTo>
                    <a:pt x="1513" y="883"/>
                  </a:lnTo>
                  <a:lnTo>
                    <a:pt x="1523" y="894"/>
                  </a:lnTo>
                  <a:lnTo>
                    <a:pt x="1526" y="899"/>
                  </a:lnTo>
                  <a:lnTo>
                    <a:pt x="1533" y="904"/>
                  </a:lnTo>
                  <a:lnTo>
                    <a:pt x="1540" y="907"/>
                  </a:lnTo>
                  <a:lnTo>
                    <a:pt x="1549" y="909"/>
                  </a:lnTo>
                  <a:lnTo>
                    <a:pt x="1547" y="918"/>
                  </a:lnTo>
                  <a:lnTo>
                    <a:pt x="1549" y="924"/>
                  </a:lnTo>
                  <a:lnTo>
                    <a:pt x="1552" y="929"/>
                  </a:lnTo>
                  <a:lnTo>
                    <a:pt x="1555" y="933"/>
                  </a:lnTo>
                  <a:lnTo>
                    <a:pt x="1566" y="938"/>
                  </a:lnTo>
                  <a:lnTo>
                    <a:pt x="1576" y="943"/>
                  </a:lnTo>
                  <a:lnTo>
                    <a:pt x="1579" y="941"/>
                  </a:lnTo>
                  <a:lnTo>
                    <a:pt x="1581" y="940"/>
                  </a:lnTo>
                  <a:lnTo>
                    <a:pt x="1583" y="933"/>
                  </a:lnTo>
                  <a:lnTo>
                    <a:pt x="1583" y="916"/>
                  </a:lnTo>
                  <a:lnTo>
                    <a:pt x="1584" y="911"/>
                  </a:lnTo>
                  <a:lnTo>
                    <a:pt x="1586" y="909"/>
                  </a:lnTo>
                  <a:lnTo>
                    <a:pt x="1589" y="909"/>
                  </a:lnTo>
                  <a:lnTo>
                    <a:pt x="1589" y="904"/>
                  </a:lnTo>
                  <a:lnTo>
                    <a:pt x="1591" y="900"/>
                  </a:lnTo>
                  <a:lnTo>
                    <a:pt x="1593" y="897"/>
                  </a:lnTo>
                  <a:lnTo>
                    <a:pt x="1596" y="895"/>
                  </a:lnTo>
                  <a:lnTo>
                    <a:pt x="1598" y="890"/>
                  </a:lnTo>
                  <a:lnTo>
                    <a:pt x="1600" y="889"/>
                  </a:lnTo>
                  <a:lnTo>
                    <a:pt x="1603" y="889"/>
                  </a:lnTo>
                  <a:lnTo>
                    <a:pt x="1601" y="882"/>
                  </a:lnTo>
                  <a:lnTo>
                    <a:pt x="1600" y="875"/>
                  </a:lnTo>
                  <a:lnTo>
                    <a:pt x="1595" y="863"/>
                  </a:lnTo>
                  <a:lnTo>
                    <a:pt x="1588" y="853"/>
                  </a:lnTo>
                  <a:lnTo>
                    <a:pt x="1583" y="841"/>
                  </a:lnTo>
                  <a:lnTo>
                    <a:pt x="1577" y="839"/>
                  </a:lnTo>
                  <a:lnTo>
                    <a:pt x="1576" y="837"/>
                  </a:lnTo>
                  <a:lnTo>
                    <a:pt x="1576" y="834"/>
                  </a:lnTo>
                  <a:lnTo>
                    <a:pt x="1576" y="827"/>
                  </a:lnTo>
                  <a:lnTo>
                    <a:pt x="1559" y="824"/>
                  </a:lnTo>
                  <a:lnTo>
                    <a:pt x="1543" y="819"/>
                  </a:lnTo>
                  <a:lnTo>
                    <a:pt x="1526" y="815"/>
                  </a:lnTo>
                  <a:lnTo>
                    <a:pt x="1518" y="814"/>
                  </a:lnTo>
                  <a:lnTo>
                    <a:pt x="1508" y="814"/>
                  </a:lnTo>
                  <a:lnTo>
                    <a:pt x="1502" y="812"/>
                  </a:lnTo>
                  <a:lnTo>
                    <a:pt x="1501" y="810"/>
                  </a:lnTo>
                  <a:lnTo>
                    <a:pt x="1501" y="807"/>
                  </a:lnTo>
                  <a:lnTo>
                    <a:pt x="1497" y="803"/>
                  </a:lnTo>
                  <a:lnTo>
                    <a:pt x="1494" y="800"/>
                  </a:lnTo>
                  <a:lnTo>
                    <a:pt x="1489" y="791"/>
                  </a:lnTo>
                  <a:lnTo>
                    <a:pt x="1482" y="785"/>
                  </a:lnTo>
                  <a:lnTo>
                    <a:pt x="1479" y="781"/>
                  </a:lnTo>
                  <a:lnTo>
                    <a:pt x="1473" y="779"/>
                  </a:lnTo>
                  <a:lnTo>
                    <a:pt x="1479" y="771"/>
                  </a:lnTo>
                  <a:lnTo>
                    <a:pt x="1482" y="768"/>
                  </a:lnTo>
                  <a:lnTo>
                    <a:pt x="1487" y="766"/>
                  </a:lnTo>
                  <a:lnTo>
                    <a:pt x="1489" y="761"/>
                  </a:lnTo>
                  <a:lnTo>
                    <a:pt x="1491" y="759"/>
                  </a:lnTo>
                  <a:lnTo>
                    <a:pt x="1494" y="759"/>
                  </a:lnTo>
                  <a:lnTo>
                    <a:pt x="1501" y="759"/>
                  </a:lnTo>
                  <a:lnTo>
                    <a:pt x="1504" y="762"/>
                  </a:lnTo>
                  <a:lnTo>
                    <a:pt x="1509" y="764"/>
                  </a:lnTo>
                  <a:lnTo>
                    <a:pt x="1514" y="766"/>
                  </a:lnTo>
                  <a:lnTo>
                    <a:pt x="1514" y="761"/>
                  </a:lnTo>
                  <a:lnTo>
                    <a:pt x="1516" y="757"/>
                  </a:lnTo>
                  <a:lnTo>
                    <a:pt x="1518" y="754"/>
                  </a:lnTo>
                  <a:lnTo>
                    <a:pt x="1521" y="752"/>
                  </a:lnTo>
                  <a:lnTo>
                    <a:pt x="1531" y="752"/>
                  </a:lnTo>
                  <a:lnTo>
                    <a:pt x="1542" y="752"/>
                  </a:lnTo>
                  <a:lnTo>
                    <a:pt x="1549" y="749"/>
                  </a:lnTo>
                  <a:lnTo>
                    <a:pt x="1555" y="745"/>
                  </a:lnTo>
                  <a:lnTo>
                    <a:pt x="1555" y="750"/>
                  </a:lnTo>
                  <a:lnTo>
                    <a:pt x="1557" y="754"/>
                  </a:lnTo>
                  <a:lnTo>
                    <a:pt x="1559" y="757"/>
                  </a:lnTo>
                  <a:lnTo>
                    <a:pt x="1562" y="759"/>
                  </a:lnTo>
                  <a:lnTo>
                    <a:pt x="1610" y="759"/>
                  </a:lnTo>
                  <a:lnTo>
                    <a:pt x="1612" y="762"/>
                  </a:lnTo>
                  <a:lnTo>
                    <a:pt x="1615" y="764"/>
                  </a:lnTo>
                  <a:lnTo>
                    <a:pt x="1624" y="766"/>
                  </a:lnTo>
                  <a:lnTo>
                    <a:pt x="1625" y="768"/>
                  </a:lnTo>
                  <a:lnTo>
                    <a:pt x="1627" y="771"/>
                  </a:lnTo>
                  <a:lnTo>
                    <a:pt x="1629" y="778"/>
                  </a:lnTo>
                  <a:lnTo>
                    <a:pt x="1630" y="779"/>
                  </a:lnTo>
                  <a:lnTo>
                    <a:pt x="1636" y="783"/>
                  </a:lnTo>
                  <a:lnTo>
                    <a:pt x="1639" y="785"/>
                  </a:lnTo>
                  <a:lnTo>
                    <a:pt x="1644" y="793"/>
                  </a:lnTo>
                  <a:lnTo>
                    <a:pt x="1651" y="810"/>
                  </a:lnTo>
                  <a:lnTo>
                    <a:pt x="1653" y="814"/>
                  </a:lnTo>
                  <a:lnTo>
                    <a:pt x="1659" y="824"/>
                  </a:lnTo>
                  <a:lnTo>
                    <a:pt x="1665" y="834"/>
                  </a:lnTo>
                  <a:lnTo>
                    <a:pt x="1673" y="834"/>
                  </a:lnTo>
                  <a:lnTo>
                    <a:pt x="1680" y="831"/>
                  </a:lnTo>
                  <a:lnTo>
                    <a:pt x="1683" y="825"/>
                  </a:lnTo>
                  <a:lnTo>
                    <a:pt x="1687" y="820"/>
                  </a:lnTo>
                  <a:lnTo>
                    <a:pt x="1692" y="817"/>
                  </a:lnTo>
                  <a:lnTo>
                    <a:pt x="1697" y="814"/>
                  </a:lnTo>
                  <a:lnTo>
                    <a:pt x="1702" y="808"/>
                  </a:lnTo>
                  <a:lnTo>
                    <a:pt x="1706" y="802"/>
                  </a:lnTo>
                  <a:lnTo>
                    <a:pt x="1706" y="793"/>
                  </a:lnTo>
                  <a:lnTo>
                    <a:pt x="1704" y="788"/>
                  </a:lnTo>
                  <a:lnTo>
                    <a:pt x="1700" y="785"/>
                  </a:lnTo>
                  <a:lnTo>
                    <a:pt x="1699" y="779"/>
                  </a:lnTo>
                  <a:lnTo>
                    <a:pt x="1694" y="778"/>
                  </a:lnTo>
                  <a:lnTo>
                    <a:pt x="1692" y="776"/>
                  </a:lnTo>
                  <a:lnTo>
                    <a:pt x="1692" y="773"/>
                  </a:lnTo>
                  <a:lnTo>
                    <a:pt x="1692" y="759"/>
                  </a:lnTo>
                  <a:lnTo>
                    <a:pt x="1670" y="754"/>
                  </a:lnTo>
                  <a:lnTo>
                    <a:pt x="1659" y="750"/>
                  </a:lnTo>
                  <a:lnTo>
                    <a:pt x="1649" y="747"/>
                  </a:lnTo>
                  <a:lnTo>
                    <a:pt x="1644" y="744"/>
                  </a:lnTo>
                  <a:lnTo>
                    <a:pt x="1641" y="739"/>
                  </a:lnTo>
                  <a:lnTo>
                    <a:pt x="1637" y="732"/>
                  </a:lnTo>
                  <a:lnTo>
                    <a:pt x="1632" y="725"/>
                  </a:lnTo>
                  <a:lnTo>
                    <a:pt x="1629" y="723"/>
                  </a:lnTo>
                  <a:lnTo>
                    <a:pt x="1624" y="723"/>
                  </a:lnTo>
                  <a:lnTo>
                    <a:pt x="1615" y="721"/>
                  </a:lnTo>
                  <a:lnTo>
                    <a:pt x="1605" y="720"/>
                  </a:lnTo>
                  <a:lnTo>
                    <a:pt x="1595" y="716"/>
                  </a:lnTo>
                  <a:lnTo>
                    <a:pt x="1589" y="715"/>
                  </a:lnTo>
                  <a:lnTo>
                    <a:pt x="1586" y="713"/>
                  </a:lnTo>
                  <a:lnTo>
                    <a:pt x="1584" y="710"/>
                  </a:lnTo>
                  <a:lnTo>
                    <a:pt x="1583" y="704"/>
                  </a:lnTo>
                  <a:lnTo>
                    <a:pt x="1579" y="704"/>
                  </a:lnTo>
                  <a:lnTo>
                    <a:pt x="1577" y="703"/>
                  </a:lnTo>
                  <a:lnTo>
                    <a:pt x="1576" y="699"/>
                  </a:lnTo>
                  <a:lnTo>
                    <a:pt x="1574" y="696"/>
                  </a:lnTo>
                  <a:lnTo>
                    <a:pt x="1567" y="691"/>
                  </a:lnTo>
                  <a:lnTo>
                    <a:pt x="1559" y="684"/>
                  </a:lnTo>
                  <a:lnTo>
                    <a:pt x="1557" y="682"/>
                  </a:lnTo>
                  <a:lnTo>
                    <a:pt x="1555" y="677"/>
                  </a:lnTo>
                  <a:lnTo>
                    <a:pt x="1552" y="677"/>
                  </a:lnTo>
                  <a:lnTo>
                    <a:pt x="1549" y="677"/>
                  </a:lnTo>
                  <a:lnTo>
                    <a:pt x="1547" y="684"/>
                  </a:lnTo>
                  <a:lnTo>
                    <a:pt x="1549" y="689"/>
                  </a:lnTo>
                  <a:lnTo>
                    <a:pt x="1552" y="698"/>
                  </a:lnTo>
                  <a:lnTo>
                    <a:pt x="1555" y="706"/>
                  </a:lnTo>
                  <a:lnTo>
                    <a:pt x="1555" y="711"/>
                  </a:lnTo>
                  <a:lnTo>
                    <a:pt x="1555" y="718"/>
                  </a:lnTo>
                  <a:lnTo>
                    <a:pt x="1550" y="718"/>
                  </a:lnTo>
                  <a:lnTo>
                    <a:pt x="1545" y="718"/>
                  </a:lnTo>
                  <a:lnTo>
                    <a:pt x="1540" y="720"/>
                  </a:lnTo>
                  <a:lnTo>
                    <a:pt x="1535" y="718"/>
                  </a:lnTo>
                  <a:lnTo>
                    <a:pt x="1533" y="716"/>
                  </a:lnTo>
                  <a:lnTo>
                    <a:pt x="1531" y="711"/>
                  </a:lnTo>
                  <a:lnTo>
                    <a:pt x="1530" y="708"/>
                  </a:lnTo>
                  <a:lnTo>
                    <a:pt x="1528" y="704"/>
                  </a:lnTo>
                  <a:lnTo>
                    <a:pt x="1525" y="704"/>
                  </a:lnTo>
                  <a:lnTo>
                    <a:pt x="1521" y="704"/>
                  </a:lnTo>
                  <a:lnTo>
                    <a:pt x="1518" y="704"/>
                  </a:lnTo>
                  <a:lnTo>
                    <a:pt x="1514" y="704"/>
                  </a:lnTo>
                  <a:lnTo>
                    <a:pt x="1513" y="699"/>
                  </a:lnTo>
                  <a:lnTo>
                    <a:pt x="1511" y="698"/>
                  </a:lnTo>
                  <a:lnTo>
                    <a:pt x="1508" y="698"/>
                  </a:lnTo>
                  <a:lnTo>
                    <a:pt x="1508" y="687"/>
                  </a:lnTo>
                  <a:lnTo>
                    <a:pt x="1508" y="677"/>
                  </a:lnTo>
                  <a:lnTo>
                    <a:pt x="1511" y="670"/>
                  </a:lnTo>
                  <a:lnTo>
                    <a:pt x="1514" y="663"/>
                  </a:lnTo>
                  <a:lnTo>
                    <a:pt x="1508" y="650"/>
                  </a:lnTo>
                  <a:lnTo>
                    <a:pt x="1501" y="636"/>
                  </a:lnTo>
                  <a:lnTo>
                    <a:pt x="1497" y="629"/>
                  </a:lnTo>
                  <a:lnTo>
                    <a:pt x="1491" y="624"/>
                  </a:lnTo>
                  <a:lnTo>
                    <a:pt x="1475" y="617"/>
                  </a:lnTo>
                  <a:lnTo>
                    <a:pt x="1468" y="612"/>
                  </a:lnTo>
                  <a:lnTo>
                    <a:pt x="1462" y="609"/>
                  </a:lnTo>
                  <a:lnTo>
                    <a:pt x="1456" y="604"/>
                  </a:lnTo>
                  <a:lnTo>
                    <a:pt x="1453" y="595"/>
                  </a:lnTo>
                  <a:lnTo>
                    <a:pt x="1453" y="588"/>
                  </a:lnTo>
                  <a:lnTo>
                    <a:pt x="1455" y="583"/>
                  </a:lnTo>
                  <a:lnTo>
                    <a:pt x="1458" y="578"/>
                  </a:lnTo>
                  <a:lnTo>
                    <a:pt x="1463" y="575"/>
                  </a:lnTo>
                  <a:lnTo>
                    <a:pt x="1475" y="571"/>
                  </a:lnTo>
                  <a:lnTo>
                    <a:pt x="1487" y="568"/>
                  </a:lnTo>
                  <a:lnTo>
                    <a:pt x="1496" y="566"/>
                  </a:lnTo>
                  <a:lnTo>
                    <a:pt x="1502" y="566"/>
                  </a:lnTo>
                  <a:lnTo>
                    <a:pt x="1508" y="568"/>
                  </a:lnTo>
                  <a:lnTo>
                    <a:pt x="1511" y="571"/>
                  </a:lnTo>
                  <a:lnTo>
                    <a:pt x="1520" y="577"/>
                  </a:lnTo>
                  <a:lnTo>
                    <a:pt x="1528" y="582"/>
                  </a:lnTo>
                  <a:lnTo>
                    <a:pt x="1535" y="577"/>
                  </a:lnTo>
                  <a:lnTo>
                    <a:pt x="1542" y="577"/>
                  </a:lnTo>
                  <a:lnTo>
                    <a:pt x="1549" y="577"/>
                  </a:lnTo>
                  <a:lnTo>
                    <a:pt x="1555" y="582"/>
                  </a:lnTo>
                  <a:lnTo>
                    <a:pt x="1562" y="578"/>
                  </a:lnTo>
                  <a:lnTo>
                    <a:pt x="1569" y="575"/>
                  </a:lnTo>
                  <a:lnTo>
                    <a:pt x="1572" y="575"/>
                  </a:lnTo>
                  <a:lnTo>
                    <a:pt x="1576" y="575"/>
                  </a:lnTo>
                  <a:lnTo>
                    <a:pt x="1576" y="571"/>
                  </a:lnTo>
                  <a:lnTo>
                    <a:pt x="1576" y="568"/>
                  </a:lnTo>
                  <a:lnTo>
                    <a:pt x="1584" y="563"/>
                  </a:lnTo>
                  <a:lnTo>
                    <a:pt x="1589" y="561"/>
                  </a:lnTo>
                  <a:lnTo>
                    <a:pt x="1596" y="561"/>
                  </a:lnTo>
                  <a:lnTo>
                    <a:pt x="1598" y="561"/>
                  </a:lnTo>
                  <a:lnTo>
                    <a:pt x="1600" y="559"/>
                  </a:lnTo>
                  <a:lnTo>
                    <a:pt x="1601" y="554"/>
                  </a:lnTo>
                  <a:lnTo>
                    <a:pt x="1603" y="541"/>
                  </a:lnTo>
                  <a:lnTo>
                    <a:pt x="1610" y="541"/>
                  </a:lnTo>
                  <a:lnTo>
                    <a:pt x="1617" y="539"/>
                  </a:lnTo>
                  <a:lnTo>
                    <a:pt x="1625" y="532"/>
                  </a:lnTo>
                  <a:lnTo>
                    <a:pt x="1634" y="525"/>
                  </a:lnTo>
                  <a:lnTo>
                    <a:pt x="1644" y="520"/>
                  </a:lnTo>
                  <a:lnTo>
                    <a:pt x="1642" y="505"/>
                  </a:lnTo>
                  <a:lnTo>
                    <a:pt x="1646" y="495"/>
                  </a:lnTo>
                  <a:lnTo>
                    <a:pt x="1647" y="484"/>
                  </a:lnTo>
                  <a:lnTo>
                    <a:pt x="1651" y="472"/>
                  </a:lnTo>
                  <a:lnTo>
                    <a:pt x="1656" y="472"/>
                  </a:lnTo>
                  <a:lnTo>
                    <a:pt x="1661" y="471"/>
                  </a:lnTo>
                  <a:lnTo>
                    <a:pt x="1670" y="467"/>
                  </a:lnTo>
                  <a:lnTo>
                    <a:pt x="1677" y="462"/>
                  </a:lnTo>
                  <a:lnTo>
                    <a:pt x="1685" y="459"/>
                  </a:lnTo>
                  <a:lnTo>
                    <a:pt x="1697" y="459"/>
                  </a:lnTo>
                  <a:lnTo>
                    <a:pt x="1709" y="460"/>
                  </a:lnTo>
                  <a:lnTo>
                    <a:pt x="1718" y="464"/>
                  </a:lnTo>
                  <a:lnTo>
                    <a:pt x="1726" y="469"/>
                  </a:lnTo>
                  <a:lnTo>
                    <a:pt x="1743" y="477"/>
                  </a:lnTo>
                  <a:lnTo>
                    <a:pt x="1752" y="483"/>
                  </a:lnTo>
                  <a:lnTo>
                    <a:pt x="1760" y="486"/>
                  </a:lnTo>
                  <a:lnTo>
                    <a:pt x="1774" y="486"/>
                  </a:lnTo>
                  <a:lnTo>
                    <a:pt x="1776" y="481"/>
                  </a:lnTo>
                  <a:lnTo>
                    <a:pt x="1777" y="479"/>
                  </a:lnTo>
                  <a:lnTo>
                    <a:pt x="1781" y="479"/>
                  </a:lnTo>
                  <a:lnTo>
                    <a:pt x="1786" y="479"/>
                  </a:lnTo>
                  <a:lnTo>
                    <a:pt x="1791" y="477"/>
                  </a:lnTo>
                  <a:lnTo>
                    <a:pt x="1794" y="476"/>
                  </a:lnTo>
                  <a:lnTo>
                    <a:pt x="1798" y="472"/>
                  </a:lnTo>
                  <a:lnTo>
                    <a:pt x="1803" y="465"/>
                  </a:lnTo>
                  <a:lnTo>
                    <a:pt x="1808" y="459"/>
                  </a:lnTo>
                  <a:lnTo>
                    <a:pt x="1815" y="454"/>
                  </a:lnTo>
                  <a:lnTo>
                    <a:pt x="1822" y="448"/>
                  </a:lnTo>
                  <a:lnTo>
                    <a:pt x="1825" y="447"/>
                  </a:lnTo>
                  <a:lnTo>
                    <a:pt x="1827" y="442"/>
                  </a:lnTo>
                  <a:lnTo>
                    <a:pt x="1828" y="436"/>
                  </a:lnTo>
                  <a:lnTo>
                    <a:pt x="1828" y="431"/>
                  </a:lnTo>
                  <a:lnTo>
                    <a:pt x="1849" y="431"/>
                  </a:lnTo>
                  <a:lnTo>
                    <a:pt x="1851" y="426"/>
                  </a:lnTo>
                  <a:lnTo>
                    <a:pt x="1854" y="423"/>
                  </a:lnTo>
                  <a:lnTo>
                    <a:pt x="1861" y="416"/>
                  </a:lnTo>
                  <a:lnTo>
                    <a:pt x="1864" y="413"/>
                  </a:lnTo>
                  <a:lnTo>
                    <a:pt x="1868" y="409"/>
                  </a:lnTo>
                  <a:lnTo>
                    <a:pt x="1869" y="404"/>
                  </a:lnTo>
                  <a:lnTo>
                    <a:pt x="1869" y="397"/>
                  </a:lnTo>
                  <a:lnTo>
                    <a:pt x="1878" y="392"/>
                  </a:lnTo>
                  <a:lnTo>
                    <a:pt x="1881" y="389"/>
                  </a:lnTo>
                  <a:lnTo>
                    <a:pt x="1883" y="384"/>
                  </a:lnTo>
                  <a:lnTo>
                    <a:pt x="1883" y="378"/>
                  </a:lnTo>
                  <a:lnTo>
                    <a:pt x="1885" y="375"/>
                  </a:lnTo>
                  <a:lnTo>
                    <a:pt x="1886" y="372"/>
                  </a:lnTo>
                  <a:lnTo>
                    <a:pt x="1890" y="370"/>
                  </a:lnTo>
                  <a:lnTo>
                    <a:pt x="1898" y="370"/>
                  </a:lnTo>
                  <a:lnTo>
                    <a:pt x="1902" y="372"/>
                  </a:lnTo>
                  <a:lnTo>
                    <a:pt x="1902" y="373"/>
                  </a:lnTo>
                  <a:lnTo>
                    <a:pt x="1900" y="377"/>
                  </a:lnTo>
                  <a:lnTo>
                    <a:pt x="1897" y="385"/>
                  </a:lnTo>
                  <a:lnTo>
                    <a:pt x="1895" y="390"/>
                  </a:lnTo>
                  <a:lnTo>
                    <a:pt x="1897" y="397"/>
                  </a:lnTo>
                  <a:lnTo>
                    <a:pt x="1900" y="399"/>
                  </a:lnTo>
                  <a:lnTo>
                    <a:pt x="1902" y="402"/>
                  </a:lnTo>
                  <a:lnTo>
                    <a:pt x="1903" y="411"/>
                  </a:lnTo>
                  <a:lnTo>
                    <a:pt x="1905" y="414"/>
                  </a:lnTo>
                  <a:lnTo>
                    <a:pt x="1907" y="418"/>
                  </a:lnTo>
                  <a:lnTo>
                    <a:pt x="1909" y="421"/>
                  </a:lnTo>
                  <a:lnTo>
                    <a:pt x="1910" y="425"/>
                  </a:lnTo>
                  <a:lnTo>
                    <a:pt x="1919" y="421"/>
                  </a:lnTo>
                  <a:lnTo>
                    <a:pt x="1926" y="416"/>
                  </a:lnTo>
                  <a:lnTo>
                    <a:pt x="1934" y="413"/>
                  </a:lnTo>
                  <a:lnTo>
                    <a:pt x="1939" y="411"/>
                  </a:lnTo>
                  <a:lnTo>
                    <a:pt x="1944" y="411"/>
                  </a:lnTo>
                  <a:lnTo>
                    <a:pt x="1943" y="414"/>
                  </a:lnTo>
                  <a:lnTo>
                    <a:pt x="1943" y="418"/>
                  </a:lnTo>
                  <a:lnTo>
                    <a:pt x="1944" y="419"/>
                  </a:lnTo>
                  <a:lnTo>
                    <a:pt x="1948" y="423"/>
                  </a:lnTo>
                  <a:lnTo>
                    <a:pt x="1953" y="425"/>
                  </a:lnTo>
                  <a:lnTo>
                    <a:pt x="1956" y="425"/>
                  </a:lnTo>
                  <a:lnTo>
                    <a:pt x="1958" y="425"/>
                  </a:lnTo>
                  <a:lnTo>
                    <a:pt x="1958" y="421"/>
                  </a:lnTo>
                  <a:lnTo>
                    <a:pt x="1958" y="418"/>
                  </a:lnTo>
                  <a:lnTo>
                    <a:pt x="1966" y="418"/>
                  </a:lnTo>
                  <a:lnTo>
                    <a:pt x="1978" y="418"/>
                  </a:lnTo>
                  <a:lnTo>
                    <a:pt x="1992" y="418"/>
                  </a:lnTo>
                  <a:lnTo>
                    <a:pt x="2006" y="418"/>
                  </a:lnTo>
                  <a:lnTo>
                    <a:pt x="2019" y="414"/>
                  </a:lnTo>
                  <a:lnTo>
                    <a:pt x="2033" y="411"/>
                  </a:lnTo>
                  <a:lnTo>
                    <a:pt x="2050" y="411"/>
                  </a:lnTo>
                  <a:lnTo>
                    <a:pt x="2067" y="411"/>
                  </a:lnTo>
                  <a:lnTo>
                    <a:pt x="2079" y="413"/>
                  </a:lnTo>
                  <a:lnTo>
                    <a:pt x="2091" y="418"/>
                  </a:lnTo>
                  <a:lnTo>
                    <a:pt x="2101" y="423"/>
                  </a:lnTo>
                  <a:lnTo>
                    <a:pt x="2115" y="425"/>
                  </a:lnTo>
                  <a:lnTo>
                    <a:pt x="2125" y="425"/>
                  </a:lnTo>
                  <a:lnTo>
                    <a:pt x="2132" y="425"/>
                  </a:lnTo>
                  <a:lnTo>
                    <a:pt x="2147" y="419"/>
                  </a:lnTo>
                  <a:lnTo>
                    <a:pt x="2163" y="418"/>
                  </a:lnTo>
                  <a:lnTo>
                    <a:pt x="2173" y="416"/>
                  </a:lnTo>
                  <a:lnTo>
                    <a:pt x="2183" y="418"/>
                  </a:lnTo>
                  <a:lnTo>
                    <a:pt x="2187" y="423"/>
                  </a:lnTo>
                  <a:lnTo>
                    <a:pt x="2190" y="428"/>
                  </a:lnTo>
                  <a:lnTo>
                    <a:pt x="2193" y="431"/>
                  </a:lnTo>
                  <a:lnTo>
                    <a:pt x="2197" y="438"/>
                  </a:lnTo>
                  <a:lnTo>
                    <a:pt x="2202" y="440"/>
                  </a:lnTo>
                  <a:lnTo>
                    <a:pt x="2204" y="442"/>
                  </a:lnTo>
                  <a:lnTo>
                    <a:pt x="2204" y="445"/>
                  </a:lnTo>
                  <a:lnTo>
                    <a:pt x="2204" y="450"/>
                  </a:lnTo>
                  <a:lnTo>
                    <a:pt x="2205" y="454"/>
                  </a:lnTo>
                  <a:lnTo>
                    <a:pt x="2207" y="457"/>
                  </a:lnTo>
                  <a:lnTo>
                    <a:pt x="2210" y="459"/>
                  </a:lnTo>
                  <a:lnTo>
                    <a:pt x="2217" y="455"/>
                  </a:lnTo>
                  <a:lnTo>
                    <a:pt x="2222" y="450"/>
                  </a:lnTo>
                  <a:lnTo>
                    <a:pt x="2231" y="438"/>
                  </a:lnTo>
                  <a:lnTo>
                    <a:pt x="2236" y="426"/>
                  </a:lnTo>
                  <a:lnTo>
                    <a:pt x="2240" y="421"/>
                  </a:lnTo>
                  <a:lnTo>
                    <a:pt x="2245" y="418"/>
                  </a:lnTo>
                  <a:lnTo>
                    <a:pt x="2250" y="407"/>
                  </a:lnTo>
                  <a:lnTo>
                    <a:pt x="2255" y="394"/>
                  </a:lnTo>
                  <a:lnTo>
                    <a:pt x="2258" y="389"/>
                  </a:lnTo>
                  <a:lnTo>
                    <a:pt x="2262" y="384"/>
                  </a:lnTo>
                  <a:lnTo>
                    <a:pt x="2267" y="380"/>
                  </a:lnTo>
                  <a:lnTo>
                    <a:pt x="2272" y="377"/>
                  </a:lnTo>
                  <a:lnTo>
                    <a:pt x="2274" y="372"/>
                  </a:lnTo>
                  <a:lnTo>
                    <a:pt x="2275" y="368"/>
                  </a:lnTo>
                  <a:lnTo>
                    <a:pt x="2282" y="363"/>
                  </a:lnTo>
                  <a:lnTo>
                    <a:pt x="2289" y="358"/>
                  </a:lnTo>
                  <a:lnTo>
                    <a:pt x="2291" y="355"/>
                  </a:lnTo>
                  <a:lnTo>
                    <a:pt x="2292" y="350"/>
                  </a:lnTo>
                  <a:lnTo>
                    <a:pt x="2292" y="295"/>
                  </a:lnTo>
                  <a:lnTo>
                    <a:pt x="2296" y="293"/>
                  </a:lnTo>
                  <a:lnTo>
                    <a:pt x="2296" y="292"/>
                  </a:lnTo>
                  <a:lnTo>
                    <a:pt x="2296" y="290"/>
                  </a:lnTo>
                  <a:lnTo>
                    <a:pt x="2292" y="288"/>
                  </a:lnTo>
                  <a:lnTo>
                    <a:pt x="2292" y="278"/>
                  </a:lnTo>
                  <a:lnTo>
                    <a:pt x="2289" y="269"/>
                  </a:lnTo>
                  <a:lnTo>
                    <a:pt x="2284" y="252"/>
                  </a:lnTo>
                  <a:lnTo>
                    <a:pt x="2280" y="244"/>
                  </a:lnTo>
                  <a:lnTo>
                    <a:pt x="2279" y="235"/>
                  </a:lnTo>
                  <a:lnTo>
                    <a:pt x="2277" y="225"/>
                  </a:lnTo>
                  <a:lnTo>
                    <a:pt x="2279" y="213"/>
                  </a:lnTo>
                  <a:lnTo>
                    <a:pt x="2280" y="211"/>
                  </a:lnTo>
                  <a:lnTo>
                    <a:pt x="2282" y="210"/>
                  </a:lnTo>
                  <a:lnTo>
                    <a:pt x="2286" y="206"/>
                  </a:lnTo>
                  <a:lnTo>
                    <a:pt x="2287" y="201"/>
                  </a:lnTo>
                  <a:lnTo>
                    <a:pt x="2289" y="199"/>
                  </a:lnTo>
                  <a:lnTo>
                    <a:pt x="2292" y="199"/>
                  </a:lnTo>
                  <a:lnTo>
                    <a:pt x="2298" y="191"/>
                  </a:lnTo>
                  <a:lnTo>
                    <a:pt x="2301" y="188"/>
                  </a:lnTo>
                  <a:lnTo>
                    <a:pt x="2306" y="186"/>
                  </a:lnTo>
                  <a:lnTo>
                    <a:pt x="2313" y="186"/>
                  </a:lnTo>
                  <a:lnTo>
                    <a:pt x="2318" y="186"/>
                  </a:lnTo>
                  <a:lnTo>
                    <a:pt x="2320" y="182"/>
                  </a:lnTo>
                  <a:lnTo>
                    <a:pt x="2323" y="179"/>
                  </a:lnTo>
                  <a:lnTo>
                    <a:pt x="2325" y="176"/>
                  </a:lnTo>
                  <a:lnTo>
                    <a:pt x="2328" y="172"/>
                  </a:lnTo>
                  <a:lnTo>
                    <a:pt x="2333" y="172"/>
                  </a:lnTo>
                  <a:lnTo>
                    <a:pt x="2340" y="172"/>
                  </a:lnTo>
                  <a:lnTo>
                    <a:pt x="2338" y="167"/>
                  </a:lnTo>
                  <a:lnTo>
                    <a:pt x="2340" y="162"/>
                  </a:lnTo>
                  <a:lnTo>
                    <a:pt x="2342" y="159"/>
                  </a:lnTo>
                  <a:lnTo>
                    <a:pt x="2345" y="157"/>
                  </a:lnTo>
                  <a:lnTo>
                    <a:pt x="2350" y="152"/>
                  </a:lnTo>
                  <a:lnTo>
                    <a:pt x="2352" y="150"/>
                  </a:lnTo>
                  <a:lnTo>
                    <a:pt x="2354" y="145"/>
                  </a:lnTo>
                  <a:lnTo>
                    <a:pt x="2357" y="145"/>
                  </a:lnTo>
                  <a:lnTo>
                    <a:pt x="2359" y="143"/>
                  </a:lnTo>
                  <a:lnTo>
                    <a:pt x="2361" y="138"/>
                  </a:lnTo>
                  <a:lnTo>
                    <a:pt x="2361" y="131"/>
                  </a:lnTo>
                  <a:lnTo>
                    <a:pt x="2361" y="124"/>
                  </a:lnTo>
                  <a:lnTo>
                    <a:pt x="2355" y="113"/>
                  </a:lnTo>
                  <a:lnTo>
                    <a:pt x="2352" y="107"/>
                  </a:lnTo>
                  <a:lnTo>
                    <a:pt x="2347" y="104"/>
                  </a:lnTo>
                  <a:lnTo>
                    <a:pt x="2347" y="94"/>
                  </a:lnTo>
                  <a:lnTo>
                    <a:pt x="2345" y="85"/>
                  </a:lnTo>
                  <a:lnTo>
                    <a:pt x="2340" y="80"/>
                  </a:lnTo>
                  <a:lnTo>
                    <a:pt x="2333" y="77"/>
                  </a:lnTo>
                  <a:lnTo>
                    <a:pt x="2338" y="68"/>
                  </a:lnTo>
                  <a:lnTo>
                    <a:pt x="2340" y="63"/>
                  </a:lnTo>
                  <a:lnTo>
                    <a:pt x="2340" y="56"/>
                  </a:lnTo>
                  <a:lnTo>
                    <a:pt x="2337" y="55"/>
                  </a:lnTo>
                  <a:lnTo>
                    <a:pt x="2335" y="51"/>
                  </a:lnTo>
                  <a:lnTo>
                    <a:pt x="2333" y="43"/>
                  </a:lnTo>
                  <a:lnTo>
                    <a:pt x="2328" y="34"/>
                  </a:lnTo>
                  <a:lnTo>
                    <a:pt x="2325" y="24"/>
                  </a:lnTo>
                  <a:lnTo>
                    <a:pt x="2320" y="15"/>
                  </a:lnTo>
                  <a:lnTo>
                    <a:pt x="2316" y="12"/>
                  </a:lnTo>
                  <a:lnTo>
                    <a:pt x="2313" y="8"/>
                  </a:lnTo>
                  <a:lnTo>
                    <a:pt x="2313" y="5"/>
                  </a:lnTo>
                  <a:lnTo>
                    <a:pt x="2311" y="3"/>
                  </a:lnTo>
                  <a:lnTo>
                    <a:pt x="2306" y="2"/>
                  </a:lnTo>
                  <a:lnTo>
                    <a:pt x="2279" y="2"/>
                  </a:lnTo>
                  <a:lnTo>
                    <a:pt x="2263" y="2"/>
                  </a:lnTo>
                  <a:lnTo>
                    <a:pt x="2246" y="2"/>
                  </a:lnTo>
                  <a:lnTo>
                    <a:pt x="2231" y="0"/>
                  </a:lnTo>
                  <a:lnTo>
                    <a:pt x="2217" y="2"/>
                  </a:lnTo>
                  <a:lnTo>
                    <a:pt x="2209" y="5"/>
                  </a:lnTo>
                  <a:lnTo>
                    <a:pt x="2202" y="8"/>
                  </a:lnTo>
                  <a:lnTo>
                    <a:pt x="2197" y="14"/>
                  </a:lnTo>
                  <a:lnTo>
                    <a:pt x="2190" y="15"/>
                  </a:lnTo>
                  <a:lnTo>
                    <a:pt x="2190" y="22"/>
                  </a:lnTo>
                  <a:lnTo>
                    <a:pt x="2193" y="29"/>
                  </a:lnTo>
                  <a:lnTo>
                    <a:pt x="2197" y="34"/>
                  </a:lnTo>
                  <a:lnTo>
                    <a:pt x="2197" y="43"/>
                  </a:lnTo>
                  <a:lnTo>
                    <a:pt x="2197" y="46"/>
                  </a:lnTo>
                  <a:lnTo>
                    <a:pt x="2199" y="48"/>
                  </a:lnTo>
                  <a:lnTo>
                    <a:pt x="2204" y="49"/>
                  </a:lnTo>
                  <a:lnTo>
                    <a:pt x="2204" y="63"/>
                  </a:lnTo>
                  <a:lnTo>
                    <a:pt x="2204" y="66"/>
                  </a:lnTo>
                  <a:lnTo>
                    <a:pt x="2205" y="68"/>
                  </a:lnTo>
                  <a:lnTo>
                    <a:pt x="2210" y="70"/>
                  </a:lnTo>
                  <a:lnTo>
                    <a:pt x="2210" y="77"/>
                  </a:lnTo>
                  <a:lnTo>
                    <a:pt x="2210" y="80"/>
                  </a:lnTo>
                  <a:lnTo>
                    <a:pt x="2212" y="82"/>
                  </a:lnTo>
                  <a:lnTo>
                    <a:pt x="2217" y="84"/>
                  </a:lnTo>
                  <a:lnTo>
                    <a:pt x="2221" y="89"/>
                  </a:lnTo>
                  <a:lnTo>
                    <a:pt x="2224" y="94"/>
                  </a:lnTo>
                  <a:lnTo>
                    <a:pt x="2228" y="97"/>
                  </a:lnTo>
                  <a:lnTo>
                    <a:pt x="2231" y="104"/>
                  </a:lnTo>
                  <a:lnTo>
                    <a:pt x="2231" y="159"/>
                  </a:lnTo>
                  <a:lnTo>
                    <a:pt x="2226" y="162"/>
                  </a:lnTo>
                  <a:lnTo>
                    <a:pt x="2221" y="165"/>
                  </a:lnTo>
                  <a:lnTo>
                    <a:pt x="2216" y="170"/>
                  </a:lnTo>
                  <a:lnTo>
                    <a:pt x="2210" y="172"/>
                  </a:lnTo>
                  <a:lnTo>
                    <a:pt x="2207" y="172"/>
                  </a:lnTo>
                  <a:lnTo>
                    <a:pt x="2205" y="174"/>
                  </a:lnTo>
                  <a:lnTo>
                    <a:pt x="2204" y="179"/>
                  </a:lnTo>
                  <a:lnTo>
                    <a:pt x="2197" y="179"/>
                  </a:lnTo>
                  <a:lnTo>
                    <a:pt x="2193" y="179"/>
                  </a:lnTo>
                  <a:lnTo>
                    <a:pt x="2192" y="181"/>
                  </a:lnTo>
                  <a:lnTo>
                    <a:pt x="2190" y="186"/>
                  </a:lnTo>
                  <a:lnTo>
                    <a:pt x="2168" y="194"/>
                  </a:lnTo>
                  <a:lnTo>
                    <a:pt x="2156" y="198"/>
                  </a:lnTo>
                  <a:lnTo>
                    <a:pt x="2142" y="199"/>
                  </a:lnTo>
                  <a:lnTo>
                    <a:pt x="2142" y="198"/>
                  </a:lnTo>
                  <a:lnTo>
                    <a:pt x="2140" y="196"/>
                  </a:lnTo>
                  <a:lnTo>
                    <a:pt x="2137" y="194"/>
                  </a:lnTo>
                  <a:lnTo>
                    <a:pt x="2132" y="194"/>
                  </a:lnTo>
                  <a:lnTo>
                    <a:pt x="2128" y="193"/>
                  </a:lnTo>
                  <a:lnTo>
                    <a:pt x="2127" y="188"/>
                  </a:lnTo>
                  <a:lnTo>
                    <a:pt x="2127" y="184"/>
                  </a:lnTo>
                  <a:lnTo>
                    <a:pt x="2127" y="181"/>
                  </a:lnTo>
                  <a:lnTo>
                    <a:pt x="2122" y="179"/>
                  </a:lnTo>
                  <a:lnTo>
                    <a:pt x="2115" y="179"/>
                  </a:lnTo>
                  <a:lnTo>
                    <a:pt x="2115" y="172"/>
                  </a:lnTo>
                  <a:lnTo>
                    <a:pt x="2108" y="172"/>
                  </a:lnTo>
                  <a:lnTo>
                    <a:pt x="2105" y="174"/>
                  </a:lnTo>
                  <a:lnTo>
                    <a:pt x="2103" y="177"/>
                  </a:lnTo>
                  <a:lnTo>
                    <a:pt x="2101" y="186"/>
                  </a:lnTo>
                  <a:lnTo>
                    <a:pt x="2098" y="186"/>
                  </a:lnTo>
                  <a:lnTo>
                    <a:pt x="2096" y="188"/>
                  </a:lnTo>
                  <a:lnTo>
                    <a:pt x="2094" y="193"/>
                  </a:lnTo>
                  <a:lnTo>
                    <a:pt x="2084" y="194"/>
                  </a:lnTo>
                  <a:lnTo>
                    <a:pt x="2081" y="194"/>
                  </a:lnTo>
                  <a:lnTo>
                    <a:pt x="2074" y="196"/>
                  </a:lnTo>
                  <a:lnTo>
                    <a:pt x="2072" y="196"/>
                  </a:lnTo>
                  <a:lnTo>
                    <a:pt x="2062" y="199"/>
                  </a:lnTo>
                  <a:lnTo>
                    <a:pt x="2060" y="199"/>
                  </a:lnTo>
                  <a:lnTo>
                    <a:pt x="2055" y="203"/>
                  </a:lnTo>
                  <a:lnTo>
                    <a:pt x="2052" y="203"/>
                  </a:lnTo>
                  <a:lnTo>
                    <a:pt x="2045" y="206"/>
                  </a:lnTo>
                  <a:lnTo>
                    <a:pt x="2045" y="208"/>
                  </a:lnTo>
                  <a:lnTo>
                    <a:pt x="2038" y="210"/>
                  </a:lnTo>
                  <a:lnTo>
                    <a:pt x="2036" y="211"/>
                  </a:lnTo>
                  <a:lnTo>
                    <a:pt x="2030" y="215"/>
                  </a:lnTo>
                  <a:lnTo>
                    <a:pt x="2018" y="217"/>
                  </a:lnTo>
                  <a:lnTo>
                    <a:pt x="2011" y="218"/>
                  </a:lnTo>
                  <a:lnTo>
                    <a:pt x="2004" y="223"/>
                  </a:lnTo>
                  <a:lnTo>
                    <a:pt x="2001" y="225"/>
                  </a:lnTo>
                  <a:lnTo>
                    <a:pt x="1997" y="227"/>
                  </a:lnTo>
                  <a:lnTo>
                    <a:pt x="1995" y="230"/>
                  </a:lnTo>
                  <a:lnTo>
                    <a:pt x="1994" y="232"/>
                  </a:lnTo>
                  <a:lnTo>
                    <a:pt x="1984" y="234"/>
                  </a:lnTo>
                  <a:lnTo>
                    <a:pt x="1977" y="237"/>
                  </a:lnTo>
                  <a:lnTo>
                    <a:pt x="1972" y="244"/>
                  </a:lnTo>
                  <a:lnTo>
                    <a:pt x="1965" y="251"/>
                  </a:lnTo>
                  <a:lnTo>
                    <a:pt x="1963" y="252"/>
                  </a:lnTo>
                  <a:lnTo>
                    <a:pt x="1961" y="252"/>
                  </a:lnTo>
                  <a:lnTo>
                    <a:pt x="1958" y="254"/>
                  </a:lnTo>
                  <a:lnTo>
                    <a:pt x="1944" y="256"/>
                  </a:lnTo>
                  <a:lnTo>
                    <a:pt x="1934" y="254"/>
                  </a:lnTo>
                  <a:lnTo>
                    <a:pt x="1924" y="252"/>
                  </a:lnTo>
                  <a:lnTo>
                    <a:pt x="1915" y="249"/>
                  </a:lnTo>
                  <a:lnTo>
                    <a:pt x="1898" y="242"/>
                  </a:lnTo>
                  <a:lnTo>
                    <a:pt x="1883" y="234"/>
                  </a:lnTo>
                  <a:lnTo>
                    <a:pt x="1871" y="234"/>
                  </a:lnTo>
                  <a:lnTo>
                    <a:pt x="1861" y="232"/>
                  </a:lnTo>
                  <a:lnTo>
                    <a:pt x="1842" y="227"/>
                  </a:lnTo>
                  <a:lnTo>
                    <a:pt x="1823" y="222"/>
                  </a:lnTo>
                  <a:lnTo>
                    <a:pt x="1813" y="220"/>
                  </a:lnTo>
                  <a:lnTo>
                    <a:pt x="1801" y="220"/>
                  </a:lnTo>
                  <a:lnTo>
                    <a:pt x="1793" y="220"/>
                  </a:lnTo>
                  <a:lnTo>
                    <a:pt x="1787" y="223"/>
                  </a:lnTo>
                  <a:lnTo>
                    <a:pt x="1782" y="227"/>
                  </a:lnTo>
                  <a:lnTo>
                    <a:pt x="1779" y="232"/>
                  </a:lnTo>
                  <a:lnTo>
                    <a:pt x="1770" y="240"/>
                  </a:lnTo>
                  <a:lnTo>
                    <a:pt x="1765" y="246"/>
                  </a:lnTo>
                  <a:lnTo>
                    <a:pt x="1760" y="247"/>
                  </a:lnTo>
                  <a:lnTo>
                    <a:pt x="1748" y="249"/>
                  </a:lnTo>
                  <a:lnTo>
                    <a:pt x="1738" y="249"/>
                  </a:lnTo>
                  <a:lnTo>
                    <a:pt x="1729" y="247"/>
                  </a:lnTo>
                  <a:lnTo>
                    <a:pt x="1723" y="244"/>
                  </a:lnTo>
                  <a:lnTo>
                    <a:pt x="1707" y="239"/>
                  </a:lnTo>
                  <a:lnTo>
                    <a:pt x="1692" y="234"/>
                  </a:lnTo>
                  <a:lnTo>
                    <a:pt x="1689" y="227"/>
                  </a:lnTo>
                  <a:lnTo>
                    <a:pt x="1685" y="223"/>
                  </a:lnTo>
                  <a:lnTo>
                    <a:pt x="1677" y="215"/>
                  </a:lnTo>
                  <a:lnTo>
                    <a:pt x="1671" y="211"/>
                  </a:lnTo>
                  <a:lnTo>
                    <a:pt x="1668" y="206"/>
                  </a:lnTo>
                  <a:lnTo>
                    <a:pt x="1665" y="201"/>
                  </a:lnTo>
                  <a:lnTo>
                    <a:pt x="1665" y="193"/>
                  </a:lnTo>
                  <a:lnTo>
                    <a:pt x="1636" y="193"/>
                  </a:lnTo>
                  <a:lnTo>
                    <a:pt x="1606" y="193"/>
                  </a:lnTo>
                  <a:lnTo>
                    <a:pt x="1579" y="194"/>
                  </a:lnTo>
                  <a:lnTo>
                    <a:pt x="1555" y="199"/>
                  </a:lnTo>
                  <a:lnTo>
                    <a:pt x="1549" y="201"/>
                  </a:lnTo>
                  <a:lnTo>
                    <a:pt x="1543" y="205"/>
                  </a:lnTo>
                  <a:lnTo>
                    <a:pt x="1533" y="211"/>
                  </a:lnTo>
                  <a:lnTo>
                    <a:pt x="1525" y="220"/>
                  </a:lnTo>
                  <a:lnTo>
                    <a:pt x="1514" y="227"/>
                  </a:lnTo>
                  <a:lnTo>
                    <a:pt x="1513" y="232"/>
                  </a:lnTo>
                  <a:lnTo>
                    <a:pt x="1511" y="234"/>
                  </a:lnTo>
                  <a:lnTo>
                    <a:pt x="1508" y="234"/>
                  </a:lnTo>
                  <a:lnTo>
                    <a:pt x="1506" y="239"/>
                  </a:lnTo>
                  <a:lnTo>
                    <a:pt x="1504" y="240"/>
                  </a:lnTo>
                  <a:lnTo>
                    <a:pt x="1501" y="240"/>
                  </a:lnTo>
                  <a:lnTo>
                    <a:pt x="1499" y="246"/>
                  </a:lnTo>
                  <a:lnTo>
                    <a:pt x="1497" y="247"/>
                  </a:lnTo>
                  <a:lnTo>
                    <a:pt x="1494" y="247"/>
                  </a:lnTo>
                  <a:lnTo>
                    <a:pt x="1473" y="247"/>
                  </a:lnTo>
                  <a:lnTo>
                    <a:pt x="1463" y="247"/>
                  </a:lnTo>
                  <a:lnTo>
                    <a:pt x="1455" y="247"/>
                  </a:lnTo>
                  <a:lnTo>
                    <a:pt x="1441" y="252"/>
                  </a:lnTo>
                  <a:lnTo>
                    <a:pt x="1427" y="257"/>
                  </a:lnTo>
                  <a:lnTo>
                    <a:pt x="1421" y="259"/>
                  </a:lnTo>
                  <a:lnTo>
                    <a:pt x="1412" y="261"/>
                  </a:lnTo>
                  <a:lnTo>
                    <a:pt x="1409" y="261"/>
                  </a:lnTo>
                  <a:lnTo>
                    <a:pt x="1407" y="263"/>
                  </a:lnTo>
                  <a:lnTo>
                    <a:pt x="1405" y="268"/>
                  </a:lnTo>
                  <a:lnTo>
                    <a:pt x="1400" y="268"/>
                  </a:lnTo>
                  <a:lnTo>
                    <a:pt x="1395" y="269"/>
                  </a:lnTo>
                  <a:lnTo>
                    <a:pt x="1387" y="273"/>
                  </a:lnTo>
                  <a:lnTo>
                    <a:pt x="1380" y="278"/>
                  </a:lnTo>
                  <a:lnTo>
                    <a:pt x="1371" y="281"/>
                  </a:lnTo>
                  <a:lnTo>
                    <a:pt x="1354" y="280"/>
                  </a:lnTo>
                  <a:lnTo>
                    <a:pt x="1339" y="281"/>
                  </a:lnTo>
                  <a:lnTo>
                    <a:pt x="1325" y="285"/>
                  </a:lnTo>
                  <a:lnTo>
                    <a:pt x="1313" y="288"/>
                  </a:lnTo>
                  <a:lnTo>
                    <a:pt x="1289" y="297"/>
                  </a:lnTo>
                  <a:lnTo>
                    <a:pt x="1276" y="300"/>
                  </a:lnTo>
                  <a:lnTo>
                    <a:pt x="1262" y="302"/>
                  </a:lnTo>
                  <a:lnTo>
                    <a:pt x="1255" y="302"/>
                  </a:lnTo>
                  <a:lnTo>
                    <a:pt x="1250" y="303"/>
                  </a:lnTo>
                  <a:lnTo>
                    <a:pt x="1247" y="307"/>
                  </a:lnTo>
                  <a:lnTo>
                    <a:pt x="1243" y="310"/>
                  </a:lnTo>
                  <a:lnTo>
                    <a:pt x="1236" y="317"/>
                  </a:lnTo>
                  <a:lnTo>
                    <a:pt x="1233" y="321"/>
                  </a:lnTo>
                  <a:lnTo>
                    <a:pt x="1228" y="322"/>
                  </a:lnTo>
                  <a:lnTo>
                    <a:pt x="1226" y="326"/>
                  </a:lnTo>
                  <a:lnTo>
                    <a:pt x="1225" y="327"/>
                  </a:lnTo>
                  <a:lnTo>
                    <a:pt x="1219" y="329"/>
                  </a:lnTo>
                  <a:lnTo>
                    <a:pt x="1207" y="329"/>
                  </a:lnTo>
                  <a:lnTo>
                    <a:pt x="1180" y="329"/>
                  </a:lnTo>
                  <a:lnTo>
                    <a:pt x="1173" y="329"/>
                  </a:lnTo>
                  <a:lnTo>
                    <a:pt x="1168" y="329"/>
                  </a:lnTo>
                  <a:lnTo>
                    <a:pt x="1165" y="332"/>
                  </a:lnTo>
                  <a:lnTo>
                    <a:pt x="1163" y="336"/>
                  </a:lnTo>
                  <a:lnTo>
                    <a:pt x="1160" y="339"/>
                  </a:lnTo>
                  <a:lnTo>
                    <a:pt x="1158" y="343"/>
                  </a:lnTo>
                  <a:lnTo>
                    <a:pt x="1153" y="343"/>
                  </a:lnTo>
                  <a:lnTo>
                    <a:pt x="1146" y="343"/>
                  </a:lnTo>
                  <a:lnTo>
                    <a:pt x="1141" y="344"/>
                  </a:lnTo>
                  <a:lnTo>
                    <a:pt x="1139" y="346"/>
                  </a:lnTo>
                  <a:lnTo>
                    <a:pt x="1134" y="351"/>
                  </a:lnTo>
                  <a:lnTo>
                    <a:pt x="1132" y="355"/>
                  </a:lnTo>
                  <a:lnTo>
                    <a:pt x="1129" y="356"/>
                  </a:lnTo>
                  <a:lnTo>
                    <a:pt x="1124" y="358"/>
                  </a:lnTo>
                  <a:lnTo>
                    <a:pt x="1119" y="356"/>
                  </a:lnTo>
                  <a:lnTo>
                    <a:pt x="1119" y="361"/>
                  </a:lnTo>
                  <a:lnTo>
                    <a:pt x="1117" y="365"/>
                  </a:lnTo>
                  <a:lnTo>
                    <a:pt x="1115" y="368"/>
                  </a:lnTo>
                  <a:lnTo>
                    <a:pt x="1112" y="370"/>
                  </a:lnTo>
                  <a:lnTo>
                    <a:pt x="1112" y="390"/>
                  </a:lnTo>
                  <a:lnTo>
                    <a:pt x="1112" y="411"/>
                  </a:lnTo>
                  <a:lnTo>
                    <a:pt x="1110" y="430"/>
                  </a:lnTo>
                  <a:lnTo>
                    <a:pt x="1105" y="445"/>
                  </a:lnTo>
                  <a:lnTo>
                    <a:pt x="1096" y="443"/>
                  </a:lnTo>
                  <a:lnTo>
                    <a:pt x="1088" y="442"/>
                  </a:lnTo>
                  <a:lnTo>
                    <a:pt x="1081" y="436"/>
                  </a:lnTo>
                  <a:lnTo>
                    <a:pt x="1078" y="431"/>
                  </a:lnTo>
                  <a:lnTo>
                    <a:pt x="1074" y="433"/>
                  </a:lnTo>
                  <a:lnTo>
                    <a:pt x="1073" y="436"/>
                  </a:lnTo>
                  <a:lnTo>
                    <a:pt x="1071" y="445"/>
                  </a:lnTo>
                  <a:lnTo>
                    <a:pt x="1067" y="445"/>
                  </a:lnTo>
                  <a:lnTo>
                    <a:pt x="1066" y="447"/>
                  </a:lnTo>
                  <a:lnTo>
                    <a:pt x="1064" y="452"/>
                  </a:lnTo>
                  <a:lnTo>
                    <a:pt x="1055" y="457"/>
                  </a:lnTo>
                  <a:lnTo>
                    <a:pt x="1052" y="460"/>
                  </a:lnTo>
                  <a:lnTo>
                    <a:pt x="1050" y="465"/>
                  </a:lnTo>
                  <a:lnTo>
                    <a:pt x="1033" y="465"/>
                  </a:lnTo>
                  <a:lnTo>
                    <a:pt x="1027" y="467"/>
                  </a:lnTo>
                  <a:lnTo>
                    <a:pt x="1025" y="469"/>
                  </a:lnTo>
                  <a:lnTo>
                    <a:pt x="1023" y="472"/>
                  </a:lnTo>
                  <a:lnTo>
                    <a:pt x="1016" y="472"/>
                  </a:lnTo>
                  <a:lnTo>
                    <a:pt x="1011" y="471"/>
                  </a:lnTo>
                  <a:lnTo>
                    <a:pt x="1008" y="467"/>
                  </a:lnTo>
                  <a:lnTo>
                    <a:pt x="1003" y="465"/>
                  </a:lnTo>
                  <a:lnTo>
                    <a:pt x="999" y="465"/>
                  </a:lnTo>
                  <a:lnTo>
                    <a:pt x="998" y="469"/>
                  </a:lnTo>
                  <a:lnTo>
                    <a:pt x="998" y="471"/>
                  </a:lnTo>
                  <a:lnTo>
                    <a:pt x="996" y="472"/>
                  </a:lnTo>
                  <a:lnTo>
                    <a:pt x="989" y="474"/>
                  </a:lnTo>
                  <a:lnTo>
                    <a:pt x="979" y="472"/>
                  </a:lnTo>
                  <a:lnTo>
                    <a:pt x="967" y="472"/>
                  </a:lnTo>
                  <a:lnTo>
                    <a:pt x="955" y="472"/>
                  </a:lnTo>
                  <a:lnTo>
                    <a:pt x="945" y="472"/>
                  </a:lnTo>
                  <a:lnTo>
                    <a:pt x="936" y="471"/>
                  </a:lnTo>
                  <a:lnTo>
                    <a:pt x="931" y="465"/>
                  </a:lnTo>
                  <a:lnTo>
                    <a:pt x="928" y="459"/>
                  </a:lnTo>
                  <a:lnTo>
                    <a:pt x="924" y="460"/>
                  </a:lnTo>
                  <a:lnTo>
                    <a:pt x="921" y="462"/>
                  </a:lnTo>
                  <a:lnTo>
                    <a:pt x="919" y="471"/>
                  </a:lnTo>
                  <a:lnTo>
                    <a:pt x="917" y="474"/>
                  </a:lnTo>
                  <a:lnTo>
                    <a:pt x="916" y="477"/>
                  </a:lnTo>
                  <a:lnTo>
                    <a:pt x="912" y="479"/>
                  </a:lnTo>
                  <a:lnTo>
                    <a:pt x="907" y="479"/>
                  </a:lnTo>
                  <a:lnTo>
                    <a:pt x="895" y="479"/>
                  </a:lnTo>
                  <a:lnTo>
                    <a:pt x="883" y="479"/>
                  </a:lnTo>
                  <a:lnTo>
                    <a:pt x="873" y="481"/>
                  </a:lnTo>
                  <a:lnTo>
                    <a:pt x="866" y="486"/>
                  </a:lnTo>
                  <a:lnTo>
                    <a:pt x="859" y="489"/>
                  </a:lnTo>
                  <a:lnTo>
                    <a:pt x="854" y="495"/>
                  </a:lnTo>
                  <a:lnTo>
                    <a:pt x="849" y="500"/>
                  </a:lnTo>
                  <a:lnTo>
                    <a:pt x="846" y="506"/>
                  </a:lnTo>
                  <a:lnTo>
                    <a:pt x="842" y="513"/>
                  </a:lnTo>
                  <a:lnTo>
                    <a:pt x="839" y="520"/>
                  </a:lnTo>
                  <a:lnTo>
                    <a:pt x="837" y="525"/>
                  </a:lnTo>
                  <a:lnTo>
                    <a:pt x="837" y="529"/>
                  </a:lnTo>
                  <a:lnTo>
                    <a:pt x="836" y="532"/>
                  </a:lnTo>
                  <a:lnTo>
                    <a:pt x="832" y="534"/>
                  </a:lnTo>
                  <a:lnTo>
                    <a:pt x="832" y="537"/>
                  </a:lnTo>
                  <a:lnTo>
                    <a:pt x="832" y="542"/>
                  </a:lnTo>
                  <a:lnTo>
                    <a:pt x="829" y="547"/>
                  </a:lnTo>
                  <a:lnTo>
                    <a:pt x="824" y="554"/>
                  </a:lnTo>
                  <a:lnTo>
                    <a:pt x="818" y="561"/>
                  </a:lnTo>
                  <a:lnTo>
                    <a:pt x="815" y="568"/>
                  </a:lnTo>
                  <a:lnTo>
                    <a:pt x="812" y="575"/>
                  </a:lnTo>
                  <a:lnTo>
                    <a:pt x="812" y="582"/>
                  </a:lnTo>
                  <a:lnTo>
                    <a:pt x="812" y="585"/>
                  </a:lnTo>
                  <a:lnTo>
                    <a:pt x="812" y="588"/>
                  </a:lnTo>
                  <a:lnTo>
                    <a:pt x="810" y="588"/>
                  </a:lnTo>
                  <a:lnTo>
                    <a:pt x="805" y="588"/>
                  </a:lnTo>
                  <a:lnTo>
                    <a:pt x="801" y="588"/>
                  </a:lnTo>
                  <a:lnTo>
                    <a:pt x="798" y="588"/>
                  </a:lnTo>
                  <a:lnTo>
                    <a:pt x="778" y="588"/>
                  </a:lnTo>
                  <a:lnTo>
                    <a:pt x="772" y="590"/>
                  </a:lnTo>
                  <a:lnTo>
                    <a:pt x="769" y="592"/>
                  </a:lnTo>
                  <a:lnTo>
                    <a:pt x="764" y="599"/>
                  </a:lnTo>
                  <a:lnTo>
                    <a:pt x="759" y="606"/>
                  </a:lnTo>
                  <a:lnTo>
                    <a:pt x="755" y="607"/>
                  </a:lnTo>
                  <a:lnTo>
                    <a:pt x="750" y="609"/>
                  </a:lnTo>
                  <a:lnTo>
                    <a:pt x="745" y="611"/>
                  </a:lnTo>
                  <a:lnTo>
                    <a:pt x="743" y="612"/>
                  </a:lnTo>
                  <a:lnTo>
                    <a:pt x="738" y="617"/>
                  </a:lnTo>
                  <a:lnTo>
                    <a:pt x="737" y="621"/>
                  </a:lnTo>
                  <a:lnTo>
                    <a:pt x="733" y="623"/>
                  </a:lnTo>
                  <a:lnTo>
                    <a:pt x="728" y="624"/>
                  </a:lnTo>
                  <a:lnTo>
                    <a:pt x="723" y="623"/>
                  </a:lnTo>
                  <a:lnTo>
                    <a:pt x="718" y="623"/>
                  </a:lnTo>
                  <a:lnTo>
                    <a:pt x="714" y="621"/>
                  </a:lnTo>
                  <a:lnTo>
                    <a:pt x="711" y="619"/>
                  </a:lnTo>
                  <a:lnTo>
                    <a:pt x="709" y="616"/>
                  </a:lnTo>
                  <a:lnTo>
                    <a:pt x="709" y="612"/>
                  </a:lnTo>
                  <a:lnTo>
                    <a:pt x="708" y="611"/>
                  </a:lnTo>
                  <a:lnTo>
                    <a:pt x="703" y="609"/>
                  </a:lnTo>
                  <a:lnTo>
                    <a:pt x="696" y="609"/>
                  </a:lnTo>
                  <a:lnTo>
                    <a:pt x="689" y="609"/>
                  </a:lnTo>
                  <a:lnTo>
                    <a:pt x="684" y="611"/>
                  </a:lnTo>
                  <a:lnTo>
                    <a:pt x="682" y="616"/>
                  </a:lnTo>
                  <a:lnTo>
                    <a:pt x="677" y="616"/>
                  </a:lnTo>
                  <a:lnTo>
                    <a:pt x="674" y="617"/>
                  </a:lnTo>
                  <a:lnTo>
                    <a:pt x="670" y="619"/>
                  </a:lnTo>
                  <a:lnTo>
                    <a:pt x="668" y="623"/>
                  </a:lnTo>
                  <a:lnTo>
                    <a:pt x="660" y="624"/>
                  </a:lnTo>
                  <a:lnTo>
                    <a:pt x="651" y="626"/>
                  </a:lnTo>
                  <a:lnTo>
                    <a:pt x="645" y="631"/>
                  </a:lnTo>
                  <a:lnTo>
                    <a:pt x="641" y="636"/>
                  </a:lnTo>
                  <a:lnTo>
                    <a:pt x="636" y="636"/>
                  </a:lnTo>
                  <a:lnTo>
                    <a:pt x="633" y="635"/>
                  </a:lnTo>
                  <a:lnTo>
                    <a:pt x="629" y="635"/>
                  </a:lnTo>
                  <a:lnTo>
                    <a:pt x="627" y="635"/>
                  </a:lnTo>
                  <a:lnTo>
                    <a:pt x="626" y="635"/>
                  </a:lnTo>
                  <a:lnTo>
                    <a:pt x="622" y="635"/>
                  </a:lnTo>
                  <a:lnTo>
                    <a:pt x="621" y="636"/>
                  </a:lnTo>
                  <a:lnTo>
                    <a:pt x="619" y="636"/>
                  </a:lnTo>
                  <a:lnTo>
                    <a:pt x="615" y="636"/>
                  </a:lnTo>
                  <a:lnTo>
                    <a:pt x="614" y="636"/>
                  </a:lnTo>
                  <a:lnTo>
                    <a:pt x="612" y="636"/>
                  </a:lnTo>
                  <a:lnTo>
                    <a:pt x="610" y="638"/>
                  </a:lnTo>
                  <a:lnTo>
                    <a:pt x="607" y="638"/>
                  </a:lnTo>
                  <a:lnTo>
                    <a:pt x="605" y="638"/>
                  </a:lnTo>
                  <a:lnTo>
                    <a:pt x="602" y="640"/>
                  </a:lnTo>
                  <a:lnTo>
                    <a:pt x="588" y="643"/>
                  </a:lnTo>
                  <a:lnTo>
                    <a:pt x="581" y="643"/>
                  </a:lnTo>
                  <a:lnTo>
                    <a:pt x="573" y="643"/>
                  </a:lnTo>
                  <a:lnTo>
                    <a:pt x="573" y="650"/>
                  </a:lnTo>
                  <a:lnTo>
                    <a:pt x="564" y="655"/>
                  </a:lnTo>
                  <a:lnTo>
                    <a:pt x="556" y="662"/>
                  </a:lnTo>
                  <a:lnTo>
                    <a:pt x="551" y="663"/>
                  </a:lnTo>
                  <a:lnTo>
                    <a:pt x="545" y="665"/>
                  </a:lnTo>
                  <a:lnTo>
                    <a:pt x="542" y="662"/>
                  </a:lnTo>
                  <a:lnTo>
                    <a:pt x="539" y="657"/>
                  </a:lnTo>
                  <a:lnTo>
                    <a:pt x="535" y="658"/>
                  </a:lnTo>
                  <a:lnTo>
                    <a:pt x="533" y="660"/>
                  </a:lnTo>
                  <a:lnTo>
                    <a:pt x="532" y="667"/>
                  </a:lnTo>
                  <a:lnTo>
                    <a:pt x="530" y="674"/>
                  </a:lnTo>
                  <a:lnTo>
                    <a:pt x="528" y="675"/>
                  </a:lnTo>
                  <a:lnTo>
                    <a:pt x="525" y="677"/>
                  </a:lnTo>
                  <a:lnTo>
                    <a:pt x="525" y="679"/>
                  </a:lnTo>
                  <a:lnTo>
                    <a:pt x="527" y="682"/>
                  </a:lnTo>
                  <a:lnTo>
                    <a:pt x="530" y="682"/>
                  </a:lnTo>
                  <a:lnTo>
                    <a:pt x="537" y="684"/>
                  </a:lnTo>
                  <a:lnTo>
                    <a:pt x="539" y="684"/>
                  </a:lnTo>
                  <a:lnTo>
                    <a:pt x="544" y="692"/>
                  </a:lnTo>
                  <a:lnTo>
                    <a:pt x="547" y="703"/>
                  </a:lnTo>
                  <a:lnTo>
                    <a:pt x="552" y="711"/>
                  </a:lnTo>
                  <a:lnTo>
                    <a:pt x="556" y="715"/>
                  </a:lnTo>
                  <a:lnTo>
                    <a:pt x="559" y="718"/>
                  </a:lnTo>
                  <a:lnTo>
                    <a:pt x="559" y="744"/>
                  </a:lnTo>
                  <a:lnTo>
                    <a:pt x="559" y="769"/>
                  </a:lnTo>
                  <a:lnTo>
                    <a:pt x="557" y="781"/>
                  </a:lnTo>
                  <a:lnTo>
                    <a:pt x="554" y="790"/>
                  </a:lnTo>
                  <a:lnTo>
                    <a:pt x="547" y="796"/>
                  </a:lnTo>
                  <a:lnTo>
                    <a:pt x="544" y="798"/>
                  </a:lnTo>
                  <a:lnTo>
                    <a:pt x="539" y="800"/>
                  </a:lnTo>
                  <a:lnTo>
                    <a:pt x="539" y="807"/>
                  </a:lnTo>
                  <a:lnTo>
                    <a:pt x="539" y="810"/>
                  </a:lnTo>
                  <a:lnTo>
                    <a:pt x="537" y="814"/>
                  </a:lnTo>
                  <a:lnTo>
                    <a:pt x="533" y="815"/>
                  </a:lnTo>
                  <a:lnTo>
                    <a:pt x="528" y="820"/>
                  </a:lnTo>
                  <a:lnTo>
                    <a:pt x="525" y="824"/>
                  </a:lnTo>
                  <a:lnTo>
                    <a:pt x="525" y="827"/>
                  </a:lnTo>
                  <a:lnTo>
                    <a:pt x="491" y="827"/>
                  </a:lnTo>
                  <a:lnTo>
                    <a:pt x="491" y="834"/>
                  </a:lnTo>
                  <a:lnTo>
                    <a:pt x="491" y="841"/>
                  </a:lnTo>
                  <a:lnTo>
                    <a:pt x="489" y="846"/>
                  </a:lnTo>
                  <a:lnTo>
                    <a:pt x="484" y="848"/>
                  </a:lnTo>
                  <a:lnTo>
                    <a:pt x="484" y="854"/>
                  </a:lnTo>
                  <a:lnTo>
                    <a:pt x="486" y="860"/>
                  </a:lnTo>
                  <a:lnTo>
                    <a:pt x="489" y="863"/>
                  </a:lnTo>
                  <a:lnTo>
                    <a:pt x="491" y="868"/>
                  </a:lnTo>
                  <a:lnTo>
                    <a:pt x="489" y="870"/>
                  </a:lnTo>
                  <a:lnTo>
                    <a:pt x="489" y="872"/>
                  </a:lnTo>
                  <a:lnTo>
                    <a:pt x="493" y="873"/>
                  </a:lnTo>
                  <a:lnTo>
                    <a:pt x="498" y="875"/>
                  </a:lnTo>
                  <a:lnTo>
                    <a:pt x="498" y="877"/>
                  </a:lnTo>
                  <a:lnTo>
                    <a:pt x="496" y="878"/>
                  </a:lnTo>
                  <a:lnTo>
                    <a:pt x="493" y="880"/>
                  </a:lnTo>
                  <a:lnTo>
                    <a:pt x="484" y="882"/>
                  </a:lnTo>
                  <a:lnTo>
                    <a:pt x="484" y="885"/>
                  </a:lnTo>
                  <a:lnTo>
                    <a:pt x="482" y="887"/>
                  </a:lnTo>
                  <a:lnTo>
                    <a:pt x="477" y="889"/>
                  </a:lnTo>
                  <a:lnTo>
                    <a:pt x="476" y="897"/>
                  </a:lnTo>
                  <a:lnTo>
                    <a:pt x="474" y="902"/>
                  </a:lnTo>
                  <a:lnTo>
                    <a:pt x="469" y="906"/>
                  </a:lnTo>
                  <a:lnTo>
                    <a:pt x="464" y="909"/>
                  </a:lnTo>
                  <a:lnTo>
                    <a:pt x="464" y="924"/>
                  </a:lnTo>
                  <a:lnTo>
                    <a:pt x="464" y="940"/>
                  </a:lnTo>
                  <a:lnTo>
                    <a:pt x="462" y="947"/>
                  </a:lnTo>
                  <a:lnTo>
                    <a:pt x="460" y="952"/>
                  </a:lnTo>
                  <a:lnTo>
                    <a:pt x="457" y="955"/>
                  </a:lnTo>
                  <a:lnTo>
                    <a:pt x="450" y="957"/>
                  </a:lnTo>
                  <a:lnTo>
                    <a:pt x="455" y="964"/>
                  </a:lnTo>
                  <a:lnTo>
                    <a:pt x="457" y="974"/>
                  </a:lnTo>
                  <a:lnTo>
                    <a:pt x="457" y="986"/>
                  </a:lnTo>
                  <a:lnTo>
                    <a:pt x="457" y="998"/>
                  </a:lnTo>
                  <a:lnTo>
                    <a:pt x="431" y="1015"/>
                  </a:lnTo>
                  <a:lnTo>
                    <a:pt x="418" y="1022"/>
                  </a:lnTo>
                  <a:lnTo>
                    <a:pt x="411" y="1023"/>
                  </a:lnTo>
                  <a:lnTo>
                    <a:pt x="402" y="1025"/>
                  </a:lnTo>
                  <a:lnTo>
                    <a:pt x="399" y="1027"/>
                  </a:lnTo>
                  <a:lnTo>
                    <a:pt x="397" y="1028"/>
                  </a:lnTo>
                  <a:lnTo>
                    <a:pt x="395" y="1034"/>
                  </a:lnTo>
                  <a:lnTo>
                    <a:pt x="395" y="1046"/>
                  </a:lnTo>
                  <a:lnTo>
                    <a:pt x="387" y="1047"/>
                  </a:lnTo>
                  <a:lnTo>
                    <a:pt x="382" y="1049"/>
                  </a:lnTo>
                  <a:lnTo>
                    <a:pt x="378" y="1054"/>
                  </a:lnTo>
                  <a:lnTo>
                    <a:pt x="375" y="1059"/>
                  </a:lnTo>
                  <a:lnTo>
                    <a:pt x="366" y="1061"/>
                  </a:lnTo>
                  <a:lnTo>
                    <a:pt x="361" y="1063"/>
                  </a:lnTo>
                  <a:lnTo>
                    <a:pt x="356" y="1066"/>
                  </a:lnTo>
                  <a:lnTo>
                    <a:pt x="348" y="1066"/>
                  </a:lnTo>
                  <a:lnTo>
                    <a:pt x="349" y="1078"/>
                  </a:lnTo>
                  <a:lnTo>
                    <a:pt x="354" y="1087"/>
                  </a:lnTo>
                  <a:lnTo>
                    <a:pt x="365" y="1104"/>
                  </a:lnTo>
                  <a:lnTo>
                    <a:pt x="370" y="1112"/>
                  </a:lnTo>
                  <a:lnTo>
                    <a:pt x="375" y="1121"/>
                  </a:lnTo>
                  <a:lnTo>
                    <a:pt x="377" y="1133"/>
                  </a:lnTo>
                  <a:lnTo>
                    <a:pt x="375" y="1148"/>
                  </a:lnTo>
                  <a:lnTo>
                    <a:pt x="368" y="1151"/>
                  </a:lnTo>
                  <a:lnTo>
                    <a:pt x="361" y="1155"/>
                  </a:lnTo>
                  <a:lnTo>
                    <a:pt x="351" y="1155"/>
                  </a:lnTo>
                  <a:lnTo>
                    <a:pt x="341" y="1155"/>
                  </a:lnTo>
                  <a:lnTo>
                    <a:pt x="341" y="1196"/>
                  </a:lnTo>
                  <a:lnTo>
                    <a:pt x="332" y="1201"/>
                  </a:lnTo>
                  <a:lnTo>
                    <a:pt x="325" y="1206"/>
                  </a:lnTo>
                  <a:lnTo>
                    <a:pt x="324" y="1208"/>
                  </a:lnTo>
                  <a:lnTo>
                    <a:pt x="322" y="1213"/>
                  </a:lnTo>
                  <a:lnTo>
                    <a:pt x="320" y="1218"/>
                  </a:lnTo>
                  <a:lnTo>
                    <a:pt x="320" y="1223"/>
                  </a:lnTo>
                  <a:lnTo>
                    <a:pt x="315" y="1223"/>
                  </a:lnTo>
                  <a:lnTo>
                    <a:pt x="310" y="1225"/>
                  </a:lnTo>
                  <a:lnTo>
                    <a:pt x="302" y="1228"/>
                  </a:lnTo>
                  <a:lnTo>
                    <a:pt x="295" y="1233"/>
                  </a:lnTo>
                  <a:lnTo>
                    <a:pt x="286" y="1237"/>
                  </a:lnTo>
                  <a:lnTo>
                    <a:pt x="273" y="1237"/>
                  </a:lnTo>
                  <a:lnTo>
                    <a:pt x="273" y="1257"/>
                  </a:lnTo>
                  <a:lnTo>
                    <a:pt x="273" y="1261"/>
                  </a:lnTo>
                  <a:lnTo>
                    <a:pt x="274" y="1262"/>
                  </a:lnTo>
                  <a:lnTo>
                    <a:pt x="278" y="1262"/>
                  </a:lnTo>
                  <a:lnTo>
                    <a:pt x="285" y="1264"/>
                  </a:lnTo>
                  <a:lnTo>
                    <a:pt x="291" y="1267"/>
                  </a:lnTo>
                  <a:lnTo>
                    <a:pt x="298" y="1274"/>
                  </a:lnTo>
                  <a:lnTo>
                    <a:pt x="305" y="1284"/>
                  </a:lnTo>
                  <a:lnTo>
                    <a:pt x="305" y="1288"/>
                  </a:lnTo>
                  <a:lnTo>
                    <a:pt x="307" y="1291"/>
                  </a:lnTo>
                  <a:lnTo>
                    <a:pt x="307" y="1312"/>
                  </a:lnTo>
                  <a:lnTo>
                    <a:pt x="308" y="1315"/>
                  </a:lnTo>
                  <a:lnTo>
                    <a:pt x="310" y="1318"/>
                  </a:lnTo>
                  <a:lnTo>
                    <a:pt x="315" y="1324"/>
                  </a:lnTo>
                  <a:lnTo>
                    <a:pt x="322" y="1329"/>
                  </a:lnTo>
                  <a:lnTo>
                    <a:pt x="325" y="1336"/>
                  </a:lnTo>
                  <a:lnTo>
                    <a:pt x="327" y="1339"/>
                  </a:lnTo>
                  <a:lnTo>
                    <a:pt x="327" y="1344"/>
                  </a:lnTo>
                  <a:lnTo>
                    <a:pt x="329" y="1349"/>
                  </a:lnTo>
                  <a:lnTo>
                    <a:pt x="334" y="1351"/>
                  </a:lnTo>
                  <a:lnTo>
                    <a:pt x="339" y="1353"/>
                  </a:lnTo>
                  <a:lnTo>
                    <a:pt x="343" y="1353"/>
                  </a:lnTo>
                  <a:lnTo>
                    <a:pt x="348" y="1356"/>
                  </a:lnTo>
                  <a:lnTo>
                    <a:pt x="349" y="1359"/>
                  </a:lnTo>
                  <a:lnTo>
                    <a:pt x="348" y="1366"/>
                  </a:lnTo>
                  <a:lnTo>
                    <a:pt x="349" y="1366"/>
                  </a:lnTo>
                  <a:lnTo>
                    <a:pt x="360" y="1365"/>
                  </a:lnTo>
                  <a:lnTo>
                    <a:pt x="368" y="1366"/>
                  </a:lnTo>
                  <a:lnTo>
                    <a:pt x="372" y="1366"/>
                  </a:lnTo>
                  <a:lnTo>
                    <a:pt x="380" y="1371"/>
                  </a:lnTo>
                  <a:lnTo>
                    <a:pt x="389" y="1376"/>
                  </a:lnTo>
                  <a:lnTo>
                    <a:pt x="394" y="1383"/>
                  </a:lnTo>
                  <a:lnTo>
                    <a:pt x="395" y="1387"/>
                  </a:lnTo>
                  <a:lnTo>
                    <a:pt x="395" y="1390"/>
                  </a:lnTo>
                  <a:lnTo>
                    <a:pt x="395" y="1394"/>
                  </a:lnTo>
                  <a:lnTo>
                    <a:pt x="411" y="1395"/>
                  </a:lnTo>
                  <a:lnTo>
                    <a:pt x="421" y="1399"/>
                  </a:lnTo>
                  <a:lnTo>
                    <a:pt x="431" y="1405"/>
                  </a:lnTo>
                  <a:lnTo>
                    <a:pt x="440" y="1414"/>
                  </a:lnTo>
                  <a:lnTo>
                    <a:pt x="441" y="1416"/>
                  </a:lnTo>
                  <a:lnTo>
                    <a:pt x="445" y="1426"/>
                  </a:lnTo>
                  <a:lnTo>
                    <a:pt x="452" y="1436"/>
                  </a:lnTo>
                  <a:lnTo>
                    <a:pt x="453" y="1438"/>
                  </a:lnTo>
                  <a:lnTo>
                    <a:pt x="457" y="1440"/>
                  </a:lnTo>
                  <a:lnTo>
                    <a:pt x="460" y="1441"/>
                  </a:lnTo>
                  <a:lnTo>
                    <a:pt x="465" y="1446"/>
                  </a:lnTo>
                  <a:lnTo>
                    <a:pt x="470" y="1453"/>
                  </a:lnTo>
                  <a:lnTo>
                    <a:pt x="476" y="1455"/>
                  </a:lnTo>
                  <a:lnTo>
                    <a:pt x="481" y="1457"/>
                  </a:lnTo>
                  <a:lnTo>
                    <a:pt x="482" y="1458"/>
                  </a:lnTo>
                  <a:lnTo>
                    <a:pt x="487" y="1462"/>
                  </a:lnTo>
                  <a:lnTo>
                    <a:pt x="491" y="1469"/>
                  </a:lnTo>
                  <a:lnTo>
                    <a:pt x="493" y="1470"/>
                  </a:lnTo>
                  <a:lnTo>
                    <a:pt x="494" y="1472"/>
                  </a:lnTo>
                  <a:lnTo>
                    <a:pt x="498" y="1475"/>
                  </a:lnTo>
                  <a:lnTo>
                    <a:pt x="499" y="1480"/>
                  </a:lnTo>
                  <a:lnTo>
                    <a:pt x="501" y="1482"/>
                  </a:lnTo>
                  <a:lnTo>
                    <a:pt x="505" y="1482"/>
                  </a:lnTo>
                  <a:lnTo>
                    <a:pt x="513" y="1487"/>
                  </a:lnTo>
                  <a:lnTo>
                    <a:pt x="518" y="1489"/>
                  </a:lnTo>
                  <a:lnTo>
                    <a:pt x="525" y="1489"/>
                  </a:lnTo>
                  <a:lnTo>
                    <a:pt x="528" y="1487"/>
                  </a:lnTo>
                  <a:lnTo>
                    <a:pt x="530" y="1486"/>
                  </a:lnTo>
                  <a:lnTo>
                    <a:pt x="532" y="1479"/>
                  </a:lnTo>
                  <a:lnTo>
                    <a:pt x="532" y="1462"/>
                  </a:lnTo>
                  <a:lnTo>
                    <a:pt x="528" y="1460"/>
                  </a:lnTo>
                  <a:lnTo>
                    <a:pt x="527" y="1458"/>
                  </a:lnTo>
                  <a:lnTo>
                    <a:pt x="527" y="1455"/>
                  </a:lnTo>
                  <a:lnTo>
                    <a:pt x="527" y="1453"/>
                  </a:lnTo>
                  <a:lnTo>
                    <a:pt x="530" y="1446"/>
                  </a:lnTo>
                  <a:lnTo>
                    <a:pt x="532" y="1441"/>
                  </a:lnTo>
                  <a:lnTo>
                    <a:pt x="537" y="1445"/>
                  </a:lnTo>
                  <a:lnTo>
                    <a:pt x="544" y="1446"/>
                  </a:lnTo>
                  <a:lnTo>
                    <a:pt x="551" y="1448"/>
                  </a:lnTo>
                  <a:lnTo>
                    <a:pt x="559" y="1448"/>
                  </a:lnTo>
                  <a:lnTo>
                    <a:pt x="566" y="1448"/>
                  </a:lnTo>
                  <a:lnTo>
                    <a:pt x="569" y="1451"/>
                  </a:lnTo>
                  <a:lnTo>
                    <a:pt x="571" y="1457"/>
                  </a:lnTo>
                  <a:lnTo>
                    <a:pt x="573" y="1462"/>
                  </a:lnTo>
                  <a:lnTo>
                    <a:pt x="580" y="1457"/>
                  </a:lnTo>
                  <a:lnTo>
                    <a:pt x="590" y="1455"/>
                  </a:lnTo>
                  <a:lnTo>
                    <a:pt x="602" y="1455"/>
                  </a:lnTo>
                  <a:lnTo>
                    <a:pt x="614" y="1455"/>
                  </a:lnTo>
                  <a:lnTo>
                    <a:pt x="617" y="1448"/>
                  </a:lnTo>
                  <a:lnTo>
                    <a:pt x="622" y="1443"/>
                  </a:lnTo>
                  <a:lnTo>
                    <a:pt x="627" y="1438"/>
                  </a:lnTo>
                  <a:lnTo>
                    <a:pt x="634" y="1434"/>
                  </a:lnTo>
                  <a:lnTo>
                    <a:pt x="641" y="1434"/>
                  </a:lnTo>
                  <a:lnTo>
                    <a:pt x="648" y="1445"/>
                  </a:lnTo>
                  <a:lnTo>
                    <a:pt x="650" y="1446"/>
                  </a:lnTo>
                  <a:lnTo>
                    <a:pt x="653" y="1457"/>
                  </a:lnTo>
                  <a:lnTo>
                    <a:pt x="655" y="1463"/>
                  </a:lnTo>
                  <a:lnTo>
                    <a:pt x="656" y="1480"/>
                  </a:lnTo>
                  <a:lnTo>
                    <a:pt x="656" y="1482"/>
                  </a:lnTo>
                  <a:lnTo>
                    <a:pt x="655" y="1487"/>
                  </a:lnTo>
                  <a:lnTo>
                    <a:pt x="653" y="1492"/>
                  </a:lnTo>
                  <a:lnTo>
                    <a:pt x="646" y="1501"/>
                  </a:lnTo>
                  <a:lnTo>
                    <a:pt x="639" y="1508"/>
                  </a:lnTo>
                  <a:lnTo>
                    <a:pt x="636" y="1511"/>
                  </a:lnTo>
                  <a:lnTo>
                    <a:pt x="634" y="1516"/>
                  </a:lnTo>
                  <a:lnTo>
                    <a:pt x="627" y="1515"/>
                  </a:lnTo>
                  <a:lnTo>
                    <a:pt x="624" y="1509"/>
                  </a:lnTo>
                  <a:lnTo>
                    <a:pt x="615" y="1501"/>
                  </a:lnTo>
                  <a:lnTo>
                    <a:pt x="612" y="1496"/>
                  </a:lnTo>
                  <a:lnTo>
                    <a:pt x="607" y="1492"/>
                  </a:lnTo>
                  <a:lnTo>
                    <a:pt x="602" y="1489"/>
                  </a:lnTo>
                  <a:lnTo>
                    <a:pt x="593" y="1489"/>
                  </a:lnTo>
                  <a:lnTo>
                    <a:pt x="566" y="1489"/>
                  </a:lnTo>
                  <a:lnTo>
                    <a:pt x="556" y="1491"/>
                  </a:lnTo>
                  <a:lnTo>
                    <a:pt x="549" y="1494"/>
                  </a:lnTo>
                  <a:lnTo>
                    <a:pt x="544" y="1499"/>
                  </a:lnTo>
                  <a:lnTo>
                    <a:pt x="539" y="1506"/>
                  </a:lnTo>
                  <a:lnTo>
                    <a:pt x="530" y="1521"/>
                  </a:lnTo>
                  <a:lnTo>
                    <a:pt x="525" y="1537"/>
                  </a:lnTo>
                  <a:lnTo>
                    <a:pt x="520" y="1538"/>
                  </a:lnTo>
                  <a:lnTo>
                    <a:pt x="518" y="1540"/>
                  </a:lnTo>
                  <a:lnTo>
                    <a:pt x="516" y="1542"/>
                  </a:lnTo>
                  <a:lnTo>
                    <a:pt x="518" y="1544"/>
                  </a:lnTo>
                  <a:lnTo>
                    <a:pt x="515" y="1544"/>
                  </a:lnTo>
                  <a:lnTo>
                    <a:pt x="513" y="1542"/>
                  </a:lnTo>
                  <a:lnTo>
                    <a:pt x="508" y="1537"/>
                  </a:lnTo>
                  <a:lnTo>
                    <a:pt x="503" y="1532"/>
                  </a:lnTo>
                  <a:lnTo>
                    <a:pt x="501" y="1530"/>
                  </a:lnTo>
                  <a:lnTo>
                    <a:pt x="498" y="1530"/>
                  </a:lnTo>
                  <a:lnTo>
                    <a:pt x="494" y="1532"/>
                  </a:lnTo>
                  <a:lnTo>
                    <a:pt x="491" y="1533"/>
                  </a:lnTo>
                  <a:lnTo>
                    <a:pt x="487" y="1537"/>
                  </a:lnTo>
                  <a:lnTo>
                    <a:pt x="484" y="1537"/>
                  </a:lnTo>
                  <a:lnTo>
                    <a:pt x="481" y="1537"/>
                  </a:lnTo>
                  <a:lnTo>
                    <a:pt x="479" y="1538"/>
                  </a:lnTo>
                  <a:lnTo>
                    <a:pt x="477" y="1544"/>
                  </a:lnTo>
                  <a:lnTo>
                    <a:pt x="476" y="1549"/>
                  </a:lnTo>
                  <a:lnTo>
                    <a:pt x="474" y="1550"/>
                  </a:lnTo>
                  <a:lnTo>
                    <a:pt x="470" y="1550"/>
                  </a:lnTo>
                  <a:lnTo>
                    <a:pt x="465" y="1561"/>
                  </a:lnTo>
                  <a:lnTo>
                    <a:pt x="460" y="1571"/>
                  </a:lnTo>
                  <a:lnTo>
                    <a:pt x="458" y="1585"/>
                  </a:lnTo>
                  <a:lnTo>
                    <a:pt x="457" y="1598"/>
                  </a:lnTo>
                  <a:lnTo>
                    <a:pt x="453" y="1626"/>
                  </a:lnTo>
                  <a:lnTo>
                    <a:pt x="450" y="1653"/>
                  </a:lnTo>
                  <a:lnTo>
                    <a:pt x="453" y="1660"/>
                  </a:lnTo>
                  <a:lnTo>
                    <a:pt x="457" y="1667"/>
                  </a:lnTo>
                  <a:lnTo>
                    <a:pt x="458" y="1675"/>
                  </a:lnTo>
                  <a:lnTo>
                    <a:pt x="460" y="1679"/>
                  </a:lnTo>
                  <a:lnTo>
                    <a:pt x="464" y="1680"/>
                  </a:lnTo>
                  <a:lnTo>
                    <a:pt x="465" y="1675"/>
                  </a:lnTo>
                  <a:lnTo>
                    <a:pt x="467" y="1673"/>
                  </a:lnTo>
                  <a:lnTo>
                    <a:pt x="470" y="1673"/>
                  </a:lnTo>
                  <a:lnTo>
                    <a:pt x="470" y="1667"/>
                  </a:lnTo>
                  <a:lnTo>
                    <a:pt x="472" y="1661"/>
                  </a:lnTo>
                  <a:lnTo>
                    <a:pt x="474" y="1660"/>
                  </a:lnTo>
                  <a:lnTo>
                    <a:pt x="477" y="1660"/>
                  </a:lnTo>
                  <a:lnTo>
                    <a:pt x="486" y="1660"/>
                  </a:lnTo>
                  <a:lnTo>
                    <a:pt x="493" y="1658"/>
                  </a:lnTo>
                  <a:lnTo>
                    <a:pt x="498" y="1655"/>
                  </a:lnTo>
                  <a:lnTo>
                    <a:pt x="505" y="1653"/>
                  </a:lnTo>
                  <a:lnTo>
                    <a:pt x="506" y="1648"/>
                  </a:lnTo>
                  <a:lnTo>
                    <a:pt x="508" y="1646"/>
                  </a:lnTo>
                  <a:lnTo>
                    <a:pt x="511" y="1646"/>
                  </a:lnTo>
                  <a:lnTo>
                    <a:pt x="513" y="1641"/>
                  </a:lnTo>
                  <a:lnTo>
                    <a:pt x="515" y="1639"/>
                  </a:lnTo>
                  <a:lnTo>
                    <a:pt x="518" y="1639"/>
                  </a:lnTo>
                  <a:lnTo>
                    <a:pt x="522" y="1639"/>
                  </a:lnTo>
                  <a:lnTo>
                    <a:pt x="523" y="1641"/>
                  </a:lnTo>
                  <a:lnTo>
                    <a:pt x="525" y="1646"/>
                  </a:lnTo>
                  <a:lnTo>
                    <a:pt x="530" y="1648"/>
                  </a:lnTo>
                  <a:lnTo>
                    <a:pt x="532" y="1650"/>
                  </a:lnTo>
                  <a:lnTo>
                    <a:pt x="532" y="1653"/>
                  </a:lnTo>
                  <a:lnTo>
                    <a:pt x="537" y="1648"/>
                  </a:lnTo>
                  <a:lnTo>
                    <a:pt x="542" y="1643"/>
                  </a:lnTo>
                  <a:lnTo>
                    <a:pt x="544" y="1634"/>
                  </a:lnTo>
                  <a:lnTo>
                    <a:pt x="545" y="1626"/>
                  </a:lnTo>
                  <a:lnTo>
                    <a:pt x="540" y="1624"/>
                  </a:lnTo>
                  <a:lnTo>
                    <a:pt x="539" y="1622"/>
                  </a:lnTo>
                  <a:lnTo>
                    <a:pt x="539" y="1619"/>
                  </a:lnTo>
                  <a:lnTo>
                    <a:pt x="537" y="1615"/>
                  </a:lnTo>
                  <a:lnTo>
                    <a:pt x="533" y="1615"/>
                  </a:lnTo>
                  <a:lnTo>
                    <a:pt x="530" y="1617"/>
                  </a:lnTo>
                  <a:lnTo>
                    <a:pt x="525" y="1619"/>
                  </a:lnTo>
                  <a:lnTo>
                    <a:pt x="523" y="1622"/>
                  </a:lnTo>
                  <a:lnTo>
                    <a:pt x="522" y="1624"/>
                  </a:lnTo>
                  <a:lnTo>
                    <a:pt x="520" y="1622"/>
                  </a:lnTo>
                  <a:lnTo>
                    <a:pt x="518" y="1619"/>
                  </a:lnTo>
                  <a:lnTo>
                    <a:pt x="518" y="1605"/>
                  </a:lnTo>
                  <a:lnTo>
                    <a:pt x="518" y="1591"/>
                  </a:lnTo>
                  <a:lnTo>
                    <a:pt x="520" y="1586"/>
                  </a:lnTo>
                  <a:lnTo>
                    <a:pt x="522" y="1581"/>
                  </a:lnTo>
                  <a:lnTo>
                    <a:pt x="527" y="1579"/>
                  </a:lnTo>
                  <a:lnTo>
                    <a:pt x="532" y="1578"/>
                  </a:lnTo>
                  <a:lnTo>
                    <a:pt x="545" y="1578"/>
                  </a:lnTo>
                  <a:lnTo>
                    <a:pt x="547" y="1573"/>
                  </a:lnTo>
                  <a:lnTo>
                    <a:pt x="549" y="1571"/>
                  </a:lnTo>
                  <a:lnTo>
                    <a:pt x="552" y="1571"/>
                  </a:lnTo>
                  <a:lnTo>
                    <a:pt x="552" y="1568"/>
                  </a:lnTo>
                  <a:lnTo>
                    <a:pt x="556" y="1566"/>
                  </a:lnTo>
                  <a:lnTo>
                    <a:pt x="563" y="1566"/>
                  </a:lnTo>
                  <a:lnTo>
                    <a:pt x="569" y="1568"/>
                  </a:lnTo>
                  <a:lnTo>
                    <a:pt x="573" y="1571"/>
                  </a:lnTo>
                  <a:lnTo>
                    <a:pt x="573" y="1574"/>
                  </a:lnTo>
                  <a:lnTo>
                    <a:pt x="573" y="1578"/>
                  </a:lnTo>
                  <a:lnTo>
                    <a:pt x="573" y="1581"/>
                  </a:lnTo>
                  <a:lnTo>
                    <a:pt x="573" y="1585"/>
                  </a:lnTo>
                  <a:lnTo>
                    <a:pt x="576" y="1586"/>
                  </a:lnTo>
                  <a:lnTo>
                    <a:pt x="578" y="1588"/>
                  </a:lnTo>
                  <a:lnTo>
                    <a:pt x="580" y="1591"/>
                  </a:lnTo>
                  <a:lnTo>
                    <a:pt x="580" y="1593"/>
                  </a:lnTo>
                  <a:lnTo>
                    <a:pt x="581" y="1612"/>
                  </a:lnTo>
                  <a:lnTo>
                    <a:pt x="580" y="1620"/>
                  </a:lnTo>
                  <a:lnTo>
                    <a:pt x="578" y="1629"/>
                  </a:lnTo>
                  <a:lnTo>
                    <a:pt x="576" y="1632"/>
                  </a:lnTo>
                  <a:lnTo>
                    <a:pt x="571" y="1643"/>
                  </a:lnTo>
                  <a:lnTo>
                    <a:pt x="568" y="1648"/>
                  </a:lnTo>
                  <a:lnTo>
                    <a:pt x="566" y="1653"/>
                  </a:lnTo>
                  <a:lnTo>
                    <a:pt x="573" y="1651"/>
                  </a:lnTo>
                  <a:lnTo>
                    <a:pt x="580" y="1650"/>
                  </a:lnTo>
                  <a:lnTo>
                    <a:pt x="585" y="1646"/>
                  </a:lnTo>
                  <a:lnTo>
                    <a:pt x="593" y="1646"/>
                  </a:lnTo>
                  <a:lnTo>
                    <a:pt x="597" y="1641"/>
                  </a:lnTo>
                  <a:lnTo>
                    <a:pt x="600" y="1636"/>
                  </a:lnTo>
                  <a:lnTo>
                    <a:pt x="605" y="1632"/>
                  </a:lnTo>
                  <a:lnTo>
                    <a:pt x="614" y="1632"/>
                  </a:lnTo>
                  <a:lnTo>
                    <a:pt x="614" y="1638"/>
                  </a:lnTo>
                  <a:lnTo>
                    <a:pt x="614" y="1643"/>
                  </a:lnTo>
                  <a:lnTo>
                    <a:pt x="619" y="1648"/>
                  </a:lnTo>
                  <a:lnTo>
                    <a:pt x="621" y="1655"/>
                  </a:lnTo>
                  <a:lnTo>
                    <a:pt x="622" y="1660"/>
                  </a:lnTo>
                  <a:lnTo>
                    <a:pt x="621" y="1667"/>
                  </a:lnTo>
                  <a:lnTo>
                    <a:pt x="621" y="1672"/>
                  </a:lnTo>
                  <a:lnTo>
                    <a:pt x="622" y="1675"/>
                  </a:lnTo>
                  <a:lnTo>
                    <a:pt x="626" y="1677"/>
                  </a:lnTo>
                  <a:lnTo>
                    <a:pt x="629" y="1679"/>
                  </a:lnTo>
                  <a:lnTo>
                    <a:pt x="638" y="1680"/>
                  </a:lnTo>
                  <a:lnTo>
                    <a:pt x="639" y="1684"/>
                  </a:lnTo>
                  <a:lnTo>
                    <a:pt x="641" y="1687"/>
                  </a:lnTo>
                  <a:lnTo>
                    <a:pt x="646" y="1687"/>
                  </a:lnTo>
                  <a:lnTo>
                    <a:pt x="650" y="1690"/>
                  </a:lnTo>
                  <a:lnTo>
                    <a:pt x="651" y="1694"/>
                  </a:lnTo>
                  <a:lnTo>
                    <a:pt x="651" y="1697"/>
                  </a:lnTo>
                  <a:lnTo>
                    <a:pt x="653" y="1702"/>
                  </a:lnTo>
                  <a:lnTo>
                    <a:pt x="655" y="1711"/>
                  </a:lnTo>
                  <a:lnTo>
                    <a:pt x="658" y="1718"/>
                  </a:lnTo>
                  <a:lnTo>
                    <a:pt x="656" y="1723"/>
                  </a:lnTo>
                  <a:lnTo>
                    <a:pt x="655" y="1728"/>
                  </a:lnTo>
                  <a:lnTo>
                    <a:pt x="655" y="1731"/>
                  </a:lnTo>
                  <a:lnTo>
                    <a:pt x="655" y="1742"/>
                  </a:lnTo>
                  <a:lnTo>
                    <a:pt x="656" y="1745"/>
                  </a:lnTo>
                  <a:lnTo>
                    <a:pt x="658" y="1748"/>
                  </a:lnTo>
                  <a:lnTo>
                    <a:pt x="660" y="1752"/>
                  </a:lnTo>
                  <a:lnTo>
                    <a:pt x="662" y="1755"/>
                  </a:lnTo>
                  <a:lnTo>
                    <a:pt x="662" y="1759"/>
                  </a:lnTo>
                  <a:lnTo>
                    <a:pt x="663" y="1760"/>
                  </a:lnTo>
                  <a:lnTo>
                    <a:pt x="668" y="1762"/>
                  </a:lnTo>
                  <a:lnTo>
                    <a:pt x="679" y="1769"/>
                  </a:lnTo>
                  <a:lnTo>
                    <a:pt x="689" y="1776"/>
                  </a:lnTo>
                  <a:lnTo>
                    <a:pt x="692" y="1776"/>
                  </a:lnTo>
                  <a:lnTo>
                    <a:pt x="699" y="1776"/>
                  </a:lnTo>
                  <a:lnTo>
                    <a:pt x="704" y="1771"/>
                  </a:lnTo>
                  <a:lnTo>
                    <a:pt x="711" y="1765"/>
                  </a:lnTo>
                  <a:lnTo>
                    <a:pt x="725" y="1757"/>
                  </a:lnTo>
                  <a:lnTo>
                    <a:pt x="726" y="1755"/>
                  </a:lnTo>
                  <a:lnTo>
                    <a:pt x="730" y="1755"/>
                  </a:lnTo>
                  <a:lnTo>
                    <a:pt x="732" y="1755"/>
                  </a:lnTo>
                  <a:lnTo>
                    <a:pt x="733" y="1754"/>
                  </a:lnTo>
                  <a:lnTo>
                    <a:pt x="735" y="1748"/>
                  </a:lnTo>
                  <a:lnTo>
                    <a:pt x="737" y="1735"/>
                  </a:lnTo>
                  <a:lnTo>
                    <a:pt x="738" y="1730"/>
                  </a:lnTo>
                  <a:lnTo>
                    <a:pt x="740" y="1728"/>
                  </a:lnTo>
                  <a:lnTo>
                    <a:pt x="743" y="1728"/>
                  </a:lnTo>
                  <a:lnTo>
                    <a:pt x="750" y="1725"/>
                  </a:lnTo>
                  <a:lnTo>
                    <a:pt x="755" y="1723"/>
                  </a:lnTo>
                  <a:lnTo>
                    <a:pt x="759" y="1725"/>
                  </a:lnTo>
                  <a:lnTo>
                    <a:pt x="761" y="1726"/>
                  </a:lnTo>
                  <a:lnTo>
                    <a:pt x="764" y="1735"/>
                  </a:lnTo>
                  <a:lnTo>
                    <a:pt x="771" y="1735"/>
                  </a:lnTo>
                  <a:lnTo>
                    <a:pt x="774" y="1738"/>
                  </a:lnTo>
                  <a:lnTo>
                    <a:pt x="776" y="1743"/>
                  </a:lnTo>
                  <a:lnTo>
                    <a:pt x="778" y="1748"/>
                  </a:lnTo>
                  <a:lnTo>
                    <a:pt x="779" y="1754"/>
                  </a:lnTo>
                  <a:lnTo>
                    <a:pt x="781" y="1757"/>
                  </a:lnTo>
                  <a:lnTo>
                    <a:pt x="788" y="1762"/>
                  </a:lnTo>
                  <a:lnTo>
                    <a:pt x="795" y="1767"/>
                  </a:lnTo>
                  <a:lnTo>
                    <a:pt x="796" y="1771"/>
                  </a:lnTo>
                  <a:lnTo>
                    <a:pt x="798" y="1776"/>
                  </a:lnTo>
                  <a:lnTo>
                    <a:pt x="803" y="1772"/>
                  </a:lnTo>
                  <a:lnTo>
                    <a:pt x="808" y="1769"/>
                  </a:lnTo>
                  <a:lnTo>
                    <a:pt x="812" y="1764"/>
                  </a:lnTo>
                  <a:lnTo>
                    <a:pt x="818" y="1762"/>
                  </a:lnTo>
                  <a:lnTo>
                    <a:pt x="820" y="1760"/>
                  </a:lnTo>
                  <a:lnTo>
                    <a:pt x="822" y="1759"/>
                  </a:lnTo>
                  <a:lnTo>
                    <a:pt x="825" y="1755"/>
                  </a:lnTo>
                  <a:lnTo>
                    <a:pt x="830" y="1754"/>
                  </a:lnTo>
                  <a:lnTo>
                    <a:pt x="832" y="1752"/>
                  </a:lnTo>
                  <a:lnTo>
                    <a:pt x="832" y="1748"/>
                  </a:lnTo>
                  <a:lnTo>
                    <a:pt x="834" y="1743"/>
                  </a:lnTo>
                  <a:lnTo>
                    <a:pt x="836" y="1742"/>
                  </a:lnTo>
                  <a:lnTo>
                    <a:pt x="839" y="1742"/>
                  </a:lnTo>
                  <a:lnTo>
                    <a:pt x="854" y="1736"/>
                  </a:lnTo>
                  <a:lnTo>
                    <a:pt x="873" y="1731"/>
                  </a:lnTo>
                  <a:lnTo>
                    <a:pt x="892" y="1728"/>
                  </a:lnTo>
                  <a:lnTo>
                    <a:pt x="914" y="1728"/>
                  </a:lnTo>
                  <a:lnTo>
                    <a:pt x="916" y="1723"/>
                  </a:lnTo>
                  <a:lnTo>
                    <a:pt x="917" y="1721"/>
                  </a:lnTo>
                  <a:lnTo>
                    <a:pt x="921" y="1721"/>
                  </a:lnTo>
                  <a:lnTo>
                    <a:pt x="921" y="1716"/>
                  </a:lnTo>
                  <a:lnTo>
                    <a:pt x="921" y="1711"/>
                  </a:lnTo>
                  <a:lnTo>
                    <a:pt x="924" y="1709"/>
                  </a:lnTo>
                  <a:lnTo>
                    <a:pt x="926" y="1707"/>
                  </a:lnTo>
                  <a:lnTo>
                    <a:pt x="934" y="1704"/>
                  </a:lnTo>
                  <a:lnTo>
                    <a:pt x="938" y="1702"/>
                  </a:lnTo>
                  <a:lnTo>
                    <a:pt x="941" y="1701"/>
                  </a:lnTo>
                  <a:lnTo>
                    <a:pt x="955" y="1701"/>
                  </a:lnTo>
                  <a:lnTo>
                    <a:pt x="957" y="1696"/>
                  </a:lnTo>
                  <a:lnTo>
                    <a:pt x="958" y="1694"/>
                  </a:lnTo>
                  <a:lnTo>
                    <a:pt x="962" y="1694"/>
                  </a:lnTo>
                  <a:lnTo>
                    <a:pt x="975" y="1692"/>
                  </a:lnTo>
                  <a:lnTo>
                    <a:pt x="987" y="1694"/>
                  </a:lnTo>
                  <a:lnTo>
                    <a:pt x="1011" y="1696"/>
                  </a:lnTo>
                  <a:lnTo>
                    <a:pt x="1030" y="1702"/>
                  </a:lnTo>
                  <a:lnTo>
                    <a:pt x="1050" y="1707"/>
                  </a:lnTo>
                  <a:lnTo>
                    <a:pt x="1061" y="1709"/>
                  </a:lnTo>
                  <a:lnTo>
                    <a:pt x="1069" y="1707"/>
                  </a:lnTo>
                  <a:lnTo>
                    <a:pt x="1084" y="1704"/>
                  </a:lnTo>
                  <a:lnTo>
                    <a:pt x="1100" y="1701"/>
                  </a:lnTo>
                  <a:lnTo>
                    <a:pt x="1108" y="1701"/>
                  </a:lnTo>
                  <a:lnTo>
                    <a:pt x="1119" y="1701"/>
                  </a:lnTo>
                  <a:lnTo>
                    <a:pt x="1120" y="1694"/>
                  </a:lnTo>
                  <a:lnTo>
                    <a:pt x="1124" y="1689"/>
                  </a:lnTo>
                  <a:lnTo>
                    <a:pt x="1126" y="1682"/>
                  </a:lnTo>
                  <a:lnTo>
                    <a:pt x="1126" y="1673"/>
                  </a:lnTo>
                  <a:lnTo>
                    <a:pt x="1122" y="1673"/>
                  </a:lnTo>
                  <a:lnTo>
                    <a:pt x="1120" y="1670"/>
                  </a:lnTo>
                  <a:lnTo>
                    <a:pt x="1122" y="1668"/>
                  </a:lnTo>
                  <a:lnTo>
                    <a:pt x="1126" y="1667"/>
                  </a:lnTo>
                  <a:lnTo>
                    <a:pt x="1132" y="1667"/>
                  </a:lnTo>
                  <a:lnTo>
                    <a:pt x="1132" y="1663"/>
                  </a:lnTo>
                  <a:lnTo>
                    <a:pt x="1136" y="1661"/>
                  </a:lnTo>
                  <a:lnTo>
                    <a:pt x="1137" y="1663"/>
                  </a:lnTo>
                  <a:lnTo>
                    <a:pt x="1139" y="1667"/>
                  </a:lnTo>
                  <a:lnTo>
                    <a:pt x="1148" y="1672"/>
                  </a:lnTo>
                  <a:lnTo>
                    <a:pt x="1156" y="1679"/>
                  </a:lnTo>
                  <a:lnTo>
                    <a:pt x="1170" y="1694"/>
                  </a:lnTo>
                  <a:lnTo>
                    <a:pt x="1177" y="1702"/>
                  </a:lnTo>
                  <a:lnTo>
                    <a:pt x="1184" y="1709"/>
                  </a:lnTo>
                  <a:lnTo>
                    <a:pt x="1194" y="1713"/>
                  </a:lnTo>
                  <a:lnTo>
                    <a:pt x="1207" y="1714"/>
                  </a:lnTo>
                  <a:lnTo>
                    <a:pt x="1207" y="1701"/>
                  </a:lnTo>
                  <a:lnTo>
                    <a:pt x="1207" y="1687"/>
                  </a:lnTo>
                  <a:lnTo>
                    <a:pt x="1209" y="1682"/>
                  </a:lnTo>
                  <a:lnTo>
                    <a:pt x="1211" y="1677"/>
                  </a:lnTo>
                  <a:lnTo>
                    <a:pt x="1216" y="1675"/>
                  </a:lnTo>
                  <a:lnTo>
                    <a:pt x="1221" y="1673"/>
                  </a:lnTo>
                  <a:lnTo>
                    <a:pt x="1233" y="1682"/>
                  </a:lnTo>
                  <a:lnTo>
                    <a:pt x="1243" y="1692"/>
                  </a:lnTo>
                  <a:lnTo>
                    <a:pt x="1254" y="1702"/>
                  </a:lnTo>
                  <a:lnTo>
                    <a:pt x="1262" y="1714"/>
                  </a:lnTo>
                  <a:lnTo>
                    <a:pt x="1259" y="1716"/>
                  </a:lnTo>
                  <a:lnTo>
                    <a:pt x="1257" y="1719"/>
                  </a:lnTo>
                  <a:lnTo>
                    <a:pt x="1255" y="1723"/>
                  </a:lnTo>
                  <a:lnTo>
                    <a:pt x="1255" y="1728"/>
                  </a:lnTo>
                  <a:lnTo>
                    <a:pt x="1264" y="1728"/>
                  </a:lnTo>
                  <a:lnTo>
                    <a:pt x="1272" y="1728"/>
                  </a:lnTo>
                  <a:lnTo>
                    <a:pt x="1276" y="1728"/>
                  </a:lnTo>
                  <a:lnTo>
                    <a:pt x="1281" y="1728"/>
                  </a:lnTo>
                  <a:lnTo>
                    <a:pt x="1286" y="1730"/>
                  </a:lnTo>
                  <a:lnTo>
                    <a:pt x="1294" y="1733"/>
                  </a:lnTo>
                  <a:lnTo>
                    <a:pt x="1301" y="1736"/>
                  </a:lnTo>
                  <a:lnTo>
                    <a:pt x="1305" y="1736"/>
                  </a:lnTo>
                  <a:lnTo>
                    <a:pt x="1310" y="1735"/>
                  </a:lnTo>
                  <a:lnTo>
                    <a:pt x="1312" y="1736"/>
                  </a:lnTo>
                  <a:lnTo>
                    <a:pt x="1320" y="1742"/>
                  </a:lnTo>
                  <a:lnTo>
                    <a:pt x="1323" y="1742"/>
                  </a:lnTo>
                  <a:lnTo>
                    <a:pt x="1330" y="1738"/>
                  </a:lnTo>
                  <a:lnTo>
                    <a:pt x="1332" y="1738"/>
                  </a:lnTo>
                  <a:lnTo>
                    <a:pt x="1335" y="1733"/>
                  </a:lnTo>
                  <a:lnTo>
                    <a:pt x="1339" y="1733"/>
                  </a:lnTo>
                  <a:lnTo>
                    <a:pt x="1342" y="1733"/>
                  </a:lnTo>
                  <a:lnTo>
                    <a:pt x="1347" y="1736"/>
                  </a:lnTo>
                  <a:lnTo>
                    <a:pt x="1354" y="1740"/>
                  </a:lnTo>
                  <a:lnTo>
                    <a:pt x="1359" y="1742"/>
                  </a:lnTo>
                  <a:lnTo>
                    <a:pt x="1361" y="1740"/>
                  </a:lnTo>
                  <a:lnTo>
                    <a:pt x="1363" y="1738"/>
                  </a:lnTo>
                  <a:lnTo>
                    <a:pt x="1364" y="1735"/>
                  </a:lnTo>
                  <a:lnTo>
                    <a:pt x="1366" y="1731"/>
                  </a:lnTo>
                  <a:lnTo>
                    <a:pt x="1369" y="1730"/>
                  </a:lnTo>
                  <a:lnTo>
                    <a:pt x="1373" y="1730"/>
                  </a:lnTo>
                  <a:lnTo>
                    <a:pt x="1376" y="1731"/>
                  </a:lnTo>
                  <a:lnTo>
                    <a:pt x="1380" y="1733"/>
                  </a:lnTo>
                  <a:lnTo>
                    <a:pt x="1383" y="1735"/>
                  </a:lnTo>
                  <a:lnTo>
                    <a:pt x="1387" y="1740"/>
                  </a:lnTo>
                  <a:lnTo>
                    <a:pt x="1388" y="1740"/>
                  </a:lnTo>
                  <a:lnTo>
                    <a:pt x="1398" y="1742"/>
                  </a:lnTo>
                  <a:lnTo>
                    <a:pt x="1412" y="1742"/>
                  </a:lnTo>
                  <a:lnTo>
                    <a:pt x="1412" y="1750"/>
                  </a:lnTo>
                  <a:lnTo>
                    <a:pt x="1414" y="1757"/>
                  </a:lnTo>
                  <a:lnTo>
                    <a:pt x="1416" y="1764"/>
                  </a:lnTo>
                  <a:lnTo>
                    <a:pt x="1419" y="1769"/>
                  </a:lnTo>
                  <a:lnTo>
                    <a:pt x="1412" y="1769"/>
                  </a:lnTo>
                  <a:lnTo>
                    <a:pt x="1405" y="1769"/>
                  </a:lnTo>
                  <a:lnTo>
                    <a:pt x="1395" y="1772"/>
                  </a:lnTo>
                  <a:lnTo>
                    <a:pt x="1387" y="1779"/>
                  </a:lnTo>
                  <a:lnTo>
                    <a:pt x="1378" y="1783"/>
                  </a:lnTo>
                  <a:lnTo>
                    <a:pt x="1303" y="1783"/>
                  </a:lnTo>
                  <a:lnTo>
                    <a:pt x="1305" y="1791"/>
                  </a:lnTo>
                  <a:lnTo>
                    <a:pt x="1306" y="1800"/>
                  </a:lnTo>
                  <a:lnTo>
                    <a:pt x="1310" y="1805"/>
                  </a:lnTo>
                  <a:lnTo>
                    <a:pt x="1317" y="1810"/>
                  </a:lnTo>
                  <a:lnTo>
                    <a:pt x="1317" y="1815"/>
                  </a:lnTo>
                  <a:lnTo>
                    <a:pt x="1320" y="1817"/>
                  </a:lnTo>
                  <a:lnTo>
                    <a:pt x="1325" y="1822"/>
                  </a:lnTo>
                  <a:lnTo>
                    <a:pt x="1329" y="1823"/>
                  </a:lnTo>
                  <a:lnTo>
                    <a:pt x="1330" y="1827"/>
                  </a:lnTo>
                  <a:lnTo>
                    <a:pt x="1330" y="1832"/>
                  </a:lnTo>
                  <a:lnTo>
                    <a:pt x="1330" y="1837"/>
                  </a:lnTo>
                  <a:lnTo>
                    <a:pt x="1310" y="1837"/>
                  </a:lnTo>
                  <a:lnTo>
                    <a:pt x="1308" y="1840"/>
                  </a:lnTo>
                  <a:lnTo>
                    <a:pt x="1306" y="1842"/>
                  </a:lnTo>
                  <a:lnTo>
                    <a:pt x="1303" y="1840"/>
                  </a:lnTo>
                  <a:lnTo>
                    <a:pt x="1303" y="1837"/>
                  </a:lnTo>
                  <a:lnTo>
                    <a:pt x="1294" y="1835"/>
                  </a:lnTo>
                  <a:lnTo>
                    <a:pt x="1289" y="1834"/>
                  </a:lnTo>
                  <a:lnTo>
                    <a:pt x="1284" y="1830"/>
                  </a:lnTo>
                  <a:lnTo>
                    <a:pt x="1276" y="1830"/>
                  </a:lnTo>
                  <a:lnTo>
                    <a:pt x="1272" y="1823"/>
                  </a:lnTo>
                  <a:lnTo>
                    <a:pt x="1269" y="1818"/>
                  </a:lnTo>
                  <a:lnTo>
                    <a:pt x="1259" y="1810"/>
                  </a:lnTo>
                  <a:lnTo>
                    <a:pt x="1248" y="1801"/>
                  </a:lnTo>
                  <a:lnTo>
                    <a:pt x="1245" y="1796"/>
                  </a:lnTo>
                  <a:lnTo>
                    <a:pt x="1242" y="1789"/>
                  </a:lnTo>
                  <a:lnTo>
                    <a:pt x="1228" y="1789"/>
                  </a:lnTo>
                  <a:lnTo>
                    <a:pt x="1216" y="1786"/>
                  </a:lnTo>
                  <a:lnTo>
                    <a:pt x="1192" y="1781"/>
                  </a:lnTo>
                  <a:lnTo>
                    <a:pt x="1180" y="1777"/>
                  </a:lnTo>
                  <a:lnTo>
                    <a:pt x="1168" y="1776"/>
                  </a:lnTo>
                  <a:lnTo>
                    <a:pt x="1155" y="1774"/>
                  </a:lnTo>
                  <a:lnTo>
                    <a:pt x="1139" y="1776"/>
                  </a:lnTo>
                  <a:lnTo>
                    <a:pt x="1139" y="1772"/>
                  </a:lnTo>
                  <a:lnTo>
                    <a:pt x="1137" y="1771"/>
                  </a:lnTo>
                  <a:lnTo>
                    <a:pt x="1132" y="1769"/>
                  </a:lnTo>
                  <a:lnTo>
                    <a:pt x="1131" y="1772"/>
                  </a:lnTo>
                  <a:lnTo>
                    <a:pt x="1129" y="1774"/>
                  </a:lnTo>
                  <a:lnTo>
                    <a:pt x="1127" y="1772"/>
                  </a:lnTo>
                  <a:lnTo>
                    <a:pt x="1126" y="1769"/>
                  </a:lnTo>
                  <a:lnTo>
                    <a:pt x="1124" y="1767"/>
                  </a:lnTo>
                  <a:lnTo>
                    <a:pt x="1120" y="1765"/>
                  </a:lnTo>
                  <a:lnTo>
                    <a:pt x="1110" y="1765"/>
                  </a:lnTo>
                  <a:lnTo>
                    <a:pt x="1100" y="1765"/>
                  </a:lnTo>
                  <a:lnTo>
                    <a:pt x="1091" y="1765"/>
                  </a:lnTo>
                  <a:lnTo>
                    <a:pt x="1088" y="1764"/>
                  </a:lnTo>
                  <a:lnTo>
                    <a:pt x="1084" y="1759"/>
                  </a:lnTo>
                  <a:lnTo>
                    <a:pt x="1081" y="1755"/>
                  </a:lnTo>
                  <a:lnTo>
                    <a:pt x="1073" y="1752"/>
                  </a:lnTo>
                  <a:lnTo>
                    <a:pt x="1066" y="1750"/>
                  </a:lnTo>
                  <a:lnTo>
                    <a:pt x="1062" y="1750"/>
                  </a:lnTo>
                  <a:lnTo>
                    <a:pt x="1061" y="1748"/>
                  </a:lnTo>
                  <a:lnTo>
                    <a:pt x="1057" y="1748"/>
                  </a:lnTo>
                  <a:lnTo>
                    <a:pt x="1047" y="1748"/>
                  </a:lnTo>
                  <a:lnTo>
                    <a:pt x="1037" y="1748"/>
                  </a:lnTo>
                  <a:lnTo>
                    <a:pt x="1037" y="1745"/>
                  </a:lnTo>
                  <a:lnTo>
                    <a:pt x="1033" y="1743"/>
                  </a:lnTo>
                  <a:lnTo>
                    <a:pt x="1027" y="1742"/>
                  </a:lnTo>
                  <a:lnTo>
                    <a:pt x="1021" y="1738"/>
                  </a:lnTo>
                  <a:lnTo>
                    <a:pt x="1013" y="1730"/>
                  </a:lnTo>
                  <a:lnTo>
                    <a:pt x="1009" y="1730"/>
                  </a:lnTo>
                  <a:lnTo>
                    <a:pt x="1006" y="1730"/>
                  </a:lnTo>
                  <a:lnTo>
                    <a:pt x="1001" y="1730"/>
                  </a:lnTo>
                  <a:lnTo>
                    <a:pt x="994" y="1726"/>
                  </a:lnTo>
                  <a:lnTo>
                    <a:pt x="984" y="1723"/>
                  </a:lnTo>
                  <a:lnTo>
                    <a:pt x="980" y="1721"/>
                  </a:lnTo>
                  <a:lnTo>
                    <a:pt x="974" y="1721"/>
                  </a:lnTo>
                  <a:lnTo>
                    <a:pt x="970" y="1721"/>
                  </a:lnTo>
                  <a:lnTo>
                    <a:pt x="957" y="1718"/>
                  </a:lnTo>
                  <a:lnTo>
                    <a:pt x="943" y="1714"/>
                  </a:lnTo>
                  <a:lnTo>
                    <a:pt x="938" y="1714"/>
                  </a:lnTo>
                  <a:lnTo>
                    <a:pt x="936" y="1716"/>
                  </a:lnTo>
                  <a:lnTo>
                    <a:pt x="934" y="1718"/>
                  </a:lnTo>
                  <a:lnTo>
                    <a:pt x="926" y="1730"/>
                  </a:lnTo>
                  <a:lnTo>
                    <a:pt x="917" y="1740"/>
                  </a:lnTo>
                  <a:lnTo>
                    <a:pt x="916" y="1742"/>
                  </a:lnTo>
                  <a:lnTo>
                    <a:pt x="911" y="1747"/>
                  </a:lnTo>
                  <a:lnTo>
                    <a:pt x="905" y="1750"/>
                  </a:lnTo>
                  <a:lnTo>
                    <a:pt x="900" y="1752"/>
                  </a:lnTo>
                  <a:lnTo>
                    <a:pt x="895" y="1757"/>
                  </a:lnTo>
                  <a:lnTo>
                    <a:pt x="894" y="1760"/>
                  </a:lnTo>
                  <a:lnTo>
                    <a:pt x="890" y="1767"/>
                  </a:lnTo>
                  <a:lnTo>
                    <a:pt x="888" y="1769"/>
                  </a:lnTo>
                  <a:lnTo>
                    <a:pt x="885" y="1771"/>
                  </a:lnTo>
                  <a:lnTo>
                    <a:pt x="878" y="1772"/>
                  </a:lnTo>
                  <a:lnTo>
                    <a:pt x="875" y="1774"/>
                  </a:lnTo>
                  <a:lnTo>
                    <a:pt x="871" y="1788"/>
                  </a:lnTo>
                  <a:lnTo>
                    <a:pt x="871" y="1796"/>
                  </a:lnTo>
                  <a:lnTo>
                    <a:pt x="873" y="1800"/>
                  </a:lnTo>
                  <a:lnTo>
                    <a:pt x="875" y="1801"/>
                  </a:lnTo>
                  <a:lnTo>
                    <a:pt x="871" y="1801"/>
                  </a:lnTo>
                  <a:lnTo>
                    <a:pt x="868" y="1803"/>
                  </a:lnTo>
                  <a:lnTo>
                    <a:pt x="858" y="1803"/>
                  </a:lnTo>
                  <a:lnTo>
                    <a:pt x="847" y="1805"/>
                  </a:lnTo>
                  <a:lnTo>
                    <a:pt x="841" y="1803"/>
                  </a:lnTo>
                  <a:lnTo>
                    <a:pt x="837" y="1801"/>
                  </a:lnTo>
                  <a:lnTo>
                    <a:pt x="834" y="1798"/>
                  </a:lnTo>
                  <a:lnTo>
                    <a:pt x="832" y="1796"/>
                  </a:lnTo>
                  <a:lnTo>
                    <a:pt x="818" y="1789"/>
                  </a:lnTo>
                  <a:lnTo>
                    <a:pt x="817" y="1794"/>
                  </a:lnTo>
                  <a:lnTo>
                    <a:pt x="815" y="1796"/>
                  </a:lnTo>
                  <a:lnTo>
                    <a:pt x="813" y="1794"/>
                  </a:lnTo>
                  <a:lnTo>
                    <a:pt x="810" y="1793"/>
                  </a:lnTo>
                  <a:lnTo>
                    <a:pt x="807" y="1789"/>
                  </a:lnTo>
                  <a:lnTo>
                    <a:pt x="801" y="1788"/>
                  </a:lnTo>
                  <a:lnTo>
                    <a:pt x="796" y="1788"/>
                  </a:lnTo>
                  <a:lnTo>
                    <a:pt x="791" y="1789"/>
                  </a:lnTo>
                  <a:lnTo>
                    <a:pt x="786" y="1786"/>
                  </a:lnTo>
                  <a:lnTo>
                    <a:pt x="781" y="1786"/>
                  </a:lnTo>
                  <a:lnTo>
                    <a:pt x="771" y="1789"/>
                  </a:lnTo>
                  <a:lnTo>
                    <a:pt x="767" y="1789"/>
                  </a:lnTo>
                  <a:lnTo>
                    <a:pt x="764" y="1791"/>
                  </a:lnTo>
                  <a:lnTo>
                    <a:pt x="759" y="1796"/>
                  </a:lnTo>
                  <a:lnTo>
                    <a:pt x="757" y="1803"/>
                  </a:lnTo>
                  <a:lnTo>
                    <a:pt x="757" y="1812"/>
                  </a:lnTo>
                  <a:lnTo>
                    <a:pt x="757" y="1829"/>
                  </a:lnTo>
                  <a:lnTo>
                    <a:pt x="754" y="1837"/>
                  </a:lnTo>
                  <a:lnTo>
                    <a:pt x="750" y="1844"/>
                  </a:lnTo>
                  <a:lnTo>
                    <a:pt x="749" y="1851"/>
                  </a:lnTo>
                  <a:lnTo>
                    <a:pt x="747" y="1858"/>
                  </a:lnTo>
                  <a:lnTo>
                    <a:pt x="742" y="1869"/>
                  </a:lnTo>
                  <a:lnTo>
                    <a:pt x="738" y="1883"/>
                  </a:lnTo>
                  <a:lnTo>
                    <a:pt x="737" y="1890"/>
                  </a:lnTo>
                  <a:lnTo>
                    <a:pt x="737" y="1898"/>
                  </a:lnTo>
                  <a:lnTo>
                    <a:pt x="721" y="1909"/>
                  </a:lnTo>
                  <a:lnTo>
                    <a:pt x="709" y="1922"/>
                  </a:lnTo>
                  <a:lnTo>
                    <a:pt x="697" y="1936"/>
                  </a:lnTo>
                  <a:lnTo>
                    <a:pt x="689" y="1953"/>
                  </a:lnTo>
                  <a:lnTo>
                    <a:pt x="692" y="1958"/>
                  </a:lnTo>
                  <a:lnTo>
                    <a:pt x="694" y="1965"/>
                  </a:lnTo>
                  <a:lnTo>
                    <a:pt x="696" y="1967"/>
                  </a:lnTo>
                  <a:lnTo>
                    <a:pt x="697" y="1975"/>
                  </a:lnTo>
                  <a:lnTo>
                    <a:pt x="699" y="1980"/>
                  </a:lnTo>
                  <a:lnTo>
                    <a:pt x="704" y="1982"/>
                  </a:lnTo>
                  <a:lnTo>
                    <a:pt x="708" y="1984"/>
                  </a:lnTo>
                  <a:lnTo>
                    <a:pt x="718" y="1982"/>
                  </a:lnTo>
                  <a:lnTo>
                    <a:pt x="723" y="1982"/>
                  </a:lnTo>
                  <a:lnTo>
                    <a:pt x="726" y="1982"/>
                  </a:lnTo>
                  <a:lnTo>
                    <a:pt x="730" y="1984"/>
                  </a:lnTo>
                  <a:lnTo>
                    <a:pt x="738" y="1987"/>
                  </a:lnTo>
                  <a:lnTo>
                    <a:pt x="743" y="1989"/>
                  </a:lnTo>
                  <a:lnTo>
                    <a:pt x="750" y="1987"/>
                  </a:lnTo>
                  <a:lnTo>
                    <a:pt x="754" y="1994"/>
                  </a:lnTo>
                  <a:lnTo>
                    <a:pt x="759" y="1999"/>
                  </a:lnTo>
                  <a:lnTo>
                    <a:pt x="769" y="2009"/>
                  </a:lnTo>
                  <a:lnTo>
                    <a:pt x="772" y="2016"/>
                  </a:lnTo>
                  <a:lnTo>
                    <a:pt x="776" y="2023"/>
                  </a:lnTo>
                  <a:lnTo>
                    <a:pt x="778" y="2031"/>
                  </a:lnTo>
                  <a:lnTo>
                    <a:pt x="778" y="2042"/>
                  </a:lnTo>
                  <a:lnTo>
                    <a:pt x="784" y="2040"/>
                  </a:lnTo>
                  <a:lnTo>
                    <a:pt x="791" y="2040"/>
                  </a:lnTo>
                  <a:lnTo>
                    <a:pt x="800" y="2043"/>
                  </a:lnTo>
                  <a:lnTo>
                    <a:pt x="808" y="2047"/>
                  </a:lnTo>
                  <a:lnTo>
                    <a:pt x="813" y="2049"/>
                  </a:lnTo>
                  <a:lnTo>
                    <a:pt x="818" y="2049"/>
                  </a:lnTo>
                  <a:lnTo>
                    <a:pt x="820" y="2052"/>
                  </a:lnTo>
                  <a:lnTo>
                    <a:pt x="824" y="2054"/>
                  </a:lnTo>
                  <a:lnTo>
                    <a:pt x="832" y="2055"/>
                  </a:lnTo>
                  <a:lnTo>
                    <a:pt x="836" y="2062"/>
                  </a:lnTo>
                  <a:lnTo>
                    <a:pt x="841" y="2069"/>
                  </a:lnTo>
                  <a:lnTo>
                    <a:pt x="853" y="2079"/>
                  </a:lnTo>
                  <a:lnTo>
                    <a:pt x="880" y="2096"/>
                  </a:lnTo>
                  <a:lnTo>
                    <a:pt x="887" y="2110"/>
                  </a:lnTo>
                  <a:lnTo>
                    <a:pt x="894" y="2124"/>
                  </a:lnTo>
                  <a:lnTo>
                    <a:pt x="897" y="2129"/>
                  </a:lnTo>
                  <a:lnTo>
                    <a:pt x="900" y="2134"/>
                  </a:lnTo>
                  <a:lnTo>
                    <a:pt x="904" y="2137"/>
                  </a:lnTo>
                  <a:lnTo>
                    <a:pt x="907" y="2144"/>
                  </a:lnTo>
                  <a:lnTo>
                    <a:pt x="912" y="2146"/>
                  </a:lnTo>
                  <a:lnTo>
                    <a:pt x="914" y="2148"/>
                  </a:lnTo>
                  <a:lnTo>
                    <a:pt x="914" y="2151"/>
                  </a:lnTo>
                  <a:lnTo>
                    <a:pt x="916" y="2154"/>
                  </a:lnTo>
                  <a:lnTo>
                    <a:pt x="917" y="2158"/>
                  </a:lnTo>
                  <a:lnTo>
                    <a:pt x="919" y="2161"/>
                  </a:lnTo>
                  <a:lnTo>
                    <a:pt x="921" y="2165"/>
                  </a:lnTo>
                  <a:lnTo>
                    <a:pt x="926" y="2166"/>
                  </a:lnTo>
                  <a:lnTo>
                    <a:pt x="928" y="2168"/>
                  </a:lnTo>
                  <a:lnTo>
                    <a:pt x="928" y="2172"/>
                  </a:lnTo>
                  <a:lnTo>
                    <a:pt x="928" y="2178"/>
                  </a:lnTo>
                  <a:lnTo>
                    <a:pt x="931" y="2180"/>
                  </a:lnTo>
                  <a:lnTo>
                    <a:pt x="931" y="2182"/>
                  </a:lnTo>
                  <a:lnTo>
                    <a:pt x="931" y="2183"/>
                  </a:lnTo>
                  <a:lnTo>
                    <a:pt x="928" y="2185"/>
                  </a:lnTo>
                  <a:lnTo>
                    <a:pt x="926" y="2194"/>
                  </a:lnTo>
                  <a:lnTo>
                    <a:pt x="926" y="2197"/>
                  </a:lnTo>
                  <a:lnTo>
                    <a:pt x="921" y="2214"/>
                  </a:lnTo>
                  <a:lnTo>
                    <a:pt x="917" y="2221"/>
                  </a:lnTo>
                  <a:lnTo>
                    <a:pt x="912" y="2226"/>
                  </a:lnTo>
                  <a:lnTo>
                    <a:pt x="911" y="2229"/>
                  </a:lnTo>
                  <a:lnTo>
                    <a:pt x="899" y="2247"/>
                  </a:lnTo>
                  <a:lnTo>
                    <a:pt x="899" y="2250"/>
                  </a:lnTo>
                  <a:lnTo>
                    <a:pt x="899" y="2257"/>
                  </a:lnTo>
                  <a:lnTo>
                    <a:pt x="897" y="2260"/>
                  </a:lnTo>
                  <a:lnTo>
                    <a:pt x="894" y="2260"/>
                  </a:lnTo>
                  <a:lnTo>
                    <a:pt x="897" y="2265"/>
                  </a:lnTo>
                  <a:lnTo>
                    <a:pt x="899" y="2270"/>
                  </a:lnTo>
                  <a:lnTo>
                    <a:pt x="900" y="2276"/>
                  </a:lnTo>
                  <a:lnTo>
                    <a:pt x="904" y="2279"/>
                  </a:lnTo>
                  <a:lnTo>
                    <a:pt x="907" y="2281"/>
                  </a:lnTo>
                  <a:lnTo>
                    <a:pt x="909" y="2289"/>
                  </a:lnTo>
                  <a:lnTo>
                    <a:pt x="911" y="2296"/>
                  </a:lnTo>
                  <a:lnTo>
                    <a:pt x="916" y="2303"/>
                  </a:lnTo>
                  <a:lnTo>
                    <a:pt x="924" y="2310"/>
                  </a:lnTo>
                  <a:lnTo>
                    <a:pt x="926" y="2313"/>
                  </a:lnTo>
                  <a:lnTo>
                    <a:pt x="926" y="2320"/>
                  </a:lnTo>
                  <a:lnTo>
                    <a:pt x="928" y="2325"/>
                  </a:lnTo>
                  <a:lnTo>
                    <a:pt x="929" y="2330"/>
                  </a:lnTo>
                  <a:lnTo>
                    <a:pt x="934" y="2334"/>
                  </a:lnTo>
                  <a:lnTo>
                    <a:pt x="941" y="2339"/>
                  </a:lnTo>
                  <a:lnTo>
                    <a:pt x="945" y="2342"/>
                  </a:lnTo>
                  <a:lnTo>
                    <a:pt x="948" y="2347"/>
                  </a:lnTo>
                  <a:lnTo>
                    <a:pt x="948" y="2351"/>
                  </a:lnTo>
                  <a:lnTo>
                    <a:pt x="950" y="2362"/>
                  </a:lnTo>
                  <a:lnTo>
                    <a:pt x="955" y="2373"/>
                  </a:lnTo>
                  <a:lnTo>
                    <a:pt x="960" y="2385"/>
                  </a:lnTo>
                  <a:lnTo>
                    <a:pt x="962" y="2397"/>
                  </a:lnTo>
                  <a:lnTo>
                    <a:pt x="963" y="2400"/>
                  </a:lnTo>
                  <a:lnTo>
                    <a:pt x="965" y="2402"/>
                  </a:lnTo>
                  <a:lnTo>
                    <a:pt x="972" y="2403"/>
                  </a:lnTo>
                  <a:lnTo>
                    <a:pt x="979" y="2405"/>
                  </a:lnTo>
                  <a:lnTo>
                    <a:pt x="980" y="2407"/>
                  </a:lnTo>
                  <a:lnTo>
                    <a:pt x="982" y="2410"/>
                  </a:lnTo>
                  <a:lnTo>
                    <a:pt x="989" y="2410"/>
                  </a:lnTo>
                  <a:lnTo>
                    <a:pt x="992" y="2414"/>
                  </a:lnTo>
                  <a:lnTo>
                    <a:pt x="998" y="2415"/>
                  </a:lnTo>
                  <a:lnTo>
                    <a:pt x="1003" y="2417"/>
                  </a:lnTo>
                  <a:lnTo>
                    <a:pt x="1006" y="2422"/>
                  </a:lnTo>
                  <a:lnTo>
                    <a:pt x="1009" y="2426"/>
                  </a:lnTo>
                  <a:lnTo>
                    <a:pt x="1021" y="2429"/>
                  </a:lnTo>
                  <a:lnTo>
                    <a:pt x="1033" y="2432"/>
                  </a:lnTo>
                  <a:lnTo>
                    <a:pt x="1038" y="2434"/>
                  </a:lnTo>
                  <a:lnTo>
                    <a:pt x="1044" y="2438"/>
                  </a:lnTo>
                  <a:lnTo>
                    <a:pt x="1045" y="2438"/>
                  </a:lnTo>
                  <a:lnTo>
                    <a:pt x="1047" y="2436"/>
                  </a:lnTo>
                  <a:lnTo>
                    <a:pt x="1049" y="2431"/>
                  </a:lnTo>
                  <a:lnTo>
                    <a:pt x="1050" y="2417"/>
                  </a:lnTo>
                  <a:lnTo>
                    <a:pt x="1052" y="2414"/>
                  </a:lnTo>
                  <a:lnTo>
                    <a:pt x="1054" y="2410"/>
                  </a:lnTo>
                  <a:lnTo>
                    <a:pt x="1055" y="2409"/>
                  </a:lnTo>
                  <a:lnTo>
                    <a:pt x="1057" y="2403"/>
                  </a:lnTo>
                  <a:lnTo>
                    <a:pt x="1054" y="2381"/>
                  </a:lnTo>
                  <a:lnTo>
                    <a:pt x="1050" y="2359"/>
                  </a:lnTo>
                  <a:lnTo>
                    <a:pt x="1050" y="2334"/>
                  </a:lnTo>
                  <a:lnTo>
                    <a:pt x="1050" y="2308"/>
                  </a:lnTo>
                  <a:lnTo>
                    <a:pt x="1057" y="2308"/>
                  </a:lnTo>
                  <a:lnTo>
                    <a:pt x="1064" y="2308"/>
                  </a:lnTo>
                  <a:lnTo>
                    <a:pt x="1069" y="2306"/>
                  </a:lnTo>
                  <a:lnTo>
                    <a:pt x="1071" y="2301"/>
                  </a:lnTo>
                  <a:lnTo>
                    <a:pt x="1079" y="2306"/>
                  </a:lnTo>
                  <a:lnTo>
                    <a:pt x="1086" y="2313"/>
                  </a:lnTo>
                  <a:lnTo>
                    <a:pt x="1090" y="2316"/>
                  </a:lnTo>
                  <a:lnTo>
                    <a:pt x="1091" y="2322"/>
                  </a:lnTo>
                  <a:lnTo>
                    <a:pt x="1091" y="2328"/>
                  </a:lnTo>
                  <a:lnTo>
                    <a:pt x="1091" y="2335"/>
                  </a:lnTo>
                  <a:lnTo>
                    <a:pt x="1096" y="2337"/>
                  </a:lnTo>
                  <a:lnTo>
                    <a:pt x="1098" y="2339"/>
                  </a:lnTo>
                  <a:lnTo>
                    <a:pt x="1098" y="2342"/>
                  </a:lnTo>
                  <a:lnTo>
                    <a:pt x="1112" y="2349"/>
                  </a:lnTo>
                  <a:lnTo>
                    <a:pt x="1126" y="2356"/>
                  </a:lnTo>
                  <a:lnTo>
                    <a:pt x="1132" y="2369"/>
                  </a:lnTo>
                  <a:lnTo>
                    <a:pt x="1139" y="2383"/>
                  </a:lnTo>
                  <a:lnTo>
                    <a:pt x="1149" y="2386"/>
                  </a:lnTo>
                  <a:lnTo>
                    <a:pt x="1156" y="2393"/>
                  </a:lnTo>
                  <a:lnTo>
                    <a:pt x="1165" y="2398"/>
                  </a:lnTo>
                  <a:lnTo>
                    <a:pt x="1173" y="2403"/>
                  </a:lnTo>
                  <a:lnTo>
                    <a:pt x="1177" y="2412"/>
                  </a:lnTo>
                  <a:lnTo>
                    <a:pt x="1180" y="2420"/>
                  </a:lnTo>
                  <a:lnTo>
                    <a:pt x="1185" y="2427"/>
                  </a:lnTo>
                  <a:lnTo>
                    <a:pt x="1189" y="2429"/>
                  </a:lnTo>
                  <a:lnTo>
                    <a:pt x="1194" y="2431"/>
                  </a:lnTo>
                  <a:lnTo>
                    <a:pt x="1196" y="2436"/>
                  </a:lnTo>
                  <a:lnTo>
                    <a:pt x="1197" y="2439"/>
                  </a:lnTo>
                  <a:lnTo>
                    <a:pt x="1204" y="2444"/>
                  </a:lnTo>
                  <a:lnTo>
                    <a:pt x="1211" y="2449"/>
                  </a:lnTo>
                  <a:lnTo>
                    <a:pt x="1213" y="2453"/>
                  </a:lnTo>
                  <a:lnTo>
                    <a:pt x="1214" y="2458"/>
                  </a:lnTo>
                  <a:lnTo>
                    <a:pt x="1214" y="2492"/>
                  </a:lnTo>
                  <a:lnTo>
                    <a:pt x="1209" y="2495"/>
                  </a:lnTo>
                  <a:lnTo>
                    <a:pt x="1204" y="2499"/>
                  </a:lnTo>
                  <a:lnTo>
                    <a:pt x="1201" y="2506"/>
                  </a:lnTo>
                  <a:lnTo>
                    <a:pt x="1201" y="2513"/>
                  </a:lnTo>
                  <a:lnTo>
                    <a:pt x="1201" y="2521"/>
                  </a:lnTo>
                  <a:lnTo>
                    <a:pt x="1204" y="2526"/>
                  </a:lnTo>
                  <a:lnTo>
                    <a:pt x="1209" y="2530"/>
                  </a:lnTo>
                  <a:lnTo>
                    <a:pt x="1214" y="2533"/>
                  </a:lnTo>
                  <a:lnTo>
                    <a:pt x="1216" y="2535"/>
                  </a:lnTo>
                  <a:lnTo>
                    <a:pt x="1218" y="2536"/>
                  </a:lnTo>
                  <a:lnTo>
                    <a:pt x="1221" y="2540"/>
                  </a:lnTo>
                  <a:lnTo>
                    <a:pt x="1226" y="2542"/>
                  </a:lnTo>
                  <a:lnTo>
                    <a:pt x="1228" y="2543"/>
                  </a:lnTo>
                  <a:lnTo>
                    <a:pt x="1228" y="2547"/>
                  </a:lnTo>
                  <a:lnTo>
                    <a:pt x="1233" y="2548"/>
                  </a:lnTo>
                  <a:lnTo>
                    <a:pt x="1238" y="2552"/>
                  </a:lnTo>
                  <a:lnTo>
                    <a:pt x="1245" y="2560"/>
                  </a:lnTo>
                  <a:lnTo>
                    <a:pt x="1252" y="2569"/>
                  </a:lnTo>
                  <a:lnTo>
                    <a:pt x="1257" y="2572"/>
                  </a:lnTo>
                  <a:lnTo>
                    <a:pt x="1262" y="2574"/>
                  </a:lnTo>
                  <a:lnTo>
                    <a:pt x="1264" y="2569"/>
                  </a:lnTo>
                  <a:lnTo>
                    <a:pt x="1265" y="2567"/>
                  </a:lnTo>
                  <a:lnTo>
                    <a:pt x="1269" y="2567"/>
                  </a:lnTo>
                  <a:lnTo>
                    <a:pt x="1272" y="2562"/>
                  </a:lnTo>
                  <a:lnTo>
                    <a:pt x="1276" y="2555"/>
                  </a:lnTo>
                  <a:lnTo>
                    <a:pt x="1276" y="2547"/>
                  </a:lnTo>
                  <a:lnTo>
                    <a:pt x="1276" y="2538"/>
                  </a:lnTo>
                  <a:lnTo>
                    <a:pt x="1274" y="2535"/>
                  </a:lnTo>
                  <a:lnTo>
                    <a:pt x="1271" y="2523"/>
                  </a:lnTo>
                  <a:lnTo>
                    <a:pt x="1265" y="2514"/>
                  </a:lnTo>
                  <a:lnTo>
                    <a:pt x="1259" y="2507"/>
                  </a:lnTo>
                  <a:lnTo>
                    <a:pt x="1255" y="2506"/>
                  </a:lnTo>
                  <a:lnTo>
                    <a:pt x="1252" y="2506"/>
                  </a:lnTo>
                  <a:lnTo>
                    <a:pt x="1250" y="2502"/>
                  </a:lnTo>
                  <a:lnTo>
                    <a:pt x="1248" y="2499"/>
                  </a:lnTo>
                  <a:lnTo>
                    <a:pt x="1247" y="2492"/>
                  </a:lnTo>
                  <a:lnTo>
                    <a:pt x="1248" y="2489"/>
                  </a:lnTo>
                  <a:lnTo>
                    <a:pt x="1252" y="2487"/>
                  </a:lnTo>
                  <a:lnTo>
                    <a:pt x="1255" y="2485"/>
                  </a:lnTo>
                  <a:lnTo>
                    <a:pt x="1259" y="2484"/>
                  </a:lnTo>
                  <a:lnTo>
                    <a:pt x="1262" y="2482"/>
                  </a:lnTo>
                  <a:lnTo>
                    <a:pt x="1264" y="2478"/>
                  </a:lnTo>
                  <a:lnTo>
                    <a:pt x="1262" y="2472"/>
                  </a:lnTo>
                  <a:lnTo>
                    <a:pt x="1262" y="2465"/>
                  </a:lnTo>
                  <a:lnTo>
                    <a:pt x="1262" y="2403"/>
                  </a:lnTo>
                  <a:lnTo>
                    <a:pt x="1267" y="2400"/>
                  </a:lnTo>
                  <a:lnTo>
                    <a:pt x="1272" y="2397"/>
                  </a:lnTo>
                  <a:lnTo>
                    <a:pt x="1276" y="2391"/>
                  </a:lnTo>
                  <a:lnTo>
                    <a:pt x="1283" y="2390"/>
                  </a:lnTo>
                  <a:lnTo>
                    <a:pt x="1286" y="2388"/>
                  </a:lnTo>
                  <a:lnTo>
                    <a:pt x="1288" y="2385"/>
                  </a:lnTo>
                  <a:lnTo>
                    <a:pt x="1289" y="2376"/>
                  </a:lnTo>
                  <a:lnTo>
                    <a:pt x="1293" y="2376"/>
                  </a:lnTo>
                  <a:lnTo>
                    <a:pt x="1294" y="2374"/>
                  </a:lnTo>
                  <a:lnTo>
                    <a:pt x="1296" y="2369"/>
                  </a:lnTo>
                  <a:lnTo>
                    <a:pt x="1303" y="2369"/>
                  </a:lnTo>
                  <a:lnTo>
                    <a:pt x="1310" y="2368"/>
                  </a:lnTo>
                  <a:lnTo>
                    <a:pt x="1322" y="2364"/>
                  </a:lnTo>
                  <a:lnTo>
                    <a:pt x="1334" y="2361"/>
                  </a:lnTo>
                  <a:lnTo>
                    <a:pt x="1342" y="2361"/>
                  </a:lnTo>
                  <a:lnTo>
                    <a:pt x="1351" y="2362"/>
                  </a:lnTo>
                  <a:lnTo>
                    <a:pt x="1349" y="2373"/>
                  </a:lnTo>
                  <a:lnTo>
                    <a:pt x="1351" y="2380"/>
                  </a:lnTo>
                  <a:lnTo>
                    <a:pt x="1354" y="2393"/>
                  </a:lnTo>
                  <a:lnTo>
                    <a:pt x="1358" y="2407"/>
                  </a:lnTo>
                  <a:lnTo>
                    <a:pt x="1358" y="2415"/>
                  </a:lnTo>
                  <a:lnTo>
                    <a:pt x="1358" y="2424"/>
                  </a:lnTo>
                  <a:lnTo>
                    <a:pt x="1366" y="2426"/>
                  </a:lnTo>
                  <a:lnTo>
                    <a:pt x="1371" y="2426"/>
                  </a:lnTo>
                  <a:lnTo>
                    <a:pt x="1375" y="2422"/>
                  </a:lnTo>
                  <a:lnTo>
                    <a:pt x="1376" y="2419"/>
                  </a:lnTo>
                  <a:lnTo>
                    <a:pt x="1378" y="2415"/>
                  </a:lnTo>
                  <a:lnTo>
                    <a:pt x="1381" y="2412"/>
                  </a:lnTo>
                  <a:lnTo>
                    <a:pt x="1385" y="2410"/>
                  </a:lnTo>
                  <a:lnTo>
                    <a:pt x="1392" y="2410"/>
                  </a:lnTo>
                  <a:lnTo>
                    <a:pt x="1393" y="2412"/>
                  </a:lnTo>
                  <a:lnTo>
                    <a:pt x="1395" y="2414"/>
                  </a:lnTo>
                  <a:lnTo>
                    <a:pt x="1393" y="2422"/>
                  </a:lnTo>
                  <a:lnTo>
                    <a:pt x="1393" y="2426"/>
                  </a:lnTo>
                  <a:lnTo>
                    <a:pt x="1397" y="2429"/>
                  </a:lnTo>
                  <a:lnTo>
                    <a:pt x="1400" y="2432"/>
                  </a:lnTo>
                  <a:lnTo>
                    <a:pt x="1409" y="2436"/>
                  </a:lnTo>
                  <a:lnTo>
                    <a:pt x="1412" y="2438"/>
                  </a:lnTo>
                  <a:lnTo>
                    <a:pt x="1414" y="2443"/>
                  </a:lnTo>
                  <a:lnTo>
                    <a:pt x="1416" y="2444"/>
                  </a:lnTo>
                  <a:lnTo>
                    <a:pt x="1426" y="2451"/>
                  </a:lnTo>
                  <a:lnTo>
                    <a:pt x="1426" y="2455"/>
                  </a:lnTo>
                  <a:lnTo>
                    <a:pt x="1426" y="2458"/>
                  </a:lnTo>
                  <a:lnTo>
                    <a:pt x="1431" y="2466"/>
                  </a:lnTo>
                  <a:lnTo>
                    <a:pt x="1433" y="2472"/>
                  </a:lnTo>
                  <a:lnTo>
                    <a:pt x="1433" y="2478"/>
                  </a:lnTo>
                  <a:lnTo>
                    <a:pt x="1438" y="2478"/>
                  </a:lnTo>
                  <a:lnTo>
                    <a:pt x="1443" y="2478"/>
                  </a:lnTo>
                  <a:lnTo>
                    <a:pt x="1448" y="2484"/>
                  </a:lnTo>
                  <a:lnTo>
                    <a:pt x="1455" y="2487"/>
                  </a:lnTo>
                  <a:lnTo>
                    <a:pt x="1460" y="2487"/>
                  </a:lnTo>
                  <a:lnTo>
                    <a:pt x="1467" y="2485"/>
                  </a:lnTo>
                  <a:lnTo>
                    <a:pt x="1467" y="2492"/>
                  </a:lnTo>
                  <a:lnTo>
                    <a:pt x="1470" y="2495"/>
                  </a:lnTo>
                  <a:lnTo>
                    <a:pt x="1473" y="2499"/>
                  </a:lnTo>
                  <a:lnTo>
                    <a:pt x="1480" y="2499"/>
                  </a:lnTo>
                  <a:lnTo>
                    <a:pt x="1485" y="2507"/>
                  </a:lnTo>
                  <a:lnTo>
                    <a:pt x="1489" y="2511"/>
                  </a:lnTo>
                  <a:lnTo>
                    <a:pt x="1494" y="2513"/>
                  </a:lnTo>
                  <a:lnTo>
                    <a:pt x="1499" y="2509"/>
                  </a:lnTo>
                  <a:lnTo>
                    <a:pt x="1504" y="2506"/>
                  </a:lnTo>
                  <a:lnTo>
                    <a:pt x="1508" y="2501"/>
                  </a:lnTo>
                  <a:lnTo>
                    <a:pt x="1514" y="2499"/>
                  </a:lnTo>
                  <a:lnTo>
                    <a:pt x="1514" y="2492"/>
                  </a:lnTo>
                  <a:lnTo>
                    <a:pt x="1513" y="2485"/>
                  </a:lnTo>
                  <a:lnTo>
                    <a:pt x="1509" y="2482"/>
                  </a:lnTo>
                  <a:lnTo>
                    <a:pt x="1504" y="2478"/>
                  </a:lnTo>
                  <a:lnTo>
                    <a:pt x="1499" y="2475"/>
                  </a:lnTo>
                  <a:lnTo>
                    <a:pt x="1496" y="2472"/>
                  </a:lnTo>
                  <a:lnTo>
                    <a:pt x="1494" y="2466"/>
                  </a:lnTo>
                  <a:lnTo>
                    <a:pt x="1494" y="2458"/>
                  </a:lnTo>
                  <a:lnTo>
                    <a:pt x="1494" y="2456"/>
                  </a:lnTo>
                  <a:lnTo>
                    <a:pt x="1492" y="2455"/>
                  </a:lnTo>
                  <a:lnTo>
                    <a:pt x="1489" y="2453"/>
                  </a:lnTo>
                  <a:lnTo>
                    <a:pt x="1484" y="2453"/>
                  </a:lnTo>
                  <a:lnTo>
                    <a:pt x="1480" y="2451"/>
                  </a:lnTo>
                  <a:lnTo>
                    <a:pt x="1480" y="2448"/>
                  </a:lnTo>
                  <a:lnTo>
                    <a:pt x="1480" y="2444"/>
                  </a:lnTo>
                  <a:lnTo>
                    <a:pt x="1480" y="2441"/>
                  </a:lnTo>
                  <a:lnTo>
                    <a:pt x="1480" y="2438"/>
                  </a:lnTo>
                  <a:lnTo>
                    <a:pt x="1479" y="2436"/>
                  </a:lnTo>
                  <a:lnTo>
                    <a:pt x="1475" y="2436"/>
                  </a:lnTo>
                  <a:lnTo>
                    <a:pt x="1472" y="2434"/>
                  </a:lnTo>
                  <a:lnTo>
                    <a:pt x="1468" y="2426"/>
                  </a:lnTo>
                  <a:lnTo>
                    <a:pt x="1462" y="2417"/>
                  </a:lnTo>
                  <a:lnTo>
                    <a:pt x="1458" y="2415"/>
                  </a:lnTo>
                  <a:lnTo>
                    <a:pt x="1455" y="2412"/>
                  </a:lnTo>
                  <a:lnTo>
                    <a:pt x="1453" y="2410"/>
                  </a:lnTo>
                  <a:lnTo>
                    <a:pt x="1453" y="2402"/>
                  </a:lnTo>
                  <a:lnTo>
                    <a:pt x="1455" y="2395"/>
                  </a:lnTo>
                  <a:lnTo>
                    <a:pt x="1458" y="2390"/>
                  </a:lnTo>
                  <a:lnTo>
                    <a:pt x="1460" y="2383"/>
                  </a:lnTo>
                  <a:lnTo>
                    <a:pt x="1465" y="2383"/>
                  </a:lnTo>
                  <a:lnTo>
                    <a:pt x="1468" y="2381"/>
                  </a:lnTo>
                  <a:lnTo>
                    <a:pt x="1472" y="2380"/>
                  </a:lnTo>
                  <a:lnTo>
                    <a:pt x="1473" y="2376"/>
                  </a:lnTo>
                  <a:lnTo>
                    <a:pt x="1473" y="2373"/>
                  </a:lnTo>
                  <a:lnTo>
                    <a:pt x="1475" y="2371"/>
                  </a:lnTo>
                  <a:lnTo>
                    <a:pt x="1480" y="2369"/>
                  </a:lnTo>
                  <a:lnTo>
                    <a:pt x="1477" y="2356"/>
                  </a:lnTo>
                  <a:lnTo>
                    <a:pt x="1472" y="2340"/>
                  </a:lnTo>
                  <a:lnTo>
                    <a:pt x="1470" y="2335"/>
                  </a:lnTo>
                  <a:lnTo>
                    <a:pt x="1468" y="2330"/>
                  </a:lnTo>
                  <a:lnTo>
                    <a:pt x="1465" y="2327"/>
                  </a:lnTo>
                  <a:lnTo>
                    <a:pt x="1458" y="2322"/>
                  </a:lnTo>
                  <a:lnTo>
                    <a:pt x="1451" y="2316"/>
                  </a:lnTo>
                  <a:lnTo>
                    <a:pt x="1450" y="2313"/>
                  </a:lnTo>
                  <a:lnTo>
                    <a:pt x="1450" y="2308"/>
                  </a:lnTo>
                  <a:lnTo>
                    <a:pt x="1448" y="2305"/>
                  </a:lnTo>
                  <a:lnTo>
                    <a:pt x="1446" y="2303"/>
                  </a:lnTo>
                  <a:lnTo>
                    <a:pt x="1443" y="2301"/>
                  </a:lnTo>
                  <a:lnTo>
                    <a:pt x="1439" y="2301"/>
                  </a:lnTo>
                  <a:lnTo>
                    <a:pt x="1441" y="2291"/>
                  </a:lnTo>
                  <a:lnTo>
                    <a:pt x="1439" y="2284"/>
                  </a:lnTo>
                  <a:lnTo>
                    <a:pt x="1438" y="2277"/>
                  </a:lnTo>
                  <a:lnTo>
                    <a:pt x="1434" y="2272"/>
                  </a:lnTo>
                  <a:lnTo>
                    <a:pt x="1429" y="2260"/>
                  </a:lnTo>
                  <a:lnTo>
                    <a:pt x="1426" y="2253"/>
                  </a:lnTo>
                  <a:lnTo>
                    <a:pt x="1426" y="2247"/>
                  </a:lnTo>
                  <a:lnTo>
                    <a:pt x="1421" y="2236"/>
                  </a:lnTo>
                  <a:lnTo>
                    <a:pt x="1414" y="2228"/>
                  </a:lnTo>
                  <a:lnTo>
                    <a:pt x="1407" y="2219"/>
                  </a:lnTo>
                  <a:lnTo>
                    <a:pt x="1405" y="2212"/>
                  </a:lnTo>
                  <a:lnTo>
                    <a:pt x="1405" y="2206"/>
                  </a:lnTo>
                  <a:lnTo>
                    <a:pt x="1397" y="2199"/>
                  </a:lnTo>
                  <a:lnTo>
                    <a:pt x="1387" y="2194"/>
                  </a:lnTo>
                  <a:lnTo>
                    <a:pt x="1383" y="2189"/>
                  </a:lnTo>
                  <a:lnTo>
                    <a:pt x="1381" y="2183"/>
                  </a:lnTo>
                  <a:lnTo>
                    <a:pt x="1378" y="2178"/>
                  </a:lnTo>
                  <a:lnTo>
                    <a:pt x="1378" y="2172"/>
                  </a:lnTo>
                  <a:lnTo>
                    <a:pt x="1378" y="2170"/>
                  </a:lnTo>
                  <a:lnTo>
                    <a:pt x="1376" y="2168"/>
                  </a:lnTo>
                  <a:lnTo>
                    <a:pt x="1373" y="2166"/>
                  </a:lnTo>
                  <a:lnTo>
                    <a:pt x="1368" y="2166"/>
                  </a:lnTo>
                  <a:lnTo>
                    <a:pt x="1364" y="2165"/>
                  </a:lnTo>
                  <a:lnTo>
                    <a:pt x="1363" y="2160"/>
                  </a:lnTo>
                  <a:lnTo>
                    <a:pt x="1361" y="2158"/>
                  </a:lnTo>
                  <a:lnTo>
                    <a:pt x="1358" y="2158"/>
                  </a:lnTo>
                  <a:lnTo>
                    <a:pt x="1352" y="2149"/>
                  </a:lnTo>
                  <a:lnTo>
                    <a:pt x="1351" y="2144"/>
                  </a:lnTo>
                  <a:lnTo>
                    <a:pt x="1351" y="2137"/>
                  </a:lnTo>
                  <a:lnTo>
                    <a:pt x="1346" y="2136"/>
                  </a:lnTo>
                  <a:lnTo>
                    <a:pt x="1340" y="2132"/>
                  </a:lnTo>
                  <a:lnTo>
                    <a:pt x="1334" y="2124"/>
                  </a:lnTo>
                  <a:lnTo>
                    <a:pt x="1327" y="2115"/>
                  </a:lnTo>
                  <a:lnTo>
                    <a:pt x="1322" y="2112"/>
                  </a:lnTo>
                  <a:lnTo>
                    <a:pt x="1317" y="2110"/>
                  </a:lnTo>
                  <a:lnTo>
                    <a:pt x="1315" y="2100"/>
                  </a:lnTo>
                  <a:lnTo>
                    <a:pt x="1313" y="2089"/>
                  </a:lnTo>
                  <a:lnTo>
                    <a:pt x="1305" y="2072"/>
                  </a:lnTo>
                  <a:lnTo>
                    <a:pt x="1301" y="2064"/>
                  </a:lnTo>
                  <a:lnTo>
                    <a:pt x="1298" y="2054"/>
                  </a:lnTo>
                  <a:lnTo>
                    <a:pt x="1296" y="2042"/>
                  </a:lnTo>
                  <a:lnTo>
                    <a:pt x="1296" y="2028"/>
                  </a:lnTo>
                  <a:lnTo>
                    <a:pt x="1303" y="2028"/>
                  </a:lnTo>
                  <a:lnTo>
                    <a:pt x="1310" y="2028"/>
                  </a:lnTo>
                  <a:lnTo>
                    <a:pt x="1320" y="2031"/>
                  </a:lnTo>
                  <a:lnTo>
                    <a:pt x="1327" y="2038"/>
                  </a:lnTo>
                  <a:lnTo>
                    <a:pt x="1337" y="2042"/>
                  </a:lnTo>
                  <a:lnTo>
                    <a:pt x="1371" y="2042"/>
                  </a:lnTo>
                  <a:lnTo>
                    <a:pt x="1373" y="2045"/>
                  </a:lnTo>
                  <a:lnTo>
                    <a:pt x="1376" y="2047"/>
                  </a:lnTo>
                  <a:lnTo>
                    <a:pt x="1385" y="2049"/>
                  </a:lnTo>
                  <a:lnTo>
                    <a:pt x="1385" y="2062"/>
                  </a:lnTo>
                  <a:lnTo>
                    <a:pt x="1393" y="2067"/>
                  </a:lnTo>
                  <a:lnTo>
                    <a:pt x="1397" y="2071"/>
                  </a:lnTo>
                  <a:lnTo>
                    <a:pt x="1398" y="2076"/>
                  </a:lnTo>
                  <a:lnTo>
                    <a:pt x="1439" y="2076"/>
                  </a:lnTo>
                  <a:lnTo>
                    <a:pt x="1439" y="2083"/>
                  </a:lnTo>
                  <a:lnTo>
                    <a:pt x="1436" y="2086"/>
                  </a:lnTo>
                  <a:lnTo>
                    <a:pt x="1431" y="2089"/>
                  </a:lnTo>
                  <a:lnTo>
                    <a:pt x="1426" y="2089"/>
                  </a:lnTo>
                  <a:lnTo>
                    <a:pt x="1422" y="2091"/>
                  </a:lnTo>
                  <a:lnTo>
                    <a:pt x="1419" y="2093"/>
                  </a:lnTo>
                  <a:lnTo>
                    <a:pt x="1416" y="2096"/>
                  </a:lnTo>
                  <a:lnTo>
                    <a:pt x="1412" y="2096"/>
                  </a:lnTo>
                  <a:lnTo>
                    <a:pt x="1414" y="2101"/>
                  </a:lnTo>
                  <a:lnTo>
                    <a:pt x="1416" y="2105"/>
                  </a:lnTo>
                  <a:lnTo>
                    <a:pt x="1422" y="2110"/>
                  </a:lnTo>
                  <a:lnTo>
                    <a:pt x="1431" y="2113"/>
                  </a:lnTo>
                  <a:lnTo>
                    <a:pt x="1439" y="2117"/>
                  </a:lnTo>
                  <a:lnTo>
                    <a:pt x="1439" y="2158"/>
                  </a:lnTo>
                  <a:lnTo>
                    <a:pt x="1444" y="2161"/>
                  </a:lnTo>
                  <a:lnTo>
                    <a:pt x="1450" y="2165"/>
                  </a:lnTo>
                  <a:lnTo>
                    <a:pt x="1451" y="2172"/>
                  </a:lnTo>
                  <a:lnTo>
                    <a:pt x="1453" y="2178"/>
                  </a:lnTo>
                  <a:lnTo>
                    <a:pt x="1458" y="2175"/>
                  </a:lnTo>
                  <a:lnTo>
                    <a:pt x="1463" y="2172"/>
                  </a:lnTo>
                  <a:lnTo>
                    <a:pt x="1467" y="2166"/>
                  </a:lnTo>
                  <a:lnTo>
                    <a:pt x="1473" y="2165"/>
                  </a:lnTo>
                  <a:lnTo>
                    <a:pt x="1473" y="2158"/>
                  </a:lnTo>
                  <a:lnTo>
                    <a:pt x="1473" y="2151"/>
                  </a:lnTo>
                  <a:lnTo>
                    <a:pt x="1475" y="2146"/>
                  </a:lnTo>
                  <a:lnTo>
                    <a:pt x="1480" y="2144"/>
                  </a:lnTo>
                  <a:lnTo>
                    <a:pt x="1480" y="2137"/>
                  </a:lnTo>
                  <a:lnTo>
                    <a:pt x="1480" y="2131"/>
                  </a:lnTo>
                  <a:lnTo>
                    <a:pt x="1479" y="2117"/>
                  </a:lnTo>
                  <a:lnTo>
                    <a:pt x="1480" y="2110"/>
                  </a:lnTo>
                  <a:lnTo>
                    <a:pt x="1482" y="2105"/>
                  </a:lnTo>
                  <a:lnTo>
                    <a:pt x="1487" y="2103"/>
                  </a:lnTo>
                  <a:lnTo>
                    <a:pt x="1494" y="2103"/>
                  </a:lnTo>
                  <a:lnTo>
                    <a:pt x="1499" y="2112"/>
                  </a:lnTo>
                  <a:lnTo>
                    <a:pt x="1502" y="2115"/>
                  </a:lnTo>
                  <a:lnTo>
                    <a:pt x="1508" y="2117"/>
                  </a:lnTo>
                  <a:lnTo>
                    <a:pt x="1514" y="2117"/>
                  </a:lnTo>
                  <a:lnTo>
                    <a:pt x="1518" y="2115"/>
                  </a:lnTo>
                  <a:lnTo>
                    <a:pt x="1523" y="2112"/>
                  </a:lnTo>
                  <a:lnTo>
                    <a:pt x="1528" y="2110"/>
                  </a:lnTo>
                  <a:lnTo>
                    <a:pt x="1530" y="2103"/>
                  </a:lnTo>
                  <a:lnTo>
                    <a:pt x="1528" y="2100"/>
                  </a:lnTo>
                  <a:lnTo>
                    <a:pt x="1526" y="2096"/>
                  </a:lnTo>
                  <a:lnTo>
                    <a:pt x="1521" y="2096"/>
                  </a:lnTo>
                  <a:lnTo>
                    <a:pt x="1511" y="2096"/>
                  </a:lnTo>
                  <a:lnTo>
                    <a:pt x="1501" y="2096"/>
                  </a:lnTo>
                  <a:lnTo>
                    <a:pt x="1499" y="2086"/>
                  </a:lnTo>
                  <a:lnTo>
                    <a:pt x="1501" y="2083"/>
                  </a:lnTo>
                  <a:lnTo>
                    <a:pt x="1501" y="2081"/>
                  </a:lnTo>
                  <a:lnTo>
                    <a:pt x="1506" y="2076"/>
                  </a:lnTo>
                  <a:lnTo>
                    <a:pt x="1513" y="2074"/>
                  </a:lnTo>
                  <a:lnTo>
                    <a:pt x="1526" y="2071"/>
                  </a:lnTo>
                  <a:lnTo>
                    <a:pt x="1531" y="2067"/>
                  </a:lnTo>
                  <a:lnTo>
                    <a:pt x="1533" y="2066"/>
                  </a:lnTo>
                  <a:lnTo>
                    <a:pt x="1535" y="2062"/>
                  </a:lnTo>
                  <a:lnTo>
                    <a:pt x="1540" y="2066"/>
                  </a:lnTo>
                  <a:lnTo>
                    <a:pt x="1547" y="2067"/>
                  </a:lnTo>
                  <a:lnTo>
                    <a:pt x="1550" y="2067"/>
                  </a:lnTo>
                  <a:lnTo>
                    <a:pt x="1552" y="2067"/>
                  </a:lnTo>
                  <a:lnTo>
                    <a:pt x="1554" y="2066"/>
                  </a:lnTo>
                  <a:lnTo>
                    <a:pt x="1555" y="2062"/>
                  </a:lnTo>
                  <a:lnTo>
                    <a:pt x="1564" y="2062"/>
                  </a:lnTo>
                  <a:lnTo>
                    <a:pt x="1571" y="2060"/>
                  </a:lnTo>
                  <a:lnTo>
                    <a:pt x="1576" y="2057"/>
                  </a:lnTo>
                  <a:lnTo>
                    <a:pt x="1583" y="2055"/>
                  </a:lnTo>
                  <a:lnTo>
                    <a:pt x="1579" y="2049"/>
                  </a:lnTo>
                  <a:lnTo>
                    <a:pt x="1576" y="2043"/>
                  </a:lnTo>
                  <a:lnTo>
                    <a:pt x="1571" y="2040"/>
                  </a:lnTo>
                  <a:lnTo>
                    <a:pt x="1564" y="2037"/>
                  </a:lnTo>
                  <a:lnTo>
                    <a:pt x="1550" y="2031"/>
                  </a:lnTo>
                  <a:lnTo>
                    <a:pt x="1535" y="2028"/>
                  </a:lnTo>
                  <a:lnTo>
                    <a:pt x="1535" y="2021"/>
                  </a:lnTo>
                  <a:lnTo>
                    <a:pt x="1531" y="2020"/>
                  </a:lnTo>
                  <a:lnTo>
                    <a:pt x="1528" y="2018"/>
                  </a:lnTo>
                  <a:lnTo>
                    <a:pt x="1525" y="2016"/>
                  </a:lnTo>
                  <a:lnTo>
                    <a:pt x="1521" y="2014"/>
                  </a:lnTo>
                  <a:lnTo>
                    <a:pt x="1520" y="2008"/>
                  </a:lnTo>
                  <a:lnTo>
                    <a:pt x="1521" y="2002"/>
                  </a:lnTo>
                  <a:lnTo>
                    <a:pt x="1525" y="1994"/>
                  </a:lnTo>
                  <a:lnTo>
                    <a:pt x="1528" y="1985"/>
                  </a:lnTo>
                  <a:lnTo>
                    <a:pt x="1528" y="1980"/>
                  </a:lnTo>
                  <a:lnTo>
                    <a:pt x="1528" y="1973"/>
                  </a:lnTo>
                  <a:lnTo>
                    <a:pt x="1523" y="1973"/>
                  </a:lnTo>
                  <a:lnTo>
                    <a:pt x="1518" y="1973"/>
                  </a:lnTo>
                  <a:lnTo>
                    <a:pt x="1506" y="1973"/>
                  </a:lnTo>
                  <a:lnTo>
                    <a:pt x="1501" y="1973"/>
                  </a:lnTo>
                  <a:lnTo>
                    <a:pt x="1497" y="1973"/>
                  </a:lnTo>
                  <a:lnTo>
                    <a:pt x="1494" y="1975"/>
                  </a:lnTo>
                  <a:lnTo>
                    <a:pt x="1494" y="1980"/>
                  </a:lnTo>
                  <a:lnTo>
                    <a:pt x="1485" y="1982"/>
                  </a:lnTo>
                  <a:lnTo>
                    <a:pt x="1484" y="1982"/>
                  </a:lnTo>
                  <a:lnTo>
                    <a:pt x="1484" y="1984"/>
                  </a:lnTo>
                  <a:lnTo>
                    <a:pt x="1485" y="1989"/>
                  </a:lnTo>
                  <a:lnTo>
                    <a:pt x="1487" y="1994"/>
                  </a:lnTo>
                  <a:lnTo>
                    <a:pt x="1492" y="1996"/>
                  </a:lnTo>
                  <a:lnTo>
                    <a:pt x="1494" y="1997"/>
                  </a:lnTo>
                  <a:lnTo>
                    <a:pt x="1494" y="2001"/>
                  </a:lnTo>
                  <a:lnTo>
                    <a:pt x="1496" y="2001"/>
                  </a:lnTo>
                  <a:lnTo>
                    <a:pt x="1497" y="2002"/>
                  </a:lnTo>
                  <a:lnTo>
                    <a:pt x="1499" y="2004"/>
                  </a:lnTo>
                  <a:lnTo>
                    <a:pt x="1497" y="2004"/>
                  </a:lnTo>
                  <a:lnTo>
                    <a:pt x="1494" y="2001"/>
                  </a:lnTo>
                  <a:lnTo>
                    <a:pt x="1489" y="1999"/>
                  </a:lnTo>
                  <a:lnTo>
                    <a:pt x="1487" y="1997"/>
                  </a:lnTo>
                  <a:lnTo>
                    <a:pt x="1487" y="1994"/>
                  </a:lnTo>
                  <a:lnTo>
                    <a:pt x="1479" y="1996"/>
                  </a:lnTo>
                  <a:lnTo>
                    <a:pt x="1473" y="1996"/>
                  </a:lnTo>
                  <a:lnTo>
                    <a:pt x="1470" y="1992"/>
                  </a:lnTo>
                  <a:lnTo>
                    <a:pt x="1468" y="1989"/>
                  </a:lnTo>
                  <a:lnTo>
                    <a:pt x="1467" y="1985"/>
                  </a:lnTo>
                  <a:lnTo>
                    <a:pt x="1463" y="1982"/>
                  </a:lnTo>
                  <a:lnTo>
                    <a:pt x="1460" y="1980"/>
                  </a:lnTo>
                  <a:lnTo>
                    <a:pt x="1453" y="1980"/>
                  </a:lnTo>
                  <a:lnTo>
                    <a:pt x="1448" y="1977"/>
                  </a:lnTo>
                  <a:lnTo>
                    <a:pt x="1443" y="1973"/>
                  </a:lnTo>
                  <a:lnTo>
                    <a:pt x="1438" y="1968"/>
                  </a:lnTo>
                  <a:lnTo>
                    <a:pt x="1433" y="1967"/>
                  </a:lnTo>
                  <a:lnTo>
                    <a:pt x="1433" y="1955"/>
                  </a:lnTo>
                  <a:lnTo>
                    <a:pt x="1431" y="1944"/>
                  </a:lnTo>
                  <a:lnTo>
                    <a:pt x="1429" y="1939"/>
                  </a:lnTo>
                  <a:lnTo>
                    <a:pt x="1427" y="1936"/>
                  </a:lnTo>
                  <a:lnTo>
                    <a:pt x="1424" y="1934"/>
                  </a:lnTo>
                  <a:lnTo>
                    <a:pt x="1419" y="1933"/>
                  </a:lnTo>
                  <a:lnTo>
                    <a:pt x="1419" y="1929"/>
                  </a:lnTo>
                  <a:lnTo>
                    <a:pt x="1422" y="1926"/>
                  </a:lnTo>
                  <a:lnTo>
                    <a:pt x="1427" y="1921"/>
                  </a:lnTo>
                  <a:lnTo>
                    <a:pt x="1431" y="1919"/>
                  </a:lnTo>
                  <a:lnTo>
                    <a:pt x="1433" y="1916"/>
                  </a:lnTo>
                  <a:lnTo>
                    <a:pt x="1433" y="1912"/>
                  </a:lnTo>
                  <a:lnTo>
                    <a:pt x="1433" y="1905"/>
                  </a:lnTo>
                  <a:lnTo>
                    <a:pt x="1427" y="1897"/>
                  </a:lnTo>
                  <a:lnTo>
                    <a:pt x="1421" y="1890"/>
                  </a:lnTo>
                  <a:lnTo>
                    <a:pt x="1414" y="1883"/>
                  </a:lnTo>
                  <a:lnTo>
                    <a:pt x="1405" y="1878"/>
                  </a:lnTo>
                  <a:lnTo>
                    <a:pt x="1393" y="1878"/>
                  </a:lnTo>
                  <a:lnTo>
                    <a:pt x="1388" y="1878"/>
                  </a:lnTo>
                  <a:lnTo>
                    <a:pt x="1385" y="1875"/>
                  </a:lnTo>
                  <a:lnTo>
                    <a:pt x="1381" y="1873"/>
                  </a:lnTo>
                  <a:lnTo>
                    <a:pt x="1378" y="1869"/>
                  </a:lnTo>
                  <a:lnTo>
                    <a:pt x="1378" y="1864"/>
                  </a:lnTo>
                  <a:lnTo>
                    <a:pt x="1378" y="1858"/>
                  </a:lnTo>
                  <a:lnTo>
                    <a:pt x="1385" y="1852"/>
                  </a:lnTo>
                  <a:lnTo>
                    <a:pt x="1395" y="1851"/>
                  </a:lnTo>
                  <a:lnTo>
                    <a:pt x="1407" y="1851"/>
                  </a:lnTo>
                  <a:lnTo>
                    <a:pt x="1419" y="1851"/>
                  </a:lnTo>
                  <a:lnTo>
                    <a:pt x="1422" y="1851"/>
                  </a:lnTo>
                  <a:lnTo>
                    <a:pt x="1424" y="1849"/>
                  </a:lnTo>
                  <a:lnTo>
                    <a:pt x="1426" y="1844"/>
                  </a:lnTo>
                  <a:lnTo>
                    <a:pt x="1441" y="1837"/>
                  </a:lnTo>
                  <a:lnTo>
                    <a:pt x="1456" y="1830"/>
                  </a:lnTo>
                  <a:lnTo>
                    <a:pt x="1473" y="1825"/>
                  </a:lnTo>
                  <a:lnTo>
                    <a:pt x="1482" y="1823"/>
                  </a:lnTo>
                  <a:lnTo>
                    <a:pt x="1494" y="1823"/>
                  </a:lnTo>
                  <a:lnTo>
                    <a:pt x="1496" y="1822"/>
                  </a:lnTo>
                  <a:lnTo>
                    <a:pt x="1499" y="1820"/>
                  </a:lnTo>
                  <a:lnTo>
                    <a:pt x="1504" y="1815"/>
                  </a:lnTo>
                  <a:lnTo>
                    <a:pt x="1509" y="1808"/>
                  </a:lnTo>
                  <a:lnTo>
                    <a:pt x="1511" y="1805"/>
                  </a:lnTo>
                  <a:lnTo>
                    <a:pt x="1513" y="1801"/>
                  </a:lnTo>
                  <a:lnTo>
                    <a:pt x="1516" y="1796"/>
                  </a:lnTo>
                  <a:lnTo>
                    <a:pt x="1520" y="1791"/>
                  </a:lnTo>
                  <a:lnTo>
                    <a:pt x="1523" y="1789"/>
                  </a:lnTo>
                  <a:lnTo>
                    <a:pt x="1528" y="1786"/>
                  </a:lnTo>
                  <a:lnTo>
                    <a:pt x="1533" y="1786"/>
                  </a:lnTo>
                  <a:lnTo>
                    <a:pt x="1535" y="1786"/>
                  </a:lnTo>
                  <a:lnTo>
                    <a:pt x="1540" y="1786"/>
                  </a:lnTo>
                  <a:lnTo>
                    <a:pt x="1545" y="1788"/>
                  </a:lnTo>
                  <a:lnTo>
                    <a:pt x="1550" y="1789"/>
                  </a:lnTo>
                  <a:lnTo>
                    <a:pt x="1555" y="1793"/>
                  </a:lnTo>
                  <a:lnTo>
                    <a:pt x="1560" y="1796"/>
                  </a:lnTo>
                  <a:lnTo>
                    <a:pt x="1562" y="1800"/>
                  </a:lnTo>
                  <a:lnTo>
                    <a:pt x="1562" y="1803"/>
                  </a:lnTo>
                  <a:lnTo>
                    <a:pt x="1566" y="1810"/>
                  </a:lnTo>
                  <a:lnTo>
                    <a:pt x="1567" y="1817"/>
                  </a:lnTo>
                  <a:lnTo>
                    <a:pt x="1569" y="1817"/>
                  </a:lnTo>
                  <a:lnTo>
                    <a:pt x="1577" y="1815"/>
                  </a:lnTo>
                  <a:lnTo>
                    <a:pt x="1584" y="1817"/>
                  </a:lnTo>
                  <a:lnTo>
                    <a:pt x="1589" y="1820"/>
                  </a:lnTo>
                  <a:lnTo>
                    <a:pt x="1593" y="1823"/>
                  </a:lnTo>
                  <a:lnTo>
                    <a:pt x="1600" y="1832"/>
                  </a:lnTo>
                  <a:lnTo>
                    <a:pt x="1605" y="1835"/>
                  </a:lnTo>
                  <a:lnTo>
                    <a:pt x="1610" y="1837"/>
                  </a:lnTo>
                  <a:lnTo>
                    <a:pt x="1615" y="1839"/>
                  </a:lnTo>
                  <a:lnTo>
                    <a:pt x="1617" y="1840"/>
                  </a:lnTo>
                  <a:lnTo>
                    <a:pt x="1617" y="1844"/>
                  </a:lnTo>
                  <a:lnTo>
                    <a:pt x="1620" y="1849"/>
                  </a:lnTo>
                  <a:lnTo>
                    <a:pt x="1622" y="1856"/>
                  </a:lnTo>
                  <a:lnTo>
                    <a:pt x="1624" y="1863"/>
                  </a:lnTo>
                  <a:lnTo>
                    <a:pt x="1624" y="1871"/>
                  </a:lnTo>
                  <a:lnTo>
                    <a:pt x="1636" y="1875"/>
                  </a:lnTo>
                  <a:lnTo>
                    <a:pt x="1644" y="1876"/>
                  </a:lnTo>
                  <a:lnTo>
                    <a:pt x="1653" y="1875"/>
                  </a:lnTo>
                  <a:lnTo>
                    <a:pt x="1665" y="1871"/>
                  </a:lnTo>
                  <a:lnTo>
                    <a:pt x="1670" y="1880"/>
                  </a:lnTo>
                  <a:lnTo>
                    <a:pt x="1671" y="1885"/>
                  </a:lnTo>
                  <a:lnTo>
                    <a:pt x="1671" y="1892"/>
                  </a:lnTo>
                  <a:lnTo>
                    <a:pt x="1675" y="1892"/>
                  </a:lnTo>
                  <a:lnTo>
                    <a:pt x="1678" y="1892"/>
                  </a:lnTo>
                  <a:lnTo>
                    <a:pt x="1680" y="1897"/>
                  </a:lnTo>
                  <a:lnTo>
                    <a:pt x="1682" y="1900"/>
                  </a:lnTo>
                  <a:lnTo>
                    <a:pt x="1687" y="1907"/>
                  </a:lnTo>
                  <a:lnTo>
                    <a:pt x="1694" y="1914"/>
                  </a:lnTo>
                  <a:lnTo>
                    <a:pt x="1700" y="1921"/>
                  </a:lnTo>
                  <a:close/>
                  <a:moveTo>
                    <a:pt x="2818" y="2356"/>
                  </a:moveTo>
                  <a:lnTo>
                    <a:pt x="2804" y="2356"/>
                  </a:lnTo>
                  <a:lnTo>
                    <a:pt x="2804" y="2359"/>
                  </a:lnTo>
                  <a:lnTo>
                    <a:pt x="2802" y="2361"/>
                  </a:lnTo>
                  <a:lnTo>
                    <a:pt x="2797" y="2362"/>
                  </a:lnTo>
                  <a:lnTo>
                    <a:pt x="2799" y="2366"/>
                  </a:lnTo>
                  <a:lnTo>
                    <a:pt x="2801" y="2369"/>
                  </a:lnTo>
                  <a:lnTo>
                    <a:pt x="2802" y="2373"/>
                  </a:lnTo>
                  <a:lnTo>
                    <a:pt x="2804" y="2376"/>
                  </a:lnTo>
                  <a:lnTo>
                    <a:pt x="2804" y="2381"/>
                  </a:lnTo>
                  <a:lnTo>
                    <a:pt x="2806" y="2385"/>
                  </a:lnTo>
                  <a:lnTo>
                    <a:pt x="2808" y="2388"/>
                  </a:lnTo>
                  <a:lnTo>
                    <a:pt x="2811" y="2390"/>
                  </a:lnTo>
                  <a:lnTo>
                    <a:pt x="2811" y="2385"/>
                  </a:lnTo>
                  <a:lnTo>
                    <a:pt x="2811" y="2380"/>
                  </a:lnTo>
                  <a:lnTo>
                    <a:pt x="2816" y="2374"/>
                  </a:lnTo>
                  <a:lnTo>
                    <a:pt x="2818" y="2368"/>
                  </a:lnTo>
                  <a:lnTo>
                    <a:pt x="2820" y="2362"/>
                  </a:lnTo>
                  <a:lnTo>
                    <a:pt x="2818" y="2356"/>
                  </a:lnTo>
                  <a:close/>
                  <a:moveTo>
                    <a:pt x="1542" y="1844"/>
                  </a:moveTo>
                  <a:lnTo>
                    <a:pt x="1550" y="1832"/>
                  </a:lnTo>
                  <a:lnTo>
                    <a:pt x="1560" y="1822"/>
                  </a:lnTo>
                  <a:lnTo>
                    <a:pt x="1557" y="1817"/>
                  </a:lnTo>
                  <a:lnTo>
                    <a:pt x="1552" y="1813"/>
                  </a:lnTo>
                  <a:lnTo>
                    <a:pt x="1547" y="1808"/>
                  </a:lnTo>
                  <a:lnTo>
                    <a:pt x="1540" y="1803"/>
                  </a:lnTo>
                  <a:lnTo>
                    <a:pt x="1533" y="1801"/>
                  </a:lnTo>
                  <a:lnTo>
                    <a:pt x="1530" y="1803"/>
                  </a:lnTo>
                  <a:lnTo>
                    <a:pt x="1526" y="1803"/>
                  </a:lnTo>
                  <a:lnTo>
                    <a:pt x="1521" y="1806"/>
                  </a:lnTo>
                  <a:lnTo>
                    <a:pt x="1514" y="1813"/>
                  </a:lnTo>
                  <a:lnTo>
                    <a:pt x="1511" y="1817"/>
                  </a:lnTo>
                  <a:lnTo>
                    <a:pt x="1509" y="1820"/>
                  </a:lnTo>
                  <a:lnTo>
                    <a:pt x="1509" y="1823"/>
                  </a:lnTo>
                  <a:lnTo>
                    <a:pt x="1511" y="1825"/>
                  </a:lnTo>
                  <a:lnTo>
                    <a:pt x="1513" y="1827"/>
                  </a:lnTo>
                  <a:lnTo>
                    <a:pt x="1511" y="1829"/>
                  </a:lnTo>
                  <a:lnTo>
                    <a:pt x="1508" y="1830"/>
                  </a:lnTo>
                  <a:lnTo>
                    <a:pt x="1502" y="1832"/>
                  </a:lnTo>
                  <a:lnTo>
                    <a:pt x="1501" y="1835"/>
                  </a:lnTo>
                  <a:lnTo>
                    <a:pt x="1499" y="1840"/>
                  </a:lnTo>
                  <a:lnTo>
                    <a:pt x="1501" y="1847"/>
                  </a:lnTo>
                  <a:lnTo>
                    <a:pt x="1504" y="1858"/>
                  </a:lnTo>
                  <a:lnTo>
                    <a:pt x="1508" y="1864"/>
                  </a:lnTo>
                  <a:lnTo>
                    <a:pt x="1520" y="1863"/>
                  </a:lnTo>
                  <a:lnTo>
                    <a:pt x="1528" y="1858"/>
                  </a:lnTo>
                  <a:lnTo>
                    <a:pt x="1537" y="1852"/>
                  </a:lnTo>
                  <a:lnTo>
                    <a:pt x="1540" y="1849"/>
                  </a:lnTo>
                  <a:lnTo>
                    <a:pt x="1542" y="1844"/>
                  </a:lnTo>
                  <a:close/>
                  <a:moveTo>
                    <a:pt x="2917" y="2110"/>
                  </a:moveTo>
                  <a:lnTo>
                    <a:pt x="2922" y="2103"/>
                  </a:lnTo>
                  <a:lnTo>
                    <a:pt x="2930" y="2096"/>
                  </a:lnTo>
                  <a:lnTo>
                    <a:pt x="2941" y="2089"/>
                  </a:lnTo>
                  <a:lnTo>
                    <a:pt x="2951" y="2086"/>
                  </a:lnTo>
                  <a:lnTo>
                    <a:pt x="2956" y="2083"/>
                  </a:lnTo>
                  <a:lnTo>
                    <a:pt x="2959" y="2079"/>
                  </a:lnTo>
                  <a:lnTo>
                    <a:pt x="2964" y="2072"/>
                  </a:lnTo>
                  <a:lnTo>
                    <a:pt x="2966" y="2069"/>
                  </a:lnTo>
                  <a:lnTo>
                    <a:pt x="2966" y="2066"/>
                  </a:lnTo>
                  <a:lnTo>
                    <a:pt x="2964" y="2064"/>
                  </a:lnTo>
                  <a:lnTo>
                    <a:pt x="2961" y="2062"/>
                  </a:lnTo>
                  <a:lnTo>
                    <a:pt x="2906" y="2066"/>
                  </a:lnTo>
                  <a:lnTo>
                    <a:pt x="2896" y="2078"/>
                  </a:lnTo>
                  <a:lnTo>
                    <a:pt x="2884" y="2091"/>
                  </a:lnTo>
                  <a:lnTo>
                    <a:pt x="2872" y="2108"/>
                  </a:lnTo>
                  <a:lnTo>
                    <a:pt x="2862" y="2119"/>
                  </a:lnTo>
                  <a:lnTo>
                    <a:pt x="2855" y="2124"/>
                  </a:lnTo>
                  <a:lnTo>
                    <a:pt x="2840" y="2134"/>
                  </a:lnTo>
                  <a:lnTo>
                    <a:pt x="2831" y="2139"/>
                  </a:lnTo>
                  <a:lnTo>
                    <a:pt x="2826" y="2144"/>
                  </a:lnTo>
                  <a:lnTo>
                    <a:pt x="2825" y="2148"/>
                  </a:lnTo>
                  <a:lnTo>
                    <a:pt x="2825" y="2151"/>
                  </a:lnTo>
                  <a:lnTo>
                    <a:pt x="2826" y="2156"/>
                  </a:lnTo>
                  <a:lnTo>
                    <a:pt x="2828" y="2161"/>
                  </a:lnTo>
                  <a:lnTo>
                    <a:pt x="2840" y="2180"/>
                  </a:lnTo>
                  <a:lnTo>
                    <a:pt x="2842" y="2183"/>
                  </a:lnTo>
                  <a:lnTo>
                    <a:pt x="2843" y="2182"/>
                  </a:lnTo>
                  <a:lnTo>
                    <a:pt x="2843" y="2178"/>
                  </a:lnTo>
                  <a:lnTo>
                    <a:pt x="2845" y="2166"/>
                  </a:lnTo>
                  <a:lnTo>
                    <a:pt x="2847" y="2161"/>
                  </a:lnTo>
                  <a:lnTo>
                    <a:pt x="2850" y="2154"/>
                  </a:lnTo>
                  <a:lnTo>
                    <a:pt x="2855" y="2148"/>
                  </a:lnTo>
                  <a:lnTo>
                    <a:pt x="2860" y="2142"/>
                  </a:lnTo>
                  <a:lnTo>
                    <a:pt x="2867" y="2139"/>
                  </a:lnTo>
                  <a:lnTo>
                    <a:pt x="2876" y="2137"/>
                  </a:lnTo>
                  <a:lnTo>
                    <a:pt x="2886" y="2137"/>
                  </a:lnTo>
                  <a:lnTo>
                    <a:pt x="2893" y="2134"/>
                  </a:lnTo>
                  <a:lnTo>
                    <a:pt x="2900" y="2131"/>
                  </a:lnTo>
                  <a:lnTo>
                    <a:pt x="2905" y="2127"/>
                  </a:lnTo>
                  <a:lnTo>
                    <a:pt x="2913" y="2117"/>
                  </a:lnTo>
                  <a:lnTo>
                    <a:pt x="2917" y="2110"/>
                  </a:lnTo>
                  <a:close/>
                  <a:moveTo>
                    <a:pt x="3077" y="2322"/>
                  </a:moveTo>
                  <a:lnTo>
                    <a:pt x="3075" y="2328"/>
                  </a:lnTo>
                  <a:lnTo>
                    <a:pt x="3077" y="2332"/>
                  </a:lnTo>
                  <a:lnTo>
                    <a:pt x="3079" y="2335"/>
                  </a:lnTo>
                  <a:lnTo>
                    <a:pt x="3082" y="2337"/>
                  </a:lnTo>
                  <a:lnTo>
                    <a:pt x="3087" y="2342"/>
                  </a:lnTo>
                  <a:lnTo>
                    <a:pt x="3089" y="2345"/>
                  </a:lnTo>
                  <a:lnTo>
                    <a:pt x="3091" y="2349"/>
                  </a:lnTo>
                  <a:lnTo>
                    <a:pt x="3097" y="2347"/>
                  </a:lnTo>
                  <a:lnTo>
                    <a:pt x="3104" y="2345"/>
                  </a:lnTo>
                  <a:lnTo>
                    <a:pt x="3109" y="2342"/>
                  </a:lnTo>
                  <a:lnTo>
                    <a:pt x="3118" y="2342"/>
                  </a:lnTo>
                  <a:lnTo>
                    <a:pt x="3120" y="2337"/>
                  </a:lnTo>
                  <a:lnTo>
                    <a:pt x="3121" y="2335"/>
                  </a:lnTo>
                  <a:lnTo>
                    <a:pt x="3125" y="2335"/>
                  </a:lnTo>
                  <a:lnTo>
                    <a:pt x="3126" y="2330"/>
                  </a:lnTo>
                  <a:lnTo>
                    <a:pt x="3128" y="2328"/>
                  </a:lnTo>
                  <a:lnTo>
                    <a:pt x="3132" y="2328"/>
                  </a:lnTo>
                  <a:lnTo>
                    <a:pt x="3133" y="2320"/>
                  </a:lnTo>
                  <a:lnTo>
                    <a:pt x="3132" y="2318"/>
                  </a:lnTo>
                  <a:lnTo>
                    <a:pt x="3130" y="2316"/>
                  </a:lnTo>
                  <a:lnTo>
                    <a:pt x="3125" y="2315"/>
                  </a:lnTo>
                  <a:lnTo>
                    <a:pt x="3116" y="2316"/>
                  </a:lnTo>
                  <a:lnTo>
                    <a:pt x="3097" y="2322"/>
                  </a:lnTo>
                  <a:lnTo>
                    <a:pt x="3087" y="2323"/>
                  </a:lnTo>
                  <a:lnTo>
                    <a:pt x="3077" y="2322"/>
                  </a:lnTo>
                  <a:close/>
                  <a:moveTo>
                    <a:pt x="3159" y="2178"/>
                  </a:moveTo>
                  <a:lnTo>
                    <a:pt x="3161" y="2178"/>
                  </a:lnTo>
                  <a:lnTo>
                    <a:pt x="3161" y="2161"/>
                  </a:lnTo>
                  <a:lnTo>
                    <a:pt x="3161" y="2158"/>
                  </a:lnTo>
                  <a:lnTo>
                    <a:pt x="3161" y="2154"/>
                  </a:lnTo>
                  <a:lnTo>
                    <a:pt x="3161" y="2151"/>
                  </a:lnTo>
                  <a:lnTo>
                    <a:pt x="3155" y="2151"/>
                  </a:lnTo>
                  <a:lnTo>
                    <a:pt x="3152" y="2151"/>
                  </a:lnTo>
                  <a:lnTo>
                    <a:pt x="3137" y="2153"/>
                  </a:lnTo>
                  <a:lnTo>
                    <a:pt x="3135" y="2158"/>
                  </a:lnTo>
                  <a:lnTo>
                    <a:pt x="3135" y="2161"/>
                  </a:lnTo>
                  <a:lnTo>
                    <a:pt x="3137" y="2165"/>
                  </a:lnTo>
                  <a:lnTo>
                    <a:pt x="3138" y="2168"/>
                  </a:lnTo>
                  <a:lnTo>
                    <a:pt x="3147" y="2173"/>
                  </a:lnTo>
                  <a:lnTo>
                    <a:pt x="3155" y="2178"/>
                  </a:lnTo>
                  <a:lnTo>
                    <a:pt x="3159" y="2178"/>
                  </a:lnTo>
                  <a:close/>
                  <a:moveTo>
                    <a:pt x="3172" y="2294"/>
                  </a:moveTo>
                  <a:lnTo>
                    <a:pt x="3172" y="2289"/>
                  </a:lnTo>
                  <a:lnTo>
                    <a:pt x="3172" y="2286"/>
                  </a:lnTo>
                  <a:lnTo>
                    <a:pt x="3171" y="2284"/>
                  </a:lnTo>
                  <a:lnTo>
                    <a:pt x="3167" y="2282"/>
                  </a:lnTo>
                  <a:lnTo>
                    <a:pt x="3161" y="2281"/>
                  </a:lnTo>
                  <a:lnTo>
                    <a:pt x="3152" y="2281"/>
                  </a:lnTo>
                  <a:lnTo>
                    <a:pt x="3152" y="2301"/>
                  </a:lnTo>
                  <a:lnTo>
                    <a:pt x="3166" y="2301"/>
                  </a:lnTo>
                  <a:lnTo>
                    <a:pt x="3167" y="2296"/>
                  </a:lnTo>
                  <a:lnTo>
                    <a:pt x="3169" y="2294"/>
                  </a:lnTo>
                  <a:lnTo>
                    <a:pt x="3172" y="2294"/>
                  </a:lnTo>
                  <a:close/>
                  <a:moveTo>
                    <a:pt x="3031" y="2238"/>
                  </a:moveTo>
                  <a:lnTo>
                    <a:pt x="3031" y="2235"/>
                  </a:lnTo>
                  <a:lnTo>
                    <a:pt x="3029" y="2233"/>
                  </a:lnTo>
                  <a:lnTo>
                    <a:pt x="3026" y="2229"/>
                  </a:lnTo>
                  <a:lnTo>
                    <a:pt x="3021" y="2228"/>
                  </a:lnTo>
                  <a:lnTo>
                    <a:pt x="3009" y="2226"/>
                  </a:lnTo>
                  <a:lnTo>
                    <a:pt x="3007" y="2231"/>
                  </a:lnTo>
                  <a:lnTo>
                    <a:pt x="3004" y="2236"/>
                  </a:lnTo>
                  <a:lnTo>
                    <a:pt x="3002" y="2240"/>
                  </a:lnTo>
                  <a:lnTo>
                    <a:pt x="3002" y="2247"/>
                  </a:lnTo>
                  <a:lnTo>
                    <a:pt x="2995" y="2247"/>
                  </a:lnTo>
                  <a:lnTo>
                    <a:pt x="2990" y="2248"/>
                  </a:lnTo>
                  <a:lnTo>
                    <a:pt x="2982" y="2253"/>
                  </a:lnTo>
                  <a:lnTo>
                    <a:pt x="2985" y="2270"/>
                  </a:lnTo>
                  <a:lnTo>
                    <a:pt x="2982" y="2287"/>
                  </a:lnTo>
                  <a:lnTo>
                    <a:pt x="2990" y="2289"/>
                  </a:lnTo>
                  <a:lnTo>
                    <a:pt x="2995" y="2289"/>
                  </a:lnTo>
                  <a:lnTo>
                    <a:pt x="2999" y="2286"/>
                  </a:lnTo>
                  <a:lnTo>
                    <a:pt x="3000" y="2282"/>
                  </a:lnTo>
                  <a:lnTo>
                    <a:pt x="3002" y="2279"/>
                  </a:lnTo>
                  <a:lnTo>
                    <a:pt x="3005" y="2276"/>
                  </a:lnTo>
                  <a:lnTo>
                    <a:pt x="3009" y="2274"/>
                  </a:lnTo>
                  <a:lnTo>
                    <a:pt x="3016" y="2274"/>
                  </a:lnTo>
                  <a:lnTo>
                    <a:pt x="3016" y="2294"/>
                  </a:lnTo>
                  <a:lnTo>
                    <a:pt x="3024" y="2296"/>
                  </a:lnTo>
                  <a:lnTo>
                    <a:pt x="3031" y="2294"/>
                  </a:lnTo>
                  <a:lnTo>
                    <a:pt x="3036" y="2291"/>
                  </a:lnTo>
                  <a:lnTo>
                    <a:pt x="3039" y="2287"/>
                  </a:lnTo>
                  <a:lnTo>
                    <a:pt x="3046" y="2279"/>
                  </a:lnTo>
                  <a:lnTo>
                    <a:pt x="3051" y="2276"/>
                  </a:lnTo>
                  <a:lnTo>
                    <a:pt x="3057" y="2274"/>
                  </a:lnTo>
                  <a:lnTo>
                    <a:pt x="3057" y="2270"/>
                  </a:lnTo>
                  <a:lnTo>
                    <a:pt x="3057" y="2267"/>
                  </a:lnTo>
                  <a:lnTo>
                    <a:pt x="3051" y="2257"/>
                  </a:lnTo>
                  <a:lnTo>
                    <a:pt x="3046" y="2250"/>
                  </a:lnTo>
                  <a:lnTo>
                    <a:pt x="3039" y="2243"/>
                  </a:lnTo>
                  <a:lnTo>
                    <a:pt x="3031" y="2238"/>
                  </a:lnTo>
                  <a:close/>
                  <a:moveTo>
                    <a:pt x="3336" y="2219"/>
                  </a:moveTo>
                  <a:lnTo>
                    <a:pt x="3330" y="2216"/>
                  </a:lnTo>
                  <a:lnTo>
                    <a:pt x="3324" y="2211"/>
                  </a:lnTo>
                  <a:lnTo>
                    <a:pt x="3323" y="2202"/>
                  </a:lnTo>
                  <a:lnTo>
                    <a:pt x="3323" y="2192"/>
                  </a:lnTo>
                  <a:lnTo>
                    <a:pt x="3302" y="2192"/>
                  </a:lnTo>
                  <a:lnTo>
                    <a:pt x="3301" y="2197"/>
                  </a:lnTo>
                  <a:lnTo>
                    <a:pt x="3297" y="2201"/>
                  </a:lnTo>
                  <a:lnTo>
                    <a:pt x="3289" y="2206"/>
                  </a:lnTo>
                  <a:lnTo>
                    <a:pt x="3282" y="2207"/>
                  </a:lnTo>
                  <a:lnTo>
                    <a:pt x="3278" y="2212"/>
                  </a:lnTo>
                  <a:lnTo>
                    <a:pt x="3273" y="2216"/>
                  </a:lnTo>
                  <a:lnTo>
                    <a:pt x="3268" y="2219"/>
                  </a:lnTo>
                  <a:lnTo>
                    <a:pt x="3265" y="2219"/>
                  </a:lnTo>
                  <a:lnTo>
                    <a:pt x="3263" y="2221"/>
                  </a:lnTo>
                  <a:lnTo>
                    <a:pt x="3258" y="2226"/>
                  </a:lnTo>
                  <a:lnTo>
                    <a:pt x="3253" y="2228"/>
                  </a:lnTo>
                  <a:lnTo>
                    <a:pt x="3249" y="2229"/>
                  </a:lnTo>
                  <a:lnTo>
                    <a:pt x="3241" y="2231"/>
                  </a:lnTo>
                  <a:lnTo>
                    <a:pt x="3232" y="2233"/>
                  </a:lnTo>
                  <a:lnTo>
                    <a:pt x="3227" y="2240"/>
                  </a:lnTo>
                  <a:lnTo>
                    <a:pt x="3220" y="2248"/>
                  </a:lnTo>
                  <a:lnTo>
                    <a:pt x="3219" y="2252"/>
                  </a:lnTo>
                  <a:lnTo>
                    <a:pt x="3200" y="2270"/>
                  </a:lnTo>
                  <a:lnTo>
                    <a:pt x="3179" y="2287"/>
                  </a:lnTo>
                  <a:lnTo>
                    <a:pt x="3179" y="2322"/>
                  </a:lnTo>
                  <a:lnTo>
                    <a:pt x="3171" y="2327"/>
                  </a:lnTo>
                  <a:lnTo>
                    <a:pt x="3164" y="2334"/>
                  </a:lnTo>
                  <a:lnTo>
                    <a:pt x="3161" y="2337"/>
                  </a:lnTo>
                  <a:lnTo>
                    <a:pt x="3159" y="2342"/>
                  </a:lnTo>
                  <a:lnTo>
                    <a:pt x="3159" y="2349"/>
                  </a:lnTo>
                  <a:lnTo>
                    <a:pt x="3159" y="2356"/>
                  </a:lnTo>
                  <a:lnTo>
                    <a:pt x="3157" y="2364"/>
                  </a:lnTo>
                  <a:lnTo>
                    <a:pt x="3159" y="2369"/>
                  </a:lnTo>
                  <a:lnTo>
                    <a:pt x="3161" y="2374"/>
                  </a:lnTo>
                  <a:lnTo>
                    <a:pt x="3164" y="2378"/>
                  </a:lnTo>
                  <a:lnTo>
                    <a:pt x="3171" y="2383"/>
                  </a:lnTo>
                  <a:lnTo>
                    <a:pt x="3172" y="2388"/>
                  </a:lnTo>
                  <a:lnTo>
                    <a:pt x="3172" y="2395"/>
                  </a:lnTo>
                  <a:lnTo>
                    <a:pt x="3172" y="2397"/>
                  </a:lnTo>
                  <a:lnTo>
                    <a:pt x="3172" y="2402"/>
                  </a:lnTo>
                  <a:lnTo>
                    <a:pt x="3171" y="2405"/>
                  </a:lnTo>
                  <a:lnTo>
                    <a:pt x="3169" y="2414"/>
                  </a:lnTo>
                  <a:lnTo>
                    <a:pt x="3167" y="2417"/>
                  </a:lnTo>
                  <a:lnTo>
                    <a:pt x="3167" y="2420"/>
                  </a:lnTo>
                  <a:lnTo>
                    <a:pt x="3169" y="2426"/>
                  </a:lnTo>
                  <a:lnTo>
                    <a:pt x="3172" y="2431"/>
                  </a:lnTo>
                  <a:lnTo>
                    <a:pt x="3172" y="2434"/>
                  </a:lnTo>
                  <a:lnTo>
                    <a:pt x="3172" y="2444"/>
                  </a:lnTo>
                  <a:lnTo>
                    <a:pt x="3176" y="2451"/>
                  </a:lnTo>
                  <a:lnTo>
                    <a:pt x="3181" y="2456"/>
                  </a:lnTo>
                  <a:lnTo>
                    <a:pt x="3188" y="2463"/>
                  </a:lnTo>
                  <a:lnTo>
                    <a:pt x="3191" y="2470"/>
                  </a:lnTo>
                  <a:lnTo>
                    <a:pt x="3193" y="2473"/>
                  </a:lnTo>
                  <a:lnTo>
                    <a:pt x="3195" y="2477"/>
                  </a:lnTo>
                  <a:lnTo>
                    <a:pt x="3195" y="2480"/>
                  </a:lnTo>
                  <a:lnTo>
                    <a:pt x="3195" y="2484"/>
                  </a:lnTo>
                  <a:lnTo>
                    <a:pt x="3193" y="2492"/>
                  </a:lnTo>
                  <a:lnTo>
                    <a:pt x="3198" y="2492"/>
                  </a:lnTo>
                  <a:lnTo>
                    <a:pt x="3201" y="2492"/>
                  </a:lnTo>
                  <a:lnTo>
                    <a:pt x="3203" y="2490"/>
                  </a:lnTo>
                  <a:lnTo>
                    <a:pt x="3208" y="2490"/>
                  </a:lnTo>
                  <a:lnTo>
                    <a:pt x="3210" y="2487"/>
                  </a:lnTo>
                  <a:lnTo>
                    <a:pt x="3215" y="2478"/>
                  </a:lnTo>
                  <a:lnTo>
                    <a:pt x="3220" y="2468"/>
                  </a:lnTo>
                  <a:lnTo>
                    <a:pt x="3224" y="2466"/>
                  </a:lnTo>
                  <a:lnTo>
                    <a:pt x="3227" y="2465"/>
                  </a:lnTo>
                  <a:lnTo>
                    <a:pt x="3229" y="2463"/>
                  </a:lnTo>
                  <a:lnTo>
                    <a:pt x="3241" y="2458"/>
                  </a:lnTo>
                  <a:lnTo>
                    <a:pt x="3241" y="2451"/>
                  </a:lnTo>
                  <a:lnTo>
                    <a:pt x="3243" y="2446"/>
                  </a:lnTo>
                  <a:lnTo>
                    <a:pt x="3246" y="2443"/>
                  </a:lnTo>
                  <a:lnTo>
                    <a:pt x="3249" y="2439"/>
                  </a:lnTo>
                  <a:lnTo>
                    <a:pt x="3251" y="2438"/>
                  </a:lnTo>
                  <a:lnTo>
                    <a:pt x="3260" y="2431"/>
                  </a:lnTo>
                  <a:lnTo>
                    <a:pt x="3265" y="2422"/>
                  </a:lnTo>
                  <a:lnTo>
                    <a:pt x="3268" y="2414"/>
                  </a:lnTo>
                  <a:lnTo>
                    <a:pt x="3270" y="2403"/>
                  </a:lnTo>
                  <a:lnTo>
                    <a:pt x="3272" y="2402"/>
                  </a:lnTo>
                  <a:lnTo>
                    <a:pt x="3277" y="2398"/>
                  </a:lnTo>
                  <a:lnTo>
                    <a:pt x="3282" y="2397"/>
                  </a:lnTo>
                  <a:lnTo>
                    <a:pt x="3284" y="2391"/>
                  </a:lnTo>
                  <a:lnTo>
                    <a:pt x="3285" y="2388"/>
                  </a:lnTo>
                  <a:lnTo>
                    <a:pt x="3292" y="2383"/>
                  </a:lnTo>
                  <a:lnTo>
                    <a:pt x="3301" y="2380"/>
                  </a:lnTo>
                  <a:lnTo>
                    <a:pt x="3309" y="2376"/>
                  </a:lnTo>
                  <a:lnTo>
                    <a:pt x="3309" y="2369"/>
                  </a:lnTo>
                  <a:lnTo>
                    <a:pt x="3309" y="2362"/>
                  </a:lnTo>
                  <a:lnTo>
                    <a:pt x="3304" y="2354"/>
                  </a:lnTo>
                  <a:lnTo>
                    <a:pt x="3301" y="2342"/>
                  </a:lnTo>
                  <a:lnTo>
                    <a:pt x="3301" y="2337"/>
                  </a:lnTo>
                  <a:lnTo>
                    <a:pt x="3302" y="2328"/>
                  </a:lnTo>
                  <a:lnTo>
                    <a:pt x="3302" y="2325"/>
                  </a:lnTo>
                  <a:lnTo>
                    <a:pt x="3304" y="2323"/>
                  </a:lnTo>
                  <a:lnTo>
                    <a:pt x="3309" y="2322"/>
                  </a:lnTo>
                  <a:lnTo>
                    <a:pt x="3313" y="2318"/>
                  </a:lnTo>
                  <a:lnTo>
                    <a:pt x="3316" y="2310"/>
                  </a:lnTo>
                  <a:lnTo>
                    <a:pt x="3319" y="2299"/>
                  </a:lnTo>
                  <a:lnTo>
                    <a:pt x="3323" y="2293"/>
                  </a:lnTo>
                  <a:lnTo>
                    <a:pt x="3323" y="2289"/>
                  </a:lnTo>
                  <a:lnTo>
                    <a:pt x="3323" y="2287"/>
                  </a:lnTo>
                  <a:lnTo>
                    <a:pt x="3321" y="2277"/>
                  </a:lnTo>
                  <a:lnTo>
                    <a:pt x="3323" y="2267"/>
                  </a:lnTo>
                  <a:lnTo>
                    <a:pt x="3324" y="2258"/>
                  </a:lnTo>
                  <a:lnTo>
                    <a:pt x="3326" y="2250"/>
                  </a:lnTo>
                  <a:lnTo>
                    <a:pt x="3333" y="2236"/>
                  </a:lnTo>
                  <a:lnTo>
                    <a:pt x="3335" y="2228"/>
                  </a:lnTo>
                  <a:lnTo>
                    <a:pt x="3336" y="2219"/>
                  </a:lnTo>
                  <a:close/>
                  <a:moveTo>
                    <a:pt x="525" y="679"/>
                  </a:moveTo>
                  <a:lnTo>
                    <a:pt x="527" y="682"/>
                  </a:lnTo>
                  <a:lnTo>
                    <a:pt x="530" y="682"/>
                  </a:lnTo>
                  <a:lnTo>
                    <a:pt x="527" y="682"/>
                  </a:lnTo>
                  <a:lnTo>
                    <a:pt x="525" y="679"/>
                  </a:lnTo>
                  <a:close/>
                  <a:moveTo>
                    <a:pt x="2939" y="2194"/>
                  </a:moveTo>
                  <a:lnTo>
                    <a:pt x="2932" y="2194"/>
                  </a:lnTo>
                  <a:lnTo>
                    <a:pt x="2929" y="2194"/>
                  </a:lnTo>
                  <a:lnTo>
                    <a:pt x="2924" y="2192"/>
                  </a:lnTo>
                  <a:lnTo>
                    <a:pt x="2920" y="2194"/>
                  </a:lnTo>
                  <a:lnTo>
                    <a:pt x="2918" y="2195"/>
                  </a:lnTo>
                  <a:lnTo>
                    <a:pt x="2917" y="2199"/>
                  </a:lnTo>
                  <a:lnTo>
                    <a:pt x="2918" y="2207"/>
                  </a:lnTo>
                  <a:lnTo>
                    <a:pt x="2918" y="2214"/>
                  </a:lnTo>
                  <a:lnTo>
                    <a:pt x="2918" y="2216"/>
                  </a:lnTo>
                  <a:lnTo>
                    <a:pt x="2920" y="2218"/>
                  </a:lnTo>
                  <a:lnTo>
                    <a:pt x="2927" y="2219"/>
                  </a:lnTo>
                  <a:lnTo>
                    <a:pt x="2939" y="2221"/>
                  </a:lnTo>
                  <a:lnTo>
                    <a:pt x="2939" y="2204"/>
                  </a:lnTo>
                  <a:lnTo>
                    <a:pt x="2937" y="2201"/>
                  </a:lnTo>
                  <a:lnTo>
                    <a:pt x="2939" y="2197"/>
                  </a:lnTo>
                  <a:lnTo>
                    <a:pt x="2939" y="2194"/>
                  </a:lnTo>
                  <a:close/>
                  <a:moveTo>
                    <a:pt x="2094" y="2342"/>
                  </a:moveTo>
                  <a:lnTo>
                    <a:pt x="2101" y="2342"/>
                  </a:lnTo>
                  <a:lnTo>
                    <a:pt x="2108" y="2342"/>
                  </a:lnTo>
                  <a:lnTo>
                    <a:pt x="2108" y="2351"/>
                  </a:lnTo>
                  <a:lnTo>
                    <a:pt x="2113" y="2354"/>
                  </a:lnTo>
                  <a:lnTo>
                    <a:pt x="2120" y="2356"/>
                  </a:lnTo>
                  <a:lnTo>
                    <a:pt x="2128" y="2356"/>
                  </a:lnTo>
                  <a:lnTo>
                    <a:pt x="2127" y="2337"/>
                  </a:lnTo>
                  <a:lnTo>
                    <a:pt x="2123" y="2330"/>
                  </a:lnTo>
                  <a:lnTo>
                    <a:pt x="2120" y="2323"/>
                  </a:lnTo>
                  <a:lnTo>
                    <a:pt x="2115" y="2318"/>
                  </a:lnTo>
                  <a:lnTo>
                    <a:pt x="2110" y="2313"/>
                  </a:lnTo>
                  <a:lnTo>
                    <a:pt x="2103" y="2310"/>
                  </a:lnTo>
                  <a:lnTo>
                    <a:pt x="2094" y="2308"/>
                  </a:lnTo>
                  <a:lnTo>
                    <a:pt x="2094" y="2313"/>
                  </a:lnTo>
                  <a:lnTo>
                    <a:pt x="2091" y="2315"/>
                  </a:lnTo>
                  <a:lnTo>
                    <a:pt x="2081" y="2315"/>
                  </a:lnTo>
                  <a:lnTo>
                    <a:pt x="2076" y="2316"/>
                  </a:lnTo>
                  <a:lnTo>
                    <a:pt x="2072" y="2318"/>
                  </a:lnTo>
                  <a:lnTo>
                    <a:pt x="2072" y="2322"/>
                  </a:lnTo>
                  <a:lnTo>
                    <a:pt x="2074" y="2328"/>
                  </a:lnTo>
                  <a:lnTo>
                    <a:pt x="2077" y="2334"/>
                  </a:lnTo>
                  <a:lnTo>
                    <a:pt x="2082" y="2337"/>
                  </a:lnTo>
                  <a:lnTo>
                    <a:pt x="2094" y="2342"/>
                  </a:lnTo>
                  <a:close/>
                  <a:moveTo>
                    <a:pt x="2859" y="2021"/>
                  </a:moveTo>
                  <a:lnTo>
                    <a:pt x="2847" y="2013"/>
                  </a:lnTo>
                  <a:lnTo>
                    <a:pt x="2833" y="2006"/>
                  </a:lnTo>
                  <a:lnTo>
                    <a:pt x="2826" y="2002"/>
                  </a:lnTo>
                  <a:lnTo>
                    <a:pt x="2818" y="2001"/>
                  </a:lnTo>
                  <a:lnTo>
                    <a:pt x="2809" y="1999"/>
                  </a:lnTo>
                  <a:lnTo>
                    <a:pt x="2797" y="2001"/>
                  </a:lnTo>
                  <a:lnTo>
                    <a:pt x="2796" y="1996"/>
                  </a:lnTo>
                  <a:lnTo>
                    <a:pt x="2794" y="1994"/>
                  </a:lnTo>
                  <a:lnTo>
                    <a:pt x="2791" y="1994"/>
                  </a:lnTo>
                  <a:lnTo>
                    <a:pt x="2789" y="1985"/>
                  </a:lnTo>
                  <a:lnTo>
                    <a:pt x="2787" y="1982"/>
                  </a:lnTo>
                  <a:lnTo>
                    <a:pt x="2784" y="1980"/>
                  </a:lnTo>
                  <a:lnTo>
                    <a:pt x="2782" y="1973"/>
                  </a:lnTo>
                  <a:lnTo>
                    <a:pt x="2779" y="1968"/>
                  </a:lnTo>
                  <a:lnTo>
                    <a:pt x="2777" y="1962"/>
                  </a:lnTo>
                  <a:lnTo>
                    <a:pt x="2777" y="1953"/>
                  </a:lnTo>
                  <a:lnTo>
                    <a:pt x="2765" y="1953"/>
                  </a:lnTo>
                  <a:lnTo>
                    <a:pt x="2753" y="1953"/>
                  </a:lnTo>
                  <a:lnTo>
                    <a:pt x="2743" y="1955"/>
                  </a:lnTo>
                  <a:lnTo>
                    <a:pt x="2736" y="1960"/>
                  </a:lnTo>
                  <a:lnTo>
                    <a:pt x="2731" y="1967"/>
                  </a:lnTo>
                  <a:lnTo>
                    <a:pt x="2731" y="1970"/>
                  </a:lnTo>
                  <a:lnTo>
                    <a:pt x="2731" y="1972"/>
                  </a:lnTo>
                  <a:lnTo>
                    <a:pt x="2736" y="1977"/>
                  </a:lnTo>
                  <a:lnTo>
                    <a:pt x="2741" y="1980"/>
                  </a:lnTo>
                  <a:lnTo>
                    <a:pt x="2755" y="1989"/>
                  </a:lnTo>
                  <a:lnTo>
                    <a:pt x="2762" y="1994"/>
                  </a:lnTo>
                  <a:lnTo>
                    <a:pt x="2762" y="1997"/>
                  </a:lnTo>
                  <a:lnTo>
                    <a:pt x="2763" y="2001"/>
                  </a:lnTo>
                  <a:lnTo>
                    <a:pt x="2772" y="2002"/>
                  </a:lnTo>
                  <a:lnTo>
                    <a:pt x="2779" y="2004"/>
                  </a:lnTo>
                  <a:lnTo>
                    <a:pt x="2785" y="2008"/>
                  </a:lnTo>
                  <a:lnTo>
                    <a:pt x="2792" y="2013"/>
                  </a:lnTo>
                  <a:lnTo>
                    <a:pt x="2802" y="2023"/>
                  </a:lnTo>
                  <a:lnTo>
                    <a:pt x="2811" y="2035"/>
                  </a:lnTo>
                  <a:lnTo>
                    <a:pt x="2808" y="2037"/>
                  </a:lnTo>
                  <a:lnTo>
                    <a:pt x="2806" y="2040"/>
                  </a:lnTo>
                  <a:lnTo>
                    <a:pt x="2804" y="2043"/>
                  </a:lnTo>
                  <a:lnTo>
                    <a:pt x="2804" y="2049"/>
                  </a:lnTo>
                  <a:lnTo>
                    <a:pt x="2802" y="2054"/>
                  </a:lnTo>
                  <a:lnTo>
                    <a:pt x="2801" y="2055"/>
                  </a:lnTo>
                  <a:lnTo>
                    <a:pt x="2799" y="2059"/>
                  </a:lnTo>
                  <a:lnTo>
                    <a:pt x="2797" y="2062"/>
                  </a:lnTo>
                  <a:lnTo>
                    <a:pt x="2801" y="2062"/>
                  </a:lnTo>
                  <a:lnTo>
                    <a:pt x="2802" y="2064"/>
                  </a:lnTo>
                  <a:lnTo>
                    <a:pt x="2804" y="2069"/>
                  </a:lnTo>
                  <a:lnTo>
                    <a:pt x="2811" y="2069"/>
                  </a:lnTo>
                  <a:lnTo>
                    <a:pt x="2814" y="2069"/>
                  </a:lnTo>
                  <a:lnTo>
                    <a:pt x="2818" y="2069"/>
                  </a:lnTo>
                  <a:lnTo>
                    <a:pt x="2820" y="2071"/>
                  </a:lnTo>
                  <a:lnTo>
                    <a:pt x="2820" y="2074"/>
                  </a:lnTo>
                  <a:lnTo>
                    <a:pt x="2820" y="2081"/>
                  </a:lnTo>
                  <a:lnTo>
                    <a:pt x="2820" y="2088"/>
                  </a:lnTo>
                  <a:lnTo>
                    <a:pt x="2821" y="2089"/>
                  </a:lnTo>
                  <a:lnTo>
                    <a:pt x="2825" y="2089"/>
                  </a:lnTo>
                  <a:lnTo>
                    <a:pt x="2830" y="2081"/>
                  </a:lnTo>
                  <a:lnTo>
                    <a:pt x="2835" y="2074"/>
                  </a:lnTo>
                  <a:lnTo>
                    <a:pt x="2849" y="2062"/>
                  </a:lnTo>
                  <a:lnTo>
                    <a:pt x="2854" y="2055"/>
                  </a:lnTo>
                  <a:lnTo>
                    <a:pt x="2859" y="2047"/>
                  </a:lnTo>
                  <a:lnTo>
                    <a:pt x="2860" y="2035"/>
                  </a:lnTo>
                  <a:lnTo>
                    <a:pt x="2859" y="2021"/>
                  </a:lnTo>
                  <a:close/>
                  <a:moveTo>
                    <a:pt x="2968" y="2724"/>
                  </a:moveTo>
                  <a:lnTo>
                    <a:pt x="2961" y="2724"/>
                  </a:lnTo>
                  <a:lnTo>
                    <a:pt x="2956" y="2726"/>
                  </a:lnTo>
                  <a:lnTo>
                    <a:pt x="2947" y="2731"/>
                  </a:lnTo>
                  <a:lnTo>
                    <a:pt x="2939" y="2736"/>
                  </a:lnTo>
                  <a:lnTo>
                    <a:pt x="2934" y="2738"/>
                  </a:lnTo>
                  <a:lnTo>
                    <a:pt x="2927" y="2738"/>
                  </a:lnTo>
                  <a:lnTo>
                    <a:pt x="2925" y="2743"/>
                  </a:lnTo>
                  <a:lnTo>
                    <a:pt x="2924" y="2745"/>
                  </a:lnTo>
                  <a:lnTo>
                    <a:pt x="2920" y="2745"/>
                  </a:lnTo>
                  <a:lnTo>
                    <a:pt x="2917" y="2750"/>
                  </a:lnTo>
                  <a:lnTo>
                    <a:pt x="2913" y="2755"/>
                  </a:lnTo>
                  <a:lnTo>
                    <a:pt x="2908" y="2758"/>
                  </a:lnTo>
                  <a:lnTo>
                    <a:pt x="2906" y="2765"/>
                  </a:lnTo>
                  <a:lnTo>
                    <a:pt x="2910" y="2769"/>
                  </a:lnTo>
                  <a:lnTo>
                    <a:pt x="2915" y="2770"/>
                  </a:lnTo>
                  <a:lnTo>
                    <a:pt x="2927" y="2772"/>
                  </a:lnTo>
                  <a:lnTo>
                    <a:pt x="2939" y="2770"/>
                  </a:lnTo>
                  <a:lnTo>
                    <a:pt x="2944" y="2769"/>
                  </a:lnTo>
                  <a:lnTo>
                    <a:pt x="2947" y="2765"/>
                  </a:lnTo>
                  <a:lnTo>
                    <a:pt x="2949" y="2760"/>
                  </a:lnTo>
                  <a:lnTo>
                    <a:pt x="2951" y="2758"/>
                  </a:lnTo>
                  <a:lnTo>
                    <a:pt x="2954" y="2758"/>
                  </a:lnTo>
                  <a:lnTo>
                    <a:pt x="2956" y="2753"/>
                  </a:lnTo>
                  <a:lnTo>
                    <a:pt x="2958" y="2751"/>
                  </a:lnTo>
                  <a:lnTo>
                    <a:pt x="2961" y="2751"/>
                  </a:lnTo>
                  <a:lnTo>
                    <a:pt x="2970" y="2751"/>
                  </a:lnTo>
                  <a:lnTo>
                    <a:pt x="2973" y="2750"/>
                  </a:lnTo>
                  <a:lnTo>
                    <a:pt x="2975" y="2748"/>
                  </a:lnTo>
                  <a:lnTo>
                    <a:pt x="2973" y="2743"/>
                  </a:lnTo>
                  <a:lnTo>
                    <a:pt x="2970" y="2734"/>
                  </a:lnTo>
                  <a:lnTo>
                    <a:pt x="2968" y="2729"/>
                  </a:lnTo>
                  <a:lnTo>
                    <a:pt x="2968" y="2724"/>
                  </a:lnTo>
                  <a:close/>
                  <a:moveTo>
                    <a:pt x="2910" y="2175"/>
                  </a:moveTo>
                  <a:lnTo>
                    <a:pt x="2910" y="2172"/>
                  </a:lnTo>
                  <a:lnTo>
                    <a:pt x="2912" y="2168"/>
                  </a:lnTo>
                  <a:lnTo>
                    <a:pt x="2910" y="2163"/>
                  </a:lnTo>
                  <a:lnTo>
                    <a:pt x="2908" y="2161"/>
                  </a:lnTo>
                  <a:lnTo>
                    <a:pt x="2905" y="2160"/>
                  </a:lnTo>
                  <a:lnTo>
                    <a:pt x="2901" y="2165"/>
                  </a:lnTo>
                  <a:lnTo>
                    <a:pt x="2898" y="2170"/>
                  </a:lnTo>
                  <a:lnTo>
                    <a:pt x="2898" y="2187"/>
                  </a:lnTo>
                  <a:lnTo>
                    <a:pt x="2901" y="2189"/>
                  </a:lnTo>
                  <a:lnTo>
                    <a:pt x="2905" y="2187"/>
                  </a:lnTo>
                  <a:lnTo>
                    <a:pt x="2905" y="2178"/>
                  </a:lnTo>
                  <a:lnTo>
                    <a:pt x="2906" y="2175"/>
                  </a:lnTo>
                  <a:lnTo>
                    <a:pt x="2910" y="2175"/>
                  </a:lnTo>
                  <a:close/>
                  <a:moveTo>
                    <a:pt x="3036" y="2649"/>
                  </a:moveTo>
                  <a:lnTo>
                    <a:pt x="3031" y="2646"/>
                  </a:lnTo>
                  <a:lnTo>
                    <a:pt x="3028" y="2644"/>
                  </a:lnTo>
                  <a:lnTo>
                    <a:pt x="3021" y="2637"/>
                  </a:lnTo>
                  <a:lnTo>
                    <a:pt x="3016" y="2630"/>
                  </a:lnTo>
                  <a:lnTo>
                    <a:pt x="3010" y="2623"/>
                  </a:lnTo>
                  <a:lnTo>
                    <a:pt x="3009" y="2615"/>
                  </a:lnTo>
                  <a:lnTo>
                    <a:pt x="3009" y="2611"/>
                  </a:lnTo>
                  <a:lnTo>
                    <a:pt x="3009" y="2594"/>
                  </a:lnTo>
                  <a:lnTo>
                    <a:pt x="3010" y="2589"/>
                  </a:lnTo>
                  <a:lnTo>
                    <a:pt x="3012" y="2588"/>
                  </a:lnTo>
                  <a:lnTo>
                    <a:pt x="3016" y="2588"/>
                  </a:lnTo>
                  <a:lnTo>
                    <a:pt x="3016" y="2576"/>
                  </a:lnTo>
                  <a:lnTo>
                    <a:pt x="3016" y="2572"/>
                  </a:lnTo>
                  <a:lnTo>
                    <a:pt x="3022" y="2560"/>
                  </a:lnTo>
                  <a:lnTo>
                    <a:pt x="3024" y="2553"/>
                  </a:lnTo>
                  <a:lnTo>
                    <a:pt x="3022" y="2548"/>
                  </a:lnTo>
                  <a:lnTo>
                    <a:pt x="3021" y="2545"/>
                  </a:lnTo>
                  <a:lnTo>
                    <a:pt x="3016" y="2538"/>
                  </a:lnTo>
                  <a:lnTo>
                    <a:pt x="3014" y="2531"/>
                  </a:lnTo>
                  <a:lnTo>
                    <a:pt x="3014" y="2528"/>
                  </a:lnTo>
                  <a:lnTo>
                    <a:pt x="3017" y="2523"/>
                  </a:lnTo>
                  <a:lnTo>
                    <a:pt x="3024" y="2516"/>
                  </a:lnTo>
                  <a:lnTo>
                    <a:pt x="3029" y="2507"/>
                  </a:lnTo>
                  <a:lnTo>
                    <a:pt x="3029" y="2504"/>
                  </a:lnTo>
                  <a:lnTo>
                    <a:pt x="3029" y="2499"/>
                  </a:lnTo>
                  <a:lnTo>
                    <a:pt x="3022" y="2499"/>
                  </a:lnTo>
                  <a:lnTo>
                    <a:pt x="3017" y="2499"/>
                  </a:lnTo>
                  <a:lnTo>
                    <a:pt x="3014" y="2495"/>
                  </a:lnTo>
                  <a:lnTo>
                    <a:pt x="3012" y="2492"/>
                  </a:lnTo>
                  <a:lnTo>
                    <a:pt x="3009" y="2489"/>
                  </a:lnTo>
                  <a:lnTo>
                    <a:pt x="3007" y="2485"/>
                  </a:lnTo>
                  <a:lnTo>
                    <a:pt x="3002" y="2485"/>
                  </a:lnTo>
                  <a:lnTo>
                    <a:pt x="2995" y="2485"/>
                  </a:lnTo>
                  <a:lnTo>
                    <a:pt x="2995" y="2492"/>
                  </a:lnTo>
                  <a:lnTo>
                    <a:pt x="2995" y="2497"/>
                  </a:lnTo>
                  <a:lnTo>
                    <a:pt x="2992" y="2506"/>
                  </a:lnTo>
                  <a:lnTo>
                    <a:pt x="2988" y="2514"/>
                  </a:lnTo>
                  <a:lnTo>
                    <a:pt x="2987" y="2519"/>
                  </a:lnTo>
                  <a:lnTo>
                    <a:pt x="2988" y="2526"/>
                  </a:lnTo>
                  <a:lnTo>
                    <a:pt x="2993" y="2528"/>
                  </a:lnTo>
                  <a:lnTo>
                    <a:pt x="2995" y="2530"/>
                  </a:lnTo>
                  <a:lnTo>
                    <a:pt x="2995" y="2533"/>
                  </a:lnTo>
                  <a:lnTo>
                    <a:pt x="2992" y="2545"/>
                  </a:lnTo>
                  <a:lnTo>
                    <a:pt x="2990" y="2555"/>
                  </a:lnTo>
                  <a:lnTo>
                    <a:pt x="2987" y="2565"/>
                  </a:lnTo>
                  <a:lnTo>
                    <a:pt x="2988" y="2581"/>
                  </a:lnTo>
                  <a:lnTo>
                    <a:pt x="2985" y="2582"/>
                  </a:lnTo>
                  <a:lnTo>
                    <a:pt x="2982" y="2584"/>
                  </a:lnTo>
                  <a:lnTo>
                    <a:pt x="2980" y="2593"/>
                  </a:lnTo>
                  <a:lnTo>
                    <a:pt x="2978" y="2596"/>
                  </a:lnTo>
                  <a:lnTo>
                    <a:pt x="2976" y="2600"/>
                  </a:lnTo>
                  <a:lnTo>
                    <a:pt x="2973" y="2601"/>
                  </a:lnTo>
                  <a:lnTo>
                    <a:pt x="2968" y="2601"/>
                  </a:lnTo>
                  <a:lnTo>
                    <a:pt x="2968" y="2611"/>
                  </a:lnTo>
                  <a:lnTo>
                    <a:pt x="2968" y="2615"/>
                  </a:lnTo>
                  <a:lnTo>
                    <a:pt x="2961" y="2632"/>
                  </a:lnTo>
                  <a:lnTo>
                    <a:pt x="2959" y="2639"/>
                  </a:lnTo>
                  <a:lnTo>
                    <a:pt x="2961" y="2649"/>
                  </a:lnTo>
                  <a:lnTo>
                    <a:pt x="2961" y="2652"/>
                  </a:lnTo>
                  <a:lnTo>
                    <a:pt x="2961" y="2656"/>
                  </a:lnTo>
                  <a:lnTo>
                    <a:pt x="2963" y="2661"/>
                  </a:lnTo>
                  <a:lnTo>
                    <a:pt x="2966" y="2664"/>
                  </a:lnTo>
                  <a:lnTo>
                    <a:pt x="2973" y="2671"/>
                  </a:lnTo>
                  <a:lnTo>
                    <a:pt x="2976" y="2675"/>
                  </a:lnTo>
                  <a:lnTo>
                    <a:pt x="2980" y="2678"/>
                  </a:lnTo>
                  <a:lnTo>
                    <a:pt x="2982" y="2683"/>
                  </a:lnTo>
                  <a:lnTo>
                    <a:pt x="2982" y="2690"/>
                  </a:lnTo>
                  <a:lnTo>
                    <a:pt x="2983" y="2693"/>
                  </a:lnTo>
                  <a:lnTo>
                    <a:pt x="2985" y="2697"/>
                  </a:lnTo>
                  <a:lnTo>
                    <a:pt x="2987" y="2700"/>
                  </a:lnTo>
                  <a:lnTo>
                    <a:pt x="2988" y="2704"/>
                  </a:lnTo>
                  <a:lnTo>
                    <a:pt x="2985" y="2705"/>
                  </a:lnTo>
                  <a:lnTo>
                    <a:pt x="2983" y="2707"/>
                  </a:lnTo>
                  <a:lnTo>
                    <a:pt x="2982" y="2711"/>
                  </a:lnTo>
                  <a:lnTo>
                    <a:pt x="2982" y="2717"/>
                  </a:lnTo>
                  <a:lnTo>
                    <a:pt x="2987" y="2719"/>
                  </a:lnTo>
                  <a:lnTo>
                    <a:pt x="2992" y="2723"/>
                  </a:lnTo>
                  <a:lnTo>
                    <a:pt x="3000" y="2734"/>
                  </a:lnTo>
                  <a:lnTo>
                    <a:pt x="3005" y="2740"/>
                  </a:lnTo>
                  <a:lnTo>
                    <a:pt x="3009" y="2743"/>
                  </a:lnTo>
                  <a:lnTo>
                    <a:pt x="3012" y="2743"/>
                  </a:lnTo>
                  <a:lnTo>
                    <a:pt x="3016" y="2738"/>
                  </a:lnTo>
                  <a:lnTo>
                    <a:pt x="3017" y="2733"/>
                  </a:lnTo>
                  <a:lnTo>
                    <a:pt x="3019" y="2731"/>
                  </a:lnTo>
                  <a:lnTo>
                    <a:pt x="3022" y="2731"/>
                  </a:lnTo>
                  <a:lnTo>
                    <a:pt x="3028" y="2731"/>
                  </a:lnTo>
                  <a:lnTo>
                    <a:pt x="3029" y="2728"/>
                  </a:lnTo>
                  <a:lnTo>
                    <a:pt x="3029" y="2724"/>
                  </a:lnTo>
                  <a:lnTo>
                    <a:pt x="3029" y="2717"/>
                  </a:lnTo>
                  <a:lnTo>
                    <a:pt x="3029" y="2707"/>
                  </a:lnTo>
                  <a:lnTo>
                    <a:pt x="3028" y="2702"/>
                  </a:lnTo>
                  <a:lnTo>
                    <a:pt x="3029" y="2697"/>
                  </a:lnTo>
                  <a:lnTo>
                    <a:pt x="3031" y="2692"/>
                  </a:lnTo>
                  <a:lnTo>
                    <a:pt x="3033" y="2690"/>
                  </a:lnTo>
                  <a:lnTo>
                    <a:pt x="3036" y="2690"/>
                  </a:lnTo>
                  <a:lnTo>
                    <a:pt x="3041" y="2687"/>
                  </a:lnTo>
                  <a:lnTo>
                    <a:pt x="3046" y="2683"/>
                  </a:lnTo>
                  <a:lnTo>
                    <a:pt x="3048" y="2678"/>
                  </a:lnTo>
                  <a:lnTo>
                    <a:pt x="3050" y="2670"/>
                  </a:lnTo>
                  <a:lnTo>
                    <a:pt x="3045" y="2670"/>
                  </a:lnTo>
                  <a:lnTo>
                    <a:pt x="3041" y="2670"/>
                  </a:lnTo>
                  <a:lnTo>
                    <a:pt x="3039" y="2668"/>
                  </a:lnTo>
                  <a:lnTo>
                    <a:pt x="3038" y="2664"/>
                  </a:lnTo>
                  <a:lnTo>
                    <a:pt x="3036" y="2658"/>
                  </a:lnTo>
                  <a:lnTo>
                    <a:pt x="3036" y="2649"/>
                  </a:lnTo>
                  <a:close/>
                  <a:moveTo>
                    <a:pt x="2381" y="2185"/>
                  </a:moveTo>
                  <a:lnTo>
                    <a:pt x="2383" y="2178"/>
                  </a:lnTo>
                  <a:lnTo>
                    <a:pt x="2381" y="2173"/>
                  </a:lnTo>
                  <a:lnTo>
                    <a:pt x="2379" y="2168"/>
                  </a:lnTo>
                  <a:lnTo>
                    <a:pt x="2378" y="2165"/>
                  </a:lnTo>
                  <a:lnTo>
                    <a:pt x="2371" y="2160"/>
                  </a:lnTo>
                  <a:lnTo>
                    <a:pt x="2369" y="2156"/>
                  </a:lnTo>
                  <a:lnTo>
                    <a:pt x="2367" y="2151"/>
                  </a:lnTo>
                  <a:lnTo>
                    <a:pt x="2361" y="2151"/>
                  </a:lnTo>
                  <a:lnTo>
                    <a:pt x="2355" y="2154"/>
                  </a:lnTo>
                  <a:lnTo>
                    <a:pt x="2352" y="2156"/>
                  </a:lnTo>
                  <a:lnTo>
                    <a:pt x="2347" y="2158"/>
                  </a:lnTo>
                  <a:lnTo>
                    <a:pt x="2345" y="2154"/>
                  </a:lnTo>
                  <a:lnTo>
                    <a:pt x="2342" y="2153"/>
                  </a:lnTo>
                  <a:lnTo>
                    <a:pt x="2333" y="2151"/>
                  </a:lnTo>
                  <a:lnTo>
                    <a:pt x="2332" y="2156"/>
                  </a:lnTo>
                  <a:lnTo>
                    <a:pt x="2328" y="2161"/>
                  </a:lnTo>
                  <a:lnTo>
                    <a:pt x="2320" y="2168"/>
                  </a:lnTo>
                  <a:lnTo>
                    <a:pt x="2311" y="2175"/>
                  </a:lnTo>
                  <a:lnTo>
                    <a:pt x="2308" y="2180"/>
                  </a:lnTo>
                  <a:lnTo>
                    <a:pt x="2306" y="2185"/>
                  </a:lnTo>
                  <a:lnTo>
                    <a:pt x="2311" y="2187"/>
                  </a:lnTo>
                  <a:lnTo>
                    <a:pt x="2313" y="2189"/>
                  </a:lnTo>
                  <a:lnTo>
                    <a:pt x="2313" y="2192"/>
                  </a:lnTo>
                  <a:lnTo>
                    <a:pt x="2306" y="2192"/>
                  </a:lnTo>
                  <a:lnTo>
                    <a:pt x="2299" y="2192"/>
                  </a:lnTo>
                  <a:lnTo>
                    <a:pt x="2292" y="2192"/>
                  </a:lnTo>
                  <a:lnTo>
                    <a:pt x="2289" y="2192"/>
                  </a:lnTo>
                  <a:lnTo>
                    <a:pt x="2287" y="2194"/>
                  </a:lnTo>
                  <a:lnTo>
                    <a:pt x="2286" y="2199"/>
                  </a:lnTo>
                  <a:lnTo>
                    <a:pt x="2284" y="2204"/>
                  </a:lnTo>
                  <a:lnTo>
                    <a:pt x="2282" y="2206"/>
                  </a:lnTo>
                  <a:lnTo>
                    <a:pt x="2279" y="2206"/>
                  </a:lnTo>
                  <a:lnTo>
                    <a:pt x="2280" y="2214"/>
                  </a:lnTo>
                  <a:lnTo>
                    <a:pt x="2282" y="2218"/>
                  </a:lnTo>
                  <a:lnTo>
                    <a:pt x="2284" y="2219"/>
                  </a:lnTo>
                  <a:lnTo>
                    <a:pt x="2289" y="2219"/>
                  </a:lnTo>
                  <a:lnTo>
                    <a:pt x="2296" y="2218"/>
                  </a:lnTo>
                  <a:lnTo>
                    <a:pt x="2303" y="2214"/>
                  </a:lnTo>
                  <a:lnTo>
                    <a:pt x="2308" y="2209"/>
                  </a:lnTo>
                  <a:lnTo>
                    <a:pt x="2311" y="2204"/>
                  </a:lnTo>
                  <a:lnTo>
                    <a:pt x="2313" y="2199"/>
                  </a:lnTo>
                  <a:lnTo>
                    <a:pt x="2316" y="2201"/>
                  </a:lnTo>
                  <a:lnTo>
                    <a:pt x="2320" y="2202"/>
                  </a:lnTo>
                  <a:lnTo>
                    <a:pt x="2321" y="2206"/>
                  </a:lnTo>
                  <a:lnTo>
                    <a:pt x="2327" y="2206"/>
                  </a:lnTo>
                  <a:lnTo>
                    <a:pt x="2327" y="2199"/>
                  </a:lnTo>
                  <a:lnTo>
                    <a:pt x="2328" y="2195"/>
                  </a:lnTo>
                  <a:lnTo>
                    <a:pt x="2332" y="2190"/>
                  </a:lnTo>
                  <a:lnTo>
                    <a:pt x="2333" y="2185"/>
                  </a:lnTo>
                  <a:lnTo>
                    <a:pt x="2330" y="2185"/>
                  </a:lnTo>
                  <a:lnTo>
                    <a:pt x="2328" y="2182"/>
                  </a:lnTo>
                  <a:lnTo>
                    <a:pt x="2330" y="2180"/>
                  </a:lnTo>
                  <a:lnTo>
                    <a:pt x="2333" y="2178"/>
                  </a:lnTo>
                  <a:lnTo>
                    <a:pt x="2347" y="2178"/>
                  </a:lnTo>
                  <a:lnTo>
                    <a:pt x="2352" y="2180"/>
                  </a:lnTo>
                  <a:lnTo>
                    <a:pt x="2354" y="2182"/>
                  </a:lnTo>
                  <a:lnTo>
                    <a:pt x="2354" y="2185"/>
                  </a:lnTo>
                  <a:lnTo>
                    <a:pt x="2355" y="2190"/>
                  </a:lnTo>
                  <a:lnTo>
                    <a:pt x="2357" y="2192"/>
                  </a:lnTo>
                  <a:lnTo>
                    <a:pt x="2359" y="2190"/>
                  </a:lnTo>
                  <a:lnTo>
                    <a:pt x="2362" y="2189"/>
                  </a:lnTo>
                  <a:lnTo>
                    <a:pt x="2366" y="2185"/>
                  </a:lnTo>
                  <a:lnTo>
                    <a:pt x="2371" y="2183"/>
                  </a:lnTo>
                  <a:lnTo>
                    <a:pt x="2376" y="2183"/>
                  </a:lnTo>
                  <a:lnTo>
                    <a:pt x="2381" y="2185"/>
                  </a:lnTo>
                  <a:close/>
                  <a:moveTo>
                    <a:pt x="266" y="1305"/>
                  </a:moveTo>
                  <a:lnTo>
                    <a:pt x="252" y="1300"/>
                  </a:lnTo>
                  <a:lnTo>
                    <a:pt x="237" y="1296"/>
                  </a:lnTo>
                  <a:lnTo>
                    <a:pt x="223" y="1291"/>
                  </a:lnTo>
                  <a:lnTo>
                    <a:pt x="216" y="1288"/>
                  </a:lnTo>
                  <a:lnTo>
                    <a:pt x="211" y="1284"/>
                  </a:lnTo>
                  <a:lnTo>
                    <a:pt x="210" y="1278"/>
                  </a:lnTo>
                  <a:lnTo>
                    <a:pt x="208" y="1271"/>
                  </a:lnTo>
                  <a:lnTo>
                    <a:pt x="204" y="1266"/>
                  </a:lnTo>
                  <a:lnTo>
                    <a:pt x="204" y="1257"/>
                  </a:lnTo>
                  <a:lnTo>
                    <a:pt x="201" y="1252"/>
                  </a:lnTo>
                  <a:lnTo>
                    <a:pt x="199" y="1245"/>
                  </a:lnTo>
                  <a:lnTo>
                    <a:pt x="196" y="1240"/>
                  </a:lnTo>
                  <a:lnTo>
                    <a:pt x="194" y="1238"/>
                  </a:lnTo>
                  <a:lnTo>
                    <a:pt x="191" y="1237"/>
                  </a:lnTo>
                  <a:lnTo>
                    <a:pt x="186" y="1225"/>
                  </a:lnTo>
                  <a:lnTo>
                    <a:pt x="179" y="1214"/>
                  </a:lnTo>
                  <a:lnTo>
                    <a:pt x="177" y="1211"/>
                  </a:lnTo>
                  <a:lnTo>
                    <a:pt x="172" y="1204"/>
                  </a:lnTo>
                  <a:lnTo>
                    <a:pt x="169" y="1199"/>
                  </a:lnTo>
                  <a:lnTo>
                    <a:pt x="170" y="1194"/>
                  </a:lnTo>
                  <a:lnTo>
                    <a:pt x="174" y="1191"/>
                  </a:lnTo>
                  <a:lnTo>
                    <a:pt x="177" y="1189"/>
                  </a:lnTo>
                  <a:lnTo>
                    <a:pt x="179" y="1184"/>
                  </a:lnTo>
                  <a:lnTo>
                    <a:pt x="182" y="1182"/>
                  </a:lnTo>
                  <a:lnTo>
                    <a:pt x="192" y="1179"/>
                  </a:lnTo>
                  <a:lnTo>
                    <a:pt x="192" y="1177"/>
                  </a:lnTo>
                  <a:lnTo>
                    <a:pt x="199" y="1174"/>
                  </a:lnTo>
                  <a:lnTo>
                    <a:pt x="201" y="1168"/>
                  </a:lnTo>
                  <a:lnTo>
                    <a:pt x="201" y="1165"/>
                  </a:lnTo>
                  <a:lnTo>
                    <a:pt x="201" y="1162"/>
                  </a:lnTo>
                  <a:lnTo>
                    <a:pt x="196" y="1155"/>
                  </a:lnTo>
                  <a:lnTo>
                    <a:pt x="194" y="1151"/>
                  </a:lnTo>
                  <a:lnTo>
                    <a:pt x="194" y="1150"/>
                  </a:lnTo>
                  <a:lnTo>
                    <a:pt x="192" y="1146"/>
                  </a:lnTo>
                  <a:lnTo>
                    <a:pt x="191" y="1141"/>
                  </a:lnTo>
                  <a:lnTo>
                    <a:pt x="177" y="1141"/>
                  </a:lnTo>
                  <a:lnTo>
                    <a:pt x="162" y="1141"/>
                  </a:lnTo>
                  <a:lnTo>
                    <a:pt x="148" y="1139"/>
                  </a:lnTo>
                  <a:lnTo>
                    <a:pt x="136" y="1141"/>
                  </a:lnTo>
                  <a:lnTo>
                    <a:pt x="133" y="1143"/>
                  </a:lnTo>
                  <a:lnTo>
                    <a:pt x="119" y="1150"/>
                  </a:lnTo>
                  <a:lnTo>
                    <a:pt x="112" y="1153"/>
                  </a:lnTo>
                  <a:lnTo>
                    <a:pt x="102" y="1155"/>
                  </a:lnTo>
                  <a:lnTo>
                    <a:pt x="99" y="1157"/>
                  </a:lnTo>
                  <a:lnTo>
                    <a:pt x="95" y="1158"/>
                  </a:lnTo>
                  <a:lnTo>
                    <a:pt x="92" y="1162"/>
                  </a:lnTo>
                  <a:lnTo>
                    <a:pt x="90" y="1167"/>
                  </a:lnTo>
                  <a:lnTo>
                    <a:pt x="90" y="1174"/>
                  </a:lnTo>
                  <a:lnTo>
                    <a:pt x="88" y="1175"/>
                  </a:lnTo>
                  <a:lnTo>
                    <a:pt x="88" y="1182"/>
                  </a:lnTo>
                  <a:lnTo>
                    <a:pt x="90" y="1187"/>
                  </a:lnTo>
                  <a:lnTo>
                    <a:pt x="92" y="1191"/>
                  </a:lnTo>
                  <a:lnTo>
                    <a:pt x="99" y="1196"/>
                  </a:lnTo>
                  <a:lnTo>
                    <a:pt x="107" y="1197"/>
                  </a:lnTo>
                  <a:lnTo>
                    <a:pt x="116" y="1201"/>
                  </a:lnTo>
                  <a:lnTo>
                    <a:pt x="117" y="1204"/>
                  </a:lnTo>
                  <a:lnTo>
                    <a:pt x="119" y="1208"/>
                  </a:lnTo>
                  <a:lnTo>
                    <a:pt x="121" y="1211"/>
                  </a:lnTo>
                  <a:lnTo>
                    <a:pt x="128" y="1216"/>
                  </a:lnTo>
                  <a:lnTo>
                    <a:pt x="134" y="1221"/>
                  </a:lnTo>
                  <a:lnTo>
                    <a:pt x="138" y="1226"/>
                  </a:lnTo>
                  <a:lnTo>
                    <a:pt x="140" y="1232"/>
                  </a:lnTo>
                  <a:lnTo>
                    <a:pt x="141" y="1235"/>
                  </a:lnTo>
                  <a:lnTo>
                    <a:pt x="141" y="1237"/>
                  </a:lnTo>
                  <a:lnTo>
                    <a:pt x="145" y="1245"/>
                  </a:lnTo>
                  <a:lnTo>
                    <a:pt x="148" y="1252"/>
                  </a:lnTo>
                  <a:lnTo>
                    <a:pt x="158" y="1267"/>
                  </a:lnTo>
                  <a:lnTo>
                    <a:pt x="160" y="1271"/>
                  </a:lnTo>
                  <a:lnTo>
                    <a:pt x="167" y="1278"/>
                  </a:lnTo>
                  <a:lnTo>
                    <a:pt x="170" y="1283"/>
                  </a:lnTo>
                  <a:lnTo>
                    <a:pt x="170" y="1291"/>
                  </a:lnTo>
                  <a:lnTo>
                    <a:pt x="179" y="1296"/>
                  </a:lnTo>
                  <a:lnTo>
                    <a:pt x="187" y="1303"/>
                  </a:lnTo>
                  <a:lnTo>
                    <a:pt x="189" y="1307"/>
                  </a:lnTo>
                  <a:lnTo>
                    <a:pt x="192" y="1313"/>
                  </a:lnTo>
                  <a:lnTo>
                    <a:pt x="198" y="1320"/>
                  </a:lnTo>
                  <a:lnTo>
                    <a:pt x="204" y="1325"/>
                  </a:lnTo>
                  <a:lnTo>
                    <a:pt x="216" y="1327"/>
                  </a:lnTo>
                  <a:lnTo>
                    <a:pt x="220" y="1329"/>
                  </a:lnTo>
                  <a:lnTo>
                    <a:pt x="244" y="1336"/>
                  </a:lnTo>
                  <a:lnTo>
                    <a:pt x="257" y="1339"/>
                  </a:lnTo>
                  <a:lnTo>
                    <a:pt x="273" y="1339"/>
                  </a:lnTo>
                  <a:lnTo>
                    <a:pt x="274" y="1332"/>
                  </a:lnTo>
                  <a:lnTo>
                    <a:pt x="273" y="1327"/>
                  </a:lnTo>
                  <a:lnTo>
                    <a:pt x="271" y="1320"/>
                  </a:lnTo>
                  <a:lnTo>
                    <a:pt x="266" y="1315"/>
                  </a:lnTo>
                  <a:lnTo>
                    <a:pt x="266" y="1310"/>
                  </a:lnTo>
                  <a:lnTo>
                    <a:pt x="266" y="1305"/>
                  </a:lnTo>
                  <a:close/>
                  <a:moveTo>
                    <a:pt x="2349" y="1059"/>
                  </a:moveTo>
                  <a:lnTo>
                    <a:pt x="2345" y="1066"/>
                  </a:lnTo>
                  <a:lnTo>
                    <a:pt x="2344" y="1069"/>
                  </a:lnTo>
                  <a:lnTo>
                    <a:pt x="2340" y="1073"/>
                  </a:lnTo>
                  <a:lnTo>
                    <a:pt x="2332" y="1076"/>
                  </a:lnTo>
                  <a:lnTo>
                    <a:pt x="2323" y="1080"/>
                  </a:lnTo>
                  <a:lnTo>
                    <a:pt x="2321" y="1081"/>
                  </a:lnTo>
                  <a:lnTo>
                    <a:pt x="2320" y="1087"/>
                  </a:lnTo>
                  <a:lnTo>
                    <a:pt x="2316" y="1092"/>
                  </a:lnTo>
                  <a:lnTo>
                    <a:pt x="2313" y="1093"/>
                  </a:lnTo>
                  <a:lnTo>
                    <a:pt x="2304" y="1088"/>
                  </a:lnTo>
                  <a:lnTo>
                    <a:pt x="2299" y="1087"/>
                  </a:lnTo>
                  <a:lnTo>
                    <a:pt x="2292" y="1087"/>
                  </a:lnTo>
                  <a:lnTo>
                    <a:pt x="2289" y="1093"/>
                  </a:lnTo>
                  <a:lnTo>
                    <a:pt x="2286" y="1097"/>
                  </a:lnTo>
                  <a:lnTo>
                    <a:pt x="2277" y="1105"/>
                  </a:lnTo>
                  <a:lnTo>
                    <a:pt x="2272" y="1109"/>
                  </a:lnTo>
                  <a:lnTo>
                    <a:pt x="2269" y="1114"/>
                  </a:lnTo>
                  <a:lnTo>
                    <a:pt x="2265" y="1119"/>
                  </a:lnTo>
                  <a:lnTo>
                    <a:pt x="2265" y="1128"/>
                  </a:lnTo>
                  <a:lnTo>
                    <a:pt x="2267" y="1131"/>
                  </a:lnTo>
                  <a:lnTo>
                    <a:pt x="2269" y="1134"/>
                  </a:lnTo>
                  <a:lnTo>
                    <a:pt x="2270" y="1138"/>
                  </a:lnTo>
                  <a:lnTo>
                    <a:pt x="2272" y="1141"/>
                  </a:lnTo>
                  <a:lnTo>
                    <a:pt x="2272" y="1146"/>
                  </a:lnTo>
                  <a:lnTo>
                    <a:pt x="2274" y="1150"/>
                  </a:lnTo>
                  <a:lnTo>
                    <a:pt x="2275" y="1153"/>
                  </a:lnTo>
                  <a:lnTo>
                    <a:pt x="2279" y="1155"/>
                  </a:lnTo>
                  <a:lnTo>
                    <a:pt x="2280" y="1151"/>
                  </a:lnTo>
                  <a:lnTo>
                    <a:pt x="2282" y="1151"/>
                  </a:lnTo>
                  <a:lnTo>
                    <a:pt x="2284" y="1151"/>
                  </a:lnTo>
                  <a:lnTo>
                    <a:pt x="2286" y="1151"/>
                  </a:lnTo>
                  <a:lnTo>
                    <a:pt x="2289" y="1157"/>
                  </a:lnTo>
                  <a:lnTo>
                    <a:pt x="2292" y="1162"/>
                  </a:lnTo>
                  <a:lnTo>
                    <a:pt x="2301" y="1167"/>
                  </a:lnTo>
                  <a:lnTo>
                    <a:pt x="2306" y="1168"/>
                  </a:lnTo>
                  <a:lnTo>
                    <a:pt x="2313" y="1168"/>
                  </a:lnTo>
                  <a:lnTo>
                    <a:pt x="2340" y="1168"/>
                  </a:lnTo>
                  <a:lnTo>
                    <a:pt x="2342" y="1165"/>
                  </a:lnTo>
                  <a:lnTo>
                    <a:pt x="2345" y="1163"/>
                  </a:lnTo>
                  <a:lnTo>
                    <a:pt x="2354" y="1162"/>
                  </a:lnTo>
                  <a:lnTo>
                    <a:pt x="2355" y="1157"/>
                  </a:lnTo>
                  <a:lnTo>
                    <a:pt x="2359" y="1153"/>
                  </a:lnTo>
                  <a:lnTo>
                    <a:pt x="2367" y="1148"/>
                  </a:lnTo>
                  <a:lnTo>
                    <a:pt x="2367" y="1145"/>
                  </a:lnTo>
                  <a:lnTo>
                    <a:pt x="2367" y="1141"/>
                  </a:lnTo>
                  <a:lnTo>
                    <a:pt x="2367" y="1138"/>
                  </a:lnTo>
                  <a:lnTo>
                    <a:pt x="2367" y="1134"/>
                  </a:lnTo>
                  <a:lnTo>
                    <a:pt x="2371" y="1133"/>
                  </a:lnTo>
                  <a:lnTo>
                    <a:pt x="2376" y="1133"/>
                  </a:lnTo>
                  <a:lnTo>
                    <a:pt x="2379" y="1133"/>
                  </a:lnTo>
                  <a:lnTo>
                    <a:pt x="2381" y="1131"/>
                  </a:lnTo>
                  <a:lnTo>
                    <a:pt x="2381" y="1128"/>
                  </a:lnTo>
                  <a:lnTo>
                    <a:pt x="2384" y="1122"/>
                  </a:lnTo>
                  <a:lnTo>
                    <a:pt x="2386" y="1116"/>
                  </a:lnTo>
                  <a:lnTo>
                    <a:pt x="2390" y="1110"/>
                  </a:lnTo>
                  <a:lnTo>
                    <a:pt x="2391" y="1109"/>
                  </a:lnTo>
                  <a:lnTo>
                    <a:pt x="2395" y="1107"/>
                  </a:lnTo>
                  <a:lnTo>
                    <a:pt x="2402" y="1107"/>
                  </a:lnTo>
                  <a:lnTo>
                    <a:pt x="2408" y="1107"/>
                  </a:lnTo>
                  <a:lnTo>
                    <a:pt x="2413" y="1109"/>
                  </a:lnTo>
                  <a:lnTo>
                    <a:pt x="2415" y="1114"/>
                  </a:lnTo>
                  <a:lnTo>
                    <a:pt x="2413" y="1119"/>
                  </a:lnTo>
                  <a:lnTo>
                    <a:pt x="2410" y="1124"/>
                  </a:lnTo>
                  <a:lnTo>
                    <a:pt x="2402" y="1131"/>
                  </a:lnTo>
                  <a:lnTo>
                    <a:pt x="2393" y="1138"/>
                  </a:lnTo>
                  <a:lnTo>
                    <a:pt x="2390" y="1143"/>
                  </a:lnTo>
                  <a:lnTo>
                    <a:pt x="2388" y="1148"/>
                  </a:lnTo>
                  <a:lnTo>
                    <a:pt x="2379" y="1153"/>
                  </a:lnTo>
                  <a:lnTo>
                    <a:pt x="2376" y="1157"/>
                  </a:lnTo>
                  <a:lnTo>
                    <a:pt x="2374" y="1162"/>
                  </a:lnTo>
                  <a:lnTo>
                    <a:pt x="2367" y="1162"/>
                  </a:lnTo>
                  <a:lnTo>
                    <a:pt x="2364" y="1165"/>
                  </a:lnTo>
                  <a:lnTo>
                    <a:pt x="2361" y="1170"/>
                  </a:lnTo>
                  <a:lnTo>
                    <a:pt x="2361" y="1175"/>
                  </a:lnTo>
                  <a:lnTo>
                    <a:pt x="2362" y="1180"/>
                  </a:lnTo>
                  <a:lnTo>
                    <a:pt x="2364" y="1184"/>
                  </a:lnTo>
                  <a:lnTo>
                    <a:pt x="2371" y="1189"/>
                  </a:lnTo>
                  <a:lnTo>
                    <a:pt x="2378" y="1194"/>
                  </a:lnTo>
                  <a:lnTo>
                    <a:pt x="2379" y="1197"/>
                  </a:lnTo>
                  <a:lnTo>
                    <a:pt x="2381" y="1203"/>
                  </a:lnTo>
                  <a:lnTo>
                    <a:pt x="2395" y="1204"/>
                  </a:lnTo>
                  <a:lnTo>
                    <a:pt x="2407" y="1201"/>
                  </a:lnTo>
                  <a:lnTo>
                    <a:pt x="2417" y="1199"/>
                  </a:lnTo>
                  <a:lnTo>
                    <a:pt x="2429" y="1196"/>
                  </a:lnTo>
                  <a:lnTo>
                    <a:pt x="2429" y="1199"/>
                  </a:lnTo>
                  <a:lnTo>
                    <a:pt x="2431" y="1201"/>
                  </a:lnTo>
                  <a:lnTo>
                    <a:pt x="2436" y="1203"/>
                  </a:lnTo>
                  <a:lnTo>
                    <a:pt x="2449" y="1203"/>
                  </a:lnTo>
                  <a:lnTo>
                    <a:pt x="2449" y="1204"/>
                  </a:lnTo>
                  <a:lnTo>
                    <a:pt x="2449" y="1206"/>
                  </a:lnTo>
                  <a:lnTo>
                    <a:pt x="2454" y="1208"/>
                  </a:lnTo>
                  <a:lnTo>
                    <a:pt x="2470" y="1211"/>
                  </a:lnTo>
                  <a:lnTo>
                    <a:pt x="2487" y="1211"/>
                  </a:lnTo>
                  <a:lnTo>
                    <a:pt x="2494" y="1211"/>
                  </a:lnTo>
                  <a:lnTo>
                    <a:pt x="2497" y="1209"/>
                  </a:lnTo>
                  <a:lnTo>
                    <a:pt x="2502" y="1201"/>
                  </a:lnTo>
                  <a:lnTo>
                    <a:pt x="2506" y="1197"/>
                  </a:lnTo>
                  <a:lnTo>
                    <a:pt x="2511" y="1196"/>
                  </a:lnTo>
                  <a:lnTo>
                    <a:pt x="2511" y="1185"/>
                  </a:lnTo>
                  <a:lnTo>
                    <a:pt x="2509" y="1177"/>
                  </a:lnTo>
                  <a:lnTo>
                    <a:pt x="2504" y="1172"/>
                  </a:lnTo>
                  <a:lnTo>
                    <a:pt x="2497" y="1168"/>
                  </a:lnTo>
                  <a:lnTo>
                    <a:pt x="2497" y="1165"/>
                  </a:lnTo>
                  <a:lnTo>
                    <a:pt x="2495" y="1162"/>
                  </a:lnTo>
                  <a:lnTo>
                    <a:pt x="2487" y="1157"/>
                  </a:lnTo>
                  <a:lnTo>
                    <a:pt x="2485" y="1153"/>
                  </a:lnTo>
                  <a:lnTo>
                    <a:pt x="2483" y="1151"/>
                  </a:lnTo>
                  <a:lnTo>
                    <a:pt x="2485" y="1150"/>
                  </a:lnTo>
                  <a:lnTo>
                    <a:pt x="2490" y="1148"/>
                  </a:lnTo>
                  <a:lnTo>
                    <a:pt x="2499" y="1153"/>
                  </a:lnTo>
                  <a:lnTo>
                    <a:pt x="2506" y="1160"/>
                  </a:lnTo>
                  <a:lnTo>
                    <a:pt x="2512" y="1167"/>
                  </a:lnTo>
                  <a:lnTo>
                    <a:pt x="2517" y="1175"/>
                  </a:lnTo>
                  <a:lnTo>
                    <a:pt x="2535" y="1179"/>
                  </a:lnTo>
                  <a:lnTo>
                    <a:pt x="2552" y="1175"/>
                  </a:lnTo>
                  <a:lnTo>
                    <a:pt x="2552" y="1170"/>
                  </a:lnTo>
                  <a:lnTo>
                    <a:pt x="2552" y="1165"/>
                  </a:lnTo>
                  <a:lnTo>
                    <a:pt x="2548" y="1157"/>
                  </a:lnTo>
                  <a:lnTo>
                    <a:pt x="2546" y="1155"/>
                  </a:lnTo>
                  <a:lnTo>
                    <a:pt x="2543" y="1148"/>
                  </a:lnTo>
                  <a:lnTo>
                    <a:pt x="2540" y="1139"/>
                  </a:lnTo>
                  <a:lnTo>
                    <a:pt x="2535" y="1131"/>
                  </a:lnTo>
                  <a:lnTo>
                    <a:pt x="2528" y="1124"/>
                  </a:lnTo>
                  <a:lnTo>
                    <a:pt x="2526" y="1122"/>
                  </a:lnTo>
                  <a:lnTo>
                    <a:pt x="2517" y="1117"/>
                  </a:lnTo>
                  <a:lnTo>
                    <a:pt x="2512" y="1110"/>
                  </a:lnTo>
                  <a:lnTo>
                    <a:pt x="2509" y="1105"/>
                  </a:lnTo>
                  <a:lnTo>
                    <a:pt x="2506" y="1104"/>
                  </a:lnTo>
                  <a:lnTo>
                    <a:pt x="2502" y="1102"/>
                  </a:lnTo>
                  <a:lnTo>
                    <a:pt x="2499" y="1099"/>
                  </a:lnTo>
                  <a:lnTo>
                    <a:pt x="2497" y="1093"/>
                  </a:lnTo>
                  <a:lnTo>
                    <a:pt x="2494" y="1095"/>
                  </a:lnTo>
                  <a:lnTo>
                    <a:pt x="2483" y="1092"/>
                  </a:lnTo>
                  <a:lnTo>
                    <a:pt x="2480" y="1090"/>
                  </a:lnTo>
                  <a:lnTo>
                    <a:pt x="2480" y="1087"/>
                  </a:lnTo>
                  <a:lnTo>
                    <a:pt x="2475" y="1081"/>
                  </a:lnTo>
                  <a:lnTo>
                    <a:pt x="2468" y="1075"/>
                  </a:lnTo>
                  <a:lnTo>
                    <a:pt x="2461" y="1071"/>
                  </a:lnTo>
                  <a:lnTo>
                    <a:pt x="2454" y="1069"/>
                  </a:lnTo>
                  <a:lnTo>
                    <a:pt x="2451" y="1066"/>
                  </a:lnTo>
                  <a:lnTo>
                    <a:pt x="2449" y="1063"/>
                  </a:lnTo>
                  <a:lnTo>
                    <a:pt x="2449" y="1059"/>
                  </a:lnTo>
                  <a:lnTo>
                    <a:pt x="2451" y="1052"/>
                  </a:lnTo>
                  <a:lnTo>
                    <a:pt x="2449" y="1047"/>
                  </a:lnTo>
                  <a:lnTo>
                    <a:pt x="2448" y="1042"/>
                  </a:lnTo>
                  <a:lnTo>
                    <a:pt x="2446" y="1039"/>
                  </a:lnTo>
                  <a:lnTo>
                    <a:pt x="2439" y="1034"/>
                  </a:lnTo>
                  <a:lnTo>
                    <a:pt x="2437" y="1030"/>
                  </a:lnTo>
                  <a:lnTo>
                    <a:pt x="2436" y="1025"/>
                  </a:lnTo>
                  <a:lnTo>
                    <a:pt x="2415" y="1025"/>
                  </a:lnTo>
                  <a:lnTo>
                    <a:pt x="2400" y="1027"/>
                  </a:lnTo>
                  <a:lnTo>
                    <a:pt x="2383" y="1030"/>
                  </a:lnTo>
                  <a:lnTo>
                    <a:pt x="2367" y="1032"/>
                  </a:lnTo>
                  <a:lnTo>
                    <a:pt x="2367" y="1046"/>
                  </a:lnTo>
                  <a:lnTo>
                    <a:pt x="2366" y="1051"/>
                  </a:lnTo>
                  <a:lnTo>
                    <a:pt x="2364" y="1052"/>
                  </a:lnTo>
                  <a:lnTo>
                    <a:pt x="2361" y="1052"/>
                  </a:lnTo>
                  <a:lnTo>
                    <a:pt x="2354" y="1056"/>
                  </a:lnTo>
                  <a:lnTo>
                    <a:pt x="2349" y="1059"/>
                  </a:lnTo>
                  <a:close/>
                  <a:moveTo>
                    <a:pt x="20" y="1128"/>
                  </a:moveTo>
                  <a:lnTo>
                    <a:pt x="18" y="1131"/>
                  </a:lnTo>
                  <a:lnTo>
                    <a:pt x="15" y="1133"/>
                  </a:lnTo>
                  <a:lnTo>
                    <a:pt x="11" y="1134"/>
                  </a:lnTo>
                  <a:lnTo>
                    <a:pt x="6" y="1134"/>
                  </a:lnTo>
                  <a:lnTo>
                    <a:pt x="6" y="1141"/>
                  </a:lnTo>
                  <a:lnTo>
                    <a:pt x="5" y="1146"/>
                  </a:lnTo>
                  <a:lnTo>
                    <a:pt x="0" y="1155"/>
                  </a:lnTo>
                  <a:lnTo>
                    <a:pt x="6" y="1157"/>
                  </a:lnTo>
                  <a:lnTo>
                    <a:pt x="15" y="1155"/>
                  </a:lnTo>
                  <a:lnTo>
                    <a:pt x="20" y="1151"/>
                  </a:lnTo>
                  <a:lnTo>
                    <a:pt x="25" y="1148"/>
                  </a:lnTo>
                  <a:lnTo>
                    <a:pt x="27" y="1143"/>
                  </a:lnTo>
                  <a:lnTo>
                    <a:pt x="27" y="1136"/>
                  </a:lnTo>
                  <a:lnTo>
                    <a:pt x="25" y="1131"/>
                  </a:lnTo>
                  <a:lnTo>
                    <a:pt x="20" y="1128"/>
                  </a:lnTo>
                  <a:close/>
                  <a:moveTo>
                    <a:pt x="314" y="1407"/>
                  </a:moveTo>
                  <a:lnTo>
                    <a:pt x="308" y="1405"/>
                  </a:lnTo>
                  <a:lnTo>
                    <a:pt x="307" y="1404"/>
                  </a:lnTo>
                  <a:lnTo>
                    <a:pt x="307" y="1400"/>
                  </a:lnTo>
                  <a:lnTo>
                    <a:pt x="298" y="1395"/>
                  </a:lnTo>
                  <a:lnTo>
                    <a:pt x="290" y="1390"/>
                  </a:lnTo>
                  <a:lnTo>
                    <a:pt x="286" y="1387"/>
                  </a:lnTo>
                  <a:lnTo>
                    <a:pt x="281" y="1385"/>
                  </a:lnTo>
                  <a:lnTo>
                    <a:pt x="274" y="1385"/>
                  </a:lnTo>
                  <a:lnTo>
                    <a:pt x="266" y="1387"/>
                  </a:lnTo>
                  <a:lnTo>
                    <a:pt x="266" y="1392"/>
                  </a:lnTo>
                  <a:lnTo>
                    <a:pt x="268" y="1395"/>
                  </a:lnTo>
                  <a:lnTo>
                    <a:pt x="269" y="1399"/>
                  </a:lnTo>
                  <a:lnTo>
                    <a:pt x="273" y="1400"/>
                  </a:lnTo>
                  <a:lnTo>
                    <a:pt x="278" y="1402"/>
                  </a:lnTo>
                  <a:lnTo>
                    <a:pt x="279" y="1404"/>
                  </a:lnTo>
                  <a:lnTo>
                    <a:pt x="279" y="1407"/>
                  </a:lnTo>
                  <a:lnTo>
                    <a:pt x="281" y="1411"/>
                  </a:lnTo>
                  <a:lnTo>
                    <a:pt x="283" y="1412"/>
                  </a:lnTo>
                  <a:lnTo>
                    <a:pt x="290" y="1414"/>
                  </a:lnTo>
                  <a:lnTo>
                    <a:pt x="307" y="1414"/>
                  </a:lnTo>
                  <a:lnTo>
                    <a:pt x="314" y="1414"/>
                  </a:lnTo>
                  <a:lnTo>
                    <a:pt x="314" y="1407"/>
                  </a:lnTo>
                  <a:close/>
                  <a:moveTo>
                    <a:pt x="334" y="1421"/>
                  </a:moveTo>
                  <a:lnTo>
                    <a:pt x="314" y="1421"/>
                  </a:lnTo>
                  <a:lnTo>
                    <a:pt x="314" y="1428"/>
                  </a:lnTo>
                  <a:lnTo>
                    <a:pt x="317" y="1431"/>
                  </a:lnTo>
                  <a:lnTo>
                    <a:pt x="320" y="1434"/>
                  </a:lnTo>
                  <a:lnTo>
                    <a:pt x="327" y="1434"/>
                  </a:lnTo>
                  <a:lnTo>
                    <a:pt x="332" y="1443"/>
                  </a:lnTo>
                  <a:lnTo>
                    <a:pt x="336" y="1446"/>
                  </a:lnTo>
                  <a:lnTo>
                    <a:pt x="341" y="1448"/>
                  </a:lnTo>
                  <a:lnTo>
                    <a:pt x="341" y="1428"/>
                  </a:lnTo>
                  <a:lnTo>
                    <a:pt x="336" y="1426"/>
                  </a:lnTo>
                  <a:lnTo>
                    <a:pt x="334" y="1424"/>
                  </a:lnTo>
                  <a:lnTo>
                    <a:pt x="334" y="1421"/>
                  </a:lnTo>
                  <a:close/>
                  <a:moveTo>
                    <a:pt x="2436" y="1400"/>
                  </a:moveTo>
                  <a:lnTo>
                    <a:pt x="2436" y="1409"/>
                  </a:lnTo>
                  <a:lnTo>
                    <a:pt x="2437" y="1416"/>
                  </a:lnTo>
                  <a:lnTo>
                    <a:pt x="2439" y="1419"/>
                  </a:lnTo>
                  <a:lnTo>
                    <a:pt x="2441" y="1421"/>
                  </a:lnTo>
                  <a:lnTo>
                    <a:pt x="2444" y="1421"/>
                  </a:lnTo>
                  <a:lnTo>
                    <a:pt x="2449" y="1421"/>
                  </a:lnTo>
                  <a:lnTo>
                    <a:pt x="2454" y="1422"/>
                  </a:lnTo>
                  <a:lnTo>
                    <a:pt x="2461" y="1426"/>
                  </a:lnTo>
                  <a:lnTo>
                    <a:pt x="2463" y="1426"/>
                  </a:lnTo>
                  <a:lnTo>
                    <a:pt x="2465" y="1426"/>
                  </a:lnTo>
                  <a:lnTo>
                    <a:pt x="2468" y="1424"/>
                  </a:lnTo>
                  <a:lnTo>
                    <a:pt x="2470" y="1421"/>
                  </a:lnTo>
                  <a:lnTo>
                    <a:pt x="2466" y="1419"/>
                  </a:lnTo>
                  <a:lnTo>
                    <a:pt x="2465" y="1416"/>
                  </a:lnTo>
                  <a:lnTo>
                    <a:pt x="2463" y="1412"/>
                  </a:lnTo>
                  <a:lnTo>
                    <a:pt x="2463" y="1407"/>
                  </a:lnTo>
                  <a:lnTo>
                    <a:pt x="2454" y="1407"/>
                  </a:lnTo>
                  <a:lnTo>
                    <a:pt x="2449" y="1404"/>
                  </a:lnTo>
                  <a:lnTo>
                    <a:pt x="2442" y="1402"/>
                  </a:lnTo>
                  <a:lnTo>
                    <a:pt x="2436" y="1400"/>
                  </a:lnTo>
                  <a:close/>
                  <a:moveTo>
                    <a:pt x="2197" y="2308"/>
                  </a:moveTo>
                  <a:lnTo>
                    <a:pt x="2199" y="2301"/>
                  </a:lnTo>
                  <a:lnTo>
                    <a:pt x="2202" y="2296"/>
                  </a:lnTo>
                  <a:lnTo>
                    <a:pt x="2209" y="2286"/>
                  </a:lnTo>
                  <a:lnTo>
                    <a:pt x="2217" y="2277"/>
                  </a:lnTo>
                  <a:lnTo>
                    <a:pt x="2224" y="2267"/>
                  </a:lnTo>
                  <a:lnTo>
                    <a:pt x="2209" y="2265"/>
                  </a:lnTo>
                  <a:lnTo>
                    <a:pt x="2197" y="2267"/>
                  </a:lnTo>
                  <a:lnTo>
                    <a:pt x="2187" y="2270"/>
                  </a:lnTo>
                  <a:lnTo>
                    <a:pt x="2178" y="2276"/>
                  </a:lnTo>
                  <a:lnTo>
                    <a:pt x="2171" y="2282"/>
                  </a:lnTo>
                  <a:lnTo>
                    <a:pt x="2166" y="2291"/>
                  </a:lnTo>
                  <a:lnTo>
                    <a:pt x="2164" y="2303"/>
                  </a:lnTo>
                  <a:lnTo>
                    <a:pt x="2163" y="2315"/>
                  </a:lnTo>
                  <a:lnTo>
                    <a:pt x="2169" y="2316"/>
                  </a:lnTo>
                  <a:lnTo>
                    <a:pt x="2173" y="2316"/>
                  </a:lnTo>
                  <a:lnTo>
                    <a:pt x="2181" y="2313"/>
                  </a:lnTo>
                  <a:lnTo>
                    <a:pt x="2187" y="2308"/>
                  </a:lnTo>
                  <a:lnTo>
                    <a:pt x="2192" y="2308"/>
                  </a:lnTo>
                  <a:lnTo>
                    <a:pt x="2197" y="2308"/>
                  </a:lnTo>
                  <a:close/>
                  <a:moveTo>
                    <a:pt x="2265" y="1939"/>
                  </a:moveTo>
                  <a:lnTo>
                    <a:pt x="2265" y="1933"/>
                  </a:lnTo>
                  <a:lnTo>
                    <a:pt x="2260" y="1931"/>
                  </a:lnTo>
                  <a:lnTo>
                    <a:pt x="2258" y="1929"/>
                  </a:lnTo>
                  <a:lnTo>
                    <a:pt x="2258" y="1926"/>
                  </a:lnTo>
                  <a:lnTo>
                    <a:pt x="2251" y="1926"/>
                  </a:lnTo>
                  <a:lnTo>
                    <a:pt x="2246" y="1924"/>
                  </a:lnTo>
                  <a:lnTo>
                    <a:pt x="2245" y="1922"/>
                  </a:lnTo>
                  <a:lnTo>
                    <a:pt x="2245" y="1919"/>
                  </a:lnTo>
                  <a:lnTo>
                    <a:pt x="2234" y="1916"/>
                  </a:lnTo>
                  <a:lnTo>
                    <a:pt x="2228" y="1909"/>
                  </a:lnTo>
                  <a:lnTo>
                    <a:pt x="2217" y="1905"/>
                  </a:lnTo>
                  <a:lnTo>
                    <a:pt x="2210" y="1905"/>
                  </a:lnTo>
                  <a:lnTo>
                    <a:pt x="2204" y="1905"/>
                  </a:lnTo>
                  <a:lnTo>
                    <a:pt x="2200" y="1910"/>
                  </a:lnTo>
                  <a:lnTo>
                    <a:pt x="2199" y="1917"/>
                  </a:lnTo>
                  <a:lnTo>
                    <a:pt x="2197" y="1933"/>
                  </a:lnTo>
                  <a:lnTo>
                    <a:pt x="2197" y="1950"/>
                  </a:lnTo>
                  <a:lnTo>
                    <a:pt x="2197" y="1967"/>
                  </a:lnTo>
                  <a:lnTo>
                    <a:pt x="2209" y="1968"/>
                  </a:lnTo>
                  <a:lnTo>
                    <a:pt x="2217" y="1967"/>
                  </a:lnTo>
                  <a:lnTo>
                    <a:pt x="2226" y="1965"/>
                  </a:lnTo>
                  <a:lnTo>
                    <a:pt x="2233" y="1962"/>
                  </a:lnTo>
                  <a:lnTo>
                    <a:pt x="2245" y="1953"/>
                  </a:lnTo>
                  <a:lnTo>
                    <a:pt x="2251" y="1950"/>
                  </a:lnTo>
                  <a:lnTo>
                    <a:pt x="2258" y="1946"/>
                  </a:lnTo>
                  <a:lnTo>
                    <a:pt x="2260" y="1941"/>
                  </a:lnTo>
                  <a:lnTo>
                    <a:pt x="2262" y="1939"/>
                  </a:lnTo>
                  <a:lnTo>
                    <a:pt x="2265" y="1939"/>
                  </a:lnTo>
                  <a:close/>
                  <a:moveTo>
                    <a:pt x="2313" y="1441"/>
                  </a:moveTo>
                  <a:lnTo>
                    <a:pt x="2318" y="1443"/>
                  </a:lnTo>
                  <a:lnTo>
                    <a:pt x="2320" y="1445"/>
                  </a:lnTo>
                  <a:lnTo>
                    <a:pt x="2320" y="1448"/>
                  </a:lnTo>
                  <a:lnTo>
                    <a:pt x="2325" y="1450"/>
                  </a:lnTo>
                  <a:lnTo>
                    <a:pt x="2328" y="1453"/>
                  </a:lnTo>
                  <a:lnTo>
                    <a:pt x="2335" y="1460"/>
                  </a:lnTo>
                  <a:lnTo>
                    <a:pt x="2338" y="1463"/>
                  </a:lnTo>
                  <a:lnTo>
                    <a:pt x="2342" y="1467"/>
                  </a:lnTo>
                  <a:lnTo>
                    <a:pt x="2347" y="1469"/>
                  </a:lnTo>
                  <a:lnTo>
                    <a:pt x="2354" y="1469"/>
                  </a:lnTo>
                  <a:lnTo>
                    <a:pt x="2355" y="1480"/>
                  </a:lnTo>
                  <a:lnTo>
                    <a:pt x="2357" y="1486"/>
                  </a:lnTo>
                  <a:lnTo>
                    <a:pt x="2361" y="1489"/>
                  </a:lnTo>
                  <a:lnTo>
                    <a:pt x="2362" y="1489"/>
                  </a:lnTo>
                  <a:lnTo>
                    <a:pt x="2367" y="1489"/>
                  </a:lnTo>
                  <a:lnTo>
                    <a:pt x="2371" y="1489"/>
                  </a:lnTo>
                  <a:lnTo>
                    <a:pt x="2374" y="1489"/>
                  </a:lnTo>
                  <a:lnTo>
                    <a:pt x="2376" y="1491"/>
                  </a:lnTo>
                  <a:lnTo>
                    <a:pt x="2376" y="1494"/>
                  </a:lnTo>
                  <a:lnTo>
                    <a:pt x="2374" y="1503"/>
                  </a:lnTo>
                  <a:lnTo>
                    <a:pt x="2373" y="1511"/>
                  </a:lnTo>
                  <a:lnTo>
                    <a:pt x="2374" y="1516"/>
                  </a:lnTo>
                  <a:lnTo>
                    <a:pt x="2373" y="1520"/>
                  </a:lnTo>
                  <a:lnTo>
                    <a:pt x="2369" y="1521"/>
                  </a:lnTo>
                  <a:lnTo>
                    <a:pt x="2361" y="1523"/>
                  </a:lnTo>
                  <a:lnTo>
                    <a:pt x="2359" y="1528"/>
                  </a:lnTo>
                  <a:lnTo>
                    <a:pt x="2357" y="1530"/>
                  </a:lnTo>
                  <a:lnTo>
                    <a:pt x="2354" y="1530"/>
                  </a:lnTo>
                  <a:lnTo>
                    <a:pt x="2352" y="1535"/>
                  </a:lnTo>
                  <a:lnTo>
                    <a:pt x="2350" y="1537"/>
                  </a:lnTo>
                  <a:lnTo>
                    <a:pt x="2345" y="1542"/>
                  </a:lnTo>
                  <a:lnTo>
                    <a:pt x="2342" y="1544"/>
                  </a:lnTo>
                  <a:lnTo>
                    <a:pt x="2340" y="1547"/>
                  </a:lnTo>
                  <a:lnTo>
                    <a:pt x="2338" y="1552"/>
                  </a:lnTo>
                  <a:lnTo>
                    <a:pt x="2340" y="1557"/>
                  </a:lnTo>
                  <a:lnTo>
                    <a:pt x="2345" y="1566"/>
                  </a:lnTo>
                  <a:lnTo>
                    <a:pt x="2347" y="1571"/>
                  </a:lnTo>
                  <a:lnTo>
                    <a:pt x="2347" y="1578"/>
                  </a:lnTo>
                  <a:lnTo>
                    <a:pt x="2355" y="1581"/>
                  </a:lnTo>
                  <a:lnTo>
                    <a:pt x="2364" y="1585"/>
                  </a:lnTo>
                  <a:lnTo>
                    <a:pt x="2373" y="1588"/>
                  </a:lnTo>
                  <a:lnTo>
                    <a:pt x="2381" y="1591"/>
                  </a:lnTo>
                  <a:lnTo>
                    <a:pt x="2384" y="1593"/>
                  </a:lnTo>
                  <a:lnTo>
                    <a:pt x="2388" y="1595"/>
                  </a:lnTo>
                  <a:lnTo>
                    <a:pt x="2393" y="1600"/>
                  </a:lnTo>
                  <a:lnTo>
                    <a:pt x="2395" y="1603"/>
                  </a:lnTo>
                  <a:lnTo>
                    <a:pt x="2398" y="1605"/>
                  </a:lnTo>
                  <a:lnTo>
                    <a:pt x="2402" y="1607"/>
                  </a:lnTo>
                  <a:lnTo>
                    <a:pt x="2408" y="1605"/>
                  </a:lnTo>
                  <a:lnTo>
                    <a:pt x="2408" y="1597"/>
                  </a:lnTo>
                  <a:lnTo>
                    <a:pt x="2408" y="1588"/>
                  </a:lnTo>
                  <a:lnTo>
                    <a:pt x="2407" y="1579"/>
                  </a:lnTo>
                  <a:lnTo>
                    <a:pt x="2408" y="1571"/>
                  </a:lnTo>
                  <a:lnTo>
                    <a:pt x="2412" y="1568"/>
                  </a:lnTo>
                  <a:lnTo>
                    <a:pt x="2415" y="1564"/>
                  </a:lnTo>
                  <a:lnTo>
                    <a:pt x="2419" y="1564"/>
                  </a:lnTo>
                  <a:lnTo>
                    <a:pt x="2422" y="1564"/>
                  </a:lnTo>
                  <a:lnTo>
                    <a:pt x="2422" y="1561"/>
                  </a:lnTo>
                  <a:lnTo>
                    <a:pt x="2422" y="1557"/>
                  </a:lnTo>
                  <a:lnTo>
                    <a:pt x="2425" y="1557"/>
                  </a:lnTo>
                  <a:lnTo>
                    <a:pt x="2429" y="1557"/>
                  </a:lnTo>
                  <a:lnTo>
                    <a:pt x="2431" y="1549"/>
                  </a:lnTo>
                  <a:lnTo>
                    <a:pt x="2429" y="1540"/>
                  </a:lnTo>
                  <a:lnTo>
                    <a:pt x="2429" y="1532"/>
                  </a:lnTo>
                  <a:lnTo>
                    <a:pt x="2429" y="1523"/>
                  </a:lnTo>
                  <a:lnTo>
                    <a:pt x="2429" y="1520"/>
                  </a:lnTo>
                  <a:lnTo>
                    <a:pt x="2432" y="1516"/>
                  </a:lnTo>
                  <a:lnTo>
                    <a:pt x="2437" y="1511"/>
                  </a:lnTo>
                  <a:lnTo>
                    <a:pt x="2441" y="1509"/>
                  </a:lnTo>
                  <a:lnTo>
                    <a:pt x="2442" y="1506"/>
                  </a:lnTo>
                  <a:lnTo>
                    <a:pt x="2442" y="1503"/>
                  </a:lnTo>
                  <a:lnTo>
                    <a:pt x="2442" y="1496"/>
                  </a:lnTo>
                  <a:lnTo>
                    <a:pt x="2439" y="1496"/>
                  </a:lnTo>
                  <a:lnTo>
                    <a:pt x="2437" y="1494"/>
                  </a:lnTo>
                  <a:lnTo>
                    <a:pt x="2436" y="1489"/>
                  </a:lnTo>
                  <a:lnTo>
                    <a:pt x="2436" y="1475"/>
                  </a:lnTo>
                  <a:lnTo>
                    <a:pt x="2432" y="1474"/>
                  </a:lnTo>
                  <a:lnTo>
                    <a:pt x="2431" y="1470"/>
                  </a:lnTo>
                  <a:lnTo>
                    <a:pt x="2429" y="1462"/>
                  </a:lnTo>
                  <a:lnTo>
                    <a:pt x="2425" y="1460"/>
                  </a:lnTo>
                  <a:lnTo>
                    <a:pt x="2424" y="1457"/>
                  </a:lnTo>
                  <a:lnTo>
                    <a:pt x="2422" y="1448"/>
                  </a:lnTo>
                  <a:lnTo>
                    <a:pt x="2420" y="1445"/>
                  </a:lnTo>
                  <a:lnTo>
                    <a:pt x="2419" y="1441"/>
                  </a:lnTo>
                  <a:lnTo>
                    <a:pt x="2415" y="1440"/>
                  </a:lnTo>
                  <a:lnTo>
                    <a:pt x="2415" y="1434"/>
                  </a:lnTo>
                  <a:lnTo>
                    <a:pt x="2419" y="1429"/>
                  </a:lnTo>
                  <a:lnTo>
                    <a:pt x="2420" y="1422"/>
                  </a:lnTo>
                  <a:lnTo>
                    <a:pt x="2422" y="1416"/>
                  </a:lnTo>
                  <a:lnTo>
                    <a:pt x="2422" y="1407"/>
                  </a:lnTo>
                  <a:lnTo>
                    <a:pt x="2413" y="1409"/>
                  </a:lnTo>
                  <a:lnTo>
                    <a:pt x="2408" y="1407"/>
                  </a:lnTo>
                  <a:lnTo>
                    <a:pt x="2403" y="1405"/>
                  </a:lnTo>
                  <a:lnTo>
                    <a:pt x="2400" y="1402"/>
                  </a:lnTo>
                  <a:lnTo>
                    <a:pt x="2396" y="1399"/>
                  </a:lnTo>
                  <a:lnTo>
                    <a:pt x="2393" y="1395"/>
                  </a:lnTo>
                  <a:lnTo>
                    <a:pt x="2388" y="1394"/>
                  </a:lnTo>
                  <a:lnTo>
                    <a:pt x="2381" y="1394"/>
                  </a:lnTo>
                  <a:lnTo>
                    <a:pt x="2369" y="1394"/>
                  </a:lnTo>
                  <a:lnTo>
                    <a:pt x="2361" y="1394"/>
                  </a:lnTo>
                  <a:lnTo>
                    <a:pt x="2354" y="1397"/>
                  </a:lnTo>
                  <a:lnTo>
                    <a:pt x="2347" y="1400"/>
                  </a:lnTo>
                  <a:lnTo>
                    <a:pt x="2340" y="1404"/>
                  </a:lnTo>
                  <a:lnTo>
                    <a:pt x="2333" y="1407"/>
                  </a:lnTo>
                  <a:lnTo>
                    <a:pt x="2323" y="1409"/>
                  </a:lnTo>
                  <a:lnTo>
                    <a:pt x="2313" y="1407"/>
                  </a:lnTo>
                  <a:lnTo>
                    <a:pt x="2313" y="1416"/>
                  </a:lnTo>
                  <a:lnTo>
                    <a:pt x="2311" y="1422"/>
                  </a:lnTo>
                  <a:lnTo>
                    <a:pt x="2308" y="1428"/>
                  </a:lnTo>
                  <a:lnTo>
                    <a:pt x="2306" y="1434"/>
                  </a:lnTo>
                  <a:lnTo>
                    <a:pt x="2311" y="1436"/>
                  </a:lnTo>
                  <a:lnTo>
                    <a:pt x="2313" y="1438"/>
                  </a:lnTo>
                  <a:lnTo>
                    <a:pt x="2313" y="1441"/>
                  </a:lnTo>
                  <a:close/>
                  <a:moveTo>
                    <a:pt x="2265" y="2042"/>
                  </a:moveTo>
                  <a:lnTo>
                    <a:pt x="2265" y="2049"/>
                  </a:lnTo>
                  <a:lnTo>
                    <a:pt x="2267" y="2054"/>
                  </a:lnTo>
                  <a:lnTo>
                    <a:pt x="2270" y="2057"/>
                  </a:lnTo>
                  <a:lnTo>
                    <a:pt x="2272" y="2062"/>
                  </a:lnTo>
                  <a:lnTo>
                    <a:pt x="2270" y="2067"/>
                  </a:lnTo>
                  <a:lnTo>
                    <a:pt x="2269" y="2069"/>
                  </a:lnTo>
                  <a:lnTo>
                    <a:pt x="2265" y="2069"/>
                  </a:lnTo>
                  <a:lnTo>
                    <a:pt x="2263" y="2074"/>
                  </a:lnTo>
                  <a:lnTo>
                    <a:pt x="2260" y="2078"/>
                  </a:lnTo>
                  <a:lnTo>
                    <a:pt x="2253" y="2084"/>
                  </a:lnTo>
                  <a:lnTo>
                    <a:pt x="2250" y="2088"/>
                  </a:lnTo>
                  <a:lnTo>
                    <a:pt x="2246" y="2091"/>
                  </a:lnTo>
                  <a:lnTo>
                    <a:pt x="2245" y="2096"/>
                  </a:lnTo>
                  <a:lnTo>
                    <a:pt x="2245" y="2103"/>
                  </a:lnTo>
                  <a:lnTo>
                    <a:pt x="2245" y="2110"/>
                  </a:lnTo>
                  <a:lnTo>
                    <a:pt x="2246" y="2115"/>
                  </a:lnTo>
                  <a:lnTo>
                    <a:pt x="2250" y="2119"/>
                  </a:lnTo>
                  <a:lnTo>
                    <a:pt x="2251" y="2124"/>
                  </a:lnTo>
                  <a:lnTo>
                    <a:pt x="2257" y="2125"/>
                  </a:lnTo>
                  <a:lnTo>
                    <a:pt x="2258" y="2127"/>
                  </a:lnTo>
                  <a:lnTo>
                    <a:pt x="2258" y="2131"/>
                  </a:lnTo>
                  <a:lnTo>
                    <a:pt x="2258" y="2137"/>
                  </a:lnTo>
                  <a:lnTo>
                    <a:pt x="2263" y="2139"/>
                  </a:lnTo>
                  <a:lnTo>
                    <a:pt x="2265" y="2141"/>
                  </a:lnTo>
                  <a:lnTo>
                    <a:pt x="2265" y="2144"/>
                  </a:lnTo>
                  <a:lnTo>
                    <a:pt x="2269" y="2156"/>
                  </a:lnTo>
                  <a:lnTo>
                    <a:pt x="2270" y="2170"/>
                  </a:lnTo>
                  <a:lnTo>
                    <a:pt x="2274" y="2175"/>
                  </a:lnTo>
                  <a:lnTo>
                    <a:pt x="2275" y="2180"/>
                  </a:lnTo>
                  <a:lnTo>
                    <a:pt x="2280" y="2183"/>
                  </a:lnTo>
                  <a:lnTo>
                    <a:pt x="2286" y="2185"/>
                  </a:lnTo>
                  <a:lnTo>
                    <a:pt x="2286" y="2177"/>
                  </a:lnTo>
                  <a:lnTo>
                    <a:pt x="2289" y="2170"/>
                  </a:lnTo>
                  <a:lnTo>
                    <a:pt x="2294" y="2165"/>
                  </a:lnTo>
                  <a:lnTo>
                    <a:pt x="2299" y="2161"/>
                  </a:lnTo>
                  <a:lnTo>
                    <a:pt x="2313" y="2156"/>
                  </a:lnTo>
                  <a:lnTo>
                    <a:pt x="2327" y="2151"/>
                  </a:lnTo>
                  <a:lnTo>
                    <a:pt x="2328" y="2146"/>
                  </a:lnTo>
                  <a:lnTo>
                    <a:pt x="2330" y="2144"/>
                  </a:lnTo>
                  <a:lnTo>
                    <a:pt x="2333" y="2144"/>
                  </a:lnTo>
                  <a:lnTo>
                    <a:pt x="2333" y="2117"/>
                  </a:lnTo>
                  <a:lnTo>
                    <a:pt x="2335" y="2112"/>
                  </a:lnTo>
                  <a:lnTo>
                    <a:pt x="2337" y="2110"/>
                  </a:lnTo>
                  <a:lnTo>
                    <a:pt x="2340" y="2110"/>
                  </a:lnTo>
                  <a:lnTo>
                    <a:pt x="2340" y="2083"/>
                  </a:lnTo>
                  <a:lnTo>
                    <a:pt x="2335" y="2081"/>
                  </a:lnTo>
                  <a:lnTo>
                    <a:pt x="2333" y="2079"/>
                  </a:lnTo>
                  <a:lnTo>
                    <a:pt x="2333" y="2076"/>
                  </a:lnTo>
                  <a:lnTo>
                    <a:pt x="2333" y="2062"/>
                  </a:lnTo>
                  <a:lnTo>
                    <a:pt x="2328" y="2060"/>
                  </a:lnTo>
                  <a:lnTo>
                    <a:pt x="2327" y="2059"/>
                  </a:lnTo>
                  <a:lnTo>
                    <a:pt x="2327" y="2055"/>
                  </a:lnTo>
                  <a:lnTo>
                    <a:pt x="2323" y="2050"/>
                  </a:lnTo>
                  <a:lnTo>
                    <a:pt x="2320" y="2045"/>
                  </a:lnTo>
                  <a:lnTo>
                    <a:pt x="2315" y="2042"/>
                  </a:lnTo>
                  <a:lnTo>
                    <a:pt x="2313" y="2035"/>
                  </a:lnTo>
                  <a:lnTo>
                    <a:pt x="2304" y="2033"/>
                  </a:lnTo>
                  <a:lnTo>
                    <a:pt x="2298" y="2035"/>
                  </a:lnTo>
                  <a:lnTo>
                    <a:pt x="2292" y="2038"/>
                  </a:lnTo>
                  <a:lnTo>
                    <a:pt x="2287" y="2042"/>
                  </a:lnTo>
                  <a:lnTo>
                    <a:pt x="2282" y="2045"/>
                  </a:lnTo>
                  <a:lnTo>
                    <a:pt x="2277" y="2047"/>
                  </a:lnTo>
                  <a:lnTo>
                    <a:pt x="2272" y="2045"/>
                  </a:lnTo>
                  <a:lnTo>
                    <a:pt x="2265" y="2042"/>
                  </a:lnTo>
                  <a:close/>
                  <a:moveTo>
                    <a:pt x="532" y="1878"/>
                  </a:moveTo>
                  <a:lnTo>
                    <a:pt x="533" y="1875"/>
                  </a:lnTo>
                  <a:lnTo>
                    <a:pt x="535" y="1873"/>
                  </a:lnTo>
                  <a:lnTo>
                    <a:pt x="539" y="1871"/>
                  </a:lnTo>
                  <a:lnTo>
                    <a:pt x="545" y="1871"/>
                  </a:lnTo>
                  <a:lnTo>
                    <a:pt x="549" y="1876"/>
                  </a:lnTo>
                  <a:lnTo>
                    <a:pt x="556" y="1881"/>
                  </a:lnTo>
                  <a:lnTo>
                    <a:pt x="564" y="1883"/>
                  </a:lnTo>
                  <a:lnTo>
                    <a:pt x="573" y="1885"/>
                  </a:lnTo>
                  <a:lnTo>
                    <a:pt x="574" y="1881"/>
                  </a:lnTo>
                  <a:lnTo>
                    <a:pt x="576" y="1878"/>
                  </a:lnTo>
                  <a:lnTo>
                    <a:pt x="578" y="1876"/>
                  </a:lnTo>
                  <a:lnTo>
                    <a:pt x="580" y="1871"/>
                  </a:lnTo>
                  <a:lnTo>
                    <a:pt x="578" y="1866"/>
                  </a:lnTo>
                  <a:lnTo>
                    <a:pt x="574" y="1859"/>
                  </a:lnTo>
                  <a:lnTo>
                    <a:pt x="571" y="1852"/>
                  </a:lnTo>
                  <a:lnTo>
                    <a:pt x="571" y="1849"/>
                  </a:lnTo>
                  <a:lnTo>
                    <a:pt x="573" y="1844"/>
                  </a:lnTo>
                  <a:lnTo>
                    <a:pt x="566" y="1844"/>
                  </a:lnTo>
                  <a:lnTo>
                    <a:pt x="559" y="1844"/>
                  </a:lnTo>
                  <a:lnTo>
                    <a:pt x="554" y="1842"/>
                  </a:lnTo>
                  <a:lnTo>
                    <a:pt x="552" y="1837"/>
                  </a:lnTo>
                  <a:lnTo>
                    <a:pt x="547" y="1829"/>
                  </a:lnTo>
                  <a:lnTo>
                    <a:pt x="545" y="1823"/>
                  </a:lnTo>
                  <a:lnTo>
                    <a:pt x="545" y="1817"/>
                  </a:lnTo>
                  <a:lnTo>
                    <a:pt x="539" y="1817"/>
                  </a:lnTo>
                  <a:lnTo>
                    <a:pt x="532" y="1815"/>
                  </a:lnTo>
                  <a:lnTo>
                    <a:pt x="523" y="1808"/>
                  </a:lnTo>
                  <a:lnTo>
                    <a:pt x="515" y="1801"/>
                  </a:lnTo>
                  <a:lnTo>
                    <a:pt x="505" y="1796"/>
                  </a:lnTo>
                  <a:lnTo>
                    <a:pt x="499" y="1794"/>
                  </a:lnTo>
                  <a:lnTo>
                    <a:pt x="498" y="1793"/>
                  </a:lnTo>
                  <a:lnTo>
                    <a:pt x="498" y="1789"/>
                  </a:lnTo>
                  <a:lnTo>
                    <a:pt x="498" y="1762"/>
                  </a:lnTo>
                  <a:lnTo>
                    <a:pt x="493" y="1760"/>
                  </a:lnTo>
                  <a:lnTo>
                    <a:pt x="491" y="1759"/>
                  </a:lnTo>
                  <a:lnTo>
                    <a:pt x="491" y="1755"/>
                  </a:lnTo>
                  <a:lnTo>
                    <a:pt x="491" y="1742"/>
                  </a:lnTo>
                  <a:lnTo>
                    <a:pt x="484" y="1742"/>
                  </a:lnTo>
                  <a:lnTo>
                    <a:pt x="481" y="1738"/>
                  </a:lnTo>
                  <a:lnTo>
                    <a:pt x="479" y="1733"/>
                  </a:lnTo>
                  <a:lnTo>
                    <a:pt x="479" y="1726"/>
                  </a:lnTo>
                  <a:lnTo>
                    <a:pt x="477" y="1721"/>
                  </a:lnTo>
                  <a:lnTo>
                    <a:pt x="476" y="1716"/>
                  </a:lnTo>
                  <a:lnTo>
                    <a:pt x="470" y="1714"/>
                  </a:lnTo>
                  <a:lnTo>
                    <a:pt x="464" y="1714"/>
                  </a:lnTo>
                  <a:lnTo>
                    <a:pt x="460" y="1721"/>
                  </a:lnTo>
                  <a:lnTo>
                    <a:pt x="457" y="1728"/>
                  </a:lnTo>
                  <a:lnTo>
                    <a:pt x="457" y="1738"/>
                  </a:lnTo>
                  <a:lnTo>
                    <a:pt x="457" y="1748"/>
                  </a:lnTo>
                  <a:lnTo>
                    <a:pt x="455" y="1755"/>
                  </a:lnTo>
                  <a:lnTo>
                    <a:pt x="453" y="1762"/>
                  </a:lnTo>
                  <a:lnTo>
                    <a:pt x="450" y="1767"/>
                  </a:lnTo>
                  <a:lnTo>
                    <a:pt x="450" y="1776"/>
                  </a:lnTo>
                  <a:lnTo>
                    <a:pt x="445" y="1774"/>
                  </a:lnTo>
                  <a:lnTo>
                    <a:pt x="441" y="1772"/>
                  </a:lnTo>
                  <a:lnTo>
                    <a:pt x="436" y="1765"/>
                  </a:lnTo>
                  <a:lnTo>
                    <a:pt x="433" y="1764"/>
                  </a:lnTo>
                  <a:lnTo>
                    <a:pt x="428" y="1762"/>
                  </a:lnTo>
                  <a:lnTo>
                    <a:pt x="423" y="1760"/>
                  </a:lnTo>
                  <a:lnTo>
                    <a:pt x="416" y="1762"/>
                  </a:lnTo>
                  <a:lnTo>
                    <a:pt x="411" y="1779"/>
                  </a:lnTo>
                  <a:lnTo>
                    <a:pt x="406" y="1796"/>
                  </a:lnTo>
                  <a:lnTo>
                    <a:pt x="404" y="1805"/>
                  </a:lnTo>
                  <a:lnTo>
                    <a:pt x="402" y="1815"/>
                  </a:lnTo>
                  <a:lnTo>
                    <a:pt x="400" y="1825"/>
                  </a:lnTo>
                  <a:lnTo>
                    <a:pt x="402" y="1837"/>
                  </a:lnTo>
                  <a:lnTo>
                    <a:pt x="407" y="1840"/>
                  </a:lnTo>
                  <a:lnTo>
                    <a:pt x="412" y="1842"/>
                  </a:lnTo>
                  <a:lnTo>
                    <a:pt x="426" y="1844"/>
                  </a:lnTo>
                  <a:lnTo>
                    <a:pt x="457" y="1844"/>
                  </a:lnTo>
                  <a:lnTo>
                    <a:pt x="457" y="1878"/>
                  </a:lnTo>
                  <a:lnTo>
                    <a:pt x="464" y="1880"/>
                  </a:lnTo>
                  <a:lnTo>
                    <a:pt x="467" y="1880"/>
                  </a:lnTo>
                  <a:lnTo>
                    <a:pt x="476" y="1876"/>
                  </a:lnTo>
                  <a:lnTo>
                    <a:pt x="481" y="1871"/>
                  </a:lnTo>
                  <a:lnTo>
                    <a:pt x="486" y="1871"/>
                  </a:lnTo>
                  <a:lnTo>
                    <a:pt x="491" y="1871"/>
                  </a:lnTo>
                  <a:lnTo>
                    <a:pt x="493" y="1875"/>
                  </a:lnTo>
                  <a:lnTo>
                    <a:pt x="494" y="1876"/>
                  </a:lnTo>
                  <a:lnTo>
                    <a:pt x="496" y="1875"/>
                  </a:lnTo>
                  <a:lnTo>
                    <a:pt x="498" y="1871"/>
                  </a:lnTo>
                  <a:lnTo>
                    <a:pt x="518" y="1871"/>
                  </a:lnTo>
                  <a:lnTo>
                    <a:pt x="522" y="1873"/>
                  </a:lnTo>
                  <a:lnTo>
                    <a:pt x="525" y="1875"/>
                  </a:lnTo>
                  <a:lnTo>
                    <a:pt x="527" y="1878"/>
                  </a:lnTo>
                  <a:lnTo>
                    <a:pt x="532" y="1878"/>
                  </a:lnTo>
                  <a:close/>
                  <a:moveTo>
                    <a:pt x="1603" y="2069"/>
                  </a:moveTo>
                  <a:lnTo>
                    <a:pt x="1598" y="2067"/>
                  </a:lnTo>
                  <a:lnTo>
                    <a:pt x="1596" y="2066"/>
                  </a:lnTo>
                  <a:lnTo>
                    <a:pt x="1596" y="2062"/>
                  </a:lnTo>
                  <a:lnTo>
                    <a:pt x="1589" y="2062"/>
                  </a:lnTo>
                  <a:lnTo>
                    <a:pt x="1584" y="2071"/>
                  </a:lnTo>
                  <a:lnTo>
                    <a:pt x="1581" y="2074"/>
                  </a:lnTo>
                  <a:lnTo>
                    <a:pt x="1576" y="2076"/>
                  </a:lnTo>
                  <a:lnTo>
                    <a:pt x="1571" y="2078"/>
                  </a:lnTo>
                  <a:lnTo>
                    <a:pt x="1567" y="2081"/>
                  </a:lnTo>
                  <a:lnTo>
                    <a:pt x="1560" y="2088"/>
                  </a:lnTo>
                  <a:lnTo>
                    <a:pt x="1557" y="2091"/>
                  </a:lnTo>
                  <a:lnTo>
                    <a:pt x="1554" y="2095"/>
                  </a:lnTo>
                  <a:lnTo>
                    <a:pt x="1549" y="2096"/>
                  </a:lnTo>
                  <a:lnTo>
                    <a:pt x="1542" y="2096"/>
                  </a:lnTo>
                  <a:lnTo>
                    <a:pt x="1542" y="2103"/>
                  </a:lnTo>
                  <a:lnTo>
                    <a:pt x="1540" y="2108"/>
                  </a:lnTo>
                  <a:lnTo>
                    <a:pt x="1537" y="2112"/>
                  </a:lnTo>
                  <a:lnTo>
                    <a:pt x="1533" y="2115"/>
                  </a:lnTo>
                  <a:lnTo>
                    <a:pt x="1526" y="2122"/>
                  </a:lnTo>
                  <a:lnTo>
                    <a:pt x="1523" y="2125"/>
                  </a:lnTo>
                  <a:lnTo>
                    <a:pt x="1521" y="2131"/>
                  </a:lnTo>
                  <a:lnTo>
                    <a:pt x="1537" y="2132"/>
                  </a:lnTo>
                  <a:lnTo>
                    <a:pt x="1549" y="2131"/>
                  </a:lnTo>
                  <a:lnTo>
                    <a:pt x="1557" y="2125"/>
                  </a:lnTo>
                  <a:lnTo>
                    <a:pt x="1564" y="2119"/>
                  </a:lnTo>
                  <a:lnTo>
                    <a:pt x="1571" y="2112"/>
                  </a:lnTo>
                  <a:lnTo>
                    <a:pt x="1577" y="2105"/>
                  </a:lnTo>
                  <a:lnTo>
                    <a:pt x="1586" y="2100"/>
                  </a:lnTo>
                  <a:lnTo>
                    <a:pt x="1596" y="2096"/>
                  </a:lnTo>
                  <a:lnTo>
                    <a:pt x="1598" y="2091"/>
                  </a:lnTo>
                  <a:lnTo>
                    <a:pt x="1600" y="2089"/>
                  </a:lnTo>
                  <a:lnTo>
                    <a:pt x="1603" y="2089"/>
                  </a:lnTo>
                  <a:lnTo>
                    <a:pt x="1605" y="2086"/>
                  </a:lnTo>
                  <a:lnTo>
                    <a:pt x="1606" y="2083"/>
                  </a:lnTo>
                  <a:lnTo>
                    <a:pt x="1608" y="2081"/>
                  </a:lnTo>
                  <a:lnTo>
                    <a:pt x="1610" y="2076"/>
                  </a:lnTo>
                  <a:lnTo>
                    <a:pt x="1605" y="2074"/>
                  </a:lnTo>
                  <a:lnTo>
                    <a:pt x="1603" y="2072"/>
                  </a:lnTo>
                  <a:lnTo>
                    <a:pt x="1603" y="2069"/>
                  </a:lnTo>
                  <a:close/>
                  <a:moveTo>
                    <a:pt x="1426" y="2506"/>
                  </a:moveTo>
                  <a:lnTo>
                    <a:pt x="1431" y="2507"/>
                  </a:lnTo>
                  <a:lnTo>
                    <a:pt x="1436" y="2513"/>
                  </a:lnTo>
                  <a:lnTo>
                    <a:pt x="1441" y="2516"/>
                  </a:lnTo>
                  <a:lnTo>
                    <a:pt x="1446" y="2519"/>
                  </a:lnTo>
                  <a:lnTo>
                    <a:pt x="1446" y="2492"/>
                  </a:lnTo>
                  <a:lnTo>
                    <a:pt x="1439" y="2489"/>
                  </a:lnTo>
                  <a:lnTo>
                    <a:pt x="1433" y="2485"/>
                  </a:lnTo>
                  <a:lnTo>
                    <a:pt x="1422" y="2485"/>
                  </a:lnTo>
                  <a:lnTo>
                    <a:pt x="1412" y="2485"/>
                  </a:lnTo>
                  <a:lnTo>
                    <a:pt x="1412" y="2494"/>
                  </a:lnTo>
                  <a:lnTo>
                    <a:pt x="1414" y="2501"/>
                  </a:lnTo>
                  <a:lnTo>
                    <a:pt x="1416" y="2504"/>
                  </a:lnTo>
                  <a:lnTo>
                    <a:pt x="1417" y="2506"/>
                  </a:lnTo>
                  <a:lnTo>
                    <a:pt x="1421" y="2506"/>
                  </a:lnTo>
                  <a:lnTo>
                    <a:pt x="1426" y="2506"/>
                  </a:lnTo>
                  <a:close/>
                  <a:moveTo>
                    <a:pt x="1583" y="2738"/>
                  </a:moveTo>
                  <a:lnTo>
                    <a:pt x="1577" y="2736"/>
                  </a:lnTo>
                  <a:lnTo>
                    <a:pt x="1576" y="2734"/>
                  </a:lnTo>
                  <a:lnTo>
                    <a:pt x="1576" y="2731"/>
                  </a:lnTo>
                  <a:lnTo>
                    <a:pt x="1569" y="2731"/>
                  </a:lnTo>
                  <a:lnTo>
                    <a:pt x="1567" y="2741"/>
                  </a:lnTo>
                  <a:lnTo>
                    <a:pt x="1569" y="2750"/>
                  </a:lnTo>
                  <a:lnTo>
                    <a:pt x="1571" y="2757"/>
                  </a:lnTo>
                  <a:lnTo>
                    <a:pt x="1576" y="2762"/>
                  </a:lnTo>
                  <a:lnTo>
                    <a:pt x="1579" y="2767"/>
                  </a:lnTo>
                  <a:lnTo>
                    <a:pt x="1584" y="2772"/>
                  </a:lnTo>
                  <a:lnTo>
                    <a:pt x="1596" y="2779"/>
                  </a:lnTo>
                  <a:lnTo>
                    <a:pt x="1598" y="2775"/>
                  </a:lnTo>
                  <a:lnTo>
                    <a:pt x="1600" y="2769"/>
                  </a:lnTo>
                  <a:lnTo>
                    <a:pt x="1600" y="2763"/>
                  </a:lnTo>
                  <a:lnTo>
                    <a:pt x="1598" y="2757"/>
                  </a:lnTo>
                  <a:lnTo>
                    <a:pt x="1596" y="2750"/>
                  </a:lnTo>
                  <a:lnTo>
                    <a:pt x="1593" y="2745"/>
                  </a:lnTo>
                  <a:lnTo>
                    <a:pt x="1588" y="2741"/>
                  </a:lnTo>
                  <a:lnTo>
                    <a:pt x="1583" y="2738"/>
                  </a:lnTo>
                  <a:close/>
                  <a:moveTo>
                    <a:pt x="1576" y="2028"/>
                  </a:moveTo>
                  <a:lnTo>
                    <a:pt x="1576" y="2021"/>
                  </a:lnTo>
                  <a:lnTo>
                    <a:pt x="1576" y="2016"/>
                  </a:lnTo>
                  <a:lnTo>
                    <a:pt x="1576" y="2011"/>
                  </a:lnTo>
                  <a:lnTo>
                    <a:pt x="1572" y="2008"/>
                  </a:lnTo>
                  <a:lnTo>
                    <a:pt x="1571" y="2004"/>
                  </a:lnTo>
                  <a:lnTo>
                    <a:pt x="1567" y="2002"/>
                  </a:lnTo>
                  <a:lnTo>
                    <a:pt x="1559" y="2001"/>
                  </a:lnTo>
                  <a:lnTo>
                    <a:pt x="1550" y="2002"/>
                  </a:lnTo>
                  <a:lnTo>
                    <a:pt x="1543" y="2008"/>
                  </a:lnTo>
                  <a:lnTo>
                    <a:pt x="1538" y="2013"/>
                  </a:lnTo>
                  <a:lnTo>
                    <a:pt x="1535" y="2018"/>
                  </a:lnTo>
                  <a:lnTo>
                    <a:pt x="1535" y="2021"/>
                  </a:lnTo>
                  <a:lnTo>
                    <a:pt x="1542" y="2020"/>
                  </a:lnTo>
                  <a:lnTo>
                    <a:pt x="1547" y="2021"/>
                  </a:lnTo>
                  <a:lnTo>
                    <a:pt x="1555" y="2025"/>
                  </a:lnTo>
                  <a:lnTo>
                    <a:pt x="1564" y="2028"/>
                  </a:lnTo>
                  <a:lnTo>
                    <a:pt x="1569" y="2030"/>
                  </a:lnTo>
                  <a:lnTo>
                    <a:pt x="1576" y="2028"/>
                  </a:lnTo>
                  <a:close/>
                  <a:moveTo>
                    <a:pt x="1589" y="2274"/>
                  </a:moveTo>
                  <a:lnTo>
                    <a:pt x="1588" y="2269"/>
                  </a:lnTo>
                  <a:lnTo>
                    <a:pt x="1586" y="2267"/>
                  </a:lnTo>
                  <a:lnTo>
                    <a:pt x="1583" y="2267"/>
                  </a:lnTo>
                  <a:lnTo>
                    <a:pt x="1577" y="2269"/>
                  </a:lnTo>
                  <a:lnTo>
                    <a:pt x="1571" y="2274"/>
                  </a:lnTo>
                  <a:lnTo>
                    <a:pt x="1569" y="2277"/>
                  </a:lnTo>
                  <a:lnTo>
                    <a:pt x="1569" y="2281"/>
                  </a:lnTo>
                  <a:lnTo>
                    <a:pt x="1574" y="2282"/>
                  </a:lnTo>
                  <a:lnTo>
                    <a:pt x="1577" y="2286"/>
                  </a:lnTo>
                  <a:lnTo>
                    <a:pt x="1583" y="2287"/>
                  </a:lnTo>
                  <a:lnTo>
                    <a:pt x="1589" y="2287"/>
                  </a:lnTo>
                  <a:lnTo>
                    <a:pt x="1589" y="2294"/>
                  </a:lnTo>
                  <a:lnTo>
                    <a:pt x="1593" y="2298"/>
                  </a:lnTo>
                  <a:lnTo>
                    <a:pt x="1596" y="2301"/>
                  </a:lnTo>
                  <a:lnTo>
                    <a:pt x="1603" y="2301"/>
                  </a:lnTo>
                  <a:lnTo>
                    <a:pt x="1601" y="2293"/>
                  </a:lnTo>
                  <a:lnTo>
                    <a:pt x="1600" y="2284"/>
                  </a:lnTo>
                  <a:lnTo>
                    <a:pt x="1595" y="2279"/>
                  </a:lnTo>
                  <a:lnTo>
                    <a:pt x="1589" y="2274"/>
                  </a:lnTo>
                  <a:close/>
                  <a:moveTo>
                    <a:pt x="1453" y="2553"/>
                  </a:moveTo>
                  <a:lnTo>
                    <a:pt x="1448" y="2552"/>
                  </a:lnTo>
                  <a:lnTo>
                    <a:pt x="1446" y="2550"/>
                  </a:lnTo>
                  <a:lnTo>
                    <a:pt x="1446" y="2547"/>
                  </a:lnTo>
                  <a:lnTo>
                    <a:pt x="1444" y="2543"/>
                  </a:lnTo>
                  <a:lnTo>
                    <a:pt x="1443" y="2542"/>
                  </a:lnTo>
                  <a:lnTo>
                    <a:pt x="1436" y="2540"/>
                  </a:lnTo>
                  <a:lnTo>
                    <a:pt x="1419" y="2540"/>
                  </a:lnTo>
                  <a:lnTo>
                    <a:pt x="1417" y="2547"/>
                  </a:lnTo>
                  <a:lnTo>
                    <a:pt x="1416" y="2553"/>
                  </a:lnTo>
                  <a:lnTo>
                    <a:pt x="1412" y="2559"/>
                  </a:lnTo>
                  <a:lnTo>
                    <a:pt x="1412" y="2567"/>
                  </a:lnTo>
                  <a:lnTo>
                    <a:pt x="1416" y="2569"/>
                  </a:lnTo>
                  <a:lnTo>
                    <a:pt x="1417" y="2571"/>
                  </a:lnTo>
                  <a:lnTo>
                    <a:pt x="1419" y="2574"/>
                  </a:lnTo>
                  <a:lnTo>
                    <a:pt x="1421" y="2577"/>
                  </a:lnTo>
                  <a:lnTo>
                    <a:pt x="1422" y="2581"/>
                  </a:lnTo>
                  <a:lnTo>
                    <a:pt x="1426" y="2584"/>
                  </a:lnTo>
                  <a:lnTo>
                    <a:pt x="1426" y="2588"/>
                  </a:lnTo>
                  <a:lnTo>
                    <a:pt x="1421" y="2594"/>
                  </a:lnTo>
                  <a:lnTo>
                    <a:pt x="1419" y="2605"/>
                  </a:lnTo>
                  <a:lnTo>
                    <a:pt x="1419" y="2617"/>
                  </a:lnTo>
                  <a:lnTo>
                    <a:pt x="1419" y="2629"/>
                  </a:lnTo>
                  <a:lnTo>
                    <a:pt x="1424" y="2632"/>
                  </a:lnTo>
                  <a:lnTo>
                    <a:pt x="1429" y="2635"/>
                  </a:lnTo>
                  <a:lnTo>
                    <a:pt x="1433" y="2641"/>
                  </a:lnTo>
                  <a:lnTo>
                    <a:pt x="1436" y="2642"/>
                  </a:lnTo>
                  <a:lnTo>
                    <a:pt x="1439" y="2642"/>
                  </a:lnTo>
                  <a:lnTo>
                    <a:pt x="1456" y="2646"/>
                  </a:lnTo>
                  <a:lnTo>
                    <a:pt x="1480" y="2649"/>
                  </a:lnTo>
                  <a:lnTo>
                    <a:pt x="1480" y="2642"/>
                  </a:lnTo>
                  <a:lnTo>
                    <a:pt x="1484" y="2635"/>
                  </a:lnTo>
                  <a:lnTo>
                    <a:pt x="1487" y="2630"/>
                  </a:lnTo>
                  <a:lnTo>
                    <a:pt x="1487" y="2622"/>
                  </a:lnTo>
                  <a:lnTo>
                    <a:pt x="1487" y="2617"/>
                  </a:lnTo>
                  <a:lnTo>
                    <a:pt x="1489" y="2613"/>
                  </a:lnTo>
                  <a:lnTo>
                    <a:pt x="1491" y="2610"/>
                  </a:lnTo>
                  <a:lnTo>
                    <a:pt x="1494" y="2608"/>
                  </a:lnTo>
                  <a:lnTo>
                    <a:pt x="1497" y="2608"/>
                  </a:lnTo>
                  <a:lnTo>
                    <a:pt x="1499" y="2606"/>
                  </a:lnTo>
                  <a:lnTo>
                    <a:pt x="1501" y="2601"/>
                  </a:lnTo>
                  <a:lnTo>
                    <a:pt x="1487" y="2591"/>
                  </a:lnTo>
                  <a:lnTo>
                    <a:pt x="1475" y="2579"/>
                  </a:lnTo>
                  <a:lnTo>
                    <a:pt x="1463" y="2567"/>
                  </a:lnTo>
                  <a:lnTo>
                    <a:pt x="1453" y="2553"/>
                  </a:lnTo>
                  <a:close/>
                  <a:moveTo>
                    <a:pt x="552" y="1714"/>
                  </a:moveTo>
                  <a:lnTo>
                    <a:pt x="556" y="1709"/>
                  </a:lnTo>
                  <a:lnTo>
                    <a:pt x="559" y="1699"/>
                  </a:lnTo>
                  <a:lnTo>
                    <a:pt x="561" y="1696"/>
                  </a:lnTo>
                  <a:lnTo>
                    <a:pt x="559" y="1690"/>
                  </a:lnTo>
                  <a:lnTo>
                    <a:pt x="557" y="1689"/>
                  </a:lnTo>
                  <a:lnTo>
                    <a:pt x="552" y="1687"/>
                  </a:lnTo>
                  <a:lnTo>
                    <a:pt x="549" y="1692"/>
                  </a:lnTo>
                  <a:lnTo>
                    <a:pt x="545" y="1702"/>
                  </a:lnTo>
                  <a:lnTo>
                    <a:pt x="544" y="1706"/>
                  </a:lnTo>
                  <a:lnTo>
                    <a:pt x="545" y="1711"/>
                  </a:lnTo>
                  <a:lnTo>
                    <a:pt x="547" y="1713"/>
                  </a:lnTo>
                  <a:lnTo>
                    <a:pt x="552" y="1714"/>
                  </a:lnTo>
                  <a:close/>
                  <a:moveTo>
                    <a:pt x="525" y="1667"/>
                  </a:moveTo>
                  <a:lnTo>
                    <a:pt x="498" y="1667"/>
                  </a:lnTo>
                  <a:lnTo>
                    <a:pt x="498" y="1672"/>
                  </a:lnTo>
                  <a:lnTo>
                    <a:pt x="499" y="1677"/>
                  </a:lnTo>
                  <a:lnTo>
                    <a:pt x="501" y="1682"/>
                  </a:lnTo>
                  <a:lnTo>
                    <a:pt x="503" y="1684"/>
                  </a:lnTo>
                  <a:lnTo>
                    <a:pt x="510" y="1689"/>
                  </a:lnTo>
                  <a:lnTo>
                    <a:pt x="518" y="1694"/>
                  </a:lnTo>
                  <a:lnTo>
                    <a:pt x="520" y="1687"/>
                  </a:lnTo>
                  <a:lnTo>
                    <a:pt x="523" y="1682"/>
                  </a:lnTo>
                  <a:lnTo>
                    <a:pt x="525" y="1675"/>
                  </a:lnTo>
                  <a:lnTo>
                    <a:pt x="525" y="1667"/>
                  </a:lnTo>
                  <a:close/>
                  <a:moveTo>
                    <a:pt x="989" y="2431"/>
                  </a:moveTo>
                  <a:lnTo>
                    <a:pt x="986" y="2431"/>
                  </a:lnTo>
                  <a:lnTo>
                    <a:pt x="982" y="2432"/>
                  </a:lnTo>
                  <a:lnTo>
                    <a:pt x="975" y="2439"/>
                  </a:lnTo>
                  <a:lnTo>
                    <a:pt x="975" y="2444"/>
                  </a:lnTo>
                  <a:lnTo>
                    <a:pt x="975" y="2448"/>
                  </a:lnTo>
                  <a:lnTo>
                    <a:pt x="977" y="2449"/>
                  </a:lnTo>
                  <a:lnTo>
                    <a:pt x="982" y="2451"/>
                  </a:lnTo>
                  <a:lnTo>
                    <a:pt x="984" y="2446"/>
                  </a:lnTo>
                  <a:lnTo>
                    <a:pt x="986" y="2444"/>
                  </a:lnTo>
                  <a:lnTo>
                    <a:pt x="989" y="2444"/>
                  </a:lnTo>
                  <a:lnTo>
                    <a:pt x="991" y="2449"/>
                  </a:lnTo>
                  <a:lnTo>
                    <a:pt x="992" y="2451"/>
                  </a:lnTo>
                  <a:lnTo>
                    <a:pt x="996" y="2451"/>
                  </a:lnTo>
                  <a:lnTo>
                    <a:pt x="998" y="2460"/>
                  </a:lnTo>
                  <a:lnTo>
                    <a:pt x="999" y="2463"/>
                  </a:lnTo>
                  <a:lnTo>
                    <a:pt x="1003" y="2465"/>
                  </a:lnTo>
                  <a:lnTo>
                    <a:pt x="1006" y="2460"/>
                  </a:lnTo>
                  <a:lnTo>
                    <a:pt x="1008" y="2456"/>
                  </a:lnTo>
                  <a:lnTo>
                    <a:pt x="1006" y="2451"/>
                  </a:lnTo>
                  <a:lnTo>
                    <a:pt x="1004" y="2446"/>
                  </a:lnTo>
                  <a:lnTo>
                    <a:pt x="1006" y="2443"/>
                  </a:lnTo>
                  <a:lnTo>
                    <a:pt x="1009" y="2438"/>
                  </a:lnTo>
                  <a:lnTo>
                    <a:pt x="1004" y="2436"/>
                  </a:lnTo>
                  <a:lnTo>
                    <a:pt x="999" y="2434"/>
                  </a:lnTo>
                  <a:lnTo>
                    <a:pt x="996" y="2431"/>
                  </a:lnTo>
                  <a:lnTo>
                    <a:pt x="989" y="2431"/>
                  </a:lnTo>
                  <a:close/>
                  <a:moveTo>
                    <a:pt x="484" y="1701"/>
                  </a:moveTo>
                  <a:lnTo>
                    <a:pt x="484" y="1728"/>
                  </a:lnTo>
                  <a:lnTo>
                    <a:pt x="489" y="1728"/>
                  </a:lnTo>
                  <a:lnTo>
                    <a:pt x="493" y="1730"/>
                  </a:lnTo>
                  <a:lnTo>
                    <a:pt x="496" y="1731"/>
                  </a:lnTo>
                  <a:lnTo>
                    <a:pt x="498" y="1735"/>
                  </a:lnTo>
                  <a:lnTo>
                    <a:pt x="498" y="1755"/>
                  </a:lnTo>
                  <a:lnTo>
                    <a:pt x="501" y="1757"/>
                  </a:lnTo>
                  <a:lnTo>
                    <a:pt x="503" y="1760"/>
                  </a:lnTo>
                  <a:lnTo>
                    <a:pt x="505" y="1769"/>
                  </a:lnTo>
                  <a:lnTo>
                    <a:pt x="515" y="1776"/>
                  </a:lnTo>
                  <a:lnTo>
                    <a:pt x="528" y="1779"/>
                  </a:lnTo>
                  <a:lnTo>
                    <a:pt x="540" y="1784"/>
                  </a:lnTo>
                  <a:lnTo>
                    <a:pt x="552" y="1789"/>
                  </a:lnTo>
                  <a:lnTo>
                    <a:pt x="552" y="1777"/>
                  </a:lnTo>
                  <a:lnTo>
                    <a:pt x="552" y="1765"/>
                  </a:lnTo>
                  <a:lnTo>
                    <a:pt x="551" y="1755"/>
                  </a:lnTo>
                  <a:lnTo>
                    <a:pt x="545" y="1748"/>
                  </a:lnTo>
                  <a:lnTo>
                    <a:pt x="537" y="1745"/>
                  </a:lnTo>
                  <a:lnTo>
                    <a:pt x="528" y="1742"/>
                  </a:lnTo>
                  <a:lnTo>
                    <a:pt x="522" y="1736"/>
                  </a:lnTo>
                  <a:lnTo>
                    <a:pt x="520" y="1733"/>
                  </a:lnTo>
                  <a:lnTo>
                    <a:pt x="518" y="1728"/>
                  </a:lnTo>
                  <a:lnTo>
                    <a:pt x="516" y="1716"/>
                  </a:lnTo>
                  <a:lnTo>
                    <a:pt x="511" y="1707"/>
                  </a:lnTo>
                  <a:lnTo>
                    <a:pt x="506" y="1699"/>
                  </a:lnTo>
                  <a:lnTo>
                    <a:pt x="503" y="1696"/>
                  </a:lnTo>
                  <a:lnTo>
                    <a:pt x="498" y="1694"/>
                  </a:lnTo>
                  <a:lnTo>
                    <a:pt x="491" y="1694"/>
                  </a:lnTo>
                  <a:lnTo>
                    <a:pt x="491" y="1697"/>
                  </a:lnTo>
                  <a:lnTo>
                    <a:pt x="489" y="1699"/>
                  </a:lnTo>
                  <a:lnTo>
                    <a:pt x="484" y="1701"/>
                  </a:lnTo>
                  <a:close/>
                  <a:moveTo>
                    <a:pt x="641" y="2018"/>
                  </a:moveTo>
                  <a:lnTo>
                    <a:pt x="638" y="2009"/>
                  </a:lnTo>
                  <a:lnTo>
                    <a:pt x="633" y="2001"/>
                  </a:lnTo>
                  <a:lnTo>
                    <a:pt x="626" y="1994"/>
                  </a:lnTo>
                  <a:lnTo>
                    <a:pt x="619" y="1991"/>
                  </a:lnTo>
                  <a:lnTo>
                    <a:pt x="617" y="1987"/>
                  </a:lnTo>
                  <a:lnTo>
                    <a:pt x="612" y="1980"/>
                  </a:lnTo>
                  <a:lnTo>
                    <a:pt x="609" y="1977"/>
                  </a:lnTo>
                  <a:lnTo>
                    <a:pt x="605" y="1973"/>
                  </a:lnTo>
                  <a:lnTo>
                    <a:pt x="602" y="1970"/>
                  </a:lnTo>
                  <a:lnTo>
                    <a:pt x="595" y="1967"/>
                  </a:lnTo>
                  <a:lnTo>
                    <a:pt x="586" y="1963"/>
                  </a:lnTo>
                  <a:lnTo>
                    <a:pt x="578" y="1962"/>
                  </a:lnTo>
                  <a:lnTo>
                    <a:pt x="576" y="1962"/>
                  </a:lnTo>
                  <a:lnTo>
                    <a:pt x="571" y="1960"/>
                  </a:lnTo>
                  <a:lnTo>
                    <a:pt x="568" y="1956"/>
                  </a:lnTo>
                  <a:lnTo>
                    <a:pt x="561" y="1951"/>
                  </a:lnTo>
                  <a:lnTo>
                    <a:pt x="556" y="1948"/>
                  </a:lnTo>
                  <a:lnTo>
                    <a:pt x="552" y="1946"/>
                  </a:lnTo>
                  <a:lnTo>
                    <a:pt x="545" y="1944"/>
                  </a:lnTo>
                  <a:lnTo>
                    <a:pt x="539" y="1946"/>
                  </a:lnTo>
                  <a:lnTo>
                    <a:pt x="537" y="1946"/>
                  </a:lnTo>
                  <a:lnTo>
                    <a:pt x="535" y="1948"/>
                  </a:lnTo>
                  <a:lnTo>
                    <a:pt x="533" y="1951"/>
                  </a:lnTo>
                  <a:lnTo>
                    <a:pt x="533" y="1956"/>
                  </a:lnTo>
                  <a:lnTo>
                    <a:pt x="532" y="1960"/>
                  </a:lnTo>
                  <a:lnTo>
                    <a:pt x="527" y="1962"/>
                  </a:lnTo>
                  <a:lnTo>
                    <a:pt x="525" y="1963"/>
                  </a:lnTo>
                  <a:lnTo>
                    <a:pt x="525" y="1967"/>
                  </a:lnTo>
                  <a:lnTo>
                    <a:pt x="520" y="1970"/>
                  </a:lnTo>
                  <a:lnTo>
                    <a:pt x="513" y="1972"/>
                  </a:lnTo>
                  <a:lnTo>
                    <a:pt x="508" y="1975"/>
                  </a:lnTo>
                  <a:lnTo>
                    <a:pt x="506" y="1977"/>
                  </a:lnTo>
                  <a:lnTo>
                    <a:pt x="505" y="1980"/>
                  </a:lnTo>
                  <a:lnTo>
                    <a:pt x="506" y="1982"/>
                  </a:lnTo>
                  <a:lnTo>
                    <a:pt x="508" y="1984"/>
                  </a:lnTo>
                  <a:lnTo>
                    <a:pt x="510" y="1989"/>
                  </a:lnTo>
                  <a:lnTo>
                    <a:pt x="511" y="2001"/>
                  </a:lnTo>
                  <a:lnTo>
                    <a:pt x="516" y="2004"/>
                  </a:lnTo>
                  <a:lnTo>
                    <a:pt x="522" y="2008"/>
                  </a:lnTo>
                  <a:lnTo>
                    <a:pt x="525" y="2013"/>
                  </a:lnTo>
                  <a:lnTo>
                    <a:pt x="532" y="2014"/>
                  </a:lnTo>
                  <a:lnTo>
                    <a:pt x="537" y="2016"/>
                  </a:lnTo>
                  <a:lnTo>
                    <a:pt x="539" y="2018"/>
                  </a:lnTo>
                  <a:lnTo>
                    <a:pt x="539" y="2021"/>
                  </a:lnTo>
                  <a:lnTo>
                    <a:pt x="542" y="2028"/>
                  </a:lnTo>
                  <a:lnTo>
                    <a:pt x="547" y="2035"/>
                  </a:lnTo>
                  <a:lnTo>
                    <a:pt x="559" y="2045"/>
                  </a:lnTo>
                  <a:lnTo>
                    <a:pt x="586" y="2062"/>
                  </a:lnTo>
                  <a:lnTo>
                    <a:pt x="592" y="2064"/>
                  </a:lnTo>
                  <a:lnTo>
                    <a:pt x="593" y="2066"/>
                  </a:lnTo>
                  <a:lnTo>
                    <a:pt x="593" y="2069"/>
                  </a:lnTo>
                  <a:lnTo>
                    <a:pt x="598" y="2072"/>
                  </a:lnTo>
                  <a:lnTo>
                    <a:pt x="602" y="2074"/>
                  </a:lnTo>
                  <a:lnTo>
                    <a:pt x="605" y="2072"/>
                  </a:lnTo>
                  <a:lnTo>
                    <a:pt x="607" y="2069"/>
                  </a:lnTo>
                  <a:lnTo>
                    <a:pt x="609" y="2064"/>
                  </a:lnTo>
                  <a:lnTo>
                    <a:pt x="610" y="2062"/>
                  </a:lnTo>
                  <a:lnTo>
                    <a:pt x="614" y="2062"/>
                  </a:lnTo>
                  <a:lnTo>
                    <a:pt x="619" y="2060"/>
                  </a:lnTo>
                  <a:lnTo>
                    <a:pt x="621" y="2059"/>
                  </a:lnTo>
                  <a:lnTo>
                    <a:pt x="622" y="2054"/>
                  </a:lnTo>
                  <a:lnTo>
                    <a:pt x="621" y="2050"/>
                  </a:lnTo>
                  <a:lnTo>
                    <a:pt x="617" y="2040"/>
                  </a:lnTo>
                  <a:lnTo>
                    <a:pt x="614" y="2035"/>
                  </a:lnTo>
                  <a:lnTo>
                    <a:pt x="622" y="2030"/>
                  </a:lnTo>
                  <a:lnTo>
                    <a:pt x="627" y="2028"/>
                  </a:lnTo>
                  <a:lnTo>
                    <a:pt x="634" y="2028"/>
                  </a:lnTo>
                  <a:lnTo>
                    <a:pt x="639" y="2028"/>
                  </a:lnTo>
                  <a:lnTo>
                    <a:pt x="643" y="2026"/>
                  </a:lnTo>
                  <a:lnTo>
                    <a:pt x="646" y="2025"/>
                  </a:lnTo>
                  <a:lnTo>
                    <a:pt x="648" y="2021"/>
                  </a:lnTo>
                  <a:lnTo>
                    <a:pt x="645" y="2020"/>
                  </a:lnTo>
                  <a:lnTo>
                    <a:pt x="641" y="2018"/>
                  </a:lnTo>
                  <a:close/>
                  <a:moveTo>
                    <a:pt x="982" y="2417"/>
                  </a:moveTo>
                  <a:lnTo>
                    <a:pt x="975" y="2419"/>
                  </a:lnTo>
                  <a:lnTo>
                    <a:pt x="970" y="2419"/>
                  </a:lnTo>
                  <a:lnTo>
                    <a:pt x="963" y="2415"/>
                  </a:lnTo>
                  <a:lnTo>
                    <a:pt x="958" y="2410"/>
                  </a:lnTo>
                  <a:lnTo>
                    <a:pt x="953" y="2410"/>
                  </a:lnTo>
                  <a:lnTo>
                    <a:pt x="948" y="2410"/>
                  </a:lnTo>
                  <a:lnTo>
                    <a:pt x="950" y="2422"/>
                  </a:lnTo>
                  <a:lnTo>
                    <a:pt x="953" y="2431"/>
                  </a:lnTo>
                  <a:lnTo>
                    <a:pt x="960" y="2439"/>
                  </a:lnTo>
                  <a:lnTo>
                    <a:pt x="963" y="2443"/>
                  </a:lnTo>
                  <a:lnTo>
                    <a:pt x="969" y="2444"/>
                  </a:lnTo>
                  <a:lnTo>
                    <a:pt x="967" y="2439"/>
                  </a:lnTo>
                  <a:lnTo>
                    <a:pt x="969" y="2434"/>
                  </a:lnTo>
                  <a:lnTo>
                    <a:pt x="970" y="2431"/>
                  </a:lnTo>
                  <a:lnTo>
                    <a:pt x="974" y="2429"/>
                  </a:lnTo>
                  <a:lnTo>
                    <a:pt x="979" y="2424"/>
                  </a:lnTo>
                  <a:lnTo>
                    <a:pt x="980" y="2422"/>
                  </a:lnTo>
                  <a:lnTo>
                    <a:pt x="982" y="2417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5D9DF5A8-6CEA-4611-9C38-7543B4A86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5863" y="3799682"/>
              <a:ext cx="908050" cy="1265238"/>
            </a:xfrm>
            <a:custGeom>
              <a:avLst/>
              <a:gdLst>
                <a:gd name="T0" fmla="*/ 1467 w 2523"/>
                <a:gd name="T1" fmla="*/ 299 h 3516"/>
                <a:gd name="T2" fmla="*/ 2075 w 2523"/>
                <a:gd name="T3" fmla="*/ 236 h 3516"/>
                <a:gd name="T4" fmla="*/ 1993 w 2523"/>
                <a:gd name="T5" fmla="*/ 289 h 3516"/>
                <a:gd name="T6" fmla="*/ 2247 w 2523"/>
                <a:gd name="T7" fmla="*/ 499 h 3516"/>
                <a:gd name="T8" fmla="*/ 2283 w 2523"/>
                <a:gd name="T9" fmla="*/ 470 h 3516"/>
                <a:gd name="T10" fmla="*/ 2013 w 2523"/>
                <a:gd name="T11" fmla="*/ 337 h 3516"/>
                <a:gd name="T12" fmla="*/ 2145 w 2523"/>
                <a:gd name="T13" fmla="*/ 219 h 3516"/>
                <a:gd name="T14" fmla="*/ 441 w 2523"/>
                <a:gd name="T15" fmla="*/ 553 h 3516"/>
                <a:gd name="T16" fmla="*/ 2513 w 2523"/>
                <a:gd name="T17" fmla="*/ 1659 h 3516"/>
                <a:gd name="T18" fmla="*/ 2413 w 2523"/>
                <a:gd name="T19" fmla="*/ 1445 h 3516"/>
                <a:gd name="T20" fmla="*/ 2360 w 2523"/>
                <a:gd name="T21" fmla="*/ 1060 h 3516"/>
                <a:gd name="T22" fmla="*/ 2350 w 2523"/>
                <a:gd name="T23" fmla="*/ 813 h 3516"/>
                <a:gd name="T24" fmla="*/ 2252 w 2523"/>
                <a:gd name="T25" fmla="*/ 596 h 3516"/>
                <a:gd name="T26" fmla="*/ 2097 w 2523"/>
                <a:gd name="T27" fmla="*/ 458 h 3516"/>
                <a:gd name="T28" fmla="*/ 1921 w 2523"/>
                <a:gd name="T29" fmla="*/ 333 h 3516"/>
                <a:gd name="T30" fmla="*/ 1824 w 2523"/>
                <a:gd name="T31" fmla="*/ 308 h 3516"/>
                <a:gd name="T32" fmla="*/ 1561 w 2523"/>
                <a:gd name="T33" fmla="*/ 500 h 3516"/>
                <a:gd name="T34" fmla="*/ 1421 w 2523"/>
                <a:gd name="T35" fmla="*/ 471 h 3516"/>
                <a:gd name="T36" fmla="*/ 1462 w 2523"/>
                <a:gd name="T37" fmla="*/ 314 h 3516"/>
                <a:gd name="T38" fmla="*/ 1166 w 2523"/>
                <a:gd name="T39" fmla="*/ 273 h 3516"/>
                <a:gd name="T40" fmla="*/ 1087 w 2523"/>
                <a:gd name="T41" fmla="*/ 96 h 3516"/>
                <a:gd name="T42" fmla="*/ 801 w 2523"/>
                <a:gd name="T43" fmla="*/ 24 h 3516"/>
                <a:gd name="T44" fmla="*/ 818 w 2523"/>
                <a:gd name="T45" fmla="*/ 84 h 3516"/>
                <a:gd name="T46" fmla="*/ 901 w 2523"/>
                <a:gd name="T47" fmla="*/ 181 h 3516"/>
                <a:gd name="T48" fmla="*/ 901 w 2523"/>
                <a:gd name="T49" fmla="*/ 282 h 3516"/>
                <a:gd name="T50" fmla="*/ 915 w 2523"/>
                <a:gd name="T51" fmla="*/ 434 h 3516"/>
                <a:gd name="T52" fmla="*/ 804 w 2523"/>
                <a:gd name="T53" fmla="*/ 533 h 3516"/>
                <a:gd name="T54" fmla="*/ 727 w 2523"/>
                <a:gd name="T55" fmla="*/ 671 h 3516"/>
                <a:gd name="T56" fmla="*/ 422 w 2523"/>
                <a:gd name="T57" fmla="*/ 608 h 3516"/>
                <a:gd name="T58" fmla="*/ 403 w 2523"/>
                <a:gd name="T59" fmla="*/ 969 h 3516"/>
                <a:gd name="T60" fmla="*/ 383 w 2523"/>
                <a:gd name="T61" fmla="*/ 1120 h 3516"/>
                <a:gd name="T62" fmla="*/ 173 w 2523"/>
                <a:gd name="T63" fmla="*/ 1345 h 3516"/>
                <a:gd name="T64" fmla="*/ 91 w 2523"/>
                <a:gd name="T65" fmla="*/ 1497 h 3516"/>
                <a:gd name="T66" fmla="*/ 16 w 2523"/>
                <a:gd name="T67" fmla="*/ 1761 h 3516"/>
                <a:gd name="T68" fmla="*/ 76 w 2523"/>
                <a:gd name="T69" fmla="*/ 1937 h 3516"/>
                <a:gd name="T70" fmla="*/ 36 w 2523"/>
                <a:gd name="T71" fmla="*/ 2123 h 3516"/>
                <a:gd name="T72" fmla="*/ 91 w 2523"/>
                <a:gd name="T73" fmla="*/ 2293 h 3516"/>
                <a:gd name="T74" fmla="*/ 103 w 2523"/>
                <a:gd name="T75" fmla="*/ 2510 h 3516"/>
                <a:gd name="T76" fmla="*/ 381 w 2523"/>
                <a:gd name="T77" fmla="*/ 2628 h 3516"/>
                <a:gd name="T78" fmla="*/ 596 w 2523"/>
                <a:gd name="T79" fmla="*/ 2704 h 3516"/>
                <a:gd name="T80" fmla="*/ 480 w 2523"/>
                <a:gd name="T81" fmla="*/ 2859 h 3516"/>
                <a:gd name="T82" fmla="*/ 372 w 2523"/>
                <a:gd name="T83" fmla="*/ 3080 h 3516"/>
                <a:gd name="T84" fmla="*/ 516 w 2523"/>
                <a:gd name="T85" fmla="*/ 3315 h 3516"/>
                <a:gd name="T86" fmla="*/ 633 w 2523"/>
                <a:gd name="T87" fmla="*/ 3260 h 3516"/>
                <a:gd name="T88" fmla="*/ 739 w 2523"/>
                <a:gd name="T89" fmla="*/ 3293 h 3516"/>
                <a:gd name="T90" fmla="*/ 910 w 2523"/>
                <a:gd name="T91" fmla="*/ 3378 h 3516"/>
                <a:gd name="T92" fmla="*/ 1106 w 2523"/>
                <a:gd name="T93" fmla="*/ 3475 h 3516"/>
                <a:gd name="T94" fmla="*/ 1331 w 2523"/>
                <a:gd name="T95" fmla="*/ 3385 h 3516"/>
                <a:gd name="T96" fmla="*/ 1585 w 2523"/>
                <a:gd name="T97" fmla="*/ 3358 h 3516"/>
                <a:gd name="T98" fmla="*/ 1882 w 2523"/>
                <a:gd name="T99" fmla="*/ 3312 h 3516"/>
                <a:gd name="T100" fmla="*/ 1947 w 2523"/>
                <a:gd name="T101" fmla="*/ 3255 h 3516"/>
                <a:gd name="T102" fmla="*/ 2029 w 2523"/>
                <a:gd name="T103" fmla="*/ 3057 h 3516"/>
                <a:gd name="T104" fmla="*/ 2191 w 2523"/>
                <a:gd name="T105" fmla="*/ 2941 h 3516"/>
                <a:gd name="T106" fmla="*/ 2083 w 2523"/>
                <a:gd name="T107" fmla="*/ 2691 h 3516"/>
                <a:gd name="T108" fmla="*/ 1865 w 2523"/>
                <a:gd name="T109" fmla="*/ 2477 h 3516"/>
                <a:gd name="T110" fmla="*/ 1804 w 2523"/>
                <a:gd name="T111" fmla="*/ 2286 h 3516"/>
                <a:gd name="T112" fmla="*/ 1807 w 2523"/>
                <a:gd name="T113" fmla="*/ 2135 h 3516"/>
                <a:gd name="T114" fmla="*/ 2036 w 2523"/>
                <a:gd name="T115" fmla="*/ 2041 h 3516"/>
                <a:gd name="T116" fmla="*/ 2234 w 2523"/>
                <a:gd name="T117" fmla="*/ 1928 h 3516"/>
                <a:gd name="T118" fmla="*/ 2338 w 2523"/>
                <a:gd name="T119" fmla="*/ 1814 h 3516"/>
                <a:gd name="T120" fmla="*/ 2513 w 2523"/>
                <a:gd name="T121" fmla="*/ 1659 h 3516"/>
                <a:gd name="T122" fmla="*/ 319 w 2523"/>
                <a:gd name="T123" fmla="*/ 615 h 3516"/>
                <a:gd name="T124" fmla="*/ 876 w 2523"/>
                <a:gd name="T125" fmla="*/ 246 h 3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3" h="3516">
                  <a:moveTo>
                    <a:pt x="698" y="574"/>
                  </a:moveTo>
                  <a:lnTo>
                    <a:pt x="710" y="574"/>
                  </a:lnTo>
                  <a:lnTo>
                    <a:pt x="715" y="572"/>
                  </a:lnTo>
                  <a:lnTo>
                    <a:pt x="717" y="570"/>
                  </a:lnTo>
                  <a:lnTo>
                    <a:pt x="719" y="567"/>
                  </a:lnTo>
                  <a:lnTo>
                    <a:pt x="714" y="565"/>
                  </a:lnTo>
                  <a:lnTo>
                    <a:pt x="708" y="563"/>
                  </a:lnTo>
                  <a:lnTo>
                    <a:pt x="705" y="560"/>
                  </a:lnTo>
                  <a:lnTo>
                    <a:pt x="698" y="560"/>
                  </a:lnTo>
                  <a:lnTo>
                    <a:pt x="693" y="562"/>
                  </a:lnTo>
                  <a:lnTo>
                    <a:pt x="690" y="565"/>
                  </a:lnTo>
                  <a:lnTo>
                    <a:pt x="685" y="574"/>
                  </a:lnTo>
                  <a:lnTo>
                    <a:pt x="690" y="575"/>
                  </a:lnTo>
                  <a:lnTo>
                    <a:pt x="693" y="577"/>
                  </a:lnTo>
                  <a:lnTo>
                    <a:pt x="697" y="577"/>
                  </a:lnTo>
                  <a:lnTo>
                    <a:pt x="698" y="574"/>
                  </a:lnTo>
                  <a:close/>
                  <a:moveTo>
                    <a:pt x="1483" y="301"/>
                  </a:moveTo>
                  <a:lnTo>
                    <a:pt x="1486" y="306"/>
                  </a:lnTo>
                  <a:lnTo>
                    <a:pt x="1493" y="311"/>
                  </a:lnTo>
                  <a:lnTo>
                    <a:pt x="1502" y="313"/>
                  </a:lnTo>
                  <a:lnTo>
                    <a:pt x="1510" y="314"/>
                  </a:lnTo>
                  <a:lnTo>
                    <a:pt x="1544" y="314"/>
                  </a:lnTo>
                  <a:lnTo>
                    <a:pt x="1544" y="306"/>
                  </a:lnTo>
                  <a:lnTo>
                    <a:pt x="1544" y="299"/>
                  </a:lnTo>
                  <a:lnTo>
                    <a:pt x="1541" y="294"/>
                  </a:lnTo>
                  <a:lnTo>
                    <a:pt x="1539" y="289"/>
                  </a:lnTo>
                  <a:lnTo>
                    <a:pt x="1532" y="280"/>
                  </a:lnTo>
                  <a:lnTo>
                    <a:pt x="1531" y="273"/>
                  </a:lnTo>
                  <a:lnTo>
                    <a:pt x="1531" y="267"/>
                  </a:lnTo>
                  <a:lnTo>
                    <a:pt x="1510" y="267"/>
                  </a:lnTo>
                  <a:lnTo>
                    <a:pt x="1508" y="262"/>
                  </a:lnTo>
                  <a:lnTo>
                    <a:pt x="1507" y="256"/>
                  </a:lnTo>
                  <a:lnTo>
                    <a:pt x="1503" y="253"/>
                  </a:lnTo>
                  <a:lnTo>
                    <a:pt x="1496" y="253"/>
                  </a:lnTo>
                  <a:lnTo>
                    <a:pt x="1469" y="253"/>
                  </a:lnTo>
                  <a:lnTo>
                    <a:pt x="1471" y="262"/>
                  </a:lnTo>
                  <a:lnTo>
                    <a:pt x="1469" y="267"/>
                  </a:lnTo>
                  <a:lnTo>
                    <a:pt x="1467" y="272"/>
                  </a:lnTo>
                  <a:lnTo>
                    <a:pt x="1464" y="275"/>
                  </a:lnTo>
                  <a:lnTo>
                    <a:pt x="1461" y="279"/>
                  </a:lnTo>
                  <a:lnTo>
                    <a:pt x="1457" y="282"/>
                  </a:lnTo>
                  <a:lnTo>
                    <a:pt x="1456" y="287"/>
                  </a:lnTo>
                  <a:lnTo>
                    <a:pt x="1456" y="294"/>
                  </a:lnTo>
                  <a:lnTo>
                    <a:pt x="1462" y="296"/>
                  </a:lnTo>
                  <a:lnTo>
                    <a:pt x="1467" y="299"/>
                  </a:lnTo>
                  <a:lnTo>
                    <a:pt x="1474" y="301"/>
                  </a:lnTo>
                  <a:lnTo>
                    <a:pt x="1483" y="301"/>
                  </a:lnTo>
                  <a:close/>
                  <a:moveTo>
                    <a:pt x="610" y="553"/>
                  </a:moveTo>
                  <a:lnTo>
                    <a:pt x="611" y="548"/>
                  </a:lnTo>
                  <a:lnTo>
                    <a:pt x="613" y="546"/>
                  </a:lnTo>
                  <a:lnTo>
                    <a:pt x="616" y="546"/>
                  </a:lnTo>
                  <a:lnTo>
                    <a:pt x="616" y="543"/>
                  </a:lnTo>
                  <a:lnTo>
                    <a:pt x="618" y="541"/>
                  </a:lnTo>
                  <a:lnTo>
                    <a:pt x="623" y="540"/>
                  </a:lnTo>
                  <a:lnTo>
                    <a:pt x="632" y="545"/>
                  </a:lnTo>
                  <a:lnTo>
                    <a:pt x="640" y="550"/>
                  </a:lnTo>
                  <a:lnTo>
                    <a:pt x="651" y="553"/>
                  </a:lnTo>
                  <a:lnTo>
                    <a:pt x="657" y="553"/>
                  </a:lnTo>
                  <a:lnTo>
                    <a:pt x="664" y="553"/>
                  </a:lnTo>
                  <a:lnTo>
                    <a:pt x="664" y="546"/>
                  </a:lnTo>
                  <a:lnTo>
                    <a:pt x="664" y="543"/>
                  </a:lnTo>
                  <a:lnTo>
                    <a:pt x="664" y="540"/>
                  </a:lnTo>
                  <a:lnTo>
                    <a:pt x="662" y="540"/>
                  </a:lnTo>
                  <a:lnTo>
                    <a:pt x="659" y="538"/>
                  </a:lnTo>
                  <a:lnTo>
                    <a:pt x="657" y="534"/>
                  </a:lnTo>
                  <a:lnTo>
                    <a:pt x="657" y="533"/>
                  </a:lnTo>
                  <a:lnTo>
                    <a:pt x="654" y="533"/>
                  </a:lnTo>
                  <a:lnTo>
                    <a:pt x="651" y="533"/>
                  </a:lnTo>
                  <a:lnTo>
                    <a:pt x="645" y="534"/>
                  </a:lnTo>
                  <a:lnTo>
                    <a:pt x="642" y="538"/>
                  </a:lnTo>
                  <a:lnTo>
                    <a:pt x="640" y="540"/>
                  </a:lnTo>
                  <a:lnTo>
                    <a:pt x="637" y="540"/>
                  </a:lnTo>
                  <a:lnTo>
                    <a:pt x="637" y="534"/>
                  </a:lnTo>
                  <a:lnTo>
                    <a:pt x="635" y="531"/>
                  </a:lnTo>
                  <a:lnTo>
                    <a:pt x="633" y="528"/>
                  </a:lnTo>
                  <a:lnTo>
                    <a:pt x="630" y="526"/>
                  </a:lnTo>
                  <a:lnTo>
                    <a:pt x="628" y="529"/>
                  </a:lnTo>
                  <a:lnTo>
                    <a:pt x="627" y="531"/>
                  </a:lnTo>
                  <a:lnTo>
                    <a:pt x="620" y="533"/>
                  </a:lnTo>
                  <a:lnTo>
                    <a:pt x="603" y="533"/>
                  </a:lnTo>
                  <a:lnTo>
                    <a:pt x="599" y="538"/>
                  </a:lnTo>
                  <a:lnTo>
                    <a:pt x="596" y="543"/>
                  </a:lnTo>
                  <a:lnTo>
                    <a:pt x="591" y="546"/>
                  </a:lnTo>
                  <a:lnTo>
                    <a:pt x="589" y="553"/>
                  </a:lnTo>
                  <a:lnTo>
                    <a:pt x="596" y="553"/>
                  </a:lnTo>
                  <a:lnTo>
                    <a:pt x="610" y="553"/>
                  </a:lnTo>
                  <a:close/>
                  <a:moveTo>
                    <a:pt x="2070" y="232"/>
                  </a:moveTo>
                  <a:lnTo>
                    <a:pt x="2070" y="236"/>
                  </a:lnTo>
                  <a:lnTo>
                    <a:pt x="2073" y="238"/>
                  </a:lnTo>
                  <a:lnTo>
                    <a:pt x="2075" y="236"/>
                  </a:lnTo>
                  <a:lnTo>
                    <a:pt x="2076" y="232"/>
                  </a:lnTo>
                  <a:lnTo>
                    <a:pt x="2080" y="232"/>
                  </a:lnTo>
                  <a:lnTo>
                    <a:pt x="2083" y="229"/>
                  </a:lnTo>
                  <a:lnTo>
                    <a:pt x="2087" y="227"/>
                  </a:lnTo>
                  <a:lnTo>
                    <a:pt x="2090" y="226"/>
                  </a:lnTo>
                  <a:lnTo>
                    <a:pt x="2090" y="191"/>
                  </a:lnTo>
                  <a:lnTo>
                    <a:pt x="2085" y="191"/>
                  </a:lnTo>
                  <a:lnTo>
                    <a:pt x="2080" y="190"/>
                  </a:lnTo>
                  <a:lnTo>
                    <a:pt x="2071" y="186"/>
                  </a:lnTo>
                  <a:lnTo>
                    <a:pt x="2063" y="183"/>
                  </a:lnTo>
                  <a:lnTo>
                    <a:pt x="2056" y="183"/>
                  </a:lnTo>
                  <a:lnTo>
                    <a:pt x="2049" y="185"/>
                  </a:lnTo>
                  <a:lnTo>
                    <a:pt x="2049" y="190"/>
                  </a:lnTo>
                  <a:lnTo>
                    <a:pt x="2046" y="191"/>
                  </a:lnTo>
                  <a:lnTo>
                    <a:pt x="2044" y="195"/>
                  </a:lnTo>
                  <a:lnTo>
                    <a:pt x="2042" y="198"/>
                  </a:lnTo>
                  <a:lnTo>
                    <a:pt x="2041" y="202"/>
                  </a:lnTo>
                  <a:lnTo>
                    <a:pt x="2039" y="203"/>
                  </a:lnTo>
                  <a:lnTo>
                    <a:pt x="2036" y="205"/>
                  </a:lnTo>
                  <a:lnTo>
                    <a:pt x="2034" y="215"/>
                  </a:lnTo>
                  <a:lnTo>
                    <a:pt x="2036" y="224"/>
                  </a:lnTo>
                  <a:lnTo>
                    <a:pt x="2037" y="231"/>
                  </a:lnTo>
                  <a:lnTo>
                    <a:pt x="2042" y="239"/>
                  </a:lnTo>
                  <a:lnTo>
                    <a:pt x="2051" y="239"/>
                  </a:lnTo>
                  <a:lnTo>
                    <a:pt x="2058" y="238"/>
                  </a:lnTo>
                  <a:lnTo>
                    <a:pt x="2065" y="236"/>
                  </a:lnTo>
                  <a:lnTo>
                    <a:pt x="2070" y="232"/>
                  </a:lnTo>
                  <a:close/>
                  <a:moveTo>
                    <a:pt x="569" y="560"/>
                  </a:moveTo>
                  <a:lnTo>
                    <a:pt x="569" y="553"/>
                  </a:lnTo>
                  <a:lnTo>
                    <a:pt x="565" y="548"/>
                  </a:lnTo>
                  <a:lnTo>
                    <a:pt x="560" y="546"/>
                  </a:lnTo>
                  <a:lnTo>
                    <a:pt x="553" y="545"/>
                  </a:lnTo>
                  <a:lnTo>
                    <a:pt x="539" y="543"/>
                  </a:lnTo>
                  <a:lnTo>
                    <a:pt x="533" y="543"/>
                  </a:lnTo>
                  <a:lnTo>
                    <a:pt x="528" y="540"/>
                  </a:lnTo>
                  <a:lnTo>
                    <a:pt x="519" y="541"/>
                  </a:lnTo>
                  <a:lnTo>
                    <a:pt x="514" y="543"/>
                  </a:lnTo>
                  <a:lnTo>
                    <a:pt x="510" y="548"/>
                  </a:lnTo>
                  <a:lnTo>
                    <a:pt x="507" y="553"/>
                  </a:lnTo>
                  <a:lnTo>
                    <a:pt x="521" y="557"/>
                  </a:lnTo>
                  <a:lnTo>
                    <a:pt x="534" y="560"/>
                  </a:lnTo>
                  <a:lnTo>
                    <a:pt x="551" y="560"/>
                  </a:lnTo>
                  <a:lnTo>
                    <a:pt x="569" y="560"/>
                  </a:lnTo>
                  <a:close/>
                  <a:moveTo>
                    <a:pt x="1988" y="287"/>
                  </a:moveTo>
                  <a:lnTo>
                    <a:pt x="1993" y="289"/>
                  </a:lnTo>
                  <a:lnTo>
                    <a:pt x="1995" y="291"/>
                  </a:lnTo>
                  <a:lnTo>
                    <a:pt x="1995" y="294"/>
                  </a:lnTo>
                  <a:lnTo>
                    <a:pt x="2001" y="296"/>
                  </a:lnTo>
                  <a:lnTo>
                    <a:pt x="2005" y="296"/>
                  </a:lnTo>
                  <a:lnTo>
                    <a:pt x="2007" y="292"/>
                  </a:lnTo>
                  <a:lnTo>
                    <a:pt x="2008" y="287"/>
                  </a:lnTo>
                  <a:lnTo>
                    <a:pt x="2008" y="277"/>
                  </a:lnTo>
                  <a:lnTo>
                    <a:pt x="2010" y="273"/>
                  </a:lnTo>
                  <a:lnTo>
                    <a:pt x="2015" y="273"/>
                  </a:lnTo>
                  <a:lnTo>
                    <a:pt x="2015" y="256"/>
                  </a:lnTo>
                  <a:lnTo>
                    <a:pt x="2015" y="239"/>
                  </a:lnTo>
                  <a:lnTo>
                    <a:pt x="2018" y="238"/>
                  </a:lnTo>
                  <a:lnTo>
                    <a:pt x="2020" y="236"/>
                  </a:lnTo>
                  <a:lnTo>
                    <a:pt x="2022" y="232"/>
                  </a:lnTo>
                  <a:lnTo>
                    <a:pt x="2020" y="229"/>
                  </a:lnTo>
                  <a:lnTo>
                    <a:pt x="2018" y="226"/>
                  </a:lnTo>
                  <a:lnTo>
                    <a:pt x="2015" y="224"/>
                  </a:lnTo>
                  <a:lnTo>
                    <a:pt x="2015" y="219"/>
                  </a:lnTo>
                  <a:lnTo>
                    <a:pt x="2010" y="219"/>
                  </a:lnTo>
                  <a:lnTo>
                    <a:pt x="2007" y="221"/>
                  </a:lnTo>
                  <a:lnTo>
                    <a:pt x="2003" y="222"/>
                  </a:lnTo>
                  <a:lnTo>
                    <a:pt x="2001" y="226"/>
                  </a:lnTo>
                  <a:lnTo>
                    <a:pt x="2001" y="229"/>
                  </a:lnTo>
                  <a:lnTo>
                    <a:pt x="2000" y="231"/>
                  </a:lnTo>
                  <a:lnTo>
                    <a:pt x="1995" y="232"/>
                  </a:lnTo>
                  <a:lnTo>
                    <a:pt x="1993" y="236"/>
                  </a:lnTo>
                  <a:lnTo>
                    <a:pt x="1991" y="239"/>
                  </a:lnTo>
                  <a:lnTo>
                    <a:pt x="1988" y="243"/>
                  </a:lnTo>
                  <a:lnTo>
                    <a:pt x="1988" y="246"/>
                  </a:lnTo>
                  <a:lnTo>
                    <a:pt x="1993" y="250"/>
                  </a:lnTo>
                  <a:lnTo>
                    <a:pt x="1996" y="255"/>
                  </a:lnTo>
                  <a:lnTo>
                    <a:pt x="1996" y="260"/>
                  </a:lnTo>
                  <a:lnTo>
                    <a:pt x="1995" y="265"/>
                  </a:lnTo>
                  <a:lnTo>
                    <a:pt x="1989" y="277"/>
                  </a:lnTo>
                  <a:lnTo>
                    <a:pt x="1988" y="282"/>
                  </a:lnTo>
                  <a:lnTo>
                    <a:pt x="1988" y="287"/>
                  </a:lnTo>
                  <a:close/>
                  <a:moveTo>
                    <a:pt x="2234" y="471"/>
                  </a:moveTo>
                  <a:lnTo>
                    <a:pt x="2234" y="475"/>
                  </a:lnTo>
                  <a:lnTo>
                    <a:pt x="2235" y="476"/>
                  </a:lnTo>
                  <a:lnTo>
                    <a:pt x="2240" y="478"/>
                  </a:lnTo>
                  <a:lnTo>
                    <a:pt x="2246" y="482"/>
                  </a:lnTo>
                  <a:lnTo>
                    <a:pt x="2251" y="485"/>
                  </a:lnTo>
                  <a:lnTo>
                    <a:pt x="2252" y="492"/>
                  </a:lnTo>
                  <a:lnTo>
                    <a:pt x="2254" y="499"/>
                  </a:lnTo>
                  <a:lnTo>
                    <a:pt x="2247" y="499"/>
                  </a:lnTo>
                  <a:lnTo>
                    <a:pt x="2240" y="499"/>
                  </a:lnTo>
                  <a:lnTo>
                    <a:pt x="2227" y="494"/>
                  </a:lnTo>
                  <a:lnTo>
                    <a:pt x="2222" y="492"/>
                  </a:lnTo>
                  <a:lnTo>
                    <a:pt x="2215" y="490"/>
                  </a:lnTo>
                  <a:lnTo>
                    <a:pt x="2210" y="494"/>
                  </a:lnTo>
                  <a:lnTo>
                    <a:pt x="2206" y="499"/>
                  </a:lnTo>
                  <a:lnTo>
                    <a:pt x="2215" y="502"/>
                  </a:lnTo>
                  <a:lnTo>
                    <a:pt x="2218" y="507"/>
                  </a:lnTo>
                  <a:lnTo>
                    <a:pt x="2220" y="514"/>
                  </a:lnTo>
                  <a:lnTo>
                    <a:pt x="2220" y="521"/>
                  </a:lnTo>
                  <a:lnTo>
                    <a:pt x="2215" y="538"/>
                  </a:lnTo>
                  <a:lnTo>
                    <a:pt x="2213" y="545"/>
                  </a:lnTo>
                  <a:lnTo>
                    <a:pt x="2213" y="553"/>
                  </a:lnTo>
                  <a:lnTo>
                    <a:pt x="2223" y="555"/>
                  </a:lnTo>
                  <a:lnTo>
                    <a:pt x="2230" y="553"/>
                  </a:lnTo>
                  <a:lnTo>
                    <a:pt x="2237" y="551"/>
                  </a:lnTo>
                  <a:lnTo>
                    <a:pt x="2242" y="548"/>
                  </a:lnTo>
                  <a:lnTo>
                    <a:pt x="2254" y="543"/>
                  </a:lnTo>
                  <a:lnTo>
                    <a:pt x="2259" y="541"/>
                  </a:lnTo>
                  <a:lnTo>
                    <a:pt x="2268" y="540"/>
                  </a:lnTo>
                  <a:lnTo>
                    <a:pt x="2315" y="540"/>
                  </a:lnTo>
                  <a:lnTo>
                    <a:pt x="2315" y="533"/>
                  </a:lnTo>
                  <a:lnTo>
                    <a:pt x="2315" y="526"/>
                  </a:lnTo>
                  <a:lnTo>
                    <a:pt x="2309" y="526"/>
                  </a:lnTo>
                  <a:lnTo>
                    <a:pt x="2307" y="524"/>
                  </a:lnTo>
                  <a:lnTo>
                    <a:pt x="2307" y="522"/>
                  </a:lnTo>
                  <a:lnTo>
                    <a:pt x="2310" y="521"/>
                  </a:lnTo>
                  <a:lnTo>
                    <a:pt x="2315" y="519"/>
                  </a:lnTo>
                  <a:lnTo>
                    <a:pt x="2319" y="516"/>
                  </a:lnTo>
                  <a:lnTo>
                    <a:pt x="2324" y="514"/>
                  </a:lnTo>
                  <a:lnTo>
                    <a:pt x="2336" y="512"/>
                  </a:lnTo>
                  <a:lnTo>
                    <a:pt x="2336" y="505"/>
                  </a:lnTo>
                  <a:lnTo>
                    <a:pt x="2329" y="505"/>
                  </a:lnTo>
                  <a:lnTo>
                    <a:pt x="2326" y="502"/>
                  </a:lnTo>
                  <a:lnTo>
                    <a:pt x="2322" y="499"/>
                  </a:lnTo>
                  <a:lnTo>
                    <a:pt x="2322" y="492"/>
                  </a:lnTo>
                  <a:lnTo>
                    <a:pt x="2315" y="492"/>
                  </a:lnTo>
                  <a:lnTo>
                    <a:pt x="2310" y="490"/>
                  </a:lnTo>
                  <a:lnTo>
                    <a:pt x="2307" y="487"/>
                  </a:lnTo>
                  <a:lnTo>
                    <a:pt x="2302" y="485"/>
                  </a:lnTo>
                  <a:lnTo>
                    <a:pt x="2300" y="480"/>
                  </a:lnTo>
                  <a:lnTo>
                    <a:pt x="2297" y="476"/>
                  </a:lnTo>
                  <a:lnTo>
                    <a:pt x="2293" y="473"/>
                  </a:lnTo>
                  <a:lnTo>
                    <a:pt x="2288" y="471"/>
                  </a:lnTo>
                  <a:lnTo>
                    <a:pt x="2283" y="470"/>
                  </a:lnTo>
                  <a:lnTo>
                    <a:pt x="2280" y="466"/>
                  </a:lnTo>
                  <a:lnTo>
                    <a:pt x="2276" y="463"/>
                  </a:lnTo>
                  <a:lnTo>
                    <a:pt x="2274" y="458"/>
                  </a:lnTo>
                  <a:lnTo>
                    <a:pt x="2269" y="458"/>
                  </a:lnTo>
                  <a:lnTo>
                    <a:pt x="2264" y="456"/>
                  </a:lnTo>
                  <a:lnTo>
                    <a:pt x="2256" y="453"/>
                  </a:lnTo>
                  <a:lnTo>
                    <a:pt x="2247" y="449"/>
                  </a:lnTo>
                  <a:lnTo>
                    <a:pt x="2240" y="449"/>
                  </a:lnTo>
                  <a:lnTo>
                    <a:pt x="2234" y="451"/>
                  </a:lnTo>
                  <a:lnTo>
                    <a:pt x="2232" y="444"/>
                  </a:lnTo>
                  <a:lnTo>
                    <a:pt x="2227" y="441"/>
                  </a:lnTo>
                  <a:lnTo>
                    <a:pt x="2223" y="436"/>
                  </a:lnTo>
                  <a:lnTo>
                    <a:pt x="2217" y="434"/>
                  </a:lnTo>
                  <a:lnTo>
                    <a:pt x="2205" y="429"/>
                  </a:lnTo>
                  <a:lnTo>
                    <a:pt x="2193" y="424"/>
                  </a:lnTo>
                  <a:lnTo>
                    <a:pt x="2189" y="430"/>
                  </a:lnTo>
                  <a:lnTo>
                    <a:pt x="2186" y="437"/>
                  </a:lnTo>
                  <a:lnTo>
                    <a:pt x="2186" y="446"/>
                  </a:lnTo>
                  <a:lnTo>
                    <a:pt x="2186" y="454"/>
                  </a:lnTo>
                  <a:lnTo>
                    <a:pt x="2189" y="471"/>
                  </a:lnTo>
                  <a:lnTo>
                    <a:pt x="2193" y="485"/>
                  </a:lnTo>
                  <a:lnTo>
                    <a:pt x="2201" y="487"/>
                  </a:lnTo>
                  <a:lnTo>
                    <a:pt x="2206" y="485"/>
                  </a:lnTo>
                  <a:lnTo>
                    <a:pt x="2211" y="483"/>
                  </a:lnTo>
                  <a:lnTo>
                    <a:pt x="2215" y="480"/>
                  </a:lnTo>
                  <a:lnTo>
                    <a:pt x="2218" y="476"/>
                  </a:lnTo>
                  <a:lnTo>
                    <a:pt x="2222" y="473"/>
                  </a:lnTo>
                  <a:lnTo>
                    <a:pt x="2227" y="471"/>
                  </a:lnTo>
                  <a:lnTo>
                    <a:pt x="2234" y="471"/>
                  </a:lnTo>
                  <a:close/>
                  <a:moveTo>
                    <a:pt x="2042" y="273"/>
                  </a:moveTo>
                  <a:lnTo>
                    <a:pt x="2042" y="282"/>
                  </a:lnTo>
                  <a:lnTo>
                    <a:pt x="2039" y="287"/>
                  </a:lnTo>
                  <a:lnTo>
                    <a:pt x="2036" y="294"/>
                  </a:lnTo>
                  <a:lnTo>
                    <a:pt x="2036" y="301"/>
                  </a:lnTo>
                  <a:lnTo>
                    <a:pt x="2037" y="304"/>
                  </a:lnTo>
                  <a:lnTo>
                    <a:pt x="2041" y="306"/>
                  </a:lnTo>
                  <a:lnTo>
                    <a:pt x="2044" y="308"/>
                  </a:lnTo>
                  <a:lnTo>
                    <a:pt x="2049" y="308"/>
                  </a:lnTo>
                  <a:lnTo>
                    <a:pt x="2049" y="328"/>
                  </a:lnTo>
                  <a:lnTo>
                    <a:pt x="2041" y="328"/>
                  </a:lnTo>
                  <a:lnTo>
                    <a:pt x="2036" y="325"/>
                  </a:lnTo>
                  <a:lnTo>
                    <a:pt x="2029" y="323"/>
                  </a:lnTo>
                  <a:lnTo>
                    <a:pt x="2022" y="321"/>
                  </a:lnTo>
                  <a:lnTo>
                    <a:pt x="2022" y="335"/>
                  </a:lnTo>
                  <a:lnTo>
                    <a:pt x="2013" y="337"/>
                  </a:lnTo>
                  <a:lnTo>
                    <a:pt x="2010" y="338"/>
                  </a:lnTo>
                  <a:lnTo>
                    <a:pt x="2008" y="342"/>
                  </a:lnTo>
                  <a:lnTo>
                    <a:pt x="2012" y="343"/>
                  </a:lnTo>
                  <a:lnTo>
                    <a:pt x="2013" y="345"/>
                  </a:lnTo>
                  <a:lnTo>
                    <a:pt x="2017" y="350"/>
                  </a:lnTo>
                  <a:lnTo>
                    <a:pt x="2018" y="357"/>
                  </a:lnTo>
                  <a:lnTo>
                    <a:pt x="2022" y="362"/>
                  </a:lnTo>
                  <a:lnTo>
                    <a:pt x="2027" y="364"/>
                  </a:lnTo>
                  <a:lnTo>
                    <a:pt x="2029" y="366"/>
                  </a:lnTo>
                  <a:lnTo>
                    <a:pt x="2029" y="369"/>
                  </a:lnTo>
                  <a:lnTo>
                    <a:pt x="2039" y="371"/>
                  </a:lnTo>
                  <a:lnTo>
                    <a:pt x="2046" y="371"/>
                  </a:lnTo>
                  <a:lnTo>
                    <a:pt x="2061" y="367"/>
                  </a:lnTo>
                  <a:lnTo>
                    <a:pt x="2075" y="364"/>
                  </a:lnTo>
                  <a:lnTo>
                    <a:pt x="2090" y="362"/>
                  </a:lnTo>
                  <a:lnTo>
                    <a:pt x="2097" y="352"/>
                  </a:lnTo>
                  <a:lnTo>
                    <a:pt x="2105" y="343"/>
                  </a:lnTo>
                  <a:lnTo>
                    <a:pt x="2117" y="338"/>
                  </a:lnTo>
                  <a:lnTo>
                    <a:pt x="2131" y="335"/>
                  </a:lnTo>
                  <a:lnTo>
                    <a:pt x="2138" y="337"/>
                  </a:lnTo>
                  <a:lnTo>
                    <a:pt x="2141" y="342"/>
                  </a:lnTo>
                  <a:lnTo>
                    <a:pt x="2145" y="347"/>
                  </a:lnTo>
                  <a:lnTo>
                    <a:pt x="2146" y="354"/>
                  </a:lnTo>
                  <a:lnTo>
                    <a:pt x="2150" y="367"/>
                  </a:lnTo>
                  <a:lnTo>
                    <a:pt x="2153" y="372"/>
                  </a:lnTo>
                  <a:lnTo>
                    <a:pt x="2158" y="376"/>
                  </a:lnTo>
                  <a:lnTo>
                    <a:pt x="2162" y="371"/>
                  </a:lnTo>
                  <a:lnTo>
                    <a:pt x="2165" y="366"/>
                  </a:lnTo>
                  <a:lnTo>
                    <a:pt x="2170" y="364"/>
                  </a:lnTo>
                  <a:lnTo>
                    <a:pt x="2179" y="362"/>
                  </a:lnTo>
                  <a:lnTo>
                    <a:pt x="2179" y="328"/>
                  </a:lnTo>
                  <a:lnTo>
                    <a:pt x="2175" y="320"/>
                  </a:lnTo>
                  <a:lnTo>
                    <a:pt x="2169" y="314"/>
                  </a:lnTo>
                  <a:lnTo>
                    <a:pt x="2157" y="303"/>
                  </a:lnTo>
                  <a:lnTo>
                    <a:pt x="2150" y="297"/>
                  </a:lnTo>
                  <a:lnTo>
                    <a:pt x="2145" y="291"/>
                  </a:lnTo>
                  <a:lnTo>
                    <a:pt x="2140" y="284"/>
                  </a:lnTo>
                  <a:lnTo>
                    <a:pt x="2138" y="273"/>
                  </a:lnTo>
                  <a:lnTo>
                    <a:pt x="2146" y="262"/>
                  </a:lnTo>
                  <a:lnTo>
                    <a:pt x="2155" y="248"/>
                  </a:lnTo>
                  <a:lnTo>
                    <a:pt x="2157" y="241"/>
                  </a:lnTo>
                  <a:lnTo>
                    <a:pt x="2158" y="234"/>
                  </a:lnTo>
                  <a:lnTo>
                    <a:pt x="2157" y="226"/>
                  </a:lnTo>
                  <a:lnTo>
                    <a:pt x="2152" y="219"/>
                  </a:lnTo>
                  <a:lnTo>
                    <a:pt x="2145" y="219"/>
                  </a:lnTo>
                  <a:lnTo>
                    <a:pt x="2141" y="221"/>
                  </a:lnTo>
                  <a:lnTo>
                    <a:pt x="2138" y="224"/>
                  </a:lnTo>
                  <a:lnTo>
                    <a:pt x="2136" y="227"/>
                  </a:lnTo>
                  <a:lnTo>
                    <a:pt x="2134" y="231"/>
                  </a:lnTo>
                  <a:lnTo>
                    <a:pt x="2131" y="234"/>
                  </a:lnTo>
                  <a:lnTo>
                    <a:pt x="2126" y="234"/>
                  </a:lnTo>
                  <a:lnTo>
                    <a:pt x="2117" y="232"/>
                  </a:lnTo>
                  <a:lnTo>
                    <a:pt x="2112" y="231"/>
                  </a:lnTo>
                  <a:lnTo>
                    <a:pt x="2111" y="229"/>
                  </a:lnTo>
                  <a:lnTo>
                    <a:pt x="2111" y="226"/>
                  </a:lnTo>
                  <a:lnTo>
                    <a:pt x="2109" y="222"/>
                  </a:lnTo>
                  <a:lnTo>
                    <a:pt x="2105" y="221"/>
                  </a:lnTo>
                  <a:lnTo>
                    <a:pt x="2102" y="219"/>
                  </a:lnTo>
                  <a:lnTo>
                    <a:pt x="2097" y="219"/>
                  </a:lnTo>
                  <a:lnTo>
                    <a:pt x="2097" y="246"/>
                  </a:lnTo>
                  <a:lnTo>
                    <a:pt x="2099" y="251"/>
                  </a:lnTo>
                  <a:lnTo>
                    <a:pt x="2102" y="258"/>
                  </a:lnTo>
                  <a:lnTo>
                    <a:pt x="2102" y="260"/>
                  </a:lnTo>
                  <a:lnTo>
                    <a:pt x="2102" y="263"/>
                  </a:lnTo>
                  <a:lnTo>
                    <a:pt x="2100" y="265"/>
                  </a:lnTo>
                  <a:lnTo>
                    <a:pt x="2097" y="267"/>
                  </a:lnTo>
                  <a:lnTo>
                    <a:pt x="2092" y="267"/>
                  </a:lnTo>
                  <a:lnTo>
                    <a:pt x="2088" y="263"/>
                  </a:lnTo>
                  <a:lnTo>
                    <a:pt x="2087" y="260"/>
                  </a:lnTo>
                  <a:lnTo>
                    <a:pt x="2085" y="255"/>
                  </a:lnTo>
                  <a:lnTo>
                    <a:pt x="2083" y="251"/>
                  </a:lnTo>
                  <a:lnTo>
                    <a:pt x="2080" y="248"/>
                  </a:lnTo>
                  <a:lnTo>
                    <a:pt x="2076" y="246"/>
                  </a:lnTo>
                  <a:lnTo>
                    <a:pt x="2070" y="246"/>
                  </a:lnTo>
                  <a:lnTo>
                    <a:pt x="2029" y="246"/>
                  </a:lnTo>
                  <a:lnTo>
                    <a:pt x="2029" y="267"/>
                  </a:lnTo>
                  <a:lnTo>
                    <a:pt x="2037" y="268"/>
                  </a:lnTo>
                  <a:lnTo>
                    <a:pt x="2041" y="270"/>
                  </a:lnTo>
                  <a:lnTo>
                    <a:pt x="2042" y="273"/>
                  </a:lnTo>
                  <a:close/>
                  <a:moveTo>
                    <a:pt x="459" y="567"/>
                  </a:moveTo>
                  <a:lnTo>
                    <a:pt x="464" y="565"/>
                  </a:lnTo>
                  <a:lnTo>
                    <a:pt x="466" y="563"/>
                  </a:lnTo>
                  <a:lnTo>
                    <a:pt x="466" y="560"/>
                  </a:lnTo>
                  <a:lnTo>
                    <a:pt x="475" y="558"/>
                  </a:lnTo>
                  <a:lnTo>
                    <a:pt x="478" y="557"/>
                  </a:lnTo>
                  <a:lnTo>
                    <a:pt x="480" y="553"/>
                  </a:lnTo>
                  <a:lnTo>
                    <a:pt x="473" y="555"/>
                  </a:lnTo>
                  <a:lnTo>
                    <a:pt x="464" y="553"/>
                  </a:lnTo>
                  <a:lnTo>
                    <a:pt x="447" y="551"/>
                  </a:lnTo>
                  <a:lnTo>
                    <a:pt x="441" y="553"/>
                  </a:lnTo>
                  <a:lnTo>
                    <a:pt x="435" y="555"/>
                  </a:lnTo>
                  <a:lnTo>
                    <a:pt x="434" y="557"/>
                  </a:lnTo>
                  <a:lnTo>
                    <a:pt x="432" y="558"/>
                  </a:lnTo>
                  <a:lnTo>
                    <a:pt x="432" y="567"/>
                  </a:lnTo>
                  <a:lnTo>
                    <a:pt x="459" y="567"/>
                  </a:lnTo>
                  <a:close/>
                  <a:moveTo>
                    <a:pt x="384" y="580"/>
                  </a:moveTo>
                  <a:lnTo>
                    <a:pt x="377" y="579"/>
                  </a:lnTo>
                  <a:lnTo>
                    <a:pt x="377" y="577"/>
                  </a:lnTo>
                  <a:lnTo>
                    <a:pt x="383" y="574"/>
                  </a:lnTo>
                  <a:lnTo>
                    <a:pt x="388" y="572"/>
                  </a:lnTo>
                  <a:lnTo>
                    <a:pt x="391" y="570"/>
                  </a:lnTo>
                  <a:lnTo>
                    <a:pt x="393" y="565"/>
                  </a:lnTo>
                  <a:lnTo>
                    <a:pt x="391" y="560"/>
                  </a:lnTo>
                  <a:lnTo>
                    <a:pt x="381" y="558"/>
                  </a:lnTo>
                  <a:lnTo>
                    <a:pt x="374" y="560"/>
                  </a:lnTo>
                  <a:lnTo>
                    <a:pt x="367" y="562"/>
                  </a:lnTo>
                  <a:lnTo>
                    <a:pt x="362" y="565"/>
                  </a:lnTo>
                  <a:lnTo>
                    <a:pt x="359" y="570"/>
                  </a:lnTo>
                  <a:lnTo>
                    <a:pt x="355" y="575"/>
                  </a:lnTo>
                  <a:lnTo>
                    <a:pt x="350" y="587"/>
                  </a:lnTo>
                  <a:lnTo>
                    <a:pt x="354" y="587"/>
                  </a:lnTo>
                  <a:lnTo>
                    <a:pt x="360" y="587"/>
                  </a:lnTo>
                  <a:lnTo>
                    <a:pt x="371" y="587"/>
                  </a:lnTo>
                  <a:lnTo>
                    <a:pt x="376" y="589"/>
                  </a:lnTo>
                  <a:lnTo>
                    <a:pt x="381" y="587"/>
                  </a:lnTo>
                  <a:lnTo>
                    <a:pt x="384" y="586"/>
                  </a:lnTo>
                  <a:lnTo>
                    <a:pt x="384" y="580"/>
                  </a:lnTo>
                  <a:close/>
                  <a:moveTo>
                    <a:pt x="801" y="246"/>
                  </a:moveTo>
                  <a:lnTo>
                    <a:pt x="801" y="253"/>
                  </a:lnTo>
                  <a:lnTo>
                    <a:pt x="801" y="260"/>
                  </a:lnTo>
                  <a:lnTo>
                    <a:pt x="802" y="265"/>
                  </a:lnTo>
                  <a:lnTo>
                    <a:pt x="806" y="268"/>
                  </a:lnTo>
                  <a:lnTo>
                    <a:pt x="809" y="272"/>
                  </a:lnTo>
                  <a:lnTo>
                    <a:pt x="814" y="273"/>
                  </a:lnTo>
                  <a:lnTo>
                    <a:pt x="821" y="273"/>
                  </a:lnTo>
                  <a:lnTo>
                    <a:pt x="828" y="273"/>
                  </a:lnTo>
                  <a:lnTo>
                    <a:pt x="826" y="267"/>
                  </a:lnTo>
                  <a:lnTo>
                    <a:pt x="824" y="260"/>
                  </a:lnTo>
                  <a:lnTo>
                    <a:pt x="819" y="256"/>
                  </a:lnTo>
                  <a:lnTo>
                    <a:pt x="814" y="253"/>
                  </a:lnTo>
                  <a:lnTo>
                    <a:pt x="809" y="251"/>
                  </a:lnTo>
                  <a:lnTo>
                    <a:pt x="807" y="250"/>
                  </a:lnTo>
                  <a:lnTo>
                    <a:pt x="807" y="246"/>
                  </a:lnTo>
                  <a:lnTo>
                    <a:pt x="801" y="246"/>
                  </a:lnTo>
                  <a:close/>
                  <a:moveTo>
                    <a:pt x="2513" y="1659"/>
                  </a:moveTo>
                  <a:lnTo>
                    <a:pt x="2508" y="1650"/>
                  </a:lnTo>
                  <a:lnTo>
                    <a:pt x="2501" y="1643"/>
                  </a:lnTo>
                  <a:lnTo>
                    <a:pt x="2500" y="1638"/>
                  </a:lnTo>
                  <a:lnTo>
                    <a:pt x="2498" y="1633"/>
                  </a:lnTo>
                  <a:lnTo>
                    <a:pt x="2498" y="1626"/>
                  </a:lnTo>
                  <a:lnTo>
                    <a:pt x="2500" y="1618"/>
                  </a:lnTo>
                  <a:lnTo>
                    <a:pt x="2494" y="1614"/>
                  </a:lnTo>
                  <a:lnTo>
                    <a:pt x="2489" y="1611"/>
                  </a:lnTo>
                  <a:lnTo>
                    <a:pt x="2484" y="1606"/>
                  </a:lnTo>
                  <a:lnTo>
                    <a:pt x="2483" y="1604"/>
                  </a:lnTo>
                  <a:lnTo>
                    <a:pt x="2479" y="1604"/>
                  </a:lnTo>
                  <a:lnTo>
                    <a:pt x="2476" y="1602"/>
                  </a:lnTo>
                  <a:lnTo>
                    <a:pt x="2472" y="1601"/>
                  </a:lnTo>
                  <a:lnTo>
                    <a:pt x="2469" y="1599"/>
                  </a:lnTo>
                  <a:lnTo>
                    <a:pt x="2465" y="1597"/>
                  </a:lnTo>
                  <a:lnTo>
                    <a:pt x="2462" y="1595"/>
                  </a:lnTo>
                  <a:lnTo>
                    <a:pt x="2459" y="1594"/>
                  </a:lnTo>
                  <a:lnTo>
                    <a:pt x="2455" y="1592"/>
                  </a:lnTo>
                  <a:lnTo>
                    <a:pt x="2452" y="1590"/>
                  </a:lnTo>
                  <a:lnTo>
                    <a:pt x="2448" y="1589"/>
                  </a:lnTo>
                  <a:lnTo>
                    <a:pt x="2447" y="1585"/>
                  </a:lnTo>
                  <a:lnTo>
                    <a:pt x="2445" y="1577"/>
                  </a:lnTo>
                  <a:lnTo>
                    <a:pt x="2445" y="1566"/>
                  </a:lnTo>
                  <a:lnTo>
                    <a:pt x="2445" y="1558"/>
                  </a:lnTo>
                  <a:lnTo>
                    <a:pt x="2442" y="1544"/>
                  </a:lnTo>
                  <a:lnTo>
                    <a:pt x="2438" y="1531"/>
                  </a:lnTo>
                  <a:lnTo>
                    <a:pt x="2436" y="1522"/>
                  </a:lnTo>
                  <a:lnTo>
                    <a:pt x="2438" y="1514"/>
                  </a:lnTo>
                  <a:lnTo>
                    <a:pt x="2438" y="1509"/>
                  </a:lnTo>
                  <a:lnTo>
                    <a:pt x="2433" y="1505"/>
                  </a:lnTo>
                  <a:lnTo>
                    <a:pt x="2430" y="1500"/>
                  </a:lnTo>
                  <a:lnTo>
                    <a:pt x="2425" y="1488"/>
                  </a:lnTo>
                  <a:lnTo>
                    <a:pt x="2421" y="1488"/>
                  </a:lnTo>
                  <a:lnTo>
                    <a:pt x="2418" y="1488"/>
                  </a:lnTo>
                  <a:lnTo>
                    <a:pt x="2418" y="1486"/>
                  </a:lnTo>
                  <a:lnTo>
                    <a:pt x="2418" y="1481"/>
                  </a:lnTo>
                  <a:lnTo>
                    <a:pt x="2418" y="1474"/>
                  </a:lnTo>
                  <a:lnTo>
                    <a:pt x="2414" y="1474"/>
                  </a:lnTo>
                  <a:lnTo>
                    <a:pt x="2411" y="1474"/>
                  </a:lnTo>
                  <a:lnTo>
                    <a:pt x="2411" y="1473"/>
                  </a:lnTo>
                  <a:lnTo>
                    <a:pt x="2411" y="1468"/>
                  </a:lnTo>
                  <a:lnTo>
                    <a:pt x="2411" y="1464"/>
                  </a:lnTo>
                  <a:lnTo>
                    <a:pt x="2411" y="1461"/>
                  </a:lnTo>
                  <a:lnTo>
                    <a:pt x="2411" y="1452"/>
                  </a:lnTo>
                  <a:lnTo>
                    <a:pt x="2413" y="1445"/>
                  </a:lnTo>
                  <a:lnTo>
                    <a:pt x="2416" y="1432"/>
                  </a:lnTo>
                  <a:lnTo>
                    <a:pt x="2421" y="1420"/>
                  </a:lnTo>
                  <a:lnTo>
                    <a:pt x="2423" y="1413"/>
                  </a:lnTo>
                  <a:lnTo>
                    <a:pt x="2425" y="1406"/>
                  </a:lnTo>
                  <a:lnTo>
                    <a:pt x="2423" y="1387"/>
                  </a:lnTo>
                  <a:lnTo>
                    <a:pt x="2426" y="1370"/>
                  </a:lnTo>
                  <a:lnTo>
                    <a:pt x="2428" y="1355"/>
                  </a:lnTo>
                  <a:lnTo>
                    <a:pt x="2431" y="1338"/>
                  </a:lnTo>
                  <a:lnTo>
                    <a:pt x="2431" y="1331"/>
                  </a:lnTo>
                  <a:lnTo>
                    <a:pt x="2430" y="1326"/>
                  </a:lnTo>
                  <a:lnTo>
                    <a:pt x="2425" y="1317"/>
                  </a:lnTo>
                  <a:lnTo>
                    <a:pt x="2419" y="1309"/>
                  </a:lnTo>
                  <a:lnTo>
                    <a:pt x="2418" y="1304"/>
                  </a:lnTo>
                  <a:lnTo>
                    <a:pt x="2418" y="1297"/>
                  </a:lnTo>
                  <a:lnTo>
                    <a:pt x="2418" y="1263"/>
                  </a:lnTo>
                  <a:lnTo>
                    <a:pt x="2416" y="1258"/>
                  </a:lnTo>
                  <a:lnTo>
                    <a:pt x="2413" y="1254"/>
                  </a:lnTo>
                  <a:lnTo>
                    <a:pt x="2406" y="1247"/>
                  </a:lnTo>
                  <a:lnTo>
                    <a:pt x="2402" y="1244"/>
                  </a:lnTo>
                  <a:lnTo>
                    <a:pt x="2399" y="1241"/>
                  </a:lnTo>
                  <a:lnTo>
                    <a:pt x="2397" y="1235"/>
                  </a:lnTo>
                  <a:lnTo>
                    <a:pt x="2397" y="1229"/>
                  </a:lnTo>
                  <a:lnTo>
                    <a:pt x="2397" y="1181"/>
                  </a:lnTo>
                  <a:lnTo>
                    <a:pt x="2402" y="1167"/>
                  </a:lnTo>
                  <a:lnTo>
                    <a:pt x="2407" y="1154"/>
                  </a:lnTo>
                  <a:lnTo>
                    <a:pt x="2411" y="1138"/>
                  </a:lnTo>
                  <a:lnTo>
                    <a:pt x="2411" y="1130"/>
                  </a:lnTo>
                  <a:lnTo>
                    <a:pt x="2411" y="1120"/>
                  </a:lnTo>
                  <a:lnTo>
                    <a:pt x="2409" y="1114"/>
                  </a:lnTo>
                  <a:lnTo>
                    <a:pt x="2406" y="1111"/>
                  </a:lnTo>
                  <a:lnTo>
                    <a:pt x="2399" y="1104"/>
                  </a:lnTo>
                  <a:lnTo>
                    <a:pt x="2396" y="1101"/>
                  </a:lnTo>
                  <a:lnTo>
                    <a:pt x="2392" y="1097"/>
                  </a:lnTo>
                  <a:lnTo>
                    <a:pt x="2390" y="1092"/>
                  </a:lnTo>
                  <a:lnTo>
                    <a:pt x="2390" y="1085"/>
                  </a:lnTo>
                  <a:lnTo>
                    <a:pt x="2385" y="1084"/>
                  </a:lnTo>
                  <a:lnTo>
                    <a:pt x="2384" y="1082"/>
                  </a:lnTo>
                  <a:lnTo>
                    <a:pt x="2384" y="1079"/>
                  </a:lnTo>
                  <a:lnTo>
                    <a:pt x="2377" y="1079"/>
                  </a:lnTo>
                  <a:lnTo>
                    <a:pt x="2375" y="1075"/>
                  </a:lnTo>
                  <a:lnTo>
                    <a:pt x="2372" y="1073"/>
                  </a:lnTo>
                  <a:lnTo>
                    <a:pt x="2363" y="1072"/>
                  </a:lnTo>
                  <a:lnTo>
                    <a:pt x="2363" y="1067"/>
                  </a:lnTo>
                  <a:lnTo>
                    <a:pt x="2361" y="1063"/>
                  </a:lnTo>
                  <a:lnTo>
                    <a:pt x="2360" y="1060"/>
                  </a:lnTo>
                  <a:lnTo>
                    <a:pt x="2356" y="1058"/>
                  </a:lnTo>
                  <a:lnTo>
                    <a:pt x="2355" y="1055"/>
                  </a:lnTo>
                  <a:lnTo>
                    <a:pt x="2351" y="1053"/>
                  </a:lnTo>
                  <a:lnTo>
                    <a:pt x="2343" y="1051"/>
                  </a:lnTo>
                  <a:lnTo>
                    <a:pt x="2343" y="1048"/>
                  </a:lnTo>
                  <a:lnTo>
                    <a:pt x="2341" y="1046"/>
                  </a:lnTo>
                  <a:lnTo>
                    <a:pt x="2336" y="1044"/>
                  </a:lnTo>
                  <a:lnTo>
                    <a:pt x="2331" y="1039"/>
                  </a:lnTo>
                  <a:lnTo>
                    <a:pt x="2326" y="1034"/>
                  </a:lnTo>
                  <a:lnTo>
                    <a:pt x="2317" y="1033"/>
                  </a:lnTo>
                  <a:lnTo>
                    <a:pt x="2309" y="1031"/>
                  </a:lnTo>
                  <a:lnTo>
                    <a:pt x="2307" y="1027"/>
                  </a:lnTo>
                  <a:lnTo>
                    <a:pt x="2303" y="1026"/>
                  </a:lnTo>
                  <a:lnTo>
                    <a:pt x="2295" y="1024"/>
                  </a:lnTo>
                  <a:lnTo>
                    <a:pt x="2295" y="1021"/>
                  </a:lnTo>
                  <a:lnTo>
                    <a:pt x="2293" y="1019"/>
                  </a:lnTo>
                  <a:lnTo>
                    <a:pt x="2288" y="1017"/>
                  </a:lnTo>
                  <a:lnTo>
                    <a:pt x="2288" y="998"/>
                  </a:lnTo>
                  <a:lnTo>
                    <a:pt x="2288" y="980"/>
                  </a:lnTo>
                  <a:lnTo>
                    <a:pt x="2285" y="964"/>
                  </a:lnTo>
                  <a:lnTo>
                    <a:pt x="2281" y="949"/>
                  </a:lnTo>
                  <a:lnTo>
                    <a:pt x="2285" y="935"/>
                  </a:lnTo>
                  <a:lnTo>
                    <a:pt x="2290" y="923"/>
                  </a:lnTo>
                  <a:lnTo>
                    <a:pt x="2298" y="915"/>
                  </a:lnTo>
                  <a:lnTo>
                    <a:pt x="2309" y="908"/>
                  </a:lnTo>
                  <a:lnTo>
                    <a:pt x="2312" y="903"/>
                  </a:lnTo>
                  <a:lnTo>
                    <a:pt x="2314" y="896"/>
                  </a:lnTo>
                  <a:lnTo>
                    <a:pt x="2317" y="891"/>
                  </a:lnTo>
                  <a:lnTo>
                    <a:pt x="2319" y="889"/>
                  </a:lnTo>
                  <a:lnTo>
                    <a:pt x="2322" y="888"/>
                  </a:lnTo>
                  <a:lnTo>
                    <a:pt x="2327" y="879"/>
                  </a:lnTo>
                  <a:lnTo>
                    <a:pt x="2329" y="874"/>
                  </a:lnTo>
                  <a:lnTo>
                    <a:pt x="2329" y="867"/>
                  </a:lnTo>
                  <a:lnTo>
                    <a:pt x="2331" y="862"/>
                  </a:lnTo>
                  <a:lnTo>
                    <a:pt x="2332" y="860"/>
                  </a:lnTo>
                  <a:lnTo>
                    <a:pt x="2336" y="860"/>
                  </a:lnTo>
                  <a:lnTo>
                    <a:pt x="2334" y="854"/>
                  </a:lnTo>
                  <a:lnTo>
                    <a:pt x="2334" y="847"/>
                  </a:lnTo>
                  <a:lnTo>
                    <a:pt x="2338" y="838"/>
                  </a:lnTo>
                  <a:lnTo>
                    <a:pt x="2341" y="830"/>
                  </a:lnTo>
                  <a:lnTo>
                    <a:pt x="2343" y="825"/>
                  </a:lnTo>
                  <a:lnTo>
                    <a:pt x="2343" y="819"/>
                  </a:lnTo>
                  <a:lnTo>
                    <a:pt x="2344" y="814"/>
                  </a:lnTo>
                  <a:lnTo>
                    <a:pt x="2346" y="813"/>
                  </a:lnTo>
                  <a:lnTo>
                    <a:pt x="2350" y="813"/>
                  </a:lnTo>
                  <a:lnTo>
                    <a:pt x="2350" y="792"/>
                  </a:lnTo>
                  <a:lnTo>
                    <a:pt x="2351" y="789"/>
                  </a:lnTo>
                  <a:lnTo>
                    <a:pt x="2353" y="785"/>
                  </a:lnTo>
                  <a:lnTo>
                    <a:pt x="2355" y="783"/>
                  </a:lnTo>
                  <a:lnTo>
                    <a:pt x="2356" y="778"/>
                  </a:lnTo>
                  <a:lnTo>
                    <a:pt x="2358" y="775"/>
                  </a:lnTo>
                  <a:lnTo>
                    <a:pt x="2360" y="772"/>
                  </a:lnTo>
                  <a:lnTo>
                    <a:pt x="2361" y="770"/>
                  </a:lnTo>
                  <a:lnTo>
                    <a:pt x="2363" y="765"/>
                  </a:lnTo>
                  <a:lnTo>
                    <a:pt x="2363" y="754"/>
                  </a:lnTo>
                  <a:lnTo>
                    <a:pt x="2363" y="748"/>
                  </a:lnTo>
                  <a:lnTo>
                    <a:pt x="2363" y="744"/>
                  </a:lnTo>
                  <a:lnTo>
                    <a:pt x="2367" y="744"/>
                  </a:lnTo>
                  <a:lnTo>
                    <a:pt x="2370" y="744"/>
                  </a:lnTo>
                  <a:lnTo>
                    <a:pt x="2372" y="724"/>
                  </a:lnTo>
                  <a:lnTo>
                    <a:pt x="2372" y="710"/>
                  </a:lnTo>
                  <a:lnTo>
                    <a:pt x="2370" y="703"/>
                  </a:lnTo>
                  <a:lnTo>
                    <a:pt x="2363" y="703"/>
                  </a:lnTo>
                  <a:lnTo>
                    <a:pt x="2363" y="696"/>
                  </a:lnTo>
                  <a:lnTo>
                    <a:pt x="2363" y="690"/>
                  </a:lnTo>
                  <a:lnTo>
                    <a:pt x="2363" y="683"/>
                  </a:lnTo>
                  <a:lnTo>
                    <a:pt x="2363" y="676"/>
                  </a:lnTo>
                  <a:lnTo>
                    <a:pt x="2360" y="667"/>
                  </a:lnTo>
                  <a:lnTo>
                    <a:pt x="2355" y="659"/>
                  </a:lnTo>
                  <a:lnTo>
                    <a:pt x="2350" y="650"/>
                  </a:lnTo>
                  <a:lnTo>
                    <a:pt x="2350" y="647"/>
                  </a:lnTo>
                  <a:lnTo>
                    <a:pt x="2350" y="642"/>
                  </a:lnTo>
                  <a:lnTo>
                    <a:pt x="2348" y="638"/>
                  </a:lnTo>
                  <a:lnTo>
                    <a:pt x="2346" y="635"/>
                  </a:lnTo>
                  <a:lnTo>
                    <a:pt x="2343" y="628"/>
                  </a:lnTo>
                  <a:lnTo>
                    <a:pt x="2341" y="625"/>
                  </a:lnTo>
                  <a:lnTo>
                    <a:pt x="2339" y="621"/>
                  </a:lnTo>
                  <a:lnTo>
                    <a:pt x="2334" y="621"/>
                  </a:lnTo>
                  <a:lnTo>
                    <a:pt x="2329" y="621"/>
                  </a:lnTo>
                  <a:lnTo>
                    <a:pt x="2329" y="616"/>
                  </a:lnTo>
                  <a:lnTo>
                    <a:pt x="2329" y="611"/>
                  </a:lnTo>
                  <a:lnTo>
                    <a:pt x="2324" y="606"/>
                  </a:lnTo>
                  <a:lnTo>
                    <a:pt x="2321" y="599"/>
                  </a:lnTo>
                  <a:lnTo>
                    <a:pt x="2321" y="594"/>
                  </a:lnTo>
                  <a:lnTo>
                    <a:pt x="2322" y="587"/>
                  </a:lnTo>
                  <a:lnTo>
                    <a:pt x="2309" y="594"/>
                  </a:lnTo>
                  <a:lnTo>
                    <a:pt x="2295" y="601"/>
                  </a:lnTo>
                  <a:lnTo>
                    <a:pt x="2281" y="598"/>
                  </a:lnTo>
                  <a:lnTo>
                    <a:pt x="2268" y="598"/>
                  </a:lnTo>
                  <a:lnTo>
                    <a:pt x="2252" y="596"/>
                  </a:lnTo>
                  <a:lnTo>
                    <a:pt x="2240" y="594"/>
                  </a:lnTo>
                  <a:lnTo>
                    <a:pt x="2240" y="591"/>
                  </a:lnTo>
                  <a:lnTo>
                    <a:pt x="2240" y="587"/>
                  </a:lnTo>
                  <a:lnTo>
                    <a:pt x="2237" y="586"/>
                  </a:lnTo>
                  <a:lnTo>
                    <a:pt x="2232" y="586"/>
                  </a:lnTo>
                  <a:lnTo>
                    <a:pt x="2227" y="586"/>
                  </a:lnTo>
                  <a:lnTo>
                    <a:pt x="2227" y="584"/>
                  </a:lnTo>
                  <a:lnTo>
                    <a:pt x="2227" y="580"/>
                  </a:lnTo>
                  <a:lnTo>
                    <a:pt x="2223" y="579"/>
                  </a:lnTo>
                  <a:lnTo>
                    <a:pt x="2220" y="577"/>
                  </a:lnTo>
                  <a:lnTo>
                    <a:pt x="2217" y="575"/>
                  </a:lnTo>
                  <a:lnTo>
                    <a:pt x="2213" y="574"/>
                  </a:lnTo>
                  <a:lnTo>
                    <a:pt x="2210" y="567"/>
                  </a:lnTo>
                  <a:lnTo>
                    <a:pt x="2205" y="562"/>
                  </a:lnTo>
                  <a:lnTo>
                    <a:pt x="2199" y="557"/>
                  </a:lnTo>
                  <a:lnTo>
                    <a:pt x="2193" y="553"/>
                  </a:lnTo>
                  <a:lnTo>
                    <a:pt x="2193" y="546"/>
                  </a:lnTo>
                  <a:lnTo>
                    <a:pt x="2193" y="541"/>
                  </a:lnTo>
                  <a:lnTo>
                    <a:pt x="2196" y="540"/>
                  </a:lnTo>
                  <a:lnTo>
                    <a:pt x="2199" y="536"/>
                  </a:lnTo>
                  <a:lnTo>
                    <a:pt x="2203" y="534"/>
                  </a:lnTo>
                  <a:lnTo>
                    <a:pt x="2206" y="531"/>
                  </a:lnTo>
                  <a:lnTo>
                    <a:pt x="2206" y="526"/>
                  </a:lnTo>
                  <a:lnTo>
                    <a:pt x="2206" y="519"/>
                  </a:lnTo>
                  <a:lnTo>
                    <a:pt x="2205" y="514"/>
                  </a:lnTo>
                  <a:lnTo>
                    <a:pt x="2201" y="511"/>
                  </a:lnTo>
                  <a:lnTo>
                    <a:pt x="2194" y="504"/>
                  </a:lnTo>
                  <a:lnTo>
                    <a:pt x="2186" y="499"/>
                  </a:lnTo>
                  <a:lnTo>
                    <a:pt x="2182" y="495"/>
                  </a:lnTo>
                  <a:lnTo>
                    <a:pt x="2179" y="492"/>
                  </a:lnTo>
                  <a:lnTo>
                    <a:pt x="2179" y="488"/>
                  </a:lnTo>
                  <a:lnTo>
                    <a:pt x="2177" y="487"/>
                  </a:lnTo>
                  <a:lnTo>
                    <a:pt x="2172" y="485"/>
                  </a:lnTo>
                  <a:lnTo>
                    <a:pt x="2172" y="437"/>
                  </a:lnTo>
                  <a:lnTo>
                    <a:pt x="2160" y="434"/>
                  </a:lnTo>
                  <a:lnTo>
                    <a:pt x="2152" y="432"/>
                  </a:lnTo>
                  <a:lnTo>
                    <a:pt x="2143" y="434"/>
                  </a:lnTo>
                  <a:lnTo>
                    <a:pt x="2131" y="437"/>
                  </a:lnTo>
                  <a:lnTo>
                    <a:pt x="2123" y="442"/>
                  </a:lnTo>
                  <a:lnTo>
                    <a:pt x="2117" y="444"/>
                  </a:lnTo>
                  <a:lnTo>
                    <a:pt x="2111" y="444"/>
                  </a:lnTo>
                  <a:lnTo>
                    <a:pt x="2111" y="451"/>
                  </a:lnTo>
                  <a:lnTo>
                    <a:pt x="2107" y="454"/>
                  </a:lnTo>
                  <a:lnTo>
                    <a:pt x="2102" y="458"/>
                  </a:lnTo>
                  <a:lnTo>
                    <a:pt x="2097" y="458"/>
                  </a:lnTo>
                  <a:lnTo>
                    <a:pt x="2097" y="454"/>
                  </a:lnTo>
                  <a:lnTo>
                    <a:pt x="2095" y="453"/>
                  </a:lnTo>
                  <a:lnTo>
                    <a:pt x="2092" y="453"/>
                  </a:lnTo>
                  <a:lnTo>
                    <a:pt x="2090" y="451"/>
                  </a:lnTo>
                  <a:lnTo>
                    <a:pt x="2090" y="447"/>
                  </a:lnTo>
                  <a:lnTo>
                    <a:pt x="2090" y="444"/>
                  </a:lnTo>
                  <a:lnTo>
                    <a:pt x="2090" y="441"/>
                  </a:lnTo>
                  <a:lnTo>
                    <a:pt x="2090" y="437"/>
                  </a:lnTo>
                  <a:lnTo>
                    <a:pt x="2087" y="436"/>
                  </a:lnTo>
                  <a:lnTo>
                    <a:pt x="2083" y="434"/>
                  </a:lnTo>
                  <a:lnTo>
                    <a:pt x="2078" y="432"/>
                  </a:lnTo>
                  <a:lnTo>
                    <a:pt x="2076" y="430"/>
                  </a:lnTo>
                  <a:lnTo>
                    <a:pt x="2076" y="427"/>
                  </a:lnTo>
                  <a:lnTo>
                    <a:pt x="2076" y="424"/>
                  </a:lnTo>
                  <a:lnTo>
                    <a:pt x="2076" y="420"/>
                  </a:lnTo>
                  <a:lnTo>
                    <a:pt x="2076" y="417"/>
                  </a:lnTo>
                  <a:lnTo>
                    <a:pt x="2073" y="417"/>
                  </a:lnTo>
                  <a:lnTo>
                    <a:pt x="2070" y="417"/>
                  </a:lnTo>
                  <a:lnTo>
                    <a:pt x="2070" y="413"/>
                  </a:lnTo>
                  <a:lnTo>
                    <a:pt x="2070" y="410"/>
                  </a:lnTo>
                  <a:lnTo>
                    <a:pt x="2066" y="403"/>
                  </a:lnTo>
                  <a:lnTo>
                    <a:pt x="2065" y="400"/>
                  </a:lnTo>
                  <a:lnTo>
                    <a:pt x="2063" y="396"/>
                  </a:lnTo>
                  <a:lnTo>
                    <a:pt x="2008" y="369"/>
                  </a:lnTo>
                  <a:lnTo>
                    <a:pt x="2008" y="362"/>
                  </a:lnTo>
                  <a:lnTo>
                    <a:pt x="2008" y="355"/>
                  </a:lnTo>
                  <a:lnTo>
                    <a:pt x="2003" y="343"/>
                  </a:lnTo>
                  <a:lnTo>
                    <a:pt x="2000" y="338"/>
                  </a:lnTo>
                  <a:lnTo>
                    <a:pt x="1995" y="335"/>
                  </a:lnTo>
                  <a:lnTo>
                    <a:pt x="1993" y="332"/>
                  </a:lnTo>
                  <a:lnTo>
                    <a:pt x="1989" y="326"/>
                  </a:lnTo>
                  <a:lnTo>
                    <a:pt x="1984" y="321"/>
                  </a:lnTo>
                  <a:lnTo>
                    <a:pt x="1983" y="318"/>
                  </a:lnTo>
                  <a:lnTo>
                    <a:pt x="1979" y="313"/>
                  </a:lnTo>
                  <a:lnTo>
                    <a:pt x="1979" y="308"/>
                  </a:lnTo>
                  <a:lnTo>
                    <a:pt x="1981" y="301"/>
                  </a:lnTo>
                  <a:lnTo>
                    <a:pt x="1971" y="304"/>
                  </a:lnTo>
                  <a:lnTo>
                    <a:pt x="1962" y="311"/>
                  </a:lnTo>
                  <a:lnTo>
                    <a:pt x="1955" y="316"/>
                  </a:lnTo>
                  <a:lnTo>
                    <a:pt x="1947" y="321"/>
                  </a:lnTo>
                  <a:lnTo>
                    <a:pt x="1938" y="326"/>
                  </a:lnTo>
                  <a:lnTo>
                    <a:pt x="1933" y="328"/>
                  </a:lnTo>
                  <a:lnTo>
                    <a:pt x="1926" y="328"/>
                  </a:lnTo>
                  <a:lnTo>
                    <a:pt x="1923" y="330"/>
                  </a:lnTo>
                  <a:lnTo>
                    <a:pt x="1921" y="333"/>
                  </a:lnTo>
                  <a:lnTo>
                    <a:pt x="1920" y="342"/>
                  </a:lnTo>
                  <a:lnTo>
                    <a:pt x="1916" y="340"/>
                  </a:lnTo>
                  <a:lnTo>
                    <a:pt x="1914" y="337"/>
                  </a:lnTo>
                  <a:lnTo>
                    <a:pt x="1913" y="328"/>
                  </a:lnTo>
                  <a:lnTo>
                    <a:pt x="1908" y="328"/>
                  </a:lnTo>
                  <a:lnTo>
                    <a:pt x="1903" y="328"/>
                  </a:lnTo>
                  <a:lnTo>
                    <a:pt x="1897" y="323"/>
                  </a:lnTo>
                  <a:lnTo>
                    <a:pt x="1889" y="320"/>
                  </a:lnTo>
                  <a:lnTo>
                    <a:pt x="1885" y="320"/>
                  </a:lnTo>
                  <a:lnTo>
                    <a:pt x="1879" y="321"/>
                  </a:lnTo>
                  <a:lnTo>
                    <a:pt x="1879" y="316"/>
                  </a:lnTo>
                  <a:lnTo>
                    <a:pt x="1882" y="314"/>
                  </a:lnTo>
                  <a:lnTo>
                    <a:pt x="1885" y="314"/>
                  </a:lnTo>
                  <a:lnTo>
                    <a:pt x="1891" y="314"/>
                  </a:lnTo>
                  <a:lnTo>
                    <a:pt x="1903" y="314"/>
                  </a:lnTo>
                  <a:lnTo>
                    <a:pt x="1908" y="314"/>
                  </a:lnTo>
                  <a:lnTo>
                    <a:pt x="1913" y="314"/>
                  </a:lnTo>
                  <a:lnTo>
                    <a:pt x="1918" y="316"/>
                  </a:lnTo>
                  <a:lnTo>
                    <a:pt x="1923" y="314"/>
                  </a:lnTo>
                  <a:lnTo>
                    <a:pt x="1926" y="313"/>
                  </a:lnTo>
                  <a:lnTo>
                    <a:pt x="1928" y="309"/>
                  </a:lnTo>
                  <a:lnTo>
                    <a:pt x="1933" y="304"/>
                  </a:lnTo>
                  <a:lnTo>
                    <a:pt x="1935" y="303"/>
                  </a:lnTo>
                  <a:lnTo>
                    <a:pt x="1940" y="301"/>
                  </a:lnTo>
                  <a:lnTo>
                    <a:pt x="1938" y="299"/>
                  </a:lnTo>
                  <a:lnTo>
                    <a:pt x="1937" y="297"/>
                  </a:lnTo>
                  <a:lnTo>
                    <a:pt x="1932" y="296"/>
                  </a:lnTo>
                  <a:lnTo>
                    <a:pt x="1920" y="294"/>
                  </a:lnTo>
                  <a:lnTo>
                    <a:pt x="1913" y="294"/>
                  </a:lnTo>
                  <a:lnTo>
                    <a:pt x="1908" y="292"/>
                  </a:lnTo>
                  <a:lnTo>
                    <a:pt x="1904" y="289"/>
                  </a:lnTo>
                  <a:lnTo>
                    <a:pt x="1899" y="287"/>
                  </a:lnTo>
                  <a:lnTo>
                    <a:pt x="1884" y="289"/>
                  </a:lnTo>
                  <a:lnTo>
                    <a:pt x="1874" y="285"/>
                  </a:lnTo>
                  <a:lnTo>
                    <a:pt x="1862" y="284"/>
                  </a:lnTo>
                  <a:lnTo>
                    <a:pt x="1851" y="280"/>
                  </a:lnTo>
                  <a:lnTo>
                    <a:pt x="1848" y="280"/>
                  </a:lnTo>
                  <a:lnTo>
                    <a:pt x="1845" y="282"/>
                  </a:lnTo>
                  <a:lnTo>
                    <a:pt x="1841" y="287"/>
                  </a:lnTo>
                  <a:lnTo>
                    <a:pt x="1839" y="294"/>
                  </a:lnTo>
                  <a:lnTo>
                    <a:pt x="1838" y="301"/>
                  </a:lnTo>
                  <a:lnTo>
                    <a:pt x="1834" y="303"/>
                  </a:lnTo>
                  <a:lnTo>
                    <a:pt x="1831" y="304"/>
                  </a:lnTo>
                  <a:lnTo>
                    <a:pt x="1826" y="306"/>
                  </a:lnTo>
                  <a:lnTo>
                    <a:pt x="1824" y="308"/>
                  </a:lnTo>
                  <a:lnTo>
                    <a:pt x="1824" y="311"/>
                  </a:lnTo>
                  <a:lnTo>
                    <a:pt x="1824" y="314"/>
                  </a:lnTo>
                  <a:lnTo>
                    <a:pt x="1824" y="318"/>
                  </a:lnTo>
                  <a:lnTo>
                    <a:pt x="1824" y="321"/>
                  </a:lnTo>
                  <a:lnTo>
                    <a:pt x="1814" y="328"/>
                  </a:lnTo>
                  <a:lnTo>
                    <a:pt x="1804" y="337"/>
                  </a:lnTo>
                  <a:lnTo>
                    <a:pt x="1800" y="340"/>
                  </a:lnTo>
                  <a:lnTo>
                    <a:pt x="1799" y="347"/>
                  </a:lnTo>
                  <a:lnTo>
                    <a:pt x="1797" y="354"/>
                  </a:lnTo>
                  <a:lnTo>
                    <a:pt x="1797" y="362"/>
                  </a:lnTo>
                  <a:lnTo>
                    <a:pt x="1781" y="369"/>
                  </a:lnTo>
                  <a:lnTo>
                    <a:pt x="1770" y="379"/>
                  </a:lnTo>
                  <a:lnTo>
                    <a:pt x="1758" y="389"/>
                  </a:lnTo>
                  <a:lnTo>
                    <a:pt x="1749" y="403"/>
                  </a:lnTo>
                  <a:lnTo>
                    <a:pt x="1715" y="403"/>
                  </a:lnTo>
                  <a:lnTo>
                    <a:pt x="1710" y="407"/>
                  </a:lnTo>
                  <a:lnTo>
                    <a:pt x="1705" y="410"/>
                  </a:lnTo>
                  <a:lnTo>
                    <a:pt x="1700" y="415"/>
                  </a:lnTo>
                  <a:lnTo>
                    <a:pt x="1695" y="417"/>
                  </a:lnTo>
                  <a:lnTo>
                    <a:pt x="1674" y="417"/>
                  </a:lnTo>
                  <a:lnTo>
                    <a:pt x="1655" y="418"/>
                  </a:lnTo>
                  <a:lnTo>
                    <a:pt x="1640" y="424"/>
                  </a:lnTo>
                  <a:lnTo>
                    <a:pt x="1626" y="430"/>
                  </a:lnTo>
                  <a:lnTo>
                    <a:pt x="1621" y="432"/>
                  </a:lnTo>
                  <a:lnTo>
                    <a:pt x="1618" y="434"/>
                  </a:lnTo>
                  <a:lnTo>
                    <a:pt x="1613" y="441"/>
                  </a:lnTo>
                  <a:lnTo>
                    <a:pt x="1609" y="449"/>
                  </a:lnTo>
                  <a:lnTo>
                    <a:pt x="1606" y="458"/>
                  </a:lnTo>
                  <a:lnTo>
                    <a:pt x="1602" y="459"/>
                  </a:lnTo>
                  <a:lnTo>
                    <a:pt x="1601" y="461"/>
                  </a:lnTo>
                  <a:lnTo>
                    <a:pt x="1602" y="465"/>
                  </a:lnTo>
                  <a:lnTo>
                    <a:pt x="1606" y="465"/>
                  </a:lnTo>
                  <a:lnTo>
                    <a:pt x="1604" y="468"/>
                  </a:lnTo>
                  <a:lnTo>
                    <a:pt x="1602" y="471"/>
                  </a:lnTo>
                  <a:lnTo>
                    <a:pt x="1599" y="475"/>
                  </a:lnTo>
                  <a:lnTo>
                    <a:pt x="1599" y="478"/>
                  </a:lnTo>
                  <a:lnTo>
                    <a:pt x="1592" y="476"/>
                  </a:lnTo>
                  <a:lnTo>
                    <a:pt x="1585" y="476"/>
                  </a:lnTo>
                  <a:lnTo>
                    <a:pt x="1577" y="480"/>
                  </a:lnTo>
                  <a:lnTo>
                    <a:pt x="1568" y="483"/>
                  </a:lnTo>
                  <a:lnTo>
                    <a:pt x="1563" y="485"/>
                  </a:lnTo>
                  <a:lnTo>
                    <a:pt x="1558" y="485"/>
                  </a:lnTo>
                  <a:lnTo>
                    <a:pt x="1556" y="492"/>
                  </a:lnTo>
                  <a:lnTo>
                    <a:pt x="1558" y="497"/>
                  </a:lnTo>
                  <a:lnTo>
                    <a:pt x="1561" y="500"/>
                  </a:lnTo>
                  <a:lnTo>
                    <a:pt x="1565" y="502"/>
                  </a:lnTo>
                  <a:lnTo>
                    <a:pt x="1573" y="505"/>
                  </a:lnTo>
                  <a:lnTo>
                    <a:pt x="1577" y="509"/>
                  </a:lnTo>
                  <a:lnTo>
                    <a:pt x="1578" y="512"/>
                  </a:lnTo>
                  <a:lnTo>
                    <a:pt x="1577" y="517"/>
                  </a:lnTo>
                  <a:lnTo>
                    <a:pt x="1575" y="519"/>
                  </a:lnTo>
                  <a:lnTo>
                    <a:pt x="1572" y="519"/>
                  </a:lnTo>
                  <a:lnTo>
                    <a:pt x="1568" y="519"/>
                  </a:lnTo>
                  <a:lnTo>
                    <a:pt x="1565" y="519"/>
                  </a:lnTo>
                  <a:lnTo>
                    <a:pt x="1560" y="519"/>
                  </a:lnTo>
                  <a:lnTo>
                    <a:pt x="1558" y="519"/>
                  </a:lnTo>
                  <a:lnTo>
                    <a:pt x="1558" y="516"/>
                  </a:lnTo>
                  <a:lnTo>
                    <a:pt x="1558" y="512"/>
                  </a:lnTo>
                  <a:lnTo>
                    <a:pt x="1554" y="512"/>
                  </a:lnTo>
                  <a:lnTo>
                    <a:pt x="1551" y="512"/>
                  </a:lnTo>
                  <a:lnTo>
                    <a:pt x="1551" y="509"/>
                  </a:lnTo>
                  <a:lnTo>
                    <a:pt x="1551" y="505"/>
                  </a:lnTo>
                  <a:lnTo>
                    <a:pt x="1548" y="505"/>
                  </a:lnTo>
                  <a:lnTo>
                    <a:pt x="1544" y="505"/>
                  </a:lnTo>
                  <a:lnTo>
                    <a:pt x="1541" y="505"/>
                  </a:lnTo>
                  <a:lnTo>
                    <a:pt x="1537" y="505"/>
                  </a:lnTo>
                  <a:lnTo>
                    <a:pt x="1536" y="500"/>
                  </a:lnTo>
                  <a:lnTo>
                    <a:pt x="1534" y="499"/>
                  </a:lnTo>
                  <a:lnTo>
                    <a:pt x="1531" y="499"/>
                  </a:lnTo>
                  <a:lnTo>
                    <a:pt x="1529" y="495"/>
                  </a:lnTo>
                  <a:lnTo>
                    <a:pt x="1525" y="494"/>
                  </a:lnTo>
                  <a:lnTo>
                    <a:pt x="1517" y="492"/>
                  </a:lnTo>
                  <a:lnTo>
                    <a:pt x="1517" y="488"/>
                  </a:lnTo>
                  <a:lnTo>
                    <a:pt x="1515" y="487"/>
                  </a:lnTo>
                  <a:lnTo>
                    <a:pt x="1510" y="485"/>
                  </a:lnTo>
                  <a:lnTo>
                    <a:pt x="1502" y="480"/>
                  </a:lnTo>
                  <a:lnTo>
                    <a:pt x="1496" y="478"/>
                  </a:lnTo>
                  <a:lnTo>
                    <a:pt x="1490" y="478"/>
                  </a:lnTo>
                  <a:lnTo>
                    <a:pt x="1478" y="476"/>
                  </a:lnTo>
                  <a:lnTo>
                    <a:pt x="1467" y="480"/>
                  </a:lnTo>
                  <a:lnTo>
                    <a:pt x="1461" y="483"/>
                  </a:lnTo>
                  <a:lnTo>
                    <a:pt x="1454" y="488"/>
                  </a:lnTo>
                  <a:lnTo>
                    <a:pt x="1449" y="492"/>
                  </a:lnTo>
                  <a:lnTo>
                    <a:pt x="1442" y="497"/>
                  </a:lnTo>
                  <a:lnTo>
                    <a:pt x="1433" y="499"/>
                  </a:lnTo>
                  <a:lnTo>
                    <a:pt x="1421" y="499"/>
                  </a:lnTo>
                  <a:lnTo>
                    <a:pt x="1427" y="492"/>
                  </a:lnTo>
                  <a:lnTo>
                    <a:pt x="1427" y="485"/>
                  </a:lnTo>
                  <a:lnTo>
                    <a:pt x="1427" y="478"/>
                  </a:lnTo>
                  <a:lnTo>
                    <a:pt x="1421" y="471"/>
                  </a:lnTo>
                  <a:lnTo>
                    <a:pt x="1416" y="468"/>
                  </a:lnTo>
                  <a:lnTo>
                    <a:pt x="1411" y="465"/>
                  </a:lnTo>
                  <a:lnTo>
                    <a:pt x="1408" y="459"/>
                  </a:lnTo>
                  <a:lnTo>
                    <a:pt x="1408" y="451"/>
                  </a:lnTo>
                  <a:lnTo>
                    <a:pt x="1415" y="451"/>
                  </a:lnTo>
                  <a:lnTo>
                    <a:pt x="1418" y="449"/>
                  </a:lnTo>
                  <a:lnTo>
                    <a:pt x="1423" y="446"/>
                  </a:lnTo>
                  <a:lnTo>
                    <a:pt x="1428" y="444"/>
                  </a:lnTo>
                  <a:lnTo>
                    <a:pt x="1428" y="447"/>
                  </a:lnTo>
                  <a:lnTo>
                    <a:pt x="1430" y="449"/>
                  </a:lnTo>
                  <a:lnTo>
                    <a:pt x="1433" y="451"/>
                  </a:lnTo>
                  <a:lnTo>
                    <a:pt x="1435" y="451"/>
                  </a:lnTo>
                  <a:lnTo>
                    <a:pt x="1435" y="447"/>
                  </a:lnTo>
                  <a:lnTo>
                    <a:pt x="1435" y="444"/>
                  </a:lnTo>
                  <a:lnTo>
                    <a:pt x="1439" y="444"/>
                  </a:lnTo>
                  <a:lnTo>
                    <a:pt x="1442" y="444"/>
                  </a:lnTo>
                  <a:lnTo>
                    <a:pt x="1442" y="441"/>
                  </a:lnTo>
                  <a:lnTo>
                    <a:pt x="1442" y="437"/>
                  </a:lnTo>
                  <a:lnTo>
                    <a:pt x="1450" y="436"/>
                  </a:lnTo>
                  <a:lnTo>
                    <a:pt x="1457" y="436"/>
                  </a:lnTo>
                  <a:lnTo>
                    <a:pt x="1464" y="434"/>
                  </a:lnTo>
                  <a:lnTo>
                    <a:pt x="1466" y="432"/>
                  </a:lnTo>
                  <a:lnTo>
                    <a:pt x="1469" y="430"/>
                  </a:lnTo>
                  <a:lnTo>
                    <a:pt x="1473" y="429"/>
                  </a:lnTo>
                  <a:lnTo>
                    <a:pt x="1474" y="425"/>
                  </a:lnTo>
                  <a:lnTo>
                    <a:pt x="1476" y="417"/>
                  </a:lnTo>
                  <a:lnTo>
                    <a:pt x="1479" y="417"/>
                  </a:lnTo>
                  <a:lnTo>
                    <a:pt x="1481" y="415"/>
                  </a:lnTo>
                  <a:lnTo>
                    <a:pt x="1483" y="410"/>
                  </a:lnTo>
                  <a:lnTo>
                    <a:pt x="1486" y="405"/>
                  </a:lnTo>
                  <a:lnTo>
                    <a:pt x="1490" y="400"/>
                  </a:lnTo>
                  <a:lnTo>
                    <a:pt x="1493" y="396"/>
                  </a:lnTo>
                  <a:lnTo>
                    <a:pt x="1496" y="389"/>
                  </a:lnTo>
                  <a:lnTo>
                    <a:pt x="1498" y="378"/>
                  </a:lnTo>
                  <a:lnTo>
                    <a:pt x="1496" y="364"/>
                  </a:lnTo>
                  <a:lnTo>
                    <a:pt x="1496" y="349"/>
                  </a:lnTo>
                  <a:lnTo>
                    <a:pt x="1496" y="335"/>
                  </a:lnTo>
                  <a:lnTo>
                    <a:pt x="1496" y="330"/>
                  </a:lnTo>
                  <a:lnTo>
                    <a:pt x="1495" y="326"/>
                  </a:lnTo>
                  <a:lnTo>
                    <a:pt x="1491" y="325"/>
                  </a:lnTo>
                  <a:lnTo>
                    <a:pt x="1488" y="323"/>
                  </a:lnTo>
                  <a:lnTo>
                    <a:pt x="1479" y="321"/>
                  </a:lnTo>
                  <a:lnTo>
                    <a:pt x="1478" y="318"/>
                  </a:lnTo>
                  <a:lnTo>
                    <a:pt x="1476" y="314"/>
                  </a:lnTo>
                  <a:lnTo>
                    <a:pt x="1462" y="314"/>
                  </a:lnTo>
                  <a:lnTo>
                    <a:pt x="1452" y="316"/>
                  </a:lnTo>
                  <a:lnTo>
                    <a:pt x="1430" y="320"/>
                  </a:lnTo>
                  <a:lnTo>
                    <a:pt x="1410" y="325"/>
                  </a:lnTo>
                  <a:lnTo>
                    <a:pt x="1399" y="326"/>
                  </a:lnTo>
                  <a:lnTo>
                    <a:pt x="1387" y="328"/>
                  </a:lnTo>
                  <a:lnTo>
                    <a:pt x="1381" y="326"/>
                  </a:lnTo>
                  <a:lnTo>
                    <a:pt x="1374" y="325"/>
                  </a:lnTo>
                  <a:lnTo>
                    <a:pt x="1362" y="320"/>
                  </a:lnTo>
                  <a:lnTo>
                    <a:pt x="1352" y="313"/>
                  </a:lnTo>
                  <a:lnTo>
                    <a:pt x="1340" y="308"/>
                  </a:lnTo>
                  <a:lnTo>
                    <a:pt x="1335" y="304"/>
                  </a:lnTo>
                  <a:lnTo>
                    <a:pt x="1329" y="301"/>
                  </a:lnTo>
                  <a:lnTo>
                    <a:pt x="1324" y="296"/>
                  </a:lnTo>
                  <a:lnTo>
                    <a:pt x="1319" y="294"/>
                  </a:lnTo>
                  <a:lnTo>
                    <a:pt x="1312" y="294"/>
                  </a:lnTo>
                  <a:lnTo>
                    <a:pt x="1307" y="292"/>
                  </a:lnTo>
                  <a:lnTo>
                    <a:pt x="1304" y="289"/>
                  </a:lnTo>
                  <a:lnTo>
                    <a:pt x="1299" y="287"/>
                  </a:lnTo>
                  <a:lnTo>
                    <a:pt x="1271" y="287"/>
                  </a:lnTo>
                  <a:lnTo>
                    <a:pt x="1270" y="289"/>
                  </a:lnTo>
                  <a:lnTo>
                    <a:pt x="1268" y="291"/>
                  </a:lnTo>
                  <a:lnTo>
                    <a:pt x="1265" y="294"/>
                  </a:lnTo>
                  <a:lnTo>
                    <a:pt x="1259" y="296"/>
                  </a:lnTo>
                  <a:lnTo>
                    <a:pt x="1258" y="297"/>
                  </a:lnTo>
                  <a:lnTo>
                    <a:pt x="1258" y="301"/>
                  </a:lnTo>
                  <a:lnTo>
                    <a:pt x="1254" y="299"/>
                  </a:lnTo>
                  <a:lnTo>
                    <a:pt x="1253" y="297"/>
                  </a:lnTo>
                  <a:lnTo>
                    <a:pt x="1253" y="294"/>
                  </a:lnTo>
                  <a:lnTo>
                    <a:pt x="1253" y="292"/>
                  </a:lnTo>
                  <a:lnTo>
                    <a:pt x="1256" y="285"/>
                  </a:lnTo>
                  <a:lnTo>
                    <a:pt x="1258" y="280"/>
                  </a:lnTo>
                  <a:lnTo>
                    <a:pt x="1254" y="279"/>
                  </a:lnTo>
                  <a:lnTo>
                    <a:pt x="1253" y="275"/>
                  </a:lnTo>
                  <a:lnTo>
                    <a:pt x="1251" y="267"/>
                  </a:lnTo>
                  <a:lnTo>
                    <a:pt x="1248" y="267"/>
                  </a:lnTo>
                  <a:lnTo>
                    <a:pt x="1246" y="265"/>
                  </a:lnTo>
                  <a:lnTo>
                    <a:pt x="1244" y="260"/>
                  </a:lnTo>
                  <a:lnTo>
                    <a:pt x="1190" y="260"/>
                  </a:lnTo>
                  <a:lnTo>
                    <a:pt x="1184" y="267"/>
                  </a:lnTo>
                  <a:lnTo>
                    <a:pt x="1179" y="273"/>
                  </a:lnTo>
                  <a:lnTo>
                    <a:pt x="1176" y="277"/>
                  </a:lnTo>
                  <a:lnTo>
                    <a:pt x="1173" y="279"/>
                  </a:lnTo>
                  <a:lnTo>
                    <a:pt x="1167" y="280"/>
                  </a:lnTo>
                  <a:lnTo>
                    <a:pt x="1162" y="280"/>
                  </a:lnTo>
                  <a:lnTo>
                    <a:pt x="1166" y="273"/>
                  </a:lnTo>
                  <a:lnTo>
                    <a:pt x="1171" y="267"/>
                  </a:lnTo>
                  <a:lnTo>
                    <a:pt x="1174" y="263"/>
                  </a:lnTo>
                  <a:lnTo>
                    <a:pt x="1179" y="262"/>
                  </a:lnTo>
                  <a:lnTo>
                    <a:pt x="1184" y="260"/>
                  </a:lnTo>
                  <a:lnTo>
                    <a:pt x="1190" y="260"/>
                  </a:lnTo>
                  <a:lnTo>
                    <a:pt x="1191" y="255"/>
                  </a:lnTo>
                  <a:lnTo>
                    <a:pt x="1193" y="251"/>
                  </a:lnTo>
                  <a:lnTo>
                    <a:pt x="1200" y="246"/>
                  </a:lnTo>
                  <a:lnTo>
                    <a:pt x="1208" y="243"/>
                  </a:lnTo>
                  <a:lnTo>
                    <a:pt x="1217" y="239"/>
                  </a:lnTo>
                  <a:lnTo>
                    <a:pt x="1217" y="212"/>
                  </a:lnTo>
                  <a:lnTo>
                    <a:pt x="1217" y="205"/>
                  </a:lnTo>
                  <a:lnTo>
                    <a:pt x="1217" y="198"/>
                  </a:lnTo>
                  <a:lnTo>
                    <a:pt x="1219" y="193"/>
                  </a:lnTo>
                  <a:lnTo>
                    <a:pt x="1224" y="191"/>
                  </a:lnTo>
                  <a:lnTo>
                    <a:pt x="1219" y="181"/>
                  </a:lnTo>
                  <a:lnTo>
                    <a:pt x="1215" y="169"/>
                  </a:lnTo>
                  <a:lnTo>
                    <a:pt x="1210" y="144"/>
                  </a:lnTo>
                  <a:lnTo>
                    <a:pt x="1208" y="142"/>
                  </a:lnTo>
                  <a:lnTo>
                    <a:pt x="1207" y="140"/>
                  </a:lnTo>
                  <a:lnTo>
                    <a:pt x="1203" y="137"/>
                  </a:lnTo>
                  <a:lnTo>
                    <a:pt x="1198" y="135"/>
                  </a:lnTo>
                  <a:lnTo>
                    <a:pt x="1196" y="133"/>
                  </a:lnTo>
                  <a:lnTo>
                    <a:pt x="1196" y="130"/>
                  </a:lnTo>
                  <a:lnTo>
                    <a:pt x="1188" y="130"/>
                  </a:lnTo>
                  <a:lnTo>
                    <a:pt x="1181" y="128"/>
                  </a:lnTo>
                  <a:lnTo>
                    <a:pt x="1174" y="127"/>
                  </a:lnTo>
                  <a:lnTo>
                    <a:pt x="1171" y="122"/>
                  </a:lnTo>
                  <a:lnTo>
                    <a:pt x="1166" y="118"/>
                  </a:lnTo>
                  <a:lnTo>
                    <a:pt x="1159" y="116"/>
                  </a:lnTo>
                  <a:lnTo>
                    <a:pt x="1152" y="115"/>
                  </a:lnTo>
                  <a:lnTo>
                    <a:pt x="1142" y="116"/>
                  </a:lnTo>
                  <a:lnTo>
                    <a:pt x="1138" y="110"/>
                  </a:lnTo>
                  <a:lnTo>
                    <a:pt x="1133" y="104"/>
                  </a:lnTo>
                  <a:lnTo>
                    <a:pt x="1128" y="99"/>
                  </a:lnTo>
                  <a:lnTo>
                    <a:pt x="1121" y="96"/>
                  </a:lnTo>
                  <a:lnTo>
                    <a:pt x="1121" y="89"/>
                  </a:lnTo>
                  <a:lnTo>
                    <a:pt x="1121" y="82"/>
                  </a:lnTo>
                  <a:lnTo>
                    <a:pt x="1120" y="77"/>
                  </a:lnTo>
                  <a:lnTo>
                    <a:pt x="1114" y="76"/>
                  </a:lnTo>
                  <a:lnTo>
                    <a:pt x="1106" y="79"/>
                  </a:lnTo>
                  <a:lnTo>
                    <a:pt x="1097" y="82"/>
                  </a:lnTo>
                  <a:lnTo>
                    <a:pt x="1091" y="87"/>
                  </a:lnTo>
                  <a:lnTo>
                    <a:pt x="1089" y="91"/>
                  </a:lnTo>
                  <a:lnTo>
                    <a:pt x="1087" y="96"/>
                  </a:lnTo>
                  <a:lnTo>
                    <a:pt x="1073" y="91"/>
                  </a:lnTo>
                  <a:lnTo>
                    <a:pt x="1058" y="87"/>
                  </a:lnTo>
                  <a:lnTo>
                    <a:pt x="1044" y="82"/>
                  </a:lnTo>
                  <a:lnTo>
                    <a:pt x="1038" y="79"/>
                  </a:lnTo>
                  <a:lnTo>
                    <a:pt x="1032" y="76"/>
                  </a:lnTo>
                  <a:lnTo>
                    <a:pt x="985" y="76"/>
                  </a:lnTo>
                  <a:lnTo>
                    <a:pt x="981" y="76"/>
                  </a:lnTo>
                  <a:lnTo>
                    <a:pt x="978" y="76"/>
                  </a:lnTo>
                  <a:lnTo>
                    <a:pt x="973" y="76"/>
                  </a:lnTo>
                  <a:lnTo>
                    <a:pt x="971" y="76"/>
                  </a:lnTo>
                  <a:lnTo>
                    <a:pt x="971" y="72"/>
                  </a:lnTo>
                  <a:lnTo>
                    <a:pt x="971" y="69"/>
                  </a:lnTo>
                  <a:lnTo>
                    <a:pt x="968" y="69"/>
                  </a:lnTo>
                  <a:lnTo>
                    <a:pt x="964" y="69"/>
                  </a:lnTo>
                  <a:lnTo>
                    <a:pt x="964" y="65"/>
                  </a:lnTo>
                  <a:lnTo>
                    <a:pt x="964" y="62"/>
                  </a:lnTo>
                  <a:lnTo>
                    <a:pt x="957" y="60"/>
                  </a:lnTo>
                  <a:lnTo>
                    <a:pt x="951" y="62"/>
                  </a:lnTo>
                  <a:lnTo>
                    <a:pt x="946" y="60"/>
                  </a:lnTo>
                  <a:lnTo>
                    <a:pt x="944" y="58"/>
                  </a:lnTo>
                  <a:lnTo>
                    <a:pt x="944" y="55"/>
                  </a:lnTo>
                  <a:lnTo>
                    <a:pt x="876" y="55"/>
                  </a:lnTo>
                  <a:lnTo>
                    <a:pt x="874" y="60"/>
                  </a:lnTo>
                  <a:lnTo>
                    <a:pt x="872" y="62"/>
                  </a:lnTo>
                  <a:lnTo>
                    <a:pt x="869" y="62"/>
                  </a:lnTo>
                  <a:lnTo>
                    <a:pt x="807" y="62"/>
                  </a:lnTo>
                  <a:lnTo>
                    <a:pt x="807" y="57"/>
                  </a:lnTo>
                  <a:lnTo>
                    <a:pt x="809" y="52"/>
                  </a:lnTo>
                  <a:lnTo>
                    <a:pt x="813" y="43"/>
                  </a:lnTo>
                  <a:lnTo>
                    <a:pt x="818" y="36"/>
                  </a:lnTo>
                  <a:lnTo>
                    <a:pt x="821" y="28"/>
                  </a:lnTo>
                  <a:lnTo>
                    <a:pt x="823" y="24"/>
                  </a:lnTo>
                  <a:lnTo>
                    <a:pt x="824" y="21"/>
                  </a:lnTo>
                  <a:lnTo>
                    <a:pt x="826" y="19"/>
                  </a:lnTo>
                  <a:lnTo>
                    <a:pt x="828" y="14"/>
                  </a:lnTo>
                  <a:lnTo>
                    <a:pt x="824" y="12"/>
                  </a:lnTo>
                  <a:lnTo>
                    <a:pt x="823" y="11"/>
                  </a:lnTo>
                  <a:lnTo>
                    <a:pt x="821" y="7"/>
                  </a:lnTo>
                  <a:lnTo>
                    <a:pt x="821" y="0"/>
                  </a:lnTo>
                  <a:lnTo>
                    <a:pt x="816" y="0"/>
                  </a:lnTo>
                  <a:lnTo>
                    <a:pt x="811" y="2"/>
                  </a:lnTo>
                  <a:lnTo>
                    <a:pt x="807" y="4"/>
                  </a:lnTo>
                  <a:lnTo>
                    <a:pt x="806" y="7"/>
                  </a:lnTo>
                  <a:lnTo>
                    <a:pt x="802" y="16"/>
                  </a:lnTo>
                  <a:lnTo>
                    <a:pt x="801" y="24"/>
                  </a:lnTo>
                  <a:lnTo>
                    <a:pt x="801" y="28"/>
                  </a:lnTo>
                  <a:lnTo>
                    <a:pt x="795" y="31"/>
                  </a:lnTo>
                  <a:lnTo>
                    <a:pt x="794" y="35"/>
                  </a:lnTo>
                  <a:lnTo>
                    <a:pt x="792" y="38"/>
                  </a:lnTo>
                  <a:lnTo>
                    <a:pt x="782" y="45"/>
                  </a:lnTo>
                  <a:lnTo>
                    <a:pt x="780" y="48"/>
                  </a:lnTo>
                  <a:lnTo>
                    <a:pt x="778" y="52"/>
                  </a:lnTo>
                  <a:lnTo>
                    <a:pt x="777" y="60"/>
                  </a:lnTo>
                  <a:lnTo>
                    <a:pt x="780" y="72"/>
                  </a:lnTo>
                  <a:lnTo>
                    <a:pt x="780" y="77"/>
                  </a:lnTo>
                  <a:lnTo>
                    <a:pt x="780" y="79"/>
                  </a:lnTo>
                  <a:lnTo>
                    <a:pt x="780" y="86"/>
                  </a:lnTo>
                  <a:lnTo>
                    <a:pt x="778" y="89"/>
                  </a:lnTo>
                  <a:lnTo>
                    <a:pt x="775" y="98"/>
                  </a:lnTo>
                  <a:lnTo>
                    <a:pt x="773" y="104"/>
                  </a:lnTo>
                  <a:lnTo>
                    <a:pt x="772" y="110"/>
                  </a:lnTo>
                  <a:lnTo>
                    <a:pt x="773" y="113"/>
                  </a:lnTo>
                  <a:lnTo>
                    <a:pt x="773" y="116"/>
                  </a:lnTo>
                  <a:lnTo>
                    <a:pt x="773" y="123"/>
                  </a:lnTo>
                  <a:lnTo>
                    <a:pt x="770" y="125"/>
                  </a:lnTo>
                  <a:lnTo>
                    <a:pt x="768" y="127"/>
                  </a:lnTo>
                  <a:lnTo>
                    <a:pt x="766" y="130"/>
                  </a:lnTo>
                  <a:lnTo>
                    <a:pt x="766" y="137"/>
                  </a:lnTo>
                  <a:lnTo>
                    <a:pt x="766" y="144"/>
                  </a:lnTo>
                  <a:lnTo>
                    <a:pt x="773" y="145"/>
                  </a:lnTo>
                  <a:lnTo>
                    <a:pt x="778" y="144"/>
                  </a:lnTo>
                  <a:lnTo>
                    <a:pt x="784" y="144"/>
                  </a:lnTo>
                  <a:lnTo>
                    <a:pt x="787" y="140"/>
                  </a:lnTo>
                  <a:lnTo>
                    <a:pt x="790" y="137"/>
                  </a:lnTo>
                  <a:lnTo>
                    <a:pt x="792" y="133"/>
                  </a:lnTo>
                  <a:lnTo>
                    <a:pt x="794" y="123"/>
                  </a:lnTo>
                  <a:lnTo>
                    <a:pt x="794" y="122"/>
                  </a:lnTo>
                  <a:lnTo>
                    <a:pt x="794" y="118"/>
                  </a:lnTo>
                  <a:lnTo>
                    <a:pt x="794" y="113"/>
                  </a:lnTo>
                  <a:lnTo>
                    <a:pt x="795" y="111"/>
                  </a:lnTo>
                  <a:lnTo>
                    <a:pt x="797" y="110"/>
                  </a:lnTo>
                  <a:lnTo>
                    <a:pt x="795" y="104"/>
                  </a:lnTo>
                  <a:lnTo>
                    <a:pt x="795" y="99"/>
                  </a:lnTo>
                  <a:lnTo>
                    <a:pt x="795" y="98"/>
                  </a:lnTo>
                  <a:lnTo>
                    <a:pt x="795" y="96"/>
                  </a:lnTo>
                  <a:lnTo>
                    <a:pt x="799" y="96"/>
                  </a:lnTo>
                  <a:lnTo>
                    <a:pt x="804" y="94"/>
                  </a:lnTo>
                  <a:lnTo>
                    <a:pt x="809" y="93"/>
                  </a:lnTo>
                  <a:lnTo>
                    <a:pt x="816" y="86"/>
                  </a:lnTo>
                  <a:lnTo>
                    <a:pt x="818" y="84"/>
                  </a:lnTo>
                  <a:lnTo>
                    <a:pt x="821" y="81"/>
                  </a:lnTo>
                  <a:lnTo>
                    <a:pt x="824" y="81"/>
                  </a:lnTo>
                  <a:lnTo>
                    <a:pt x="830" y="84"/>
                  </a:lnTo>
                  <a:lnTo>
                    <a:pt x="833" y="82"/>
                  </a:lnTo>
                  <a:lnTo>
                    <a:pt x="847" y="79"/>
                  </a:lnTo>
                  <a:lnTo>
                    <a:pt x="850" y="79"/>
                  </a:lnTo>
                  <a:lnTo>
                    <a:pt x="853" y="77"/>
                  </a:lnTo>
                  <a:lnTo>
                    <a:pt x="857" y="77"/>
                  </a:lnTo>
                  <a:lnTo>
                    <a:pt x="860" y="81"/>
                  </a:lnTo>
                  <a:lnTo>
                    <a:pt x="864" y="86"/>
                  </a:lnTo>
                  <a:lnTo>
                    <a:pt x="869" y="94"/>
                  </a:lnTo>
                  <a:lnTo>
                    <a:pt x="872" y="96"/>
                  </a:lnTo>
                  <a:lnTo>
                    <a:pt x="877" y="94"/>
                  </a:lnTo>
                  <a:lnTo>
                    <a:pt x="879" y="96"/>
                  </a:lnTo>
                  <a:lnTo>
                    <a:pt x="882" y="96"/>
                  </a:lnTo>
                  <a:lnTo>
                    <a:pt x="882" y="144"/>
                  </a:lnTo>
                  <a:lnTo>
                    <a:pt x="874" y="157"/>
                  </a:lnTo>
                  <a:lnTo>
                    <a:pt x="867" y="164"/>
                  </a:lnTo>
                  <a:lnTo>
                    <a:pt x="862" y="171"/>
                  </a:lnTo>
                  <a:lnTo>
                    <a:pt x="859" y="173"/>
                  </a:lnTo>
                  <a:lnTo>
                    <a:pt x="850" y="176"/>
                  </a:lnTo>
                  <a:lnTo>
                    <a:pt x="840" y="180"/>
                  </a:lnTo>
                  <a:lnTo>
                    <a:pt x="838" y="183"/>
                  </a:lnTo>
                  <a:lnTo>
                    <a:pt x="835" y="186"/>
                  </a:lnTo>
                  <a:lnTo>
                    <a:pt x="835" y="191"/>
                  </a:lnTo>
                  <a:lnTo>
                    <a:pt x="836" y="197"/>
                  </a:lnTo>
                  <a:lnTo>
                    <a:pt x="838" y="198"/>
                  </a:lnTo>
                  <a:lnTo>
                    <a:pt x="841" y="198"/>
                  </a:lnTo>
                  <a:lnTo>
                    <a:pt x="847" y="195"/>
                  </a:lnTo>
                  <a:lnTo>
                    <a:pt x="850" y="191"/>
                  </a:lnTo>
                  <a:lnTo>
                    <a:pt x="855" y="190"/>
                  </a:lnTo>
                  <a:lnTo>
                    <a:pt x="859" y="190"/>
                  </a:lnTo>
                  <a:lnTo>
                    <a:pt x="864" y="191"/>
                  </a:lnTo>
                  <a:lnTo>
                    <a:pt x="867" y="191"/>
                  </a:lnTo>
                  <a:lnTo>
                    <a:pt x="872" y="190"/>
                  </a:lnTo>
                  <a:lnTo>
                    <a:pt x="877" y="188"/>
                  </a:lnTo>
                  <a:lnTo>
                    <a:pt x="886" y="183"/>
                  </a:lnTo>
                  <a:lnTo>
                    <a:pt x="888" y="181"/>
                  </a:lnTo>
                  <a:lnTo>
                    <a:pt x="889" y="178"/>
                  </a:lnTo>
                  <a:lnTo>
                    <a:pt x="891" y="176"/>
                  </a:lnTo>
                  <a:lnTo>
                    <a:pt x="894" y="178"/>
                  </a:lnTo>
                  <a:lnTo>
                    <a:pt x="899" y="180"/>
                  </a:lnTo>
                  <a:lnTo>
                    <a:pt x="901" y="178"/>
                  </a:lnTo>
                  <a:lnTo>
                    <a:pt x="905" y="176"/>
                  </a:lnTo>
                  <a:lnTo>
                    <a:pt x="901" y="181"/>
                  </a:lnTo>
                  <a:lnTo>
                    <a:pt x="901" y="185"/>
                  </a:lnTo>
                  <a:lnTo>
                    <a:pt x="903" y="188"/>
                  </a:lnTo>
                  <a:lnTo>
                    <a:pt x="905" y="190"/>
                  </a:lnTo>
                  <a:lnTo>
                    <a:pt x="911" y="195"/>
                  </a:lnTo>
                  <a:lnTo>
                    <a:pt x="913" y="198"/>
                  </a:lnTo>
                  <a:lnTo>
                    <a:pt x="911" y="202"/>
                  </a:lnTo>
                  <a:lnTo>
                    <a:pt x="913" y="205"/>
                  </a:lnTo>
                  <a:lnTo>
                    <a:pt x="915" y="209"/>
                  </a:lnTo>
                  <a:lnTo>
                    <a:pt x="913" y="210"/>
                  </a:lnTo>
                  <a:lnTo>
                    <a:pt x="910" y="212"/>
                  </a:lnTo>
                  <a:lnTo>
                    <a:pt x="908" y="217"/>
                  </a:lnTo>
                  <a:lnTo>
                    <a:pt x="906" y="219"/>
                  </a:lnTo>
                  <a:lnTo>
                    <a:pt x="903" y="219"/>
                  </a:lnTo>
                  <a:lnTo>
                    <a:pt x="903" y="226"/>
                  </a:lnTo>
                  <a:lnTo>
                    <a:pt x="906" y="229"/>
                  </a:lnTo>
                  <a:lnTo>
                    <a:pt x="910" y="232"/>
                  </a:lnTo>
                  <a:lnTo>
                    <a:pt x="917" y="232"/>
                  </a:lnTo>
                  <a:lnTo>
                    <a:pt x="917" y="236"/>
                  </a:lnTo>
                  <a:lnTo>
                    <a:pt x="915" y="238"/>
                  </a:lnTo>
                  <a:lnTo>
                    <a:pt x="906" y="241"/>
                  </a:lnTo>
                  <a:lnTo>
                    <a:pt x="903" y="243"/>
                  </a:lnTo>
                  <a:lnTo>
                    <a:pt x="901" y="246"/>
                  </a:lnTo>
                  <a:lnTo>
                    <a:pt x="899" y="253"/>
                  </a:lnTo>
                  <a:lnTo>
                    <a:pt x="903" y="260"/>
                  </a:lnTo>
                  <a:lnTo>
                    <a:pt x="905" y="263"/>
                  </a:lnTo>
                  <a:lnTo>
                    <a:pt x="906" y="265"/>
                  </a:lnTo>
                  <a:lnTo>
                    <a:pt x="927" y="267"/>
                  </a:lnTo>
                  <a:lnTo>
                    <a:pt x="930" y="267"/>
                  </a:lnTo>
                  <a:lnTo>
                    <a:pt x="944" y="267"/>
                  </a:lnTo>
                  <a:lnTo>
                    <a:pt x="944" y="265"/>
                  </a:lnTo>
                  <a:lnTo>
                    <a:pt x="946" y="263"/>
                  </a:lnTo>
                  <a:lnTo>
                    <a:pt x="951" y="262"/>
                  </a:lnTo>
                  <a:lnTo>
                    <a:pt x="954" y="262"/>
                  </a:lnTo>
                  <a:lnTo>
                    <a:pt x="956" y="263"/>
                  </a:lnTo>
                  <a:lnTo>
                    <a:pt x="957" y="267"/>
                  </a:lnTo>
                  <a:lnTo>
                    <a:pt x="944" y="267"/>
                  </a:lnTo>
                  <a:lnTo>
                    <a:pt x="944" y="270"/>
                  </a:lnTo>
                  <a:lnTo>
                    <a:pt x="942" y="272"/>
                  </a:lnTo>
                  <a:lnTo>
                    <a:pt x="937" y="273"/>
                  </a:lnTo>
                  <a:lnTo>
                    <a:pt x="932" y="273"/>
                  </a:lnTo>
                  <a:lnTo>
                    <a:pt x="927" y="272"/>
                  </a:lnTo>
                  <a:lnTo>
                    <a:pt x="923" y="272"/>
                  </a:lnTo>
                  <a:lnTo>
                    <a:pt x="915" y="277"/>
                  </a:lnTo>
                  <a:lnTo>
                    <a:pt x="906" y="280"/>
                  </a:lnTo>
                  <a:lnTo>
                    <a:pt x="901" y="282"/>
                  </a:lnTo>
                  <a:lnTo>
                    <a:pt x="896" y="280"/>
                  </a:lnTo>
                  <a:lnTo>
                    <a:pt x="893" y="282"/>
                  </a:lnTo>
                  <a:lnTo>
                    <a:pt x="889" y="285"/>
                  </a:lnTo>
                  <a:lnTo>
                    <a:pt x="886" y="287"/>
                  </a:lnTo>
                  <a:lnTo>
                    <a:pt x="882" y="287"/>
                  </a:lnTo>
                  <a:lnTo>
                    <a:pt x="848" y="287"/>
                  </a:lnTo>
                  <a:lnTo>
                    <a:pt x="843" y="291"/>
                  </a:lnTo>
                  <a:lnTo>
                    <a:pt x="838" y="294"/>
                  </a:lnTo>
                  <a:lnTo>
                    <a:pt x="835" y="299"/>
                  </a:lnTo>
                  <a:lnTo>
                    <a:pt x="835" y="308"/>
                  </a:lnTo>
                  <a:lnTo>
                    <a:pt x="833" y="313"/>
                  </a:lnTo>
                  <a:lnTo>
                    <a:pt x="831" y="314"/>
                  </a:lnTo>
                  <a:lnTo>
                    <a:pt x="828" y="314"/>
                  </a:lnTo>
                  <a:lnTo>
                    <a:pt x="826" y="325"/>
                  </a:lnTo>
                  <a:lnTo>
                    <a:pt x="828" y="333"/>
                  </a:lnTo>
                  <a:lnTo>
                    <a:pt x="830" y="340"/>
                  </a:lnTo>
                  <a:lnTo>
                    <a:pt x="835" y="345"/>
                  </a:lnTo>
                  <a:lnTo>
                    <a:pt x="841" y="349"/>
                  </a:lnTo>
                  <a:lnTo>
                    <a:pt x="848" y="350"/>
                  </a:lnTo>
                  <a:lnTo>
                    <a:pt x="859" y="350"/>
                  </a:lnTo>
                  <a:lnTo>
                    <a:pt x="869" y="349"/>
                  </a:lnTo>
                  <a:lnTo>
                    <a:pt x="870" y="343"/>
                  </a:lnTo>
                  <a:lnTo>
                    <a:pt x="872" y="342"/>
                  </a:lnTo>
                  <a:lnTo>
                    <a:pt x="876" y="342"/>
                  </a:lnTo>
                  <a:lnTo>
                    <a:pt x="879" y="343"/>
                  </a:lnTo>
                  <a:lnTo>
                    <a:pt x="882" y="345"/>
                  </a:lnTo>
                  <a:lnTo>
                    <a:pt x="884" y="349"/>
                  </a:lnTo>
                  <a:lnTo>
                    <a:pt x="889" y="349"/>
                  </a:lnTo>
                  <a:lnTo>
                    <a:pt x="889" y="355"/>
                  </a:lnTo>
                  <a:lnTo>
                    <a:pt x="889" y="362"/>
                  </a:lnTo>
                  <a:lnTo>
                    <a:pt x="884" y="372"/>
                  </a:lnTo>
                  <a:lnTo>
                    <a:pt x="881" y="383"/>
                  </a:lnTo>
                  <a:lnTo>
                    <a:pt x="881" y="388"/>
                  </a:lnTo>
                  <a:lnTo>
                    <a:pt x="882" y="396"/>
                  </a:lnTo>
                  <a:lnTo>
                    <a:pt x="884" y="403"/>
                  </a:lnTo>
                  <a:lnTo>
                    <a:pt x="888" y="407"/>
                  </a:lnTo>
                  <a:lnTo>
                    <a:pt x="893" y="408"/>
                  </a:lnTo>
                  <a:lnTo>
                    <a:pt x="899" y="410"/>
                  </a:lnTo>
                  <a:lnTo>
                    <a:pt x="906" y="412"/>
                  </a:lnTo>
                  <a:lnTo>
                    <a:pt x="911" y="413"/>
                  </a:lnTo>
                  <a:lnTo>
                    <a:pt x="915" y="417"/>
                  </a:lnTo>
                  <a:lnTo>
                    <a:pt x="917" y="424"/>
                  </a:lnTo>
                  <a:lnTo>
                    <a:pt x="917" y="429"/>
                  </a:lnTo>
                  <a:lnTo>
                    <a:pt x="917" y="432"/>
                  </a:lnTo>
                  <a:lnTo>
                    <a:pt x="915" y="434"/>
                  </a:lnTo>
                  <a:lnTo>
                    <a:pt x="911" y="436"/>
                  </a:lnTo>
                  <a:lnTo>
                    <a:pt x="905" y="437"/>
                  </a:lnTo>
                  <a:lnTo>
                    <a:pt x="896" y="437"/>
                  </a:lnTo>
                  <a:lnTo>
                    <a:pt x="889" y="437"/>
                  </a:lnTo>
                  <a:lnTo>
                    <a:pt x="884" y="441"/>
                  </a:lnTo>
                  <a:lnTo>
                    <a:pt x="881" y="442"/>
                  </a:lnTo>
                  <a:lnTo>
                    <a:pt x="876" y="444"/>
                  </a:lnTo>
                  <a:lnTo>
                    <a:pt x="876" y="451"/>
                  </a:lnTo>
                  <a:lnTo>
                    <a:pt x="877" y="456"/>
                  </a:lnTo>
                  <a:lnTo>
                    <a:pt x="879" y="458"/>
                  </a:lnTo>
                  <a:lnTo>
                    <a:pt x="881" y="459"/>
                  </a:lnTo>
                  <a:lnTo>
                    <a:pt x="881" y="465"/>
                  </a:lnTo>
                  <a:lnTo>
                    <a:pt x="881" y="473"/>
                  </a:lnTo>
                  <a:lnTo>
                    <a:pt x="884" y="483"/>
                  </a:lnTo>
                  <a:lnTo>
                    <a:pt x="886" y="487"/>
                  </a:lnTo>
                  <a:lnTo>
                    <a:pt x="889" y="490"/>
                  </a:lnTo>
                  <a:lnTo>
                    <a:pt x="891" y="492"/>
                  </a:lnTo>
                  <a:lnTo>
                    <a:pt x="901" y="504"/>
                  </a:lnTo>
                  <a:lnTo>
                    <a:pt x="910" y="509"/>
                  </a:lnTo>
                  <a:lnTo>
                    <a:pt x="913" y="511"/>
                  </a:lnTo>
                  <a:lnTo>
                    <a:pt x="918" y="512"/>
                  </a:lnTo>
                  <a:lnTo>
                    <a:pt x="922" y="512"/>
                  </a:lnTo>
                  <a:lnTo>
                    <a:pt x="934" y="514"/>
                  </a:lnTo>
                  <a:lnTo>
                    <a:pt x="944" y="519"/>
                  </a:lnTo>
                  <a:lnTo>
                    <a:pt x="963" y="519"/>
                  </a:lnTo>
                  <a:lnTo>
                    <a:pt x="952" y="526"/>
                  </a:lnTo>
                  <a:lnTo>
                    <a:pt x="944" y="533"/>
                  </a:lnTo>
                  <a:lnTo>
                    <a:pt x="937" y="538"/>
                  </a:lnTo>
                  <a:lnTo>
                    <a:pt x="928" y="540"/>
                  </a:lnTo>
                  <a:lnTo>
                    <a:pt x="920" y="540"/>
                  </a:lnTo>
                  <a:lnTo>
                    <a:pt x="911" y="540"/>
                  </a:lnTo>
                  <a:lnTo>
                    <a:pt x="893" y="536"/>
                  </a:lnTo>
                  <a:lnTo>
                    <a:pt x="876" y="533"/>
                  </a:lnTo>
                  <a:lnTo>
                    <a:pt x="855" y="533"/>
                  </a:lnTo>
                  <a:lnTo>
                    <a:pt x="847" y="531"/>
                  </a:lnTo>
                  <a:lnTo>
                    <a:pt x="838" y="529"/>
                  </a:lnTo>
                  <a:lnTo>
                    <a:pt x="831" y="524"/>
                  </a:lnTo>
                  <a:lnTo>
                    <a:pt x="828" y="519"/>
                  </a:lnTo>
                  <a:lnTo>
                    <a:pt x="826" y="516"/>
                  </a:lnTo>
                  <a:lnTo>
                    <a:pt x="824" y="514"/>
                  </a:lnTo>
                  <a:lnTo>
                    <a:pt x="821" y="516"/>
                  </a:lnTo>
                  <a:lnTo>
                    <a:pt x="821" y="519"/>
                  </a:lnTo>
                  <a:lnTo>
                    <a:pt x="814" y="522"/>
                  </a:lnTo>
                  <a:lnTo>
                    <a:pt x="809" y="528"/>
                  </a:lnTo>
                  <a:lnTo>
                    <a:pt x="804" y="533"/>
                  </a:lnTo>
                  <a:lnTo>
                    <a:pt x="801" y="540"/>
                  </a:lnTo>
                  <a:lnTo>
                    <a:pt x="799" y="541"/>
                  </a:lnTo>
                  <a:lnTo>
                    <a:pt x="797" y="543"/>
                  </a:lnTo>
                  <a:lnTo>
                    <a:pt x="794" y="546"/>
                  </a:lnTo>
                  <a:lnTo>
                    <a:pt x="792" y="551"/>
                  </a:lnTo>
                  <a:lnTo>
                    <a:pt x="790" y="553"/>
                  </a:lnTo>
                  <a:lnTo>
                    <a:pt x="787" y="553"/>
                  </a:lnTo>
                  <a:lnTo>
                    <a:pt x="785" y="557"/>
                  </a:lnTo>
                  <a:lnTo>
                    <a:pt x="784" y="560"/>
                  </a:lnTo>
                  <a:lnTo>
                    <a:pt x="780" y="563"/>
                  </a:lnTo>
                  <a:lnTo>
                    <a:pt x="780" y="567"/>
                  </a:lnTo>
                  <a:lnTo>
                    <a:pt x="785" y="599"/>
                  </a:lnTo>
                  <a:lnTo>
                    <a:pt x="789" y="615"/>
                  </a:lnTo>
                  <a:lnTo>
                    <a:pt x="794" y="628"/>
                  </a:lnTo>
                  <a:lnTo>
                    <a:pt x="794" y="635"/>
                  </a:lnTo>
                  <a:lnTo>
                    <a:pt x="795" y="640"/>
                  </a:lnTo>
                  <a:lnTo>
                    <a:pt x="799" y="644"/>
                  </a:lnTo>
                  <a:lnTo>
                    <a:pt x="801" y="649"/>
                  </a:lnTo>
                  <a:lnTo>
                    <a:pt x="795" y="649"/>
                  </a:lnTo>
                  <a:lnTo>
                    <a:pt x="790" y="647"/>
                  </a:lnTo>
                  <a:lnTo>
                    <a:pt x="782" y="644"/>
                  </a:lnTo>
                  <a:lnTo>
                    <a:pt x="775" y="638"/>
                  </a:lnTo>
                  <a:lnTo>
                    <a:pt x="766" y="635"/>
                  </a:lnTo>
                  <a:lnTo>
                    <a:pt x="765" y="633"/>
                  </a:lnTo>
                  <a:lnTo>
                    <a:pt x="763" y="632"/>
                  </a:lnTo>
                  <a:lnTo>
                    <a:pt x="760" y="628"/>
                  </a:lnTo>
                  <a:lnTo>
                    <a:pt x="758" y="623"/>
                  </a:lnTo>
                  <a:lnTo>
                    <a:pt x="756" y="621"/>
                  </a:lnTo>
                  <a:lnTo>
                    <a:pt x="753" y="621"/>
                  </a:lnTo>
                  <a:lnTo>
                    <a:pt x="732" y="621"/>
                  </a:lnTo>
                  <a:lnTo>
                    <a:pt x="729" y="621"/>
                  </a:lnTo>
                  <a:lnTo>
                    <a:pt x="726" y="621"/>
                  </a:lnTo>
                  <a:lnTo>
                    <a:pt x="722" y="626"/>
                  </a:lnTo>
                  <a:lnTo>
                    <a:pt x="720" y="630"/>
                  </a:lnTo>
                  <a:lnTo>
                    <a:pt x="722" y="633"/>
                  </a:lnTo>
                  <a:lnTo>
                    <a:pt x="720" y="637"/>
                  </a:lnTo>
                  <a:lnTo>
                    <a:pt x="715" y="645"/>
                  </a:lnTo>
                  <a:lnTo>
                    <a:pt x="712" y="649"/>
                  </a:lnTo>
                  <a:lnTo>
                    <a:pt x="712" y="654"/>
                  </a:lnTo>
                  <a:lnTo>
                    <a:pt x="714" y="657"/>
                  </a:lnTo>
                  <a:lnTo>
                    <a:pt x="719" y="664"/>
                  </a:lnTo>
                  <a:lnTo>
                    <a:pt x="720" y="666"/>
                  </a:lnTo>
                  <a:lnTo>
                    <a:pt x="722" y="667"/>
                  </a:lnTo>
                  <a:lnTo>
                    <a:pt x="726" y="669"/>
                  </a:lnTo>
                  <a:lnTo>
                    <a:pt x="727" y="671"/>
                  </a:lnTo>
                  <a:lnTo>
                    <a:pt x="729" y="673"/>
                  </a:lnTo>
                  <a:lnTo>
                    <a:pt x="731" y="678"/>
                  </a:lnTo>
                  <a:lnTo>
                    <a:pt x="732" y="690"/>
                  </a:lnTo>
                  <a:lnTo>
                    <a:pt x="724" y="695"/>
                  </a:lnTo>
                  <a:lnTo>
                    <a:pt x="720" y="698"/>
                  </a:lnTo>
                  <a:lnTo>
                    <a:pt x="719" y="703"/>
                  </a:lnTo>
                  <a:lnTo>
                    <a:pt x="712" y="702"/>
                  </a:lnTo>
                  <a:lnTo>
                    <a:pt x="707" y="700"/>
                  </a:lnTo>
                  <a:lnTo>
                    <a:pt x="702" y="698"/>
                  </a:lnTo>
                  <a:lnTo>
                    <a:pt x="697" y="695"/>
                  </a:lnTo>
                  <a:lnTo>
                    <a:pt x="695" y="690"/>
                  </a:lnTo>
                  <a:lnTo>
                    <a:pt x="691" y="684"/>
                  </a:lnTo>
                  <a:lnTo>
                    <a:pt x="691" y="678"/>
                  </a:lnTo>
                  <a:lnTo>
                    <a:pt x="691" y="669"/>
                  </a:lnTo>
                  <a:lnTo>
                    <a:pt x="691" y="615"/>
                  </a:lnTo>
                  <a:lnTo>
                    <a:pt x="683" y="596"/>
                  </a:lnTo>
                  <a:lnTo>
                    <a:pt x="680" y="586"/>
                  </a:lnTo>
                  <a:lnTo>
                    <a:pt x="678" y="574"/>
                  </a:lnTo>
                  <a:lnTo>
                    <a:pt x="669" y="574"/>
                  </a:lnTo>
                  <a:lnTo>
                    <a:pt x="664" y="570"/>
                  </a:lnTo>
                  <a:lnTo>
                    <a:pt x="661" y="565"/>
                  </a:lnTo>
                  <a:lnTo>
                    <a:pt x="657" y="560"/>
                  </a:lnTo>
                  <a:lnTo>
                    <a:pt x="652" y="563"/>
                  </a:lnTo>
                  <a:lnTo>
                    <a:pt x="644" y="565"/>
                  </a:lnTo>
                  <a:lnTo>
                    <a:pt x="627" y="567"/>
                  </a:lnTo>
                  <a:lnTo>
                    <a:pt x="608" y="567"/>
                  </a:lnTo>
                  <a:lnTo>
                    <a:pt x="589" y="567"/>
                  </a:lnTo>
                  <a:lnTo>
                    <a:pt x="580" y="569"/>
                  </a:lnTo>
                  <a:lnTo>
                    <a:pt x="575" y="570"/>
                  </a:lnTo>
                  <a:lnTo>
                    <a:pt x="570" y="574"/>
                  </a:lnTo>
                  <a:lnTo>
                    <a:pt x="562" y="574"/>
                  </a:lnTo>
                  <a:lnTo>
                    <a:pt x="555" y="574"/>
                  </a:lnTo>
                  <a:lnTo>
                    <a:pt x="548" y="574"/>
                  </a:lnTo>
                  <a:lnTo>
                    <a:pt x="543" y="575"/>
                  </a:lnTo>
                  <a:lnTo>
                    <a:pt x="541" y="580"/>
                  </a:lnTo>
                  <a:lnTo>
                    <a:pt x="528" y="580"/>
                  </a:lnTo>
                  <a:lnTo>
                    <a:pt x="522" y="579"/>
                  </a:lnTo>
                  <a:lnTo>
                    <a:pt x="521" y="577"/>
                  </a:lnTo>
                  <a:lnTo>
                    <a:pt x="521" y="574"/>
                  </a:lnTo>
                  <a:lnTo>
                    <a:pt x="473" y="574"/>
                  </a:lnTo>
                  <a:lnTo>
                    <a:pt x="459" y="580"/>
                  </a:lnTo>
                  <a:lnTo>
                    <a:pt x="449" y="587"/>
                  </a:lnTo>
                  <a:lnTo>
                    <a:pt x="437" y="594"/>
                  </a:lnTo>
                  <a:lnTo>
                    <a:pt x="425" y="601"/>
                  </a:lnTo>
                  <a:lnTo>
                    <a:pt x="422" y="608"/>
                  </a:lnTo>
                  <a:lnTo>
                    <a:pt x="418" y="615"/>
                  </a:lnTo>
                  <a:lnTo>
                    <a:pt x="418" y="625"/>
                  </a:lnTo>
                  <a:lnTo>
                    <a:pt x="418" y="635"/>
                  </a:lnTo>
                  <a:lnTo>
                    <a:pt x="413" y="638"/>
                  </a:lnTo>
                  <a:lnTo>
                    <a:pt x="408" y="642"/>
                  </a:lnTo>
                  <a:lnTo>
                    <a:pt x="403" y="647"/>
                  </a:lnTo>
                  <a:lnTo>
                    <a:pt x="398" y="649"/>
                  </a:lnTo>
                  <a:lnTo>
                    <a:pt x="389" y="654"/>
                  </a:lnTo>
                  <a:lnTo>
                    <a:pt x="386" y="657"/>
                  </a:lnTo>
                  <a:lnTo>
                    <a:pt x="384" y="662"/>
                  </a:lnTo>
                  <a:lnTo>
                    <a:pt x="383" y="676"/>
                  </a:lnTo>
                  <a:lnTo>
                    <a:pt x="384" y="688"/>
                  </a:lnTo>
                  <a:lnTo>
                    <a:pt x="389" y="696"/>
                  </a:lnTo>
                  <a:lnTo>
                    <a:pt x="395" y="703"/>
                  </a:lnTo>
                  <a:lnTo>
                    <a:pt x="396" y="707"/>
                  </a:lnTo>
                  <a:lnTo>
                    <a:pt x="412" y="712"/>
                  </a:lnTo>
                  <a:lnTo>
                    <a:pt x="424" y="720"/>
                  </a:lnTo>
                  <a:lnTo>
                    <a:pt x="427" y="724"/>
                  </a:lnTo>
                  <a:lnTo>
                    <a:pt x="427" y="727"/>
                  </a:lnTo>
                  <a:lnTo>
                    <a:pt x="430" y="731"/>
                  </a:lnTo>
                  <a:lnTo>
                    <a:pt x="439" y="734"/>
                  </a:lnTo>
                  <a:lnTo>
                    <a:pt x="444" y="736"/>
                  </a:lnTo>
                  <a:lnTo>
                    <a:pt x="446" y="739"/>
                  </a:lnTo>
                  <a:lnTo>
                    <a:pt x="447" y="744"/>
                  </a:lnTo>
                  <a:lnTo>
                    <a:pt x="446" y="751"/>
                  </a:lnTo>
                  <a:lnTo>
                    <a:pt x="446" y="754"/>
                  </a:lnTo>
                  <a:lnTo>
                    <a:pt x="449" y="760"/>
                  </a:lnTo>
                  <a:lnTo>
                    <a:pt x="451" y="761"/>
                  </a:lnTo>
                  <a:lnTo>
                    <a:pt x="452" y="765"/>
                  </a:lnTo>
                  <a:lnTo>
                    <a:pt x="452" y="881"/>
                  </a:lnTo>
                  <a:lnTo>
                    <a:pt x="449" y="883"/>
                  </a:lnTo>
                  <a:lnTo>
                    <a:pt x="446" y="884"/>
                  </a:lnTo>
                  <a:lnTo>
                    <a:pt x="444" y="893"/>
                  </a:lnTo>
                  <a:lnTo>
                    <a:pt x="442" y="896"/>
                  </a:lnTo>
                  <a:lnTo>
                    <a:pt x="441" y="900"/>
                  </a:lnTo>
                  <a:lnTo>
                    <a:pt x="437" y="901"/>
                  </a:lnTo>
                  <a:lnTo>
                    <a:pt x="432" y="901"/>
                  </a:lnTo>
                  <a:lnTo>
                    <a:pt x="429" y="910"/>
                  </a:lnTo>
                  <a:lnTo>
                    <a:pt x="425" y="918"/>
                  </a:lnTo>
                  <a:lnTo>
                    <a:pt x="420" y="925"/>
                  </a:lnTo>
                  <a:lnTo>
                    <a:pt x="417" y="927"/>
                  </a:lnTo>
                  <a:lnTo>
                    <a:pt x="412" y="929"/>
                  </a:lnTo>
                  <a:lnTo>
                    <a:pt x="412" y="940"/>
                  </a:lnTo>
                  <a:lnTo>
                    <a:pt x="410" y="951"/>
                  </a:lnTo>
                  <a:lnTo>
                    <a:pt x="403" y="969"/>
                  </a:lnTo>
                  <a:lnTo>
                    <a:pt x="401" y="978"/>
                  </a:lnTo>
                  <a:lnTo>
                    <a:pt x="398" y="987"/>
                  </a:lnTo>
                  <a:lnTo>
                    <a:pt x="396" y="998"/>
                  </a:lnTo>
                  <a:lnTo>
                    <a:pt x="398" y="1010"/>
                  </a:lnTo>
                  <a:lnTo>
                    <a:pt x="395" y="1012"/>
                  </a:lnTo>
                  <a:lnTo>
                    <a:pt x="391" y="1016"/>
                  </a:lnTo>
                  <a:lnTo>
                    <a:pt x="389" y="1026"/>
                  </a:lnTo>
                  <a:lnTo>
                    <a:pt x="388" y="1031"/>
                  </a:lnTo>
                  <a:lnTo>
                    <a:pt x="386" y="1034"/>
                  </a:lnTo>
                  <a:lnTo>
                    <a:pt x="383" y="1038"/>
                  </a:lnTo>
                  <a:lnTo>
                    <a:pt x="377" y="1038"/>
                  </a:lnTo>
                  <a:lnTo>
                    <a:pt x="355" y="1038"/>
                  </a:lnTo>
                  <a:lnTo>
                    <a:pt x="333" y="1038"/>
                  </a:lnTo>
                  <a:lnTo>
                    <a:pt x="321" y="1038"/>
                  </a:lnTo>
                  <a:lnTo>
                    <a:pt x="311" y="1038"/>
                  </a:lnTo>
                  <a:lnTo>
                    <a:pt x="302" y="1034"/>
                  </a:lnTo>
                  <a:lnTo>
                    <a:pt x="296" y="1031"/>
                  </a:lnTo>
                  <a:lnTo>
                    <a:pt x="294" y="1036"/>
                  </a:lnTo>
                  <a:lnTo>
                    <a:pt x="292" y="1043"/>
                  </a:lnTo>
                  <a:lnTo>
                    <a:pt x="292" y="1044"/>
                  </a:lnTo>
                  <a:lnTo>
                    <a:pt x="292" y="1050"/>
                  </a:lnTo>
                  <a:lnTo>
                    <a:pt x="292" y="1053"/>
                  </a:lnTo>
                  <a:lnTo>
                    <a:pt x="294" y="1053"/>
                  </a:lnTo>
                  <a:lnTo>
                    <a:pt x="294" y="1055"/>
                  </a:lnTo>
                  <a:lnTo>
                    <a:pt x="294" y="1058"/>
                  </a:lnTo>
                  <a:lnTo>
                    <a:pt x="294" y="1062"/>
                  </a:lnTo>
                  <a:lnTo>
                    <a:pt x="301" y="1070"/>
                  </a:lnTo>
                  <a:lnTo>
                    <a:pt x="306" y="1079"/>
                  </a:lnTo>
                  <a:lnTo>
                    <a:pt x="308" y="1082"/>
                  </a:lnTo>
                  <a:lnTo>
                    <a:pt x="313" y="1084"/>
                  </a:lnTo>
                  <a:lnTo>
                    <a:pt x="318" y="1082"/>
                  </a:lnTo>
                  <a:lnTo>
                    <a:pt x="323" y="1080"/>
                  </a:lnTo>
                  <a:lnTo>
                    <a:pt x="326" y="1080"/>
                  </a:lnTo>
                  <a:lnTo>
                    <a:pt x="335" y="1082"/>
                  </a:lnTo>
                  <a:lnTo>
                    <a:pt x="342" y="1085"/>
                  </a:lnTo>
                  <a:lnTo>
                    <a:pt x="345" y="1087"/>
                  </a:lnTo>
                  <a:lnTo>
                    <a:pt x="350" y="1087"/>
                  </a:lnTo>
                  <a:lnTo>
                    <a:pt x="354" y="1089"/>
                  </a:lnTo>
                  <a:lnTo>
                    <a:pt x="359" y="1096"/>
                  </a:lnTo>
                  <a:lnTo>
                    <a:pt x="360" y="1099"/>
                  </a:lnTo>
                  <a:lnTo>
                    <a:pt x="366" y="1102"/>
                  </a:lnTo>
                  <a:lnTo>
                    <a:pt x="374" y="1108"/>
                  </a:lnTo>
                  <a:lnTo>
                    <a:pt x="377" y="1109"/>
                  </a:lnTo>
                  <a:lnTo>
                    <a:pt x="381" y="1114"/>
                  </a:lnTo>
                  <a:lnTo>
                    <a:pt x="383" y="1120"/>
                  </a:lnTo>
                  <a:lnTo>
                    <a:pt x="381" y="1126"/>
                  </a:lnTo>
                  <a:lnTo>
                    <a:pt x="381" y="1128"/>
                  </a:lnTo>
                  <a:lnTo>
                    <a:pt x="383" y="1130"/>
                  </a:lnTo>
                  <a:lnTo>
                    <a:pt x="384" y="1133"/>
                  </a:lnTo>
                  <a:lnTo>
                    <a:pt x="384" y="1164"/>
                  </a:lnTo>
                  <a:lnTo>
                    <a:pt x="383" y="1177"/>
                  </a:lnTo>
                  <a:lnTo>
                    <a:pt x="381" y="1183"/>
                  </a:lnTo>
                  <a:lnTo>
                    <a:pt x="377" y="1188"/>
                  </a:lnTo>
                  <a:lnTo>
                    <a:pt x="377" y="1195"/>
                  </a:lnTo>
                  <a:lnTo>
                    <a:pt x="357" y="1195"/>
                  </a:lnTo>
                  <a:lnTo>
                    <a:pt x="355" y="1191"/>
                  </a:lnTo>
                  <a:lnTo>
                    <a:pt x="354" y="1189"/>
                  </a:lnTo>
                  <a:lnTo>
                    <a:pt x="350" y="1191"/>
                  </a:lnTo>
                  <a:lnTo>
                    <a:pt x="350" y="1195"/>
                  </a:lnTo>
                  <a:lnTo>
                    <a:pt x="347" y="1200"/>
                  </a:lnTo>
                  <a:lnTo>
                    <a:pt x="343" y="1205"/>
                  </a:lnTo>
                  <a:lnTo>
                    <a:pt x="337" y="1208"/>
                  </a:lnTo>
                  <a:lnTo>
                    <a:pt x="330" y="1208"/>
                  </a:lnTo>
                  <a:lnTo>
                    <a:pt x="325" y="1217"/>
                  </a:lnTo>
                  <a:lnTo>
                    <a:pt x="319" y="1222"/>
                  </a:lnTo>
                  <a:lnTo>
                    <a:pt x="314" y="1229"/>
                  </a:lnTo>
                  <a:lnTo>
                    <a:pt x="306" y="1234"/>
                  </a:lnTo>
                  <a:lnTo>
                    <a:pt x="291" y="1241"/>
                  </a:lnTo>
                  <a:lnTo>
                    <a:pt x="275" y="1249"/>
                  </a:lnTo>
                  <a:lnTo>
                    <a:pt x="273" y="1254"/>
                  </a:lnTo>
                  <a:lnTo>
                    <a:pt x="272" y="1258"/>
                  </a:lnTo>
                  <a:lnTo>
                    <a:pt x="265" y="1263"/>
                  </a:lnTo>
                  <a:lnTo>
                    <a:pt x="258" y="1268"/>
                  </a:lnTo>
                  <a:lnTo>
                    <a:pt x="256" y="1271"/>
                  </a:lnTo>
                  <a:lnTo>
                    <a:pt x="255" y="1276"/>
                  </a:lnTo>
                  <a:lnTo>
                    <a:pt x="255" y="1283"/>
                  </a:lnTo>
                  <a:lnTo>
                    <a:pt x="255" y="1290"/>
                  </a:lnTo>
                  <a:lnTo>
                    <a:pt x="256" y="1295"/>
                  </a:lnTo>
                  <a:lnTo>
                    <a:pt x="260" y="1299"/>
                  </a:lnTo>
                  <a:lnTo>
                    <a:pt x="267" y="1305"/>
                  </a:lnTo>
                  <a:lnTo>
                    <a:pt x="275" y="1311"/>
                  </a:lnTo>
                  <a:lnTo>
                    <a:pt x="270" y="1319"/>
                  </a:lnTo>
                  <a:lnTo>
                    <a:pt x="262" y="1328"/>
                  </a:lnTo>
                  <a:lnTo>
                    <a:pt x="250" y="1335"/>
                  </a:lnTo>
                  <a:lnTo>
                    <a:pt x="238" y="1340"/>
                  </a:lnTo>
                  <a:lnTo>
                    <a:pt x="224" y="1343"/>
                  </a:lnTo>
                  <a:lnTo>
                    <a:pt x="209" y="1345"/>
                  </a:lnTo>
                  <a:lnTo>
                    <a:pt x="195" y="1345"/>
                  </a:lnTo>
                  <a:lnTo>
                    <a:pt x="180" y="1345"/>
                  </a:lnTo>
                  <a:lnTo>
                    <a:pt x="173" y="1345"/>
                  </a:lnTo>
                  <a:lnTo>
                    <a:pt x="166" y="1345"/>
                  </a:lnTo>
                  <a:lnTo>
                    <a:pt x="166" y="1338"/>
                  </a:lnTo>
                  <a:lnTo>
                    <a:pt x="161" y="1338"/>
                  </a:lnTo>
                  <a:lnTo>
                    <a:pt x="156" y="1338"/>
                  </a:lnTo>
                  <a:lnTo>
                    <a:pt x="151" y="1338"/>
                  </a:lnTo>
                  <a:lnTo>
                    <a:pt x="146" y="1338"/>
                  </a:lnTo>
                  <a:lnTo>
                    <a:pt x="134" y="1333"/>
                  </a:lnTo>
                  <a:lnTo>
                    <a:pt x="129" y="1329"/>
                  </a:lnTo>
                  <a:lnTo>
                    <a:pt x="125" y="1324"/>
                  </a:lnTo>
                  <a:lnTo>
                    <a:pt x="118" y="1324"/>
                  </a:lnTo>
                  <a:lnTo>
                    <a:pt x="118" y="1326"/>
                  </a:lnTo>
                  <a:lnTo>
                    <a:pt x="113" y="1326"/>
                  </a:lnTo>
                  <a:lnTo>
                    <a:pt x="106" y="1333"/>
                  </a:lnTo>
                  <a:lnTo>
                    <a:pt x="105" y="1333"/>
                  </a:lnTo>
                  <a:lnTo>
                    <a:pt x="100" y="1338"/>
                  </a:lnTo>
                  <a:lnTo>
                    <a:pt x="96" y="1345"/>
                  </a:lnTo>
                  <a:lnTo>
                    <a:pt x="96" y="1348"/>
                  </a:lnTo>
                  <a:lnTo>
                    <a:pt x="94" y="1353"/>
                  </a:lnTo>
                  <a:lnTo>
                    <a:pt x="91" y="1358"/>
                  </a:lnTo>
                  <a:lnTo>
                    <a:pt x="84" y="1362"/>
                  </a:lnTo>
                  <a:lnTo>
                    <a:pt x="72" y="1365"/>
                  </a:lnTo>
                  <a:lnTo>
                    <a:pt x="64" y="1369"/>
                  </a:lnTo>
                  <a:lnTo>
                    <a:pt x="55" y="1374"/>
                  </a:lnTo>
                  <a:lnTo>
                    <a:pt x="48" y="1379"/>
                  </a:lnTo>
                  <a:lnTo>
                    <a:pt x="43" y="1386"/>
                  </a:lnTo>
                  <a:lnTo>
                    <a:pt x="50" y="1389"/>
                  </a:lnTo>
                  <a:lnTo>
                    <a:pt x="55" y="1394"/>
                  </a:lnTo>
                  <a:lnTo>
                    <a:pt x="57" y="1403"/>
                  </a:lnTo>
                  <a:lnTo>
                    <a:pt x="57" y="1413"/>
                  </a:lnTo>
                  <a:lnTo>
                    <a:pt x="64" y="1427"/>
                  </a:lnTo>
                  <a:lnTo>
                    <a:pt x="70" y="1440"/>
                  </a:lnTo>
                  <a:lnTo>
                    <a:pt x="70" y="1468"/>
                  </a:lnTo>
                  <a:lnTo>
                    <a:pt x="74" y="1468"/>
                  </a:lnTo>
                  <a:lnTo>
                    <a:pt x="76" y="1469"/>
                  </a:lnTo>
                  <a:lnTo>
                    <a:pt x="76" y="1473"/>
                  </a:lnTo>
                  <a:lnTo>
                    <a:pt x="77" y="1474"/>
                  </a:lnTo>
                  <a:lnTo>
                    <a:pt x="81" y="1474"/>
                  </a:lnTo>
                  <a:lnTo>
                    <a:pt x="84" y="1474"/>
                  </a:lnTo>
                  <a:lnTo>
                    <a:pt x="84" y="1480"/>
                  </a:lnTo>
                  <a:lnTo>
                    <a:pt x="84" y="1485"/>
                  </a:lnTo>
                  <a:lnTo>
                    <a:pt x="84" y="1490"/>
                  </a:lnTo>
                  <a:lnTo>
                    <a:pt x="84" y="1495"/>
                  </a:lnTo>
                  <a:lnTo>
                    <a:pt x="88" y="1495"/>
                  </a:lnTo>
                  <a:lnTo>
                    <a:pt x="91" y="1495"/>
                  </a:lnTo>
                  <a:lnTo>
                    <a:pt x="91" y="1497"/>
                  </a:lnTo>
                  <a:lnTo>
                    <a:pt x="91" y="1502"/>
                  </a:lnTo>
                  <a:lnTo>
                    <a:pt x="91" y="1509"/>
                  </a:lnTo>
                  <a:lnTo>
                    <a:pt x="93" y="1510"/>
                  </a:lnTo>
                  <a:lnTo>
                    <a:pt x="94" y="1510"/>
                  </a:lnTo>
                  <a:lnTo>
                    <a:pt x="96" y="1512"/>
                  </a:lnTo>
                  <a:lnTo>
                    <a:pt x="98" y="1515"/>
                  </a:lnTo>
                  <a:lnTo>
                    <a:pt x="98" y="1522"/>
                  </a:lnTo>
                  <a:lnTo>
                    <a:pt x="98" y="1529"/>
                  </a:lnTo>
                  <a:lnTo>
                    <a:pt x="103" y="1532"/>
                  </a:lnTo>
                  <a:lnTo>
                    <a:pt x="108" y="1536"/>
                  </a:lnTo>
                  <a:lnTo>
                    <a:pt x="110" y="1543"/>
                  </a:lnTo>
                  <a:lnTo>
                    <a:pt x="111" y="1549"/>
                  </a:lnTo>
                  <a:lnTo>
                    <a:pt x="111" y="1584"/>
                  </a:lnTo>
                  <a:lnTo>
                    <a:pt x="106" y="1592"/>
                  </a:lnTo>
                  <a:lnTo>
                    <a:pt x="101" y="1599"/>
                  </a:lnTo>
                  <a:lnTo>
                    <a:pt x="88" y="1611"/>
                  </a:lnTo>
                  <a:lnTo>
                    <a:pt x="81" y="1618"/>
                  </a:lnTo>
                  <a:lnTo>
                    <a:pt x="76" y="1624"/>
                  </a:lnTo>
                  <a:lnTo>
                    <a:pt x="72" y="1635"/>
                  </a:lnTo>
                  <a:lnTo>
                    <a:pt x="70" y="1645"/>
                  </a:lnTo>
                  <a:lnTo>
                    <a:pt x="72" y="1648"/>
                  </a:lnTo>
                  <a:lnTo>
                    <a:pt x="76" y="1650"/>
                  </a:lnTo>
                  <a:lnTo>
                    <a:pt x="79" y="1652"/>
                  </a:lnTo>
                  <a:lnTo>
                    <a:pt x="84" y="1652"/>
                  </a:lnTo>
                  <a:lnTo>
                    <a:pt x="88" y="1653"/>
                  </a:lnTo>
                  <a:lnTo>
                    <a:pt x="89" y="1657"/>
                  </a:lnTo>
                  <a:lnTo>
                    <a:pt x="91" y="1660"/>
                  </a:lnTo>
                  <a:lnTo>
                    <a:pt x="91" y="1665"/>
                  </a:lnTo>
                  <a:lnTo>
                    <a:pt x="81" y="1665"/>
                  </a:lnTo>
                  <a:lnTo>
                    <a:pt x="72" y="1667"/>
                  </a:lnTo>
                  <a:lnTo>
                    <a:pt x="67" y="1672"/>
                  </a:lnTo>
                  <a:lnTo>
                    <a:pt x="64" y="1679"/>
                  </a:lnTo>
                  <a:lnTo>
                    <a:pt x="55" y="1681"/>
                  </a:lnTo>
                  <a:lnTo>
                    <a:pt x="52" y="1682"/>
                  </a:lnTo>
                  <a:lnTo>
                    <a:pt x="50" y="1686"/>
                  </a:lnTo>
                  <a:lnTo>
                    <a:pt x="43" y="1688"/>
                  </a:lnTo>
                  <a:lnTo>
                    <a:pt x="36" y="1689"/>
                  </a:lnTo>
                  <a:lnTo>
                    <a:pt x="24" y="1694"/>
                  </a:lnTo>
                  <a:lnTo>
                    <a:pt x="14" y="1701"/>
                  </a:lnTo>
                  <a:lnTo>
                    <a:pt x="2" y="1706"/>
                  </a:lnTo>
                  <a:lnTo>
                    <a:pt x="0" y="1717"/>
                  </a:lnTo>
                  <a:lnTo>
                    <a:pt x="2" y="1723"/>
                  </a:lnTo>
                  <a:lnTo>
                    <a:pt x="4" y="1739"/>
                  </a:lnTo>
                  <a:lnTo>
                    <a:pt x="9" y="1751"/>
                  </a:lnTo>
                  <a:lnTo>
                    <a:pt x="16" y="1761"/>
                  </a:lnTo>
                  <a:lnTo>
                    <a:pt x="29" y="1761"/>
                  </a:lnTo>
                  <a:lnTo>
                    <a:pt x="31" y="1769"/>
                  </a:lnTo>
                  <a:lnTo>
                    <a:pt x="33" y="1773"/>
                  </a:lnTo>
                  <a:lnTo>
                    <a:pt x="36" y="1775"/>
                  </a:lnTo>
                  <a:lnTo>
                    <a:pt x="38" y="1781"/>
                  </a:lnTo>
                  <a:lnTo>
                    <a:pt x="41" y="1786"/>
                  </a:lnTo>
                  <a:lnTo>
                    <a:pt x="43" y="1793"/>
                  </a:lnTo>
                  <a:lnTo>
                    <a:pt x="43" y="1802"/>
                  </a:lnTo>
                  <a:lnTo>
                    <a:pt x="43" y="1805"/>
                  </a:lnTo>
                  <a:lnTo>
                    <a:pt x="41" y="1807"/>
                  </a:lnTo>
                  <a:lnTo>
                    <a:pt x="38" y="1807"/>
                  </a:lnTo>
                  <a:lnTo>
                    <a:pt x="35" y="1807"/>
                  </a:lnTo>
                  <a:lnTo>
                    <a:pt x="29" y="1809"/>
                  </a:lnTo>
                  <a:lnTo>
                    <a:pt x="24" y="1812"/>
                  </a:lnTo>
                  <a:lnTo>
                    <a:pt x="23" y="1815"/>
                  </a:lnTo>
                  <a:lnTo>
                    <a:pt x="21" y="1821"/>
                  </a:lnTo>
                  <a:lnTo>
                    <a:pt x="19" y="1822"/>
                  </a:lnTo>
                  <a:lnTo>
                    <a:pt x="16" y="1822"/>
                  </a:lnTo>
                  <a:lnTo>
                    <a:pt x="16" y="1836"/>
                  </a:lnTo>
                  <a:lnTo>
                    <a:pt x="19" y="1838"/>
                  </a:lnTo>
                  <a:lnTo>
                    <a:pt x="23" y="1839"/>
                  </a:lnTo>
                  <a:lnTo>
                    <a:pt x="26" y="1841"/>
                  </a:lnTo>
                  <a:lnTo>
                    <a:pt x="29" y="1843"/>
                  </a:lnTo>
                  <a:lnTo>
                    <a:pt x="35" y="1845"/>
                  </a:lnTo>
                  <a:lnTo>
                    <a:pt x="36" y="1846"/>
                  </a:lnTo>
                  <a:lnTo>
                    <a:pt x="36" y="1850"/>
                  </a:lnTo>
                  <a:lnTo>
                    <a:pt x="41" y="1851"/>
                  </a:lnTo>
                  <a:lnTo>
                    <a:pt x="43" y="1853"/>
                  </a:lnTo>
                  <a:lnTo>
                    <a:pt x="43" y="1856"/>
                  </a:lnTo>
                  <a:lnTo>
                    <a:pt x="52" y="1858"/>
                  </a:lnTo>
                  <a:lnTo>
                    <a:pt x="55" y="1860"/>
                  </a:lnTo>
                  <a:lnTo>
                    <a:pt x="57" y="1863"/>
                  </a:lnTo>
                  <a:lnTo>
                    <a:pt x="62" y="1865"/>
                  </a:lnTo>
                  <a:lnTo>
                    <a:pt x="64" y="1867"/>
                  </a:lnTo>
                  <a:lnTo>
                    <a:pt x="64" y="1870"/>
                  </a:lnTo>
                  <a:lnTo>
                    <a:pt x="62" y="1880"/>
                  </a:lnTo>
                  <a:lnTo>
                    <a:pt x="64" y="1889"/>
                  </a:lnTo>
                  <a:lnTo>
                    <a:pt x="67" y="1896"/>
                  </a:lnTo>
                  <a:lnTo>
                    <a:pt x="70" y="1901"/>
                  </a:lnTo>
                  <a:lnTo>
                    <a:pt x="77" y="1911"/>
                  </a:lnTo>
                  <a:lnTo>
                    <a:pt x="82" y="1918"/>
                  </a:lnTo>
                  <a:lnTo>
                    <a:pt x="84" y="1925"/>
                  </a:lnTo>
                  <a:lnTo>
                    <a:pt x="82" y="1930"/>
                  </a:lnTo>
                  <a:lnTo>
                    <a:pt x="81" y="1932"/>
                  </a:lnTo>
                  <a:lnTo>
                    <a:pt x="76" y="1937"/>
                  </a:lnTo>
                  <a:lnTo>
                    <a:pt x="72" y="1938"/>
                  </a:lnTo>
                  <a:lnTo>
                    <a:pt x="70" y="1942"/>
                  </a:lnTo>
                  <a:lnTo>
                    <a:pt x="69" y="1947"/>
                  </a:lnTo>
                  <a:lnTo>
                    <a:pt x="70" y="1952"/>
                  </a:lnTo>
                  <a:lnTo>
                    <a:pt x="72" y="1955"/>
                  </a:lnTo>
                  <a:lnTo>
                    <a:pt x="74" y="1957"/>
                  </a:lnTo>
                  <a:lnTo>
                    <a:pt x="79" y="1961"/>
                  </a:lnTo>
                  <a:lnTo>
                    <a:pt x="86" y="1962"/>
                  </a:lnTo>
                  <a:lnTo>
                    <a:pt x="91" y="1966"/>
                  </a:lnTo>
                  <a:lnTo>
                    <a:pt x="91" y="1971"/>
                  </a:lnTo>
                  <a:lnTo>
                    <a:pt x="94" y="1973"/>
                  </a:lnTo>
                  <a:lnTo>
                    <a:pt x="100" y="1978"/>
                  </a:lnTo>
                  <a:lnTo>
                    <a:pt x="103" y="1979"/>
                  </a:lnTo>
                  <a:lnTo>
                    <a:pt x="105" y="1983"/>
                  </a:lnTo>
                  <a:lnTo>
                    <a:pt x="105" y="1988"/>
                  </a:lnTo>
                  <a:lnTo>
                    <a:pt x="105" y="1993"/>
                  </a:lnTo>
                  <a:lnTo>
                    <a:pt x="105" y="1998"/>
                  </a:lnTo>
                  <a:lnTo>
                    <a:pt x="103" y="2003"/>
                  </a:lnTo>
                  <a:lnTo>
                    <a:pt x="100" y="2012"/>
                  </a:lnTo>
                  <a:lnTo>
                    <a:pt x="96" y="2020"/>
                  </a:lnTo>
                  <a:lnTo>
                    <a:pt x="96" y="2027"/>
                  </a:lnTo>
                  <a:lnTo>
                    <a:pt x="98" y="2034"/>
                  </a:lnTo>
                  <a:lnTo>
                    <a:pt x="103" y="2037"/>
                  </a:lnTo>
                  <a:lnTo>
                    <a:pt x="108" y="2041"/>
                  </a:lnTo>
                  <a:lnTo>
                    <a:pt x="110" y="2048"/>
                  </a:lnTo>
                  <a:lnTo>
                    <a:pt x="111" y="2054"/>
                  </a:lnTo>
                  <a:lnTo>
                    <a:pt x="125" y="2054"/>
                  </a:lnTo>
                  <a:lnTo>
                    <a:pt x="122" y="2061"/>
                  </a:lnTo>
                  <a:lnTo>
                    <a:pt x="117" y="2066"/>
                  </a:lnTo>
                  <a:lnTo>
                    <a:pt x="111" y="2071"/>
                  </a:lnTo>
                  <a:lnTo>
                    <a:pt x="105" y="2075"/>
                  </a:lnTo>
                  <a:lnTo>
                    <a:pt x="91" y="2082"/>
                  </a:lnTo>
                  <a:lnTo>
                    <a:pt x="77" y="2088"/>
                  </a:lnTo>
                  <a:lnTo>
                    <a:pt x="77" y="2094"/>
                  </a:lnTo>
                  <a:lnTo>
                    <a:pt x="76" y="2097"/>
                  </a:lnTo>
                  <a:lnTo>
                    <a:pt x="72" y="2099"/>
                  </a:lnTo>
                  <a:lnTo>
                    <a:pt x="69" y="2100"/>
                  </a:lnTo>
                  <a:lnTo>
                    <a:pt x="60" y="2102"/>
                  </a:lnTo>
                  <a:lnTo>
                    <a:pt x="58" y="2106"/>
                  </a:lnTo>
                  <a:lnTo>
                    <a:pt x="57" y="2109"/>
                  </a:lnTo>
                  <a:lnTo>
                    <a:pt x="52" y="2112"/>
                  </a:lnTo>
                  <a:lnTo>
                    <a:pt x="45" y="2114"/>
                  </a:lnTo>
                  <a:lnTo>
                    <a:pt x="40" y="2117"/>
                  </a:lnTo>
                  <a:lnTo>
                    <a:pt x="36" y="2119"/>
                  </a:lnTo>
                  <a:lnTo>
                    <a:pt x="36" y="2123"/>
                  </a:lnTo>
                  <a:lnTo>
                    <a:pt x="36" y="2126"/>
                  </a:lnTo>
                  <a:lnTo>
                    <a:pt x="35" y="2128"/>
                  </a:lnTo>
                  <a:lnTo>
                    <a:pt x="29" y="2129"/>
                  </a:lnTo>
                  <a:lnTo>
                    <a:pt x="23" y="2129"/>
                  </a:lnTo>
                  <a:lnTo>
                    <a:pt x="21" y="2143"/>
                  </a:lnTo>
                  <a:lnTo>
                    <a:pt x="19" y="2148"/>
                  </a:lnTo>
                  <a:lnTo>
                    <a:pt x="17" y="2150"/>
                  </a:lnTo>
                  <a:lnTo>
                    <a:pt x="16" y="2150"/>
                  </a:lnTo>
                  <a:lnTo>
                    <a:pt x="16" y="2155"/>
                  </a:lnTo>
                  <a:lnTo>
                    <a:pt x="17" y="2160"/>
                  </a:lnTo>
                  <a:lnTo>
                    <a:pt x="21" y="2169"/>
                  </a:lnTo>
                  <a:lnTo>
                    <a:pt x="24" y="2177"/>
                  </a:lnTo>
                  <a:lnTo>
                    <a:pt x="24" y="2184"/>
                  </a:lnTo>
                  <a:lnTo>
                    <a:pt x="23" y="2191"/>
                  </a:lnTo>
                  <a:lnTo>
                    <a:pt x="28" y="2192"/>
                  </a:lnTo>
                  <a:lnTo>
                    <a:pt x="31" y="2194"/>
                  </a:lnTo>
                  <a:lnTo>
                    <a:pt x="35" y="2199"/>
                  </a:lnTo>
                  <a:lnTo>
                    <a:pt x="36" y="2204"/>
                  </a:lnTo>
                  <a:lnTo>
                    <a:pt x="36" y="2218"/>
                  </a:lnTo>
                  <a:lnTo>
                    <a:pt x="36" y="2232"/>
                  </a:lnTo>
                  <a:lnTo>
                    <a:pt x="40" y="2232"/>
                  </a:lnTo>
                  <a:lnTo>
                    <a:pt x="43" y="2233"/>
                  </a:lnTo>
                  <a:lnTo>
                    <a:pt x="47" y="2239"/>
                  </a:lnTo>
                  <a:lnTo>
                    <a:pt x="47" y="2245"/>
                  </a:lnTo>
                  <a:lnTo>
                    <a:pt x="50" y="2252"/>
                  </a:lnTo>
                  <a:lnTo>
                    <a:pt x="53" y="2252"/>
                  </a:lnTo>
                  <a:lnTo>
                    <a:pt x="57" y="2252"/>
                  </a:lnTo>
                  <a:lnTo>
                    <a:pt x="57" y="2256"/>
                  </a:lnTo>
                  <a:lnTo>
                    <a:pt x="57" y="2259"/>
                  </a:lnTo>
                  <a:lnTo>
                    <a:pt x="60" y="2259"/>
                  </a:lnTo>
                  <a:lnTo>
                    <a:pt x="64" y="2259"/>
                  </a:lnTo>
                  <a:lnTo>
                    <a:pt x="64" y="2262"/>
                  </a:lnTo>
                  <a:lnTo>
                    <a:pt x="64" y="2266"/>
                  </a:lnTo>
                  <a:lnTo>
                    <a:pt x="64" y="2269"/>
                  </a:lnTo>
                  <a:lnTo>
                    <a:pt x="64" y="2273"/>
                  </a:lnTo>
                  <a:lnTo>
                    <a:pt x="67" y="2274"/>
                  </a:lnTo>
                  <a:lnTo>
                    <a:pt x="70" y="2276"/>
                  </a:lnTo>
                  <a:lnTo>
                    <a:pt x="74" y="2278"/>
                  </a:lnTo>
                  <a:lnTo>
                    <a:pt x="77" y="2279"/>
                  </a:lnTo>
                  <a:lnTo>
                    <a:pt x="82" y="2281"/>
                  </a:lnTo>
                  <a:lnTo>
                    <a:pt x="84" y="2283"/>
                  </a:lnTo>
                  <a:lnTo>
                    <a:pt x="84" y="2286"/>
                  </a:lnTo>
                  <a:lnTo>
                    <a:pt x="89" y="2288"/>
                  </a:lnTo>
                  <a:lnTo>
                    <a:pt x="91" y="2290"/>
                  </a:lnTo>
                  <a:lnTo>
                    <a:pt x="91" y="2293"/>
                  </a:lnTo>
                  <a:lnTo>
                    <a:pt x="98" y="2291"/>
                  </a:lnTo>
                  <a:lnTo>
                    <a:pt x="101" y="2293"/>
                  </a:lnTo>
                  <a:lnTo>
                    <a:pt x="105" y="2295"/>
                  </a:lnTo>
                  <a:lnTo>
                    <a:pt x="105" y="2300"/>
                  </a:lnTo>
                  <a:lnTo>
                    <a:pt x="105" y="2310"/>
                  </a:lnTo>
                  <a:lnTo>
                    <a:pt x="105" y="2320"/>
                  </a:lnTo>
                  <a:lnTo>
                    <a:pt x="105" y="2327"/>
                  </a:lnTo>
                  <a:lnTo>
                    <a:pt x="103" y="2332"/>
                  </a:lnTo>
                  <a:lnTo>
                    <a:pt x="101" y="2334"/>
                  </a:lnTo>
                  <a:lnTo>
                    <a:pt x="96" y="2339"/>
                  </a:lnTo>
                  <a:lnTo>
                    <a:pt x="93" y="2341"/>
                  </a:lnTo>
                  <a:lnTo>
                    <a:pt x="91" y="2344"/>
                  </a:lnTo>
                  <a:lnTo>
                    <a:pt x="89" y="2349"/>
                  </a:lnTo>
                  <a:lnTo>
                    <a:pt x="91" y="2355"/>
                  </a:lnTo>
                  <a:lnTo>
                    <a:pt x="93" y="2361"/>
                  </a:lnTo>
                  <a:lnTo>
                    <a:pt x="91" y="2365"/>
                  </a:lnTo>
                  <a:lnTo>
                    <a:pt x="88" y="2367"/>
                  </a:lnTo>
                  <a:lnTo>
                    <a:pt x="84" y="2368"/>
                  </a:lnTo>
                  <a:lnTo>
                    <a:pt x="81" y="2370"/>
                  </a:lnTo>
                  <a:lnTo>
                    <a:pt x="77" y="2372"/>
                  </a:lnTo>
                  <a:lnTo>
                    <a:pt x="76" y="2375"/>
                  </a:lnTo>
                  <a:lnTo>
                    <a:pt x="77" y="2382"/>
                  </a:lnTo>
                  <a:lnTo>
                    <a:pt x="69" y="2387"/>
                  </a:lnTo>
                  <a:lnTo>
                    <a:pt x="62" y="2394"/>
                  </a:lnTo>
                  <a:lnTo>
                    <a:pt x="58" y="2397"/>
                  </a:lnTo>
                  <a:lnTo>
                    <a:pt x="57" y="2402"/>
                  </a:lnTo>
                  <a:lnTo>
                    <a:pt x="57" y="2409"/>
                  </a:lnTo>
                  <a:lnTo>
                    <a:pt x="57" y="2416"/>
                  </a:lnTo>
                  <a:lnTo>
                    <a:pt x="50" y="2416"/>
                  </a:lnTo>
                  <a:lnTo>
                    <a:pt x="52" y="2423"/>
                  </a:lnTo>
                  <a:lnTo>
                    <a:pt x="53" y="2430"/>
                  </a:lnTo>
                  <a:lnTo>
                    <a:pt x="58" y="2442"/>
                  </a:lnTo>
                  <a:lnTo>
                    <a:pt x="65" y="2452"/>
                  </a:lnTo>
                  <a:lnTo>
                    <a:pt x="70" y="2464"/>
                  </a:lnTo>
                  <a:lnTo>
                    <a:pt x="72" y="2469"/>
                  </a:lnTo>
                  <a:lnTo>
                    <a:pt x="74" y="2472"/>
                  </a:lnTo>
                  <a:lnTo>
                    <a:pt x="81" y="2477"/>
                  </a:lnTo>
                  <a:lnTo>
                    <a:pt x="88" y="2483"/>
                  </a:lnTo>
                  <a:lnTo>
                    <a:pt x="89" y="2486"/>
                  </a:lnTo>
                  <a:lnTo>
                    <a:pt x="91" y="2491"/>
                  </a:lnTo>
                  <a:lnTo>
                    <a:pt x="94" y="2493"/>
                  </a:lnTo>
                  <a:lnTo>
                    <a:pt x="98" y="2495"/>
                  </a:lnTo>
                  <a:lnTo>
                    <a:pt x="100" y="2503"/>
                  </a:lnTo>
                  <a:lnTo>
                    <a:pt x="101" y="2506"/>
                  </a:lnTo>
                  <a:lnTo>
                    <a:pt x="103" y="2510"/>
                  </a:lnTo>
                  <a:lnTo>
                    <a:pt x="106" y="2512"/>
                  </a:lnTo>
                  <a:lnTo>
                    <a:pt x="111" y="2512"/>
                  </a:lnTo>
                  <a:lnTo>
                    <a:pt x="110" y="2518"/>
                  </a:lnTo>
                  <a:lnTo>
                    <a:pt x="111" y="2524"/>
                  </a:lnTo>
                  <a:lnTo>
                    <a:pt x="115" y="2532"/>
                  </a:lnTo>
                  <a:lnTo>
                    <a:pt x="118" y="2541"/>
                  </a:lnTo>
                  <a:lnTo>
                    <a:pt x="118" y="2546"/>
                  </a:lnTo>
                  <a:lnTo>
                    <a:pt x="118" y="2553"/>
                  </a:lnTo>
                  <a:lnTo>
                    <a:pt x="122" y="2561"/>
                  </a:lnTo>
                  <a:lnTo>
                    <a:pt x="129" y="2566"/>
                  </a:lnTo>
                  <a:lnTo>
                    <a:pt x="134" y="2573"/>
                  </a:lnTo>
                  <a:lnTo>
                    <a:pt x="140" y="2578"/>
                  </a:lnTo>
                  <a:lnTo>
                    <a:pt x="158" y="2585"/>
                  </a:lnTo>
                  <a:lnTo>
                    <a:pt x="173" y="2593"/>
                  </a:lnTo>
                  <a:lnTo>
                    <a:pt x="180" y="2593"/>
                  </a:lnTo>
                  <a:lnTo>
                    <a:pt x="186" y="2592"/>
                  </a:lnTo>
                  <a:lnTo>
                    <a:pt x="198" y="2588"/>
                  </a:lnTo>
                  <a:lnTo>
                    <a:pt x="210" y="2585"/>
                  </a:lnTo>
                  <a:lnTo>
                    <a:pt x="219" y="2585"/>
                  </a:lnTo>
                  <a:lnTo>
                    <a:pt x="227" y="2587"/>
                  </a:lnTo>
                  <a:lnTo>
                    <a:pt x="226" y="2593"/>
                  </a:lnTo>
                  <a:lnTo>
                    <a:pt x="226" y="2599"/>
                  </a:lnTo>
                  <a:lnTo>
                    <a:pt x="229" y="2604"/>
                  </a:lnTo>
                  <a:lnTo>
                    <a:pt x="231" y="2607"/>
                  </a:lnTo>
                  <a:lnTo>
                    <a:pt x="236" y="2612"/>
                  </a:lnTo>
                  <a:lnTo>
                    <a:pt x="239" y="2617"/>
                  </a:lnTo>
                  <a:lnTo>
                    <a:pt x="241" y="2621"/>
                  </a:lnTo>
                  <a:lnTo>
                    <a:pt x="255" y="2621"/>
                  </a:lnTo>
                  <a:lnTo>
                    <a:pt x="265" y="2621"/>
                  </a:lnTo>
                  <a:lnTo>
                    <a:pt x="273" y="2621"/>
                  </a:lnTo>
                  <a:lnTo>
                    <a:pt x="287" y="2626"/>
                  </a:lnTo>
                  <a:lnTo>
                    <a:pt x="301" y="2631"/>
                  </a:lnTo>
                  <a:lnTo>
                    <a:pt x="308" y="2633"/>
                  </a:lnTo>
                  <a:lnTo>
                    <a:pt x="316" y="2634"/>
                  </a:lnTo>
                  <a:lnTo>
                    <a:pt x="337" y="2621"/>
                  </a:lnTo>
                  <a:lnTo>
                    <a:pt x="357" y="2607"/>
                  </a:lnTo>
                  <a:lnTo>
                    <a:pt x="359" y="2612"/>
                  </a:lnTo>
                  <a:lnTo>
                    <a:pt x="362" y="2616"/>
                  </a:lnTo>
                  <a:lnTo>
                    <a:pt x="366" y="2619"/>
                  </a:lnTo>
                  <a:lnTo>
                    <a:pt x="371" y="2621"/>
                  </a:lnTo>
                  <a:lnTo>
                    <a:pt x="374" y="2621"/>
                  </a:lnTo>
                  <a:lnTo>
                    <a:pt x="376" y="2622"/>
                  </a:lnTo>
                  <a:lnTo>
                    <a:pt x="376" y="2626"/>
                  </a:lnTo>
                  <a:lnTo>
                    <a:pt x="377" y="2628"/>
                  </a:lnTo>
                  <a:lnTo>
                    <a:pt x="381" y="2628"/>
                  </a:lnTo>
                  <a:lnTo>
                    <a:pt x="384" y="2628"/>
                  </a:lnTo>
                  <a:lnTo>
                    <a:pt x="384" y="2631"/>
                  </a:lnTo>
                  <a:lnTo>
                    <a:pt x="384" y="2634"/>
                  </a:lnTo>
                  <a:lnTo>
                    <a:pt x="388" y="2634"/>
                  </a:lnTo>
                  <a:lnTo>
                    <a:pt x="391" y="2634"/>
                  </a:lnTo>
                  <a:lnTo>
                    <a:pt x="395" y="2634"/>
                  </a:lnTo>
                  <a:lnTo>
                    <a:pt x="398" y="2634"/>
                  </a:lnTo>
                  <a:lnTo>
                    <a:pt x="400" y="2639"/>
                  </a:lnTo>
                  <a:lnTo>
                    <a:pt x="401" y="2641"/>
                  </a:lnTo>
                  <a:lnTo>
                    <a:pt x="405" y="2641"/>
                  </a:lnTo>
                  <a:lnTo>
                    <a:pt x="412" y="2641"/>
                  </a:lnTo>
                  <a:lnTo>
                    <a:pt x="418" y="2639"/>
                  </a:lnTo>
                  <a:lnTo>
                    <a:pt x="424" y="2636"/>
                  </a:lnTo>
                  <a:lnTo>
                    <a:pt x="430" y="2634"/>
                  </a:lnTo>
                  <a:lnTo>
                    <a:pt x="439" y="2634"/>
                  </a:lnTo>
                  <a:lnTo>
                    <a:pt x="441" y="2638"/>
                  </a:lnTo>
                  <a:lnTo>
                    <a:pt x="444" y="2639"/>
                  </a:lnTo>
                  <a:lnTo>
                    <a:pt x="447" y="2641"/>
                  </a:lnTo>
                  <a:lnTo>
                    <a:pt x="452" y="2641"/>
                  </a:lnTo>
                  <a:lnTo>
                    <a:pt x="458" y="2643"/>
                  </a:lnTo>
                  <a:lnTo>
                    <a:pt x="461" y="2646"/>
                  </a:lnTo>
                  <a:lnTo>
                    <a:pt x="466" y="2648"/>
                  </a:lnTo>
                  <a:lnTo>
                    <a:pt x="473" y="2648"/>
                  </a:lnTo>
                  <a:lnTo>
                    <a:pt x="514" y="2648"/>
                  </a:lnTo>
                  <a:lnTo>
                    <a:pt x="516" y="2655"/>
                  </a:lnTo>
                  <a:lnTo>
                    <a:pt x="519" y="2658"/>
                  </a:lnTo>
                  <a:lnTo>
                    <a:pt x="521" y="2663"/>
                  </a:lnTo>
                  <a:lnTo>
                    <a:pt x="521" y="2668"/>
                  </a:lnTo>
                  <a:lnTo>
                    <a:pt x="528" y="2667"/>
                  </a:lnTo>
                  <a:lnTo>
                    <a:pt x="534" y="2667"/>
                  </a:lnTo>
                  <a:lnTo>
                    <a:pt x="543" y="2670"/>
                  </a:lnTo>
                  <a:lnTo>
                    <a:pt x="551" y="2674"/>
                  </a:lnTo>
                  <a:lnTo>
                    <a:pt x="557" y="2675"/>
                  </a:lnTo>
                  <a:lnTo>
                    <a:pt x="562" y="2675"/>
                  </a:lnTo>
                  <a:lnTo>
                    <a:pt x="562" y="2679"/>
                  </a:lnTo>
                  <a:lnTo>
                    <a:pt x="563" y="2680"/>
                  </a:lnTo>
                  <a:lnTo>
                    <a:pt x="569" y="2682"/>
                  </a:lnTo>
                  <a:lnTo>
                    <a:pt x="572" y="2686"/>
                  </a:lnTo>
                  <a:lnTo>
                    <a:pt x="574" y="2687"/>
                  </a:lnTo>
                  <a:lnTo>
                    <a:pt x="575" y="2689"/>
                  </a:lnTo>
                  <a:lnTo>
                    <a:pt x="580" y="2691"/>
                  </a:lnTo>
                  <a:lnTo>
                    <a:pt x="584" y="2694"/>
                  </a:lnTo>
                  <a:lnTo>
                    <a:pt x="589" y="2696"/>
                  </a:lnTo>
                  <a:lnTo>
                    <a:pt x="596" y="2696"/>
                  </a:lnTo>
                  <a:lnTo>
                    <a:pt x="596" y="2704"/>
                  </a:lnTo>
                  <a:lnTo>
                    <a:pt x="592" y="2711"/>
                  </a:lnTo>
                  <a:lnTo>
                    <a:pt x="587" y="2716"/>
                  </a:lnTo>
                  <a:lnTo>
                    <a:pt x="582" y="2720"/>
                  </a:lnTo>
                  <a:lnTo>
                    <a:pt x="577" y="2723"/>
                  </a:lnTo>
                  <a:lnTo>
                    <a:pt x="572" y="2728"/>
                  </a:lnTo>
                  <a:lnTo>
                    <a:pt x="569" y="2735"/>
                  </a:lnTo>
                  <a:lnTo>
                    <a:pt x="569" y="2743"/>
                  </a:lnTo>
                  <a:lnTo>
                    <a:pt x="563" y="2745"/>
                  </a:lnTo>
                  <a:lnTo>
                    <a:pt x="558" y="2749"/>
                  </a:lnTo>
                  <a:lnTo>
                    <a:pt x="551" y="2757"/>
                  </a:lnTo>
                  <a:lnTo>
                    <a:pt x="546" y="2767"/>
                  </a:lnTo>
                  <a:lnTo>
                    <a:pt x="541" y="2778"/>
                  </a:lnTo>
                  <a:lnTo>
                    <a:pt x="541" y="2781"/>
                  </a:lnTo>
                  <a:lnTo>
                    <a:pt x="541" y="2784"/>
                  </a:lnTo>
                  <a:lnTo>
                    <a:pt x="538" y="2784"/>
                  </a:lnTo>
                  <a:lnTo>
                    <a:pt x="534" y="2784"/>
                  </a:lnTo>
                  <a:lnTo>
                    <a:pt x="534" y="2788"/>
                  </a:lnTo>
                  <a:lnTo>
                    <a:pt x="534" y="2791"/>
                  </a:lnTo>
                  <a:lnTo>
                    <a:pt x="531" y="2791"/>
                  </a:lnTo>
                  <a:lnTo>
                    <a:pt x="528" y="2791"/>
                  </a:lnTo>
                  <a:lnTo>
                    <a:pt x="528" y="2795"/>
                  </a:lnTo>
                  <a:lnTo>
                    <a:pt x="528" y="2798"/>
                  </a:lnTo>
                  <a:lnTo>
                    <a:pt x="524" y="2798"/>
                  </a:lnTo>
                  <a:lnTo>
                    <a:pt x="521" y="2798"/>
                  </a:lnTo>
                  <a:lnTo>
                    <a:pt x="519" y="2801"/>
                  </a:lnTo>
                  <a:lnTo>
                    <a:pt x="519" y="2807"/>
                  </a:lnTo>
                  <a:lnTo>
                    <a:pt x="517" y="2810"/>
                  </a:lnTo>
                  <a:lnTo>
                    <a:pt x="516" y="2812"/>
                  </a:lnTo>
                  <a:lnTo>
                    <a:pt x="514" y="2812"/>
                  </a:lnTo>
                  <a:lnTo>
                    <a:pt x="512" y="2817"/>
                  </a:lnTo>
                  <a:lnTo>
                    <a:pt x="509" y="2820"/>
                  </a:lnTo>
                  <a:lnTo>
                    <a:pt x="504" y="2822"/>
                  </a:lnTo>
                  <a:lnTo>
                    <a:pt x="500" y="2825"/>
                  </a:lnTo>
                  <a:lnTo>
                    <a:pt x="500" y="2829"/>
                  </a:lnTo>
                  <a:lnTo>
                    <a:pt x="500" y="2832"/>
                  </a:lnTo>
                  <a:lnTo>
                    <a:pt x="497" y="2832"/>
                  </a:lnTo>
                  <a:lnTo>
                    <a:pt x="493" y="2832"/>
                  </a:lnTo>
                  <a:lnTo>
                    <a:pt x="490" y="2839"/>
                  </a:lnTo>
                  <a:lnTo>
                    <a:pt x="487" y="2846"/>
                  </a:lnTo>
                  <a:lnTo>
                    <a:pt x="483" y="2846"/>
                  </a:lnTo>
                  <a:lnTo>
                    <a:pt x="480" y="2846"/>
                  </a:lnTo>
                  <a:lnTo>
                    <a:pt x="480" y="2849"/>
                  </a:lnTo>
                  <a:lnTo>
                    <a:pt x="480" y="2853"/>
                  </a:lnTo>
                  <a:lnTo>
                    <a:pt x="480" y="2856"/>
                  </a:lnTo>
                  <a:lnTo>
                    <a:pt x="480" y="2859"/>
                  </a:lnTo>
                  <a:lnTo>
                    <a:pt x="476" y="2859"/>
                  </a:lnTo>
                  <a:lnTo>
                    <a:pt x="473" y="2859"/>
                  </a:lnTo>
                  <a:lnTo>
                    <a:pt x="473" y="2863"/>
                  </a:lnTo>
                  <a:lnTo>
                    <a:pt x="473" y="2866"/>
                  </a:lnTo>
                  <a:lnTo>
                    <a:pt x="470" y="2866"/>
                  </a:lnTo>
                  <a:lnTo>
                    <a:pt x="466" y="2866"/>
                  </a:lnTo>
                  <a:lnTo>
                    <a:pt x="464" y="2870"/>
                  </a:lnTo>
                  <a:lnTo>
                    <a:pt x="464" y="2875"/>
                  </a:lnTo>
                  <a:lnTo>
                    <a:pt x="463" y="2878"/>
                  </a:lnTo>
                  <a:lnTo>
                    <a:pt x="461" y="2880"/>
                  </a:lnTo>
                  <a:lnTo>
                    <a:pt x="459" y="2880"/>
                  </a:lnTo>
                  <a:lnTo>
                    <a:pt x="459" y="2895"/>
                  </a:lnTo>
                  <a:lnTo>
                    <a:pt x="459" y="2911"/>
                  </a:lnTo>
                  <a:lnTo>
                    <a:pt x="454" y="2936"/>
                  </a:lnTo>
                  <a:lnTo>
                    <a:pt x="449" y="2962"/>
                  </a:lnTo>
                  <a:lnTo>
                    <a:pt x="446" y="2989"/>
                  </a:lnTo>
                  <a:lnTo>
                    <a:pt x="441" y="2989"/>
                  </a:lnTo>
                  <a:lnTo>
                    <a:pt x="437" y="2991"/>
                  </a:lnTo>
                  <a:lnTo>
                    <a:pt x="435" y="2994"/>
                  </a:lnTo>
                  <a:lnTo>
                    <a:pt x="434" y="2998"/>
                  </a:lnTo>
                  <a:lnTo>
                    <a:pt x="432" y="3006"/>
                  </a:lnTo>
                  <a:lnTo>
                    <a:pt x="429" y="3008"/>
                  </a:lnTo>
                  <a:lnTo>
                    <a:pt x="425" y="3010"/>
                  </a:lnTo>
                  <a:lnTo>
                    <a:pt x="424" y="3015"/>
                  </a:lnTo>
                  <a:lnTo>
                    <a:pt x="420" y="3018"/>
                  </a:lnTo>
                  <a:lnTo>
                    <a:pt x="412" y="3023"/>
                  </a:lnTo>
                  <a:lnTo>
                    <a:pt x="412" y="3027"/>
                  </a:lnTo>
                  <a:lnTo>
                    <a:pt x="412" y="3030"/>
                  </a:lnTo>
                  <a:lnTo>
                    <a:pt x="412" y="3034"/>
                  </a:lnTo>
                  <a:lnTo>
                    <a:pt x="412" y="3037"/>
                  </a:lnTo>
                  <a:lnTo>
                    <a:pt x="408" y="3037"/>
                  </a:lnTo>
                  <a:lnTo>
                    <a:pt x="405" y="3037"/>
                  </a:lnTo>
                  <a:lnTo>
                    <a:pt x="405" y="3040"/>
                  </a:lnTo>
                  <a:lnTo>
                    <a:pt x="405" y="3044"/>
                  </a:lnTo>
                  <a:lnTo>
                    <a:pt x="405" y="3047"/>
                  </a:lnTo>
                  <a:lnTo>
                    <a:pt x="405" y="3051"/>
                  </a:lnTo>
                  <a:lnTo>
                    <a:pt x="401" y="3052"/>
                  </a:lnTo>
                  <a:lnTo>
                    <a:pt x="398" y="3054"/>
                  </a:lnTo>
                  <a:lnTo>
                    <a:pt x="393" y="3056"/>
                  </a:lnTo>
                  <a:lnTo>
                    <a:pt x="391" y="3057"/>
                  </a:lnTo>
                  <a:lnTo>
                    <a:pt x="389" y="3063"/>
                  </a:lnTo>
                  <a:lnTo>
                    <a:pt x="388" y="3066"/>
                  </a:lnTo>
                  <a:lnTo>
                    <a:pt x="381" y="3071"/>
                  </a:lnTo>
                  <a:lnTo>
                    <a:pt x="374" y="3076"/>
                  </a:lnTo>
                  <a:lnTo>
                    <a:pt x="372" y="3080"/>
                  </a:lnTo>
                  <a:lnTo>
                    <a:pt x="371" y="3085"/>
                  </a:lnTo>
                  <a:lnTo>
                    <a:pt x="372" y="3085"/>
                  </a:lnTo>
                  <a:lnTo>
                    <a:pt x="374" y="3086"/>
                  </a:lnTo>
                  <a:lnTo>
                    <a:pt x="376" y="3092"/>
                  </a:lnTo>
                  <a:lnTo>
                    <a:pt x="376" y="3095"/>
                  </a:lnTo>
                  <a:lnTo>
                    <a:pt x="374" y="3097"/>
                  </a:lnTo>
                  <a:lnTo>
                    <a:pt x="371" y="3098"/>
                  </a:lnTo>
                  <a:lnTo>
                    <a:pt x="369" y="3107"/>
                  </a:lnTo>
                  <a:lnTo>
                    <a:pt x="371" y="3114"/>
                  </a:lnTo>
                  <a:lnTo>
                    <a:pt x="374" y="3126"/>
                  </a:lnTo>
                  <a:lnTo>
                    <a:pt x="377" y="3138"/>
                  </a:lnTo>
                  <a:lnTo>
                    <a:pt x="377" y="3144"/>
                  </a:lnTo>
                  <a:lnTo>
                    <a:pt x="377" y="3153"/>
                  </a:lnTo>
                  <a:lnTo>
                    <a:pt x="371" y="3180"/>
                  </a:lnTo>
                  <a:lnTo>
                    <a:pt x="364" y="3208"/>
                  </a:lnTo>
                  <a:lnTo>
                    <a:pt x="364" y="3231"/>
                  </a:lnTo>
                  <a:lnTo>
                    <a:pt x="364" y="3242"/>
                  </a:lnTo>
                  <a:lnTo>
                    <a:pt x="364" y="3248"/>
                  </a:lnTo>
                  <a:lnTo>
                    <a:pt x="362" y="3255"/>
                  </a:lnTo>
                  <a:lnTo>
                    <a:pt x="359" y="3260"/>
                  </a:lnTo>
                  <a:lnTo>
                    <a:pt x="357" y="3267"/>
                  </a:lnTo>
                  <a:lnTo>
                    <a:pt x="357" y="3276"/>
                  </a:lnTo>
                  <a:lnTo>
                    <a:pt x="360" y="3281"/>
                  </a:lnTo>
                  <a:lnTo>
                    <a:pt x="362" y="3283"/>
                  </a:lnTo>
                  <a:lnTo>
                    <a:pt x="364" y="3283"/>
                  </a:lnTo>
                  <a:lnTo>
                    <a:pt x="362" y="3286"/>
                  </a:lnTo>
                  <a:lnTo>
                    <a:pt x="360" y="3288"/>
                  </a:lnTo>
                  <a:lnTo>
                    <a:pt x="359" y="3288"/>
                  </a:lnTo>
                  <a:lnTo>
                    <a:pt x="357" y="3289"/>
                  </a:lnTo>
                  <a:lnTo>
                    <a:pt x="355" y="3294"/>
                  </a:lnTo>
                  <a:lnTo>
                    <a:pt x="357" y="3300"/>
                  </a:lnTo>
                  <a:lnTo>
                    <a:pt x="357" y="3305"/>
                  </a:lnTo>
                  <a:lnTo>
                    <a:pt x="357" y="3310"/>
                  </a:lnTo>
                  <a:lnTo>
                    <a:pt x="362" y="3313"/>
                  </a:lnTo>
                  <a:lnTo>
                    <a:pt x="369" y="3315"/>
                  </a:lnTo>
                  <a:lnTo>
                    <a:pt x="384" y="3317"/>
                  </a:lnTo>
                  <a:lnTo>
                    <a:pt x="412" y="3323"/>
                  </a:lnTo>
                  <a:lnTo>
                    <a:pt x="425" y="3325"/>
                  </a:lnTo>
                  <a:lnTo>
                    <a:pt x="439" y="3323"/>
                  </a:lnTo>
                  <a:lnTo>
                    <a:pt x="439" y="3320"/>
                  </a:lnTo>
                  <a:lnTo>
                    <a:pt x="441" y="3318"/>
                  </a:lnTo>
                  <a:lnTo>
                    <a:pt x="446" y="3317"/>
                  </a:lnTo>
                  <a:lnTo>
                    <a:pt x="459" y="3317"/>
                  </a:lnTo>
                  <a:lnTo>
                    <a:pt x="488" y="3315"/>
                  </a:lnTo>
                  <a:lnTo>
                    <a:pt x="516" y="3315"/>
                  </a:lnTo>
                  <a:lnTo>
                    <a:pt x="541" y="3313"/>
                  </a:lnTo>
                  <a:lnTo>
                    <a:pt x="562" y="3310"/>
                  </a:lnTo>
                  <a:lnTo>
                    <a:pt x="570" y="3308"/>
                  </a:lnTo>
                  <a:lnTo>
                    <a:pt x="577" y="3310"/>
                  </a:lnTo>
                  <a:lnTo>
                    <a:pt x="582" y="3313"/>
                  </a:lnTo>
                  <a:lnTo>
                    <a:pt x="586" y="3317"/>
                  </a:lnTo>
                  <a:lnTo>
                    <a:pt x="589" y="3320"/>
                  </a:lnTo>
                  <a:lnTo>
                    <a:pt x="594" y="3323"/>
                  </a:lnTo>
                  <a:lnTo>
                    <a:pt x="601" y="3325"/>
                  </a:lnTo>
                  <a:lnTo>
                    <a:pt x="610" y="3323"/>
                  </a:lnTo>
                  <a:lnTo>
                    <a:pt x="611" y="3320"/>
                  </a:lnTo>
                  <a:lnTo>
                    <a:pt x="615" y="3318"/>
                  </a:lnTo>
                  <a:lnTo>
                    <a:pt x="618" y="3317"/>
                  </a:lnTo>
                  <a:lnTo>
                    <a:pt x="623" y="3317"/>
                  </a:lnTo>
                  <a:lnTo>
                    <a:pt x="627" y="3317"/>
                  </a:lnTo>
                  <a:lnTo>
                    <a:pt x="630" y="3313"/>
                  </a:lnTo>
                  <a:lnTo>
                    <a:pt x="633" y="3312"/>
                  </a:lnTo>
                  <a:lnTo>
                    <a:pt x="637" y="3310"/>
                  </a:lnTo>
                  <a:lnTo>
                    <a:pt x="642" y="3308"/>
                  </a:lnTo>
                  <a:lnTo>
                    <a:pt x="645" y="3305"/>
                  </a:lnTo>
                  <a:lnTo>
                    <a:pt x="651" y="3296"/>
                  </a:lnTo>
                  <a:lnTo>
                    <a:pt x="652" y="3296"/>
                  </a:lnTo>
                  <a:lnTo>
                    <a:pt x="657" y="3296"/>
                  </a:lnTo>
                  <a:lnTo>
                    <a:pt x="661" y="3296"/>
                  </a:lnTo>
                  <a:lnTo>
                    <a:pt x="664" y="3296"/>
                  </a:lnTo>
                  <a:lnTo>
                    <a:pt x="664" y="3293"/>
                  </a:lnTo>
                  <a:lnTo>
                    <a:pt x="661" y="3288"/>
                  </a:lnTo>
                  <a:lnTo>
                    <a:pt x="659" y="3283"/>
                  </a:lnTo>
                  <a:lnTo>
                    <a:pt x="664" y="3276"/>
                  </a:lnTo>
                  <a:lnTo>
                    <a:pt x="664" y="3269"/>
                  </a:lnTo>
                  <a:lnTo>
                    <a:pt x="659" y="3269"/>
                  </a:lnTo>
                  <a:lnTo>
                    <a:pt x="656" y="3269"/>
                  </a:lnTo>
                  <a:lnTo>
                    <a:pt x="645" y="3269"/>
                  </a:lnTo>
                  <a:lnTo>
                    <a:pt x="642" y="3269"/>
                  </a:lnTo>
                  <a:lnTo>
                    <a:pt x="642" y="3271"/>
                  </a:lnTo>
                  <a:lnTo>
                    <a:pt x="639" y="3271"/>
                  </a:lnTo>
                  <a:lnTo>
                    <a:pt x="637" y="3271"/>
                  </a:lnTo>
                  <a:lnTo>
                    <a:pt x="635" y="3269"/>
                  </a:lnTo>
                  <a:lnTo>
                    <a:pt x="633" y="3269"/>
                  </a:lnTo>
                  <a:lnTo>
                    <a:pt x="632" y="3269"/>
                  </a:lnTo>
                  <a:lnTo>
                    <a:pt x="632" y="3267"/>
                  </a:lnTo>
                  <a:lnTo>
                    <a:pt x="630" y="3265"/>
                  </a:lnTo>
                  <a:lnTo>
                    <a:pt x="630" y="3262"/>
                  </a:lnTo>
                  <a:lnTo>
                    <a:pt x="633" y="3262"/>
                  </a:lnTo>
                  <a:lnTo>
                    <a:pt x="633" y="3260"/>
                  </a:lnTo>
                  <a:lnTo>
                    <a:pt x="635" y="3257"/>
                  </a:lnTo>
                  <a:lnTo>
                    <a:pt x="635" y="3252"/>
                  </a:lnTo>
                  <a:lnTo>
                    <a:pt x="637" y="3248"/>
                  </a:lnTo>
                  <a:lnTo>
                    <a:pt x="640" y="3248"/>
                  </a:lnTo>
                  <a:lnTo>
                    <a:pt x="644" y="3248"/>
                  </a:lnTo>
                  <a:lnTo>
                    <a:pt x="644" y="3245"/>
                  </a:lnTo>
                  <a:lnTo>
                    <a:pt x="644" y="3242"/>
                  </a:lnTo>
                  <a:lnTo>
                    <a:pt x="647" y="3240"/>
                  </a:lnTo>
                  <a:lnTo>
                    <a:pt x="649" y="3240"/>
                  </a:lnTo>
                  <a:lnTo>
                    <a:pt x="652" y="3240"/>
                  </a:lnTo>
                  <a:lnTo>
                    <a:pt x="652" y="3238"/>
                  </a:lnTo>
                  <a:lnTo>
                    <a:pt x="656" y="3238"/>
                  </a:lnTo>
                  <a:lnTo>
                    <a:pt x="657" y="3238"/>
                  </a:lnTo>
                  <a:lnTo>
                    <a:pt x="659" y="3238"/>
                  </a:lnTo>
                  <a:lnTo>
                    <a:pt x="661" y="3238"/>
                  </a:lnTo>
                  <a:lnTo>
                    <a:pt x="662" y="3238"/>
                  </a:lnTo>
                  <a:lnTo>
                    <a:pt x="664" y="3240"/>
                  </a:lnTo>
                  <a:lnTo>
                    <a:pt x="666" y="3240"/>
                  </a:lnTo>
                  <a:lnTo>
                    <a:pt x="668" y="3240"/>
                  </a:lnTo>
                  <a:lnTo>
                    <a:pt x="669" y="3242"/>
                  </a:lnTo>
                  <a:lnTo>
                    <a:pt x="671" y="3242"/>
                  </a:lnTo>
                  <a:lnTo>
                    <a:pt x="674" y="3243"/>
                  </a:lnTo>
                  <a:lnTo>
                    <a:pt x="676" y="3245"/>
                  </a:lnTo>
                  <a:lnTo>
                    <a:pt x="678" y="3245"/>
                  </a:lnTo>
                  <a:lnTo>
                    <a:pt x="680" y="3247"/>
                  </a:lnTo>
                  <a:lnTo>
                    <a:pt x="681" y="3247"/>
                  </a:lnTo>
                  <a:lnTo>
                    <a:pt x="681" y="3248"/>
                  </a:lnTo>
                  <a:lnTo>
                    <a:pt x="683" y="3250"/>
                  </a:lnTo>
                  <a:lnTo>
                    <a:pt x="685" y="3250"/>
                  </a:lnTo>
                  <a:lnTo>
                    <a:pt x="685" y="3252"/>
                  </a:lnTo>
                  <a:lnTo>
                    <a:pt x="686" y="3254"/>
                  </a:lnTo>
                  <a:lnTo>
                    <a:pt x="688" y="3255"/>
                  </a:lnTo>
                  <a:lnTo>
                    <a:pt x="688" y="3257"/>
                  </a:lnTo>
                  <a:lnTo>
                    <a:pt x="691" y="3262"/>
                  </a:lnTo>
                  <a:lnTo>
                    <a:pt x="700" y="3262"/>
                  </a:lnTo>
                  <a:lnTo>
                    <a:pt x="707" y="3267"/>
                  </a:lnTo>
                  <a:lnTo>
                    <a:pt x="710" y="3269"/>
                  </a:lnTo>
                  <a:lnTo>
                    <a:pt x="714" y="3269"/>
                  </a:lnTo>
                  <a:lnTo>
                    <a:pt x="719" y="3269"/>
                  </a:lnTo>
                  <a:lnTo>
                    <a:pt x="724" y="3271"/>
                  </a:lnTo>
                  <a:lnTo>
                    <a:pt x="729" y="3276"/>
                  </a:lnTo>
                  <a:lnTo>
                    <a:pt x="734" y="3279"/>
                  </a:lnTo>
                  <a:lnTo>
                    <a:pt x="739" y="3283"/>
                  </a:lnTo>
                  <a:lnTo>
                    <a:pt x="739" y="3288"/>
                  </a:lnTo>
                  <a:lnTo>
                    <a:pt x="739" y="3293"/>
                  </a:lnTo>
                  <a:lnTo>
                    <a:pt x="743" y="3294"/>
                  </a:lnTo>
                  <a:lnTo>
                    <a:pt x="744" y="3296"/>
                  </a:lnTo>
                  <a:lnTo>
                    <a:pt x="753" y="3300"/>
                  </a:lnTo>
                  <a:lnTo>
                    <a:pt x="756" y="3301"/>
                  </a:lnTo>
                  <a:lnTo>
                    <a:pt x="760" y="3303"/>
                  </a:lnTo>
                  <a:lnTo>
                    <a:pt x="761" y="3298"/>
                  </a:lnTo>
                  <a:lnTo>
                    <a:pt x="766" y="3296"/>
                  </a:lnTo>
                  <a:lnTo>
                    <a:pt x="772" y="3294"/>
                  </a:lnTo>
                  <a:lnTo>
                    <a:pt x="778" y="3296"/>
                  </a:lnTo>
                  <a:lnTo>
                    <a:pt x="794" y="3296"/>
                  </a:lnTo>
                  <a:lnTo>
                    <a:pt x="801" y="3298"/>
                  </a:lnTo>
                  <a:lnTo>
                    <a:pt x="807" y="3296"/>
                  </a:lnTo>
                  <a:lnTo>
                    <a:pt x="809" y="3300"/>
                  </a:lnTo>
                  <a:lnTo>
                    <a:pt x="813" y="3301"/>
                  </a:lnTo>
                  <a:lnTo>
                    <a:pt x="821" y="3303"/>
                  </a:lnTo>
                  <a:lnTo>
                    <a:pt x="824" y="3305"/>
                  </a:lnTo>
                  <a:lnTo>
                    <a:pt x="826" y="3306"/>
                  </a:lnTo>
                  <a:lnTo>
                    <a:pt x="826" y="3308"/>
                  </a:lnTo>
                  <a:lnTo>
                    <a:pt x="828" y="3310"/>
                  </a:lnTo>
                  <a:lnTo>
                    <a:pt x="835" y="3312"/>
                  </a:lnTo>
                  <a:lnTo>
                    <a:pt x="845" y="3313"/>
                  </a:lnTo>
                  <a:lnTo>
                    <a:pt x="853" y="3315"/>
                  </a:lnTo>
                  <a:lnTo>
                    <a:pt x="862" y="3317"/>
                  </a:lnTo>
                  <a:lnTo>
                    <a:pt x="862" y="3322"/>
                  </a:lnTo>
                  <a:lnTo>
                    <a:pt x="864" y="3325"/>
                  </a:lnTo>
                  <a:lnTo>
                    <a:pt x="864" y="3327"/>
                  </a:lnTo>
                  <a:lnTo>
                    <a:pt x="865" y="3329"/>
                  </a:lnTo>
                  <a:lnTo>
                    <a:pt x="865" y="3330"/>
                  </a:lnTo>
                  <a:lnTo>
                    <a:pt x="867" y="3332"/>
                  </a:lnTo>
                  <a:lnTo>
                    <a:pt x="867" y="3334"/>
                  </a:lnTo>
                  <a:lnTo>
                    <a:pt x="869" y="3335"/>
                  </a:lnTo>
                  <a:lnTo>
                    <a:pt x="870" y="3337"/>
                  </a:lnTo>
                  <a:lnTo>
                    <a:pt x="872" y="3339"/>
                  </a:lnTo>
                  <a:lnTo>
                    <a:pt x="886" y="3351"/>
                  </a:lnTo>
                  <a:lnTo>
                    <a:pt x="888" y="3351"/>
                  </a:lnTo>
                  <a:lnTo>
                    <a:pt x="889" y="3352"/>
                  </a:lnTo>
                  <a:lnTo>
                    <a:pt x="891" y="3356"/>
                  </a:lnTo>
                  <a:lnTo>
                    <a:pt x="893" y="3358"/>
                  </a:lnTo>
                  <a:lnTo>
                    <a:pt x="896" y="3364"/>
                  </a:lnTo>
                  <a:lnTo>
                    <a:pt x="901" y="3366"/>
                  </a:lnTo>
                  <a:lnTo>
                    <a:pt x="903" y="3368"/>
                  </a:lnTo>
                  <a:lnTo>
                    <a:pt x="903" y="3371"/>
                  </a:lnTo>
                  <a:lnTo>
                    <a:pt x="908" y="3373"/>
                  </a:lnTo>
                  <a:lnTo>
                    <a:pt x="910" y="3375"/>
                  </a:lnTo>
                  <a:lnTo>
                    <a:pt x="910" y="3378"/>
                  </a:lnTo>
                  <a:lnTo>
                    <a:pt x="915" y="3380"/>
                  </a:lnTo>
                  <a:lnTo>
                    <a:pt x="917" y="3381"/>
                  </a:lnTo>
                  <a:lnTo>
                    <a:pt x="917" y="3385"/>
                  </a:lnTo>
                  <a:lnTo>
                    <a:pt x="927" y="3385"/>
                  </a:lnTo>
                  <a:lnTo>
                    <a:pt x="935" y="3387"/>
                  </a:lnTo>
                  <a:lnTo>
                    <a:pt x="940" y="3392"/>
                  </a:lnTo>
                  <a:lnTo>
                    <a:pt x="946" y="3397"/>
                  </a:lnTo>
                  <a:lnTo>
                    <a:pt x="951" y="3395"/>
                  </a:lnTo>
                  <a:lnTo>
                    <a:pt x="978" y="3392"/>
                  </a:lnTo>
                  <a:lnTo>
                    <a:pt x="978" y="3385"/>
                  </a:lnTo>
                  <a:lnTo>
                    <a:pt x="985" y="3385"/>
                  </a:lnTo>
                  <a:lnTo>
                    <a:pt x="992" y="3381"/>
                  </a:lnTo>
                  <a:lnTo>
                    <a:pt x="998" y="3378"/>
                  </a:lnTo>
                  <a:lnTo>
                    <a:pt x="998" y="3375"/>
                  </a:lnTo>
                  <a:lnTo>
                    <a:pt x="1000" y="3373"/>
                  </a:lnTo>
                  <a:lnTo>
                    <a:pt x="1005" y="3371"/>
                  </a:lnTo>
                  <a:lnTo>
                    <a:pt x="1009" y="3368"/>
                  </a:lnTo>
                  <a:lnTo>
                    <a:pt x="1010" y="3366"/>
                  </a:lnTo>
                  <a:lnTo>
                    <a:pt x="1012" y="3364"/>
                  </a:lnTo>
                  <a:lnTo>
                    <a:pt x="1015" y="3364"/>
                  </a:lnTo>
                  <a:lnTo>
                    <a:pt x="1017" y="3364"/>
                  </a:lnTo>
                  <a:lnTo>
                    <a:pt x="1022" y="3364"/>
                  </a:lnTo>
                  <a:lnTo>
                    <a:pt x="1026" y="3364"/>
                  </a:lnTo>
                  <a:lnTo>
                    <a:pt x="1027" y="3366"/>
                  </a:lnTo>
                  <a:lnTo>
                    <a:pt x="1029" y="3371"/>
                  </a:lnTo>
                  <a:lnTo>
                    <a:pt x="1031" y="3375"/>
                  </a:lnTo>
                  <a:lnTo>
                    <a:pt x="1032" y="3378"/>
                  </a:lnTo>
                  <a:lnTo>
                    <a:pt x="1039" y="3381"/>
                  </a:lnTo>
                  <a:lnTo>
                    <a:pt x="1046" y="3381"/>
                  </a:lnTo>
                  <a:lnTo>
                    <a:pt x="1051" y="3385"/>
                  </a:lnTo>
                  <a:lnTo>
                    <a:pt x="1053" y="3388"/>
                  </a:lnTo>
                  <a:lnTo>
                    <a:pt x="1053" y="3392"/>
                  </a:lnTo>
                  <a:lnTo>
                    <a:pt x="1061" y="3410"/>
                  </a:lnTo>
                  <a:lnTo>
                    <a:pt x="1065" y="3421"/>
                  </a:lnTo>
                  <a:lnTo>
                    <a:pt x="1067" y="3433"/>
                  </a:lnTo>
                  <a:lnTo>
                    <a:pt x="1072" y="3434"/>
                  </a:lnTo>
                  <a:lnTo>
                    <a:pt x="1075" y="3436"/>
                  </a:lnTo>
                  <a:lnTo>
                    <a:pt x="1080" y="3443"/>
                  </a:lnTo>
                  <a:lnTo>
                    <a:pt x="1084" y="3451"/>
                  </a:lnTo>
                  <a:lnTo>
                    <a:pt x="1087" y="3460"/>
                  </a:lnTo>
                  <a:lnTo>
                    <a:pt x="1094" y="3460"/>
                  </a:lnTo>
                  <a:lnTo>
                    <a:pt x="1099" y="3462"/>
                  </a:lnTo>
                  <a:lnTo>
                    <a:pt x="1101" y="3467"/>
                  </a:lnTo>
                  <a:lnTo>
                    <a:pt x="1102" y="3472"/>
                  </a:lnTo>
                  <a:lnTo>
                    <a:pt x="1106" y="3475"/>
                  </a:lnTo>
                  <a:lnTo>
                    <a:pt x="1108" y="3481"/>
                  </a:lnTo>
                  <a:lnTo>
                    <a:pt x="1113" y="3482"/>
                  </a:lnTo>
                  <a:lnTo>
                    <a:pt x="1121" y="3481"/>
                  </a:lnTo>
                  <a:lnTo>
                    <a:pt x="1120" y="3487"/>
                  </a:lnTo>
                  <a:lnTo>
                    <a:pt x="1120" y="3492"/>
                  </a:lnTo>
                  <a:lnTo>
                    <a:pt x="1123" y="3498"/>
                  </a:lnTo>
                  <a:lnTo>
                    <a:pt x="1125" y="3501"/>
                  </a:lnTo>
                  <a:lnTo>
                    <a:pt x="1130" y="3506"/>
                  </a:lnTo>
                  <a:lnTo>
                    <a:pt x="1133" y="3511"/>
                  </a:lnTo>
                  <a:lnTo>
                    <a:pt x="1135" y="3515"/>
                  </a:lnTo>
                  <a:lnTo>
                    <a:pt x="1140" y="3515"/>
                  </a:lnTo>
                  <a:lnTo>
                    <a:pt x="1142" y="3511"/>
                  </a:lnTo>
                  <a:lnTo>
                    <a:pt x="1142" y="3508"/>
                  </a:lnTo>
                  <a:lnTo>
                    <a:pt x="1142" y="3501"/>
                  </a:lnTo>
                  <a:lnTo>
                    <a:pt x="1142" y="3491"/>
                  </a:lnTo>
                  <a:lnTo>
                    <a:pt x="1140" y="3486"/>
                  </a:lnTo>
                  <a:lnTo>
                    <a:pt x="1142" y="3481"/>
                  </a:lnTo>
                  <a:lnTo>
                    <a:pt x="1162" y="3467"/>
                  </a:lnTo>
                  <a:lnTo>
                    <a:pt x="1183" y="3453"/>
                  </a:lnTo>
                  <a:lnTo>
                    <a:pt x="1184" y="3446"/>
                  </a:lnTo>
                  <a:lnTo>
                    <a:pt x="1190" y="3443"/>
                  </a:lnTo>
                  <a:lnTo>
                    <a:pt x="1198" y="3434"/>
                  </a:lnTo>
                  <a:lnTo>
                    <a:pt x="1203" y="3431"/>
                  </a:lnTo>
                  <a:lnTo>
                    <a:pt x="1207" y="3426"/>
                  </a:lnTo>
                  <a:lnTo>
                    <a:pt x="1210" y="3421"/>
                  </a:lnTo>
                  <a:lnTo>
                    <a:pt x="1210" y="3412"/>
                  </a:lnTo>
                  <a:lnTo>
                    <a:pt x="1210" y="3409"/>
                  </a:lnTo>
                  <a:lnTo>
                    <a:pt x="1207" y="3405"/>
                  </a:lnTo>
                  <a:lnTo>
                    <a:pt x="1205" y="3402"/>
                  </a:lnTo>
                  <a:lnTo>
                    <a:pt x="1203" y="3399"/>
                  </a:lnTo>
                  <a:lnTo>
                    <a:pt x="1202" y="3395"/>
                  </a:lnTo>
                  <a:lnTo>
                    <a:pt x="1200" y="3393"/>
                  </a:lnTo>
                  <a:lnTo>
                    <a:pt x="1196" y="3392"/>
                  </a:lnTo>
                  <a:lnTo>
                    <a:pt x="1196" y="3383"/>
                  </a:lnTo>
                  <a:lnTo>
                    <a:pt x="1198" y="3375"/>
                  </a:lnTo>
                  <a:lnTo>
                    <a:pt x="1202" y="3368"/>
                  </a:lnTo>
                  <a:lnTo>
                    <a:pt x="1203" y="3358"/>
                  </a:lnTo>
                  <a:lnTo>
                    <a:pt x="1230" y="3358"/>
                  </a:lnTo>
                  <a:lnTo>
                    <a:pt x="1256" y="3358"/>
                  </a:lnTo>
                  <a:lnTo>
                    <a:pt x="1306" y="3364"/>
                  </a:lnTo>
                  <a:lnTo>
                    <a:pt x="1309" y="3371"/>
                  </a:lnTo>
                  <a:lnTo>
                    <a:pt x="1314" y="3376"/>
                  </a:lnTo>
                  <a:lnTo>
                    <a:pt x="1323" y="3378"/>
                  </a:lnTo>
                  <a:lnTo>
                    <a:pt x="1333" y="3378"/>
                  </a:lnTo>
                  <a:lnTo>
                    <a:pt x="1331" y="3385"/>
                  </a:lnTo>
                  <a:lnTo>
                    <a:pt x="1331" y="3390"/>
                  </a:lnTo>
                  <a:lnTo>
                    <a:pt x="1335" y="3395"/>
                  </a:lnTo>
                  <a:lnTo>
                    <a:pt x="1336" y="3399"/>
                  </a:lnTo>
                  <a:lnTo>
                    <a:pt x="1341" y="3404"/>
                  </a:lnTo>
                  <a:lnTo>
                    <a:pt x="1345" y="3409"/>
                  </a:lnTo>
                  <a:lnTo>
                    <a:pt x="1346" y="3412"/>
                  </a:lnTo>
                  <a:lnTo>
                    <a:pt x="1352" y="3412"/>
                  </a:lnTo>
                  <a:lnTo>
                    <a:pt x="1355" y="3416"/>
                  </a:lnTo>
                  <a:lnTo>
                    <a:pt x="1357" y="3419"/>
                  </a:lnTo>
                  <a:lnTo>
                    <a:pt x="1358" y="3424"/>
                  </a:lnTo>
                  <a:lnTo>
                    <a:pt x="1360" y="3428"/>
                  </a:lnTo>
                  <a:lnTo>
                    <a:pt x="1362" y="3431"/>
                  </a:lnTo>
                  <a:lnTo>
                    <a:pt x="1367" y="3433"/>
                  </a:lnTo>
                  <a:lnTo>
                    <a:pt x="1374" y="3433"/>
                  </a:lnTo>
                  <a:lnTo>
                    <a:pt x="1379" y="3433"/>
                  </a:lnTo>
                  <a:lnTo>
                    <a:pt x="1384" y="3431"/>
                  </a:lnTo>
                  <a:lnTo>
                    <a:pt x="1392" y="3428"/>
                  </a:lnTo>
                  <a:lnTo>
                    <a:pt x="1401" y="3424"/>
                  </a:lnTo>
                  <a:lnTo>
                    <a:pt x="1408" y="3424"/>
                  </a:lnTo>
                  <a:lnTo>
                    <a:pt x="1415" y="3426"/>
                  </a:lnTo>
                  <a:lnTo>
                    <a:pt x="1416" y="3429"/>
                  </a:lnTo>
                  <a:lnTo>
                    <a:pt x="1418" y="3431"/>
                  </a:lnTo>
                  <a:lnTo>
                    <a:pt x="1428" y="3428"/>
                  </a:lnTo>
                  <a:lnTo>
                    <a:pt x="1442" y="3424"/>
                  </a:lnTo>
                  <a:lnTo>
                    <a:pt x="1449" y="3424"/>
                  </a:lnTo>
                  <a:lnTo>
                    <a:pt x="1456" y="3426"/>
                  </a:lnTo>
                  <a:lnTo>
                    <a:pt x="1459" y="3426"/>
                  </a:lnTo>
                  <a:lnTo>
                    <a:pt x="1462" y="3422"/>
                  </a:lnTo>
                  <a:lnTo>
                    <a:pt x="1466" y="3421"/>
                  </a:lnTo>
                  <a:lnTo>
                    <a:pt x="1469" y="3419"/>
                  </a:lnTo>
                  <a:lnTo>
                    <a:pt x="1471" y="3416"/>
                  </a:lnTo>
                  <a:lnTo>
                    <a:pt x="1474" y="3412"/>
                  </a:lnTo>
                  <a:lnTo>
                    <a:pt x="1481" y="3409"/>
                  </a:lnTo>
                  <a:lnTo>
                    <a:pt x="1490" y="3409"/>
                  </a:lnTo>
                  <a:lnTo>
                    <a:pt x="1496" y="3405"/>
                  </a:lnTo>
                  <a:lnTo>
                    <a:pt x="1498" y="3404"/>
                  </a:lnTo>
                  <a:lnTo>
                    <a:pt x="1500" y="3399"/>
                  </a:lnTo>
                  <a:lnTo>
                    <a:pt x="1503" y="3392"/>
                  </a:lnTo>
                  <a:lnTo>
                    <a:pt x="1507" y="3390"/>
                  </a:lnTo>
                  <a:lnTo>
                    <a:pt x="1510" y="3388"/>
                  </a:lnTo>
                  <a:lnTo>
                    <a:pt x="1514" y="3387"/>
                  </a:lnTo>
                  <a:lnTo>
                    <a:pt x="1517" y="3385"/>
                  </a:lnTo>
                  <a:lnTo>
                    <a:pt x="1536" y="3380"/>
                  </a:lnTo>
                  <a:lnTo>
                    <a:pt x="1553" y="3373"/>
                  </a:lnTo>
                  <a:lnTo>
                    <a:pt x="1585" y="3358"/>
                  </a:lnTo>
                  <a:lnTo>
                    <a:pt x="1618" y="3354"/>
                  </a:lnTo>
                  <a:lnTo>
                    <a:pt x="1650" y="3351"/>
                  </a:lnTo>
                  <a:lnTo>
                    <a:pt x="1686" y="3351"/>
                  </a:lnTo>
                  <a:lnTo>
                    <a:pt x="1722" y="3351"/>
                  </a:lnTo>
                  <a:lnTo>
                    <a:pt x="1725" y="3344"/>
                  </a:lnTo>
                  <a:lnTo>
                    <a:pt x="1727" y="3337"/>
                  </a:lnTo>
                  <a:lnTo>
                    <a:pt x="1730" y="3322"/>
                  </a:lnTo>
                  <a:lnTo>
                    <a:pt x="1734" y="3315"/>
                  </a:lnTo>
                  <a:lnTo>
                    <a:pt x="1737" y="3310"/>
                  </a:lnTo>
                  <a:lnTo>
                    <a:pt x="1742" y="3305"/>
                  </a:lnTo>
                  <a:lnTo>
                    <a:pt x="1749" y="3303"/>
                  </a:lnTo>
                  <a:lnTo>
                    <a:pt x="1749" y="3306"/>
                  </a:lnTo>
                  <a:lnTo>
                    <a:pt x="1749" y="3310"/>
                  </a:lnTo>
                  <a:lnTo>
                    <a:pt x="1751" y="3312"/>
                  </a:lnTo>
                  <a:lnTo>
                    <a:pt x="1752" y="3310"/>
                  </a:lnTo>
                  <a:lnTo>
                    <a:pt x="1754" y="3308"/>
                  </a:lnTo>
                  <a:lnTo>
                    <a:pt x="1756" y="3305"/>
                  </a:lnTo>
                  <a:lnTo>
                    <a:pt x="1756" y="3303"/>
                  </a:lnTo>
                  <a:lnTo>
                    <a:pt x="1761" y="3305"/>
                  </a:lnTo>
                  <a:lnTo>
                    <a:pt x="1764" y="3308"/>
                  </a:lnTo>
                  <a:lnTo>
                    <a:pt x="1770" y="3317"/>
                  </a:lnTo>
                  <a:lnTo>
                    <a:pt x="1771" y="3318"/>
                  </a:lnTo>
                  <a:lnTo>
                    <a:pt x="1776" y="3318"/>
                  </a:lnTo>
                  <a:lnTo>
                    <a:pt x="1787" y="3317"/>
                  </a:lnTo>
                  <a:lnTo>
                    <a:pt x="1797" y="3315"/>
                  </a:lnTo>
                  <a:lnTo>
                    <a:pt x="1800" y="3315"/>
                  </a:lnTo>
                  <a:lnTo>
                    <a:pt x="1804" y="3317"/>
                  </a:lnTo>
                  <a:lnTo>
                    <a:pt x="1804" y="3320"/>
                  </a:lnTo>
                  <a:lnTo>
                    <a:pt x="1805" y="3322"/>
                  </a:lnTo>
                  <a:lnTo>
                    <a:pt x="1810" y="3323"/>
                  </a:lnTo>
                  <a:lnTo>
                    <a:pt x="1814" y="3327"/>
                  </a:lnTo>
                  <a:lnTo>
                    <a:pt x="1816" y="3329"/>
                  </a:lnTo>
                  <a:lnTo>
                    <a:pt x="1817" y="3330"/>
                  </a:lnTo>
                  <a:lnTo>
                    <a:pt x="1824" y="3330"/>
                  </a:lnTo>
                  <a:lnTo>
                    <a:pt x="1828" y="3330"/>
                  </a:lnTo>
                  <a:lnTo>
                    <a:pt x="1831" y="3327"/>
                  </a:lnTo>
                  <a:lnTo>
                    <a:pt x="1836" y="3322"/>
                  </a:lnTo>
                  <a:lnTo>
                    <a:pt x="1838" y="3318"/>
                  </a:lnTo>
                  <a:lnTo>
                    <a:pt x="1841" y="3317"/>
                  </a:lnTo>
                  <a:lnTo>
                    <a:pt x="1845" y="3317"/>
                  </a:lnTo>
                  <a:lnTo>
                    <a:pt x="1851" y="3317"/>
                  </a:lnTo>
                  <a:lnTo>
                    <a:pt x="1858" y="3318"/>
                  </a:lnTo>
                  <a:lnTo>
                    <a:pt x="1865" y="3318"/>
                  </a:lnTo>
                  <a:lnTo>
                    <a:pt x="1874" y="3315"/>
                  </a:lnTo>
                  <a:lnTo>
                    <a:pt x="1882" y="3312"/>
                  </a:lnTo>
                  <a:lnTo>
                    <a:pt x="1887" y="3310"/>
                  </a:lnTo>
                  <a:lnTo>
                    <a:pt x="1892" y="3310"/>
                  </a:lnTo>
                  <a:lnTo>
                    <a:pt x="1894" y="3313"/>
                  </a:lnTo>
                  <a:lnTo>
                    <a:pt x="1896" y="3315"/>
                  </a:lnTo>
                  <a:lnTo>
                    <a:pt x="1903" y="3317"/>
                  </a:lnTo>
                  <a:lnTo>
                    <a:pt x="1920" y="3317"/>
                  </a:lnTo>
                  <a:lnTo>
                    <a:pt x="1920" y="3329"/>
                  </a:lnTo>
                  <a:lnTo>
                    <a:pt x="1920" y="3341"/>
                  </a:lnTo>
                  <a:lnTo>
                    <a:pt x="1921" y="3351"/>
                  </a:lnTo>
                  <a:lnTo>
                    <a:pt x="1926" y="3358"/>
                  </a:lnTo>
                  <a:lnTo>
                    <a:pt x="1930" y="3359"/>
                  </a:lnTo>
                  <a:lnTo>
                    <a:pt x="1932" y="3363"/>
                  </a:lnTo>
                  <a:lnTo>
                    <a:pt x="1933" y="3366"/>
                  </a:lnTo>
                  <a:lnTo>
                    <a:pt x="1933" y="3371"/>
                  </a:lnTo>
                  <a:lnTo>
                    <a:pt x="1938" y="3373"/>
                  </a:lnTo>
                  <a:lnTo>
                    <a:pt x="1940" y="3375"/>
                  </a:lnTo>
                  <a:lnTo>
                    <a:pt x="1940" y="3378"/>
                  </a:lnTo>
                  <a:lnTo>
                    <a:pt x="1949" y="3380"/>
                  </a:lnTo>
                  <a:lnTo>
                    <a:pt x="1952" y="3381"/>
                  </a:lnTo>
                  <a:lnTo>
                    <a:pt x="1954" y="3385"/>
                  </a:lnTo>
                  <a:lnTo>
                    <a:pt x="1957" y="3387"/>
                  </a:lnTo>
                  <a:lnTo>
                    <a:pt x="1959" y="3390"/>
                  </a:lnTo>
                  <a:lnTo>
                    <a:pt x="1961" y="3393"/>
                  </a:lnTo>
                  <a:lnTo>
                    <a:pt x="1961" y="3399"/>
                  </a:lnTo>
                  <a:lnTo>
                    <a:pt x="1981" y="3399"/>
                  </a:lnTo>
                  <a:lnTo>
                    <a:pt x="1981" y="3337"/>
                  </a:lnTo>
                  <a:lnTo>
                    <a:pt x="1976" y="3335"/>
                  </a:lnTo>
                  <a:lnTo>
                    <a:pt x="1974" y="3330"/>
                  </a:lnTo>
                  <a:lnTo>
                    <a:pt x="1974" y="3323"/>
                  </a:lnTo>
                  <a:lnTo>
                    <a:pt x="1974" y="3317"/>
                  </a:lnTo>
                  <a:lnTo>
                    <a:pt x="1971" y="3315"/>
                  </a:lnTo>
                  <a:lnTo>
                    <a:pt x="1967" y="3313"/>
                  </a:lnTo>
                  <a:lnTo>
                    <a:pt x="1966" y="3305"/>
                  </a:lnTo>
                  <a:lnTo>
                    <a:pt x="1964" y="3301"/>
                  </a:lnTo>
                  <a:lnTo>
                    <a:pt x="1962" y="3298"/>
                  </a:lnTo>
                  <a:lnTo>
                    <a:pt x="1959" y="3296"/>
                  </a:lnTo>
                  <a:lnTo>
                    <a:pt x="1954" y="3296"/>
                  </a:lnTo>
                  <a:lnTo>
                    <a:pt x="1954" y="3291"/>
                  </a:lnTo>
                  <a:lnTo>
                    <a:pt x="1952" y="3286"/>
                  </a:lnTo>
                  <a:lnTo>
                    <a:pt x="1949" y="3277"/>
                  </a:lnTo>
                  <a:lnTo>
                    <a:pt x="1943" y="3271"/>
                  </a:lnTo>
                  <a:lnTo>
                    <a:pt x="1940" y="3262"/>
                  </a:lnTo>
                  <a:lnTo>
                    <a:pt x="1943" y="3262"/>
                  </a:lnTo>
                  <a:lnTo>
                    <a:pt x="1945" y="3260"/>
                  </a:lnTo>
                  <a:lnTo>
                    <a:pt x="1947" y="3255"/>
                  </a:lnTo>
                  <a:lnTo>
                    <a:pt x="1950" y="3252"/>
                  </a:lnTo>
                  <a:lnTo>
                    <a:pt x="1952" y="3250"/>
                  </a:lnTo>
                  <a:lnTo>
                    <a:pt x="1954" y="3248"/>
                  </a:lnTo>
                  <a:lnTo>
                    <a:pt x="1954" y="3221"/>
                  </a:lnTo>
                  <a:lnTo>
                    <a:pt x="1952" y="3216"/>
                  </a:lnTo>
                  <a:lnTo>
                    <a:pt x="1949" y="3213"/>
                  </a:lnTo>
                  <a:lnTo>
                    <a:pt x="1947" y="3208"/>
                  </a:lnTo>
                  <a:lnTo>
                    <a:pt x="1947" y="3201"/>
                  </a:lnTo>
                  <a:lnTo>
                    <a:pt x="1943" y="3194"/>
                  </a:lnTo>
                  <a:lnTo>
                    <a:pt x="1940" y="3190"/>
                  </a:lnTo>
                  <a:lnTo>
                    <a:pt x="1937" y="3185"/>
                  </a:lnTo>
                  <a:lnTo>
                    <a:pt x="1933" y="3180"/>
                  </a:lnTo>
                  <a:lnTo>
                    <a:pt x="1935" y="3175"/>
                  </a:lnTo>
                  <a:lnTo>
                    <a:pt x="1937" y="3173"/>
                  </a:lnTo>
                  <a:lnTo>
                    <a:pt x="1940" y="3173"/>
                  </a:lnTo>
                  <a:lnTo>
                    <a:pt x="1938" y="3165"/>
                  </a:lnTo>
                  <a:lnTo>
                    <a:pt x="1937" y="3161"/>
                  </a:lnTo>
                  <a:lnTo>
                    <a:pt x="1933" y="3160"/>
                  </a:lnTo>
                  <a:lnTo>
                    <a:pt x="1928" y="3156"/>
                  </a:lnTo>
                  <a:lnTo>
                    <a:pt x="1925" y="3151"/>
                  </a:lnTo>
                  <a:lnTo>
                    <a:pt x="1925" y="3144"/>
                  </a:lnTo>
                  <a:lnTo>
                    <a:pt x="1928" y="3139"/>
                  </a:lnTo>
                  <a:lnTo>
                    <a:pt x="1933" y="3126"/>
                  </a:lnTo>
                  <a:lnTo>
                    <a:pt x="1933" y="3119"/>
                  </a:lnTo>
                  <a:lnTo>
                    <a:pt x="1933" y="3112"/>
                  </a:lnTo>
                  <a:lnTo>
                    <a:pt x="1937" y="3112"/>
                  </a:lnTo>
                  <a:lnTo>
                    <a:pt x="1940" y="3109"/>
                  </a:lnTo>
                  <a:lnTo>
                    <a:pt x="1943" y="3107"/>
                  </a:lnTo>
                  <a:lnTo>
                    <a:pt x="1947" y="3105"/>
                  </a:lnTo>
                  <a:lnTo>
                    <a:pt x="1947" y="3102"/>
                  </a:lnTo>
                  <a:lnTo>
                    <a:pt x="1949" y="3100"/>
                  </a:lnTo>
                  <a:lnTo>
                    <a:pt x="1954" y="3098"/>
                  </a:lnTo>
                  <a:lnTo>
                    <a:pt x="1957" y="3095"/>
                  </a:lnTo>
                  <a:lnTo>
                    <a:pt x="1959" y="3093"/>
                  </a:lnTo>
                  <a:lnTo>
                    <a:pt x="1961" y="3092"/>
                  </a:lnTo>
                  <a:lnTo>
                    <a:pt x="1972" y="3090"/>
                  </a:lnTo>
                  <a:lnTo>
                    <a:pt x="1981" y="3085"/>
                  </a:lnTo>
                  <a:lnTo>
                    <a:pt x="1989" y="3080"/>
                  </a:lnTo>
                  <a:lnTo>
                    <a:pt x="1993" y="3076"/>
                  </a:lnTo>
                  <a:lnTo>
                    <a:pt x="1995" y="3071"/>
                  </a:lnTo>
                  <a:lnTo>
                    <a:pt x="2000" y="3071"/>
                  </a:lnTo>
                  <a:lnTo>
                    <a:pt x="2005" y="3069"/>
                  </a:lnTo>
                  <a:lnTo>
                    <a:pt x="2013" y="3066"/>
                  </a:lnTo>
                  <a:lnTo>
                    <a:pt x="2020" y="3061"/>
                  </a:lnTo>
                  <a:lnTo>
                    <a:pt x="2029" y="3057"/>
                  </a:lnTo>
                  <a:lnTo>
                    <a:pt x="2036" y="3057"/>
                  </a:lnTo>
                  <a:lnTo>
                    <a:pt x="2041" y="3056"/>
                  </a:lnTo>
                  <a:lnTo>
                    <a:pt x="2049" y="3051"/>
                  </a:lnTo>
                  <a:lnTo>
                    <a:pt x="2058" y="3046"/>
                  </a:lnTo>
                  <a:lnTo>
                    <a:pt x="2063" y="3044"/>
                  </a:lnTo>
                  <a:lnTo>
                    <a:pt x="2070" y="3044"/>
                  </a:lnTo>
                  <a:lnTo>
                    <a:pt x="2070" y="3040"/>
                  </a:lnTo>
                  <a:lnTo>
                    <a:pt x="2073" y="3037"/>
                  </a:lnTo>
                  <a:lnTo>
                    <a:pt x="2075" y="3034"/>
                  </a:lnTo>
                  <a:lnTo>
                    <a:pt x="2076" y="3030"/>
                  </a:lnTo>
                  <a:lnTo>
                    <a:pt x="2080" y="3030"/>
                  </a:lnTo>
                  <a:lnTo>
                    <a:pt x="2082" y="3028"/>
                  </a:lnTo>
                  <a:lnTo>
                    <a:pt x="2083" y="3023"/>
                  </a:lnTo>
                  <a:lnTo>
                    <a:pt x="2087" y="3020"/>
                  </a:lnTo>
                  <a:lnTo>
                    <a:pt x="2088" y="3018"/>
                  </a:lnTo>
                  <a:lnTo>
                    <a:pt x="2090" y="3017"/>
                  </a:lnTo>
                  <a:lnTo>
                    <a:pt x="2092" y="3011"/>
                  </a:lnTo>
                  <a:lnTo>
                    <a:pt x="2095" y="3008"/>
                  </a:lnTo>
                  <a:lnTo>
                    <a:pt x="2102" y="3001"/>
                  </a:lnTo>
                  <a:lnTo>
                    <a:pt x="2105" y="2998"/>
                  </a:lnTo>
                  <a:lnTo>
                    <a:pt x="2109" y="2994"/>
                  </a:lnTo>
                  <a:lnTo>
                    <a:pt x="2111" y="2989"/>
                  </a:lnTo>
                  <a:lnTo>
                    <a:pt x="2111" y="2982"/>
                  </a:lnTo>
                  <a:lnTo>
                    <a:pt x="2111" y="2972"/>
                  </a:lnTo>
                  <a:lnTo>
                    <a:pt x="2111" y="2964"/>
                  </a:lnTo>
                  <a:lnTo>
                    <a:pt x="2111" y="2952"/>
                  </a:lnTo>
                  <a:lnTo>
                    <a:pt x="2111" y="2941"/>
                  </a:lnTo>
                  <a:lnTo>
                    <a:pt x="2111" y="2935"/>
                  </a:lnTo>
                  <a:lnTo>
                    <a:pt x="2112" y="2931"/>
                  </a:lnTo>
                  <a:lnTo>
                    <a:pt x="2112" y="2929"/>
                  </a:lnTo>
                  <a:lnTo>
                    <a:pt x="2114" y="2926"/>
                  </a:lnTo>
                  <a:lnTo>
                    <a:pt x="2114" y="2924"/>
                  </a:lnTo>
                  <a:lnTo>
                    <a:pt x="2117" y="2921"/>
                  </a:lnTo>
                  <a:lnTo>
                    <a:pt x="2138" y="2921"/>
                  </a:lnTo>
                  <a:lnTo>
                    <a:pt x="2138" y="2924"/>
                  </a:lnTo>
                  <a:lnTo>
                    <a:pt x="2140" y="2926"/>
                  </a:lnTo>
                  <a:lnTo>
                    <a:pt x="2141" y="2928"/>
                  </a:lnTo>
                  <a:lnTo>
                    <a:pt x="2148" y="2929"/>
                  </a:lnTo>
                  <a:lnTo>
                    <a:pt x="2150" y="2931"/>
                  </a:lnTo>
                  <a:lnTo>
                    <a:pt x="2152" y="2935"/>
                  </a:lnTo>
                  <a:lnTo>
                    <a:pt x="2157" y="2936"/>
                  </a:lnTo>
                  <a:lnTo>
                    <a:pt x="2160" y="2938"/>
                  </a:lnTo>
                  <a:lnTo>
                    <a:pt x="2175" y="2941"/>
                  </a:lnTo>
                  <a:lnTo>
                    <a:pt x="2182" y="2943"/>
                  </a:lnTo>
                  <a:lnTo>
                    <a:pt x="2191" y="2941"/>
                  </a:lnTo>
                  <a:lnTo>
                    <a:pt x="2193" y="2941"/>
                  </a:lnTo>
                  <a:lnTo>
                    <a:pt x="2198" y="2940"/>
                  </a:lnTo>
                  <a:lnTo>
                    <a:pt x="2201" y="2938"/>
                  </a:lnTo>
                  <a:lnTo>
                    <a:pt x="2206" y="2931"/>
                  </a:lnTo>
                  <a:lnTo>
                    <a:pt x="2210" y="2926"/>
                  </a:lnTo>
                  <a:lnTo>
                    <a:pt x="2211" y="2923"/>
                  </a:lnTo>
                  <a:lnTo>
                    <a:pt x="2211" y="2921"/>
                  </a:lnTo>
                  <a:lnTo>
                    <a:pt x="2215" y="2918"/>
                  </a:lnTo>
                  <a:lnTo>
                    <a:pt x="2220" y="2914"/>
                  </a:lnTo>
                  <a:lnTo>
                    <a:pt x="2218" y="2906"/>
                  </a:lnTo>
                  <a:lnTo>
                    <a:pt x="2218" y="2900"/>
                  </a:lnTo>
                  <a:lnTo>
                    <a:pt x="2222" y="2890"/>
                  </a:lnTo>
                  <a:lnTo>
                    <a:pt x="2227" y="2880"/>
                  </a:lnTo>
                  <a:lnTo>
                    <a:pt x="2227" y="2873"/>
                  </a:lnTo>
                  <a:lnTo>
                    <a:pt x="2227" y="2866"/>
                  </a:lnTo>
                  <a:lnTo>
                    <a:pt x="2227" y="2859"/>
                  </a:lnTo>
                  <a:lnTo>
                    <a:pt x="2220" y="2856"/>
                  </a:lnTo>
                  <a:lnTo>
                    <a:pt x="2213" y="2853"/>
                  </a:lnTo>
                  <a:lnTo>
                    <a:pt x="2210" y="2846"/>
                  </a:lnTo>
                  <a:lnTo>
                    <a:pt x="2208" y="2837"/>
                  </a:lnTo>
                  <a:lnTo>
                    <a:pt x="2206" y="2829"/>
                  </a:lnTo>
                  <a:lnTo>
                    <a:pt x="2206" y="2819"/>
                  </a:lnTo>
                  <a:lnTo>
                    <a:pt x="2206" y="2798"/>
                  </a:lnTo>
                  <a:lnTo>
                    <a:pt x="2198" y="2795"/>
                  </a:lnTo>
                  <a:lnTo>
                    <a:pt x="2189" y="2791"/>
                  </a:lnTo>
                  <a:lnTo>
                    <a:pt x="2187" y="2788"/>
                  </a:lnTo>
                  <a:lnTo>
                    <a:pt x="2186" y="2783"/>
                  </a:lnTo>
                  <a:lnTo>
                    <a:pt x="2184" y="2778"/>
                  </a:lnTo>
                  <a:lnTo>
                    <a:pt x="2186" y="2771"/>
                  </a:lnTo>
                  <a:lnTo>
                    <a:pt x="2179" y="2771"/>
                  </a:lnTo>
                  <a:lnTo>
                    <a:pt x="2174" y="2767"/>
                  </a:lnTo>
                  <a:lnTo>
                    <a:pt x="2169" y="2766"/>
                  </a:lnTo>
                  <a:lnTo>
                    <a:pt x="2164" y="2762"/>
                  </a:lnTo>
                  <a:lnTo>
                    <a:pt x="2158" y="2752"/>
                  </a:lnTo>
                  <a:lnTo>
                    <a:pt x="2152" y="2743"/>
                  </a:lnTo>
                  <a:lnTo>
                    <a:pt x="2146" y="2742"/>
                  </a:lnTo>
                  <a:lnTo>
                    <a:pt x="2145" y="2740"/>
                  </a:lnTo>
                  <a:lnTo>
                    <a:pt x="2145" y="2737"/>
                  </a:lnTo>
                  <a:lnTo>
                    <a:pt x="2140" y="2735"/>
                  </a:lnTo>
                  <a:lnTo>
                    <a:pt x="2138" y="2733"/>
                  </a:lnTo>
                  <a:lnTo>
                    <a:pt x="2138" y="2730"/>
                  </a:lnTo>
                  <a:lnTo>
                    <a:pt x="2111" y="2730"/>
                  </a:lnTo>
                  <a:lnTo>
                    <a:pt x="2102" y="2716"/>
                  </a:lnTo>
                  <a:lnTo>
                    <a:pt x="2092" y="2704"/>
                  </a:lnTo>
                  <a:lnTo>
                    <a:pt x="2083" y="2691"/>
                  </a:lnTo>
                  <a:lnTo>
                    <a:pt x="2076" y="2675"/>
                  </a:lnTo>
                  <a:lnTo>
                    <a:pt x="2042" y="2675"/>
                  </a:lnTo>
                  <a:lnTo>
                    <a:pt x="2041" y="2670"/>
                  </a:lnTo>
                  <a:lnTo>
                    <a:pt x="2037" y="2667"/>
                  </a:lnTo>
                  <a:lnTo>
                    <a:pt x="2029" y="2662"/>
                  </a:lnTo>
                  <a:lnTo>
                    <a:pt x="2029" y="2660"/>
                  </a:lnTo>
                  <a:lnTo>
                    <a:pt x="2029" y="2655"/>
                  </a:lnTo>
                  <a:lnTo>
                    <a:pt x="2029" y="2651"/>
                  </a:lnTo>
                  <a:lnTo>
                    <a:pt x="2029" y="2648"/>
                  </a:lnTo>
                  <a:lnTo>
                    <a:pt x="2025" y="2646"/>
                  </a:lnTo>
                  <a:lnTo>
                    <a:pt x="2022" y="2645"/>
                  </a:lnTo>
                  <a:lnTo>
                    <a:pt x="2018" y="2643"/>
                  </a:lnTo>
                  <a:lnTo>
                    <a:pt x="2015" y="2641"/>
                  </a:lnTo>
                  <a:lnTo>
                    <a:pt x="2015" y="2638"/>
                  </a:lnTo>
                  <a:lnTo>
                    <a:pt x="2015" y="2634"/>
                  </a:lnTo>
                  <a:lnTo>
                    <a:pt x="2015" y="2631"/>
                  </a:lnTo>
                  <a:lnTo>
                    <a:pt x="2015" y="2628"/>
                  </a:lnTo>
                  <a:lnTo>
                    <a:pt x="2012" y="2628"/>
                  </a:lnTo>
                  <a:lnTo>
                    <a:pt x="2008" y="2628"/>
                  </a:lnTo>
                  <a:lnTo>
                    <a:pt x="2005" y="2628"/>
                  </a:lnTo>
                  <a:lnTo>
                    <a:pt x="2001" y="2628"/>
                  </a:lnTo>
                  <a:lnTo>
                    <a:pt x="2000" y="2619"/>
                  </a:lnTo>
                  <a:lnTo>
                    <a:pt x="1998" y="2610"/>
                  </a:lnTo>
                  <a:lnTo>
                    <a:pt x="1993" y="2605"/>
                  </a:lnTo>
                  <a:lnTo>
                    <a:pt x="1988" y="2600"/>
                  </a:lnTo>
                  <a:lnTo>
                    <a:pt x="1986" y="2595"/>
                  </a:lnTo>
                  <a:lnTo>
                    <a:pt x="1984" y="2592"/>
                  </a:lnTo>
                  <a:lnTo>
                    <a:pt x="1978" y="2587"/>
                  </a:lnTo>
                  <a:lnTo>
                    <a:pt x="1971" y="2582"/>
                  </a:lnTo>
                  <a:lnTo>
                    <a:pt x="1969" y="2578"/>
                  </a:lnTo>
                  <a:lnTo>
                    <a:pt x="1967" y="2573"/>
                  </a:lnTo>
                  <a:lnTo>
                    <a:pt x="1920" y="2573"/>
                  </a:lnTo>
                  <a:lnTo>
                    <a:pt x="1914" y="2564"/>
                  </a:lnTo>
                  <a:lnTo>
                    <a:pt x="1909" y="2556"/>
                  </a:lnTo>
                  <a:lnTo>
                    <a:pt x="1903" y="2535"/>
                  </a:lnTo>
                  <a:lnTo>
                    <a:pt x="1897" y="2527"/>
                  </a:lnTo>
                  <a:lnTo>
                    <a:pt x="1892" y="2518"/>
                  </a:lnTo>
                  <a:lnTo>
                    <a:pt x="1885" y="2512"/>
                  </a:lnTo>
                  <a:lnTo>
                    <a:pt x="1879" y="2505"/>
                  </a:lnTo>
                  <a:lnTo>
                    <a:pt x="1879" y="2498"/>
                  </a:lnTo>
                  <a:lnTo>
                    <a:pt x="1877" y="2493"/>
                  </a:lnTo>
                  <a:lnTo>
                    <a:pt x="1874" y="2488"/>
                  </a:lnTo>
                  <a:lnTo>
                    <a:pt x="1868" y="2483"/>
                  </a:lnTo>
                  <a:lnTo>
                    <a:pt x="1867" y="2481"/>
                  </a:lnTo>
                  <a:lnTo>
                    <a:pt x="1865" y="2477"/>
                  </a:lnTo>
                  <a:lnTo>
                    <a:pt x="1865" y="2471"/>
                  </a:lnTo>
                  <a:lnTo>
                    <a:pt x="1865" y="2467"/>
                  </a:lnTo>
                  <a:lnTo>
                    <a:pt x="1865" y="2464"/>
                  </a:lnTo>
                  <a:lnTo>
                    <a:pt x="1862" y="2464"/>
                  </a:lnTo>
                  <a:lnTo>
                    <a:pt x="1858" y="2464"/>
                  </a:lnTo>
                  <a:lnTo>
                    <a:pt x="1858" y="2460"/>
                  </a:lnTo>
                  <a:lnTo>
                    <a:pt x="1858" y="2457"/>
                  </a:lnTo>
                  <a:lnTo>
                    <a:pt x="1855" y="2457"/>
                  </a:lnTo>
                  <a:lnTo>
                    <a:pt x="1851" y="2457"/>
                  </a:lnTo>
                  <a:lnTo>
                    <a:pt x="1851" y="2454"/>
                  </a:lnTo>
                  <a:lnTo>
                    <a:pt x="1851" y="2450"/>
                  </a:lnTo>
                  <a:lnTo>
                    <a:pt x="1846" y="2438"/>
                  </a:lnTo>
                  <a:lnTo>
                    <a:pt x="1845" y="2431"/>
                  </a:lnTo>
                  <a:lnTo>
                    <a:pt x="1845" y="2423"/>
                  </a:lnTo>
                  <a:lnTo>
                    <a:pt x="1838" y="2419"/>
                  </a:lnTo>
                  <a:lnTo>
                    <a:pt x="1833" y="2414"/>
                  </a:lnTo>
                  <a:lnTo>
                    <a:pt x="1828" y="2409"/>
                  </a:lnTo>
                  <a:lnTo>
                    <a:pt x="1824" y="2402"/>
                  </a:lnTo>
                  <a:lnTo>
                    <a:pt x="1812" y="2402"/>
                  </a:lnTo>
                  <a:lnTo>
                    <a:pt x="1807" y="2402"/>
                  </a:lnTo>
                  <a:lnTo>
                    <a:pt x="1804" y="2399"/>
                  </a:lnTo>
                  <a:lnTo>
                    <a:pt x="1800" y="2397"/>
                  </a:lnTo>
                  <a:lnTo>
                    <a:pt x="1797" y="2394"/>
                  </a:lnTo>
                  <a:lnTo>
                    <a:pt x="1797" y="2389"/>
                  </a:lnTo>
                  <a:lnTo>
                    <a:pt x="1797" y="2382"/>
                  </a:lnTo>
                  <a:lnTo>
                    <a:pt x="1799" y="2370"/>
                  </a:lnTo>
                  <a:lnTo>
                    <a:pt x="1802" y="2361"/>
                  </a:lnTo>
                  <a:lnTo>
                    <a:pt x="1809" y="2353"/>
                  </a:lnTo>
                  <a:lnTo>
                    <a:pt x="1812" y="2349"/>
                  </a:lnTo>
                  <a:lnTo>
                    <a:pt x="1817" y="2348"/>
                  </a:lnTo>
                  <a:lnTo>
                    <a:pt x="1817" y="2341"/>
                  </a:lnTo>
                  <a:lnTo>
                    <a:pt x="1819" y="2336"/>
                  </a:lnTo>
                  <a:lnTo>
                    <a:pt x="1824" y="2327"/>
                  </a:lnTo>
                  <a:lnTo>
                    <a:pt x="1828" y="2326"/>
                  </a:lnTo>
                  <a:lnTo>
                    <a:pt x="1829" y="2324"/>
                  </a:lnTo>
                  <a:lnTo>
                    <a:pt x="1833" y="2319"/>
                  </a:lnTo>
                  <a:lnTo>
                    <a:pt x="1834" y="2312"/>
                  </a:lnTo>
                  <a:lnTo>
                    <a:pt x="1838" y="2307"/>
                  </a:lnTo>
                  <a:lnTo>
                    <a:pt x="1829" y="2308"/>
                  </a:lnTo>
                  <a:lnTo>
                    <a:pt x="1824" y="2307"/>
                  </a:lnTo>
                  <a:lnTo>
                    <a:pt x="1819" y="2305"/>
                  </a:lnTo>
                  <a:lnTo>
                    <a:pt x="1817" y="2300"/>
                  </a:lnTo>
                  <a:lnTo>
                    <a:pt x="1812" y="2291"/>
                  </a:lnTo>
                  <a:lnTo>
                    <a:pt x="1809" y="2288"/>
                  </a:lnTo>
                  <a:lnTo>
                    <a:pt x="1804" y="2286"/>
                  </a:lnTo>
                  <a:lnTo>
                    <a:pt x="1799" y="2278"/>
                  </a:lnTo>
                  <a:lnTo>
                    <a:pt x="1792" y="2271"/>
                  </a:lnTo>
                  <a:lnTo>
                    <a:pt x="1787" y="2262"/>
                  </a:lnTo>
                  <a:lnTo>
                    <a:pt x="1783" y="2252"/>
                  </a:lnTo>
                  <a:lnTo>
                    <a:pt x="1773" y="2247"/>
                  </a:lnTo>
                  <a:lnTo>
                    <a:pt x="1763" y="2242"/>
                  </a:lnTo>
                  <a:lnTo>
                    <a:pt x="1756" y="2235"/>
                  </a:lnTo>
                  <a:lnTo>
                    <a:pt x="1747" y="2228"/>
                  </a:lnTo>
                  <a:lnTo>
                    <a:pt x="1746" y="2223"/>
                  </a:lnTo>
                  <a:lnTo>
                    <a:pt x="1742" y="2218"/>
                  </a:lnTo>
                  <a:lnTo>
                    <a:pt x="1732" y="2201"/>
                  </a:lnTo>
                  <a:lnTo>
                    <a:pt x="1725" y="2181"/>
                  </a:lnTo>
                  <a:lnTo>
                    <a:pt x="1717" y="2162"/>
                  </a:lnTo>
                  <a:lnTo>
                    <a:pt x="1708" y="2143"/>
                  </a:lnTo>
                  <a:lnTo>
                    <a:pt x="1712" y="2141"/>
                  </a:lnTo>
                  <a:lnTo>
                    <a:pt x="1713" y="2140"/>
                  </a:lnTo>
                  <a:lnTo>
                    <a:pt x="1715" y="2133"/>
                  </a:lnTo>
                  <a:lnTo>
                    <a:pt x="1715" y="2116"/>
                  </a:lnTo>
                  <a:lnTo>
                    <a:pt x="1718" y="2117"/>
                  </a:lnTo>
                  <a:lnTo>
                    <a:pt x="1720" y="2121"/>
                  </a:lnTo>
                  <a:lnTo>
                    <a:pt x="1722" y="2124"/>
                  </a:lnTo>
                  <a:lnTo>
                    <a:pt x="1722" y="2129"/>
                  </a:lnTo>
                  <a:lnTo>
                    <a:pt x="1727" y="2129"/>
                  </a:lnTo>
                  <a:lnTo>
                    <a:pt x="1732" y="2129"/>
                  </a:lnTo>
                  <a:lnTo>
                    <a:pt x="1737" y="2135"/>
                  </a:lnTo>
                  <a:lnTo>
                    <a:pt x="1744" y="2138"/>
                  </a:lnTo>
                  <a:lnTo>
                    <a:pt x="1749" y="2138"/>
                  </a:lnTo>
                  <a:lnTo>
                    <a:pt x="1756" y="2136"/>
                  </a:lnTo>
                  <a:lnTo>
                    <a:pt x="1756" y="2145"/>
                  </a:lnTo>
                  <a:lnTo>
                    <a:pt x="1759" y="2150"/>
                  </a:lnTo>
                  <a:lnTo>
                    <a:pt x="1764" y="2153"/>
                  </a:lnTo>
                  <a:lnTo>
                    <a:pt x="1770" y="2157"/>
                  </a:lnTo>
                  <a:lnTo>
                    <a:pt x="1770" y="2167"/>
                  </a:lnTo>
                  <a:lnTo>
                    <a:pt x="1771" y="2170"/>
                  </a:lnTo>
                  <a:lnTo>
                    <a:pt x="1773" y="2174"/>
                  </a:lnTo>
                  <a:lnTo>
                    <a:pt x="1776" y="2175"/>
                  </a:lnTo>
                  <a:lnTo>
                    <a:pt x="1780" y="2177"/>
                  </a:lnTo>
                  <a:lnTo>
                    <a:pt x="1790" y="2177"/>
                  </a:lnTo>
                  <a:lnTo>
                    <a:pt x="1790" y="2170"/>
                  </a:lnTo>
                  <a:lnTo>
                    <a:pt x="1793" y="2164"/>
                  </a:lnTo>
                  <a:lnTo>
                    <a:pt x="1799" y="2160"/>
                  </a:lnTo>
                  <a:lnTo>
                    <a:pt x="1804" y="2157"/>
                  </a:lnTo>
                  <a:lnTo>
                    <a:pt x="1804" y="2148"/>
                  </a:lnTo>
                  <a:lnTo>
                    <a:pt x="1805" y="2141"/>
                  </a:lnTo>
                  <a:lnTo>
                    <a:pt x="1807" y="2135"/>
                  </a:lnTo>
                  <a:lnTo>
                    <a:pt x="1810" y="2129"/>
                  </a:lnTo>
                  <a:lnTo>
                    <a:pt x="1814" y="2128"/>
                  </a:lnTo>
                  <a:lnTo>
                    <a:pt x="1817" y="2124"/>
                  </a:lnTo>
                  <a:lnTo>
                    <a:pt x="1821" y="2121"/>
                  </a:lnTo>
                  <a:lnTo>
                    <a:pt x="1822" y="2112"/>
                  </a:lnTo>
                  <a:lnTo>
                    <a:pt x="1826" y="2109"/>
                  </a:lnTo>
                  <a:lnTo>
                    <a:pt x="1828" y="2107"/>
                  </a:lnTo>
                  <a:lnTo>
                    <a:pt x="1833" y="2106"/>
                  </a:lnTo>
                  <a:lnTo>
                    <a:pt x="1838" y="2107"/>
                  </a:lnTo>
                  <a:lnTo>
                    <a:pt x="1841" y="2106"/>
                  </a:lnTo>
                  <a:lnTo>
                    <a:pt x="1845" y="2102"/>
                  </a:lnTo>
                  <a:lnTo>
                    <a:pt x="1846" y="2099"/>
                  </a:lnTo>
                  <a:lnTo>
                    <a:pt x="1848" y="2095"/>
                  </a:lnTo>
                  <a:lnTo>
                    <a:pt x="1851" y="2094"/>
                  </a:lnTo>
                  <a:lnTo>
                    <a:pt x="1855" y="2092"/>
                  </a:lnTo>
                  <a:lnTo>
                    <a:pt x="1858" y="2094"/>
                  </a:lnTo>
                  <a:lnTo>
                    <a:pt x="1862" y="2094"/>
                  </a:lnTo>
                  <a:lnTo>
                    <a:pt x="1865" y="2094"/>
                  </a:lnTo>
                  <a:lnTo>
                    <a:pt x="1868" y="2094"/>
                  </a:lnTo>
                  <a:lnTo>
                    <a:pt x="1879" y="2087"/>
                  </a:lnTo>
                  <a:lnTo>
                    <a:pt x="1887" y="2080"/>
                  </a:lnTo>
                  <a:lnTo>
                    <a:pt x="1891" y="2080"/>
                  </a:lnTo>
                  <a:lnTo>
                    <a:pt x="1897" y="2077"/>
                  </a:lnTo>
                  <a:lnTo>
                    <a:pt x="1904" y="2075"/>
                  </a:lnTo>
                  <a:lnTo>
                    <a:pt x="1913" y="2077"/>
                  </a:lnTo>
                  <a:lnTo>
                    <a:pt x="1923" y="2082"/>
                  </a:lnTo>
                  <a:lnTo>
                    <a:pt x="1923" y="2080"/>
                  </a:lnTo>
                  <a:lnTo>
                    <a:pt x="1925" y="2080"/>
                  </a:lnTo>
                  <a:lnTo>
                    <a:pt x="1926" y="2078"/>
                  </a:lnTo>
                  <a:lnTo>
                    <a:pt x="1928" y="2077"/>
                  </a:lnTo>
                  <a:lnTo>
                    <a:pt x="1930" y="2077"/>
                  </a:lnTo>
                  <a:lnTo>
                    <a:pt x="1932" y="2075"/>
                  </a:lnTo>
                  <a:lnTo>
                    <a:pt x="1933" y="2075"/>
                  </a:lnTo>
                  <a:lnTo>
                    <a:pt x="1942" y="2075"/>
                  </a:lnTo>
                  <a:lnTo>
                    <a:pt x="1950" y="2075"/>
                  </a:lnTo>
                  <a:lnTo>
                    <a:pt x="1959" y="2075"/>
                  </a:lnTo>
                  <a:lnTo>
                    <a:pt x="1967" y="2075"/>
                  </a:lnTo>
                  <a:lnTo>
                    <a:pt x="1974" y="2075"/>
                  </a:lnTo>
                  <a:lnTo>
                    <a:pt x="1974" y="2068"/>
                  </a:lnTo>
                  <a:lnTo>
                    <a:pt x="1978" y="2063"/>
                  </a:lnTo>
                  <a:lnTo>
                    <a:pt x="1979" y="2058"/>
                  </a:lnTo>
                  <a:lnTo>
                    <a:pt x="1983" y="2054"/>
                  </a:lnTo>
                  <a:lnTo>
                    <a:pt x="1993" y="2048"/>
                  </a:lnTo>
                  <a:lnTo>
                    <a:pt x="2001" y="2041"/>
                  </a:lnTo>
                  <a:lnTo>
                    <a:pt x="2036" y="2041"/>
                  </a:lnTo>
                  <a:lnTo>
                    <a:pt x="2039" y="2034"/>
                  </a:lnTo>
                  <a:lnTo>
                    <a:pt x="2044" y="2027"/>
                  </a:lnTo>
                  <a:lnTo>
                    <a:pt x="2047" y="2024"/>
                  </a:lnTo>
                  <a:lnTo>
                    <a:pt x="2053" y="2022"/>
                  </a:lnTo>
                  <a:lnTo>
                    <a:pt x="2058" y="2020"/>
                  </a:lnTo>
                  <a:lnTo>
                    <a:pt x="2063" y="2020"/>
                  </a:lnTo>
                  <a:lnTo>
                    <a:pt x="2068" y="2012"/>
                  </a:lnTo>
                  <a:lnTo>
                    <a:pt x="2075" y="2005"/>
                  </a:lnTo>
                  <a:lnTo>
                    <a:pt x="2082" y="1998"/>
                  </a:lnTo>
                  <a:lnTo>
                    <a:pt x="2090" y="1993"/>
                  </a:lnTo>
                  <a:lnTo>
                    <a:pt x="2099" y="1991"/>
                  </a:lnTo>
                  <a:lnTo>
                    <a:pt x="2107" y="1990"/>
                  </a:lnTo>
                  <a:lnTo>
                    <a:pt x="2112" y="1984"/>
                  </a:lnTo>
                  <a:lnTo>
                    <a:pt x="2117" y="1979"/>
                  </a:lnTo>
                  <a:lnTo>
                    <a:pt x="2117" y="1976"/>
                  </a:lnTo>
                  <a:lnTo>
                    <a:pt x="2121" y="1974"/>
                  </a:lnTo>
                  <a:lnTo>
                    <a:pt x="2123" y="1976"/>
                  </a:lnTo>
                  <a:lnTo>
                    <a:pt x="2124" y="1979"/>
                  </a:lnTo>
                  <a:lnTo>
                    <a:pt x="2131" y="1979"/>
                  </a:lnTo>
                  <a:lnTo>
                    <a:pt x="2136" y="1978"/>
                  </a:lnTo>
                  <a:lnTo>
                    <a:pt x="2145" y="1973"/>
                  </a:lnTo>
                  <a:lnTo>
                    <a:pt x="2146" y="1967"/>
                  </a:lnTo>
                  <a:lnTo>
                    <a:pt x="2148" y="1966"/>
                  </a:lnTo>
                  <a:lnTo>
                    <a:pt x="2152" y="1966"/>
                  </a:lnTo>
                  <a:lnTo>
                    <a:pt x="2155" y="1966"/>
                  </a:lnTo>
                  <a:lnTo>
                    <a:pt x="2158" y="1962"/>
                  </a:lnTo>
                  <a:lnTo>
                    <a:pt x="2162" y="1961"/>
                  </a:lnTo>
                  <a:lnTo>
                    <a:pt x="2165" y="1959"/>
                  </a:lnTo>
                  <a:lnTo>
                    <a:pt x="2169" y="1957"/>
                  </a:lnTo>
                  <a:lnTo>
                    <a:pt x="2172" y="1955"/>
                  </a:lnTo>
                  <a:lnTo>
                    <a:pt x="2175" y="1954"/>
                  </a:lnTo>
                  <a:lnTo>
                    <a:pt x="2179" y="1952"/>
                  </a:lnTo>
                  <a:lnTo>
                    <a:pt x="2182" y="1950"/>
                  </a:lnTo>
                  <a:lnTo>
                    <a:pt x="2186" y="1949"/>
                  </a:lnTo>
                  <a:lnTo>
                    <a:pt x="2189" y="1947"/>
                  </a:lnTo>
                  <a:lnTo>
                    <a:pt x="2193" y="1945"/>
                  </a:lnTo>
                  <a:lnTo>
                    <a:pt x="2196" y="1944"/>
                  </a:lnTo>
                  <a:lnTo>
                    <a:pt x="2198" y="1942"/>
                  </a:lnTo>
                  <a:lnTo>
                    <a:pt x="2198" y="1940"/>
                  </a:lnTo>
                  <a:lnTo>
                    <a:pt x="2199" y="1938"/>
                  </a:lnTo>
                  <a:lnTo>
                    <a:pt x="2208" y="1937"/>
                  </a:lnTo>
                  <a:lnTo>
                    <a:pt x="2217" y="1935"/>
                  </a:lnTo>
                  <a:lnTo>
                    <a:pt x="2225" y="1933"/>
                  </a:lnTo>
                  <a:lnTo>
                    <a:pt x="2234" y="1932"/>
                  </a:lnTo>
                  <a:lnTo>
                    <a:pt x="2234" y="1928"/>
                  </a:lnTo>
                  <a:lnTo>
                    <a:pt x="2234" y="1925"/>
                  </a:lnTo>
                  <a:lnTo>
                    <a:pt x="2235" y="1925"/>
                  </a:lnTo>
                  <a:lnTo>
                    <a:pt x="2240" y="1925"/>
                  </a:lnTo>
                  <a:lnTo>
                    <a:pt x="2247" y="1925"/>
                  </a:lnTo>
                  <a:lnTo>
                    <a:pt x="2254" y="1921"/>
                  </a:lnTo>
                  <a:lnTo>
                    <a:pt x="2261" y="1918"/>
                  </a:lnTo>
                  <a:lnTo>
                    <a:pt x="2266" y="1916"/>
                  </a:lnTo>
                  <a:lnTo>
                    <a:pt x="2268" y="1915"/>
                  </a:lnTo>
                  <a:lnTo>
                    <a:pt x="2268" y="1911"/>
                  </a:lnTo>
                  <a:lnTo>
                    <a:pt x="2276" y="1909"/>
                  </a:lnTo>
                  <a:lnTo>
                    <a:pt x="2280" y="1908"/>
                  </a:lnTo>
                  <a:lnTo>
                    <a:pt x="2281" y="1904"/>
                  </a:lnTo>
                  <a:lnTo>
                    <a:pt x="2285" y="1904"/>
                  </a:lnTo>
                  <a:lnTo>
                    <a:pt x="2288" y="1904"/>
                  </a:lnTo>
                  <a:lnTo>
                    <a:pt x="2292" y="1904"/>
                  </a:lnTo>
                  <a:lnTo>
                    <a:pt x="2295" y="1904"/>
                  </a:lnTo>
                  <a:lnTo>
                    <a:pt x="2297" y="1903"/>
                  </a:lnTo>
                  <a:lnTo>
                    <a:pt x="2298" y="1898"/>
                  </a:lnTo>
                  <a:lnTo>
                    <a:pt x="2300" y="1894"/>
                  </a:lnTo>
                  <a:lnTo>
                    <a:pt x="2302" y="1891"/>
                  </a:lnTo>
                  <a:lnTo>
                    <a:pt x="2305" y="1891"/>
                  </a:lnTo>
                  <a:lnTo>
                    <a:pt x="2309" y="1891"/>
                  </a:lnTo>
                  <a:lnTo>
                    <a:pt x="2312" y="1891"/>
                  </a:lnTo>
                  <a:lnTo>
                    <a:pt x="2315" y="1891"/>
                  </a:lnTo>
                  <a:lnTo>
                    <a:pt x="2315" y="1887"/>
                  </a:lnTo>
                  <a:lnTo>
                    <a:pt x="2315" y="1884"/>
                  </a:lnTo>
                  <a:lnTo>
                    <a:pt x="2317" y="1884"/>
                  </a:lnTo>
                  <a:lnTo>
                    <a:pt x="2322" y="1884"/>
                  </a:lnTo>
                  <a:lnTo>
                    <a:pt x="2326" y="1884"/>
                  </a:lnTo>
                  <a:lnTo>
                    <a:pt x="2329" y="1884"/>
                  </a:lnTo>
                  <a:lnTo>
                    <a:pt x="2336" y="1884"/>
                  </a:lnTo>
                  <a:lnTo>
                    <a:pt x="2343" y="1877"/>
                  </a:lnTo>
                  <a:lnTo>
                    <a:pt x="2356" y="1877"/>
                  </a:lnTo>
                  <a:lnTo>
                    <a:pt x="2360" y="1870"/>
                  </a:lnTo>
                  <a:lnTo>
                    <a:pt x="2361" y="1867"/>
                  </a:lnTo>
                  <a:lnTo>
                    <a:pt x="2360" y="1863"/>
                  </a:lnTo>
                  <a:lnTo>
                    <a:pt x="2356" y="1858"/>
                  </a:lnTo>
                  <a:lnTo>
                    <a:pt x="2350" y="1853"/>
                  </a:lnTo>
                  <a:lnTo>
                    <a:pt x="2343" y="1848"/>
                  </a:lnTo>
                  <a:lnTo>
                    <a:pt x="2338" y="1841"/>
                  </a:lnTo>
                  <a:lnTo>
                    <a:pt x="2334" y="1833"/>
                  </a:lnTo>
                  <a:lnTo>
                    <a:pt x="2334" y="1827"/>
                  </a:lnTo>
                  <a:lnTo>
                    <a:pt x="2336" y="1822"/>
                  </a:lnTo>
                  <a:lnTo>
                    <a:pt x="2336" y="1817"/>
                  </a:lnTo>
                  <a:lnTo>
                    <a:pt x="2338" y="1814"/>
                  </a:lnTo>
                  <a:lnTo>
                    <a:pt x="2341" y="1812"/>
                  </a:lnTo>
                  <a:lnTo>
                    <a:pt x="2344" y="1810"/>
                  </a:lnTo>
                  <a:lnTo>
                    <a:pt x="2353" y="1809"/>
                  </a:lnTo>
                  <a:lnTo>
                    <a:pt x="2355" y="1805"/>
                  </a:lnTo>
                  <a:lnTo>
                    <a:pt x="2356" y="1802"/>
                  </a:lnTo>
                  <a:lnTo>
                    <a:pt x="2361" y="1800"/>
                  </a:lnTo>
                  <a:lnTo>
                    <a:pt x="2365" y="1798"/>
                  </a:lnTo>
                  <a:lnTo>
                    <a:pt x="2370" y="1795"/>
                  </a:lnTo>
                  <a:lnTo>
                    <a:pt x="2377" y="1795"/>
                  </a:lnTo>
                  <a:lnTo>
                    <a:pt x="2384" y="1795"/>
                  </a:lnTo>
                  <a:lnTo>
                    <a:pt x="2389" y="1797"/>
                  </a:lnTo>
                  <a:lnTo>
                    <a:pt x="2397" y="1802"/>
                  </a:lnTo>
                  <a:lnTo>
                    <a:pt x="2397" y="1805"/>
                  </a:lnTo>
                  <a:lnTo>
                    <a:pt x="2401" y="1807"/>
                  </a:lnTo>
                  <a:lnTo>
                    <a:pt x="2407" y="1809"/>
                  </a:lnTo>
                  <a:lnTo>
                    <a:pt x="2414" y="1810"/>
                  </a:lnTo>
                  <a:lnTo>
                    <a:pt x="2416" y="1812"/>
                  </a:lnTo>
                  <a:lnTo>
                    <a:pt x="2418" y="1815"/>
                  </a:lnTo>
                  <a:lnTo>
                    <a:pt x="2425" y="1814"/>
                  </a:lnTo>
                  <a:lnTo>
                    <a:pt x="2428" y="1814"/>
                  </a:lnTo>
                  <a:lnTo>
                    <a:pt x="2436" y="1817"/>
                  </a:lnTo>
                  <a:lnTo>
                    <a:pt x="2442" y="1822"/>
                  </a:lnTo>
                  <a:lnTo>
                    <a:pt x="2447" y="1822"/>
                  </a:lnTo>
                  <a:lnTo>
                    <a:pt x="2452" y="1822"/>
                  </a:lnTo>
                  <a:lnTo>
                    <a:pt x="2450" y="1833"/>
                  </a:lnTo>
                  <a:lnTo>
                    <a:pt x="2452" y="1839"/>
                  </a:lnTo>
                  <a:lnTo>
                    <a:pt x="2455" y="1851"/>
                  </a:lnTo>
                  <a:lnTo>
                    <a:pt x="2459" y="1856"/>
                  </a:lnTo>
                  <a:lnTo>
                    <a:pt x="2459" y="1863"/>
                  </a:lnTo>
                  <a:lnTo>
                    <a:pt x="2464" y="1865"/>
                  </a:lnTo>
                  <a:lnTo>
                    <a:pt x="2465" y="1867"/>
                  </a:lnTo>
                  <a:lnTo>
                    <a:pt x="2465" y="1870"/>
                  </a:lnTo>
                  <a:lnTo>
                    <a:pt x="2476" y="1870"/>
                  </a:lnTo>
                  <a:lnTo>
                    <a:pt x="2484" y="1868"/>
                  </a:lnTo>
                  <a:lnTo>
                    <a:pt x="2489" y="1863"/>
                  </a:lnTo>
                  <a:lnTo>
                    <a:pt x="2493" y="1856"/>
                  </a:lnTo>
                  <a:lnTo>
                    <a:pt x="2498" y="1819"/>
                  </a:lnTo>
                  <a:lnTo>
                    <a:pt x="2505" y="1783"/>
                  </a:lnTo>
                  <a:lnTo>
                    <a:pt x="2520" y="1713"/>
                  </a:lnTo>
                  <a:lnTo>
                    <a:pt x="2522" y="1705"/>
                  </a:lnTo>
                  <a:lnTo>
                    <a:pt x="2520" y="1696"/>
                  </a:lnTo>
                  <a:lnTo>
                    <a:pt x="2518" y="1684"/>
                  </a:lnTo>
                  <a:lnTo>
                    <a:pt x="2515" y="1672"/>
                  </a:lnTo>
                  <a:lnTo>
                    <a:pt x="2513" y="1665"/>
                  </a:lnTo>
                  <a:lnTo>
                    <a:pt x="2513" y="1659"/>
                  </a:lnTo>
                  <a:close/>
                  <a:moveTo>
                    <a:pt x="807" y="130"/>
                  </a:moveTo>
                  <a:lnTo>
                    <a:pt x="806" y="135"/>
                  </a:lnTo>
                  <a:lnTo>
                    <a:pt x="804" y="137"/>
                  </a:lnTo>
                  <a:lnTo>
                    <a:pt x="801" y="137"/>
                  </a:lnTo>
                  <a:lnTo>
                    <a:pt x="801" y="144"/>
                  </a:lnTo>
                  <a:lnTo>
                    <a:pt x="802" y="149"/>
                  </a:lnTo>
                  <a:lnTo>
                    <a:pt x="807" y="151"/>
                  </a:lnTo>
                  <a:lnTo>
                    <a:pt x="813" y="152"/>
                  </a:lnTo>
                  <a:lnTo>
                    <a:pt x="824" y="154"/>
                  </a:lnTo>
                  <a:lnTo>
                    <a:pt x="830" y="156"/>
                  </a:lnTo>
                  <a:lnTo>
                    <a:pt x="835" y="157"/>
                  </a:lnTo>
                  <a:lnTo>
                    <a:pt x="836" y="162"/>
                  </a:lnTo>
                  <a:lnTo>
                    <a:pt x="838" y="164"/>
                  </a:lnTo>
                  <a:lnTo>
                    <a:pt x="843" y="166"/>
                  </a:lnTo>
                  <a:lnTo>
                    <a:pt x="847" y="164"/>
                  </a:lnTo>
                  <a:lnTo>
                    <a:pt x="855" y="161"/>
                  </a:lnTo>
                  <a:lnTo>
                    <a:pt x="862" y="157"/>
                  </a:lnTo>
                  <a:lnTo>
                    <a:pt x="862" y="137"/>
                  </a:lnTo>
                  <a:lnTo>
                    <a:pt x="857" y="135"/>
                  </a:lnTo>
                  <a:lnTo>
                    <a:pt x="855" y="133"/>
                  </a:lnTo>
                  <a:lnTo>
                    <a:pt x="855" y="130"/>
                  </a:lnTo>
                  <a:lnTo>
                    <a:pt x="843" y="130"/>
                  </a:lnTo>
                  <a:lnTo>
                    <a:pt x="831" y="130"/>
                  </a:lnTo>
                  <a:lnTo>
                    <a:pt x="821" y="128"/>
                  </a:lnTo>
                  <a:lnTo>
                    <a:pt x="814" y="123"/>
                  </a:lnTo>
                  <a:lnTo>
                    <a:pt x="814" y="127"/>
                  </a:lnTo>
                  <a:lnTo>
                    <a:pt x="813" y="128"/>
                  </a:lnTo>
                  <a:lnTo>
                    <a:pt x="807" y="130"/>
                  </a:lnTo>
                  <a:close/>
                  <a:moveTo>
                    <a:pt x="330" y="615"/>
                  </a:moveTo>
                  <a:lnTo>
                    <a:pt x="328" y="603"/>
                  </a:lnTo>
                  <a:lnTo>
                    <a:pt x="325" y="599"/>
                  </a:lnTo>
                  <a:lnTo>
                    <a:pt x="323" y="594"/>
                  </a:lnTo>
                  <a:lnTo>
                    <a:pt x="318" y="592"/>
                  </a:lnTo>
                  <a:lnTo>
                    <a:pt x="314" y="589"/>
                  </a:lnTo>
                  <a:lnTo>
                    <a:pt x="302" y="587"/>
                  </a:lnTo>
                  <a:lnTo>
                    <a:pt x="299" y="599"/>
                  </a:lnTo>
                  <a:lnTo>
                    <a:pt x="297" y="608"/>
                  </a:lnTo>
                  <a:lnTo>
                    <a:pt x="299" y="616"/>
                  </a:lnTo>
                  <a:lnTo>
                    <a:pt x="302" y="628"/>
                  </a:lnTo>
                  <a:lnTo>
                    <a:pt x="309" y="630"/>
                  </a:lnTo>
                  <a:lnTo>
                    <a:pt x="313" y="628"/>
                  </a:lnTo>
                  <a:lnTo>
                    <a:pt x="314" y="625"/>
                  </a:lnTo>
                  <a:lnTo>
                    <a:pt x="316" y="621"/>
                  </a:lnTo>
                  <a:lnTo>
                    <a:pt x="318" y="618"/>
                  </a:lnTo>
                  <a:lnTo>
                    <a:pt x="319" y="615"/>
                  </a:lnTo>
                  <a:lnTo>
                    <a:pt x="323" y="613"/>
                  </a:lnTo>
                  <a:lnTo>
                    <a:pt x="330" y="615"/>
                  </a:lnTo>
                  <a:close/>
                  <a:moveTo>
                    <a:pt x="794" y="151"/>
                  </a:moveTo>
                  <a:lnTo>
                    <a:pt x="787" y="151"/>
                  </a:lnTo>
                  <a:lnTo>
                    <a:pt x="782" y="152"/>
                  </a:lnTo>
                  <a:lnTo>
                    <a:pt x="778" y="154"/>
                  </a:lnTo>
                  <a:lnTo>
                    <a:pt x="777" y="157"/>
                  </a:lnTo>
                  <a:lnTo>
                    <a:pt x="773" y="161"/>
                  </a:lnTo>
                  <a:lnTo>
                    <a:pt x="773" y="166"/>
                  </a:lnTo>
                  <a:lnTo>
                    <a:pt x="773" y="178"/>
                  </a:lnTo>
                  <a:lnTo>
                    <a:pt x="778" y="180"/>
                  </a:lnTo>
                  <a:lnTo>
                    <a:pt x="780" y="181"/>
                  </a:lnTo>
                  <a:lnTo>
                    <a:pt x="780" y="185"/>
                  </a:lnTo>
                  <a:lnTo>
                    <a:pt x="785" y="193"/>
                  </a:lnTo>
                  <a:lnTo>
                    <a:pt x="789" y="197"/>
                  </a:lnTo>
                  <a:lnTo>
                    <a:pt x="794" y="198"/>
                  </a:lnTo>
                  <a:lnTo>
                    <a:pt x="797" y="193"/>
                  </a:lnTo>
                  <a:lnTo>
                    <a:pt x="799" y="186"/>
                  </a:lnTo>
                  <a:lnTo>
                    <a:pt x="801" y="180"/>
                  </a:lnTo>
                  <a:lnTo>
                    <a:pt x="801" y="171"/>
                  </a:lnTo>
                  <a:lnTo>
                    <a:pt x="797" y="171"/>
                  </a:lnTo>
                  <a:lnTo>
                    <a:pt x="795" y="169"/>
                  </a:lnTo>
                  <a:lnTo>
                    <a:pt x="794" y="164"/>
                  </a:lnTo>
                  <a:lnTo>
                    <a:pt x="794" y="151"/>
                  </a:lnTo>
                  <a:close/>
                  <a:moveTo>
                    <a:pt x="876" y="246"/>
                  </a:moveTo>
                  <a:lnTo>
                    <a:pt x="877" y="241"/>
                  </a:lnTo>
                  <a:lnTo>
                    <a:pt x="879" y="239"/>
                  </a:lnTo>
                  <a:lnTo>
                    <a:pt x="882" y="239"/>
                  </a:lnTo>
                  <a:lnTo>
                    <a:pt x="882" y="232"/>
                  </a:lnTo>
                  <a:lnTo>
                    <a:pt x="882" y="219"/>
                  </a:lnTo>
                  <a:lnTo>
                    <a:pt x="870" y="219"/>
                  </a:lnTo>
                  <a:lnTo>
                    <a:pt x="859" y="221"/>
                  </a:lnTo>
                  <a:lnTo>
                    <a:pt x="855" y="222"/>
                  </a:lnTo>
                  <a:lnTo>
                    <a:pt x="852" y="224"/>
                  </a:lnTo>
                  <a:lnTo>
                    <a:pt x="850" y="227"/>
                  </a:lnTo>
                  <a:lnTo>
                    <a:pt x="848" y="232"/>
                  </a:lnTo>
                  <a:lnTo>
                    <a:pt x="848" y="246"/>
                  </a:lnTo>
                  <a:lnTo>
                    <a:pt x="855" y="246"/>
                  </a:lnTo>
                  <a:lnTo>
                    <a:pt x="860" y="248"/>
                  </a:lnTo>
                  <a:lnTo>
                    <a:pt x="862" y="250"/>
                  </a:lnTo>
                  <a:lnTo>
                    <a:pt x="862" y="253"/>
                  </a:lnTo>
                  <a:lnTo>
                    <a:pt x="867" y="253"/>
                  </a:lnTo>
                  <a:lnTo>
                    <a:pt x="870" y="251"/>
                  </a:lnTo>
                  <a:lnTo>
                    <a:pt x="874" y="250"/>
                  </a:lnTo>
                  <a:lnTo>
                    <a:pt x="876" y="24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CE4B4878-0F5F-47C0-9ED6-66033E751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Freeform 48">
              <a:extLst>
                <a:ext uri="{FF2B5EF4-FFF2-40B4-BE49-F238E27FC236}">
                  <a16:creationId xmlns:a16="http://schemas.microsoft.com/office/drawing/2014/main" id="{5D17EB06-A40C-401B-AACA-231CC00D8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538" y="4140200"/>
              <a:ext cx="1587" cy="1588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Freeform 49">
              <a:extLst>
                <a:ext uri="{FF2B5EF4-FFF2-40B4-BE49-F238E27FC236}">
                  <a16:creationId xmlns:a16="http://schemas.microsoft.com/office/drawing/2014/main" id="{D9509721-F822-46E8-8076-2E065377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775" y="4144963"/>
              <a:ext cx="1588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Freeform 50">
              <a:extLst>
                <a:ext uri="{FF2B5EF4-FFF2-40B4-BE49-F238E27FC236}">
                  <a16:creationId xmlns:a16="http://schemas.microsoft.com/office/drawing/2014/main" id="{7B7839D0-67B1-45F7-BF0A-BE294F9B3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300" y="413861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Freeform 51">
              <a:extLst>
                <a:ext uri="{FF2B5EF4-FFF2-40B4-BE49-F238E27FC236}">
                  <a16:creationId xmlns:a16="http://schemas.microsoft.com/office/drawing/2014/main" id="{6BD4C79C-2ECD-4EBD-B862-7CEA92D8D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4143375"/>
              <a:ext cx="1587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Freeform 52">
              <a:extLst>
                <a:ext uri="{FF2B5EF4-FFF2-40B4-BE49-F238E27FC236}">
                  <a16:creationId xmlns:a16="http://schemas.microsoft.com/office/drawing/2014/main" id="{624E4189-AB49-41CB-8F23-36819E1AE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9738" y="4244975"/>
              <a:ext cx="1587" cy="3175"/>
            </a:xfrm>
            <a:custGeom>
              <a:avLst/>
              <a:gdLst>
                <a:gd name="T0" fmla="*/ 0 w 1"/>
                <a:gd name="T1" fmla="*/ 9 h 10"/>
                <a:gd name="T2" fmla="*/ 0 w 1"/>
                <a:gd name="T3" fmla="*/ 9 h 10"/>
                <a:gd name="T4" fmla="*/ 0 w 1"/>
                <a:gd name="T5" fmla="*/ 0 h 10"/>
                <a:gd name="T6" fmla="*/ 0 w 1"/>
                <a:gd name="T7" fmla="*/ 0 h 10"/>
                <a:gd name="T8" fmla="*/ 0 w 1"/>
                <a:gd name="T9" fmla="*/ 0 h 10"/>
                <a:gd name="T10" fmla="*/ 0 w 1"/>
                <a:gd name="T11" fmla="*/ 0 h 10"/>
                <a:gd name="T12" fmla="*/ 0 w 1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10">
                  <a:moveTo>
                    <a:pt x="0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Freeform 53">
              <a:extLst>
                <a:ext uri="{FF2B5EF4-FFF2-40B4-BE49-F238E27FC236}">
                  <a16:creationId xmlns:a16="http://schemas.microsoft.com/office/drawing/2014/main" id="{53A5304B-5BF2-4C08-A261-21D95EB0D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950" y="4141788"/>
              <a:ext cx="1588" cy="1587"/>
            </a:xfrm>
            <a:custGeom>
              <a:avLst/>
              <a:gdLst>
                <a:gd name="T0" fmla="*/ 2 w 3"/>
                <a:gd name="T1" fmla="*/ 0 h 4"/>
                <a:gd name="T2" fmla="*/ 2 w 3"/>
                <a:gd name="T3" fmla="*/ 0 h 4"/>
                <a:gd name="T4" fmla="*/ 0 w 3"/>
                <a:gd name="T5" fmla="*/ 3 h 4"/>
                <a:gd name="T6" fmla="*/ 0 w 3"/>
                <a:gd name="T7" fmla="*/ 3 h 4"/>
                <a:gd name="T8" fmla="*/ 2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Freeform 54">
              <a:extLst>
                <a:ext uri="{FF2B5EF4-FFF2-40B4-BE49-F238E27FC236}">
                  <a16:creationId xmlns:a16="http://schemas.microsoft.com/office/drawing/2014/main" id="{5594301D-FDA9-4C06-A91E-14EFCE9C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1587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Freeform 55">
              <a:extLst>
                <a:ext uri="{FF2B5EF4-FFF2-40B4-BE49-F238E27FC236}">
                  <a16:creationId xmlns:a16="http://schemas.microsoft.com/office/drawing/2014/main" id="{0A27F136-C672-46EF-BDD2-024EE7A63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498975"/>
              <a:ext cx="3175" cy="1588"/>
            </a:xfrm>
            <a:custGeom>
              <a:avLst/>
              <a:gdLst>
                <a:gd name="T0" fmla="*/ 0 w 7"/>
                <a:gd name="T1" fmla="*/ 0 h 1"/>
                <a:gd name="T2" fmla="*/ 0 w 7"/>
                <a:gd name="T3" fmla="*/ 0 h 1"/>
                <a:gd name="T4" fmla="*/ 6 w 7"/>
                <a:gd name="T5" fmla="*/ 0 h 1"/>
                <a:gd name="T6" fmla="*/ 6 w 7"/>
                <a:gd name="T7" fmla="*/ 0 h 1"/>
                <a:gd name="T8" fmla="*/ 0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Freeform 56">
              <a:extLst>
                <a:ext uri="{FF2B5EF4-FFF2-40B4-BE49-F238E27FC236}">
                  <a16:creationId xmlns:a16="http://schemas.microsoft.com/office/drawing/2014/main" id="{ECBE6C5E-1DF6-45DE-9D17-AEEF34D73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2 h 3"/>
                <a:gd name="T2" fmla="*/ 0 w 1"/>
                <a:gd name="T3" fmla="*/ 2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Freeform 57">
              <a:extLst>
                <a:ext uri="{FF2B5EF4-FFF2-40B4-BE49-F238E27FC236}">
                  <a16:creationId xmlns:a16="http://schemas.microsoft.com/office/drawing/2014/main" id="{48758312-61AE-4853-B899-A08DB243C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5638"/>
              <a:ext cx="1588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  <a:gd name="T10" fmla="*/ 0 w 1"/>
                <a:gd name="T11" fmla="*/ 3 h 4"/>
                <a:gd name="T12" fmla="*/ 0 w 1"/>
                <a:gd name="T13" fmla="*/ 2 h 4"/>
                <a:gd name="T14" fmla="*/ 0 w 1"/>
                <a:gd name="T15" fmla="*/ 2 h 4"/>
                <a:gd name="T16" fmla="*/ 0 w 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Freeform 58">
              <a:extLst>
                <a:ext uri="{FF2B5EF4-FFF2-40B4-BE49-F238E27FC236}">
                  <a16:creationId xmlns:a16="http://schemas.microsoft.com/office/drawing/2014/main" id="{F4C70087-EC37-4794-A3C4-52B0B01CC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5400" y="45100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Freeform 59">
              <a:extLst>
                <a:ext uri="{FF2B5EF4-FFF2-40B4-BE49-F238E27FC236}">
                  <a16:creationId xmlns:a16="http://schemas.microsoft.com/office/drawing/2014/main" id="{A6FA9A76-B459-4E62-A46E-36A349B5B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Freeform 60">
              <a:extLst>
                <a:ext uri="{FF2B5EF4-FFF2-40B4-BE49-F238E27FC236}">
                  <a16:creationId xmlns:a16="http://schemas.microsoft.com/office/drawing/2014/main" id="{3873B9E1-B96C-41F3-9B50-B737C2398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0650" y="4581525"/>
              <a:ext cx="3175" cy="4763"/>
            </a:xfrm>
            <a:custGeom>
              <a:avLst/>
              <a:gdLst>
                <a:gd name="T0" fmla="*/ 0 w 9"/>
                <a:gd name="T1" fmla="*/ 12 h 13"/>
                <a:gd name="T2" fmla="*/ 0 w 9"/>
                <a:gd name="T3" fmla="*/ 12 h 13"/>
                <a:gd name="T4" fmla="*/ 3 w 9"/>
                <a:gd name="T5" fmla="*/ 5 h 13"/>
                <a:gd name="T6" fmla="*/ 8 w 9"/>
                <a:gd name="T7" fmla="*/ 0 h 13"/>
                <a:gd name="T8" fmla="*/ 8 w 9"/>
                <a:gd name="T9" fmla="*/ 0 h 13"/>
                <a:gd name="T10" fmla="*/ 3 w 9"/>
                <a:gd name="T11" fmla="*/ 5 h 13"/>
                <a:gd name="T12" fmla="*/ 0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0" y="12"/>
                  </a:moveTo>
                  <a:lnTo>
                    <a:pt x="0" y="12"/>
                  </a:lnTo>
                  <a:lnTo>
                    <a:pt x="3" y="5"/>
                  </a:lnTo>
                  <a:lnTo>
                    <a:pt x="8" y="0"/>
                  </a:lnTo>
                  <a:lnTo>
                    <a:pt x="8" y="0"/>
                  </a:lnTo>
                  <a:lnTo>
                    <a:pt x="3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Freeform 61">
              <a:extLst>
                <a:ext uri="{FF2B5EF4-FFF2-40B4-BE49-F238E27FC236}">
                  <a16:creationId xmlns:a16="http://schemas.microsoft.com/office/drawing/2014/main" id="{3BE12238-4069-4235-B149-5F91CFBB8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5413" y="457993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49C97EEF-57A4-4563-9C74-CB0F918A4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3825" y="45815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Freeform 63">
              <a:extLst>
                <a:ext uri="{FF2B5EF4-FFF2-40B4-BE49-F238E27FC236}">
                  <a16:creationId xmlns:a16="http://schemas.microsoft.com/office/drawing/2014/main" id="{8919D228-02F6-4A51-AB2C-302B60E7C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163" y="4508500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14007733-D853-4A78-8258-01C698F88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2225" y="4510088"/>
              <a:ext cx="3175" cy="1587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0 h 1"/>
                <a:gd name="T6" fmla="*/ 0 w 9"/>
                <a:gd name="T7" fmla="*/ 0 h 1"/>
                <a:gd name="T8" fmla="*/ 8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995B9C2B-82B6-4142-BC95-88926C59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21125" y="44640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Freeform 66">
              <a:extLst>
                <a:ext uri="{FF2B5EF4-FFF2-40B4-BE49-F238E27FC236}">
                  <a16:creationId xmlns:a16="http://schemas.microsoft.com/office/drawing/2014/main" id="{0C3DCA3E-371A-42DF-9024-F585745D0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Freeform 67">
              <a:extLst>
                <a:ext uri="{FF2B5EF4-FFF2-40B4-BE49-F238E27FC236}">
                  <a16:creationId xmlns:a16="http://schemas.microsoft.com/office/drawing/2014/main" id="{B1CC0C90-FED9-47B0-9D2F-FF866EA67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BB062135-A599-4509-AA01-38724A11B0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5013325"/>
              <a:ext cx="3175" cy="1588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5 w 10"/>
                <a:gd name="T5" fmla="*/ 0 h 1"/>
                <a:gd name="T6" fmla="*/ 9 w 10"/>
                <a:gd name="T7" fmla="*/ 0 h 1"/>
                <a:gd name="T8" fmla="*/ 9 w 10"/>
                <a:gd name="T9" fmla="*/ 0 h 1"/>
                <a:gd name="T10" fmla="*/ 9 w 10"/>
                <a:gd name="T11" fmla="*/ 0 h 1"/>
                <a:gd name="T12" fmla="*/ 5 w 10"/>
                <a:gd name="T13" fmla="*/ 0 h 1"/>
                <a:gd name="T14" fmla="*/ 0 w 10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Freeform 69">
              <a:extLst>
                <a:ext uri="{FF2B5EF4-FFF2-40B4-BE49-F238E27FC236}">
                  <a16:creationId xmlns:a16="http://schemas.microsoft.com/office/drawing/2014/main" id="{A5585A7B-B036-48F1-A8E4-F1E67FC58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0988" y="50133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80A23D72-A284-4FA8-B257-514C77FC0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2"/>
                <a:gd name="T1" fmla="*/ 1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Freeform 71">
              <a:extLst>
                <a:ext uri="{FF2B5EF4-FFF2-40B4-BE49-F238E27FC236}">
                  <a16:creationId xmlns:a16="http://schemas.microsoft.com/office/drawing/2014/main" id="{13960E5B-D0B1-4D3B-97E9-49CC94253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2900" y="48609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Freeform 72">
              <a:extLst>
                <a:ext uri="{FF2B5EF4-FFF2-40B4-BE49-F238E27FC236}">
                  <a16:creationId xmlns:a16="http://schemas.microsoft.com/office/drawing/2014/main" id="{E04B0AB5-A217-4939-B59F-E9369D240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8925" y="4992688"/>
              <a:ext cx="1588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0 w 4"/>
                <a:gd name="T5" fmla="*/ 0 h 1"/>
                <a:gd name="T6" fmla="*/ 0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8171A99D-8EF4-4717-A11F-7A8507441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2688"/>
              <a:ext cx="1587" cy="1587"/>
            </a:xfrm>
            <a:custGeom>
              <a:avLst/>
              <a:gdLst>
                <a:gd name="T0" fmla="*/ 4 w 5"/>
                <a:gd name="T1" fmla="*/ 0 h 3"/>
                <a:gd name="T2" fmla="*/ 4 w 5"/>
                <a:gd name="T3" fmla="*/ 0 h 3"/>
                <a:gd name="T4" fmla="*/ 0 w 5"/>
                <a:gd name="T5" fmla="*/ 2 h 3"/>
                <a:gd name="T6" fmla="*/ 0 w 5"/>
                <a:gd name="T7" fmla="*/ 2 h 3"/>
                <a:gd name="T8" fmla="*/ 4 w 5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Freeform 74">
              <a:extLst>
                <a:ext uri="{FF2B5EF4-FFF2-40B4-BE49-F238E27FC236}">
                  <a16:creationId xmlns:a16="http://schemas.microsoft.com/office/drawing/2014/main" id="{32AAC7CB-3551-42C5-A289-23C2CA673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338" y="4994275"/>
              <a:ext cx="1587" cy="158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Freeform 75">
              <a:extLst>
                <a:ext uri="{FF2B5EF4-FFF2-40B4-BE49-F238E27FC236}">
                  <a16:creationId xmlns:a16="http://schemas.microsoft.com/office/drawing/2014/main" id="{DB8471DA-456E-4B5B-8B69-96E8B0147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038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Freeform 76">
              <a:extLst>
                <a:ext uri="{FF2B5EF4-FFF2-40B4-BE49-F238E27FC236}">
                  <a16:creationId xmlns:a16="http://schemas.microsoft.com/office/drawing/2014/main" id="{E354ADEE-4A79-443D-A84E-02CFF30D2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Freeform 77">
              <a:extLst>
                <a:ext uri="{FF2B5EF4-FFF2-40B4-BE49-F238E27FC236}">
                  <a16:creationId xmlns:a16="http://schemas.microsoft.com/office/drawing/2014/main" id="{D6F57C87-2D65-4E3F-B0CC-74C2E5AEB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863" y="46783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Freeform 78">
              <a:extLst>
                <a:ext uri="{FF2B5EF4-FFF2-40B4-BE49-F238E27FC236}">
                  <a16:creationId xmlns:a16="http://schemas.microsoft.com/office/drawing/2014/main" id="{61BC7FFA-ADBD-4972-A29C-6FBAB7960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6783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82E7B495-AEF7-4195-8E62-103B4170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888" y="4373563"/>
              <a:ext cx="1519237" cy="1633537"/>
            </a:xfrm>
            <a:custGeom>
              <a:avLst/>
              <a:gdLst>
                <a:gd name="T0" fmla="*/ 430 w 4218"/>
                <a:gd name="T1" fmla="*/ 1351 h 4539"/>
                <a:gd name="T2" fmla="*/ 48 w 4218"/>
                <a:gd name="T3" fmla="*/ 765 h 4539"/>
                <a:gd name="T4" fmla="*/ 927 w 4218"/>
                <a:gd name="T5" fmla="*/ 2129 h 4539"/>
                <a:gd name="T6" fmla="*/ 4193 w 4218"/>
                <a:gd name="T7" fmla="*/ 3876 h 4539"/>
                <a:gd name="T8" fmla="*/ 3931 w 4218"/>
                <a:gd name="T9" fmla="*/ 4004 h 4539"/>
                <a:gd name="T10" fmla="*/ 3917 w 4218"/>
                <a:gd name="T11" fmla="*/ 4255 h 4539"/>
                <a:gd name="T12" fmla="*/ 3948 w 4218"/>
                <a:gd name="T13" fmla="*/ 4446 h 4539"/>
                <a:gd name="T14" fmla="*/ 4163 w 4218"/>
                <a:gd name="T15" fmla="*/ 4391 h 4539"/>
                <a:gd name="T16" fmla="*/ 916 w 4218"/>
                <a:gd name="T17" fmla="*/ 1971 h 4539"/>
                <a:gd name="T18" fmla="*/ 3890 w 4218"/>
                <a:gd name="T19" fmla="*/ 1089 h 4539"/>
                <a:gd name="T20" fmla="*/ 3567 w 4218"/>
                <a:gd name="T21" fmla="*/ 1027 h 4539"/>
                <a:gd name="T22" fmla="*/ 3282 w 4218"/>
                <a:gd name="T23" fmla="*/ 812 h 4539"/>
                <a:gd name="T24" fmla="*/ 2984 w 4218"/>
                <a:gd name="T25" fmla="*/ 616 h 4539"/>
                <a:gd name="T26" fmla="*/ 2805 w 4218"/>
                <a:gd name="T27" fmla="*/ 550 h 4539"/>
                <a:gd name="T28" fmla="*/ 2655 w 4218"/>
                <a:gd name="T29" fmla="*/ 301 h 4539"/>
                <a:gd name="T30" fmla="*/ 2387 w 4218"/>
                <a:gd name="T31" fmla="*/ 94 h 4539"/>
                <a:gd name="T32" fmla="*/ 2083 w 4218"/>
                <a:gd name="T33" fmla="*/ 74 h 4539"/>
                <a:gd name="T34" fmla="*/ 2024 w 4218"/>
                <a:gd name="T35" fmla="*/ 383 h 4539"/>
                <a:gd name="T36" fmla="*/ 1619 w 4218"/>
                <a:gd name="T37" fmla="*/ 519 h 4539"/>
                <a:gd name="T38" fmla="*/ 1455 w 4218"/>
                <a:gd name="T39" fmla="*/ 657 h 4539"/>
                <a:gd name="T40" fmla="*/ 1228 w 4218"/>
                <a:gd name="T41" fmla="*/ 464 h 4539"/>
                <a:gd name="T42" fmla="*/ 1044 w 4218"/>
                <a:gd name="T43" fmla="*/ 464 h 4539"/>
                <a:gd name="T44" fmla="*/ 1065 w 4218"/>
                <a:gd name="T45" fmla="*/ 870 h 4539"/>
                <a:gd name="T46" fmla="*/ 915 w 4218"/>
                <a:gd name="T47" fmla="*/ 891 h 4539"/>
                <a:gd name="T48" fmla="*/ 688 w 4218"/>
                <a:gd name="T49" fmla="*/ 802 h 4539"/>
                <a:gd name="T50" fmla="*/ 464 w 4218"/>
                <a:gd name="T51" fmla="*/ 758 h 4539"/>
                <a:gd name="T52" fmla="*/ 149 w 4218"/>
                <a:gd name="T53" fmla="*/ 739 h 4539"/>
                <a:gd name="T54" fmla="*/ 226 w 4218"/>
                <a:gd name="T55" fmla="*/ 887 h 4539"/>
                <a:gd name="T56" fmla="*/ 220 w 4218"/>
                <a:gd name="T57" fmla="*/ 961 h 4539"/>
                <a:gd name="T58" fmla="*/ 155 w 4218"/>
                <a:gd name="T59" fmla="*/ 1092 h 4539"/>
                <a:gd name="T60" fmla="*/ 444 w 4218"/>
                <a:gd name="T61" fmla="*/ 1220 h 4539"/>
                <a:gd name="T62" fmla="*/ 579 w 4218"/>
                <a:gd name="T63" fmla="*/ 1321 h 4539"/>
                <a:gd name="T64" fmla="*/ 775 w 4218"/>
                <a:gd name="T65" fmla="*/ 1542 h 4539"/>
                <a:gd name="T66" fmla="*/ 838 w 4218"/>
                <a:gd name="T67" fmla="*/ 1853 h 4539"/>
                <a:gd name="T68" fmla="*/ 964 w 4218"/>
                <a:gd name="T69" fmla="*/ 2165 h 4539"/>
                <a:gd name="T70" fmla="*/ 1043 w 4218"/>
                <a:gd name="T71" fmla="*/ 2436 h 4539"/>
                <a:gd name="T72" fmla="*/ 1005 w 4218"/>
                <a:gd name="T73" fmla="*/ 2373 h 4539"/>
                <a:gd name="T74" fmla="*/ 869 w 4218"/>
                <a:gd name="T75" fmla="*/ 2588 h 4539"/>
                <a:gd name="T76" fmla="*/ 850 w 4218"/>
                <a:gd name="T77" fmla="*/ 2709 h 4539"/>
                <a:gd name="T78" fmla="*/ 730 w 4218"/>
                <a:gd name="T79" fmla="*/ 3047 h 4539"/>
                <a:gd name="T80" fmla="*/ 645 w 4218"/>
                <a:gd name="T81" fmla="*/ 3296 h 4539"/>
                <a:gd name="T82" fmla="*/ 847 w 4218"/>
                <a:gd name="T83" fmla="*/ 3508 h 4539"/>
                <a:gd name="T84" fmla="*/ 1140 w 4218"/>
                <a:gd name="T85" fmla="*/ 3607 h 4539"/>
                <a:gd name="T86" fmla="*/ 1491 w 4218"/>
                <a:gd name="T87" fmla="*/ 3668 h 4539"/>
                <a:gd name="T88" fmla="*/ 1749 w 4218"/>
                <a:gd name="T89" fmla="*/ 3850 h 4539"/>
                <a:gd name="T90" fmla="*/ 2116 w 4218"/>
                <a:gd name="T91" fmla="*/ 3883 h 4539"/>
                <a:gd name="T92" fmla="*/ 2310 w 4218"/>
                <a:gd name="T93" fmla="*/ 3509 h 4539"/>
                <a:gd name="T94" fmla="*/ 2682 w 4218"/>
                <a:gd name="T95" fmla="*/ 3552 h 4539"/>
                <a:gd name="T96" fmla="*/ 2970 w 4218"/>
                <a:gd name="T97" fmla="*/ 3685 h 4539"/>
                <a:gd name="T98" fmla="*/ 3146 w 4218"/>
                <a:gd name="T99" fmla="*/ 3740 h 4539"/>
                <a:gd name="T100" fmla="*/ 3296 w 4218"/>
                <a:gd name="T101" fmla="*/ 3625 h 4539"/>
                <a:gd name="T102" fmla="*/ 3562 w 4218"/>
                <a:gd name="T103" fmla="*/ 3465 h 4539"/>
                <a:gd name="T104" fmla="*/ 3385 w 4218"/>
                <a:gd name="T105" fmla="*/ 3195 h 4539"/>
                <a:gd name="T106" fmla="*/ 3315 w 4218"/>
                <a:gd name="T107" fmla="*/ 2808 h 4539"/>
                <a:gd name="T108" fmla="*/ 3446 w 4218"/>
                <a:gd name="T109" fmla="*/ 2643 h 4539"/>
                <a:gd name="T110" fmla="*/ 3484 w 4218"/>
                <a:gd name="T111" fmla="*/ 2423 h 4539"/>
                <a:gd name="T112" fmla="*/ 3241 w 4218"/>
                <a:gd name="T113" fmla="*/ 2281 h 4539"/>
                <a:gd name="T114" fmla="*/ 3340 w 4218"/>
                <a:gd name="T115" fmla="*/ 1986 h 4539"/>
                <a:gd name="T116" fmla="*/ 3501 w 4218"/>
                <a:gd name="T117" fmla="*/ 1768 h 4539"/>
                <a:gd name="T118" fmla="*/ 3692 w 4218"/>
                <a:gd name="T119" fmla="*/ 1652 h 4539"/>
                <a:gd name="T120" fmla="*/ 3792 w 4218"/>
                <a:gd name="T121" fmla="*/ 1285 h 4539"/>
                <a:gd name="T122" fmla="*/ 660 w 4218"/>
                <a:gd name="T123" fmla="*/ 1703 h 4539"/>
                <a:gd name="T124" fmla="*/ 729 w 4218"/>
                <a:gd name="T125" fmla="*/ 1573 h 4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18" h="4539">
                  <a:moveTo>
                    <a:pt x="3207" y="3740"/>
                  </a:moveTo>
                  <a:lnTo>
                    <a:pt x="3201" y="3740"/>
                  </a:lnTo>
                  <a:lnTo>
                    <a:pt x="3194" y="3740"/>
                  </a:lnTo>
                  <a:lnTo>
                    <a:pt x="3189" y="3741"/>
                  </a:lnTo>
                  <a:lnTo>
                    <a:pt x="3187" y="3746"/>
                  </a:lnTo>
                  <a:lnTo>
                    <a:pt x="3180" y="3746"/>
                  </a:lnTo>
                  <a:lnTo>
                    <a:pt x="3177" y="3750"/>
                  </a:lnTo>
                  <a:lnTo>
                    <a:pt x="3173" y="3755"/>
                  </a:lnTo>
                  <a:lnTo>
                    <a:pt x="3173" y="3760"/>
                  </a:lnTo>
                  <a:lnTo>
                    <a:pt x="3178" y="3763"/>
                  </a:lnTo>
                  <a:lnTo>
                    <a:pt x="3183" y="3763"/>
                  </a:lnTo>
                  <a:lnTo>
                    <a:pt x="3194" y="3760"/>
                  </a:lnTo>
                  <a:lnTo>
                    <a:pt x="3194" y="3763"/>
                  </a:lnTo>
                  <a:lnTo>
                    <a:pt x="3195" y="3765"/>
                  </a:lnTo>
                  <a:lnTo>
                    <a:pt x="3201" y="3767"/>
                  </a:lnTo>
                  <a:lnTo>
                    <a:pt x="3214" y="3767"/>
                  </a:lnTo>
                  <a:lnTo>
                    <a:pt x="3216" y="3765"/>
                  </a:lnTo>
                  <a:lnTo>
                    <a:pt x="3218" y="3763"/>
                  </a:lnTo>
                  <a:lnTo>
                    <a:pt x="3221" y="3760"/>
                  </a:lnTo>
                  <a:lnTo>
                    <a:pt x="3226" y="3758"/>
                  </a:lnTo>
                  <a:lnTo>
                    <a:pt x="3228" y="3757"/>
                  </a:lnTo>
                  <a:lnTo>
                    <a:pt x="3228" y="3753"/>
                  </a:lnTo>
                  <a:lnTo>
                    <a:pt x="3230" y="3748"/>
                  </a:lnTo>
                  <a:lnTo>
                    <a:pt x="3231" y="3746"/>
                  </a:lnTo>
                  <a:lnTo>
                    <a:pt x="3235" y="3746"/>
                  </a:lnTo>
                  <a:lnTo>
                    <a:pt x="3240" y="3746"/>
                  </a:lnTo>
                  <a:lnTo>
                    <a:pt x="3243" y="3745"/>
                  </a:lnTo>
                  <a:lnTo>
                    <a:pt x="3247" y="3743"/>
                  </a:lnTo>
                  <a:lnTo>
                    <a:pt x="3248" y="3740"/>
                  </a:lnTo>
                  <a:lnTo>
                    <a:pt x="3245" y="3736"/>
                  </a:lnTo>
                  <a:lnTo>
                    <a:pt x="3240" y="3734"/>
                  </a:lnTo>
                  <a:lnTo>
                    <a:pt x="3228" y="3733"/>
                  </a:lnTo>
                  <a:lnTo>
                    <a:pt x="3216" y="3734"/>
                  </a:lnTo>
                  <a:lnTo>
                    <a:pt x="3211" y="3736"/>
                  </a:lnTo>
                  <a:lnTo>
                    <a:pt x="3207" y="3740"/>
                  </a:lnTo>
                  <a:close/>
                  <a:moveTo>
                    <a:pt x="492" y="1379"/>
                  </a:moveTo>
                  <a:lnTo>
                    <a:pt x="487" y="1377"/>
                  </a:lnTo>
                  <a:lnTo>
                    <a:pt x="485" y="1375"/>
                  </a:lnTo>
                  <a:lnTo>
                    <a:pt x="485" y="1372"/>
                  </a:lnTo>
                  <a:lnTo>
                    <a:pt x="480" y="1370"/>
                  </a:lnTo>
                  <a:lnTo>
                    <a:pt x="478" y="1369"/>
                  </a:lnTo>
                  <a:lnTo>
                    <a:pt x="478" y="1365"/>
                  </a:lnTo>
                  <a:lnTo>
                    <a:pt x="473" y="1363"/>
                  </a:lnTo>
                  <a:lnTo>
                    <a:pt x="471" y="1362"/>
                  </a:lnTo>
                  <a:lnTo>
                    <a:pt x="471" y="1358"/>
                  </a:lnTo>
                  <a:lnTo>
                    <a:pt x="466" y="1348"/>
                  </a:lnTo>
                  <a:lnTo>
                    <a:pt x="463" y="1345"/>
                  </a:lnTo>
                  <a:lnTo>
                    <a:pt x="458" y="1341"/>
                  </a:lnTo>
                  <a:lnTo>
                    <a:pt x="452" y="1339"/>
                  </a:lnTo>
                  <a:lnTo>
                    <a:pt x="446" y="1338"/>
                  </a:lnTo>
                  <a:lnTo>
                    <a:pt x="439" y="1338"/>
                  </a:lnTo>
                  <a:lnTo>
                    <a:pt x="430" y="1338"/>
                  </a:lnTo>
                  <a:lnTo>
                    <a:pt x="430" y="1345"/>
                  </a:lnTo>
                  <a:lnTo>
                    <a:pt x="430" y="1351"/>
                  </a:lnTo>
                  <a:lnTo>
                    <a:pt x="434" y="1357"/>
                  </a:lnTo>
                  <a:lnTo>
                    <a:pt x="435" y="1358"/>
                  </a:lnTo>
                  <a:lnTo>
                    <a:pt x="437" y="1358"/>
                  </a:lnTo>
                  <a:lnTo>
                    <a:pt x="435" y="1362"/>
                  </a:lnTo>
                  <a:lnTo>
                    <a:pt x="434" y="1365"/>
                  </a:lnTo>
                  <a:lnTo>
                    <a:pt x="430" y="1369"/>
                  </a:lnTo>
                  <a:lnTo>
                    <a:pt x="430" y="1372"/>
                  </a:lnTo>
                  <a:lnTo>
                    <a:pt x="435" y="1375"/>
                  </a:lnTo>
                  <a:lnTo>
                    <a:pt x="440" y="1379"/>
                  </a:lnTo>
                  <a:lnTo>
                    <a:pt x="442" y="1384"/>
                  </a:lnTo>
                  <a:lnTo>
                    <a:pt x="444" y="1392"/>
                  </a:lnTo>
                  <a:lnTo>
                    <a:pt x="449" y="1394"/>
                  </a:lnTo>
                  <a:lnTo>
                    <a:pt x="451" y="1396"/>
                  </a:lnTo>
                  <a:lnTo>
                    <a:pt x="451" y="1399"/>
                  </a:lnTo>
                  <a:lnTo>
                    <a:pt x="452" y="1403"/>
                  </a:lnTo>
                  <a:lnTo>
                    <a:pt x="456" y="1404"/>
                  </a:lnTo>
                  <a:lnTo>
                    <a:pt x="464" y="1406"/>
                  </a:lnTo>
                  <a:lnTo>
                    <a:pt x="466" y="1411"/>
                  </a:lnTo>
                  <a:lnTo>
                    <a:pt x="468" y="1413"/>
                  </a:lnTo>
                  <a:lnTo>
                    <a:pt x="471" y="1413"/>
                  </a:lnTo>
                  <a:lnTo>
                    <a:pt x="476" y="1415"/>
                  </a:lnTo>
                  <a:lnTo>
                    <a:pt x="478" y="1416"/>
                  </a:lnTo>
                  <a:lnTo>
                    <a:pt x="478" y="1420"/>
                  </a:lnTo>
                  <a:lnTo>
                    <a:pt x="487" y="1425"/>
                  </a:lnTo>
                  <a:lnTo>
                    <a:pt x="492" y="1427"/>
                  </a:lnTo>
                  <a:lnTo>
                    <a:pt x="498" y="1427"/>
                  </a:lnTo>
                  <a:lnTo>
                    <a:pt x="507" y="1421"/>
                  </a:lnTo>
                  <a:lnTo>
                    <a:pt x="514" y="1415"/>
                  </a:lnTo>
                  <a:lnTo>
                    <a:pt x="521" y="1408"/>
                  </a:lnTo>
                  <a:lnTo>
                    <a:pt x="526" y="1399"/>
                  </a:lnTo>
                  <a:lnTo>
                    <a:pt x="514" y="1398"/>
                  </a:lnTo>
                  <a:lnTo>
                    <a:pt x="504" y="1392"/>
                  </a:lnTo>
                  <a:lnTo>
                    <a:pt x="497" y="1387"/>
                  </a:lnTo>
                  <a:lnTo>
                    <a:pt x="493" y="1384"/>
                  </a:lnTo>
                  <a:lnTo>
                    <a:pt x="492" y="1379"/>
                  </a:lnTo>
                  <a:close/>
                  <a:moveTo>
                    <a:pt x="41" y="758"/>
                  </a:moveTo>
                  <a:lnTo>
                    <a:pt x="41" y="751"/>
                  </a:lnTo>
                  <a:lnTo>
                    <a:pt x="34" y="749"/>
                  </a:lnTo>
                  <a:lnTo>
                    <a:pt x="29" y="751"/>
                  </a:lnTo>
                  <a:lnTo>
                    <a:pt x="21" y="754"/>
                  </a:lnTo>
                  <a:lnTo>
                    <a:pt x="12" y="758"/>
                  </a:lnTo>
                  <a:lnTo>
                    <a:pt x="7" y="759"/>
                  </a:lnTo>
                  <a:lnTo>
                    <a:pt x="0" y="758"/>
                  </a:lnTo>
                  <a:lnTo>
                    <a:pt x="0" y="765"/>
                  </a:lnTo>
                  <a:lnTo>
                    <a:pt x="2" y="770"/>
                  </a:lnTo>
                  <a:lnTo>
                    <a:pt x="5" y="773"/>
                  </a:lnTo>
                  <a:lnTo>
                    <a:pt x="7" y="778"/>
                  </a:lnTo>
                  <a:lnTo>
                    <a:pt x="14" y="778"/>
                  </a:lnTo>
                  <a:lnTo>
                    <a:pt x="26" y="778"/>
                  </a:lnTo>
                  <a:lnTo>
                    <a:pt x="36" y="778"/>
                  </a:lnTo>
                  <a:lnTo>
                    <a:pt x="41" y="777"/>
                  </a:lnTo>
                  <a:lnTo>
                    <a:pt x="45" y="773"/>
                  </a:lnTo>
                  <a:lnTo>
                    <a:pt x="46" y="770"/>
                  </a:lnTo>
                  <a:lnTo>
                    <a:pt x="48" y="765"/>
                  </a:lnTo>
                  <a:lnTo>
                    <a:pt x="43" y="763"/>
                  </a:lnTo>
                  <a:lnTo>
                    <a:pt x="41" y="761"/>
                  </a:lnTo>
                  <a:lnTo>
                    <a:pt x="41" y="758"/>
                  </a:lnTo>
                  <a:close/>
                  <a:moveTo>
                    <a:pt x="437" y="1256"/>
                  </a:moveTo>
                  <a:lnTo>
                    <a:pt x="439" y="1246"/>
                  </a:lnTo>
                  <a:lnTo>
                    <a:pt x="437" y="1237"/>
                  </a:lnTo>
                  <a:lnTo>
                    <a:pt x="435" y="1230"/>
                  </a:lnTo>
                  <a:lnTo>
                    <a:pt x="430" y="1225"/>
                  </a:lnTo>
                  <a:lnTo>
                    <a:pt x="423" y="1222"/>
                  </a:lnTo>
                  <a:lnTo>
                    <a:pt x="415" y="1222"/>
                  </a:lnTo>
                  <a:lnTo>
                    <a:pt x="406" y="1220"/>
                  </a:lnTo>
                  <a:lnTo>
                    <a:pt x="396" y="1222"/>
                  </a:lnTo>
                  <a:lnTo>
                    <a:pt x="396" y="1235"/>
                  </a:lnTo>
                  <a:lnTo>
                    <a:pt x="405" y="1237"/>
                  </a:lnTo>
                  <a:lnTo>
                    <a:pt x="408" y="1239"/>
                  </a:lnTo>
                  <a:lnTo>
                    <a:pt x="410" y="1242"/>
                  </a:lnTo>
                  <a:lnTo>
                    <a:pt x="413" y="1244"/>
                  </a:lnTo>
                  <a:lnTo>
                    <a:pt x="417" y="1246"/>
                  </a:lnTo>
                  <a:lnTo>
                    <a:pt x="422" y="1251"/>
                  </a:lnTo>
                  <a:lnTo>
                    <a:pt x="423" y="1254"/>
                  </a:lnTo>
                  <a:lnTo>
                    <a:pt x="427" y="1256"/>
                  </a:lnTo>
                  <a:lnTo>
                    <a:pt x="430" y="1257"/>
                  </a:lnTo>
                  <a:lnTo>
                    <a:pt x="437" y="1256"/>
                  </a:lnTo>
                  <a:close/>
                  <a:moveTo>
                    <a:pt x="949" y="2088"/>
                  </a:moveTo>
                  <a:lnTo>
                    <a:pt x="947" y="2083"/>
                  </a:lnTo>
                  <a:lnTo>
                    <a:pt x="945" y="2080"/>
                  </a:lnTo>
                  <a:lnTo>
                    <a:pt x="939" y="2075"/>
                  </a:lnTo>
                  <a:lnTo>
                    <a:pt x="932" y="2070"/>
                  </a:lnTo>
                  <a:lnTo>
                    <a:pt x="930" y="2066"/>
                  </a:lnTo>
                  <a:lnTo>
                    <a:pt x="928" y="2061"/>
                  </a:lnTo>
                  <a:lnTo>
                    <a:pt x="923" y="2059"/>
                  </a:lnTo>
                  <a:lnTo>
                    <a:pt x="920" y="2058"/>
                  </a:lnTo>
                  <a:lnTo>
                    <a:pt x="915" y="2051"/>
                  </a:lnTo>
                  <a:lnTo>
                    <a:pt x="911" y="2049"/>
                  </a:lnTo>
                  <a:lnTo>
                    <a:pt x="906" y="2047"/>
                  </a:lnTo>
                  <a:lnTo>
                    <a:pt x="901" y="2046"/>
                  </a:lnTo>
                  <a:lnTo>
                    <a:pt x="894" y="2047"/>
                  </a:lnTo>
                  <a:lnTo>
                    <a:pt x="891" y="2049"/>
                  </a:lnTo>
                  <a:lnTo>
                    <a:pt x="891" y="2051"/>
                  </a:lnTo>
                  <a:lnTo>
                    <a:pt x="891" y="2054"/>
                  </a:lnTo>
                  <a:lnTo>
                    <a:pt x="894" y="2059"/>
                  </a:lnTo>
                  <a:lnTo>
                    <a:pt x="894" y="2064"/>
                  </a:lnTo>
                  <a:lnTo>
                    <a:pt x="894" y="2068"/>
                  </a:lnTo>
                  <a:lnTo>
                    <a:pt x="903" y="2073"/>
                  </a:lnTo>
                  <a:lnTo>
                    <a:pt x="906" y="2076"/>
                  </a:lnTo>
                  <a:lnTo>
                    <a:pt x="908" y="2082"/>
                  </a:lnTo>
                  <a:lnTo>
                    <a:pt x="908" y="2109"/>
                  </a:lnTo>
                  <a:lnTo>
                    <a:pt x="913" y="2111"/>
                  </a:lnTo>
                  <a:lnTo>
                    <a:pt x="915" y="2112"/>
                  </a:lnTo>
                  <a:lnTo>
                    <a:pt x="915" y="2116"/>
                  </a:lnTo>
                  <a:lnTo>
                    <a:pt x="915" y="2121"/>
                  </a:lnTo>
                  <a:lnTo>
                    <a:pt x="918" y="2122"/>
                  </a:lnTo>
                  <a:lnTo>
                    <a:pt x="923" y="2128"/>
                  </a:lnTo>
                  <a:lnTo>
                    <a:pt x="927" y="2129"/>
                  </a:lnTo>
                  <a:lnTo>
                    <a:pt x="928" y="2133"/>
                  </a:lnTo>
                  <a:lnTo>
                    <a:pt x="928" y="2138"/>
                  </a:lnTo>
                  <a:lnTo>
                    <a:pt x="928" y="2143"/>
                  </a:lnTo>
                  <a:lnTo>
                    <a:pt x="933" y="2145"/>
                  </a:lnTo>
                  <a:lnTo>
                    <a:pt x="935" y="2146"/>
                  </a:lnTo>
                  <a:lnTo>
                    <a:pt x="935" y="2150"/>
                  </a:lnTo>
                  <a:lnTo>
                    <a:pt x="939" y="2150"/>
                  </a:lnTo>
                  <a:lnTo>
                    <a:pt x="942" y="2146"/>
                  </a:lnTo>
                  <a:lnTo>
                    <a:pt x="947" y="2141"/>
                  </a:lnTo>
                  <a:lnTo>
                    <a:pt x="949" y="2138"/>
                  </a:lnTo>
                  <a:lnTo>
                    <a:pt x="952" y="2136"/>
                  </a:lnTo>
                  <a:lnTo>
                    <a:pt x="956" y="2136"/>
                  </a:lnTo>
                  <a:lnTo>
                    <a:pt x="962" y="2136"/>
                  </a:lnTo>
                  <a:lnTo>
                    <a:pt x="962" y="2109"/>
                  </a:lnTo>
                  <a:lnTo>
                    <a:pt x="959" y="2104"/>
                  </a:lnTo>
                  <a:lnTo>
                    <a:pt x="956" y="2099"/>
                  </a:lnTo>
                  <a:lnTo>
                    <a:pt x="951" y="2095"/>
                  </a:lnTo>
                  <a:lnTo>
                    <a:pt x="949" y="2088"/>
                  </a:lnTo>
                  <a:close/>
                  <a:moveTo>
                    <a:pt x="4210" y="4115"/>
                  </a:moveTo>
                  <a:lnTo>
                    <a:pt x="4214" y="4098"/>
                  </a:lnTo>
                  <a:lnTo>
                    <a:pt x="4216" y="4089"/>
                  </a:lnTo>
                  <a:lnTo>
                    <a:pt x="4217" y="4081"/>
                  </a:lnTo>
                  <a:lnTo>
                    <a:pt x="4216" y="4066"/>
                  </a:lnTo>
                  <a:lnTo>
                    <a:pt x="4212" y="4048"/>
                  </a:lnTo>
                  <a:lnTo>
                    <a:pt x="4209" y="4028"/>
                  </a:lnTo>
                  <a:lnTo>
                    <a:pt x="4209" y="4018"/>
                  </a:lnTo>
                  <a:lnTo>
                    <a:pt x="4210" y="4006"/>
                  </a:lnTo>
                  <a:lnTo>
                    <a:pt x="4209" y="4004"/>
                  </a:lnTo>
                  <a:lnTo>
                    <a:pt x="4207" y="4002"/>
                  </a:lnTo>
                  <a:lnTo>
                    <a:pt x="4204" y="3999"/>
                  </a:lnTo>
                  <a:lnTo>
                    <a:pt x="4202" y="3994"/>
                  </a:lnTo>
                  <a:lnTo>
                    <a:pt x="4200" y="3992"/>
                  </a:lnTo>
                  <a:lnTo>
                    <a:pt x="4197" y="3992"/>
                  </a:lnTo>
                  <a:lnTo>
                    <a:pt x="4195" y="3989"/>
                  </a:lnTo>
                  <a:lnTo>
                    <a:pt x="4193" y="3985"/>
                  </a:lnTo>
                  <a:lnTo>
                    <a:pt x="4190" y="3984"/>
                  </a:lnTo>
                  <a:lnTo>
                    <a:pt x="4190" y="3978"/>
                  </a:lnTo>
                  <a:lnTo>
                    <a:pt x="4185" y="3977"/>
                  </a:lnTo>
                  <a:lnTo>
                    <a:pt x="4183" y="3975"/>
                  </a:lnTo>
                  <a:lnTo>
                    <a:pt x="4183" y="3972"/>
                  </a:lnTo>
                  <a:lnTo>
                    <a:pt x="4181" y="3965"/>
                  </a:lnTo>
                  <a:lnTo>
                    <a:pt x="4180" y="3958"/>
                  </a:lnTo>
                  <a:lnTo>
                    <a:pt x="4176" y="3953"/>
                  </a:lnTo>
                  <a:lnTo>
                    <a:pt x="4176" y="3944"/>
                  </a:lnTo>
                  <a:lnTo>
                    <a:pt x="4178" y="3941"/>
                  </a:lnTo>
                  <a:lnTo>
                    <a:pt x="4181" y="3939"/>
                  </a:lnTo>
                  <a:lnTo>
                    <a:pt x="4190" y="3937"/>
                  </a:lnTo>
                  <a:lnTo>
                    <a:pt x="4190" y="3932"/>
                  </a:lnTo>
                  <a:lnTo>
                    <a:pt x="4192" y="3929"/>
                  </a:lnTo>
                  <a:lnTo>
                    <a:pt x="4193" y="3925"/>
                  </a:lnTo>
                  <a:lnTo>
                    <a:pt x="4197" y="3924"/>
                  </a:lnTo>
                  <a:lnTo>
                    <a:pt x="4197" y="3883"/>
                  </a:lnTo>
                  <a:lnTo>
                    <a:pt x="4195" y="3879"/>
                  </a:lnTo>
                  <a:lnTo>
                    <a:pt x="4193" y="3876"/>
                  </a:lnTo>
                  <a:lnTo>
                    <a:pt x="4188" y="3871"/>
                  </a:lnTo>
                  <a:lnTo>
                    <a:pt x="4185" y="3869"/>
                  </a:lnTo>
                  <a:lnTo>
                    <a:pt x="4183" y="3866"/>
                  </a:lnTo>
                  <a:lnTo>
                    <a:pt x="4181" y="3862"/>
                  </a:lnTo>
                  <a:lnTo>
                    <a:pt x="4183" y="3856"/>
                  </a:lnTo>
                  <a:lnTo>
                    <a:pt x="4181" y="3849"/>
                  </a:lnTo>
                  <a:lnTo>
                    <a:pt x="4181" y="3844"/>
                  </a:lnTo>
                  <a:lnTo>
                    <a:pt x="4185" y="3837"/>
                  </a:lnTo>
                  <a:lnTo>
                    <a:pt x="4190" y="3832"/>
                  </a:lnTo>
                  <a:lnTo>
                    <a:pt x="4190" y="3827"/>
                  </a:lnTo>
                  <a:lnTo>
                    <a:pt x="4190" y="3821"/>
                  </a:lnTo>
                  <a:lnTo>
                    <a:pt x="4185" y="3820"/>
                  </a:lnTo>
                  <a:lnTo>
                    <a:pt x="4181" y="3818"/>
                  </a:lnTo>
                  <a:lnTo>
                    <a:pt x="4176" y="3811"/>
                  </a:lnTo>
                  <a:lnTo>
                    <a:pt x="4173" y="3810"/>
                  </a:lnTo>
                  <a:lnTo>
                    <a:pt x="4168" y="3808"/>
                  </a:lnTo>
                  <a:lnTo>
                    <a:pt x="4163" y="3806"/>
                  </a:lnTo>
                  <a:lnTo>
                    <a:pt x="4156" y="3808"/>
                  </a:lnTo>
                  <a:lnTo>
                    <a:pt x="4149" y="3813"/>
                  </a:lnTo>
                  <a:lnTo>
                    <a:pt x="4142" y="3821"/>
                  </a:lnTo>
                  <a:lnTo>
                    <a:pt x="4137" y="3830"/>
                  </a:lnTo>
                  <a:lnTo>
                    <a:pt x="4134" y="3840"/>
                  </a:lnTo>
                  <a:lnTo>
                    <a:pt x="4130" y="3850"/>
                  </a:lnTo>
                  <a:lnTo>
                    <a:pt x="4130" y="3862"/>
                  </a:lnTo>
                  <a:lnTo>
                    <a:pt x="4132" y="3873"/>
                  </a:lnTo>
                  <a:lnTo>
                    <a:pt x="4135" y="3883"/>
                  </a:lnTo>
                  <a:lnTo>
                    <a:pt x="4135" y="3917"/>
                  </a:lnTo>
                  <a:lnTo>
                    <a:pt x="4135" y="3934"/>
                  </a:lnTo>
                  <a:lnTo>
                    <a:pt x="4134" y="3941"/>
                  </a:lnTo>
                  <a:lnTo>
                    <a:pt x="4132" y="3943"/>
                  </a:lnTo>
                  <a:lnTo>
                    <a:pt x="4129" y="3944"/>
                  </a:lnTo>
                  <a:lnTo>
                    <a:pt x="4106" y="3936"/>
                  </a:lnTo>
                  <a:lnTo>
                    <a:pt x="4094" y="3932"/>
                  </a:lnTo>
                  <a:lnTo>
                    <a:pt x="4081" y="3931"/>
                  </a:lnTo>
                  <a:lnTo>
                    <a:pt x="4072" y="3936"/>
                  </a:lnTo>
                  <a:lnTo>
                    <a:pt x="4064" y="3943"/>
                  </a:lnTo>
                  <a:lnTo>
                    <a:pt x="4057" y="3948"/>
                  </a:lnTo>
                  <a:lnTo>
                    <a:pt x="4047" y="3951"/>
                  </a:lnTo>
                  <a:lnTo>
                    <a:pt x="4042" y="3960"/>
                  </a:lnTo>
                  <a:lnTo>
                    <a:pt x="4035" y="3966"/>
                  </a:lnTo>
                  <a:lnTo>
                    <a:pt x="4028" y="3973"/>
                  </a:lnTo>
                  <a:lnTo>
                    <a:pt x="4019" y="3978"/>
                  </a:lnTo>
                  <a:lnTo>
                    <a:pt x="4008" y="3978"/>
                  </a:lnTo>
                  <a:lnTo>
                    <a:pt x="3997" y="3980"/>
                  </a:lnTo>
                  <a:lnTo>
                    <a:pt x="3989" y="3984"/>
                  </a:lnTo>
                  <a:lnTo>
                    <a:pt x="3980" y="3987"/>
                  </a:lnTo>
                  <a:lnTo>
                    <a:pt x="3965" y="3997"/>
                  </a:lnTo>
                  <a:lnTo>
                    <a:pt x="3951" y="4006"/>
                  </a:lnTo>
                  <a:lnTo>
                    <a:pt x="3946" y="4004"/>
                  </a:lnTo>
                  <a:lnTo>
                    <a:pt x="3944" y="4002"/>
                  </a:lnTo>
                  <a:lnTo>
                    <a:pt x="3944" y="3999"/>
                  </a:lnTo>
                  <a:lnTo>
                    <a:pt x="3938" y="3997"/>
                  </a:lnTo>
                  <a:lnTo>
                    <a:pt x="3932" y="3999"/>
                  </a:lnTo>
                  <a:lnTo>
                    <a:pt x="3931" y="4004"/>
                  </a:lnTo>
                  <a:lnTo>
                    <a:pt x="3931" y="4009"/>
                  </a:lnTo>
                  <a:lnTo>
                    <a:pt x="3931" y="4021"/>
                  </a:lnTo>
                  <a:lnTo>
                    <a:pt x="3931" y="4028"/>
                  </a:lnTo>
                  <a:lnTo>
                    <a:pt x="3931" y="4033"/>
                  </a:lnTo>
                  <a:lnTo>
                    <a:pt x="3924" y="4033"/>
                  </a:lnTo>
                  <a:lnTo>
                    <a:pt x="3919" y="4037"/>
                  </a:lnTo>
                  <a:lnTo>
                    <a:pt x="3915" y="4038"/>
                  </a:lnTo>
                  <a:lnTo>
                    <a:pt x="3910" y="4040"/>
                  </a:lnTo>
                  <a:lnTo>
                    <a:pt x="3910" y="4048"/>
                  </a:lnTo>
                  <a:lnTo>
                    <a:pt x="3912" y="4055"/>
                  </a:lnTo>
                  <a:lnTo>
                    <a:pt x="3915" y="4060"/>
                  </a:lnTo>
                  <a:lnTo>
                    <a:pt x="3917" y="4067"/>
                  </a:lnTo>
                  <a:lnTo>
                    <a:pt x="3910" y="4071"/>
                  </a:lnTo>
                  <a:lnTo>
                    <a:pt x="3905" y="4076"/>
                  </a:lnTo>
                  <a:lnTo>
                    <a:pt x="3900" y="4081"/>
                  </a:lnTo>
                  <a:lnTo>
                    <a:pt x="3897" y="4088"/>
                  </a:lnTo>
                  <a:lnTo>
                    <a:pt x="3895" y="4091"/>
                  </a:lnTo>
                  <a:lnTo>
                    <a:pt x="3893" y="4095"/>
                  </a:lnTo>
                  <a:lnTo>
                    <a:pt x="3885" y="4096"/>
                  </a:lnTo>
                  <a:lnTo>
                    <a:pt x="3881" y="4098"/>
                  </a:lnTo>
                  <a:lnTo>
                    <a:pt x="3878" y="4100"/>
                  </a:lnTo>
                  <a:lnTo>
                    <a:pt x="3876" y="4103"/>
                  </a:lnTo>
                  <a:lnTo>
                    <a:pt x="3876" y="4108"/>
                  </a:lnTo>
                  <a:lnTo>
                    <a:pt x="3903" y="4122"/>
                  </a:lnTo>
                  <a:lnTo>
                    <a:pt x="3905" y="4124"/>
                  </a:lnTo>
                  <a:lnTo>
                    <a:pt x="3905" y="4125"/>
                  </a:lnTo>
                  <a:lnTo>
                    <a:pt x="3907" y="4127"/>
                  </a:lnTo>
                  <a:lnTo>
                    <a:pt x="3910" y="4129"/>
                  </a:lnTo>
                  <a:lnTo>
                    <a:pt x="3919" y="4130"/>
                  </a:lnTo>
                  <a:lnTo>
                    <a:pt x="3922" y="4132"/>
                  </a:lnTo>
                  <a:lnTo>
                    <a:pt x="3924" y="4135"/>
                  </a:lnTo>
                  <a:lnTo>
                    <a:pt x="3919" y="4139"/>
                  </a:lnTo>
                  <a:lnTo>
                    <a:pt x="3912" y="4141"/>
                  </a:lnTo>
                  <a:lnTo>
                    <a:pt x="3905" y="4142"/>
                  </a:lnTo>
                  <a:lnTo>
                    <a:pt x="3897" y="4142"/>
                  </a:lnTo>
                  <a:lnTo>
                    <a:pt x="3891" y="4146"/>
                  </a:lnTo>
                  <a:lnTo>
                    <a:pt x="3886" y="4149"/>
                  </a:lnTo>
                  <a:lnTo>
                    <a:pt x="3881" y="4154"/>
                  </a:lnTo>
                  <a:lnTo>
                    <a:pt x="3876" y="4156"/>
                  </a:lnTo>
                  <a:lnTo>
                    <a:pt x="3881" y="4180"/>
                  </a:lnTo>
                  <a:lnTo>
                    <a:pt x="3883" y="4195"/>
                  </a:lnTo>
                  <a:lnTo>
                    <a:pt x="3883" y="4210"/>
                  </a:lnTo>
                  <a:lnTo>
                    <a:pt x="3890" y="4212"/>
                  </a:lnTo>
                  <a:lnTo>
                    <a:pt x="3897" y="4214"/>
                  </a:lnTo>
                  <a:lnTo>
                    <a:pt x="3902" y="4217"/>
                  </a:lnTo>
                  <a:lnTo>
                    <a:pt x="3910" y="4217"/>
                  </a:lnTo>
                  <a:lnTo>
                    <a:pt x="3915" y="4219"/>
                  </a:lnTo>
                  <a:lnTo>
                    <a:pt x="3917" y="4221"/>
                  </a:lnTo>
                  <a:lnTo>
                    <a:pt x="3917" y="4224"/>
                  </a:lnTo>
                  <a:lnTo>
                    <a:pt x="3926" y="4229"/>
                  </a:lnTo>
                  <a:lnTo>
                    <a:pt x="3929" y="4233"/>
                  </a:lnTo>
                  <a:lnTo>
                    <a:pt x="3931" y="4238"/>
                  </a:lnTo>
                  <a:lnTo>
                    <a:pt x="3924" y="4246"/>
                  </a:lnTo>
                  <a:lnTo>
                    <a:pt x="3917" y="4255"/>
                  </a:lnTo>
                  <a:lnTo>
                    <a:pt x="3900" y="4272"/>
                  </a:lnTo>
                  <a:lnTo>
                    <a:pt x="3893" y="4280"/>
                  </a:lnTo>
                  <a:lnTo>
                    <a:pt x="3886" y="4289"/>
                  </a:lnTo>
                  <a:lnTo>
                    <a:pt x="3883" y="4301"/>
                  </a:lnTo>
                  <a:lnTo>
                    <a:pt x="3883" y="4313"/>
                  </a:lnTo>
                  <a:lnTo>
                    <a:pt x="3890" y="4313"/>
                  </a:lnTo>
                  <a:lnTo>
                    <a:pt x="3897" y="4313"/>
                  </a:lnTo>
                  <a:lnTo>
                    <a:pt x="3907" y="4308"/>
                  </a:lnTo>
                  <a:lnTo>
                    <a:pt x="3917" y="4303"/>
                  </a:lnTo>
                  <a:lnTo>
                    <a:pt x="3929" y="4299"/>
                  </a:lnTo>
                  <a:lnTo>
                    <a:pt x="3936" y="4299"/>
                  </a:lnTo>
                  <a:lnTo>
                    <a:pt x="3944" y="4299"/>
                  </a:lnTo>
                  <a:lnTo>
                    <a:pt x="3946" y="4303"/>
                  </a:lnTo>
                  <a:lnTo>
                    <a:pt x="3948" y="4306"/>
                  </a:lnTo>
                  <a:lnTo>
                    <a:pt x="3949" y="4309"/>
                  </a:lnTo>
                  <a:lnTo>
                    <a:pt x="3951" y="4313"/>
                  </a:lnTo>
                  <a:lnTo>
                    <a:pt x="3951" y="4320"/>
                  </a:lnTo>
                  <a:lnTo>
                    <a:pt x="3951" y="4326"/>
                  </a:lnTo>
                  <a:lnTo>
                    <a:pt x="3948" y="4337"/>
                  </a:lnTo>
                  <a:lnTo>
                    <a:pt x="3941" y="4345"/>
                  </a:lnTo>
                  <a:lnTo>
                    <a:pt x="3938" y="4354"/>
                  </a:lnTo>
                  <a:lnTo>
                    <a:pt x="3932" y="4355"/>
                  </a:lnTo>
                  <a:lnTo>
                    <a:pt x="3929" y="4359"/>
                  </a:lnTo>
                  <a:lnTo>
                    <a:pt x="3924" y="4367"/>
                  </a:lnTo>
                  <a:lnTo>
                    <a:pt x="3922" y="4369"/>
                  </a:lnTo>
                  <a:lnTo>
                    <a:pt x="3919" y="4369"/>
                  </a:lnTo>
                  <a:lnTo>
                    <a:pt x="3917" y="4371"/>
                  </a:lnTo>
                  <a:lnTo>
                    <a:pt x="3917" y="4374"/>
                  </a:lnTo>
                  <a:lnTo>
                    <a:pt x="3922" y="4376"/>
                  </a:lnTo>
                  <a:lnTo>
                    <a:pt x="3924" y="4378"/>
                  </a:lnTo>
                  <a:lnTo>
                    <a:pt x="3924" y="4379"/>
                  </a:lnTo>
                  <a:lnTo>
                    <a:pt x="3924" y="4381"/>
                  </a:lnTo>
                  <a:lnTo>
                    <a:pt x="3938" y="4381"/>
                  </a:lnTo>
                  <a:lnTo>
                    <a:pt x="3949" y="4383"/>
                  </a:lnTo>
                  <a:lnTo>
                    <a:pt x="3960" y="4386"/>
                  </a:lnTo>
                  <a:lnTo>
                    <a:pt x="3972" y="4388"/>
                  </a:lnTo>
                  <a:lnTo>
                    <a:pt x="3982" y="4389"/>
                  </a:lnTo>
                  <a:lnTo>
                    <a:pt x="3990" y="4393"/>
                  </a:lnTo>
                  <a:lnTo>
                    <a:pt x="3994" y="4395"/>
                  </a:lnTo>
                  <a:lnTo>
                    <a:pt x="3997" y="4398"/>
                  </a:lnTo>
                  <a:lnTo>
                    <a:pt x="3999" y="4403"/>
                  </a:lnTo>
                  <a:lnTo>
                    <a:pt x="3999" y="4408"/>
                  </a:lnTo>
                  <a:lnTo>
                    <a:pt x="3990" y="4407"/>
                  </a:lnTo>
                  <a:lnTo>
                    <a:pt x="3984" y="4408"/>
                  </a:lnTo>
                  <a:lnTo>
                    <a:pt x="3973" y="4412"/>
                  </a:lnTo>
                  <a:lnTo>
                    <a:pt x="3965" y="4415"/>
                  </a:lnTo>
                  <a:lnTo>
                    <a:pt x="3958" y="4415"/>
                  </a:lnTo>
                  <a:lnTo>
                    <a:pt x="3951" y="4415"/>
                  </a:lnTo>
                  <a:lnTo>
                    <a:pt x="3951" y="4424"/>
                  </a:lnTo>
                  <a:lnTo>
                    <a:pt x="3949" y="4430"/>
                  </a:lnTo>
                  <a:lnTo>
                    <a:pt x="3946" y="4436"/>
                  </a:lnTo>
                  <a:lnTo>
                    <a:pt x="3944" y="4442"/>
                  </a:lnTo>
                  <a:lnTo>
                    <a:pt x="3946" y="4444"/>
                  </a:lnTo>
                  <a:lnTo>
                    <a:pt x="3948" y="4446"/>
                  </a:lnTo>
                  <a:lnTo>
                    <a:pt x="3951" y="4449"/>
                  </a:lnTo>
                  <a:lnTo>
                    <a:pt x="3953" y="4454"/>
                  </a:lnTo>
                  <a:lnTo>
                    <a:pt x="3955" y="4456"/>
                  </a:lnTo>
                  <a:lnTo>
                    <a:pt x="3958" y="4456"/>
                  </a:lnTo>
                  <a:lnTo>
                    <a:pt x="3961" y="4459"/>
                  </a:lnTo>
                  <a:lnTo>
                    <a:pt x="3965" y="4463"/>
                  </a:lnTo>
                  <a:lnTo>
                    <a:pt x="3973" y="4468"/>
                  </a:lnTo>
                  <a:lnTo>
                    <a:pt x="3984" y="4471"/>
                  </a:lnTo>
                  <a:lnTo>
                    <a:pt x="3992" y="4476"/>
                  </a:lnTo>
                  <a:lnTo>
                    <a:pt x="3997" y="4476"/>
                  </a:lnTo>
                  <a:lnTo>
                    <a:pt x="4001" y="4478"/>
                  </a:lnTo>
                  <a:lnTo>
                    <a:pt x="4004" y="4480"/>
                  </a:lnTo>
                  <a:lnTo>
                    <a:pt x="4006" y="4483"/>
                  </a:lnTo>
                  <a:lnTo>
                    <a:pt x="4014" y="4483"/>
                  </a:lnTo>
                  <a:lnTo>
                    <a:pt x="4021" y="4483"/>
                  </a:lnTo>
                  <a:lnTo>
                    <a:pt x="4026" y="4487"/>
                  </a:lnTo>
                  <a:lnTo>
                    <a:pt x="4031" y="4488"/>
                  </a:lnTo>
                  <a:lnTo>
                    <a:pt x="4040" y="4495"/>
                  </a:lnTo>
                  <a:lnTo>
                    <a:pt x="4047" y="4497"/>
                  </a:lnTo>
                  <a:lnTo>
                    <a:pt x="4054" y="4497"/>
                  </a:lnTo>
                  <a:lnTo>
                    <a:pt x="4052" y="4506"/>
                  </a:lnTo>
                  <a:lnTo>
                    <a:pt x="4054" y="4512"/>
                  </a:lnTo>
                  <a:lnTo>
                    <a:pt x="4055" y="4519"/>
                  </a:lnTo>
                  <a:lnTo>
                    <a:pt x="4057" y="4524"/>
                  </a:lnTo>
                  <a:lnTo>
                    <a:pt x="4060" y="4529"/>
                  </a:lnTo>
                  <a:lnTo>
                    <a:pt x="4064" y="4533"/>
                  </a:lnTo>
                  <a:lnTo>
                    <a:pt x="4074" y="4538"/>
                  </a:lnTo>
                  <a:lnTo>
                    <a:pt x="4074" y="4529"/>
                  </a:lnTo>
                  <a:lnTo>
                    <a:pt x="4076" y="4528"/>
                  </a:lnTo>
                  <a:lnTo>
                    <a:pt x="4077" y="4528"/>
                  </a:lnTo>
                  <a:lnTo>
                    <a:pt x="4083" y="4529"/>
                  </a:lnTo>
                  <a:lnTo>
                    <a:pt x="4088" y="4531"/>
                  </a:lnTo>
                  <a:lnTo>
                    <a:pt x="4096" y="4517"/>
                  </a:lnTo>
                  <a:lnTo>
                    <a:pt x="4105" y="4504"/>
                  </a:lnTo>
                  <a:lnTo>
                    <a:pt x="4110" y="4497"/>
                  </a:lnTo>
                  <a:lnTo>
                    <a:pt x="4112" y="4488"/>
                  </a:lnTo>
                  <a:lnTo>
                    <a:pt x="4115" y="4480"/>
                  </a:lnTo>
                  <a:lnTo>
                    <a:pt x="4115" y="4470"/>
                  </a:lnTo>
                  <a:lnTo>
                    <a:pt x="4122" y="4465"/>
                  </a:lnTo>
                  <a:lnTo>
                    <a:pt x="4129" y="4459"/>
                  </a:lnTo>
                  <a:lnTo>
                    <a:pt x="4132" y="4458"/>
                  </a:lnTo>
                  <a:lnTo>
                    <a:pt x="4134" y="4453"/>
                  </a:lnTo>
                  <a:lnTo>
                    <a:pt x="4135" y="4447"/>
                  </a:lnTo>
                  <a:lnTo>
                    <a:pt x="4135" y="4442"/>
                  </a:lnTo>
                  <a:lnTo>
                    <a:pt x="4134" y="4439"/>
                  </a:lnTo>
                  <a:lnTo>
                    <a:pt x="4132" y="4437"/>
                  </a:lnTo>
                  <a:lnTo>
                    <a:pt x="4125" y="4436"/>
                  </a:lnTo>
                  <a:lnTo>
                    <a:pt x="4118" y="4434"/>
                  </a:lnTo>
                  <a:lnTo>
                    <a:pt x="4115" y="4432"/>
                  </a:lnTo>
                  <a:lnTo>
                    <a:pt x="4115" y="4429"/>
                  </a:lnTo>
                  <a:lnTo>
                    <a:pt x="4141" y="4424"/>
                  </a:lnTo>
                  <a:lnTo>
                    <a:pt x="4152" y="4420"/>
                  </a:lnTo>
                  <a:lnTo>
                    <a:pt x="4163" y="4415"/>
                  </a:lnTo>
                  <a:lnTo>
                    <a:pt x="4163" y="4391"/>
                  </a:lnTo>
                  <a:lnTo>
                    <a:pt x="4163" y="4367"/>
                  </a:lnTo>
                  <a:lnTo>
                    <a:pt x="4159" y="4347"/>
                  </a:lnTo>
                  <a:lnTo>
                    <a:pt x="4156" y="4326"/>
                  </a:lnTo>
                  <a:lnTo>
                    <a:pt x="4159" y="4323"/>
                  </a:lnTo>
                  <a:lnTo>
                    <a:pt x="4161" y="4318"/>
                  </a:lnTo>
                  <a:lnTo>
                    <a:pt x="4161" y="4314"/>
                  </a:lnTo>
                  <a:lnTo>
                    <a:pt x="4166" y="4311"/>
                  </a:lnTo>
                  <a:lnTo>
                    <a:pt x="4169" y="4308"/>
                  </a:lnTo>
                  <a:lnTo>
                    <a:pt x="4171" y="4303"/>
                  </a:lnTo>
                  <a:lnTo>
                    <a:pt x="4173" y="4299"/>
                  </a:lnTo>
                  <a:lnTo>
                    <a:pt x="4175" y="4291"/>
                  </a:lnTo>
                  <a:lnTo>
                    <a:pt x="4176" y="4282"/>
                  </a:lnTo>
                  <a:lnTo>
                    <a:pt x="4176" y="4279"/>
                  </a:lnTo>
                  <a:lnTo>
                    <a:pt x="4176" y="4265"/>
                  </a:lnTo>
                  <a:lnTo>
                    <a:pt x="4176" y="4251"/>
                  </a:lnTo>
                  <a:lnTo>
                    <a:pt x="4180" y="4248"/>
                  </a:lnTo>
                  <a:lnTo>
                    <a:pt x="4183" y="4245"/>
                  </a:lnTo>
                  <a:lnTo>
                    <a:pt x="4188" y="4236"/>
                  </a:lnTo>
                  <a:lnTo>
                    <a:pt x="4193" y="4229"/>
                  </a:lnTo>
                  <a:lnTo>
                    <a:pt x="4198" y="4226"/>
                  </a:lnTo>
                  <a:lnTo>
                    <a:pt x="4204" y="4224"/>
                  </a:lnTo>
                  <a:lnTo>
                    <a:pt x="4202" y="4214"/>
                  </a:lnTo>
                  <a:lnTo>
                    <a:pt x="4204" y="4207"/>
                  </a:lnTo>
                  <a:lnTo>
                    <a:pt x="4205" y="4200"/>
                  </a:lnTo>
                  <a:lnTo>
                    <a:pt x="4209" y="4195"/>
                  </a:lnTo>
                  <a:lnTo>
                    <a:pt x="4214" y="4183"/>
                  </a:lnTo>
                  <a:lnTo>
                    <a:pt x="4216" y="4176"/>
                  </a:lnTo>
                  <a:lnTo>
                    <a:pt x="4217" y="4170"/>
                  </a:lnTo>
                  <a:lnTo>
                    <a:pt x="4210" y="4146"/>
                  </a:lnTo>
                  <a:lnTo>
                    <a:pt x="4209" y="4130"/>
                  </a:lnTo>
                  <a:lnTo>
                    <a:pt x="4210" y="4115"/>
                  </a:lnTo>
                  <a:close/>
                  <a:moveTo>
                    <a:pt x="898" y="1986"/>
                  </a:moveTo>
                  <a:lnTo>
                    <a:pt x="903" y="1995"/>
                  </a:lnTo>
                  <a:lnTo>
                    <a:pt x="906" y="1998"/>
                  </a:lnTo>
                  <a:lnTo>
                    <a:pt x="910" y="2000"/>
                  </a:lnTo>
                  <a:lnTo>
                    <a:pt x="913" y="2001"/>
                  </a:lnTo>
                  <a:lnTo>
                    <a:pt x="922" y="2007"/>
                  </a:lnTo>
                  <a:lnTo>
                    <a:pt x="923" y="2003"/>
                  </a:lnTo>
                  <a:lnTo>
                    <a:pt x="925" y="2001"/>
                  </a:lnTo>
                  <a:lnTo>
                    <a:pt x="928" y="2003"/>
                  </a:lnTo>
                  <a:lnTo>
                    <a:pt x="933" y="2005"/>
                  </a:lnTo>
                  <a:lnTo>
                    <a:pt x="939" y="2007"/>
                  </a:lnTo>
                  <a:lnTo>
                    <a:pt x="942" y="2007"/>
                  </a:lnTo>
                  <a:lnTo>
                    <a:pt x="947" y="2003"/>
                  </a:lnTo>
                  <a:lnTo>
                    <a:pt x="952" y="2000"/>
                  </a:lnTo>
                  <a:lnTo>
                    <a:pt x="954" y="1995"/>
                  </a:lnTo>
                  <a:lnTo>
                    <a:pt x="956" y="1986"/>
                  </a:lnTo>
                  <a:lnTo>
                    <a:pt x="954" y="1983"/>
                  </a:lnTo>
                  <a:lnTo>
                    <a:pt x="952" y="1981"/>
                  </a:lnTo>
                  <a:lnTo>
                    <a:pt x="945" y="1976"/>
                  </a:lnTo>
                  <a:lnTo>
                    <a:pt x="939" y="1972"/>
                  </a:lnTo>
                  <a:lnTo>
                    <a:pt x="932" y="1971"/>
                  </a:lnTo>
                  <a:lnTo>
                    <a:pt x="920" y="1971"/>
                  </a:lnTo>
                  <a:lnTo>
                    <a:pt x="916" y="1971"/>
                  </a:lnTo>
                  <a:lnTo>
                    <a:pt x="910" y="1967"/>
                  </a:lnTo>
                  <a:lnTo>
                    <a:pt x="906" y="1964"/>
                  </a:lnTo>
                  <a:lnTo>
                    <a:pt x="903" y="1960"/>
                  </a:lnTo>
                  <a:lnTo>
                    <a:pt x="901" y="1959"/>
                  </a:lnTo>
                  <a:lnTo>
                    <a:pt x="894" y="1959"/>
                  </a:lnTo>
                  <a:lnTo>
                    <a:pt x="891" y="1954"/>
                  </a:lnTo>
                  <a:lnTo>
                    <a:pt x="887" y="1949"/>
                  </a:lnTo>
                  <a:lnTo>
                    <a:pt x="881" y="1947"/>
                  </a:lnTo>
                  <a:lnTo>
                    <a:pt x="874" y="1945"/>
                  </a:lnTo>
                  <a:lnTo>
                    <a:pt x="872" y="1947"/>
                  </a:lnTo>
                  <a:lnTo>
                    <a:pt x="870" y="1950"/>
                  </a:lnTo>
                  <a:lnTo>
                    <a:pt x="869" y="1952"/>
                  </a:lnTo>
                  <a:lnTo>
                    <a:pt x="869" y="1954"/>
                  </a:lnTo>
                  <a:lnTo>
                    <a:pt x="867" y="1957"/>
                  </a:lnTo>
                  <a:lnTo>
                    <a:pt x="865" y="1962"/>
                  </a:lnTo>
                  <a:lnTo>
                    <a:pt x="858" y="1966"/>
                  </a:lnTo>
                  <a:lnTo>
                    <a:pt x="857" y="1967"/>
                  </a:lnTo>
                  <a:lnTo>
                    <a:pt x="855" y="1969"/>
                  </a:lnTo>
                  <a:lnTo>
                    <a:pt x="855" y="1971"/>
                  </a:lnTo>
                  <a:lnTo>
                    <a:pt x="857" y="1976"/>
                  </a:lnTo>
                  <a:lnTo>
                    <a:pt x="865" y="1981"/>
                  </a:lnTo>
                  <a:lnTo>
                    <a:pt x="872" y="1986"/>
                  </a:lnTo>
                  <a:lnTo>
                    <a:pt x="877" y="1986"/>
                  </a:lnTo>
                  <a:lnTo>
                    <a:pt x="881" y="1984"/>
                  </a:lnTo>
                  <a:lnTo>
                    <a:pt x="886" y="1981"/>
                  </a:lnTo>
                  <a:lnTo>
                    <a:pt x="891" y="1976"/>
                  </a:lnTo>
                  <a:lnTo>
                    <a:pt x="894" y="1976"/>
                  </a:lnTo>
                  <a:lnTo>
                    <a:pt x="896" y="1976"/>
                  </a:lnTo>
                  <a:lnTo>
                    <a:pt x="898" y="1978"/>
                  </a:lnTo>
                  <a:lnTo>
                    <a:pt x="896" y="1983"/>
                  </a:lnTo>
                  <a:lnTo>
                    <a:pt x="898" y="1986"/>
                  </a:lnTo>
                  <a:close/>
                  <a:moveTo>
                    <a:pt x="3869" y="1188"/>
                  </a:moveTo>
                  <a:lnTo>
                    <a:pt x="3874" y="1177"/>
                  </a:lnTo>
                  <a:lnTo>
                    <a:pt x="3879" y="1167"/>
                  </a:lnTo>
                  <a:lnTo>
                    <a:pt x="3886" y="1159"/>
                  </a:lnTo>
                  <a:lnTo>
                    <a:pt x="3891" y="1155"/>
                  </a:lnTo>
                  <a:lnTo>
                    <a:pt x="3897" y="1153"/>
                  </a:lnTo>
                  <a:lnTo>
                    <a:pt x="3897" y="1145"/>
                  </a:lnTo>
                  <a:lnTo>
                    <a:pt x="3900" y="1138"/>
                  </a:lnTo>
                  <a:lnTo>
                    <a:pt x="3905" y="1133"/>
                  </a:lnTo>
                  <a:lnTo>
                    <a:pt x="3910" y="1130"/>
                  </a:lnTo>
                  <a:lnTo>
                    <a:pt x="3915" y="1126"/>
                  </a:lnTo>
                  <a:lnTo>
                    <a:pt x="3920" y="1121"/>
                  </a:lnTo>
                  <a:lnTo>
                    <a:pt x="3924" y="1114"/>
                  </a:lnTo>
                  <a:lnTo>
                    <a:pt x="3924" y="1106"/>
                  </a:lnTo>
                  <a:lnTo>
                    <a:pt x="3917" y="1106"/>
                  </a:lnTo>
                  <a:lnTo>
                    <a:pt x="3912" y="1104"/>
                  </a:lnTo>
                  <a:lnTo>
                    <a:pt x="3908" y="1101"/>
                  </a:lnTo>
                  <a:lnTo>
                    <a:pt x="3903" y="1099"/>
                  </a:lnTo>
                  <a:lnTo>
                    <a:pt x="3902" y="1097"/>
                  </a:lnTo>
                  <a:lnTo>
                    <a:pt x="3900" y="1096"/>
                  </a:lnTo>
                  <a:lnTo>
                    <a:pt x="3897" y="1092"/>
                  </a:lnTo>
                  <a:lnTo>
                    <a:pt x="3891" y="1090"/>
                  </a:lnTo>
                  <a:lnTo>
                    <a:pt x="3890" y="1089"/>
                  </a:lnTo>
                  <a:lnTo>
                    <a:pt x="3890" y="1085"/>
                  </a:lnTo>
                  <a:lnTo>
                    <a:pt x="3885" y="1085"/>
                  </a:lnTo>
                  <a:lnTo>
                    <a:pt x="3879" y="1084"/>
                  </a:lnTo>
                  <a:lnTo>
                    <a:pt x="3871" y="1080"/>
                  </a:lnTo>
                  <a:lnTo>
                    <a:pt x="3862" y="1077"/>
                  </a:lnTo>
                  <a:lnTo>
                    <a:pt x="3856" y="1077"/>
                  </a:lnTo>
                  <a:lnTo>
                    <a:pt x="3849" y="1078"/>
                  </a:lnTo>
                  <a:lnTo>
                    <a:pt x="3849" y="1073"/>
                  </a:lnTo>
                  <a:lnTo>
                    <a:pt x="3847" y="1068"/>
                  </a:lnTo>
                  <a:lnTo>
                    <a:pt x="3844" y="1065"/>
                  </a:lnTo>
                  <a:lnTo>
                    <a:pt x="3842" y="1058"/>
                  </a:lnTo>
                  <a:lnTo>
                    <a:pt x="3801" y="1058"/>
                  </a:lnTo>
                  <a:lnTo>
                    <a:pt x="3794" y="1058"/>
                  </a:lnTo>
                  <a:lnTo>
                    <a:pt x="3789" y="1056"/>
                  </a:lnTo>
                  <a:lnTo>
                    <a:pt x="3786" y="1053"/>
                  </a:lnTo>
                  <a:lnTo>
                    <a:pt x="3780" y="1051"/>
                  </a:lnTo>
                  <a:lnTo>
                    <a:pt x="3775" y="1051"/>
                  </a:lnTo>
                  <a:lnTo>
                    <a:pt x="3772" y="1049"/>
                  </a:lnTo>
                  <a:lnTo>
                    <a:pt x="3769" y="1048"/>
                  </a:lnTo>
                  <a:lnTo>
                    <a:pt x="3767" y="1044"/>
                  </a:lnTo>
                  <a:lnTo>
                    <a:pt x="3758" y="1044"/>
                  </a:lnTo>
                  <a:lnTo>
                    <a:pt x="3752" y="1046"/>
                  </a:lnTo>
                  <a:lnTo>
                    <a:pt x="3746" y="1049"/>
                  </a:lnTo>
                  <a:lnTo>
                    <a:pt x="3740" y="1051"/>
                  </a:lnTo>
                  <a:lnTo>
                    <a:pt x="3733" y="1051"/>
                  </a:lnTo>
                  <a:lnTo>
                    <a:pt x="3729" y="1051"/>
                  </a:lnTo>
                  <a:lnTo>
                    <a:pt x="3728" y="1049"/>
                  </a:lnTo>
                  <a:lnTo>
                    <a:pt x="3726" y="1044"/>
                  </a:lnTo>
                  <a:lnTo>
                    <a:pt x="3723" y="1044"/>
                  </a:lnTo>
                  <a:lnTo>
                    <a:pt x="3719" y="1044"/>
                  </a:lnTo>
                  <a:lnTo>
                    <a:pt x="3716" y="1044"/>
                  </a:lnTo>
                  <a:lnTo>
                    <a:pt x="3712" y="1044"/>
                  </a:lnTo>
                  <a:lnTo>
                    <a:pt x="3712" y="1041"/>
                  </a:lnTo>
                  <a:lnTo>
                    <a:pt x="3712" y="1038"/>
                  </a:lnTo>
                  <a:lnTo>
                    <a:pt x="3709" y="1038"/>
                  </a:lnTo>
                  <a:lnTo>
                    <a:pt x="3705" y="1038"/>
                  </a:lnTo>
                  <a:lnTo>
                    <a:pt x="3704" y="1036"/>
                  </a:lnTo>
                  <a:lnTo>
                    <a:pt x="3704" y="1032"/>
                  </a:lnTo>
                  <a:lnTo>
                    <a:pt x="3702" y="1031"/>
                  </a:lnTo>
                  <a:lnTo>
                    <a:pt x="3699" y="1031"/>
                  </a:lnTo>
                  <a:lnTo>
                    <a:pt x="3694" y="1029"/>
                  </a:lnTo>
                  <a:lnTo>
                    <a:pt x="3690" y="1026"/>
                  </a:lnTo>
                  <a:lnTo>
                    <a:pt x="3687" y="1022"/>
                  </a:lnTo>
                  <a:lnTo>
                    <a:pt x="3685" y="1017"/>
                  </a:lnTo>
                  <a:lnTo>
                    <a:pt x="3665" y="1031"/>
                  </a:lnTo>
                  <a:lnTo>
                    <a:pt x="3644" y="1044"/>
                  </a:lnTo>
                  <a:lnTo>
                    <a:pt x="3636" y="1043"/>
                  </a:lnTo>
                  <a:lnTo>
                    <a:pt x="3629" y="1041"/>
                  </a:lnTo>
                  <a:lnTo>
                    <a:pt x="3615" y="1036"/>
                  </a:lnTo>
                  <a:lnTo>
                    <a:pt x="3601" y="1031"/>
                  </a:lnTo>
                  <a:lnTo>
                    <a:pt x="3593" y="1031"/>
                  </a:lnTo>
                  <a:lnTo>
                    <a:pt x="3583" y="1031"/>
                  </a:lnTo>
                  <a:lnTo>
                    <a:pt x="3569" y="1031"/>
                  </a:lnTo>
                  <a:lnTo>
                    <a:pt x="3567" y="1027"/>
                  </a:lnTo>
                  <a:lnTo>
                    <a:pt x="3564" y="1022"/>
                  </a:lnTo>
                  <a:lnTo>
                    <a:pt x="3559" y="1017"/>
                  </a:lnTo>
                  <a:lnTo>
                    <a:pt x="3557" y="1014"/>
                  </a:lnTo>
                  <a:lnTo>
                    <a:pt x="3554" y="1009"/>
                  </a:lnTo>
                  <a:lnTo>
                    <a:pt x="3554" y="1003"/>
                  </a:lnTo>
                  <a:lnTo>
                    <a:pt x="3555" y="997"/>
                  </a:lnTo>
                  <a:lnTo>
                    <a:pt x="3547" y="995"/>
                  </a:lnTo>
                  <a:lnTo>
                    <a:pt x="3538" y="995"/>
                  </a:lnTo>
                  <a:lnTo>
                    <a:pt x="3526" y="998"/>
                  </a:lnTo>
                  <a:lnTo>
                    <a:pt x="3514" y="1002"/>
                  </a:lnTo>
                  <a:lnTo>
                    <a:pt x="3508" y="1003"/>
                  </a:lnTo>
                  <a:lnTo>
                    <a:pt x="3501" y="1003"/>
                  </a:lnTo>
                  <a:lnTo>
                    <a:pt x="3486" y="995"/>
                  </a:lnTo>
                  <a:lnTo>
                    <a:pt x="3468" y="988"/>
                  </a:lnTo>
                  <a:lnTo>
                    <a:pt x="3462" y="983"/>
                  </a:lnTo>
                  <a:lnTo>
                    <a:pt x="3457" y="976"/>
                  </a:lnTo>
                  <a:lnTo>
                    <a:pt x="3450" y="971"/>
                  </a:lnTo>
                  <a:lnTo>
                    <a:pt x="3446" y="963"/>
                  </a:lnTo>
                  <a:lnTo>
                    <a:pt x="3446" y="956"/>
                  </a:lnTo>
                  <a:lnTo>
                    <a:pt x="3446" y="951"/>
                  </a:lnTo>
                  <a:lnTo>
                    <a:pt x="3443" y="942"/>
                  </a:lnTo>
                  <a:lnTo>
                    <a:pt x="3439" y="934"/>
                  </a:lnTo>
                  <a:lnTo>
                    <a:pt x="3438" y="928"/>
                  </a:lnTo>
                  <a:lnTo>
                    <a:pt x="3439" y="922"/>
                  </a:lnTo>
                  <a:lnTo>
                    <a:pt x="3434" y="922"/>
                  </a:lnTo>
                  <a:lnTo>
                    <a:pt x="3431" y="920"/>
                  </a:lnTo>
                  <a:lnTo>
                    <a:pt x="3429" y="916"/>
                  </a:lnTo>
                  <a:lnTo>
                    <a:pt x="3428" y="913"/>
                  </a:lnTo>
                  <a:lnTo>
                    <a:pt x="3426" y="905"/>
                  </a:lnTo>
                  <a:lnTo>
                    <a:pt x="3422" y="903"/>
                  </a:lnTo>
                  <a:lnTo>
                    <a:pt x="3419" y="901"/>
                  </a:lnTo>
                  <a:lnTo>
                    <a:pt x="3417" y="896"/>
                  </a:lnTo>
                  <a:lnTo>
                    <a:pt x="3416" y="893"/>
                  </a:lnTo>
                  <a:lnTo>
                    <a:pt x="3409" y="887"/>
                  </a:lnTo>
                  <a:lnTo>
                    <a:pt x="3402" y="882"/>
                  </a:lnTo>
                  <a:lnTo>
                    <a:pt x="3400" y="879"/>
                  </a:lnTo>
                  <a:lnTo>
                    <a:pt x="3398" y="874"/>
                  </a:lnTo>
                  <a:lnTo>
                    <a:pt x="3393" y="862"/>
                  </a:lnTo>
                  <a:lnTo>
                    <a:pt x="3386" y="852"/>
                  </a:lnTo>
                  <a:lnTo>
                    <a:pt x="3381" y="840"/>
                  </a:lnTo>
                  <a:lnTo>
                    <a:pt x="3380" y="833"/>
                  </a:lnTo>
                  <a:lnTo>
                    <a:pt x="3378" y="826"/>
                  </a:lnTo>
                  <a:lnTo>
                    <a:pt x="3375" y="821"/>
                  </a:lnTo>
                  <a:lnTo>
                    <a:pt x="3371" y="818"/>
                  </a:lnTo>
                  <a:lnTo>
                    <a:pt x="3368" y="814"/>
                  </a:lnTo>
                  <a:lnTo>
                    <a:pt x="3363" y="812"/>
                  </a:lnTo>
                  <a:lnTo>
                    <a:pt x="3351" y="811"/>
                  </a:lnTo>
                  <a:lnTo>
                    <a:pt x="3339" y="812"/>
                  </a:lnTo>
                  <a:lnTo>
                    <a:pt x="3313" y="818"/>
                  </a:lnTo>
                  <a:lnTo>
                    <a:pt x="3299" y="819"/>
                  </a:lnTo>
                  <a:lnTo>
                    <a:pt x="3289" y="819"/>
                  </a:lnTo>
                  <a:lnTo>
                    <a:pt x="3284" y="818"/>
                  </a:lnTo>
                  <a:lnTo>
                    <a:pt x="3282" y="816"/>
                  </a:lnTo>
                  <a:lnTo>
                    <a:pt x="3282" y="812"/>
                  </a:lnTo>
                  <a:lnTo>
                    <a:pt x="3269" y="812"/>
                  </a:lnTo>
                  <a:lnTo>
                    <a:pt x="3262" y="812"/>
                  </a:lnTo>
                  <a:lnTo>
                    <a:pt x="3255" y="812"/>
                  </a:lnTo>
                  <a:lnTo>
                    <a:pt x="3248" y="812"/>
                  </a:lnTo>
                  <a:lnTo>
                    <a:pt x="3243" y="811"/>
                  </a:lnTo>
                  <a:lnTo>
                    <a:pt x="3241" y="806"/>
                  </a:lnTo>
                  <a:lnTo>
                    <a:pt x="3238" y="807"/>
                  </a:lnTo>
                  <a:lnTo>
                    <a:pt x="3235" y="809"/>
                  </a:lnTo>
                  <a:lnTo>
                    <a:pt x="3231" y="812"/>
                  </a:lnTo>
                  <a:lnTo>
                    <a:pt x="3228" y="812"/>
                  </a:lnTo>
                  <a:lnTo>
                    <a:pt x="3223" y="811"/>
                  </a:lnTo>
                  <a:lnTo>
                    <a:pt x="3221" y="809"/>
                  </a:lnTo>
                  <a:lnTo>
                    <a:pt x="3221" y="806"/>
                  </a:lnTo>
                  <a:lnTo>
                    <a:pt x="3211" y="804"/>
                  </a:lnTo>
                  <a:lnTo>
                    <a:pt x="3201" y="804"/>
                  </a:lnTo>
                  <a:lnTo>
                    <a:pt x="3178" y="806"/>
                  </a:lnTo>
                  <a:lnTo>
                    <a:pt x="3158" y="807"/>
                  </a:lnTo>
                  <a:lnTo>
                    <a:pt x="3148" y="807"/>
                  </a:lnTo>
                  <a:lnTo>
                    <a:pt x="3139" y="806"/>
                  </a:lnTo>
                  <a:lnTo>
                    <a:pt x="3139" y="799"/>
                  </a:lnTo>
                  <a:lnTo>
                    <a:pt x="3132" y="799"/>
                  </a:lnTo>
                  <a:lnTo>
                    <a:pt x="3127" y="797"/>
                  </a:lnTo>
                  <a:lnTo>
                    <a:pt x="3124" y="794"/>
                  </a:lnTo>
                  <a:lnTo>
                    <a:pt x="3119" y="792"/>
                  </a:lnTo>
                  <a:lnTo>
                    <a:pt x="3114" y="790"/>
                  </a:lnTo>
                  <a:lnTo>
                    <a:pt x="3112" y="788"/>
                  </a:lnTo>
                  <a:lnTo>
                    <a:pt x="3112" y="785"/>
                  </a:lnTo>
                  <a:lnTo>
                    <a:pt x="3112" y="765"/>
                  </a:lnTo>
                  <a:lnTo>
                    <a:pt x="3107" y="763"/>
                  </a:lnTo>
                  <a:lnTo>
                    <a:pt x="3105" y="761"/>
                  </a:lnTo>
                  <a:lnTo>
                    <a:pt x="3105" y="758"/>
                  </a:lnTo>
                  <a:lnTo>
                    <a:pt x="3105" y="751"/>
                  </a:lnTo>
                  <a:lnTo>
                    <a:pt x="3102" y="744"/>
                  </a:lnTo>
                  <a:lnTo>
                    <a:pt x="3098" y="739"/>
                  </a:lnTo>
                  <a:lnTo>
                    <a:pt x="3088" y="730"/>
                  </a:lnTo>
                  <a:lnTo>
                    <a:pt x="3078" y="722"/>
                  </a:lnTo>
                  <a:lnTo>
                    <a:pt x="3074" y="717"/>
                  </a:lnTo>
                  <a:lnTo>
                    <a:pt x="3071" y="710"/>
                  </a:lnTo>
                  <a:lnTo>
                    <a:pt x="3064" y="708"/>
                  </a:lnTo>
                  <a:lnTo>
                    <a:pt x="3059" y="705"/>
                  </a:lnTo>
                  <a:lnTo>
                    <a:pt x="3049" y="698"/>
                  </a:lnTo>
                  <a:lnTo>
                    <a:pt x="3040" y="689"/>
                  </a:lnTo>
                  <a:lnTo>
                    <a:pt x="3030" y="683"/>
                  </a:lnTo>
                  <a:lnTo>
                    <a:pt x="3030" y="672"/>
                  </a:lnTo>
                  <a:lnTo>
                    <a:pt x="3030" y="664"/>
                  </a:lnTo>
                  <a:lnTo>
                    <a:pt x="3028" y="659"/>
                  </a:lnTo>
                  <a:lnTo>
                    <a:pt x="3027" y="655"/>
                  </a:lnTo>
                  <a:lnTo>
                    <a:pt x="3021" y="652"/>
                  </a:lnTo>
                  <a:lnTo>
                    <a:pt x="3016" y="650"/>
                  </a:lnTo>
                  <a:lnTo>
                    <a:pt x="3003" y="649"/>
                  </a:lnTo>
                  <a:lnTo>
                    <a:pt x="3003" y="642"/>
                  </a:lnTo>
                  <a:lnTo>
                    <a:pt x="2982" y="642"/>
                  </a:lnTo>
                  <a:lnTo>
                    <a:pt x="2982" y="621"/>
                  </a:lnTo>
                  <a:lnTo>
                    <a:pt x="2984" y="616"/>
                  </a:lnTo>
                  <a:lnTo>
                    <a:pt x="2986" y="614"/>
                  </a:lnTo>
                  <a:lnTo>
                    <a:pt x="2989" y="614"/>
                  </a:lnTo>
                  <a:lnTo>
                    <a:pt x="2989" y="594"/>
                  </a:lnTo>
                  <a:lnTo>
                    <a:pt x="2989" y="584"/>
                  </a:lnTo>
                  <a:lnTo>
                    <a:pt x="2986" y="575"/>
                  </a:lnTo>
                  <a:lnTo>
                    <a:pt x="2982" y="568"/>
                  </a:lnTo>
                  <a:lnTo>
                    <a:pt x="2977" y="563"/>
                  </a:lnTo>
                  <a:lnTo>
                    <a:pt x="2970" y="562"/>
                  </a:lnTo>
                  <a:lnTo>
                    <a:pt x="2962" y="560"/>
                  </a:lnTo>
                  <a:lnTo>
                    <a:pt x="2964" y="551"/>
                  </a:lnTo>
                  <a:lnTo>
                    <a:pt x="2965" y="543"/>
                  </a:lnTo>
                  <a:lnTo>
                    <a:pt x="2969" y="538"/>
                  </a:lnTo>
                  <a:lnTo>
                    <a:pt x="2975" y="533"/>
                  </a:lnTo>
                  <a:lnTo>
                    <a:pt x="2979" y="527"/>
                  </a:lnTo>
                  <a:lnTo>
                    <a:pt x="2982" y="522"/>
                  </a:lnTo>
                  <a:lnTo>
                    <a:pt x="2986" y="519"/>
                  </a:lnTo>
                  <a:lnTo>
                    <a:pt x="2989" y="512"/>
                  </a:lnTo>
                  <a:lnTo>
                    <a:pt x="2987" y="505"/>
                  </a:lnTo>
                  <a:lnTo>
                    <a:pt x="2982" y="502"/>
                  </a:lnTo>
                  <a:lnTo>
                    <a:pt x="2975" y="498"/>
                  </a:lnTo>
                  <a:lnTo>
                    <a:pt x="2969" y="498"/>
                  </a:lnTo>
                  <a:lnTo>
                    <a:pt x="2960" y="498"/>
                  </a:lnTo>
                  <a:lnTo>
                    <a:pt x="2953" y="500"/>
                  </a:lnTo>
                  <a:lnTo>
                    <a:pt x="2946" y="502"/>
                  </a:lnTo>
                  <a:lnTo>
                    <a:pt x="2941" y="505"/>
                  </a:lnTo>
                  <a:lnTo>
                    <a:pt x="2941" y="510"/>
                  </a:lnTo>
                  <a:lnTo>
                    <a:pt x="2940" y="514"/>
                  </a:lnTo>
                  <a:lnTo>
                    <a:pt x="2938" y="517"/>
                  </a:lnTo>
                  <a:lnTo>
                    <a:pt x="2935" y="519"/>
                  </a:lnTo>
                  <a:lnTo>
                    <a:pt x="2931" y="519"/>
                  </a:lnTo>
                  <a:lnTo>
                    <a:pt x="2929" y="521"/>
                  </a:lnTo>
                  <a:lnTo>
                    <a:pt x="2928" y="526"/>
                  </a:lnTo>
                  <a:lnTo>
                    <a:pt x="2924" y="531"/>
                  </a:lnTo>
                  <a:lnTo>
                    <a:pt x="2921" y="536"/>
                  </a:lnTo>
                  <a:lnTo>
                    <a:pt x="2916" y="539"/>
                  </a:lnTo>
                  <a:lnTo>
                    <a:pt x="2914" y="546"/>
                  </a:lnTo>
                  <a:lnTo>
                    <a:pt x="2906" y="548"/>
                  </a:lnTo>
                  <a:lnTo>
                    <a:pt x="2897" y="550"/>
                  </a:lnTo>
                  <a:lnTo>
                    <a:pt x="2890" y="555"/>
                  </a:lnTo>
                  <a:lnTo>
                    <a:pt x="2887" y="560"/>
                  </a:lnTo>
                  <a:lnTo>
                    <a:pt x="2883" y="558"/>
                  </a:lnTo>
                  <a:lnTo>
                    <a:pt x="2880" y="556"/>
                  </a:lnTo>
                  <a:lnTo>
                    <a:pt x="2876" y="555"/>
                  </a:lnTo>
                  <a:lnTo>
                    <a:pt x="2873" y="553"/>
                  </a:lnTo>
                  <a:lnTo>
                    <a:pt x="2866" y="553"/>
                  </a:lnTo>
                  <a:lnTo>
                    <a:pt x="2859" y="558"/>
                  </a:lnTo>
                  <a:lnTo>
                    <a:pt x="2849" y="560"/>
                  </a:lnTo>
                  <a:lnTo>
                    <a:pt x="2837" y="560"/>
                  </a:lnTo>
                  <a:lnTo>
                    <a:pt x="2825" y="560"/>
                  </a:lnTo>
                  <a:lnTo>
                    <a:pt x="2820" y="558"/>
                  </a:lnTo>
                  <a:lnTo>
                    <a:pt x="2818" y="556"/>
                  </a:lnTo>
                  <a:lnTo>
                    <a:pt x="2818" y="553"/>
                  </a:lnTo>
                  <a:lnTo>
                    <a:pt x="2810" y="553"/>
                  </a:lnTo>
                  <a:lnTo>
                    <a:pt x="2805" y="550"/>
                  </a:lnTo>
                  <a:lnTo>
                    <a:pt x="2801" y="545"/>
                  </a:lnTo>
                  <a:lnTo>
                    <a:pt x="2798" y="539"/>
                  </a:lnTo>
                  <a:lnTo>
                    <a:pt x="2791" y="539"/>
                  </a:lnTo>
                  <a:lnTo>
                    <a:pt x="2786" y="543"/>
                  </a:lnTo>
                  <a:lnTo>
                    <a:pt x="2783" y="545"/>
                  </a:lnTo>
                  <a:lnTo>
                    <a:pt x="2777" y="546"/>
                  </a:lnTo>
                  <a:lnTo>
                    <a:pt x="2774" y="546"/>
                  </a:lnTo>
                  <a:lnTo>
                    <a:pt x="2772" y="545"/>
                  </a:lnTo>
                  <a:lnTo>
                    <a:pt x="2771" y="539"/>
                  </a:lnTo>
                  <a:lnTo>
                    <a:pt x="2774" y="536"/>
                  </a:lnTo>
                  <a:lnTo>
                    <a:pt x="2777" y="533"/>
                  </a:lnTo>
                  <a:lnTo>
                    <a:pt x="2783" y="524"/>
                  </a:lnTo>
                  <a:lnTo>
                    <a:pt x="2786" y="514"/>
                  </a:lnTo>
                  <a:lnTo>
                    <a:pt x="2791" y="505"/>
                  </a:lnTo>
                  <a:lnTo>
                    <a:pt x="2791" y="498"/>
                  </a:lnTo>
                  <a:lnTo>
                    <a:pt x="2786" y="488"/>
                  </a:lnTo>
                  <a:lnTo>
                    <a:pt x="2779" y="480"/>
                  </a:lnTo>
                  <a:lnTo>
                    <a:pt x="2772" y="471"/>
                  </a:lnTo>
                  <a:lnTo>
                    <a:pt x="2771" y="464"/>
                  </a:lnTo>
                  <a:lnTo>
                    <a:pt x="2771" y="458"/>
                  </a:lnTo>
                  <a:lnTo>
                    <a:pt x="2774" y="456"/>
                  </a:lnTo>
                  <a:lnTo>
                    <a:pt x="2776" y="452"/>
                  </a:lnTo>
                  <a:lnTo>
                    <a:pt x="2777" y="449"/>
                  </a:lnTo>
                  <a:lnTo>
                    <a:pt x="2777" y="444"/>
                  </a:lnTo>
                  <a:lnTo>
                    <a:pt x="2786" y="442"/>
                  </a:lnTo>
                  <a:lnTo>
                    <a:pt x="2789" y="441"/>
                  </a:lnTo>
                  <a:lnTo>
                    <a:pt x="2791" y="437"/>
                  </a:lnTo>
                  <a:lnTo>
                    <a:pt x="2793" y="432"/>
                  </a:lnTo>
                  <a:lnTo>
                    <a:pt x="2794" y="430"/>
                  </a:lnTo>
                  <a:lnTo>
                    <a:pt x="2798" y="430"/>
                  </a:lnTo>
                  <a:lnTo>
                    <a:pt x="2798" y="423"/>
                  </a:lnTo>
                  <a:lnTo>
                    <a:pt x="2800" y="418"/>
                  </a:lnTo>
                  <a:lnTo>
                    <a:pt x="2805" y="410"/>
                  </a:lnTo>
                  <a:lnTo>
                    <a:pt x="2800" y="408"/>
                  </a:lnTo>
                  <a:lnTo>
                    <a:pt x="2796" y="406"/>
                  </a:lnTo>
                  <a:lnTo>
                    <a:pt x="2791" y="400"/>
                  </a:lnTo>
                  <a:lnTo>
                    <a:pt x="2786" y="393"/>
                  </a:lnTo>
                  <a:lnTo>
                    <a:pt x="2783" y="391"/>
                  </a:lnTo>
                  <a:lnTo>
                    <a:pt x="2777" y="389"/>
                  </a:lnTo>
                  <a:lnTo>
                    <a:pt x="2774" y="386"/>
                  </a:lnTo>
                  <a:lnTo>
                    <a:pt x="2769" y="384"/>
                  </a:lnTo>
                  <a:lnTo>
                    <a:pt x="2757" y="383"/>
                  </a:lnTo>
                  <a:lnTo>
                    <a:pt x="2745" y="381"/>
                  </a:lnTo>
                  <a:lnTo>
                    <a:pt x="2740" y="379"/>
                  </a:lnTo>
                  <a:lnTo>
                    <a:pt x="2736" y="376"/>
                  </a:lnTo>
                  <a:lnTo>
                    <a:pt x="2675" y="376"/>
                  </a:lnTo>
                  <a:lnTo>
                    <a:pt x="2670" y="374"/>
                  </a:lnTo>
                  <a:lnTo>
                    <a:pt x="2668" y="372"/>
                  </a:lnTo>
                  <a:lnTo>
                    <a:pt x="2668" y="369"/>
                  </a:lnTo>
                  <a:lnTo>
                    <a:pt x="2661" y="364"/>
                  </a:lnTo>
                  <a:lnTo>
                    <a:pt x="2658" y="359"/>
                  </a:lnTo>
                  <a:lnTo>
                    <a:pt x="2656" y="350"/>
                  </a:lnTo>
                  <a:lnTo>
                    <a:pt x="2655" y="342"/>
                  </a:lnTo>
                  <a:lnTo>
                    <a:pt x="2655" y="301"/>
                  </a:lnTo>
                  <a:lnTo>
                    <a:pt x="2638" y="294"/>
                  </a:lnTo>
                  <a:lnTo>
                    <a:pt x="2619" y="289"/>
                  </a:lnTo>
                  <a:lnTo>
                    <a:pt x="2597" y="287"/>
                  </a:lnTo>
                  <a:lnTo>
                    <a:pt x="2573" y="287"/>
                  </a:lnTo>
                  <a:lnTo>
                    <a:pt x="2571" y="282"/>
                  </a:lnTo>
                  <a:lnTo>
                    <a:pt x="2569" y="278"/>
                  </a:lnTo>
                  <a:lnTo>
                    <a:pt x="2563" y="273"/>
                  </a:lnTo>
                  <a:lnTo>
                    <a:pt x="2556" y="268"/>
                  </a:lnTo>
                  <a:lnTo>
                    <a:pt x="2554" y="265"/>
                  </a:lnTo>
                  <a:lnTo>
                    <a:pt x="2552" y="260"/>
                  </a:lnTo>
                  <a:lnTo>
                    <a:pt x="2556" y="253"/>
                  </a:lnTo>
                  <a:lnTo>
                    <a:pt x="2559" y="246"/>
                  </a:lnTo>
                  <a:lnTo>
                    <a:pt x="2559" y="236"/>
                  </a:lnTo>
                  <a:lnTo>
                    <a:pt x="2559" y="225"/>
                  </a:lnTo>
                  <a:lnTo>
                    <a:pt x="2556" y="222"/>
                  </a:lnTo>
                  <a:lnTo>
                    <a:pt x="2552" y="219"/>
                  </a:lnTo>
                  <a:lnTo>
                    <a:pt x="2547" y="210"/>
                  </a:lnTo>
                  <a:lnTo>
                    <a:pt x="2544" y="200"/>
                  </a:lnTo>
                  <a:lnTo>
                    <a:pt x="2539" y="191"/>
                  </a:lnTo>
                  <a:lnTo>
                    <a:pt x="2535" y="191"/>
                  </a:lnTo>
                  <a:lnTo>
                    <a:pt x="2534" y="190"/>
                  </a:lnTo>
                  <a:lnTo>
                    <a:pt x="2532" y="185"/>
                  </a:lnTo>
                  <a:lnTo>
                    <a:pt x="2528" y="181"/>
                  </a:lnTo>
                  <a:lnTo>
                    <a:pt x="2527" y="179"/>
                  </a:lnTo>
                  <a:lnTo>
                    <a:pt x="2525" y="178"/>
                  </a:lnTo>
                  <a:lnTo>
                    <a:pt x="2522" y="176"/>
                  </a:lnTo>
                  <a:lnTo>
                    <a:pt x="2520" y="173"/>
                  </a:lnTo>
                  <a:lnTo>
                    <a:pt x="2522" y="169"/>
                  </a:lnTo>
                  <a:lnTo>
                    <a:pt x="2525" y="164"/>
                  </a:lnTo>
                  <a:lnTo>
                    <a:pt x="2505" y="164"/>
                  </a:lnTo>
                  <a:lnTo>
                    <a:pt x="2498" y="164"/>
                  </a:lnTo>
                  <a:lnTo>
                    <a:pt x="2493" y="164"/>
                  </a:lnTo>
                  <a:lnTo>
                    <a:pt x="2489" y="167"/>
                  </a:lnTo>
                  <a:lnTo>
                    <a:pt x="2488" y="171"/>
                  </a:lnTo>
                  <a:lnTo>
                    <a:pt x="2484" y="174"/>
                  </a:lnTo>
                  <a:lnTo>
                    <a:pt x="2482" y="178"/>
                  </a:lnTo>
                  <a:lnTo>
                    <a:pt x="2477" y="178"/>
                  </a:lnTo>
                  <a:lnTo>
                    <a:pt x="2470" y="178"/>
                  </a:lnTo>
                  <a:lnTo>
                    <a:pt x="2460" y="178"/>
                  </a:lnTo>
                  <a:lnTo>
                    <a:pt x="2452" y="176"/>
                  </a:lnTo>
                  <a:lnTo>
                    <a:pt x="2445" y="173"/>
                  </a:lnTo>
                  <a:lnTo>
                    <a:pt x="2438" y="169"/>
                  </a:lnTo>
                  <a:lnTo>
                    <a:pt x="2426" y="161"/>
                  </a:lnTo>
                  <a:lnTo>
                    <a:pt x="2418" y="159"/>
                  </a:lnTo>
                  <a:lnTo>
                    <a:pt x="2409" y="157"/>
                  </a:lnTo>
                  <a:lnTo>
                    <a:pt x="2407" y="149"/>
                  </a:lnTo>
                  <a:lnTo>
                    <a:pt x="2406" y="140"/>
                  </a:lnTo>
                  <a:lnTo>
                    <a:pt x="2401" y="135"/>
                  </a:lnTo>
                  <a:lnTo>
                    <a:pt x="2395" y="130"/>
                  </a:lnTo>
                  <a:lnTo>
                    <a:pt x="2394" y="121"/>
                  </a:lnTo>
                  <a:lnTo>
                    <a:pt x="2392" y="113"/>
                  </a:lnTo>
                  <a:lnTo>
                    <a:pt x="2387" y="108"/>
                  </a:lnTo>
                  <a:lnTo>
                    <a:pt x="2382" y="103"/>
                  </a:lnTo>
                  <a:lnTo>
                    <a:pt x="2387" y="94"/>
                  </a:lnTo>
                  <a:lnTo>
                    <a:pt x="2389" y="89"/>
                  </a:lnTo>
                  <a:lnTo>
                    <a:pt x="2389" y="82"/>
                  </a:lnTo>
                  <a:lnTo>
                    <a:pt x="2387" y="77"/>
                  </a:lnTo>
                  <a:lnTo>
                    <a:pt x="2384" y="70"/>
                  </a:lnTo>
                  <a:lnTo>
                    <a:pt x="2380" y="62"/>
                  </a:lnTo>
                  <a:lnTo>
                    <a:pt x="2380" y="55"/>
                  </a:lnTo>
                  <a:lnTo>
                    <a:pt x="2382" y="48"/>
                  </a:lnTo>
                  <a:lnTo>
                    <a:pt x="2382" y="45"/>
                  </a:lnTo>
                  <a:lnTo>
                    <a:pt x="2380" y="43"/>
                  </a:lnTo>
                  <a:lnTo>
                    <a:pt x="2375" y="41"/>
                  </a:lnTo>
                  <a:lnTo>
                    <a:pt x="2375" y="29"/>
                  </a:lnTo>
                  <a:lnTo>
                    <a:pt x="2375" y="17"/>
                  </a:lnTo>
                  <a:lnTo>
                    <a:pt x="2377" y="7"/>
                  </a:lnTo>
                  <a:lnTo>
                    <a:pt x="2382" y="0"/>
                  </a:lnTo>
                  <a:lnTo>
                    <a:pt x="2368" y="4"/>
                  </a:lnTo>
                  <a:lnTo>
                    <a:pt x="2354" y="7"/>
                  </a:lnTo>
                  <a:lnTo>
                    <a:pt x="2353" y="11"/>
                  </a:lnTo>
                  <a:lnTo>
                    <a:pt x="2346" y="7"/>
                  </a:lnTo>
                  <a:lnTo>
                    <a:pt x="2341" y="7"/>
                  </a:lnTo>
                  <a:lnTo>
                    <a:pt x="2337" y="9"/>
                  </a:lnTo>
                  <a:lnTo>
                    <a:pt x="2332" y="11"/>
                  </a:lnTo>
                  <a:lnTo>
                    <a:pt x="2325" y="17"/>
                  </a:lnTo>
                  <a:lnTo>
                    <a:pt x="2322" y="19"/>
                  </a:lnTo>
                  <a:lnTo>
                    <a:pt x="2317" y="21"/>
                  </a:lnTo>
                  <a:lnTo>
                    <a:pt x="2313" y="21"/>
                  </a:lnTo>
                  <a:lnTo>
                    <a:pt x="2313" y="28"/>
                  </a:lnTo>
                  <a:lnTo>
                    <a:pt x="2307" y="28"/>
                  </a:lnTo>
                  <a:lnTo>
                    <a:pt x="2300" y="28"/>
                  </a:lnTo>
                  <a:lnTo>
                    <a:pt x="2293" y="28"/>
                  </a:lnTo>
                  <a:lnTo>
                    <a:pt x="2286" y="28"/>
                  </a:lnTo>
                  <a:lnTo>
                    <a:pt x="2278" y="31"/>
                  </a:lnTo>
                  <a:lnTo>
                    <a:pt x="2271" y="36"/>
                  </a:lnTo>
                  <a:lnTo>
                    <a:pt x="2262" y="40"/>
                  </a:lnTo>
                  <a:lnTo>
                    <a:pt x="2257" y="41"/>
                  </a:lnTo>
                  <a:lnTo>
                    <a:pt x="2252" y="41"/>
                  </a:lnTo>
                  <a:lnTo>
                    <a:pt x="2232" y="40"/>
                  </a:lnTo>
                  <a:lnTo>
                    <a:pt x="2213" y="36"/>
                  </a:lnTo>
                  <a:lnTo>
                    <a:pt x="2192" y="33"/>
                  </a:lnTo>
                  <a:lnTo>
                    <a:pt x="2182" y="33"/>
                  </a:lnTo>
                  <a:lnTo>
                    <a:pt x="2170" y="34"/>
                  </a:lnTo>
                  <a:lnTo>
                    <a:pt x="2163" y="34"/>
                  </a:lnTo>
                  <a:lnTo>
                    <a:pt x="2157" y="36"/>
                  </a:lnTo>
                  <a:lnTo>
                    <a:pt x="2148" y="43"/>
                  </a:lnTo>
                  <a:lnTo>
                    <a:pt x="2143" y="45"/>
                  </a:lnTo>
                  <a:lnTo>
                    <a:pt x="2138" y="48"/>
                  </a:lnTo>
                  <a:lnTo>
                    <a:pt x="2131" y="48"/>
                  </a:lnTo>
                  <a:lnTo>
                    <a:pt x="2122" y="48"/>
                  </a:lnTo>
                  <a:lnTo>
                    <a:pt x="2117" y="50"/>
                  </a:lnTo>
                  <a:lnTo>
                    <a:pt x="2114" y="53"/>
                  </a:lnTo>
                  <a:lnTo>
                    <a:pt x="2112" y="55"/>
                  </a:lnTo>
                  <a:lnTo>
                    <a:pt x="2102" y="60"/>
                  </a:lnTo>
                  <a:lnTo>
                    <a:pt x="2093" y="67"/>
                  </a:lnTo>
                  <a:lnTo>
                    <a:pt x="2087" y="72"/>
                  </a:lnTo>
                  <a:lnTo>
                    <a:pt x="2083" y="74"/>
                  </a:lnTo>
                  <a:lnTo>
                    <a:pt x="2080" y="75"/>
                  </a:lnTo>
                  <a:lnTo>
                    <a:pt x="2075" y="75"/>
                  </a:lnTo>
                  <a:lnTo>
                    <a:pt x="2076" y="79"/>
                  </a:lnTo>
                  <a:lnTo>
                    <a:pt x="2080" y="82"/>
                  </a:lnTo>
                  <a:lnTo>
                    <a:pt x="2081" y="92"/>
                  </a:lnTo>
                  <a:lnTo>
                    <a:pt x="2081" y="115"/>
                  </a:lnTo>
                  <a:lnTo>
                    <a:pt x="2081" y="120"/>
                  </a:lnTo>
                  <a:lnTo>
                    <a:pt x="2081" y="125"/>
                  </a:lnTo>
                  <a:lnTo>
                    <a:pt x="2080" y="128"/>
                  </a:lnTo>
                  <a:lnTo>
                    <a:pt x="2073" y="135"/>
                  </a:lnTo>
                  <a:lnTo>
                    <a:pt x="2068" y="140"/>
                  </a:lnTo>
                  <a:lnTo>
                    <a:pt x="2066" y="144"/>
                  </a:lnTo>
                  <a:lnTo>
                    <a:pt x="2066" y="147"/>
                  </a:lnTo>
                  <a:lnTo>
                    <a:pt x="2066" y="152"/>
                  </a:lnTo>
                  <a:lnTo>
                    <a:pt x="2066" y="162"/>
                  </a:lnTo>
                  <a:lnTo>
                    <a:pt x="2064" y="167"/>
                  </a:lnTo>
                  <a:lnTo>
                    <a:pt x="2061" y="171"/>
                  </a:lnTo>
                  <a:lnTo>
                    <a:pt x="2061" y="193"/>
                  </a:lnTo>
                  <a:lnTo>
                    <a:pt x="2061" y="215"/>
                  </a:lnTo>
                  <a:lnTo>
                    <a:pt x="2068" y="253"/>
                  </a:lnTo>
                  <a:lnTo>
                    <a:pt x="2066" y="260"/>
                  </a:lnTo>
                  <a:lnTo>
                    <a:pt x="2064" y="266"/>
                  </a:lnTo>
                  <a:lnTo>
                    <a:pt x="2059" y="278"/>
                  </a:lnTo>
                  <a:lnTo>
                    <a:pt x="2056" y="284"/>
                  </a:lnTo>
                  <a:lnTo>
                    <a:pt x="2054" y="290"/>
                  </a:lnTo>
                  <a:lnTo>
                    <a:pt x="2053" y="297"/>
                  </a:lnTo>
                  <a:lnTo>
                    <a:pt x="2054" y="308"/>
                  </a:lnTo>
                  <a:lnTo>
                    <a:pt x="2047" y="309"/>
                  </a:lnTo>
                  <a:lnTo>
                    <a:pt x="2044" y="314"/>
                  </a:lnTo>
                  <a:lnTo>
                    <a:pt x="2041" y="321"/>
                  </a:lnTo>
                  <a:lnTo>
                    <a:pt x="2041" y="328"/>
                  </a:lnTo>
                  <a:lnTo>
                    <a:pt x="2041" y="337"/>
                  </a:lnTo>
                  <a:lnTo>
                    <a:pt x="2042" y="343"/>
                  </a:lnTo>
                  <a:lnTo>
                    <a:pt x="2044" y="350"/>
                  </a:lnTo>
                  <a:lnTo>
                    <a:pt x="2047" y="355"/>
                  </a:lnTo>
                  <a:lnTo>
                    <a:pt x="2053" y="357"/>
                  </a:lnTo>
                  <a:lnTo>
                    <a:pt x="2054" y="359"/>
                  </a:lnTo>
                  <a:lnTo>
                    <a:pt x="2054" y="362"/>
                  </a:lnTo>
                  <a:lnTo>
                    <a:pt x="2058" y="364"/>
                  </a:lnTo>
                  <a:lnTo>
                    <a:pt x="2061" y="365"/>
                  </a:lnTo>
                  <a:lnTo>
                    <a:pt x="2063" y="369"/>
                  </a:lnTo>
                  <a:lnTo>
                    <a:pt x="2068" y="369"/>
                  </a:lnTo>
                  <a:lnTo>
                    <a:pt x="2066" y="372"/>
                  </a:lnTo>
                  <a:lnTo>
                    <a:pt x="2063" y="374"/>
                  </a:lnTo>
                  <a:lnTo>
                    <a:pt x="2061" y="374"/>
                  </a:lnTo>
                  <a:lnTo>
                    <a:pt x="2059" y="374"/>
                  </a:lnTo>
                  <a:lnTo>
                    <a:pt x="2053" y="371"/>
                  </a:lnTo>
                  <a:lnTo>
                    <a:pt x="2047" y="369"/>
                  </a:lnTo>
                  <a:lnTo>
                    <a:pt x="2041" y="369"/>
                  </a:lnTo>
                  <a:lnTo>
                    <a:pt x="2037" y="369"/>
                  </a:lnTo>
                  <a:lnTo>
                    <a:pt x="2034" y="371"/>
                  </a:lnTo>
                  <a:lnTo>
                    <a:pt x="2032" y="374"/>
                  </a:lnTo>
                  <a:lnTo>
                    <a:pt x="2027" y="379"/>
                  </a:lnTo>
                  <a:lnTo>
                    <a:pt x="2024" y="383"/>
                  </a:lnTo>
                  <a:lnTo>
                    <a:pt x="2020" y="383"/>
                  </a:lnTo>
                  <a:lnTo>
                    <a:pt x="2012" y="388"/>
                  </a:lnTo>
                  <a:lnTo>
                    <a:pt x="2005" y="393"/>
                  </a:lnTo>
                  <a:lnTo>
                    <a:pt x="2003" y="394"/>
                  </a:lnTo>
                  <a:lnTo>
                    <a:pt x="2001" y="400"/>
                  </a:lnTo>
                  <a:lnTo>
                    <a:pt x="2000" y="405"/>
                  </a:lnTo>
                  <a:lnTo>
                    <a:pt x="2000" y="410"/>
                  </a:lnTo>
                  <a:lnTo>
                    <a:pt x="1988" y="415"/>
                  </a:lnTo>
                  <a:lnTo>
                    <a:pt x="1977" y="422"/>
                  </a:lnTo>
                  <a:lnTo>
                    <a:pt x="1967" y="430"/>
                  </a:lnTo>
                  <a:lnTo>
                    <a:pt x="1960" y="441"/>
                  </a:lnTo>
                  <a:lnTo>
                    <a:pt x="1959" y="444"/>
                  </a:lnTo>
                  <a:lnTo>
                    <a:pt x="1952" y="441"/>
                  </a:lnTo>
                  <a:lnTo>
                    <a:pt x="1947" y="437"/>
                  </a:lnTo>
                  <a:lnTo>
                    <a:pt x="1942" y="439"/>
                  </a:lnTo>
                  <a:lnTo>
                    <a:pt x="1938" y="441"/>
                  </a:lnTo>
                  <a:lnTo>
                    <a:pt x="1935" y="444"/>
                  </a:lnTo>
                  <a:lnTo>
                    <a:pt x="1931" y="447"/>
                  </a:lnTo>
                  <a:lnTo>
                    <a:pt x="1928" y="459"/>
                  </a:lnTo>
                  <a:lnTo>
                    <a:pt x="1925" y="459"/>
                  </a:lnTo>
                  <a:lnTo>
                    <a:pt x="1914" y="463"/>
                  </a:lnTo>
                  <a:lnTo>
                    <a:pt x="1904" y="464"/>
                  </a:lnTo>
                  <a:lnTo>
                    <a:pt x="1897" y="468"/>
                  </a:lnTo>
                  <a:lnTo>
                    <a:pt x="1894" y="470"/>
                  </a:lnTo>
                  <a:lnTo>
                    <a:pt x="1891" y="471"/>
                  </a:lnTo>
                  <a:lnTo>
                    <a:pt x="1884" y="471"/>
                  </a:lnTo>
                  <a:lnTo>
                    <a:pt x="1877" y="471"/>
                  </a:lnTo>
                  <a:lnTo>
                    <a:pt x="1856" y="476"/>
                  </a:lnTo>
                  <a:lnTo>
                    <a:pt x="1844" y="478"/>
                  </a:lnTo>
                  <a:lnTo>
                    <a:pt x="1829" y="478"/>
                  </a:lnTo>
                  <a:lnTo>
                    <a:pt x="1807" y="475"/>
                  </a:lnTo>
                  <a:lnTo>
                    <a:pt x="1785" y="471"/>
                  </a:lnTo>
                  <a:lnTo>
                    <a:pt x="1759" y="471"/>
                  </a:lnTo>
                  <a:lnTo>
                    <a:pt x="1733" y="471"/>
                  </a:lnTo>
                  <a:lnTo>
                    <a:pt x="1732" y="476"/>
                  </a:lnTo>
                  <a:lnTo>
                    <a:pt x="1730" y="478"/>
                  </a:lnTo>
                  <a:lnTo>
                    <a:pt x="1727" y="478"/>
                  </a:lnTo>
                  <a:lnTo>
                    <a:pt x="1713" y="478"/>
                  </a:lnTo>
                  <a:lnTo>
                    <a:pt x="1708" y="481"/>
                  </a:lnTo>
                  <a:lnTo>
                    <a:pt x="1701" y="483"/>
                  </a:lnTo>
                  <a:lnTo>
                    <a:pt x="1696" y="487"/>
                  </a:lnTo>
                  <a:lnTo>
                    <a:pt x="1694" y="488"/>
                  </a:lnTo>
                  <a:lnTo>
                    <a:pt x="1692" y="492"/>
                  </a:lnTo>
                  <a:lnTo>
                    <a:pt x="1687" y="495"/>
                  </a:lnTo>
                  <a:lnTo>
                    <a:pt x="1681" y="497"/>
                  </a:lnTo>
                  <a:lnTo>
                    <a:pt x="1675" y="500"/>
                  </a:lnTo>
                  <a:lnTo>
                    <a:pt x="1674" y="502"/>
                  </a:lnTo>
                  <a:lnTo>
                    <a:pt x="1672" y="505"/>
                  </a:lnTo>
                  <a:lnTo>
                    <a:pt x="1660" y="505"/>
                  </a:lnTo>
                  <a:lnTo>
                    <a:pt x="1648" y="505"/>
                  </a:lnTo>
                  <a:lnTo>
                    <a:pt x="1638" y="507"/>
                  </a:lnTo>
                  <a:lnTo>
                    <a:pt x="1631" y="512"/>
                  </a:lnTo>
                  <a:lnTo>
                    <a:pt x="1624" y="516"/>
                  </a:lnTo>
                  <a:lnTo>
                    <a:pt x="1619" y="519"/>
                  </a:lnTo>
                  <a:lnTo>
                    <a:pt x="1616" y="524"/>
                  </a:lnTo>
                  <a:lnTo>
                    <a:pt x="1612" y="531"/>
                  </a:lnTo>
                  <a:lnTo>
                    <a:pt x="1607" y="545"/>
                  </a:lnTo>
                  <a:lnTo>
                    <a:pt x="1604" y="560"/>
                  </a:lnTo>
                  <a:lnTo>
                    <a:pt x="1595" y="565"/>
                  </a:lnTo>
                  <a:lnTo>
                    <a:pt x="1592" y="568"/>
                  </a:lnTo>
                  <a:lnTo>
                    <a:pt x="1590" y="574"/>
                  </a:lnTo>
                  <a:lnTo>
                    <a:pt x="1588" y="579"/>
                  </a:lnTo>
                  <a:lnTo>
                    <a:pt x="1587" y="580"/>
                  </a:lnTo>
                  <a:lnTo>
                    <a:pt x="1583" y="580"/>
                  </a:lnTo>
                  <a:lnTo>
                    <a:pt x="1578" y="580"/>
                  </a:lnTo>
                  <a:lnTo>
                    <a:pt x="1577" y="584"/>
                  </a:lnTo>
                  <a:lnTo>
                    <a:pt x="1575" y="589"/>
                  </a:lnTo>
                  <a:lnTo>
                    <a:pt x="1575" y="594"/>
                  </a:lnTo>
                  <a:lnTo>
                    <a:pt x="1577" y="604"/>
                  </a:lnTo>
                  <a:lnTo>
                    <a:pt x="1577" y="609"/>
                  </a:lnTo>
                  <a:lnTo>
                    <a:pt x="1577" y="614"/>
                  </a:lnTo>
                  <a:lnTo>
                    <a:pt x="1582" y="621"/>
                  </a:lnTo>
                  <a:lnTo>
                    <a:pt x="1587" y="628"/>
                  </a:lnTo>
                  <a:lnTo>
                    <a:pt x="1595" y="631"/>
                  </a:lnTo>
                  <a:lnTo>
                    <a:pt x="1604" y="635"/>
                  </a:lnTo>
                  <a:lnTo>
                    <a:pt x="1624" y="638"/>
                  </a:lnTo>
                  <a:lnTo>
                    <a:pt x="1645" y="642"/>
                  </a:lnTo>
                  <a:lnTo>
                    <a:pt x="1645" y="649"/>
                  </a:lnTo>
                  <a:lnTo>
                    <a:pt x="1636" y="650"/>
                  </a:lnTo>
                  <a:lnTo>
                    <a:pt x="1629" y="649"/>
                  </a:lnTo>
                  <a:lnTo>
                    <a:pt x="1619" y="647"/>
                  </a:lnTo>
                  <a:lnTo>
                    <a:pt x="1611" y="642"/>
                  </a:lnTo>
                  <a:lnTo>
                    <a:pt x="1604" y="642"/>
                  </a:lnTo>
                  <a:lnTo>
                    <a:pt x="1597" y="642"/>
                  </a:lnTo>
                  <a:lnTo>
                    <a:pt x="1590" y="642"/>
                  </a:lnTo>
                  <a:lnTo>
                    <a:pt x="1585" y="645"/>
                  </a:lnTo>
                  <a:lnTo>
                    <a:pt x="1582" y="647"/>
                  </a:lnTo>
                  <a:lnTo>
                    <a:pt x="1577" y="649"/>
                  </a:lnTo>
                  <a:lnTo>
                    <a:pt x="1573" y="649"/>
                  </a:lnTo>
                  <a:lnTo>
                    <a:pt x="1570" y="649"/>
                  </a:lnTo>
                  <a:lnTo>
                    <a:pt x="1565" y="649"/>
                  </a:lnTo>
                  <a:lnTo>
                    <a:pt x="1563" y="649"/>
                  </a:lnTo>
                  <a:lnTo>
                    <a:pt x="1563" y="652"/>
                  </a:lnTo>
                  <a:lnTo>
                    <a:pt x="1563" y="655"/>
                  </a:lnTo>
                  <a:lnTo>
                    <a:pt x="1556" y="659"/>
                  </a:lnTo>
                  <a:lnTo>
                    <a:pt x="1549" y="662"/>
                  </a:lnTo>
                  <a:lnTo>
                    <a:pt x="1539" y="669"/>
                  </a:lnTo>
                  <a:lnTo>
                    <a:pt x="1529" y="676"/>
                  </a:lnTo>
                  <a:lnTo>
                    <a:pt x="1522" y="676"/>
                  </a:lnTo>
                  <a:lnTo>
                    <a:pt x="1515" y="676"/>
                  </a:lnTo>
                  <a:lnTo>
                    <a:pt x="1510" y="678"/>
                  </a:lnTo>
                  <a:lnTo>
                    <a:pt x="1508" y="683"/>
                  </a:lnTo>
                  <a:lnTo>
                    <a:pt x="1496" y="678"/>
                  </a:lnTo>
                  <a:lnTo>
                    <a:pt x="1484" y="672"/>
                  </a:lnTo>
                  <a:lnTo>
                    <a:pt x="1471" y="669"/>
                  </a:lnTo>
                  <a:lnTo>
                    <a:pt x="1461" y="662"/>
                  </a:lnTo>
                  <a:lnTo>
                    <a:pt x="1459" y="659"/>
                  </a:lnTo>
                  <a:lnTo>
                    <a:pt x="1455" y="657"/>
                  </a:lnTo>
                  <a:lnTo>
                    <a:pt x="1447" y="655"/>
                  </a:lnTo>
                  <a:lnTo>
                    <a:pt x="1447" y="652"/>
                  </a:lnTo>
                  <a:lnTo>
                    <a:pt x="1445" y="650"/>
                  </a:lnTo>
                  <a:lnTo>
                    <a:pt x="1440" y="649"/>
                  </a:lnTo>
                  <a:lnTo>
                    <a:pt x="1435" y="645"/>
                  </a:lnTo>
                  <a:lnTo>
                    <a:pt x="1428" y="643"/>
                  </a:lnTo>
                  <a:lnTo>
                    <a:pt x="1423" y="640"/>
                  </a:lnTo>
                  <a:lnTo>
                    <a:pt x="1421" y="638"/>
                  </a:lnTo>
                  <a:lnTo>
                    <a:pt x="1420" y="635"/>
                  </a:lnTo>
                  <a:lnTo>
                    <a:pt x="1411" y="635"/>
                  </a:lnTo>
                  <a:lnTo>
                    <a:pt x="1404" y="633"/>
                  </a:lnTo>
                  <a:lnTo>
                    <a:pt x="1399" y="630"/>
                  </a:lnTo>
                  <a:lnTo>
                    <a:pt x="1392" y="628"/>
                  </a:lnTo>
                  <a:lnTo>
                    <a:pt x="1387" y="628"/>
                  </a:lnTo>
                  <a:lnTo>
                    <a:pt x="1382" y="628"/>
                  </a:lnTo>
                  <a:lnTo>
                    <a:pt x="1377" y="630"/>
                  </a:lnTo>
                  <a:lnTo>
                    <a:pt x="1372" y="628"/>
                  </a:lnTo>
                  <a:lnTo>
                    <a:pt x="1370" y="626"/>
                  </a:lnTo>
                  <a:lnTo>
                    <a:pt x="1370" y="625"/>
                  </a:lnTo>
                  <a:lnTo>
                    <a:pt x="1369" y="623"/>
                  </a:lnTo>
                  <a:lnTo>
                    <a:pt x="1365" y="621"/>
                  </a:lnTo>
                  <a:lnTo>
                    <a:pt x="1351" y="620"/>
                  </a:lnTo>
                  <a:lnTo>
                    <a:pt x="1336" y="618"/>
                  </a:lnTo>
                  <a:lnTo>
                    <a:pt x="1324" y="616"/>
                  </a:lnTo>
                  <a:lnTo>
                    <a:pt x="1311" y="614"/>
                  </a:lnTo>
                  <a:lnTo>
                    <a:pt x="1311" y="608"/>
                  </a:lnTo>
                  <a:lnTo>
                    <a:pt x="1305" y="606"/>
                  </a:lnTo>
                  <a:lnTo>
                    <a:pt x="1304" y="604"/>
                  </a:lnTo>
                  <a:lnTo>
                    <a:pt x="1304" y="601"/>
                  </a:lnTo>
                  <a:lnTo>
                    <a:pt x="1299" y="599"/>
                  </a:lnTo>
                  <a:lnTo>
                    <a:pt x="1297" y="597"/>
                  </a:lnTo>
                  <a:lnTo>
                    <a:pt x="1297" y="594"/>
                  </a:lnTo>
                  <a:lnTo>
                    <a:pt x="1297" y="591"/>
                  </a:lnTo>
                  <a:lnTo>
                    <a:pt x="1295" y="589"/>
                  </a:lnTo>
                  <a:lnTo>
                    <a:pt x="1290" y="587"/>
                  </a:lnTo>
                  <a:lnTo>
                    <a:pt x="1249" y="587"/>
                  </a:lnTo>
                  <a:lnTo>
                    <a:pt x="1246" y="592"/>
                  </a:lnTo>
                  <a:lnTo>
                    <a:pt x="1242" y="597"/>
                  </a:lnTo>
                  <a:lnTo>
                    <a:pt x="1235" y="601"/>
                  </a:lnTo>
                  <a:lnTo>
                    <a:pt x="1228" y="601"/>
                  </a:lnTo>
                  <a:lnTo>
                    <a:pt x="1228" y="589"/>
                  </a:lnTo>
                  <a:lnTo>
                    <a:pt x="1228" y="577"/>
                  </a:lnTo>
                  <a:lnTo>
                    <a:pt x="1225" y="556"/>
                  </a:lnTo>
                  <a:lnTo>
                    <a:pt x="1220" y="538"/>
                  </a:lnTo>
                  <a:lnTo>
                    <a:pt x="1215" y="519"/>
                  </a:lnTo>
                  <a:lnTo>
                    <a:pt x="1211" y="519"/>
                  </a:lnTo>
                  <a:lnTo>
                    <a:pt x="1210" y="516"/>
                  </a:lnTo>
                  <a:lnTo>
                    <a:pt x="1211" y="514"/>
                  </a:lnTo>
                  <a:lnTo>
                    <a:pt x="1215" y="512"/>
                  </a:lnTo>
                  <a:lnTo>
                    <a:pt x="1222" y="512"/>
                  </a:lnTo>
                  <a:lnTo>
                    <a:pt x="1223" y="502"/>
                  </a:lnTo>
                  <a:lnTo>
                    <a:pt x="1227" y="490"/>
                  </a:lnTo>
                  <a:lnTo>
                    <a:pt x="1228" y="480"/>
                  </a:lnTo>
                  <a:lnTo>
                    <a:pt x="1228" y="464"/>
                  </a:lnTo>
                  <a:lnTo>
                    <a:pt x="1228" y="461"/>
                  </a:lnTo>
                  <a:lnTo>
                    <a:pt x="1227" y="459"/>
                  </a:lnTo>
                  <a:lnTo>
                    <a:pt x="1225" y="458"/>
                  </a:lnTo>
                  <a:lnTo>
                    <a:pt x="1220" y="456"/>
                  </a:lnTo>
                  <a:lnTo>
                    <a:pt x="1217" y="452"/>
                  </a:lnTo>
                  <a:lnTo>
                    <a:pt x="1211" y="444"/>
                  </a:lnTo>
                  <a:lnTo>
                    <a:pt x="1210" y="441"/>
                  </a:lnTo>
                  <a:lnTo>
                    <a:pt x="1206" y="437"/>
                  </a:lnTo>
                  <a:lnTo>
                    <a:pt x="1201" y="437"/>
                  </a:lnTo>
                  <a:lnTo>
                    <a:pt x="1194" y="439"/>
                  </a:lnTo>
                  <a:lnTo>
                    <a:pt x="1191" y="439"/>
                  </a:lnTo>
                  <a:lnTo>
                    <a:pt x="1182" y="437"/>
                  </a:lnTo>
                  <a:lnTo>
                    <a:pt x="1172" y="435"/>
                  </a:lnTo>
                  <a:lnTo>
                    <a:pt x="1164" y="435"/>
                  </a:lnTo>
                  <a:lnTo>
                    <a:pt x="1153" y="437"/>
                  </a:lnTo>
                  <a:lnTo>
                    <a:pt x="1152" y="439"/>
                  </a:lnTo>
                  <a:lnTo>
                    <a:pt x="1150" y="442"/>
                  </a:lnTo>
                  <a:lnTo>
                    <a:pt x="1147" y="444"/>
                  </a:lnTo>
                  <a:lnTo>
                    <a:pt x="1142" y="442"/>
                  </a:lnTo>
                  <a:lnTo>
                    <a:pt x="1138" y="442"/>
                  </a:lnTo>
                  <a:lnTo>
                    <a:pt x="1131" y="444"/>
                  </a:lnTo>
                  <a:lnTo>
                    <a:pt x="1124" y="449"/>
                  </a:lnTo>
                  <a:lnTo>
                    <a:pt x="1116" y="451"/>
                  </a:lnTo>
                  <a:lnTo>
                    <a:pt x="1113" y="451"/>
                  </a:lnTo>
                  <a:lnTo>
                    <a:pt x="1107" y="449"/>
                  </a:lnTo>
                  <a:lnTo>
                    <a:pt x="1106" y="444"/>
                  </a:lnTo>
                  <a:lnTo>
                    <a:pt x="1097" y="444"/>
                  </a:lnTo>
                  <a:lnTo>
                    <a:pt x="1094" y="442"/>
                  </a:lnTo>
                  <a:lnTo>
                    <a:pt x="1094" y="441"/>
                  </a:lnTo>
                  <a:lnTo>
                    <a:pt x="1095" y="437"/>
                  </a:lnTo>
                  <a:lnTo>
                    <a:pt x="1102" y="430"/>
                  </a:lnTo>
                  <a:lnTo>
                    <a:pt x="1104" y="427"/>
                  </a:lnTo>
                  <a:lnTo>
                    <a:pt x="1106" y="423"/>
                  </a:lnTo>
                  <a:lnTo>
                    <a:pt x="1094" y="422"/>
                  </a:lnTo>
                  <a:lnTo>
                    <a:pt x="1084" y="418"/>
                  </a:lnTo>
                  <a:lnTo>
                    <a:pt x="1065" y="410"/>
                  </a:lnTo>
                  <a:lnTo>
                    <a:pt x="1055" y="406"/>
                  </a:lnTo>
                  <a:lnTo>
                    <a:pt x="1044" y="403"/>
                  </a:lnTo>
                  <a:lnTo>
                    <a:pt x="1032" y="401"/>
                  </a:lnTo>
                  <a:lnTo>
                    <a:pt x="1017" y="403"/>
                  </a:lnTo>
                  <a:lnTo>
                    <a:pt x="1017" y="410"/>
                  </a:lnTo>
                  <a:lnTo>
                    <a:pt x="1019" y="415"/>
                  </a:lnTo>
                  <a:lnTo>
                    <a:pt x="1024" y="423"/>
                  </a:lnTo>
                  <a:lnTo>
                    <a:pt x="1024" y="429"/>
                  </a:lnTo>
                  <a:lnTo>
                    <a:pt x="1026" y="432"/>
                  </a:lnTo>
                  <a:lnTo>
                    <a:pt x="1026" y="435"/>
                  </a:lnTo>
                  <a:lnTo>
                    <a:pt x="1031" y="437"/>
                  </a:lnTo>
                  <a:lnTo>
                    <a:pt x="1031" y="442"/>
                  </a:lnTo>
                  <a:lnTo>
                    <a:pt x="1034" y="444"/>
                  </a:lnTo>
                  <a:lnTo>
                    <a:pt x="1039" y="449"/>
                  </a:lnTo>
                  <a:lnTo>
                    <a:pt x="1043" y="451"/>
                  </a:lnTo>
                  <a:lnTo>
                    <a:pt x="1044" y="454"/>
                  </a:lnTo>
                  <a:lnTo>
                    <a:pt x="1044" y="459"/>
                  </a:lnTo>
                  <a:lnTo>
                    <a:pt x="1044" y="464"/>
                  </a:lnTo>
                  <a:lnTo>
                    <a:pt x="1043" y="470"/>
                  </a:lnTo>
                  <a:lnTo>
                    <a:pt x="1041" y="471"/>
                  </a:lnTo>
                  <a:lnTo>
                    <a:pt x="1037" y="471"/>
                  </a:lnTo>
                  <a:lnTo>
                    <a:pt x="1036" y="475"/>
                  </a:lnTo>
                  <a:lnTo>
                    <a:pt x="1034" y="478"/>
                  </a:lnTo>
                  <a:lnTo>
                    <a:pt x="1031" y="485"/>
                  </a:lnTo>
                  <a:lnTo>
                    <a:pt x="1029" y="488"/>
                  </a:lnTo>
                  <a:lnTo>
                    <a:pt x="1027" y="492"/>
                  </a:lnTo>
                  <a:lnTo>
                    <a:pt x="1022" y="492"/>
                  </a:lnTo>
                  <a:lnTo>
                    <a:pt x="1017" y="492"/>
                  </a:lnTo>
                  <a:lnTo>
                    <a:pt x="1022" y="500"/>
                  </a:lnTo>
                  <a:lnTo>
                    <a:pt x="1024" y="505"/>
                  </a:lnTo>
                  <a:lnTo>
                    <a:pt x="1024" y="512"/>
                  </a:lnTo>
                  <a:lnTo>
                    <a:pt x="1026" y="514"/>
                  </a:lnTo>
                  <a:lnTo>
                    <a:pt x="1027" y="516"/>
                  </a:lnTo>
                  <a:lnTo>
                    <a:pt x="1031" y="519"/>
                  </a:lnTo>
                  <a:lnTo>
                    <a:pt x="1032" y="524"/>
                  </a:lnTo>
                  <a:lnTo>
                    <a:pt x="1034" y="526"/>
                  </a:lnTo>
                  <a:lnTo>
                    <a:pt x="1037" y="526"/>
                  </a:lnTo>
                  <a:lnTo>
                    <a:pt x="1034" y="533"/>
                  </a:lnTo>
                  <a:lnTo>
                    <a:pt x="1031" y="539"/>
                  </a:lnTo>
                  <a:lnTo>
                    <a:pt x="1031" y="550"/>
                  </a:lnTo>
                  <a:lnTo>
                    <a:pt x="1031" y="560"/>
                  </a:lnTo>
                  <a:lnTo>
                    <a:pt x="1034" y="565"/>
                  </a:lnTo>
                  <a:lnTo>
                    <a:pt x="1036" y="572"/>
                  </a:lnTo>
                  <a:lnTo>
                    <a:pt x="1039" y="577"/>
                  </a:lnTo>
                  <a:lnTo>
                    <a:pt x="1041" y="579"/>
                  </a:lnTo>
                  <a:lnTo>
                    <a:pt x="1044" y="580"/>
                  </a:lnTo>
                  <a:lnTo>
                    <a:pt x="1048" y="585"/>
                  </a:lnTo>
                  <a:lnTo>
                    <a:pt x="1049" y="592"/>
                  </a:lnTo>
                  <a:lnTo>
                    <a:pt x="1053" y="597"/>
                  </a:lnTo>
                  <a:lnTo>
                    <a:pt x="1055" y="599"/>
                  </a:lnTo>
                  <a:lnTo>
                    <a:pt x="1058" y="601"/>
                  </a:lnTo>
                  <a:lnTo>
                    <a:pt x="1055" y="606"/>
                  </a:lnTo>
                  <a:lnTo>
                    <a:pt x="1053" y="609"/>
                  </a:lnTo>
                  <a:lnTo>
                    <a:pt x="1055" y="614"/>
                  </a:lnTo>
                  <a:lnTo>
                    <a:pt x="1055" y="620"/>
                  </a:lnTo>
                  <a:lnTo>
                    <a:pt x="1060" y="631"/>
                  </a:lnTo>
                  <a:lnTo>
                    <a:pt x="1065" y="642"/>
                  </a:lnTo>
                  <a:lnTo>
                    <a:pt x="1070" y="643"/>
                  </a:lnTo>
                  <a:lnTo>
                    <a:pt x="1072" y="645"/>
                  </a:lnTo>
                  <a:lnTo>
                    <a:pt x="1072" y="649"/>
                  </a:lnTo>
                  <a:lnTo>
                    <a:pt x="1072" y="696"/>
                  </a:lnTo>
                  <a:lnTo>
                    <a:pt x="1070" y="701"/>
                  </a:lnTo>
                  <a:lnTo>
                    <a:pt x="1068" y="703"/>
                  </a:lnTo>
                  <a:lnTo>
                    <a:pt x="1065" y="703"/>
                  </a:lnTo>
                  <a:lnTo>
                    <a:pt x="1065" y="725"/>
                  </a:lnTo>
                  <a:lnTo>
                    <a:pt x="1065" y="746"/>
                  </a:lnTo>
                  <a:lnTo>
                    <a:pt x="1061" y="785"/>
                  </a:lnTo>
                  <a:lnTo>
                    <a:pt x="1058" y="824"/>
                  </a:lnTo>
                  <a:lnTo>
                    <a:pt x="1056" y="845"/>
                  </a:lnTo>
                  <a:lnTo>
                    <a:pt x="1058" y="867"/>
                  </a:lnTo>
                  <a:lnTo>
                    <a:pt x="1063" y="869"/>
                  </a:lnTo>
                  <a:lnTo>
                    <a:pt x="1065" y="870"/>
                  </a:lnTo>
                  <a:lnTo>
                    <a:pt x="1065" y="874"/>
                  </a:lnTo>
                  <a:lnTo>
                    <a:pt x="1065" y="881"/>
                  </a:lnTo>
                  <a:lnTo>
                    <a:pt x="1070" y="882"/>
                  </a:lnTo>
                  <a:lnTo>
                    <a:pt x="1072" y="884"/>
                  </a:lnTo>
                  <a:lnTo>
                    <a:pt x="1072" y="887"/>
                  </a:lnTo>
                  <a:lnTo>
                    <a:pt x="1075" y="889"/>
                  </a:lnTo>
                  <a:lnTo>
                    <a:pt x="1078" y="891"/>
                  </a:lnTo>
                  <a:lnTo>
                    <a:pt x="1080" y="894"/>
                  </a:lnTo>
                  <a:lnTo>
                    <a:pt x="1085" y="894"/>
                  </a:lnTo>
                  <a:lnTo>
                    <a:pt x="1085" y="899"/>
                  </a:lnTo>
                  <a:lnTo>
                    <a:pt x="1082" y="901"/>
                  </a:lnTo>
                  <a:lnTo>
                    <a:pt x="1077" y="903"/>
                  </a:lnTo>
                  <a:lnTo>
                    <a:pt x="1072" y="901"/>
                  </a:lnTo>
                  <a:lnTo>
                    <a:pt x="1061" y="901"/>
                  </a:lnTo>
                  <a:lnTo>
                    <a:pt x="1055" y="901"/>
                  </a:lnTo>
                  <a:lnTo>
                    <a:pt x="1051" y="901"/>
                  </a:lnTo>
                  <a:lnTo>
                    <a:pt x="1039" y="903"/>
                  </a:lnTo>
                  <a:lnTo>
                    <a:pt x="1029" y="903"/>
                  </a:lnTo>
                  <a:lnTo>
                    <a:pt x="1012" y="899"/>
                  </a:lnTo>
                  <a:lnTo>
                    <a:pt x="995" y="896"/>
                  </a:lnTo>
                  <a:lnTo>
                    <a:pt x="986" y="894"/>
                  </a:lnTo>
                  <a:lnTo>
                    <a:pt x="976" y="894"/>
                  </a:lnTo>
                  <a:lnTo>
                    <a:pt x="974" y="889"/>
                  </a:lnTo>
                  <a:lnTo>
                    <a:pt x="976" y="884"/>
                  </a:lnTo>
                  <a:lnTo>
                    <a:pt x="976" y="874"/>
                  </a:lnTo>
                  <a:lnTo>
                    <a:pt x="976" y="869"/>
                  </a:lnTo>
                  <a:lnTo>
                    <a:pt x="976" y="864"/>
                  </a:lnTo>
                  <a:lnTo>
                    <a:pt x="974" y="860"/>
                  </a:lnTo>
                  <a:lnTo>
                    <a:pt x="969" y="860"/>
                  </a:lnTo>
                  <a:lnTo>
                    <a:pt x="968" y="859"/>
                  </a:lnTo>
                  <a:lnTo>
                    <a:pt x="966" y="857"/>
                  </a:lnTo>
                  <a:lnTo>
                    <a:pt x="962" y="853"/>
                  </a:lnTo>
                  <a:lnTo>
                    <a:pt x="961" y="848"/>
                  </a:lnTo>
                  <a:lnTo>
                    <a:pt x="959" y="847"/>
                  </a:lnTo>
                  <a:lnTo>
                    <a:pt x="956" y="847"/>
                  </a:lnTo>
                  <a:lnTo>
                    <a:pt x="935" y="847"/>
                  </a:lnTo>
                  <a:lnTo>
                    <a:pt x="930" y="847"/>
                  </a:lnTo>
                  <a:lnTo>
                    <a:pt x="928" y="850"/>
                  </a:lnTo>
                  <a:lnTo>
                    <a:pt x="927" y="855"/>
                  </a:lnTo>
                  <a:lnTo>
                    <a:pt x="927" y="860"/>
                  </a:lnTo>
                  <a:lnTo>
                    <a:pt x="928" y="870"/>
                  </a:lnTo>
                  <a:lnTo>
                    <a:pt x="928" y="876"/>
                  </a:lnTo>
                  <a:lnTo>
                    <a:pt x="928" y="881"/>
                  </a:lnTo>
                  <a:lnTo>
                    <a:pt x="930" y="887"/>
                  </a:lnTo>
                  <a:lnTo>
                    <a:pt x="928" y="893"/>
                  </a:lnTo>
                  <a:lnTo>
                    <a:pt x="927" y="899"/>
                  </a:lnTo>
                  <a:lnTo>
                    <a:pt x="922" y="905"/>
                  </a:lnTo>
                  <a:lnTo>
                    <a:pt x="922" y="910"/>
                  </a:lnTo>
                  <a:lnTo>
                    <a:pt x="922" y="915"/>
                  </a:lnTo>
                  <a:lnTo>
                    <a:pt x="916" y="915"/>
                  </a:lnTo>
                  <a:lnTo>
                    <a:pt x="915" y="911"/>
                  </a:lnTo>
                  <a:lnTo>
                    <a:pt x="913" y="908"/>
                  </a:lnTo>
                  <a:lnTo>
                    <a:pt x="913" y="901"/>
                  </a:lnTo>
                  <a:lnTo>
                    <a:pt x="915" y="891"/>
                  </a:lnTo>
                  <a:lnTo>
                    <a:pt x="915" y="886"/>
                  </a:lnTo>
                  <a:lnTo>
                    <a:pt x="915" y="881"/>
                  </a:lnTo>
                  <a:lnTo>
                    <a:pt x="911" y="876"/>
                  </a:lnTo>
                  <a:lnTo>
                    <a:pt x="908" y="870"/>
                  </a:lnTo>
                  <a:lnTo>
                    <a:pt x="903" y="867"/>
                  </a:lnTo>
                  <a:lnTo>
                    <a:pt x="901" y="860"/>
                  </a:lnTo>
                  <a:lnTo>
                    <a:pt x="893" y="862"/>
                  </a:lnTo>
                  <a:lnTo>
                    <a:pt x="887" y="864"/>
                  </a:lnTo>
                  <a:lnTo>
                    <a:pt x="882" y="867"/>
                  </a:lnTo>
                  <a:lnTo>
                    <a:pt x="874" y="867"/>
                  </a:lnTo>
                  <a:lnTo>
                    <a:pt x="872" y="870"/>
                  </a:lnTo>
                  <a:lnTo>
                    <a:pt x="869" y="872"/>
                  </a:lnTo>
                  <a:lnTo>
                    <a:pt x="865" y="874"/>
                  </a:lnTo>
                  <a:lnTo>
                    <a:pt x="860" y="874"/>
                  </a:lnTo>
                  <a:lnTo>
                    <a:pt x="860" y="867"/>
                  </a:lnTo>
                  <a:lnTo>
                    <a:pt x="858" y="864"/>
                  </a:lnTo>
                  <a:lnTo>
                    <a:pt x="855" y="859"/>
                  </a:lnTo>
                  <a:lnTo>
                    <a:pt x="850" y="853"/>
                  </a:lnTo>
                  <a:lnTo>
                    <a:pt x="848" y="850"/>
                  </a:lnTo>
                  <a:lnTo>
                    <a:pt x="845" y="845"/>
                  </a:lnTo>
                  <a:lnTo>
                    <a:pt x="845" y="840"/>
                  </a:lnTo>
                  <a:lnTo>
                    <a:pt x="847" y="833"/>
                  </a:lnTo>
                  <a:lnTo>
                    <a:pt x="841" y="831"/>
                  </a:lnTo>
                  <a:lnTo>
                    <a:pt x="840" y="829"/>
                  </a:lnTo>
                  <a:lnTo>
                    <a:pt x="840" y="826"/>
                  </a:lnTo>
                  <a:lnTo>
                    <a:pt x="833" y="826"/>
                  </a:lnTo>
                  <a:lnTo>
                    <a:pt x="826" y="826"/>
                  </a:lnTo>
                  <a:lnTo>
                    <a:pt x="816" y="831"/>
                  </a:lnTo>
                  <a:lnTo>
                    <a:pt x="806" y="833"/>
                  </a:lnTo>
                  <a:lnTo>
                    <a:pt x="800" y="835"/>
                  </a:lnTo>
                  <a:lnTo>
                    <a:pt x="792" y="833"/>
                  </a:lnTo>
                  <a:lnTo>
                    <a:pt x="785" y="835"/>
                  </a:lnTo>
                  <a:lnTo>
                    <a:pt x="782" y="840"/>
                  </a:lnTo>
                  <a:lnTo>
                    <a:pt x="773" y="848"/>
                  </a:lnTo>
                  <a:lnTo>
                    <a:pt x="770" y="853"/>
                  </a:lnTo>
                  <a:lnTo>
                    <a:pt x="765" y="857"/>
                  </a:lnTo>
                  <a:lnTo>
                    <a:pt x="759" y="860"/>
                  </a:lnTo>
                  <a:lnTo>
                    <a:pt x="751" y="860"/>
                  </a:lnTo>
                  <a:lnTo>
                    <a:pt x="749" y="865"/>
                  </a:lnTo>
                  <a:lnTo>
                    <a:pt x="748" y="867"/>
                  </a:lnTo>
                  <a:lnTo>
                    <a:pt x="744" y="867"/>
                  </a:lnTo>
                  <a:lnTo>
                    <a:pt x="739" y="870"/>
                  </a:lnTo>
                  <a:lnTo>
                    <a:pt x="732" y="872"/>
                  </a:lnTo>
                  <a:lnTo>
                    <a:pt x="725" y="874"/>
                  </a:lnTo>
                  <a:lnTo>
                    <a:pt x="717" y="874"/>
                  </a:lnTo>
                  <a:lnTo>
                    <a:pt x="715" y="862"/>
                  </a:lnTo>
                  <a:lnTo>
                    <a:pt x="710" y="853"/>
                  </a:lnTo>
                  <a:lnTo>
                    <a:pt x="705" y="845"/>
                  </a:lnTo>
                  <a:lnTo>
                    <a:pt x="701" y="841"/>
                  </a:lnTo>
                  <a:lnTo>
                    <a:pt x="696" y="840"/>
                  </a:lnTo>
                  <a:lnTo>
                    <a:pt x="698" y="828"/>
                  </a:lnTo>
                  <a:lnTo>
                    <a:pt x="695" y="818"/>
                  </a:lnTo>
                  <a:lnTo>
                    <a:pt x="691" y="809"/>
                  </a:lnTo>
                  <a:lnTo>
                    <a:pt x="688" y="802"/>
                  </a:lnTo>
                  <a:lnTo>
                    <a:pt x="686" y="799"/>
                  </a:lnTo>
                  <a:lnTo>
                    <a:pt x="686" y="795"/>
                  </a:lnTo>
                  <a:lnTo>
                    <a:pt x="686" y="794"/>
                  </a:lnTo>
                  <a:lnTo>
                    <a:pt x="684" y="788"/>
                  </a:lnTo>
                  <a:lnTo>
                    <a:pt x="679" y="783"/>
                  </a:lnTo>
                  <a:lnTo>
                    <a:pt x="677" y="778"/>
                  </a:lnTo>
                  <a:lnTo>
                    <a:pt x="677" y="773"/>
                  </a:lnTo>
                  <a:lnTo>
                    <a:pt x="677" y="768"/>
                  </a:lnTo>
                  <a:lnTo>
                    <a:pt x="676" y="765"/>
                  </a:lnTo>
                  <a:lnTo>
                    <a:pt x="674" y="765"/>
                  </a:lnTo>
                  <a:lnTo>
                    <a:pt x="671" y="761"/>
                  </a:lnTo>
                  <a:lnTo>
                    <a:pt x="669" y="759"/>
                  </a:lnTo>
                  <a:lnTo>
                    <a:pt x="666" y="758"/>
                  </a:lnTo>
                  <a:lnTo>
                    <a:pt x="655" y="758"/>
                  </a:lnTo>
                  <a:lnTo>
                    <a:pt x="655" y="751"/>
                  </a:lnTo>
                  <a:lnTo>
                    <a:pt x="654" y="744"/>
                  </a:lnTo>
                  <a:lnTo>
                    <a:pt x="647" y="736"/>
                  </a:lnTo>
                  <a:lnTo>
                    <a:pt x="643" y="730"/>
                  </a:lnTo>
                  <a:lnTo>
                    <a:pt x="642" y="725"/>
                  </a:lnTo>
                  <a:lnTo>
                    <a:pt x="642" y="718"/>
                  </a:lnTo>
                  <a:lnTo>
                    <a:pt x="642" y="710"/>
                  </a:lnTo>
                  <a:lnTo>
                    <a:pt x="638" y="708"/>
                  </a:lnTo>
                  <a:lnTo>
                    <a:pt x="635" y="707"/>
                  </a:lnTo>
                  <a:lnTo>
                    <a:pt x="631" y="703"/>
                  </a:lnTo>
                  <a:lnTo>
                    <a:pt x="628" y="703"/>
                  </a:lnTo>
                  <a:lnTo>
                    <a:pt x="626" y="707"/>
                  </a:lnTo>
                  <a:lnTo>
                    <a:pt x="625" y="708"/>
                  </a:lnTo>
                  <a:lnTo>
                    <a:pt x="621" y="710"/>
                  </a:lnTo>
                  <a:lnTo>
                    <a:pt x="614" y="710"/>
                  </a:lnTo>
                  <a:lnTo>
                    <a:pt x="609" y="705"/>
                  </a:lnTo>
                  <a:lnTo>
                    <a:pt x="604" y="700"/>
                  </a:lnTo>
                  <a:lnTo>
                    <a:pt x="596" y="698"/>
                  </a:lnTo>
                  <a:lnTo>
                    <a:pt x="587" y="696"/>
                  </a:lnTo>
                  <a:lnTo>
                    <a:pt x="575" y="698"/>
                  </a:lnTo>
                  <a:lnTo>
                    <a:pt x="565" y="703"/>
                  </a:lnTo>
                  <a:lnTo>
                    <a:pt x="558" y="708"/>
                  </a:lnTo>
                  <a:lnTo>
                    <a:pt x="555" y="712"/>
                  </a:lnTo>
                  <a:lnTo>
                    <a:pt x="553" y="717"/>
                  </a:lnTo>
                  <a:lnTo>
                    <a:pt x="548" y="713"/>
                  </a:lnTo>
                  <a:lnTo>
                    <a:pt x="541" y="712"/>
                  </a:lnTo>
                  <a:lnTo>
                    <a:pt x="536" y="708"/>
                  </a:lnTo>
                  <a:lnTo>
                    <a:pt x="534" y="707"/>
                  </a:lnTo>
                  <a:lnTo>
                    <a:pt x="533" y="703"/>
                  </a:lnTo>
                  <a:lnTo>
                    <a:pt x="524" y="698"/>
                  </a:lnTo>
                  <a:lnTo>
                    <a:pt x="519" y="696"/>
                  </a:lnTo>
                  <a:lnTo>
                    <a:pt x="512" y="696"/>
                  </a:lnTo>
                  <a:lnTo>
                    <a:pt x="502" y="698"/>
                  </a:lnTo>
                  <a:lnTo>
                    <a:pt x="493" y="703"/>
                  </a:lnTo>
                  <a:lnTo>
                    <a:pt x="488" y="710"/>
                  </a:lnTo>
                  <a:lnTo>
                    <a:pt x="483" y="718"/>
                  </a:lnTo>
                  <a:lnTo>
                    <a:pt x="478" y="739"/>
                  </a:lnTo>
                  <a:lnTo>
                    <a:pt x="475" y="749"/>
                  </a:lnTo>
                  <a:lnTo>
                    <a:pt x="471" y="758"/>
                  </a:lnTo>
                  <a:lnTo>
                    <a:pt x="464" y="758"/>
                  </a:lnTo>
                  <a:lnTo>
                    <a:pt x="459" y="756"/>
                  </a:lnTo>
                  <a:lnTo>
                    <a:pt x="456" y="753"/>
                  </a:lnTo>
                  <a:lnTo>
                    <a:pt x="451" y="751"/>
                  </a:lnTo>
                  <a:lnTo>
                    <a:pt x="447" y="751"/>
                  </a:lnTo>
                  <a:lnTo>
                    <a:pt x="446" y="749"/>
                  </a:lnTo>
                  <a:lnTo>
                    <a:pt x="444" y="744"/>
                  </a:lnTo>
                  <a:lnTo>
                    <a:pt x="444" y="730"/>
                  </a:lnTo>
                  <a:lnTo>
                    <a:pt x="403" y="730"/>
                  </a:lnTo>
                  <a:lnTo>
                    <a:pt x="396" y="730"/>
                  </a:lnTo>
                  <a:lnTo>
                    <a:pt x="391" y="732"/>
                  </a:lnTo>
                  <a:lnTo>
                    <a:pt x="389" y="737"/>
                  </a:lnTo>
                  <a:lnTo>
                    <a:pt x="386" y="742"/>
                  </a:lnTo>
                  <a:lnTo>
                    <a:pt x="384" y="746"/>
                  </a:lnTo>
                  <a:lnTo>
                    <a:pt x="381" y="751"/>
                  </a:lnTo>
                  <a:lnTo>
                    <a:pt x="377" y="753"/>
                  </a:lnTo>
                  <a:lnTo>
                    <a:pt x="369" y="751"/>
                  </a:lnTo>
                  <a:lnTo>
                    <a:pt x="369" y="703"/>
                  </a:lnTo>
                  <a:lnTo>
                    <a:pt x="362" y="703"/>
                  </a:lnTo>
                  <a:lnTo>
                    <a:pt x="359" y="703"/>
                  </a:lnTo>
                  <a:lnTo>
                    <a:pt x="355" y="705"/>
                  </a:lnTo>
                  <a:lnTo>
                    <a:pt x="354" y="708"/>
                  </a:lnTo>
                  <a:lnTo>
                    <a:pt x="348" y="713"/>
                  </a:lnTo>
                  <a:lnTo>
                    <a:pt x="345" y="717"/>
                  </a:lnTo>
                  <a:lnTo>
                    <a:pt x="342" y="717"/>
                  </a:lnTo>
                  <a:lnTo>
                    <a:pt x="333" y="715"/>
                  </a:lnTo>
                  <a:lnTo>
                    <a:pt x="328" y="713"/>
                  </a:lnTo>
                  <a:lnTo>
                    <a:pt x="323" y="710"/>
                  </a:lnTo>
                  <a:lnTo>
                    <a:pt x="314" y="710"/>
                  </a:lnTo>
                  <a:lnTo>
                    <a:pt x="309" y="710"/>
                  </a:lnTo>
                  <a:lnTo>
                    <a:pt x="306" y="712"/>
                  </a:lnTo>
                  <a:lnTo>
                    <a:pt x="302" y="713"/>
                  </a:lnTo>
                  <a:lnTo>
                    <a:pt x="301" y="717"/>
                  </a:lnTo>
                  <a:lnTo>
                    <a:pt x="301" y="720"/>
                  </a:lnTo>
                  <a:lnTo>
                    <a:pt x="299" y="722"/>
                  </a:lnTo>
                  <a:lnTo>
                    <a:pt x="294" y="724"/>
                  </a:lnTo>
                  <a:lnTo>
                    <a:pt x="292" y="729"/>
                  </a:lnTo>
                  <a:lnTo>
                    <a:pt x="290" y="730"/>
                  </a:lnTo>
                  <a:lnTo>
                    <a:pt x="287" y="730"/>
                  </a:lnTo>
                  <a:lnTo>
                    <a:pt x="275" y="729"/>
                  </a:lnTo>
                  <a:lnTo>
                    <a:pt x="265" y="725"/>
                  </a:lnTo>
                  <a:lnTo>
                    <a:pt x="246" y="717"/>
                  </a:lnTo>
                  <a:lnTo>
                    <a:pt x="231" y="718"/>
                  </a:lnTo>
                  <a:lnTo>
                    <a:pt x="217" y="722"/>
                  </a:lnTo>
                  <a:lnTo>
                    <a:pt x="202" y="725"/>
                  </a:lnTo>
                  <a:lnTo>
                    <a:pt x="195" y="725"/>
                  </a:lnTo>
                  <a:lnTo>
                    <a:pt x="185" y="724"/>
                  </a:lnTo>
                  <a:lnTo>
                    <a:pt x="178" y="724"/>
                  </a:lnTo>
                  <a:lnTo>
                    <a:pt x="174" y="724"/>
                  </a:lnTo>
                  <a:lnTo>
                    <a:pt x="171" y="725"/>
                  </a:lnTo>
                  <a:lnTo>
                    <a:pt x="169" y="729"/>
                  </a:lnTo>
                  <a:lnTo>
                    <a:pt x="164" y="734"/>
                  </a:lnTo>
                  <a:lnTo>
                    <a:pt x="161" y="737"/>
                  </a:lnTo>
                  <a:lnTo>
                    <a:pt x="157" y="737"/>
                  </a:lnTo>
                  <a:lnTo>
                    <a:pt x="149" y="739"/>
                  </a:lnTo>
                  <a:lnTo>
                    <a:pt x="144" y="741"/>
                  </a:lnTo>
                  <a:lnTo>
                    <a:pt x="138" y="744"/>
                  </a:lnTo>
                  <a:lnTo>
                    <a:pt x="130" y="744"/>
                  </a:lnTo>
                  <a:lnTo>
                    <a:pt x="128" y="749"/>
                  </a:lnTo>
                  <a:lnTo>
                    <a:pt x="126" y="751"/>
                  </a:lnTo>
                  <a:lnTo>
                    <a:pt x="123" y="751"/>
                  </a:lnTo>
                  <a:lnTo>
                    <a:pt x="116" y="754"/>
                  </a:lnTo>
                  <a:lnTo>
                    <a:pt x="109" y="761"/>
                  </a:lnTo>
                  <a:lnTo>
                    <a:pt x="104" y="766"/>
                  </a:lnTo>
                  <a:lnTo>
                    <a:pt x="101" y="773"/>
                  </a:lnTo>
                  <a:lnTo>
                    <a:pt x="94" y="788"/>
                  </a:lnTo>
                  <a:lnTo>
                    <a:pt x="89" y="806"/>
                  </a:lnTo>
                  <a:lnTo>
                    <a:pt x="92" y="811"/>
                  </a:lnTo>
                  <a:lnTo>
                    <a:pt x="94" y="814"/>
                  </a:lnTo>
                  <a:lnTo>
                    <a:pt x="92" y="818"/>
                  </a:lnTo>
                  <a:lnTo>
                    <a:pt x="89" y="819"/>
                  </a:lnTo>
                  <a:lnTo>
                    <a:pt x="92" y="824"/>
                  </a:lnTo>
                  <a:lnTo>
                    <a:pt x="96" y="829"/>
                  </a:lnTo>
                  <a:lnTo>
                    <a:pt x="99" y="833"/>
                  </a:lnTo>
                  <a:lnTo>
                    <a:pt x="103" y="840"/>
                  </a:lnTo>
                  <a:lnTo>
                    <a:pt x="109" y="840"/>
                  </a:lnTo>
                  <a:lnTo>
                    <a:pt x="116" y="840"/>
                  </a:lnTo>
                  <a:lnTo>
                    <a:pt x="121" y="841"/>
                  </a:lnTo>
                  <a:lnTo>
                    <a:pt x="123" y="847"/>
                  </a:lnTo>
                  <a:lnTo>
                    <a:pt x="137" y="848"/>
                  </a:lnTo>
                  <a:lnTo>
                    <a:pt x="149" y="845"/>
                  </a:lnTo>
                  <a:lnTo>
                    <a:pt x="159" y="843"/>
                  </a:lnTo>
                  <a:lnTo>
                    <a:pt x="171" y="840"/>
                  </a:lnTo>
                  <a:lnTo>
                    <a:pt x="173" y="843"/>
                  </a:lnTo>
                  <a:lnTo>
                    <a:pt x="176" y="845"/>
                  </a:lnTo>
                  <a:lnTo>
                    <a:pt x="185" y="847"/>
                  </a:lnTo>
                  <a:lnTo>
                    <a:pt x="190" y="848"/>
                  </a:lnTo>
                  <a:lnTo>
                    <a:pt x="191" y="850"/>
                  </a:lnTo>
                  <a:lnTo>
                    <a:pt x="191" y="853"/>
                  </a:lnTo>
                  <a:lnTo>
                    <a:pt x="193" y="859"/>
                  </a:lnTo>
                  <a:lnTo>
                    <a:pt x="196" y="862"/>
                  </a:lnTo>
                  <a:lnTo>
                    <a:pt x="202" y="864"/>
                  </a:lnTo>
                  <a:lnTo>
                    <a:pt x="207" y="865"/>
                  </a:lnTo>
                  <a:lnTo>
                    <a:pt x="219" y="867"/>
                  </a:lnTo>
                  <a:lnTo>
                    <a:pt x="222" y="870"/>
                  </a:lnTo>
                  <a:lnTo>
                    <a:pt x="226" y="874"/>
                  </a:lnTo>
                  <a:lnTo>
                    <a:pt x="231" y="876"/>
                  </a:lnTo>
                  <a:lnTo>
                    <a:pt x="234" y="877"/>
                  </a:lnTo>
                  <a:lnTo>
                    <a:pt x="239" y="884"/>
                  </a:lnTo>
                  <a:lnTo>
                    <a:pt x="244" y="891"/>
                  </a:lnTo>
                  <a:lnTo>
                    <a:pt x="248" y="893"/>
                  </a:lnTo>
                  <a:lnTo>
                    <a:pt x="253" y="894"/>
                  </a:lnTo>
                  <a:lnTo>
                    <a:pt x="249" y="899"/>
                  </a:lnTo>
                  <a:lnTo>
                    <a:pt x="248" y="901"/>
                  </a:lnTo>
                  <a:lnTo>
                    <a:pt x="244" y="901"/>
                  </a:lnTo>
                  <a:lnTo>
                    <a:pt x="239" y="898"/>
                  </a:lnTo>
                  <a:lnTo>
                    <a:pt x="232" y="891"/>
                  </a:lnTo>
                  <a:lnTo>
                    <a:pt x="229" y="889"/>
                  </a:lnTo>
                  <a:lnTo>
                    <a:pt x="226" y="887"/>
                  </a:lnTo>
                  <a:lnTo>
                    <a:pt x="214" y="891"/>
                  </a:lnTo>
                  <a:lnTo>
                    <a:pt x="203" y="893"/>
                  </a:lnTo>
                  <a:lnTo>
                    <a:pt x="191" y="896"/>
                  </a:lnTo>
                  <a:lnTo>
                    <a:pt x="178" y="894"/>
                  </a:lnTo>
                  <a:lnTo>
                    <a:pt x="176" y="882"/>
                  </a:lnTo>
                  <a:lnTo>
                    <a:pt x="173" y="872"/>
                  </a:lnTo>
                  <a:lnTo>
                    <a:pt x="164" y="853"/>
                  </a:lnTo>
                  <a:lnTo>
                    <a:pt x="157" y="853"/>
                  </a:lnTo>
                  <a:lnTo>
                    <a:pt x="152" y="857"/>
                  </a:lnTo>
                  <a:lnTo>
                    <a:pt x="149" y="859"/>
                  </a:lnTo>
                  <a:lnTo>
                    <a:pt x="144" y="860"/>
                  </a:lnTo>
                  <a:lnTo>
                    <a:pt x="142" y="862"/>
                  </a:lnTo>
                  <a:lnTo>
                    <a:pt x="140" y="864"/>
                  </a:lnTo>
                  <a:lnTo>
                    <a:pt x="137" y="867"/>
                  </a:lnTo>
                  <a:lnTo>
                    <a:pt x="132" y="869"/>
                  </a:lnTo>
                  <a:lnTo>
                    <a:pt x="130" y="870"/>
                  </a:lnTo>
                  <a:lnTo>
                    <a:pt x="130" y="874"/>
                  </a:lnTo>
                  <a:lnTo>
                    <a:pt x="130" y="881"/>
                  </a:lnTo>
                  <a:lnTo>
                    <a:pt x="130" y="886"/>
                  </a:lnTo>
                  <a:lnTo>
                    <a:pt x="132" y="889"/>
                  </a:lnTo>
                  <a:lnTo>
                    <a:pt x="133" y="893"/>
                  </a:lnTo>
                  <a:lnTo>
                    <a:pt x="137" y="894"/>
                  </a:lnTo>
                  <a:lnTo>
                    <a:pt x="142" y="896"/>
                  </a:lnTo>
                  <a:lnTo>
                    <a:pt x="144" y="898"/>
                  </a:lnTo>
                  <a:lnTo>
                    <a:pt x="144" y="901"/>
                  </a:lnTo>
                  <a:lnTo>
                    <a:pt x="144" y="922"/>
                  </a:lnTo>
                  <a:lnTo>
                    <a:pt x="152" y="923"/>
                  </a:lnTo>
                  <a:lnTo>
                    <a:pt x="159" y="922"/>
                  </a:lnTo>
                  <a:lnTo>
                    <a:pt x="164" y="918"/>
                  </a:lnTo>
                  <a:lnTo>
                    <a:pt x="166" y="915"/>
                  </a:lnTo>
                  <a:lnTo>
                    <a:pt x="169" y="910"/>
                  </a:lnTo>
                  <a:lnTo>
                    <a:pt x="173" y="905"/>
                  </a:lnTo>
                  <a:lnTo>
                    <a:pt x="178" y="901"/>
                  </a:lnTo>
                  <a:lnTo>
                    <a:pt x="185" y="901"/>
                  </a:lnTo>
                  <a:lnTo>
                    <a:pt x="185" y="906"/>
                  </a:lnTo>
                  <a:lnTo>
                    <a:pt x="185" y="910"/>
                  </a:lnTo>
                  <a:lnTo>
                    <a:pt x="186" y="911"/>
                  </a:lnTo>
                  <a:lnTo>
                    <a:pt x="190" y="913"/>
                  </a:lnTo>
                  <a:lnTo>
                    <a:pt x="196" y="915"/>
                  </a:lnTo>
                  <a:lnTo>
                    <a:pt x="205" y="915"/>
                  </a:lnTo>
                  <a:lnTo>
                    <a:pt x="210" y="923"/>
                  </a:lnTo>
                  <a:lnTo>
                    <a:pt x="212" y="928"/>
                  </a:lnTo>
                  <a:lnTo>
                    <a:pt x="212" y="935"/>
                  </a:lnTo>
                  <a:lnTo>
                    <a:pt x="219" y="935"/>
                  </a:lnTo>
                  <a:lnTo>
                    <a:pt x="222" y="939"/>
                  </a:lnTo>
                  <a:lnTo>
                    <a:pt x="224" y="944"/>
                  </a:lnTo>
                  <a:lnTo>
                    <a:pt x="226" y="949"/>
                  </a:lnTo>
                  <a:lnTo>
                    <a:pt x="226" y="952"/>
                  </a:lnTo>
                  <a:lnTo>
                    <a:pt x="226" y="956"/>
                  </a:lnTo>
                  <a:lnTo>
                    <a:pt x="226" y="959"/>
                  </a:lnTo>
                  <a:lnTo>
                    <a:pt x="226" y="963"/>
                  </a:lnTo>
                  <a:lnTo>
                    <a:pt x="224" y="964"/>
                  </a:lnTo>
                  <a:lnTo>
                    <a:pt x="222" y="964"/>
                  </a:lnTo>
                  <a:lnTo>
                    <a:pt x="220" y="961"/>
                  </a:lnTo>
                  <a:lnTo>
                    <a:pt x="219" y="956"/>
                  </a:lnTo>
                  <a:lnTo>
                    <a:pt x="212" y="956"/>
                  </a:lnTo>
                  <a:lnTo>
                    <a:pt x="205" y="956"/>
                  </a:lnTo>
                  <a:lnTo>
                    <a:pt x="200" y="959"/>
                  </a:lnTo>
                  <a:lnTo>
                    <a:pt x="198" y="961"/>
                  </a:lnTo>
                  <a:lnTo>
                    <a:pt x="198" y="963"/>
                  </a:lnTo>
                  <a:lnTo>
                    <a:pt x="188" y="961"/>
                  </a:lnTo>
                  <a:lnTo>
                    <a:pt x="181" y="959"/>
                  </a:lnTo>
                  <a:lnTo>
                    <a:pt x="173" y="956"/>
                  </a:lnTo>
                  <a:lnTo>
                    <a:pt x="157" y="956"/>
                  </a:lnTo>
                  <a:lnTo>
                    <a:pt x="149" y="957"/>
                  </a:lnTo>
                  <a:lnTo>
                    <a:pt x="140" y="959"/>
                  </a:lnTo>
                  <a:lnTo>
                    <a:pt x="123" y="963"/>
                  </a:lnTo>
                  <a:lnTo>
                    <a:pt x="116" y="964"/>
                  </a:lnTo>
                  <a:lnTo>
                    <a:pt x="109" y="964"/>
                  </a:lnTo>
                  <a:lnTo>
                    <a:pt x="101" y="961"/>
                  </a:lnTo>
                  <a:lnTo>
                    <a:pt x="92" y="957"/>
                  </a:lnTo>
                  <a:lnTo>
                    <a:pt x="87" y="956"/>
                  </a:lnTo>
                  <a:lnTo>
                    <a:pt x="82" y="956"/>
                  </a:lnTo>
                  <a:lnTo>
                    <a:pt x="77" y="956"/>
                  </a:lnTo>
                  <a:lnTo>
                    <a:pt x="75" y="959"/>
                  </a:lnTo>
                  <a:lnTo>
                    <a:pt x="75" y="969"/>
                  </a:lnTo>
                  <a:lnTo>
                    <a:pt x="74" y="974"/>
                  </a:lnTo>
                  <a:lnTo>
                    <a:pt x="72" y="978"/>
                  </a:lnTo>
                  <a:lnTo>
                    <a:pt x="69" y="978"/>
                  </a:lnTo>
                  <a:lnTo>
                    <a:pt x="62" y="976"/>
                  </a:lnTo>
                  <a:lnTo>
                    <a:pt x="62" y="980"/>
                  </a:lnTo>
                  <a:lnTo>
                    <a:pt x="63" y="981"/>
                  </a:lnTo>
                  <a:lnTo>
                    <a:pt x="69" y="983"/>
                  </a:lnTo>
                  <a:lnTo>
                    <a:pt x="82" y="983"/>
                  </a:lnTo>
                  <a:lnTo>
                    <a:pt x="86" y="985"/>
                  </a:lnTo>
                  <a:lnTo>
                    <a:pt x="89" y="986"/>
                  </a:lnTo>
                  <a:lnTo>
                    <a:pt x="91" y="990"/>
                  </a:lnTo>
                  <a:lnTo>
                    <a:pt x="96" y="990"/>
                  </a:lnTo>
                  <a:lnTo>
                    <a:pt x="101" y="990"/>
                  </a:lnTo>
                  <a:lnTo>
                    <a:pt x="106" y="990"/>
                  </a:lnTo>
                  <a:lnTo>
                    <a:pt x="111" y="995"/>
                  </a:lnTo>
                  <a:lnTo>
                    <a:pt x="118" y="998"/>
                  </a:lnTo>
                  <a:lnTo>
                    <a:pt x="123" y="998"/>
                  </a:lnTo>
                  <a:lnTo>
                    <a:pt x="130" y="997"/>
                  </a:lnTo>
                  <a:lnTo>
                    <a:pt x="133" y="1005"/>
                  </a:lnTo>
                  <a:lnTo>
                    <a:pt x="137" y="1014"/>
                  </a:lnTo>
                  <a:lnTo>
                    <a:pt x="140" y="1022"/>
                  </a:lnTo>
                  <a:lnTo>
                    <a:pt x="144" y="1031"/>
                  </a:lnTo>
                  <a:lnTo>
                    <a:pt x="149" y="1032"/>
                  </a:lnTo>
                  <a:lnTo>
                    <a:pt x="152" y="1034"/>
                  </a:lnTo>
                  <a:lnTo>
                    <a:pt x="157" y="1041"/>
                  </a:lnTo>
                  <a:lnTo>
                    <a:pt x="161" y="1049"/>
                  </a:lnTo>
                  <a:lnTo>
                    <a:pt x="164" y="1058"/>
                  </a:lnTo>
                  <a:lnTo>
                    <a:pt x="164" y="1065"/>
                  </a:lnTo>
                  <a:lnTo>
                    <a:pt x="164" y="1070"/>
                  </a:lnTo>
                  <a:lnTo>
                    <a:pt x="161" y="1078"/>
                  </a:lnTo>
                  <a:lnTo>
                    <a:pt x="157" y="1087"/>
                  </a:lnTo>
                  <a:lnTo>
                    <a:pt x="155" y="1092"/>
                  </a:lnTo>
                  <a:lnTo>
                    <a:pt x="157" y="1099"/>
                  </a:lnTo>
                  <a:lnTo>
                    <a:pt x="159" y="1102"/>
                  </a:lnTo>
                  <a:lnTo>
                    <a:pt x="161" y="1104"/>
                  </a:lnTo>
                  <a:lnTo>
                    <a:pt x="167" y="1106"/>
                  </a:lnTo>
                  <a:lnTo>
                    <a:pt x="185" y="1106"/>
                  </a:lnTo>
                  <a:lnTo>
                    <a:pt x="193" y="1111"/>
                  </a:lnTo>
                  <a:lnTo>
                    <a:pt x="198" y="1113"/>
                  </a:lnTo>
                  <a:lnTo>
                    <a:pt x="205" y="1113"/>
                  </a:lnTo>
                  <a:lnTo>
                    <a:pt x="212" y="1111"/>
                  </a:lnTo>
                  <a:lnTo>
                    <a:pt x="219" y="1109"/>
                  </a:lnTo>
                  <a:lnTo>
                    <a:pt x="224" y="1106"/>
                  </a:lnTo>
                  <a:lnTo>
                    <a:pt x="232" y="1106"/>
                  </a:lnTo>
                  <a:lnTo>
                    <a:pt x="234" y="1104"/>
                  </a:lnTo>
                  <a:lnTo>
                    <a:pt x="236" y="1102"/>
                  </a:lnTo>
                  <a:lnTo>
                    <a:pt x="239" y="1099"/>
                  </a:lnTo>
                  <a:lnTo>
                    <a:pt x="244" y="1097"/>
                  </a:lnTo>
                  <a:lnTo>
                    <a:pt x="246" y="1096"/>
                  </a:lnTo>
                  <a:lnTo>
                    <a:pt x="246" y="1092"/>
                  </a:lnTo>
                  <a:lnTo>
                    <a:pt x="251" y="1096"/>
                  </a:lnTo>
                  <a:lnTo>
                    <a:pt x="256" y="1099"/>
                  </a:lnTo>
                  <a:lnTo>
                    <a:pt x="260" y="1104"/>
                  </a:lnTo>
                  <a:lnTo>
                    <a:pt x="267" y="1106"/>
                  </a:lnTo>
                  <a:lnTo>
                    <a:pt x="277" y="1106"/>
                  </a:lnTo>
                  <a:lnTo>
                    <a:pt x="285" y="1106"/>
                  </a:lnTo>
                  <a:lnTo>
                    <a:pt x="292" y="1109"/>
                  </a:lnTo>
                  <a:lnTo>
                    <a:pt x="297" y="1116"/>
                  </a:lnTo>
                  <a:lnTo>
                    <a:pt x="302" y="1123"/>
                  </a:lnTo>
                  <a:lnTo>
                    <a:pt x="304" y="1126"/>
                  </a:lnTo>
                  <a:lnTo>
                    <a:pt x="306" y="1131"/>
                  </a:lnTo>
                  <a:lnTo>
                    <a:pt x="307" y="1133"/>
                  </a:lnTo>
                  <a:lnTo>
                    <a:pt x="309" y="1140"/>
                  </a:lnTo>
                  <a:lnTo>
                    <a:pt x="313" y="1143"/>
                  </a:lnTo>
                  <a:lnTo>
                    <a:pt x="316" y="1147"/>
                  </a:lnTo>
                  <a:lnTo>
                    <a:pt x="319" y="1147"/>
                  </a:lnTo>
                  <a:lnTo>
                    <a:pt x="330" y="1147"/>
                  </a:lnTo>
                  <a:lnTo>
                    <a:pt x="338" y="1147"/>
                  </a:lnTo>
                  <a:lnTo>
                    <a:pt x="340" y="1148"/>
                  </a:lnTo>
                  <a:lnTo>
                    <a:pt x="345" y="1150"/>
                  </a:lnTo>
                  <a:lnTo>
                    <a:pt x="350" y="1153"/>
                  </a:lnTo>
                  <a:lnTo>
                    <a:pt x="359" y="1160"/>
                  </a:lnTo>
                  <a:lnTo>
                    <a:pt x="360" y="1164"/>
                  </a:lnTo>
                  <a:lnTo>
                    <a:pt x="365" y="1169"/>
                  </a:lnTo>
                  <a:lnTo>
                    <a:pt x="372" y="1172"/>
                  </a:lnTo>
                  <a:lnTo>
                    <a:pt x="379" y="1174"/>
                  </a:lnTo>
                  <a:lnTo>
                    <a:pt x="389" y="1174"/>
                  </a:lnTo>
                  <a:lnTo>
                    <a:pt x="394" y="1182"/>
                  </a:lnTo>
                  <a:lnTo>
                    <a:pt x="400" y="1191"/>
                  </a:lnTo>
                  <a:lnTo>
                    <a:pt x="406" y="1198"/>
                  </a:lnTo>
                  <a:lnTo>
                    <a:pt x="410" y="1208"/>
                  </a:lnTo>
                  <a:lnTo>
                    <a:pt x="418" y="1208"/>
                  </a:lnTo>
                  <a:lnTo>
                    <a:pt x="425" y="1208"/>
                  </a:lnTo>
                  <a:lnTo>
                    <a:pt x="430" y="1211"/>
                  </a:lnTo>
                  <a:lnTo>
                    <a:pt x="435" y="1213"/>
                  </a:lnTo>
                  <a:lnTo>
                    <a:pt x="444" y="1220"/>
                  </a:lnTo>
                  <a:lnTo>
                    <a:pt x="451" y="1222"/>
                  </a:lnTo>
                  <a:lnTo>
                    <a:pt x="458" y="1222"/>
                  </a:lnTo>
                  <a:lnTo>
                    <a:pt x="459" y="1229"/>
                  </a:lnTo>
                  <a:lnTo>
                    <a:pt x="463" y="1234"/>
                  </a:lnTo>
                  <a:lnTo>
                    <a:pt x="468" y="1237"/>
                  </a:lnTo>
                  <a:lnTo>
                    <a:pt x="475" y="1239"/>
                  </a:lnTo>
                  <a:lnTo>
                    <a:pt x="485" y="1246"/>
                  </a:lnTo>
                  <a:lnTo>
                    <a:pt x="488" y="1251"/>
                  </a:lnTo>
                  <a:lnTo>
                    <a:pt x="492" y="1256"/>
                  </a:lnTo>
                  <a:lnTo>
                    <a:pt x="497" y="1257"/>
                  </a:lnTo>
                  <a:lnTo>
                    <a:pt x="498" y="1259"/>
                  </a:lnTo>
                  <a:lnTo>
                    <a:pt x="498" y="1263"/>
                  </a:lnTo>
                  <a:lnTo>
                    <a:pt x="498" y="1273"/>
                  </a:lnTo>
                  <a:lnTo>
                    <a:pt x="498" y="1285"/>
                  </a:lnTo>
                  <a:lnTo>
                    <a:pt x="498" y="1307"/>
                  </a:lnTo>
                  <a:lnTo>
                    <a:pt x="498" y="1317"/>
                  </a:lnTo>
                  <a:lnTo>
                    <a:pt x="502" y="1326"/>
                  </a:lnTo>
                  <a:lnTo>
                    <a:pt x="505" y="1328"/>
                  </a:lnTo>
                  <a:lnTo>
                    <a:pt x="509" y="1331"/>
                  </a:lnTo>
                  <a:lnTo>
                    <a:pt x="514" y="1331"/>
                  </a:lnTo>
                  <a:lnTo>
                    <a:pt x="519" y="1331"/>
                  </a:lnTo>
                  <a:lnTo>
                    <a:pt x="522" y="1329"/>
                  </a:lnTo>
                  <a:lnTo>
                    <a:pt x="524" y="1326"/>
                  </a:lnTo>
                  <a:lnTo>
                    <a:pt x="526" y="1317"/>
                  </a:lnTo>
                  <a:lnTo>
                    <a:pt x="521" y="1316"/>
                  </a:lnTo>
                  <a:lnTo>
                    <a:pt x="519" y="1314"/>
                  </a:lnTo>
                  <a:lnTo>
                    <a:pt x="519" y="1310"/>
                  </a:lnTo>
                  <a:lnTo>
                    <a:pt x="519" y="1290"/>
                  </a:lnTo>
                  <a:lnTo>
                    <a:pt x="526" y="1295"/>
                  </a:lnTo>
                  <a:lnTo>
                    <a:pt x="533" y="1297"/>
                  </a:lnTo>
                  <a:lnTo>
                    <a:pt x="539" y="1295"/>
                  </a:lnTo>
                  <a:lnTo>
                    <a:pt x="546" y="1290"/>
                  </a:lnTo>
                  <a:lnTo>
                    <a:pt x="560" y="1287"/>
                  </a:lnTo>
                  <a:lnTo>
                    <a:pt x="573" y="1283"/>
                  </a:lnTo>
                  <a:lnTo>
                    <a:pt x="591" y="1283"/>
                  </a:lnTo>
                  <a:lnTo>
                    <a:pt x="608" y="1283"/>
                  </a:lnTo>
                  <a:lnTo>
                    <a:pt x="613" y="1287"/>
                  </a:lnTo>
                  <a:lnTo>
                    <a:pt x="618" y="1290"/>
                  </a:lnTo>
                  <a:lnTo>
                    <a:pt x="621" y="1295"/>
                  </a:lnTo>
                  <a:lnTo>
                    <a:pt x="628" y="1297"/>
                  </a:lnTo>
                  <a:lnTo>
                    <a:pt x="628" y="1300"/>
                  </a:lnTo>
                  <a:lnTo>
                    <a:pt x="625" y="1304"/>
                  </a:lnTo>
                  <a:lnTo>
                    <a:pt x="620" y="1305"/>
                  </a:lnTo>
                  <a:lnTo>
                    <a:pt x="614" y="1305"/>
                  </a:lnTo>
                  <a:lnTo>
                    <a:pt x="608" y="1305"/>
                  </a:lnTo>
                  <a:lnTo>
                    <a:pt x="604" y="1304"/>
                  </a:lnTo>
                  <a:lnTo>
                    <a:pt x="601" y="1300"/>
                  </a:lnTo>
                  <a:lnTo>
                    <a:pt x="601" y="1297"/>
                  </a:lnTo>
                  <a:lnTo>
                    <a:pt x="592" y="1297"/>
                  </a:lnTo>
                  <a:lnTo>
                    <a:pt x="585" y="1298"/>
                  </a:lnTo>
                  <a:lnTo>
                    <a:pt x="580" y="1302"/>
                  </a:lnTo>
                  <a:lnTo>
                    <a:pt x="573" y="1304"/>
                  </a:lnTo>
                  <a:lnTo>
                    <a:pt x="575" y="1314"/>
                  </a:lnTo>
                  <a:lnTo>
                    <a:pt x="579" y="1321"/>
                  </a:lnTo>
                  <a:lnTo>
                    <a:pt x="585" y="1328"/>
                  </a:lnTo>
                  <a:lnTo>
                    <a:pt x="594" y="1331"/>
                  </a:lnTo>
                  <a:lnTo>
                    <a:pt x="604" y="1331"/>
                  </a:lnTo>
                  <a:lnTo>
                    <a:pt x="614" y="1329"/>
                  </a:lnTo>
                  <a:lnTo>
                    <a:pt x="625" y="1326"/>
                  </a:lnTo>
                  <a:lnTo>
                    <a:pt x="635" y="1324"/>
                  </a:lnTo>
                  <a:lnTo>
                    <a:pt x="637" y="1328"/>
                  </a:lnTo>
                  <a:lnTo>
                    <a:pt x="640" y="1329"/>
                  </a:lnTo>
                  <a:lnTo>
                    <a:pt x="648" y="1331"/>
                  </a:lnTo>
                  <a:lnTo>
                    <a:pt x="648" y="1345"/>
                  </a:lnTo>
                  <a:lnTo>
                    <a:pt x="689" y="1345"/>
                  </a:lnTo>
                  <a:lnTo>
                    <a:pt x="691" y="1351"/>
                  </a:lnTo>
                  <a:lnTo>
                    <a:pt x="689" y="1357"/>
                  </a:lnTo>
                  <a:lnTo>
                    <a:pt x="688" y="1363"/>
                  </a:lnTo>
                  <a:lnTo>
                    <a:pt x="683" y="1369"/>
                  </a:lnTo>
                  <a:lnTo>
                    <a:pt x="683" y="1374"/>
                  </a:lnTo>
                  <a:lnTo>
                    <a:pt x="683" y="1379"/>
                  </a:lnTo>
                  <a:lnTo>
                    <a:pt x="677" y="1379"/>
                  </a:lnTo>
                  <a:lnTo>
                    <a:pt x="672" y="1381"/>
                  </a:lnTo>
                  <a:lnTo>
                    <a:pt x="664" y="1384"/>
                  </a:lnTo>
                  <a:lnTo>
                    <a:pt x="657" y="1389"/>
                  </a:lnTo>
                  <a:lnTo>
                    <a:pt x="648" y="1392"/>
                  </a:lnTo>
                  <a:lnTo>
                    <a:pt x="650" y="1406"/>
                  </a:lnTo>
                  <a:lnTo>
                    <a:pt x="655" y="1416"/>
                  </a:lnTo>
                  <a:lnTo>
                    <a:pt x="659" y="1427"/>
                  </a:lnTo>
                  <a:lnTo>
                    <a:pt x="662" y="1440"/>
                  </a:lnTo>
                  <a:lnTo>
                    <a:pt x="664" y="1445"/>
                  </a:lnTo>
                  <a:lnTo>
                    <a:pt x="666" y="1449"/>
                  </a:lnTo>
                  <a:lnTo>
                    <a:pt x="672" y="1454"/>
                  </a:lnTo>
                  <a:lnTo>
                    <a:pt x="681" y="1457"/>
                  </a:lnTo>
                  <a:lnTo>
                    <a:pt x="689" y="1461"/>
                  </a:lnTo>
                  <a:lnTo>
                    <a:pt x="691" y="1462"/>
                  </a:lnTo>
                  <a:lnTo>
                    <a:pt x="693" y="1464"/>
                  </a:lnTo>
                  <a:lnTo>
                    <a:pt x="696" y="1467"/>
                  </a:lnTo>
                  <a:lnTo>
                    <a:pt x="701" y="1469"/>
                  </a:lnTo>
                  <a:lnTo>
                    <a:pt x="703" y="1471"/>
                  </a:lnTo>
                  <a:lnTo>
                    <a:pt x="703" y="1474"/>
                  </a:lnTo>
                  <a:lnTo>
                    <a:pt x="707" y="1476"/>
                  </a:lnTo>
                  <a:lnTo>
                    <a:pt x="710" y="1478"/>
                  </a:lnTo>
                  <a:lnTo>
                    <a:pt x="712" y="1481"/>
                  </a:lnTo>
                  <a:lnTo>
                    <a:pt x="717" y="1481"/>
                  </a:lnTo>
                  <a:lnTo>
                    <a:pt x="718" y="1478"/>
                  </a:lnTo>
                  <a:lnTo>
                    <a:pt x="720" y="1476"/>
                  </a:lnTo>
                  <a:lnTo>
                    <a:pt x="722" y="1478"/>
                  </a:lnTo>
                  <a:lnTo>
                    <a:pt x="736" y="1490"/>
                  </a:lnTo>
                  <a:lnTo>
                    <a:pt x="742" y="1496"/>
                  </a:lnTo>
                  <a:lnTo>
                    <a:pt x="748" y="1505"/>
                  </a:lnTo>
                  <a:lnTo>
                    <a:pt x="749" y="1514"/>
                  </a:lnTo>
                  <a:lnTo>
                    <a:pt x="753" y="1522"/>
                  </a:lnTo>
                  <a:lnTo>
                    <a:pt x="756" y="1525"/>
                  </a:lnTo>
                  <a:lnTo>
                    <a:pt x="759" y="1527"/>
                  </a:lnTo>
                  <a:lnTo>
                    <a:pt x="763" y="1532"/>
                  </a:lnTo>
                  <a:lnTo>
                    <a:pt x="770" y="1537"/>
                  </a:lnTo>
                  <a:lnTo>
                    <a:pt x="775" y="1542"/>
                  </a:lnTo>
                  <a:lnTo>
                    <a:pt x="777" y="1546"/>
                  </a:lnTo>
                  <a:lnTo>
                    <a:pt x="778" y="1549"/>
                  </a:lnTo>
                  <a:lnTo>
                    <a:pt x="782" y="1556"/>
                  </a:lnTo>
                  <a:lnTo>
                    <a:pt x="785" y="1563"/>
                  </a:lnTo>
                  <a:lnTo>
                    <a:pt x="787" y="1568"/>
                  </a:lnTo>
                  <a:lnTo>
                    <a:pt x="787" y="1571"/>
                  </a:lnTo>
                  <a:lnTo>
                    <a:pt x="787" y="1575"/>
                  </a:lnTo>
                  <a:lnTo>
                    <a:pt x="792" y="1577"/>
                  </a:lnTo>
                  <a:lnTo>
                    <a:pt x="790" y="1585"/>
                  </a:lnTo>
                  <a:lnTo>
                    <a:pt x="789" y="1590"/>
                  </a:lnTo>
                  <a:lnTo>
                    <a:pt x="783" y="1594"/>
                  </a:lnTo>
                  <a:lnTo>
                    <a:pt x="778" y="1597"/>
                  </a:lnTo>
                  <a:lnTo>
                    <a:pt x="778" y="1604"/>
                  </a:lnTo>
                  <a:lnTo>
                    <a:pt x="775" y="1609"/>
                  </a:lnTo>
                  <a:lnTo>
                    <a:pt x="773" y="1612"/>
                  </a:lnTo>
                  <a:lnTo>
                    <a:pt x="771" y="1618"/>
                  </a:lnTo>
                  <a:lnTo>
                    <a:pt x="770" y="1623"/>
                  </a:lnTo>
                  <a:lnTo>
                    <a:pt x="766" y="1628"/>
                  </a:lnTo>
                  <a:lnTo>
                    <a:pt x="758" y="1635"/>
                  </a:lnTo>
                  <a:lnTo>
                    <a:pt x="749" y="1641"/>
                  </a:lnTo>
                  <a:lnTo>
                    <a:pt x="746" y="1646"/>
                  </a:lnTo>
                  <a:lnTo>
                    <a:pt x="744" y="1652"/>
                  </a:lnTo>
                  <a:lnTo>
                    <a:pt x="749" y="1660"/>
                  </a:lnTo>
                  <a:lnTo>
                    <a:pt x="751" y="1665"/>
                  </a:lnTo>
                  <a:lnTo>
                    <a:pt x="751" y="1672"/>
                  </a:lnTo>
                  <a:lnTo>
                    <a:pt x="753" y="1674"/>
                  </a:lnTo>
                  <a:lnTo>
                    <a:pt x="754" y="1675"/>
                  </a:lnTo>
                  <a:lnTo>
                    <a:pt x="758" y="1679"/>
                  </a:lnTo>
                  <a:lnTo>
                    <a:pt x="763" y="1681"/>
                  </a:lnTo>
                  <a:lnTo>
                    <a:pt x="765" y="1682"/>
                  </a:lnTo>
                  <a:lnTo>
                    <a:pt x="765" y="1686"/>
                  </a:lnTo>
                  <a:lnTo>
                    <a:pt x="768" y="1689"/>
                  </a:lnTo>
                  <a:lnTo>
                    <a:pt x="770" y="1694"/>
                  </a:lnTo>
                  <a:lnTo>
                    <a:pt x="771" y="1706"/>
                  </a:lnTo>
                  <a:lnTo>
                    <a:pt x="773" y="1711"/>
                  </a:lnTo>
                  <a:lnTo>
                    <a:pt x="777" y="1715"/>
                  </a:lnTo>
                  <a:lnTo>
                    <a:pt x="780" y="1718"/>
                  </a:lnTo>
                  <a:lnTo>
                    <a:pt x="785" y="1720"/>
                  </a:lnTo>
                  <a:lnTo>
                    <a:pt x="785" y="1727"/>
                  </a:lnTo>
                  <a:lnTo>
                    <a:pt x="787" y="1732"/>
                  </a:lnTo>
                  <a:lnTo>
                    <a:pt x="790" y="1735"/>
                  </a:lnTo>
                  <a:lnTo>
                    <a:pt x="794" y="1739"/>
                  </a:lnTo>
                  <a:lnTo>
                    <a:pt x="800" y="1745"/>
                  </a:lnTo>
                  <a:lnTo>
                    <a:pt x="804" y="1749"/>
                  </a:lnTo>
                  <a:lnTo>
                    <a:pt x="806" y="1754"/>
                  </a:lnTo>
                  <a:lnTo>
                    <a:pt x="806" y="1809"/>
                  </a:lnTo>
                  <a:lnTo>
                    <a:pt x="806" y="1815"/>
                  </a:lnTo>
                  <a:lnTo>
                    <a:pt x="809" y="1820"/>
                  </a:lnTo>
                  <a:lnTo>
                    <a:pt x="811" y="1826"/>
                  </a:lnTo>
                  <a:lnTo>
                    <a:pt x="814" y="1831"/>
                  </a:lnTo>
                  <a:lnTo>
                    <a:pt x="824" y="1836"/>
                  </a:lnTo>
                  <a:lnTo>
                    <a:pt x="833" y="1843"/>
                  </a:lnTo>
                  <a:lnTo>
                    <a:pt x="835" y="1848"/>
                  </a:lnTo>
                  <a:lnTo>
                    <a:pt x="838" y="1853"/>
                  </a:lnTo>
                  <a:lnTo>
                    <a:pt x="847" y="1860"/>
                  </a:lnTo>
                  <a:lnTo>
                    <a:pt x="855" y="1867"/>
                  </a:lnTo>
                  <a:lnTo>
                    <a:pt x="858" y="1872"/>
                  </a:lnTo>
                  <a:lnTo>
                    <a:pt x="860" y="1877"/>
                  </a:lnTo>
                  <a:lnTo>
                    <a:pt x="865" y="1877"/>
                  </a:lnTo>
                  <a:lnTo>
                    <a:pt x="870" y="1877"/>
                  </a:lnTo>
                  <a:lnTo>
                    <a:pt x="876" y="1882"/>
                  </a:lnTo>
                  <a:lnTo>
                    <a:pt x="882" y="1885"/>
                  </a:lnTo>
                  <a:lnTo>
                    <a:pt x="887" y="1885"/>
                  </a:lnTo>
                  <a:lnTo>
                    <a:pt x="894" y="1884"/>
                  </a:lnTo>
                  <a:lnTo>
                    <a:pt x="901" y="1894"/>
                  </a:lnTo>
                  <a:lnTo>
                    <a:pt x="910" y="1902"/>
                  </a:lnTo>
                  <a:lnTo>
                    <a:pt x="922" y="1908"/>
                  </a:lnTo>
                  <a:lnTo>
                    <a:pt x="935" y="1911"/>
                  </a:lnTo>
                  <a:lnTo>
                    <a:pt x="940" y="1920"/>
                  </a:lnTo>
                  <a:lnTo>
                    <a:pt x="945" y="1928"/>
                  </a:lnTo>
                  <a:lnTo>
                    <a:pt x="952" y="1935"/>
                  </a:lnTo>
                  <a:lnTo>
                    <a:pt x="956" y="1945"/>
                  </a:lnTo>
                  <a:lnTo>
                    <a:pt x="961" y="1945"/>
                  </a:lnTo>
                  <a:lnTo>
                    <a:pt x="966" y="1945"/>
                  </a:lnTo>
                  <a:lnTo>
                    <a:pt x="971" y="1945"/>
                  </a:lnTo>
                  <a:lnTo>
                    <a:pt x="976" y="1945"/>
                  </a:lnTo>
                  <a:lnTo>
                    <a:pt x="978" y="1943"/>
                  </a:lnTo>
                  <a:lnTo>
                    <a:pt x="978" y="1942"/>
                  </a:lnTo>
                  <a:lnTo>
                    <a:pt x="980" y="1940"/>
                  </a:lnTo>
                  <a:lnTo>
                    <a:pt x="983" y="1938"/>
                  </a:lnTo>
                  <a:lnTo>
                    <a:pt x="990" y="1938"/>
                  </a:lnTo>
                  <a:lnTo>
                    <a:pt x="993" y="1942"/>
                  </a:lnTo>
                  <a:lnTo>
                    <a:pt x="998" y="1943"/>
                  </a:lnTo>
                  <a:lnTo>
                    <a:pt x="1003" y="1945"/>
                  </a:lnTo>
                  <a:lnTo>
                    <a:pt x="1003" y="1955"/>
                  </a:lnTo>
                  <a:lnTo>
                    <a:pt x="1000" y="1964"/>
                  </a:lnTo>
                  <a:lnTo>
                    <a:pt x="997" y="1971"/>
                  </a:lnTo>
                  <a:lnTo>
                    <a:pt x="990" y="1976"/>
                  </a:lnTo>
                  <a:lnTo>
                    <a:pt x="978" y="1986"/>
                  </a:lnTo>
                  <a:lnTo>
                    <a:pt x="973" y="1993"/>
                  </a:lnTo>
                  <a:lnTo>
                    <a:pt x="969" y="2000"/>
                  </a:lnTo>
                  <a:lnTo>
                    <a:pt x="969" y="2007"/>
                  </a:lnTo>
                  <a:lnTo>
                    <a:pt x="971" y="2013"/>
                  </a:lnTo>
                  <a:lnTo>
                    <a:pt x="978" y="2022"/>
                  </a:lnTo>
                  <a:lnTo>
                    <a:pt x="985" y="2030"/>
                  </a:lnTo>
                  <a:lnTo>
                    <a:pt x="990" y="2041"/>
                  </a:lnTo>
                  <a:lnTo>
                    <a:pt x="988" y="2058"/>
                  </a:lnTo>
                  <a:lnTo>
                    <a:pt x="990" y="2075"/>
                  </a:lnTo>
                  <a:lnTo>
                    <a:pt x="995" y="2105"/>
                  </a:lnTo>
                  <a:lnTo>
                    <a:pt x="995" y="2117"/>
                  </a:lnTo>
                  <a:lnTo>
                    <a:pt x="993" y="2122"/>
                  </a:lnTo>
                  <a:lnTo>
                    <a:pt x="990" y="2128"/>
                  </a:lnTo>
                  <a:lnTo>
                    <a:pt x="985" y="2131"/>
                  </a:lnTo>
                  <a:lnTo>
                    <a:pt x="980" y="2134"/>
                  </a:lnTo>
                  <a:lnTo>
                    <a:pt x="973" y="2136"/>
                  </a:lnTo>
                  <a:lnTo>
                    <a:pt x="962" y="2136"/>
                  </a:lnTo>
                  <a:lnTo>
                    <a:pt x="962" y="2163"/>
                  </a:lnTo>
                  <a:lnTo>
                    <a:pt x="964" y="2165"/>
                  </a:lnTo>
                  <a:lnTo>
                    <a:pt x="966" y="2167"/>
                  </a:lnTo>
                  <a:lnTo>
                    <a:pt x="969" y="2170"/>
                  </a:lnTo>
                  <a:lnTo>
                    <a:pt x="974" y="2172"/>
                  </a:lnTo>
                  <a:lnTo>
                    <a:pt x="976" y="2174"/>
                  </a:lnTo>
                  <a:lnTo>
                    <a:pt x="976" y="2177"/>
                  </a:lnTo>
                  <a:lnTo>
                    <a:pt x="976" y="2197"/>
                  </a:lnTo>
                  <a:lnTo>
                    <a:pt x="973" y="2196"/>
                  </a:lnTo>
                  <a:lnTo>
                    <a:pt x="971" y="2192"/>
                  </a:lnTo>
                  <a:lnTo>
                    <a:pt x="969" y="2184"/>
                  </a:lnTo>
                  <a:lnTo>
                    <a:pt x="964" y="2182"/>
                  </a:lnTo>
                  <a:lnTo>
                    <a:pt x="961" y="2180"/>
                  </a:lnTo>
                  <a:lnTo>
                    <a:pt x="956" y="2174"/>
                  </a:lnTo>
                  <a:lnTo>
                    <a:pt x="951" y="2167"/>
                  </a:lnTo>
                  <a:lnTo>
                    <a:pt x="947" y="2165"/>
                  </a:lnTo>
                  <a:lnTo>
                    <a:pt x="942" y="2163"/>
                  </a:lnTo>
                  <a:lnTo>
                    <a:pt x="933" y="2168"/>
                  </a:lnTo>
                  <a:lnTo>
                    <a:pt x="930" y="2172"/>
                  </a:lnTo>
                  <a:lnTo>
                    <a:pt x="928" y="2177"/>
                  </a:lnTo>
                  <a:lnTo>
                    <a:pt x="925" y="2182"/>
                  </a:lnTo>
                  <a:lnTo>
                    <a:pt x="922" y="2187"/>
                  </a:lnTo>
                  <a:lnTo>
                    <a:pt x="916" y="2191"/>
                  </a:lnTo>
                  <a:lnTo>
                    <a:pt x="915" y="2197"/>
                  </a:lnTo>
                  <a:lnTo>
                    <a:pt x="920" y="2208"/>
                  </a:lnTo>
                  <a:lnTo>
                    <a:pt x="925" y="2218"/>
                  </a:lnTo>
                  <a:lnTo>
                    <a:pt x="932" y="2226"/>
                  </a:lnTo>
                  <a:lnTo>
                    <a:pt x="940" y="2233"/>
                  </a:lnTo>
                  <a:lnTo>
                    <a:pt x="956" y="2249"/>
                  </a:lnTo>
                  <a:lnTo>
                    <a:pt x="962" y="2257"/>
                  </a:lnTo>
                  <a:lnTo>
                    <a:pt x="969" y="2266"/>
                  </a:lnTo>
                  <a:lnTo>
                    <a:pt x="974" y="2267"/>
                  </a:lnTo>
                  <a:lnTo>
                    <a:pt x="976" y="2269"/>
                  </a:lnTo>
                  <a:lnTo>
                    <a:pt x="976" y="2273"/>
                  </a:lnTo>
                  <a:lnTo>
                    <a:pt x="978" y="2278"/>
                  </a:lnTo>
                  <a:lnTo>
                    <a:pt x="980" y="2281"/>
                  </a:lnTo>
                  <a:lnTo>
                    <a:pt x="986" y="2286"/>
                  </a:lnTo>
                  <a:lnTo>
                    <a:pt x="993" y="2291"/>
                  </a:lnTo>
                  <a:lnTo>
                    <a:pt x="995" y="2295"/>
                  </a:lnTo>
                  <a:lnTo>
                    <a:pt x="997" y="2300"/>
                  </a:lnTo>
                  <a:lnTo>
                    <a:pt x="1002" y="2301"/>
                  </a:lnTo>
                  <a:lnTo>
                    <a:pt x="1003" y="2303"/>
                  </a:lnTo>
                  <a:lnTo>
                    <a:pt x="1003" y="2307"/>
                  </a:lnTo>
                  <a:lnTo>
                    <a:pt x="1007" y="2312"/>
                  </a:lnTo>
                  <a:lnTo>
                    <a:pt x="1010" y="2317"/>
                  </a:lnTo>
                  <a:lnTo>
                    <a:pt x="1014" y="2320"/>
                  </a:lnTo>
                  <a:lnTo>
                    <a:pt x="1017" y="2327"/>
                  </a:lnTo>
                  <a:lnTo>
                    <a:pt x="1022" y="2329"/>
                  </a:lnTo>
                  <a:lnTo>
                    <a:pt x="1024" y="2330"/>
                  </a:lnTo>
                  <a:lnTo>
                    <a:pt x="1024" y="2334"/>
                  </a:lnTo>
                  <a:lnTo>
                    <a:pt x="1032" y="2353"/>
                  </a:lnTo>
                  <a:lnTo>
                    <a:pt x="1039" y="2373"/>
                  </a:lnTo>
                  <a:lnTo>
                    <a:pt x="1044" y="2395"/>
                  </a:lnTo>
                  <a:lnTo>
                    <a:pt x="1044" y="2409"/>
                  </a:lnTo>
                  <a:lnTo>
                    <a:pt x="1044" y="2423"/>
                  </a:lnTo>
                  <a:lnTo>
                    <a:pt x="1043" y="2436"/>
                  </a:lnTo>
                  <a:lnTo>
                    <a:pt x="1044" y="2448"/>
                  </a:lnTo>
                  <a:lnTo>
                    <a:pt x="1048" y="2471"/>
                  </a:lnTo>
                  <a:lnTo>
                    <a:pt x="1051" y="2493"/>
                  </a:lnTo>
                  <a:lnTo>
                    <a:pt x="1051" y="2505"/>
                  </a:lnTo>
                  <a:lnTo>
                    <a:pt x="1051" y="2518"/>
                  </a:lnTo>
                  <a:lnTo>
                    <a:pt x="1051" y="2522"/>
                  </a:lnTo>
                  <a:lnTo>
                    <a:pt x="1051" y="2525"/>
                  </a:lnTo>
                  <a:lnTo>
                    <a:pt x="1051" y="2529"/>
                  </a:lnTo>
                  <a:lnTo>
                    <a:pt x="1053" y="2532"/>
                  </a:lnTo>
                  <a:lnTo>
                    <a:pt x="1055" y="2532"/>
                  </a:lnTo>
                  <a:lnTo>
                    <a:pt x="1058" y="2532"/>
                  </a:lnTo>
                  <a:lnTo>
                    <a:pt x="1058" y="2535"/>
                  </a:lnTo>
                  <a:lnTo>
                    <a:pt x="1058" y="2539"/>
                  </a:lnTo>
                  <a:lnTo>
                    <a:pt x="1061" y="2539"/>
                  </a:lnTo>
                  <a:lnTo>
                    <a:pt x="1065" y="2539"/>
                  </a:lnTo>
                  <a:lnTo>
                    <a:pt x="1068" y="2544"/>
                  </a:lnTo>
                  <a:lnTo>
                    <a:pt x="1070" y="2551"/>
                  </a:lnTo>
                  <a:lnTo>
                    <a:pt x="1073" y="2556"/>
                  </a:lnTo>
                  <a:lnTo>
                    <a:pt x="1078" y="2559"/>
                  </a:lnTo>
                  <a:lnTo>
                    <a:pt x="1077" y="2564"/>
                  </a:lnTo>
                  <a:lnTo>
                    <a:pt x="1075" y="2566"/>
                  </a:lnTo>
                  <a:lnTo>
                    <a:pt x="1072" y="2566"/>
                  </a:lnTo>
                  <a:lnTo>
                    <a:pt x="1066" y="2566"/>
                  </a:lnTo>
                  <a:lnTo>
                    <a:pt x="1060" y="2559"/>
                  </a:lnTo>
                  <a:lnTo>
                    <a:pt x="1058" y="2556"/>
                  </a:lnTo>
                  <a:lnTo>
                    <a:pt x="1058" y="2552"/>
                  </a:lnTo>
                  <a:lnTo>
                    <a:pt x="1055" y="2546"/>
                  </a:lnTo>
                  <a:lnTo>
                    <a:pt x="1053" y="2542"/>
                  </a:lnTo>
                  <a:lnTo>
                    <a:pt x="1046" y="2539"/>
                  </a:lnTo>
                  <a:lnTo>
                    <a:pt x="1041" y="2534"/>
                  </a:lnTo>
                  <a:lnTo>
                    <a:pt x="1037" y="2530"/>
                  </a:lnTo>
                  <a:lnTo>
                    <a:pt x="1036" y="2525"/>
                  </a:lnTo>
                  <a:lnTo>
                    <a:pt x="1036" y="2520"/>
                  </a:lnTo>
                  <a:lnTo>
                    <a:pt x="1037" y="2515"/>
                  </a:lnTo>
                  <a:lnTo>
                    <a:pt x="1036" y="2513"/>
                  </a:lnTo>
                  <a:lnTo>
                    <a:pt x="1031" y="2501"/>
                  </a:lnTo>
                  <a:lnTo>
                    <a:pt x="1029" y="2494"/>
                  </a:lnTo>
                  <a:lnTo>
                    <a:pt x="1031" y="2488"/>
                  </a:lnTo>
                  <a:lnTo>
                    <a:pt x="1031" y="2484"/>
                  </a:lnTo>
                  <a:lnTo>
                    <a:pt x="1029" y="2481"/>
                  </a:lnTo>
                  <a:lnTo>
                    <a:pt x="1027" y="2477"/>
                  </a:lnTo>
                  <a:lnTo>
                    <a:pt x="1026" y="2476"/>
                  </a:lnTo>
                  <a:lnTo>
                    <a:pt x="1024" y="2471"/>
                  </a:lnTo>
                  <a:lnTo>
                    <a:pt x="1024" y="2460"/>
                  </a:lnTo>
                  <a:lnTo>
                    <a:pt x="1024" y="2450"/>
                  </a:lnTo>
                  <a:lnTo>
                    <a:pt x="1024" y="2440"/>
                  </a:lnTo>
                  <a:lnTo>
                    <a:pt x="1024" y="2430"/>
                  </a:lnTo>
                  <a:lnTo>
                    <a:pt x="1022" y="2421"/>
                  </a:lnTo>
                  <a:lnTo>
                    <a:pt x="1019" y="2412"/>
                  </a:lnTo>
                  <a:lnTo>
                    <a:pt x="1017" y="2409"/>
                  </a:lnTo>
                  <a:lnTo>
                    <a:pt x="1017" y="2399"/>
                  </a:lnTo>
                  <a:lnTo>
                    <a:pt x="1014" y="2389"/>
                  </a:lnTo>
                  <a:lnTo>
                    <a:pt x="1010" y="2380"/>
                  </a:lnTo>
                  <a:lnTo>
                    <a:pt x="1005" y="2373"/>
                  </a:lnTo>
                  <a:lnTo>
                    <a:pt x="1005" y="2371"/>
                  </a:lnTo>
                  <a:lnTo>
                    <a:pt x="1003" y="2368"/>
                  </a:lnTo>
                  <a:lnTo>
                    <a:pt x="1003" y="2365"/>
                  </a:lnTo>
                  <a:lnTo>
                    <a:pt x="1002" y="2361"/>
                  </a:lnTo>
                  <a:lnTo>
                    <a:pt x="997" y="2358"/>
                  </a:lnTo>
                  <a:lnTo>
                    <a:pt x="995" y="2356"/>
                  </a:lnTo>
                  <a:lnTo>
                    <a:pt x="995" y="2351"/>
                  </a:lnTo>
                  <a:lnTo>
                    <a:pt x="993" y="2346"/>
                  </a:lnTo>
                  <a:lnTo>
                    <a:pt x="991" y="2342"/>
                  </a:lnTo>
                  <a:lnTo>
                    <a:pt x="988" y="2341"/>
                  </a:lnTo>
                  <a:lnTo>
                    <a:pt x="981" y="2336"/>
                  </a:lnTo>
                  <a:lnTo>
                    <a:pt x="978" y="2332"/>
                  </a:lnTo>
                  <a:lnTo>
                    <a:pt x="978" y="2329"/>
                  </a:lnTo>
                  <a:lnTo>
                    <a:pt x="976" y="2325"/>
                  </a:lnTo>
                  <a:lnTo>
                    <a:pt x="974" y="2322"/>
                  </a:lnTo>
                  <a:lnTo>
                    <a:pt x="969" y="2320"/>
                  </a:lnTo>
                  <a:lnTo>
                    <a:pt x="966" y="2315"/>
                  </a:lnTo>
                  <a:lnTo>
                    <a:pt x="964" y="2308"/>
                  </a:lnTo>
                  <a:lnTo>
                    <a:pt x="961" y="2303"/>
                  </a:lnTo>
                  <a:lnTo>
                    <a:pt x="959" y="2301"/>
                  </a:lnTo>
                  <a:lnTo>
                    <a:pt x="956" y="2300"/>
                  </a:lnTo>
                  <a:lnTo>
                    <a:pt x="954" y="2301"/>
                  </a:lnTo>
                  <a:lnTo>
                    <a:pt x="952" y="2303"/>
                  </a:lnTo>
                  <a:lnTo>
                    <a:pt x="949" y="2307"/>
                  </a:lnTo>
                  <a:lnTo>
                    <a:pt x="947" y="2312"/>
                  </a:lnTo>
                  <a:lnTo>
                    <a:pt x="945" y="2313"/>
                  </a:lnTo>
                  <a:lnTo>
                    <a:pt x="942" y="2313"/>
                  </a:lnTo>
                  <a:lnTo>
                    <a:pt x="942" y="2317"/>
                  </a:lnTo>
                  <a:lnTo>
                    <a:pt x="942" y="2320"/>
                  </a:lnTo>
                  <a:lnTo>
                    <a:pt x="944" y="2325"/>
                  </a:lnTo>
                  <a:lnTo>
                    <a:pt x="945" y="2330"/>
                  </a:lnTo>
                  <a:lnTo>
                    <a:pt x="944" y="2336"/>
                  </a:lnTo>
                  <a:lnTo>
                    <a:pt x="940" y="2339"/>
                  </a:lnTo>
                  <a:lnTo>
                    <a:pt x="937" y="2342"/>
                  </a:lnTo>
                  <a:lnTo>
                    <a:pt x="935" y="2346"/>
                  </a:lnTo>
                  <a:lnTo>
                    <a:pt x="935" y="2356"/>
                  </a:lnTo>
                  <a:lnTo>
                    <a:pt x="935" y="2368"/>
                  </a:lnTo>
                  <a:lnTo>
                    <a:pt x="928" y="2387"/>
                  </a:lnTo>
                  <a:lnTo>
                    <a:pt x="922" y="2406"/>
                  </a:lnTo>
                  <a:lnTo>
                    <a:pt x="916" y="2426"/>
                  </a:lnTo>
                  <a:lnTo>
                    <a:pt x="915" y="2450"/>
                  </a:lnTo>
                  <a:lnTo>
                    <a:pt x="910" y="2453"/>
                  </a:lnTo>
                  <a:lnTo>
                    <a:pt x="906" y="2460"/>
                  </a:lnTo>
                  <a:lnTo>
                    <a:pt x="901" y="2474"/>
                  </a:lnTo>
                  <a:lnTo>
                    <a:pt x="896" y="2488"/>
                  </a:lnTo>
                  <a:lnTo>
                    <a:pt x="893" y="2494"/>
                  </a:lnTo>
                  <a:lnTo>
                    <a:pt x="887" y="2498"/>
                  </a:lnTo>
                  <a:lnTo>
                    <a:pt x="887" y="2510"/>
                  </a:lnTo>
                  <a:lnTo>
                    <a:pt x="886" y="2522"/>
                  </a:lnTo>
                  <a:lnTo>
                    <a:pt x="879" y="2542"/>
                  </a:lnTo>
                  <a:lnTo>
                    <a:pt x="874" y="2561"/>
                  </a:lnTo>
                  <a:lnTo>
                    <a:pt x="874" y="2573"/>
                  </a:lnTo>
                  <a:lnTo>
                    <a:pt x="874" y="2586"/>
                  </a:lnTo>
                  <a:lnTo>
                    <a:pt x="869" y="2588"/>
                  </a:lnTo>
                  <a:lnTo>
                    <a:pt x="865" y="2592"/>
                  </a:lnTo>
                  <a:lnTo>
                    <a:pt x="864" y="2597"/>
                  </a:lnTo>
                  <a:lnTo>
                    <a:pt x="862" y="2604"/>
                  </a:lnTo>
                  <a:lnTo>
                    <a:pt x="860" y="2614"/>
                  </a:lnTo>
                  <a:lnTo>
                    <a:pt x="857" y="2617"/>
                  </a:lnTo>
                  <a:lnTo>
                    <a:pt x="853" y="2621"/>
                  </a:lnTo>
                  <a:lnTo>
                    <a:pt x="853" y="2627"/>
                  </a:lnTo>
                  <a:lnTo>
                    <a:pt x="853" y="2634"/>
                  </a:lnTo>
                  <a:lnTo>
                    <a:pt x="848" y="2644"/>
                  </a:lnTo>
                  <a:lnTo>
                    <a:pt x="845" y="2655"/>
                  </a:lnTo>
                  <a:lnTo>
                    <a:pt x="845" y="2660"/>
                  </a:lnTo>
                  <a:lnTo>
                    <a:pt x="847" y="2668"/>
                  </a:lnTo>
                  <a:lnTo>
                    <a:pt x="850" y="2667"/>
                  </a:lnTo>
                  <a:lnTo>
                    <a:pt x="852" y="2665"/>
                  </a:lnTo>
                  <a:lnTo>
                    <a:pt x="853" y="2658"/>
                  </a:lnTo>
                  <a:lnTo>
                    <a:pt x="855" y="2651"/>
                  </a:lnTo>
                  <a:lnTo>
                    <a:pt x="857" y="2650"/>
                  </a:lnTo>
                  <a:lnTo>
                    <a:pt x="860" y="2648"/>
                  </a:lnTo>
                  <a:lnTo>
                    <a:pt x="862" y="2644"/>
                  </a:lnTo>
                  <a:lnTo>
                    <a:pt x="865" y="2643"/>
                  </a:lnTo>
                  <a:lnTo>
                    <a:pt x="874" y="2641"/>
                  </a:lnTo>
                  <a:lnTo>
                    <a:pt x="874" y="2638"/>
                  </a:lnTo>
                  <a:lnTo>
                    <a:pt x="876" y="2636"/>
                  </a:lnTo>
                  <a:lnTo>
                    <a:pt x="881" y="2634"/>
                  </a:lnTo>
                  <a:lnTo>
                    <a:pt x="887" y="2634"/>
                  </a:lnTo>
                  <a:lnTo>
                    <a:pt x="891" y="2638"/>
                  </a:lnTo>
                  <a:lnTo>
                    <a:pt x="893" y="2643"/>
                  </a:lnTo>
                  <a:lnTo>
                    <a:pt x="894" y="2648"/>
                  </a:lnTo>
                  <a:lnTo>
                    <a:pt x="896" y="2648"/>
                  </a:lnTo>
                  <a:lnTo>
                    <a:pt x="898" y="2650"/>
                  </a:lnTo>
                  <a:lnTo>
                    <a:pt x="899" y="2653"/>
                  </a:lnTo>
                  <a:lnTo>
                    <a:pt x="899" y="2658"/>
                  </a:lnTo>
                  <a:lnTo>
                    <a:pt x="901" y="2662"/>
                  </a:lnTo>
                  <a:lnTo>
                    <a:pt x="904" y="2662"/>
                  </a:lnTo>
                  <a:lnTo>
                    <a:pt x="908" y="2662"/>
                  </a:lnTo>
                  <a:lnTo>
                    <a:pt x="910" y="2667"/>
                  </a:lnTo>
                  <a:lnTo>
                    <a:pt x="911" y="2670"/>
                  </a:lnTo>
                  <a:lnTo>
                    <a:pt x="908" y="2672"/>
                  </a:lnTo>
                  <a:lnTo>
                    <a:pt x="908" y="2675"/>
                  </a:lnTo>
                  <a:lnTo>
                    <a:pt x="908" y="2682"/>
                  </a:lnTo>
                  <a:lnTo>
                    <a:pt x="908" y="2685"/>
                  </a:lnTo>
                  <a:lnTo>
                    <a:pt x="906" y="2689"/>
                  </a:lnTo>
                  <a:lnTo>
                    <a:pt x="904" y="2692"/>
                  </a:lnTo>
                  <a:lnTo>
                    <a:pt x="899" y="2696"/>
                  </a:lnTo>
                  <a:lnTo>
                    <a:pt x="896" y="2696"/>
                  </a:lnTo>
                  <a:lnTo>
                    <a:pt x="884" y="2696"/>
                  </a:lnTo>
                  <a:lnTo>
                    <a:pt x="876" y="2696"/>
                  </a:lnTo>
                  <a:lnTo>
                    <a:pt x="867" y="2694"/>
                  </a:lnTo>
                  <a:lnTo>
                    <a:pt x="860" y="2689"/>
                  </a:lnTo>
                  <a:lnTo>
                    <a:pt x="855" y="2692"/>
                  </a:lnTo>
                  <a:lnTo>
                    <a:pt x="852" y="2697"/>
                  </a:lnTo>
                  <a:lnTo>
                    <a:pt x="850" y="2699"/>
                  </a:lnTo>
                  <a:lnTo>
                    <a:pt x="852" y="2704"/>
                  </a:lnTo>
                  <a:lnTo>
                    <a:pt x="850" y="2709"/>
                  </a:lnTo>
                  <a:lnTo>
                    <a:pt x="848" y="2713"/>
                  </a:lnTo>
                  <a:lnTo>
                    <a:pt x="845" y="2714"/>
                  </a:lnTo>
                  <a:lnTo>
                    <a:pt x="840" y="2719"/>
                  </a:lnTo>
                  <a:lnTo>
                    <a:pt x="838" y="2723"/>
                  </a:lnTo>
                  <a:lnTo>
                    <a:pt x="838" y="2726"/>
                  </a:lnTo>
                  <a:lnTo>
                    <a:pt x="836" y="2728"/>
                  </a:lnTo>
                  <a:lnTo>
                    <a:pt x="833" y="2731"/>
                  </a:lnTo>
                  <a:lnTo>
                    <a:pt x="828" y="2738"/>
                  </a:lnTo>
                  <a:lnTo>
                    <a:pt x="823" y="2747"/>
                  </a:lnTo>
                  <a:lnTo>
                    <a:pt x="821" y="2750"/>
                  </a:lnTo>
                  <a:lnTo>
                    <a:pt x="821" y="2754"/>
                  </a:lnTo>
                  <a:lnTo>
                    <a:pt x="823" y="2759"/>
                  </a:lnTo>
                  <a:lnTo>
                    <a:pt x="826" y="2764"/>
                  </a:lnTo>
                  <a:lnTo>
                    <a:pt x="826" y="2767"/>
                  </a:lnTo>
                  <a:lnTo>
                    <a:pt x="826" y="2769"/>
                  </a:lnTo>
                  <a:lnTo>
                    <a:pt x="824" y="2772"/>
                  </a:lnTo>
                  <a:lnTo>
                    <a:pt x="821" y="2774"/>
                  </a:lnTo>
                  <a:lnTo>
                    <a:pt x="819" y="2777"/>
                  </a:lnTo>
                  <a:lnTo>
                    <a:pt x="818" y="2781"/>
                  </a:lnTo>
                  <a:lnTo>
                    <a:pt x="816" y="2784"/>
                  </a:lnTo>
                  <a:lnTo>
                    <a:pt x="816" y="2795"/>
                  </a:lnTo>
                  <a:lnTo>
                    <a:pt x="819" y="2806"/>
                  </a:lnTo>
                  <a:lnTo>
                    <a:pt x="819" y="2808"/>
                  </a:lnTo>
                  <a:lnTo>
                    <a:pt x="819" y="2813"/>
                  </a:lnTo>
                  <a:lnTo>
                    <a:pt x="818" y="2815"/>
                  </a:lnTo>
                  <a:lnTo>
                    <a:pt x="812" y="2822"/>
                  </a:lnTo>
                  <a:lnTo>
                    <a:pt x="809" y="2829"/>
                  </a:lnTo>
                  <a:lnTo>
                    <a:pt x="807" y="2835"/>
                  </a:lnTo>
                  <a:lnTo>
                    <a:pt x="806" y="2846"/>
                  </a:lnTo>
                  <a:lnTo>
                    <a:pt x="804" y="2847"/>
                  </a:lnTo>
                  <a:lnTo>
                    <a:pt x="800" y="2852"/>
                  </a:lnTo>
                  <a:lnTo>
                    <a:pt x="799" y="2856"/>
                  </a:lnTo>
                  <a:lnTo>
                    <a:pt x="799" y="2859"/>
                  </a:lnTo>
                  <a:lnTo>
                    <a:pt x="794" y="2885"/>
                  </a:lnTo>
                  <a:lnTo>
                    <a:pt x="790" y="2897"/>
                  </a:lnTo>
                  <a:lnTo>
                    <a:pt x="785" y="2907"/>
                  </a:lnTo>
                  <a:lnTo>
                    <a:pt x="783" y="2916"/>
                  </a:lnTo>
                  <a:lnTo>
                    <a:pt x="782" y="2924"/>
                  </a:lnTo>
                  <a:lnTo>
                    <a:pt x="777" y="2929"/>
                  </a:lnTo>
                  <a:lnTo>
                    <a:pt x="771" y="2934"/>
                  </a:lnTo>
                  <a:lnTo>
                    <a:pt x="771" y="2945"/>
                  </a:lnTo>
                  <a:lnTo>
                    <a:pt x="770" y="2955"/>
                  </a:lnTo>
                  <a:lnTo>
                    <a:pt x="766" y="2972"/>
                  </a:lnTo>
                  <a:lnTo>
                    <a:pt x="759" y="2986"/>
                  </a:lnTo>
                  <a:lnTo>
                    <a:pt x="753" y="3001"/>
                  </a:lnTo>
                  <a:lnTo>
                    <a:pt x="751" y="3004"/>
                  </a:lnTo>
                  <a:lnTo>
                    <a:pt x="748" y="3006"/>
                  </a:lnTo>
                  <a:lnTo>
                    <a:pt x="746" y="3010"/>
                  </a:lnTo>
                  <a:lnTo>
                    <a:pt x="746" y="3016"/>
                  </a:lnTo>
                  <a:lnTo>
                    <a:pt x="744" y="3025"/>
                  </a:lnTo>
                  <a:lnTo>
                    <a:pt x="742" y="3028"/>
                  </a:lnTo>
                  <a:lnTo>
                    <a:pt x="739" y="3032"/>
                  </a:lnTo>
                  <a:lnTo>
                    <a:pt x="736" y="3035"/>
                  </a:lnTo>
                  <a:lnTo>
                    <a:pt x="730" y="3047"/>
                  </a:lnTo>
                  <a:lnTo>
                    <a:pt x="725" y="3057"/>
                  </a:lnTo>
                  <a:lnTo>
                    <a:pt x="725" y="3061"/>
                  </a:lnTo>
                  <a:lnTo>
                    <a:pt x="724" y="3071"/>
                  </a:lnTo>
                  <a:lnTo>
                    <a:pt x="722" y="3076"/>
                  </a:lnTo>
                  <a:lnTo>
                    <a:pt x="718" y="3080"/>
                  </a:lnTo>
                  <a:lnTo>
                    <a:pt x="717" y="3081"/>
                  </a:lnTo>
                  <a:lnTo>
                    <a:pt x="710" y="3081"/>
                  </a:lnTo>
                  <a:lnTo>
                    <a:pt x="707" y="3085"/>
                  </a:lnTo>
                  <a:lnTo>
                    <a:pt x="705" y="3090"/>
                  </a:lnTo>
                  <a:lnTo>
                    <a:pt x="705" y="3095"/>
                  </a:lnTo>
                  <a:lnTo>
                    <a:pt x="707" y="3100"/>
                  </a:lnTo>
                  <a:lnTo>
                    <a:pt x="707" y="3107"/>
                  </a:lnTo>
                  <a:lnTo>
                    <a:pt x="705" y="3110"/>
                  </a:lnTo>
                  <a:lnTo>
                    <a:pt x="700" y="3112"/>
                  </a:lnTo>
                  <a:lnTo>
                    <a:pt x="700" y="3115"/>
                  </a:lnTo>
                  <a:lnTo>
                    <a:pt x="698" y="3127"/>
                  </a:lnTo>
                  <a:lnTo>
                    <a:pt x="696" y="3131"/>
                  </a:lnTo>
                  <a:lnTo>
                    <a:pt x="695" y="3132"/>
                  </a:lnTo>
                  <a:lnTo>
                    <a:pt x="693" y="3134"/>
                  </a:lnTo>
                  <a:lnTo>
                    <a:pt x="689" y="3136"/>
                  </a:lnTo>
                  <a:lnTo>
                    <a:pt x="683" y="3141"/>
                  </a:lnTo>
                  <a:lnTo>
                    <a:pt x="677" y="3148"/>
                  </a:lnTo>
                  <a:lnTo>
                    <a:pt x="666" y="3160"/>
                  </a:lnTo>
                  <a:lnTo>
                    <a:pt x="662" y="3163"/>
                  </a:lnTo>
                  <a:lnTo>
                    <a:pt x="654" y="3166"/>
                  </a:lnTo>
                  <a:lnTo>
                    <a:pt x="647" y="3170"/>
                  </a:lnTo>
                  <a:lnTo>
                    <a:pt x="642" y="3177"/>
                  </a:lnTo>
                  <a:lnTo>
                    <a:pt x="635" y="3184"/>
                  </a:lnTo>
                  <a:lnTo>
                    <a:pt x="635" y="3187"/>
                  </a:lnTo>
                  <a:lnTo>
                    <a:pt x="631" y="3192"/>
                  </a:lnTo>
                  <a:lnTo>
                    <a:pt x="628" y="3197"/>
                  </a:lnTo>
                  <a:lnTo>
                    <a:pt x="623" y="3201"/>
                  </a:lnTo>
                  <a:lnTo>
                    <a:pt x="621" y="3207"/>
                  </a:lnTo>
                  <a:lnTo>
                    <a:pt x="616" y="3207"/>
                  </a:lnTo>
                  <a:lnTo>
                    <a:pt x="611" y="3209"/>
                  </a:lnTo>
                  <a:lnTo>
                    <a:pt x="602" y="3212"/>
                  </a:lnTo>
                  <a:lnTo>
                    <a:pt x="596" y="3218"/>
                  </a:lnTo>
                  <a:lnTo>
                    <a:pt x="587" y="3221"/>
                  </a:lnTo>
                  <a:lnTo>
                    <a:pt x="579" y="3219"/>
                  </a:lnTo>
                  <a:lnTo>
                    <a:pt x="573" y="3218"/>
                  </a:lnTo>
                  <a:lnTo>
                    <a:pt x="568" y="3214"/>
                  </a:lnTo>
                  <a:lnTo>
                    <a:pt x="560" y="3214"/>
                  </a:lnTo>
                  <a:lnTo>
                    <a:pt x="567" y="3226"/>
                  </a:lnTo>
                  <a:lnTo>
                    <a:pt x="570" y="3236"/>
                  </a:lnTo>
                  <a:lnTo>
                    <a:pt x="568" y="3247"/>
                  </a:lnTo>
                  <a:lnTo>
                    <a:pt x="567" y="3262"/>
                  </a:lnTo>
                  <a:lnTo>
                    <a:pt x="575" y="3269"/>
                  </a:lnTo>
                  <a:lnTo>
                    <a:pt x="584" y="3276"/>
                  </a:lnTo>
                  <a:lnTo>
                    <a:pt x="589" y="3279"/>
                  </a:lnTo>
                  <a:lnTo>
                    <a:pt x="591" y="3284"/>
                  </a:lnTo>
                  <a:lnTo>
                    <a:pt x="592" y="3289"/>
                  </a:lnTo>
                  <a:lnTo>
                    <a:pt x="594" y="3296"/>
                  </a:lnTo>
                  <a:lnTo>
                    <a:pt x="628" y="3296"/>
                  </a:lnTo>
                  <a:lnTo>
                    <a:pt x="645" y="3296"/>
                  </a:lnTo>
                  <a:lnTo>
                    <a:pt x="652" y="3298"/>
                  </a:lnTo>
                  <a:lnTo>
                    <a:pt x="654" y="3299"/>
                  </a:lnTo>
                  <a:lnTo>
                    <a:pt x="655" y="3303"/>
                  </a:lnTo>
                  <a:lnTo>
                    <a:pt x="657" y="3311"/>
                  </a:lnTo>
                  <a:lnTo>
                    <a:pt x="657" y="3318"/>
                  </a:lnTo>
                  <a:lnTo>
                    <a:pt x="657" y="3325"/>
                  </a:lnTo>
                  <a:lnTo>
                    <a:pt x="655" y="3330"/>
                  </a:lnTo>
                  <a:lnTo>
                    <a:pt x="650" y="3339"/>
                  </a:lnTo>
                  <a:lnTo>
                    <a:pt x="643" y="3345"/>
                  </a:lnTo>
                  <a:lnTo>
                    <a:pt x="637" y="3352"/>
                  </a:lnTo>
                  <a:lnTo>
                    <a:pt x="630" y="3361"/>
                  </a:lnTo>
                  <a:lnTo>
                    <a:pt x="628" y="3364"/>
                  </a:lnTo>
                  <a:lnTo>
                    <a:pt x="628" y="3371"/>
                  </a:lnTo>
                  <a:lnTo>
                    <a:pt x="626" y="3378"/>
                  </a:lnTo>
                  <a:lnTo>
                    <a:pt x="628" y="3385"/>
                  </a:lnTo>
                  <a:lnTo>
                    <a:pt x="642" y="3392"/>
                  </a:lnTo>
                  <a:lnTo>
                    <a:pt x="655" y="3398"/>
                  </a:lnTo>
                  <a:lnTo>
                    <a:pt x="660" y="3400"/>
                  </a:lnTo>
                  <a:lnTo>
                    <a:pt x="666" y="3398"/>
                  </a:lnTo>
                  <a:lnTo>
                    <a:pt x="669" y="3397"/>
                  </a:lnTo>
                  <a:lnTo>
                    <a:pt x="671" y="3393"/>
                  </a:lnTo>
                  <a:lnTo>
                    <a:pt x="676" y="3388"/>
                  </a:lnTo>
                  <a:lnTo>
                    <a:pt x="677" y="3386"/>
                  </a:lnTo>
                  <a:lnTo>
                    <a:pt x="683" y="3385"/>
                  </a:lnTo>
                  <a:lnTo>
                    <a:pt x="684" y="3390"/>
                  </a:lnTo>
                  <a:lnTo>
                    <a:pt x="688" y="3393"/>
                  </a:lnTo>
                  <a:lnTo>
                    <a:pt x="696" y="3398"/>
                  </a:lnTo>
                  <a:lnTo>
                    <a:pt x="696" y="3402"/>
                  </a:lnTo>
                  <a:lnTo>
                    <a:pt x="696" y="3405"/>
                  </a:lnTo>
                  <a:lnTo>
                    <a:pt x="698" y="3407"/>
                  </a:lnTo>
                  <a:lnTo>
                    <a:pt x="701" y="3407"/>
                  </a:lnTo>
                  <a:lnTo>
                    <a:pt x="710" y="3405"/>
                  </a:lnTo>
                  <a:lnTo>
                    <a:pt x="717" y="3405"/>
                  </a:lnTo>
                  <a:lnTo>
                    <a:pt x="724" y="3405"/>
                  </a:lnTo>
                  <a:lnTo>
                    <a:pt x="724" y="3409"/>
                  </a:lnTo>
                  <a:lnTo>
                    <a:pt x="724" y="3412"/>
                  </a:lnTo>
                  <a:lnTo>
                    <a:pt x="730" y="3415"/>
                  </a:lnTo>
                  <a:lnTo>
                    <a:pt x="737" y="3419"/>
                  </a:lnTo>
                  <a:lnTo>
                    <a:pt x="741" y="3419"/>
                  </a:lnTo>
                  <a:lnTo>
                    <a:pt x="744" y="3419"/>
                  </a:lnTo>
                  <a:lnTo>
                    <a:pt x="748" y="3419"/>
                  </a:lnTo>
                  <a:lnTo>
                    <a:pt x="751" y="3419"/>
                  </a:lnTo>
                  <a:lnTo>
                    <a:pt x="751" y="3422"/>
                  </a:lnTo>
                  <a:lnTo>
                    <a:pt x="751" y="3426"/>
                  </a:lnTo>
                  <a:lnTo>
                    <a:pt x="753" y="3426"/>
                  </a:lnTo>
                  <a:lnTo>
                    <a:pt x="758" y="3426"/>
                  </a:lnTo>
                  <a:lnTo>
                    <a:pt x="761" y="3426"/>
                  </a:lnTo>
                  <a:lnTo>
                    <a:pt x="765" y="3426"/>
                  </a:lnTo>
                  <a:lnTo>
                    <a:pt x="785" y="3467"/>
                  </a:lnTo>
                  <a:lnTo>
                    <a:pt x="802" y="3468"/>
                  </a:lnTo>
                  <a:lnTo>
                    <a:pt x="819" y="3470"/>
                  </a:lnTo>
                  <a:lnTo>
                    <a:pt x="833" y="3475"/>
                  </a:lnTo>
                  <a:lnTo>
                    <a:pt x="847" y="3480"/>
                  </a:lnTo>
                  <a:lnTo>
                    <a:pt x="847" y="3508"/>
                  </a:lnTo>
                  <a:lnTo>
                    <a:pt x="855" y="3509"/>
                  </a:lnTo>
                  <a:lnTo>
                    <a:pt x="858" y="3511"/>
                  </a:lnTo>
                  <a:lnTo>
                    <a:pt x="860" y="3515"/>
                  </a:lnTo>
                  <a:lnTo>
                    <a:pt x="860" y="3518"/>
                  </a:lnTo>
                  <a:lnTo>
                    <a:pt x="862" y="3520"/>
                  </a:lnTo>
                  <a:lnTo>
                    <a:pt x="865" y="3520"/>
                  </a:lnTo>
                  <a:lnTo>
                    <a:pt x="867" y="3521"/>
                  </a:lnTo>
                  <a:lnTo>
                    <a:pt x="867" y="3525"/>
                  </a:lnTo>
                  <a:lnTo>
                    <a:pt x="867" y="3528"/>
                  </a:lnTo>
                  <a:lnTo>
                    <a:pt x="874" y="3530"/>
                  </a:lnTo>
                  <a:lnTo>
                    <a:pt x="882" y="3532"/>
                  </a:lnTo>
                  <a:lnTo>
                    <a:pt x="891" y="3533"/>
                  </a:lnTo>
                  <a:lnTo>
                    <a:pt x="901" y="3535"/>
                  </a:lnTo>
                  <a:lnTo>
                    <a:pt x="901" y="3538"/>
                  </a:lnTo>
                  <a:lnTo>
                    <a:pt x="901" y="3542"/>
                  </a:lnTo>
                  <a:lnTo>
                    <a:pt x="903" y="3542"/>
                  </a:lnTo>
                  <a:lnTo>
                    <a:pt x="908" y="3542"/>
                  </a:lnTo>
                  <a:lnTo>
                    <a:pt x="915" y="3542"/>
                  </a:lnTo>
                  <a:lnTo>
                    <a:pt x="915" y="3545"/>
                  </a:lnTo>
                  <a:lnTo>
                    <a:pt x="915" y="3549"/>
                  </a:lnTo>
                  <a:lnTo>
                    <a:pt x="920" y="3552"/>
                  </a:lnTo>
                  <a:lnTo>
                    <a:pt x="927" y="3552"/>
                  </a:lnTo>
                  <a:lnTo>
                    <a:pt x="947" y="3550"/>
                  </a:lnTo>
                  <a:lnTo>
                    <a:pt x="968" y="3547"/>
                  </a:lnTo>
                  <a:lnTo>
                    <a:pt x="976" y="3547"/>
                  </a:lnTo>
                  <a:lnTo>
                    <a:pt x="983" y="3549"/>
                  </a:lnTo>
                  <a:lnTo>
                    <a:pt x="985" y="3544"/>
                  </a:lnTo>
                  <a:lnTo>
                    <a:pt x="988" y="3540"/>
                  </a:lnTo>
                  <a:lnTo>
                    <a:pt x="997" y="3535"/>
                  </a:lnTo>
                  <a:lnTo>
                    <a:pt x="1002" y="3538"/>
                  </a:lnTo>
                  <a:lnTo>
                    <a:pt x="1007" y="3542"/>
                  </a:lnTo>
                  <a:lnTo>
                    <a:pt x="1009" y="3549"/>
                  </a:lnTo>
                  <a:lnTo>
                    <a:pt x="1010" y="3555"/>
                  </a:lnTo>
                  <a:lnTo>
                    <a:pt x="1019" y="3561"/>
                  </a:lnTo>
                  <a:lnTo>
                    <a:pt x="1026" y="3567"/>
                  </a:lnTo>
                  <a:lnTo>
                    <a:pt x="1032" y="3574"/>
                  </a:lnTo>
                  <a:lnTo>
                    <a:pt x="1037" y="3583"/>
                  </a:lnTo>
                  <a:lnTo>
                    <a:pt x="1044" y="3583"/>
                  </a:lnTo>
                  <a:lnTo>
                    <a:pt x="1049" y="3584"/>
                  </a:lnTo>
                  <a:lnTo>
                    <a:pt x="1058" y="3590"/>
                  </a:lnTo>
                  <a:lnTo>
                    <a:pt x="1060" y="3593"/>
                  </a:lnTo>
                  <a:lnTo>
                    <a:pt x="1061" y="3595"/>
                  </a:lnTo>
                  <a:lnTo>
                    <a:pt x="1066" y="3598"/>
                  </a:lnTo>
                  <a:lnTo>
                    <a:pt x="1073" y="3600"/>
                  </a:lnTo>
                  <a:lnTo>
                    <a:pt x="1078" y="3603"/>
                  </a:lnTo>
                  <a:lnTo>
                    <a:pt x="1080" y="3598"/>
                  </a:lnTo>
                  <a:lnTo>
                    <a:pt x="1084" y="3595"/>
                  </a:lnTo>
                  <a:lnTo>
                    <a:pt x="1092" y="3590"/>
                  </a:lnTo>
                  <a:lnTo>
                    <a:pt x="1092" y="3596"/>
                  </a:lnTo>
                  <a:lnTo>
                    <a:pt x="1095" y="3600"/>
                  </a:lnTo>
                  <a:lnTo>
                    <a:pt x="1099" y="3603"/>
                  </a:lnTo>
                  <a:lnTo>
                    <a:pt x="1106" y="3603"/>
                  </a:lnTo>
                  <a:lnTo>
                    <a:pt x="1140" y="3603"/>
                  </a:lnTo>
                  <a:lnTo>
                    <a:pt x="1140" y="3607"/>
                  </a:lnTo>
                  <a:lnTo>
                    <a:pt x="1143" y="3608"/>
                  </a:lnTo>
                  <a:lnTo>
                    <a:pt x="1150" y="3610"/>
                  </a:lnTo>
                  <a:lnTo>
                    <a:pt x="1157" y="3612"/>
                  </a:lnTo>
                  <a:lnTo>
                    <a:pt x="1159" y="3613"/>
                  </a:lnTo>
                  <a:lnTo>
                    <a:pt x="1160" y="3617"/>
                  </a:lnTo>
                  <a:lnTo>
                    <a:pt x="1165" y="3619"/>
                  </a:lnTo>
                  <a:lnTo>
                    <a:pt x="1170" y="3624"/>
                  </a:lnTo>
                  <a:lnTo>
                    <a:pt x="1176" y="3627"/>
                  </a:lnTo>
                  <a:lnTo>
                    <a:pt x="1181" y="3630"/>
                  </a:lnTo>
                  <a:lnTo>
                    <a:pt x="1182" y="3627"/>
                  </a:lnTo>
                  <a:lnTo>
                    <a:pt x="1184" y="3625"/>
                  </a:lnTo>
                  <a:lnTo>
                    <a:pt x="1191" y="3624"/>
                  </a:lnTo>
                  <a:lnTo>
                    <a:pt x="1208" y="3624"/>
                  </a:lnTo>
                  <a:lnTo>
                    <a:pt x="1210" y="3627"/>
                  </a:lnTo>
                  <a:lnTo>
                    <a:pt x="1213" y="3629"/>
                  </a:lnTo>
                  <a:lnTo>
                    <a:pt x="1217" y="3630"/>
                  </a:lnTo>
                  <a:lnTo>
                    <a:pt x="1222" y="3630"/>
                  </a:lnTo>
                  <a:lnTo>
                    <a:pt x="1223" y="3636"/>
                  </a:lnTo>
                  <a:lnTo>
                    <a:pt x="1228" y="3637"/>
                  </a:lnTo>
                  <a:lnTo>
                    <a:pt x="1235" y="3637"/>
                  </a:lnTo>
                  <a:lnTo>
                    <a:pt x="1242" y="3637"/>
                  </a:lnTo>
                  <a:lnTo>
                    <a:pt x="1246" y="3641"/>
                  </a:lnTo>
                  <a:lnTo>
                    <a:pt x="1251" y="3642"/>
                  </a:lnTo>
                  <a:lnTo>
                    <a:pt x="1263" y="3644"/>
                  </a:lnTo>
                  <a:lnTo>
                    <a:pt x="1290" y="3644"/>
                  </a:lnTo>
                  <a:lnTo>
                    <a:pt x="1290" y="3637"/>
                  </a:lnTo>
                  <a:lnTo>
                    <a:pt x="1290" y="3629"/>
                  </a:lnTo>
                  <a:lnTo>
                    <a:pt x="1288" y="3613"/>
                  </a:lnTo>
                  <a:lnTo>
                    <a:pt x="1288" y="3605"/>
                  </a:lnTo>
                  <a:lnTo>
                    <a:pt x="1290" y="3598"/>
                  </a:lnTo>
                  <a:lnTo>
                    <a:pt x="1292" y="3593"/>
                  </a:lnTo>
                  <a:lnTo>
                    <a:pt x="1297" y="3590"/>
                  </a:lnTo>
                  <a:lnTo>
                    <a:pt x="1309" y="3588"/>
                  </a:lnTo>
                  <a:lnTo>
                    <a:pt x="1317" y="3588"/>
                  </a:lnTo>
                  <a:lnTo>
                    <a:pt x="1336" y="3591"/>
                  </a:lnTo>
                  <a:lnTo>
                    <a:pt x="1353" y="3595"/>
                  </a:lnTo>
                  <a:lnTo>
                    <a:pt x="1362" y="3596"/>
                  </a:lnTo>
                  <a:lnTo>
                    <a:pt x="1372" y="3596"/>
                  </a:lnTo>
                  <a:lnTo>
                    <a:pt x="1374" y="3602"/>
                  </a:lnTo>
                  <a:lnTo>
                    <a:pt x="1377" y="3605"/>
                  </a:lnTo>
                  <a:lnTo>
                    <a:pt x="1382" y="3608"/>
                  </a:lnTo>
                  <a:lnTo>
                    <a:pt x="1386" y="3610"/>
                  </a:lnTo>
                  <a:lnTo>
                    <a:pt x="1398" y="3613"/>
                  </a:lnTo>
                  <a:lnTo>
                    <a:pt x="1406" y="3617"/>
                  </a:lnTo>
                  <a:lnTo>
                    <a:pt x="1416" y="3624"/>
                  </a:lnTo>
                  <a:lnTo>
                    <a:pt x="1425" y="3630"/>
                  </a:lnTo>
                  <a:lnTo>
                    <a:pt x="1435" y="3636"/>
                  </a:lnTo>
                  <a:lnTo>
                    <a:pt x="1440" y="3637"/>
                  </a:lnTo>
                  <a:lnTo>
                    <a:pt x="1447" y="3637"/>
                  </a:lnTo>
                  <a:lnTo>
                    <a:pt x="1454" y="3651"/>
                  </a:lnTo>
                  <a:lnTo>
                    <a:pt x="1461" y="3665"/>
                  </a:lnTo>
                  <a:lnTo>
                    <a:pt x="1471" y="3663"/>
                  </a:lnTo>
                  <a:lnTo>
                    <a:pt x="1478" y="3665"/>
                  </a:lnTo>
                  <a:lnTo>
                    <a:pt x="1491" y="3668"/>
                  </a:lnTo>
                  <a:lnTo>
                    <a:pt x="1505" y="3671"/>
                  </a:lnTo>
                  <a:lnTo>
                    <a:pt x="1513" y="3671"/>
                  </a:lnTo>
                  <a:lnTo>
                    <a:pt x="1522" y="3671"/>
                  </a:lnTo>
                  <a:lnTo>
                    <a:pt x="1522" y="3677"/>
                  </a:lnTo>
                  <a:lnTo>
                    <a:pt x="1522" y="3682"/>
                  </a:lnTo>
                  <a:lnTo>
                    <a:pt x="1527" y="3687"/>
                  </a:lnTo>
                  <a:lnTo>
                    <a:pt x="1529" y="3694"/>
                  </a:lnTo>
                  <a:lnTo>
                    <a:pt x="1531" y="3699"/>
                  </a:lnTo>
                  <a:lnTo>
                    <a:pt x="1529" y="3706"/>
                  </a:lnTo>
                  <a:lnTo>
                    <a:pt x="1583" y="3706"/>
                  </a:lnTo>
                  <a:lnTo>
                    <a:pt x="1583" y="3709"/>
                  </a:lnTo>
                  <a:lnTo>
                    <a:pt x="1585" y="3711"/>
                  </a:lnTo>
                  <a:lnTo>
                    <a:pt x="1590" y="3712"/>
                  </a:lnTo>
                  <a:lnTo>
                    <a:pt x="1604" y="3712"/>
                  </a:lnTo>
                  <a:lnTo>
                    <a:pt x="1604" y="3716"/>
                  </a:lnTo>
                  <a:lnTo>
                    <a:pt x="1606" y="3717"/>
                  </a:lnTo>
                  <a:lnTo>
                    <a:pt x="1611" y="3719"/>
                  </a:lnTo>
                  <a:lnTo>
                    <a:pt x="1616" y="3719"/>
                  </a:lnTo>
                  <a:lnTo>
                    <a:pt x="1621" y="3721"/>
                  </a:lnTo>
                  <a:lnTo>
                    <a:pt x="1629" y="3724"/>
                  </a:lnTo>
                  <a:lnTo>
                    <a:pt x="1638" y="3728"/>
                  </a:lnTo>
                  <a:lnTo>
                    <a:pt x="1645" y="3728"/>
                  </a:lnTo>
                  <a:lnTo>
                    <a:pt x="1652" y="3726"/>
                  </a:lnTo>
                  <a:lnTo>
                    <a:pt x="1652" y="3753"/>
                  </a:lnTo>
                  <a:lnTo>
                    <a:pt x="1653" y="3760"/>
                  </a:lnTo>
                  <a:lnTo>
                    <a:pt x="1652" y="3765"/>
                  </a:lnTo>
                  <a:lnTo>
                    <a:pt x="1650" y="3770"/>
                  </a:lnTo>
                  <a:lnTo>
                    <a:pt x="1648" y="3774"/>
                  </a:lnTo>
                  <a:lnTo>
                    <a:pt x="1641" y="3779"/>
                  </a:lnTo>
                  <a:lnTo>
                    <a:pt x="1640" y="3784"/>
                  </a:lnTo>
                  <a:lnTo>
                    <a:pt x="1638" y="3787"/>
                  </a:lnTo>
                  <a:lnTo>
                    <a:pt x="1640" y="3792"/>
                  </a:lnTo>
                  <a:lnTo>
                    <a:pt x="1641" y="3798"/>
                  </a:lnTo>
                  <a:lnTo>
                    <a:pt x="1645" y="3801"/>
                  </a:lnTo>
                  <a:lnTo>
                    <a:pt x="1645" y="3808"/>
                  </a:lnTo>
                  <a:lnTo>
                    <a:pt x="1655" y="3808"/>
                  </a:lnTo>
                  <a:lnTo>
                    <a:pt x="1664" y="3810"/>
                  </a:lnTo>
                  <a:lnTo>
                    <a:pt x="1669" y="3815"/>
                  </a:lnTo>
                  <a:lnTo>
                    <a:pt x="1672" y="3821"/>
                  </a:lnTo>
                  <a:lnTo>
                    <a:pt x="1679" y="3821"/>
                  </a:lnTo>
                  <a:lnTo>
                    <a:pt x="1686" y="3820"/>
                  </a:lnTo>
                  <a:lnTo>
                    <a:pt x="1698" y="3816"/>
                  </a:lnTo>
                  <a:lnTo>
                    <a:pt x="1710" y="3813"/>
                  </a:lnTo>
                  <a:lnTo>
                    <a:pt x="1718" y="3813"/>
                  </a:lnTo>
                  <a:lnTo>
                    <a:pt x="1727" y="3815"/>
                  </a:lnTo>
                  <a:lnTo>
                    <a:pt x="1728" y="3820"/>
                  </a:lnTo>
                  <a:lnTo>
                    <a:pt x="1730" y="3825"/>
                  </a:lnTo>
                  <a:lnTo>
                    <a:pt x="1733" y="3828"/>
                  </a:lnTo>
                  <a:lnTo>
                    <a:pt x="1733" y="3835"/>
                  </a:lnTo>
                  <a:lnTo>
                    <a:pt x="1733" y="3844"/>
                  </a:lnTo>
                  <a:lnTo>
                    <a:pt x="1737" y="3849"/>
                  </a:lnTo>
                  <a:lnTo>
                    <a:pt x="1742" y="3852"/>
                  </a:lnTo>
                  <a:lnTo>
                    <a:pt x="1747" y="3856"/>
                  </a:lnTo>
                  <a:lnTo>
                    <a:pt x="1749" y="3850"/>
                  </a:lnTo>
                  <a:lnTo>
                    <a:pt x="1754" y="3849"/>
                  </a:lnTo>
                  <a:lnTo>
                    <a:pt x="1761" y="3849"/>
                  </a:lnTo>
                  <a:lnTo>
                    <a:pt x="1768" y="3849"/>
                  </a:lnTo>
                  <a:lnTo>
                    <a:pt x="1769" y="3844"/>
                  </a:lnTo>
                  <a:lnTo>
                    <a:pt x="1774" y="3842"/>
                  </a:lnTo>
                  <a:lnTo>
                    <a:pt x="1781" y="3842"/>
                  </a:lnTo>
                  <a:lnTo>
                    <a:pt x="1788" y="3842"/>
                  </a:lnTo>
                  <a:lnTo>
                    <a:pt x="1790" y="3845"/>
                  </a:lnTo>
                  <a:lnTo>
                    <a:pt x="1791" y="3845"/>
                  </a:lnTo>
                  <a:lnTo>
                    <a:pt x="1803" y="3850"/>
                  </a:lnTo>
                  <a:lnTo>
                    <a:pt x="1817" y="3854"/>
                  </a:lnTo>
                  <a:lnTo>
                    <a:pt x="1822" y="3856"/>
                  </a:lnTo>
                  <a:lnTo>
                    <a:pt x="1831" y="3859"/>
                  </a:lnTo>
                  <a:lnTo>
                    <a:pt x="1838" y="3862"/>
                  </a:lnTo>
                  <a:lnTo>
                    <a:pt x="1851" y="3873"/>
                  </a:lnTo>
                  <a:lnTo>
                    <a:pt x="1863" y="3885"/>
                  </a:lnTo>
                  <a:lnTo>
                    <a:pt x="1877" y="3896"/>
                  </a:lnTo>
                  <a:lnTo>
                    <a:pt x="1884" y="3896"/>
                  </a:lnTo>
                  <a:lnTo>
                    <a:pt x="1885" y="3898"/>
                  </a:lnTo>
                  <a:lnTo>
                    <a:pt x="1885" y="3900"/>
                  </a:lnTo>
                  <a:lnTo>
                    <a:pt x="1887" y="3902"/>
                  </a:lnTo>
                  <a:lnTo>
                    <a:pt x="1891" y="3903"/>
                  </a:lnTo>
                  <a:lnTo>
                    <a:pt x="1897" y="3903"/>
                  </a:lnTo>
                  <a:lnTo>
                    <a:pt x="1904" y="3903"/>
                  </a:lnTo>
                  <a:lnTo>
                    <a:pt x="1911" y="3903"/>
                  </a:lnTo>
                  <a:lnTo>
                    <a:pt x="1916" y="3902"/>
                  </a:lnTo>
                  <a:lnTo>
                    <a:pt x="1920" y="3898"/>
                  </a:lnTo>
                  <a:lnTo>
                    <a:pt x="1923" y="3895"/>
                  </a:lnTo>
                  <a:lnTo>
                    <a:pt x="1930" y="3888"/>
                  </a:lnTo>
                  <a:lnTo>
                    <a:pt x="1933" y="3885"/>
                  </a:lnTo>
                  <a:lnTo>
                    <a:pt x="1938" y="3883"/>
                  </a:lnTo>
                  <a:lnTo>
                    <a:pt x="1947" y="3885"/>
                  </a:lnTo>
                  <a:lnTo>
                    <a:pt x="1954" y="3883"/>
                  </a:lnTo>
                  <a:lnTo>
                    <a:pt x="1966" y="3879"/>
                  </a:lnTo>
                  <a:lnTo>
                    <a:pt x="1976" y="3874"/>
                  </a:lnTo>
                  <a:lnTo>
                    <a:pt x="1986" y="3869"/>
                  </a:lnTo>
                  <a:lnTo>
                    <a:pt x="2000" y="3871"/>
                  </a:lnTo>
                  <a:lnTo>
                    <a:pt x="2012" y="3867"/>
                  </a:lnTo>
                  <a:lnTo>
                    <a:pt x="2022" y="3866"/>
                  </a:lnTo>
                  <a:lnTo>
                    <a:pt x="2034" y="3862"/>
                  </a:lnTo>
                  <a:lnTo>
                    <a:pt x="2035" y="3867"/>
                  </a:lnTo>
                  <a:lnTo>
                    <a:pt x="2041" y="3869"/>
                  </a:lnTo>
                  <a:lnTo>
                    <a:pt x="2047" y="3869"/>
                  </a:lnTo>
                  <a:lnTo>
                    <a:pt x="2054" y="3869"/>
                  </a:lnTo>
                  <a:lnTo>
                    <a:pt x="2061" y="3871"/>
                  </a:lnTo>
                  <a:lnTo>
                    <a:pt x="2066" y="3874"/>
                  </a:lnTo>
                  <a:lnTo>
                    <a:pt x="2078" y="3883"/>
                  </a:lnTo>
                  <a:lnTo>
                    <a:pt x="2083" y="3886"/>
                  </a:lnTo>
                  <a:lnTo>
                    <a:pt x="2090" y="3890"/>
                  </a:lnTo>
                  <a:lnTo>
                    <a:pt x="2099" y="3891"/>
                  </a:lnTo>
                  <a:lnTo>
                    <a:pt x="2109" y="3890"/>
                  </a:lnTo>
                  <a:lnTo>
                    <a:pt x="2112" y="3890"/>
                  </a:lnTo>
                  <a:lnTo>
                    <a:pt x="2114" y="3888"/>
                  </a:lnTo>
                  <a:lnTo>
                    <a:pt x="2116" y="3883"/>
                  </a:lnTo>
                  <a:lnTo>
                    <a:pt x="2116" y="3876"/>
                  </a:lnTo>
                  <a:lnTo>
                    <a:pt x="2112" y="3866"/>
                  </a:lnTo>
                  <a:lnTo>
                    <a:pt x="2105" y="3859"/>
                  </a:lnTo>
                  <a:lnTo>
                    <a:pt x="2100" y="3850"/>
                  </a:lnTo>
                  <a:lnTo>
                    <a:pt x="2095" y="3842"/>
                  </a:lnTo>
                  <a:lnTo>
                    <a:pt x="2092" y="3833"/>
                  </a:lnTo>
                  <a:lnTo>
                    <a:pt x="2088" y="3825"/>
                  </a:lnTo>
                  <a:lnTo>
                    <a:pt x="2085" y="3816"/>
                  </a:lnTo>
                  <a:lnTo>
                    <a:pt x="2081" y="3808"/>
                  </a:lnTo>
                  <a:lnTo>
                    <a:pt x="2081" y="3801"/>
                  </a:lnTo>
                  <a:lnTo>
                    <a:pt x="2083" y="3794"/>
                  </a:lnTo>
                  <a:lnTo>
                    <a:pt x="2090" y="3786"/>
                  </a:lnTo>
                  <a:lnTo>
                    <a:pt x="2092" y="3781"/>
                  </a:lnTo>
                  <a:lnTo>
                    <a:pt x="2095" y="3775"/>
                  </a:lnTo>
                  <a:lnTo>
                    <a:pt x="2095" y="3769"/>
                  </a:lnTo>
                  <a:lnTo>
                    <a:pt x="2095" y="3760"/>
                  </a:lnTo>
                  <a:lnTo>
                    <a:pt x="2099" y="3753"/>
                  </a:lnTo>
                  <a:lnTo>
                    <a:pt x="2100" y="3750"/>
                  </a:lnTo>
                  <a:lnTo>
                    <a:pt x="2102" y="3746"/>
                  </a:lnTo>
                  <a:lnTo>
                    <a:pt x="2102" y="3740"/>
                  </a:lnTo>
                  <a:lnTo>
                    <a:pt x="2102" y="3733"/>
                  </a:lnTo>
                  <a:lnTo>
                    <a:pt x="2105" y="3723"/>
                  </a:lnTo>
                  <a:lnTo>
                    <a:pt x="2109" y="3712"/>
                  </a:lnTo>
                  <a:lnTo>
                    <a:pt x="2109" y="3624"/>
                  </a:lnTo>
                  <a:lnTo>
                    <a:pt x="2112" y="3622"/>
                  </a:lnTo>
                  <a:lnTo>
                    <a:pt x="2116" y="3620"/>
                  </a:lnTo>
                  <a:lnTo>
                    <a:pt x="2117" y="3612"/>
                  </a:lnTo>
                  <a:lnTo>
                    <a:pt x="2119" y="3608"/>
                  </a:lnTo>
                  <a:lnTo>
                    <a:pt x="2121" y="3605"/>
                  </a:lnTo>
                  <a:lnTo>
                    <a:pt x="2124" y="3603"/>
                  </a:lnTo>
                  <a:lnTo>
                    <a:pt x="2129" y="3603"/>
                  </a:lnTo>
                  <a:lnTo>
                    <a:pt x="2136" y="3600"/>
                  </a:lnTo>
                  <a:lnTo>
                    <a:pt x="2141" y="3595"/>
                  </a:lnTo>
                  <a:lnTo>
                    <a:pt x="2146" y="3590"/>
                  </a:lnTo>
                  <a:lnTo>
                    <a:pt x="2150" y="3583"/>
                  </a:lnTo>
                  <a:lnTo>
                    <a:pt x="2162" y="3574"/>
                  </a:lnTo>
                  <a:lnTo>
                    <a:pt x="2172" y="3564"/>
                  </a:lnTo>
                  <a:lnTo>
                    <a:pt x="2182" y="3554"/>
                  </a:lnTo>
                  <a:lnTo>
                    <a:pt x="2191" y="3542"/>
                  </a:lnTo>
                  <a:lnTo>
                    <a:pt x="2201" y="3542"/>
                  </a:lnTo>
                  <a:lnTo>
                    <a:pt x="2211" y="3542"/>
                  </a:lnTo>
                  <a:lnTo>
                    <a:pt x="2228" y="3538"/>
                  </a:lnTo>
                  <a:lnTo>
                    <a:pt x="2245" y="3535"/>
                  </a:lnTo>
                  <a:lnTo>
                    <a:pt x="2255" y="3533"/>
                  </a:lnTo>
                  <a:lnTo>
                    <a:pt x="2266" y="3535"/>
                  </a:lnTo>
                  <a:lnTo>
                    <a:pt x="2267" y="3535"/>
                  </a:lnTo>
                  <a:lnTo>
                    <a:pt x="2276" y="3535"/>
                  </a:lnTo>
                  <a:lnTo>
                    <a:pt x="2283" y="3535"/>
                  </a:lnTo>
                  <a:lnTo>
                    <a:pt x="2286" y="3532"/>
                  </a:lnTo>
                  <a:lnTo>
                    <a:pt x="2290" y="3528"/>
                  </a:lnTo>
                  <a:lnTo>
                    <a:pt x="2296" y="3520"/>
                  </a:lnTo>
                  <a:lnTo>
                    <a:pt x="2300" y="3515"/>
                  </a:lnTo>
                  <a:lnTo>
                    <a:pt x="2307" y="3511"/>
                  </a:lnTo>
                  <a:lnTo>
                    <a:pt x="2310" y="3509"/>
                  </a:lnTo>
                  <a:lnTo>
                    <a:pt x="2315" y="3508"/>
                  </a:lnTo>
                  <a:lnTo>
                    <a:pt x="2320" y="3504"/>
                  </a:lnTo>
                  <a:lnTo>
                    <a:pt x="2325" y="3501"/>
                  </a:lnTo>
                  <a:lnTo>
                    <a:pt x="2327" y="3494"/>
                  </a:lnTo>
                  <a:lnTo>
                    <a:pt x="2334" y="3494"/>
                  </a:lnTo>
                  <a:lnTo>
                    <a:pt x="2341" y="3494"/>
                  </a:lnTo>
                  <a:lnTo>
                    <a:pt x="2353" y="3489"/>
                  </a:lnTo>
                  <a:lnTo>
                    <a:pt x="2358" y="3485"/>
                  </a:lnTo>
                  <a:lnTo>
                    <a:pt x="2361" y="3480"/>
                  </a:lnTo>
                  <a:lnTo>
                    <a:pt x="2368" y="3482"/>
                  </a:lnTo>
                  <a:lnTo>
                    <a:pt x="2372" y="3482"/>
                  </a:lnTo>
                  <a:lnTo>
                    <a:pt x="2380" y="3479"/>
                  </a:lnTo>
                  <a:lnTo>
                    <a:pt x="2385" y="3474"/>
                  </a:lnTo>
                  <a:lnTo>
                    <a:pt x="2390" y="3474"/>
                  </a:lnTo>
                  <a:lnTo>
                    <a:pt x="2395" y="3474"/>
                  </a:lnTo>
                  <a:lnTo>
                    <a:pt x="2402" y="3463"/>
                  </a:lnTo>
                  <a:lnTo>
                    <a:pt x="2406" y="3458"/>
                  </a:lnTo>
                  <a:lnTo>
                    <a:pt x="2411" y="3455"/>
                  </a:lnTo>
                  <a:lnTo>
                    <a:pt x="2414" y="3453"/>
                  </a:lnTo>
                  <a:lnTo>
                    <a:pt x="2418" y="3455"/>
                  </a:lnTo>
                  <a:lnTo>
                    <a:pt x="2423" y="3455"/>
                  </a:lnTo>
                  <a:lnTo>
                    <a:pt x="2431" y="3451"/>
                  </a:lnTo>
                  <a:lnTo>
                    <a:pt x="2447" y="3439"/>
                  </a:lnTo>
                  <a:lnTo>
                    <a:pt x="2450" y="3439"/>
                  </a:lnTo>
                  <a:lnTo>
                    <a:pt x="2459" y="3441"/>
                  </a:lnTo>
                  <a:lnTo>
                    <a:pt x="2465" y="3444"/>
                  </a:lnTo>
                  <a:lnTo>
                    <a:pt x="2469" y="3450"/>
                  </a:lnTo>
                  <a:lnTo>
                    <a:pt x="2472" y="3456"/>
                  </a:lnTo>
                  <a:lnTo>
                    <a:pt x="2474" y="3460"/>
                  </a:lnTo>
                  <a:lnTo>
                    <a:pt x="2479" y="3468"/>
                  </a:lnTo>
                  <a:lnTo>
                    <a:pt x="2482" y="3475"/>
                  </a:lnTo>
                  <a:lnTo>
                    <a:pt x="2489" y="3482"/>
                  </a:lnTo>
                  <a:lnTo>
                    <a:pt x="2498" y="3487"/>
                  </a:lnTo>
                  <a:lnTo>
                    <a:pt x="2499" y="3487"/>
                  </a:lnTo>
                  <a:lnTo>
                    <a:pt x="2511" y="3487"/>
                  </a:lnTo>
                  <a:lnTo>
                    <a:pt x="2513" y="3491"/>
                  </a:lnTo>
                  <a:lnTo>
                    <a:pt x="2517" y="3492"/>
                  </a:lnTo>
                  <a:lnTo>
                    <a:pt x="2525" y="3494"/>
                  </a:lnTo>
                  <a:lnTo>
                    <a:pt x="2528" y="3496"/>
                  </a:lnTo>
                  <a:lnTo>
                    <a:pt x="2532" y="3497"/>
                  </a:lnTo>
                  <a:lnTo>
                    <a:pt x="2534" y="3501"/>
                  </a:lnTo>
                  <a:lnTo>
                    <a:pt x="2539" y="3501"/>
                  </a:lnTo>
                  <a:lnTo>
                    <a:pt x="2551" y="3499"/>
                  </a:lnTo>
                  <a:lnTo>
                    <a:pt x="2559" y="3499"/>
                  </a:lnTo>
                  <a:lnTo>
                    <a:pt x="2578" y="3503"/>
                  </a:lnTo>
                  <a:lnTo>
                    <a:pt x="2595" y="3506"/>
                  </a:lnTo>
                  <a:lnTo>
                    <a:pt x="2603" y="3508"/>
                  </a:lnTo>
                  <a:lnTo>
                    <a:pt x="2614" y="3508"/>
                  </a:lnTo>
                  <a:lnTo>
                    <a:pt x="2614" y="3549"/>
                  </a:lnTo>
                  <a:lnTo>
                    <a:pt x="2629" y="3554"/>
                  </a:lnTo>
                  <a:lnTo>
                    <a:pt x="2644" y="3559"/>
                  </a:lnTo>
                  <a:lnTo>
                    <a:pt x="2661" y="3562"/>
                  </a:lnTo>
                  <a:lnTo>
                    <a:pt x="2682" y="3562"/>
                  </a:lnTo>
                  <a:lnTo>
                    <a:pt x="2682" y="3552"/>
                  </a:lnTo>
                  <a:lnTo>
                    <a:pt x="2687" y="3554"/>
                  </a:lnTo>
                  <a:lnTo>
                    <a:pt x="2692" y="3555"/>
                  </a:lnTo>
                  <a:lnTo>
                    <a:pt x="2696" y="3555"/>
                  </a:lnTo>
                  <a:lnTo>
                    <a:pt x="2697" y="3561"/>
                  </a:lnTo>
                  <a:lnTo>
                    <a:pt x="2699" y="3562"/>
                  </a:lnTo>
                  <a:lnTo>
                    <a:pt x="2702" y="3562"/>
                  </a:lnTo>
                  <a:lnTo>
                    <a:pt x="2708" y="3562"/>
                  </a:lnTo>
                  <a:lnTo>
                    <a:pt x="2711" y="3562"/>
                  </a:lnTo>
                  <a:lnTo>
                    <a:pt x="2713" y="3561"/>
                  </a:lnTo>
                  <a:lnTo>
                    <a:pt x="2714" y="3557"/>
                  </a:lnTo>
                  <a:lnTo>
                    <a:pt x="2716" y="3550"/>
                  </a:lnTo>
                  <a:lnTo>
                    <a:pt x="2718" y="3544"/>
                  </a:lnTo>
                  <a:lnTo>
                    <a:pt x="2718" y="3537"/>
                  </a:lnTo>
                  <a:lnTo>
                    <a:pt x="2721" y="3530"/>
                  </a:lnTo>
                  <a:lnTo>
                    <a:pt x="2723" y="3528"/>
                  </a:lnTo>
                  <a:lnTo>
                    <a:pt x="2726" y="3526"/>
                  </a:lnTo>
                  <a:lnTo>
                    <a:pt x="2731" y="3526"/>
                  </a:lnTo>
                  <a:lnTo>
                    <a:pt x="2736" y="3528"/>
                  </a:lnTo>
                  <a:lnTo>
                    <a:pt x="2740" y="3532"/>
                  </a:lnTo>
                  <a:lnTo>
                    <a:pt x="2742" y="3537"/>
                  </a:lnTo>
                  <a:lnTo>
                    <a:pt x="2743" y="3549"/>
                  </a:lnTo>
                  <a:lnTo>
                    <a:pt x="2745" y="3561"/>
                  </a:lnTo>
                  <a:lnTo>
                    <a:pt x="2747" y="3566"/>
                  </a:lnTo>
                  <a:lnTo>
                    <a:pt x="2750" y="3569"/>
                  </a:lnTo>
                  <a:lnTo>
                    <a:pt x="2762" y="3571"/>
                  </a:lnTo>
                  <a:lnTo>
                    <a:pt x="2772" y="3574"/>
                  </a:lnTo>
                  <a:lnTo>
                    <a:pt x="2791" y="3583"/>
                  </a:lnTo>
                  <a:lnTo>
                    <a:pt x="2798" y="3583"/>
                  </a:lnTo>
                  <a:lnTo>
                    <a:pt x="2805" y="3581"/>
                  </a:lnTo>
                  <a:lnTo>
                    <a:pt x="2817" y="3578"/>
                  </a:lnTo>
                  <a:lnTo>
                    <a:pt x="2829" y="3574"/>
                  </a:lnTo>
                  <a:lnTo>
                    <a:pt x="2837" y="3574"/>
                  </a:lnTo>
                  <a:lnTo>
                    <a:pt x="2846" y="3576"/>
                  </a:lnTo>
                  <a:lnTo>
                    <a:pt x="2846" y="3593"/>
                  </a:lnTo>
                  <a:lnTo>
                    <a:pt x="2847" y="3603"/>
                  </a:lnTo>
                  <a:lnTo>
                    <a:pt x="2849" y="3612"/>
                  </a:lnTo>
                  <a:lnTo>
                    <a:pt x="2847" y="3617"/>
                  </a:lnTo>
                  <a:lnTo>
                    <a:pt x="2846" y="3624"/>
                  </a:lnTo>
                  <a:lnTo>
                    <a:pt x="2847" y="3630"/>
                  </a:lnTo>
                  <a:lnTo>
                    <a:pt x="2853" y="3634"/>
                  </a:lnTo>
                  <a:lnTo>
                    <a:pt x="2858" y="3637"/>
                  </a:lnTo>
                  <a:lnTo>
                    <a:pt x="2865" y="3639"/>
                  </a:lnTo>
                  <a:lnTo>
                    <a:pt x="2880" y="3641"/>
                  </a:lnTo>
                  <a:lnTo>
                    <a:pt x="2887" y="3642"/>
                  </a:lnTo>
                  <a:lnTo>
                    <a:pt x="2894" y="3644"/>
                  </a:lnTo>
                  <a:lnTo>
                    <a:pt x="2914" y="3644"/>
                  </a:lnTo>
                  <a:lnTo>
                    <a:pt x="2919" y="3653"/>
                  </a:lnTo>
                  <a:lnTo>
                    <a:pt x="2929" y="3659"/>
                  </a:lnTo>
                  <a:lnTo>
                    <a:pt x="2941" y="3663"/>
                  </a:lnTo>
                  <a:lnTo>
                    <a:pt x="2955" y="3665"/>
                  </a:lnTo>
                  <a:lnTo>
                    <a:pt x="2958" y="3673"/>
                  </a:lnTo>
                  <a:lnTo>
                    <a:pt x="2962" y="3682"/>
                  </a:lnTo>
                  <a:lnTo>
                    <a:pt x="2965" y="3683"/>
                  </a:lnTo>
                  <a:lnTo>
                    <a:pt x="2970" y="3685"/>
                  </a:lnTo>
                  <a:lnTo>
                    <a:pt x="2975" y="3687"/>
                  </a:lnTo>
                  <a:lnTo>
                    <a:pt x="2982" y="3685"/>
                  </a:lnTo>
                  <a:lnTo>
                    <a:pt x="2986" y="3688"/>
                  </a:lnTo>
                  <a:lnTo>
                    <a:pt x="2987" y="3694"/>
                  </a:lnTo>
                  <a:lnTo>
                    <a:pt x="2989" y="3706"/>
                  </a:lnTo>
                  <a:lnTo>
                    <a:pt x="2991" y="3711"/>
                  </a:lnTo>
                  <a:lnTo>
                    <a:pt x="2994" y="3714"/>
                  </a:lnTo>
                  <a:lnTo>
                    <a:pt x="2998" y="3717"/>
                  </a:lnTo>
                  <a:lnTo>
                    <a:pt x="3003" y="3719"/>
                  </a:lnTo>
                  <a:lnTo>
                    <a:pt x="3008" y="3721"/>
                  </a:lnTo>
                  <a:lnTo>
                    <a:pt x="3010" y="3723"/>
                  </a:lnTo>
                  <a:lnTo>
                    <a:pt x="3010" y="3726"/>
                  </a:lnTo>
                  <a:lnTo>
                    <a:pt x="3023" y="3726"/>
                  </a:lnTo>
                  <a:lnTo>
                    <a:pt x="3025" y="3721"/>
                  </a:lnTo>
                  <a:lnTo>
                    <a:pt x="3027" y="3719"/>
                  </a:lnTo>
                  <a:lnTo>
                    <a:pt x="3030" y="3719"/>
                  </a:lnTo>
                  <a:lnTo>
                    <a:pt x="3032" y="3714"/>
                  </a:lnTo>
                  <a:lnTo>
                    <a:pt x="3033" y="3712"/>
                  </a:lnTo>
                  <a:lnTo>
                    <a:pt x="3037" y="3712"/>
                  </a:lnTo>
                  <a:lnTo>
                    <a:pt x="3044" y="3711"/>
                  </a:lnTo>
                  <a:lnTo>
                    <a:pt x="3050" y="3709"/>
                  </a:lnTo>
                  <a:lnTo>
                    <a:pt x="3056" y="3706"/>
                  </a:lnTo>
                  <a:lnTo>
                    <a:pt x="3064" y="3706"/>
                  </a:lnTo>
                  <a:lnTo>
                    <a:pt x="3064" y="3711"/>
                  </a:lnTo>
                  <a:lnTo>
                    <a:pt x="3068" y="3714"/>
                  </a:lnTo>
                  <a:lnTo>
                    <a:pt x="3071" y="3716"/>
                  </a:lnTo>
                  <a:lnTo>
                    <a:pt x="3076" y="3717"/>
                  </a:lnTo>
                  <a:lnTo>
                    <a:pt x="3079" y="3719"/>
                  </a:lnTo>
                  <a:lnTo>
                    <a:pt x="3083" y="3723"/>
                  </a:lnTo>
                  <a:lnTo>
                    <a:pt x="3085" y="3726"/>
                  </a:lnTo>
                  <a:lnTo>
                    <a:pt x="3085" y="3733"/>
                  </a:lnTo>
                  <a:lnTo>
                    <a:pt x="3090" y="3734"/>
                  </a:lnTo>
                  <a:lnTo>
                    <a:pt x="3091" y="3736"/>
                  </a:lnTo>
                  <a:lnTo>
                    <a:pt x="3091" y="3740"/>
                  </a:lnTo>
                  <a:lnTo>
                    <a:pt x="3095" y="3741"/>
                  </a:lnTo>
                  <a:lnTo>
                    <a:pt x="3098" y="3743"/>
                  </a:lnTo>
                  <a:lnTo>
                    <a:pt x="3100" y="3746"/>
                  </a:lnTo>
                  <a:lnTo>
                    <a:pt x="3105" y="3746"/>
                  </a:lnTo>
                  <a:lnTo>
                    <a:pt x="3110" y="3748"/>
                  </a:lnTo>
                  <a:lnTo>
                    <a:pt x="3112" y="3750"/>
                  </a:lnTo>
                  <a:lnTo>
                    <a:pt x="3112" y="3753"/>
                  </a:lnTo>
                  <a:lnTo>
                    <a:pt x="3117" y="3757"/>
                  </a:lnTo>
                  <a:lnTo>
                    <a:pt x="3124" y="3758"/>
                  </a:lnTo>
                  <a:lnTo>
                    <a:pt x="3131" y="3760"/>
                  </a:lnTo>
                  <a:lnTo>
                    <a:pt x="3139" y="3760"/>
                  </a:lnTo>
                  <a:lnTo>
                    <a:pt x="3141" y="3755"/>
                  </a:lnTo>
                  <a:lnTo>
                    <a:pt x="3143" y="3753"/>
                  </a:lnTo>
                  <a:lnTo>
                    <a:pt x="3146" y="3753"/>
                  </a:lnTo>
                  <a:lnTo>
                    <a:pt x="3153" y="3753"/>
                  </a:lnTo>
                  <a:lnTo>
                    <a:pt x="3154" y="3748"/>
                  </a:lnTo>
                  <a:lnTo>
                    <a:pt x="3154" y="3745"/>
                  </a:lnTo>
                  <a:lnTo>
                    <a:pt x="3153" y="3743"/>
                  </a:lnTo>
                  <a:lnTo>
                    <a:pt x="3151" y="3741"/>
                  </a:lnTo>
                  <a:lnTo>
                    <a:pt x="3146" y="3740"/>
                  </a:lnTo>
                  <a:lnTo>
                    <a:pt x="3139" y="3740"/>
                  </a:lnTo>
                  <a:lnTo>
                    <a:pt x="3132" y="3740"/>
                  </a:lnTo>
                  <a:lnTo>
                    <a:pt x="3127" y="3738"/>
                  </a:lnTo>
                  <a:lnTo>
                    <a:pt x="3125" y="3736"/>
                  </a:lnTo>
                  <a:lnTo>
                    <a:pt x="3124" y="3734"/>
                  </a:lnTo>
                  <a:lnTo>
                    <a:pt x="3124" y="3731"/>
                  </a:lnTo>
                  <a:lnTo>
                    <a:pt x="3125" y="3726"/>
                  </a:lnTo>
                  <a:lnTo>
                    <a:pt x="3124" y="3719"/>
                  </a:lnTo>
                  <a:lnTo>
                    <a:pt x="3125" y="3716"/>
                  </a:lnTo>
                  <a:lnTo>
                    <a:pt x="3127" y="3712"/>
                  </a:lnTo>
                  <a:lnTo>
                    <a:pt x="3132" y="3712"/>
                  </a:lnTo>
                  <a:lnTo>
                    <a:pt x="3143" y="3712"/>
                  </a:lnTo>
                  <a:lnTo>
                    <a:pt x="3153" y="3712"/>
                  </a:lnTo>
                  <a:lnTo>
                    <a:pt x="3156" y="3714"/>
                  </a:lnTo>
                  <a:lnTo>
                    <a:pt x="3160" y="3716"/>
                  </a:lnTo>
                  <a:lnTo>
                    <a:pt x="3165" y="3721"/>
                  </a:lnTo>
                  <a:lnTo>
                    <a:pt x="3166" y="3724"/>
                  </a:lnTo>
                  <a:lnTo>
                    <a:pt x="3170" y="3726"/>
                  </a:lnTo>
                  <a:lnTo>
                    <a:pt x="3173" y="3728"/>
                  </a:lnTo>
                  <a:lnTo>
                    <a:pt x="3180" y="3726"/>
                  </a:lnTo>
                  <a:lnTo>
                    <a:pt x="3185" y="3726"/>
                  </a:lnTo>
                  <a:lnTo>
                    <a:pt x="3187" y="3723"/>
                  </a:lnTo>
                  <a:lnTo>
                    <a:pt x="3187" y="3712"/>
                  </a:lnTo>
                  <a:lnTo>
                    <a:pt x="3187" y="3709"/>
                  </a:lnTo>
                  <a:lnTo>
                    <a:pt x="3189" y="3706"/>
                  </a:lnTo>
                  <a:lnTo>
                    <a:pt x="3194" y="3704"/>
                  </a:lnTo>
                  <a:lnTo>
                    <a:pt x="3201" y="3706"/>
                  </a:lnTo>
                  <a:lnTo>
                    <a:pt x="3202" y="3700"/>
                  </a:lnTo>
                  <a:lnTo>
                    <a:pt x="3204" y="3699"/>
                  </a:lnTo>
                  <a:lnTo>
                    <a:pt x="3207" y="3699"/>
                  </a:lnTo>
                  <a:lnTo>
                    <a:pt x="3235" y="3699"/>
                  </a:lnTo>
                  <a:lnTo>
                    <a:pt x="3247" y="3697"/>
                  </a:lnTo>
                  <a:lnTo>
                    <a:pt x="3252" y="3695"/>
                  </a:lnTo>
                  <a:lnTo>
                    <a:pt x="3255" y="3692"/>
                  </a:lnTo>
                  <a:lnTo>
                    <a:pt x="3267" y="3692"/>
                  </a:lnTo>
                  <a:lnTo>
                    <a:pt x="3279" y="3692"/>
                  </a:lnTo>
                  <a:lnTo>
                    <a:pt x="3289" y="3690"/>
                  </a:lnTo>
                  <a:lnTo>
                    <a:pt x="3296" y="3685"/>
                  </a:lnTo>
                  <a:lnTo>
                    <a:pt x="3298" y="3680"/>
                  </a:lnTo>
                  <a:lnTo>
                    <a:pt x="3299" y="3678"/>
                  </a:lnTo>
                  <a:lnTo>
                    <a:pt x="3303" y="3678"/>
                  </a:lnTo>
                  <a:lnTo>
                    <a:pt x="3298" y="3670"/>
                  </a:lnTo>
                  <a:lnTo>
                    <a:pt x="3296" y="3665"/>
                  </a:lnTo>
                  <a:lnTo>
                    <a:pt x="3296" y="3658"/>
                  </a:lnTo>
                  <a:lnTo>
                    <a:pt x="3303" y="3654"/>
                  </a:lnTo>
                  <a:lnTo>
                    <a:pt x="3310" y="3651"/>
                  </a:lnTo>
                  <a:lnTo>
                    <a:pt x="3308" y="3648"/>
                  </a:lnTo>
                  <a:lnTo>
                    <a:pt x="3306" y="3644"/>
                  </a:lnTo>
                  <a:lnTo>
                    <a:pt x="3303" y="3641"/>
                  </a:lnTo>
                  <a:lnTo>
                    <a:pt x="3303" y="3637"/>
                  </a:lnTo>
                  <a:lnTo>
                    <a:pt x="3298" y="3636"/>
                  </a:lnTo>
                  <a:lnTo>
                    <a:pt x="3296" y="3634"/>
                  </a:lnTo>
                  <a:lnTo>
                    <a:pt x="3296" y="3630"/>
                  </a:lnTo>
                  <a:lnTo>
                    <a:pt x="3296" y="3625"/>
                  </a:lnTo>
                  <a:lnTo>
                    <a:pt x="3298" y="3622"/>
                  </a:lnTo>
                  <a:lnTo>
                    <a:pt x="3301" y="3620"/>
                  </a:lnTo>
                  <a:lnTo>
                    <a:pt x="3305" y="3619"/>
                  </a:lnTo>
                  <a:lnTo>
                    <a:pt x="3313" y="3617"/>
                  </a:lnTo>
                  <a:lnTo>
                    <a:pt x="3315" y="3613"/>
                  </a:lnTo>
                  <a:lnTo>
                    <a:pt x="3316" y="3610"/>
                  </a:lnTo>
                  <a:lnTo>
                    <a:pt x="3318" y="3605"/>
                  </a:lnTo>
                  <a:lnTo>
                    <a:pt x="3320" y="3603"/>
                  </a:lnTo>
                  <a:lnTo>
                    <a:pt x="3323" y="3603"/>
                  </a:lnTo>
                  <a:lnTo>
                    <a:pt x="3323" y="3596"/>
                  </a:lnTo>
                  <a:lnTo>
                    <a:pt x="3323" y="3593"/>
                  </a:lnTo>
                  <a:lnTo>
                    <a:pt x="3327" y="3591"/>
                  </a:lnTo>
                  <a:lnTo>
                    <a:pt x="3328" y="3593"/>
                  </a:lnTo>
                  <a:lnTo>
                    <a:pt x="3330" y="3596"/>
                  </a:lnTo>
                  <a:lnTo>
                    <a:pt x="3347" y="3596"/>
                  </a:lnTo>
                  <a:lnTo>
                    <a:pt x="3361" y="3595"/>
                  </a:lnTo>
                  <a:lnTo>
                    <a:pt x="3373" y="3590"/>
                  </a:lnTo>
                  <a:lnTo>
                    <a:pt x="3381" y="3583"/>
                  </a:lnTo>
                  <a:lnTo>
                    <a:pt x="3388" y="3574"/>
                  </a:lnTo>
                  <a:lnTo>
                    <a:pt x="3395" y="3564"/>
                  </a:lnTo>
                  <a:lnTo>
                    <a:pt x="3405" y="3542"/>
                  </a:lnTo>
                  <a:lnTo>
                    <a:pt x="3439" y="3542"/>
                  </a:lnTo>
                  <a:lnTo>
                    <a:pt x="3441" y="3542"/>
                  </a:lnTo>
                  <a:lnTo>
                    <a:pt x="3443" y="3540"/>
                  </a:lnTo>
                  <a:lnTo>
                    <a:pt x="3445" y="3537"/>
                  </a:lnTo>
                  <a:lnTo>
                    <a:pt x="3445" y="3532"/>
                  </a:lnTo>
                  <a:lnTo>
                    <a:pt x="3446" y="3528"/>
                  </a:lnTo>
                  <a:lnTo>
                    <a:pt x="3450" y="3528"/>
                  </a:lnTo>
                  <a:lnTo>
                    <a:pt x="3453" y="3528"/>
                  </a:lnTo>
                  <a:lnTo>
                    <a:pt x="3453" y="3525"/>
                  </a:lnTo>
                  <a:lnTo>
                    <a:pt x="3453" y="3521"/>
                  </a:lnTo>
                  <a:lnTo>
                    <a:pt x="3458" y="3513"/>
                  </a:lnTo>
                  <a:lnTo>
                    <a:pt x="3460" y="3508"/>
                  </a:lnTo>
                  <a:lnTo>
                    <a:pt x="3460" y="3501"/>
                  </a:lnTo>
                  <a:lnTo>
                    <a:pt x="3463" y="3501"/>
                  </a:lnTo>
                  <a:lnTo>
                    <a:pt x="3465" y="3499"/>
                  </a:lnTo>
                  <a:lnTo>
                    <a:pt x="3467" y="3494"/>
                  </a:lnTo>
                  <a:lnTo>
                    <a:pt x="3474" y="3496"/>
                  </a:lnTo>
                  <a:lnTo>
                    <a:pt x="3479" y="3494"/>
                  </a:lnTo>
                  <a:lnTo>
                    <a:pt x="3484" y="3492"/>
                  </a:lnTo>
                  <a:lnTo>
                    <a:pt x="3487" y="3491"/>
                  </a:lnTo>
                  <a:lnTo>
                    <a:pt x="3492" y="3484"/>
                  </a:lnTo>
                  <a:lnTo>
                    <a:pt x="3496" y="3482"/>
                  </a:lnTo>
                  <a:lnTo>
                    <a:pt x="3501" y="3480"/>
                  </a:lnTo>
                  <a:lnTo>
                    <a:pt x="3509" y="3479"/>
                  </a:lnTo>
                  <a:lnTo>
                    <a:pt x="3518" y="3477"/>
                  </a:lnTo>
                  <a:lnTo>
                    <a:pt x="3523" y="3472"/>
                  </a:lnTo>
                  <a:lnTo>
                    <a:pt x="3528" y="3467"/>
                  </a:lnTo>
                  <a:lnTo>
                    <a:pt x="3532" y="3467"/>
                  </a:lnTo>
                  <a:lnTo>
                    <a:pt x="3538" y="3467"/>
                  </a:lnTo>
                  <a:lnTo>
                    <a:pt x="3549" y="3467"/>
                  </a:lnTo>
                  <a:lnTo>
                    <a:pt x="3554" y="3468"/>
                  </a:lnTo>
                  <a:lnTo>
                    <a:pt x="3559" y="3467"/>
                  </a:lnTo>
                  <a:lnTo>
                    <a:pt x="3562" y="3465"/>
                  </a:lnTo>
                  <a:lnTo>
                    <a:pt x="3562" y="3460"/>
                  </a:lnTo>
                  <a:lnTo>
                    <a:pt x="3566" y="3451"/>
                  </a:lnTo>
                  <a:lnTo>
                    <a:pt x="3567" y="3441"/>
                  </a:lnTo>
                  <a:lnTo>
                    <a:pt x="3569" y="3421"/>
                  </a:lnTo>
                  <a:lnTo>
                    <a:pt x="3569" y="3378"/>
                  </a:lnTo>
                  <a:lnTo>
                    <a:pt x="3574" y="3376"/>
                  </a:lnTo>
                  <a:lnTo>
                    <a:pt x="3576" y="3371"/>
                  </a:lnTo>
                  <a:lnTo>
                    <a:pt x="3576" y="3364"/>
                  </a:lnTo>
                  <a:lnTo>
                    <a:pt x="3576" y="3357"/>
                  </a:lnTo>
                  <a:lnTo>
                    <a:pt x="3584" y="3352"/>
                  </a:lnTo>
                  <a:lnTo>
                    <a:pt x="3591" y="3345"/>
                  </a:lnTo>
                  <a:lnTo>
                    <a:pt x="3598" y="3339"/>
                  </a:lnTo>
                  <a:lnTo>
                    <a:pt x="3603" y="3330"/>
                  </a:lnTo>
                  <a:lnTo>
                    <a:pt x="3608" y="3328"/>
                  </a:lnTo>
                  <a:lnTo>
                    <a:pt x="3612" y="3327"/>
                  </a:lnTo>
                  <a:lnTo>
                    <a:pt x="3615" y="3322"/>
                  </a:lnTo>
                  <a:lnTo>
                    <a:pt x="3617" y="3317"/>
                  </a:lnTo>
                  <a:lnTo>
                    <a:pt x="3617" y="3303"/>
                  </a:lnTo>
                  <a:lnTo>
                    <a:pt x="3617" y="3289"/>
                  </a:lnTo>
                  <a:lnTo>
                    <a:pt x="3608" y="3284"/>
                  </a:lnTo>
                  <a:lnTo>
                    <a:pt x="3603" y="3282"/>
                  </a:lnTo>
                  <a:lnTo>
                    <a:pt x="3596" y="3282"/>
                  </a:lnTo>
                  <a:lnTo>
                    <a:pt x="3583" y="3284"/>
                  </a:lnTo>
                  <a:lnTo>
                    <a:pt x="3572" y="3289"/>
                  </a:lnTo>
                  <a:lnTo>
                    <a:pt x="3561" y="3294"/>
                  </a:lnTo>
                  <a:lnTo>
                    <a:pt x="3549" y="3296"/>
                  </a:lnTo>
                  <a:lnTo>
                    <a:pt x="3537" y="3296"/>
                  </a:lnTo>
                  <a:lnTo>
                    <a:pt x="3526" y="3294"/>
                  </a:lnTo>
                  <a:lnTo>
                    <a:pt x="3508" y="3289"/>
                  </a:lnTo>
                  <a:lnTo>
                    <a:pt x="3491" y="3286"/>
                  </a:lnTo>
                  <a:lnTo>
                    <a:pt x="3484" y="3282"/>
                  </a:lnTo>
                  <a:lnTo>
                    <a:pt x="3482" y="3279"/>
                  </a:lnTo>
                  <a:lnTo>
                    <a:pt x="3480" y="3276"/>
                  </a:lnTo>
                  <a:lnTo>
                    <a:pt x="3446" y="3276"/>
                  </a:lnTo>
                  <a:lnTo>
                    <a:pt x="3443" y="3269"/>
                  </a:lnTo>
                  <a:lnTo>
                    <a:pt x="3438" y="3264"/>
                  </a:lnTo>
                  <a:lnTo>
                    <a:pt x="3433" y="3259"/>
                  </a:lnTo>
                  <a:lnTo>
                    <a:pt x="3426" y="3255"/>
                  </a:lnTo>
                  <a:lnTo>
                    <a:pt x="3422" y="3250"/>
                  </a:lnTo>
                  <a:lnTo>
                    <a:pt x="3421" y="3243"/>
                  </a:lnTo>
                  <a:lnTo>
                    <a:pt x="3417" y="3238"/>
                  </a:lnTo>
                  <a:lnTo>
                    <a:pt x="3416" y="3236"/>
                  </a:lnTo>
                  <a:lnTo>
                    <a:pt x="3412" y="3235"/>
                  </a:lnTo>
                  <a:lnTo>
                    <a:pt x="3410" y="3231"/>
                  </a:lnTo>
                  <a:lnTo>
                    <a:pt x="3409" y="3228"/>
                  </a:lnTo>
                  <a:lnTo>
                    <a:pt x="3407" y="3224"/>
                  </a:lnTo>
                  <a:lnTo>
                    <a:pt x="3405" y="3221"/>
                  </a:lnTo>
                  <a:lnTo>
                    <a:pt x="3398" y="3218"/>
                  </a:lnTo>
                  <a:lnTo>
                    <a:pt x="3395" y="3216"/>
                  </a:lnTo>
                  <a:lnTo>
                    <a:pt x="3392" y="3214"/>
                  </a:lnTo>
                  <a:lnTo>
                    <a:pt x="3388" y="3207"/>
                  </a:lnTo>
                  <a:lnTo>
                    <a:pt x="3388" y="3201"/>
                  </a:lnTo>
                  <a:lnTo>
                    <a:pt x="3386" y="3199"/>
                  </a:lnTo>
                  <a:lnTo>
                    <a:pt x="3385" y="3195"/>
                  </a:lnTo>
                  <a:lnTo>
                    <a:pt x="3381" y="3194"/>
                  </a:lnTo>
                  <a:lnTo>
                    <a:pt x="3378" y="3194"/>
                  </a:lnTo>
                  <a:lnTo>
                    <a:pt x="3378" y="3185"/>
                  </a:lnTo>
                  <a:lnTo>
                    <a:pt x="3376" y="3178"/>
                  </a:lnTo>
                  <a:lnTo>
                    <a:pt x="3373" y="3173"/>
                  </a:lnTo>
                  <a:lnTo>
                    <a:pt x="3371" y="3166"/>
                  </a:lnTo>
                  <a:lnTo>
                    <a:pt x="3369" y="3160"/>
                  </a:lnTo>
                  <a:lnTo>
                    <a:pt x="3369" y="3153"/>
                  </a:lnTo>
                  <a:lnTo>
                    <a:pt x="3373" y="3144"/>
                  </a:lnTo>
                  <a:lnTo>
                    <a:pt x="3376" y="3136"/>
                  </a:lnTo>
                  <a:lnTo>
                    <a:pt x="3378" y="3131"/>
                  </a:lnTo>
                  <a:lnTo>
                    <a:pt x="3378" y="3126"/>
                  </a:lnTo>
                  <a:lnTo>
                    <a:pt x="3378" y="3117"/>
                  </a:lnTo>
                  <a:lnTo>
                    <a:pt x="3376" y="3110"/>
                  </a:lnTo>
                  <a:lnTo>
                    <a:pt x="3373" y="3097"/>
                  </a:lnTo>
                  <a:lnTo>
                    <a:pt x="3368" y="3085"/>
                  </a:lnTo>
                  <a:lnTo>
                    <a:pt x="3364" y="3078"/>
                  </a:lnTo>
                  <a:lnTo>
                    <a:pt x="3364" y="3071"/>
                  </a:lnTo>
                  <a:lnTo>
                    <a:pt x="3368" y="3069"/>
                  </a:lnTo>
                  <a:lnTo>
                    <a:pt x="3369" y="3066"/>
                  </a:lnTo>
                  <a:lnTo>
                    <a:pt x="3371" y="3057"/>
                  </a:lnTo>
                  <a:lnTo>
                    <a:pt x="3375" y="3057"/>
                  </a:lnTo>
                  <a:lnTo>
                    <a:pt x="3376" y="3056"/>
                  </a:lnTo>
                  <a:lnTo>
                    <a:pt x="3378" y="3051"/>
                  </a:lnTo>
                  <a:lnTo>
                    <a:pt x="3392" y="3040"/>
                  </a:lnTo>
                  <a:lnTo>
                    <a:pt x="3404" y="3028"/>
                  </a:lnTo>
                  <a:lnTo>
                    <a:pt x="3416" y="3016"/>
                  </a:lnTo>
                  <a:lnTo>
                    <a:pt x="3426" y="3003"/>
                  </a:lnTo>
                  <a:lnTo>
                    <a:pt x="3428" y="2996"/>
                  </a:lnTo>
                  <a:lnTo>
                    <a:pt x="3426" y="2991"/>
                  </a:lnTo>
                  <a:lnTo>
                    <a:pt x="3424" y="2984"/>
                  </a:lnTo>
                  <a:lnTo>
                    <a:pt x="3419" y="2979"/>
                  </a:lnTo>
                  <a:lnTo>
                    <a:pt x="3419" y="2974"/>
                  </a:lnTo>
                  <a:lnTo>
                    <a:pt x="3419" y="2969"/>
                  </a:lnTo>
                  <a:lnTo>
                    <a:pt x="3412" y="2958"/>
                  </a:lnTo>
                  <a:lnTo>
                    <a:pt x="3404" y="2950"/>
                  </a:lnTo>
                  <a:lnTo>
                    <a:pt x="3393" y="2943"/>
                  </a:lnTo>
                  <a:lnTo>
                    <a:pt x="3383" y="2936"/>
                  </a:lnTo>
                  <a:lnTo>
                    <a:pt x="3359" y="2926"/>
                  </a:lnTo>
                  <a:lnTo>
                    <a:pt x="3337" y="2914"/>
                  </a:lnTo>
                  <a:lnTo>
                    <a:pt x="3335" y="2907"/>
                  </a:lnTo>
                  <a:lnTo>
                    <a:pt x="3335" y="2900"/>
                  </a:lnTo>
                  <a:lnTo>
                    <a:pt x="3339" y="2892"/>
                  </a:lnTo>
                  <a:lnTo>
                    <a:pt x="3342" y="2883"/>
                  </a:lnTo>
                  <a:lnTo>
                    <a:pt x="3344" y="2878"/>
                  </a:lnTo>
                  <a:lnTo>
                    <a:pt x="3344" y="2873"/>
                  </a:lnTo>
                  <a:lnTo>
                    <a:pt x="3337" y="2859"/>
                  </a:lnTo>
                  <a:lnTo>
                    <a:pt x="3330" y="2846"/>
                  </a:lnTo>
                  <a:lnTo>
                    <a:pt x="3323" y="2842"/>
                  </a:lnTo>
                  <a:lnTo>
                    <a:pt x="3318" y="2837"/>
                  </a:lnTo>
                  <a:lnTo>
                    <a:pt x="3316" y="2829"/>
                  </a:lnTo>
                  <a:lnTo>
                    <a:pt x="3316" y="2818"/>
                  </a:lnTo>
                  <a:lnTo>
                    <a:pt x="3315" y="2812"/>
                  </a:lnTo>
                  <a:lnTo>
                    <a:pt x="3315" y="2808"/>
                  </a:lnTo>
                  <a:lnTo>
                    <a:pt x="3318" y="2806"/>
                  </a:lnTo>
                  <a:lnTo>
                    <a:pt x="3323" y="2805"/>
                  </a:lnTo>
                  <a:lnTo>
                    <a:pt x="3334" y="2805"/>
                  </a:lnTo>
                  <a:lnTo>
                    <a:pt x="3337" y="2803"/>
                  </a:lnTo>
                  <a:lnTo>
                    <a:pt x="3337" y="2798"/>
                  </a:lnTo>
                  <a:lnTo>
                    <a:pt x="3351" y="2791"/>
                  </a:lnTo>
                  <a:lnTo>
                    <a:pt x="3364" y="2784"/>
                  </a:lnTo>
                  <a:lnTo>
                    <a:pt x="3373" y="2784"/>
                  </a:lnTo>
                  <a:lnTo>
                    <a:pt x="3378" y="2788"/>
                  </a:lnTo>
                  <a:lnTo>
                    <a:pt x="3383" y="2789"/>
                  </a:lnTo>
                  <a:lnTo>
                    <a:pt x="3392" y="2791"/>
                  </a:lnTo>
                  <a:lnTo>
                    <a:pt x="3393" y="2786"/>
                  </a:lnTo>
                  <a:lnTo>
                    <a:pt x="3397" y="2783"/>
                  </a:lnTo>
                  <a:lnTo>
                    <a:pt x="3402" y="2781"/>
                  </a:lnTo>
                  <a:lnTo>
                    <a:pt x="3407" y="2781"/>
                  </a:lnTo>
                  <a:lnTo>
                    <a:pt x="3419" y="2777"/>
                  </a:lnTo>
                  <a:lnTo>
                    <a:pt x="3422" y="2774"/>
                  </a:lnTo>
                  <a:lnTo>
                    <a:pt x="3426" y="2771"/>
                  </a:lnTo>
                  <a:lnTo>
                    <a:pt x="3434" y="2771"/>
                  </a:lnTo>
                  <a:lnTo>
                    <a:pt x="3441" y="2771"/>
                  </a:lnTo>
                  <a:lnTo>
                    <a:pt x="3446" y="2767"/>
                  </a:lnTo>
                  <a:lnTo>
                    <a:pt x="3451" y="2766"/>
                  </a:lnTo>
                  <a:lnTo>
                    <a:pt x="3460" y="2759"/>
                  </a:lnTo>
                  <a:lnTo>
                    <a:pt x="3467" y="2757"/>
                  </a:lnTo>
                  <a:lnTo>
                    <a:pt x="3474" y="2757"/>
                  </a:lnTo>
                  <a:lnTo>
                    <a:pt x="3474" y="2752"/>
                  </a:lnTo>
                  <a:lnTo>
                    <a:pt x="3474" y="2747"/>
                  </a:lnTo>
                  <a:lnTo>
                    <a:pt x="3468" y="2742"/>
                  </a:lnTo>
                  <a:lnTo>
                    <a:pt x="3465" y="2735"/>
                  </a:lnTo>
                  <a:lnTo>
                    <a:pt x="3465" y="2730"/>
                  </a:lnTo>
                  <a:lnTo>
                    <a:pt x="3467" y="2723"/>
                  </a:lnTo>
                  <a:lnTo>
                    <a:pt x="3467" y="2719"/>
                  </a:lnTo>
                  <a:lnTo>
                    <a:pt x="3470" y="2716"/>
                  </a:lnTo>
                  <a:lnTo>
                    <a:pt x="3472" y="2713"/>
                  </a:lnTo>
                  <a:lnTo>
                    <a:pt x="3474" y="2709"/>
                  </a:lnTo>
                  <a:lnTo>
                    <a:pt x="3477" y="2709"/>
                  </a:lnTo>
                  <a:lnTo>
                    <a:pt x="3479" y="2708"/>
                  </a:lnTo>
                  <a:lnTo>
                    <a:pt x="3480" y="2702"/>
                  </a:lnTo>
                  <a:lnTo>
                    <a:pt x="3484" y="2699"/>
                  </a:lnTo>
                  <a:lnTo>
                    <a:pt x="3486" y="2697"/>
                  </a:lnTo>
                  <a:lnTo>
                    <a:pt x="3487" y="2696"/>
                  </a:lnTo>
                  <a:lnTo>
                    <a:pt x="3487" y="2689"/>
                  </a:lnTo>
                  <a:lnTo>
                    <a:pt x="3486" y="2684"/>
                  </a:lnTo>
                  <a:lnTo>
                    <a:pt x="3484" y="2680"/>
                  </a:lnTo>
                  <a:lnTo>
                    <a:pt x="3477" y="2675"/>
                  </a:lnTo>
                  <a:lnTo>
                    <a:pt x="3470" y="2670"/>
                  </a:lnTo>
                  <a:lnTo>
                    <a:pt x="3468" y="2667"/>
                  </a:lnTo>
                  <a:lnTo>
                    <a:pt x="3467" y="2662"/>
                  </a:lnTo>
                  <a:lnTo>
                    <a:pt x="3462" y="2660"/>
                  </a:lnTo>
                  <a:lnTo>
                    <a:pt x="3460" y="2658"/>
                  </a:lnTo>
                  <a:lnTo>
                    <a:pt x="3460" y="2655"/>
                  </a:lnTo>
                  <a:lnTo>
                    <a:pt x="3455" y="2651"/>
                  </a:lnTo>
                  <a:lnTo>
                    <a:pt x="3450" y="2648"/>
                  </a:lnTo>
                  <a:lnTo>
                    <a:pt x="3446" y="2643"/>
                  </a:lnTo>
                  <a:lnTo>
                    <a:pt x="3446" y="2634"/>
                  </a:lnTo>
                  <a:lnTo>
                    <a:pt x="3439" y="2631"/>
                  </a:lnTo>
                  <a:lnTo>
                    <a:pt x="3434" y="2626"/>
                  </a:lnTo>
                  <a:lnTo>
                    <a:pt x="3429" y="2621"/>
                  </a:lnTo>
                  <a:lnTo>
                    <a:pt x="3426" y="2614"/>
                  </a:lnTo>
                  <a:lnTo>
                    <a:pt x="3426" y="2593"/>
                  </a:lnTo>
                  <a:lnTo>
                    <a:pt x="3421" y="2592"/>
                  </a:lnTo>
                  <a:lnTo>
                    <a:pt x="3416" y="2588"/>
                  </a:lnTo>
                  <a:lnTo>
                    <a:pt x="3409" y="2580"/>
                  </a:lnTo>
                  <a:lnTo>
                    <a:pt x="3404" y="2569"/>
                  </a:lnTo>
                  <a:lnTo>
                    <a:pt x="3398" y="2559"/>
                  </a:lnTo>
                  <a:lnTo>
                    <a:pt x="3393" y="2558"/>
                  </a:lnTo>
                  <a:lnTo>
                    <a:pt x="3390" y="2556"/>
                  </a:lnTo>
                  <a:lnTo>
                    <a:pt x="3386" y="2556"/>
                  </a:lnTo>
                  <a:lnTo>
                    <a:pt x="3385" y="2559"/>
                  </a:lnTo>
                  <a:lnTo>
                    <a:pt x="3378" y="2561"/>
                  </a:lnTo>
                  <a:lnTo>
                    <a:pt x="3373" y="2564"/>
                  </a:lnTo>
                  <a:lnTo>
                    <a:pt x="3371" y="2564"/>
                  </a:lnTo>
                  <a:lnTo>
                    <a:pt x="3368" y="2564"/>
                  </a:lnTo>
                  <a:lnTo>
                    <a:pt x="3366" y="2563"/>
                  </a:lnTo>
                  <a:lnTo>
                    <a:pt x="3364" y="2559"/>
                  </a:lnTo>
                  <a:lnTo>
                    <a:pt x="3364" y="2552"/>
                  </a:lnTo>
                  <a:lnTo>
                    <a:pt x="3364" y="2546"/>
                  </a:lnTo>
                  <a:lnTo>
                    <a:pt x="3368" y="2537"/>
                  </a:lnTo>
                  <a:lnTo>
                    <a:pt x="3371" y="2525"/>
                  </a:lnTo>
                  <a:lnTo>
                    <a:pt x="3373" y="2520"/>
                  </a:lnTo>
                  <a:lnTo>
                    <a:pt x="3371" y="2511"/>
                  </a:lnTo>
                  <a:lnTo>
                    <a:pt x="3376" y="2510"/>
                  </a:lnTo>
                  <a:lnTo>
                    <a:pt x="3380" y="2506"/>
                  </a:lnTo>
                  <a:lnTo>
                    <a:pt x="3385" y="2498"/>
                  </a:lnTo>
                  <a:lnTo>
                    <a:pt x="3390" y="2496"/>
                  </a:lnTo>
                  <a:lnTo>
                    <a:pt x="3392" y="2494"/>
                  </a:lnTo>
                  <a:lnTo>
                    <a:pt x="3392" y="2491"/>
                  </a:lnTo>
                  <a:lnTo>
                    <a:pt x="3400" y="2489"/>
                  </a:lnTo>
                  <a:lnTo>
                    <a:pt x="3404" y="2488"/>
                  </a:lnTo>
                  <a:lnTo>
                    <a:pt x="3405" y="2484"/>
                  </a:lnTo>
                  <a:lnTo>
                    <a:pt x="3412" y="2482"/>
                  </a:lnTo>
                  <a:lnTo>
                    <a:pt x="3419" y="2481"/>
                  </a:lnTo>
                  <a:lnTo>
                    <a:pt x="3431" y="2476"/>
                  </a:lnTo>
                  <a:lnTo>
                    <a:pt x="3441" y="2469"/>
                  </a:lnTo>
                  <a:lnTo>
                    <a:pt x="3453" y="2464"/>
                  </a:lnTo>
                  <a:lnTo>
                    <a:pt x="3487" y="2464"/>
                  </a:lnTo>
                  <a:lnTo>
                    <a:pt x="3487" y="2457"/>
                  </a:lnTo>
                  <a:lnTo>
                    <a:pt x="3487" y="2453"/>
                  </a:lnTo>
                  <a:lnTo>
                    <a:pt x="3489" y="2448"/>
                  </a:lnTo>
                  <a:lnTo>
                    <a:pt x="3489" y="2447"/>
                  </a:lnTo>
                  <a:lnTo>
                    <a:pt x="3487" y="2443"/>
                  </a:lnTo>
                  <a:lnTo>
                    <a:pt x="3487" y="2440"/>
                  </a:lnTo>
                  <a:lnTo>
                    <a:pt x="3487" y="2436"/>
                  </a:lnTo>
                  <a:lnTo>
                    <a:pt x="3487" y="2435"/>
                  </a:lnTo>
                  <a:lnTo>
                    <a:pt x="3486" y="2430"/>
                  </a:lnTo>
                  <a:lnTo>
                    <a:pt x="3486" y="2428"/>
                  </a:lnTo>
                  <a:lnTo>
                    <a:pt x="3484" y="2424"/>
                  </a:lnTo>
                  <a:lnTo>
                    <a:pt x="3484" y="2423"/>
                  </a:lnTo>
                  <a:lnTo>
                    <a:pt x="3482" y="2419"/>
                  </a:lnTo>
                  <a:lnTo>
                    <a:pt x="3482" y="2418"/>
                  </a:lnTo>
                  <a:lnTo>
                    <a:pt x="3479" y="2412"/>
                  </a:lnTo>
                  <a:lnTo>
                    <a:pt x="3467" y="2389"/>
                  </a:lnTo>
                  <a:lnTo>
                    <a:pt x="3463" y="2387"/>
                  </a:lnTo>
                  <a:lnTo>
                    <a:pt x="3462" y="2383"/>
                  </a:lnTo>
                  <a:lnTo>
                    <a:pt x="3460" y="2380"/>
                  </a:lnTo>
                  <a:lnTo>
                    <a:pt x="3460" y="2375"/>
                  </a:lnTo>
                  <a:lnTo>
                    <a:pt x="3455" y="2373"/>
                  </a:lnTo>
                  <a:lnTo>
                    <a:pt x="3451" y="2370"/>
                  </a:lnTo>
                  <a:lnTo>
                    <a:pt x="3446" y="2361"/>
                  </a:lnTo>
                  <a:lnTo>
                    <a:pt x="3443" y="2361"/>
                  </a:lnTo>
                  <a:lnTo>
                    <a:pt x="3441" y="2360"/>
                  </a:lnTo>
                  <a:lnTo>
                    <a:pt x="3439" y="2354"/>
                  </a:lnTo>
                  <a:lnTo>
                    <a:pt x="3436" y="2351"/>
                  </a:lnTo>
                  <a:lnTo>
                    <a:pt x="3434" y="2349"/>
                  </a:lnTo>
                  <a:lnTo>
                    <a:pt x="3433" y="2348"/>
                  </a:lnTo>
                  <a:lnTo>
                    <a:pt x="3428" y="2346"/>
                  </a:lnTo>
                  <a:lnTo>
                    <a:pt x="3424" y="2342"/>
                  </a:lnTo>
                  <a:lnTo>
                    <a:pt x="3419" y="2334"/>
                  </a:lnTo>
                  <a:lnTo>
                    <a:pt x="3424" y="2324"/>
                  </a:lnTo>
                  <a:lnTo>
                    <a:pt x="3426" y="2313"/>
                  </a:lnTo>
                  <a:lnTo>
                    <a:pt x="3426" y="2303"/>
                  </a:lnTo>
                  <a:lnTo>
                    <a:pt x="3424" y="2291"/>
                  </a:lnTo>
                  <a:lnTo>
                    <a:pt x="3421" y="2269"/>
                  </a:lnTo>
                  <a:lnTo>
                    <a:pt x="3419" y="2257"/>
                  </a:lnTo>
                  <a:lnTo>
                    <a:pt x="3419" y="2245"/>
                  </a:lnTo>
                  <a:lnTo>
                    <a:pt x="3412" y="2245"/>
                  </a:lnTo>
                  <a:lnTo>
                    <a:pt x="3409" y="2242"/>
                  </a:lnTo>
                  <a:lnTo>
                    <a:pt x="3405" y="2238"/>
                  </a:lnTo>
                  <a:lnTo>
                    <a:pt x="3405" y="2232"/>
                  </a:lnTo>
                  <a:lnTo>
                    <a:pt x="3330" y="2232"/>
                  </a:lnTo>
                  <a:lnTo>
                    <a:pt x="3323" y="2232"/>
                  </a:lnTo>
                  <a:lnTo>
                    <a:pt x="3318" y="2235"/>
                  </a:lnTo>
                  <a:lnTo>
                    <a:pt x="3315" y="2237"/>
                  </a:lnTo>
                  <a:lnTo>
                    <a:pt x="3310" y="2238"/>
                  </a:lnTo>
                  <a:lnTo>
                    <a:pt x="3308" y="2240"/>
                  </a:lnTo>
                  <a:lnTo>
                    <a:pt x="3306" y="2242"/>
                  </a:lnTo>
                  <a:lnTo>
                    <a:pt x="3303" y="2245"/>
                  </a:lnTo>
                  <a:lnTo>
                    <a:pt x="3298" y="2247"/>
                  </a:lnTo>
                  <a:lnTo>
                    <a:pt x="3296" y="2249"/>
                  </a:lnTo>
                  <a:lnTo>
                    <a:pt x="3296" y="2252"/>
                  </a:lnTo>
                  <a:lnTo>
                    <a:pt x="3289" y="2254"/>
                  </a:lnTo>
                  <a:lnTo>
                    <a:pt x="3284" y="2254"/>
                  </a:lnTo>
                  <a:lnTo>
                    <a:pt x="3277" y="2250"/>
                  </a:lnTo>
                  <a:lnTo>
                    <a:pt x="3272" y="2245"/>
                  </a:lnTo>
                  <a:lnTo>
                    <a:pt x="3267" y="2245"/>
                  </a:lnTo>
                  <a:lnTo>
                    <a:pt x="3262" y="2245"/>
                  </a:lnTo>
                  <a:lnTo>
                    <a:pt x="3255" y="2249"/>
                  </a:lnTo>
                  <a:lnTo>
                    <a:pt x="3250" y="2252"/>
                  </a:lnTo>
                  <a:lnTo>
                    <a:pt x="3247" y="2257"/>
                  </a:lnTo>
                  <a:lnTo>
                    <a:pt x="3243" y="2264"/>
                  </a:lnTo>
                  <a:lnTo>
                    <a:pt x="3241" y="2273"/>
                  </a:lnTo>
                  <a:lnTo>
                    <a:pt x="3241" y="2281"/>
                  </a:lnTo>
                  <a:lnTo>
                    <a:pt x="3241" y="2300"/>
                  </a:lnTo>
                  <a:lnTo>
                    <a:pt x="3235" y="2300"/>
                  </a:lnTo>
                  <a:lnTo>
                    <a:pt x="3231" y="2303"/>
                  </a:lnTo>
                  <a:lnTo>
                    <a:pt x="3228" y="2307"/>
                  </a:lnTo>
                  <a:lnTo>
                    <a:pt x="3219" y="2312"/>
                  </a:lnTo>
                  <a:lnTo>
                    <a:pt x="3209" y="2315"/>
                  </a:lnTo>
                  <a:lnTo>
                    <a:pt x="3201" y="2320"/>
                  </a:lnTo>
                  <a:lnTo>
                    <a:pt x="3195" y="2322"/>
                  </a:lnTo>
                  <a:lnTo>
                    <a:pt x="3192" y="2324"/>
                  </a:lnTo>
                  <a:lnTo>
                    <a:pt x="3189" y="2324"/>
                  </a:lnTo>
                  <a:lnTo>
                    <a:pt x="3187" y="2320"/>
                  </a:lnTo>
                  <a:lnTo>
                    <a:pt x="3166" y="2320"/>
                  </a:lnTo>
                  <a:lnTo>
                    <a:pt x="3163" y="2317"/>
                  </a:lnTo>
                  <a:lnTo>
                    <a:pt x="3160" y="2313"/>
                  </a:lnTo>
                  <a:lnTo>
                    <a:pt x="3158" y="2308"/>
                  </a:lnTo>
                  <a:lnTo>
                    <a:pt x="3160" y="2303"/>
                  </a:lnTo>
                  <a:lnTo>
                    <a:pt x="3161" y="2300"/>
                  </a:lnTo>
                  <a:lnTo>
                    <a:pt x="3165" y="2298"/>
                  </a:lnTo>
                  <a:lnTo>
                    <a:pt x="3170" y="2293"/>
                  </a:lnTo>
                  <a:lnTo>
                    <a:pt x="3172" y="2291"/>
                  </a:lnTo>
                  <a:lnTo>
                    <a:pt x="3173" y="2286"/>
                  </a:lnTo>
                  <a:lnTo>
                    <a:pt x="3178" y="2288"/>
                  </a:lnTo>
                  <a:lnTo>
                    <a:pt x="3183" y="2286"/>
                  </a:lnTo>
                  <a:lnTo>
                    <a:pt x="3187" y="2284"/>
                  </a:lnTo>
                  <a:lnTo>
                    <a:pt x="3189" y="2281"/>
                  </a:lnTo>
                  <a:lnTo>
                    <a:pt x="3194" y="2276"/>
                  </a:lnTo>
                  <a:lnTo>
                    <a:pt x="3195" y="2274"/>
                  </a:lnTo>
                  <a:lnTo>
                    <a:pt x="3201" y="2273"/>
                  </a:lnTo>
                  <a:lnTo>
                    <a:pt x="3202" y="2257"/>
                  </a:lnTo>
                  <a:lnTo>
                    <a:pt x="3206" y="2244"/>
                  </a:lnTo>
                  <a:lnTo>
                    <a:pt x="3209" y="2230"/>
                  </a:lnTo>
                  <a:lnTo>
                    <a:pt x="3214" y="2218"/>
                  </a:lnTo>
                  <a:lnTo>
                    <a:pt x="3214" y="2213"/>
                  </a:lnTo>
                  <a:lnTo>
                    <a:pt x="3214" y="2208"/>
                  </a:lnTo>
                  <a:lnTo>
                    <a:pt x="3214" y="2203"/>
                  </a:lnTo>
                  <a:lnTo>
                    <a:pt x="3214" y="2197"/>
                  </a:lnTo>
                  <a:lnTo>
                    <a:pt x="3218" y="2197"/>
                  </a:lnTo>
                  <a:lnTo>
                    <a:pt x="3221" y="2197"/>
                  </a:lnTo>
                  <a:lnTo>
                    <a:pt x="3223" y="2194"/>
                  </a:lnTo>
                  <a:lnTo>
                    <a:pt x="3223" y="2189"/>
                  </a:lnTo>
                  <a:lnTo>
                    <a:pt x="3224" y="2186"/>
                  </a:lnTo>
                  <a:lnTo>
                    <a:pt x="3224" y="2184"/>
                  </a:lnTo>
                  <a:lnTo>
                    <a:pt x="3228" y="2184"/>
                  </a:lnTo>
                  <a:lnTo>
                    <a:pt x="3228" y="2143"/>
                  </a:lnTo>
                  <a:lnTo>
                    <a:pt x="3238" y="2136"/>
                  </a:lnTo>
                  <a:lnTo>
                    <a:pt x="3247" y="2129"/>
                  </a:lnTo>
                  <a:lnTo>
                    <a:pt x="3262" y="2112"/>
                  </a:lnTo>
                  <a:lnTo>
                    <a:pt x="3277" y="2095"/>
                  </a:lnTo>
                  <a:lnTo>
                    <a:pt x="3286" y="2088"/>
                  </a:lnTo>
                  <a:lnTo>
                    <a:pt x="3296" y="2082"/>
                  </a:lnTo>
                  <a:lnTo>
                    <a:pt x="3316" y="2068"/>
                  </a:lnTo>
                  <a:lnTo>
                    <a:pt x="3337" y="2054"/>
                  </a:lnTo>
                  <a:lnTo>
                    <a:pt x="3337" y="1986"/>
                  </a:lnTo>
                  <a:lnTo>
                    <a:pt x="3340" y="1986"/>
                  </a:lnTo>
                  <a:lnTo>
                    <a:pt x="3344" y="1983"/>
                  </a:lnTo>
                  <a:lnTo>
                    <a:pt x="3347" y="1981"/>
                  </a:lnTo>
                  <a:lnTo>
                    <a:pt x="3351" y="1979"/>
                  </a:lnTo>
                  <a:lnTo>
                    <a:pt x="3351" y="1976"/>
                  </a:lnTo>
                  <a:lnTo>
                    <a:pt x="3352" y="1974"/>
                  </a:lnTo>
                  <a:lnTo>
                    <a:pt x="3357" y="1972"/>
                  </a:lnTo>
                  <a:lnTo>
                    <a:pt x="3361" y="1969"/>
                  </a:lnTo>
                  <a:lnTo>
                    <a:pt x="3363" y="1967"/>
                  </a:lnTo>
                  <a:lnTo>
                    <a:pt x="3364" y="1966"/>
                  </a:lnTo>
                  <a:lnTo>
                    <a:pt x="3371" y="1966"/>
                  </a:lnTo>
                  <a:lnTo>
                    <a:pt x="3376" y="1964"/>
                  </a:lnTo>
                  <a:lnTo>
                    <a:pt x="3380" y="1960"/>
                  </a:lnTo>
                  <a:lnTo>
                    <a:pt x="3383" y="1957"/>
                  </a:lnTo>
                  <a:lnTo>
                    <a:pt x="3386" y="1954"/>
                  </a:lnTo>
                  <a:lnTo>
                    <a:pt x="3392" y="1952"/>
                  </a:lnTo>
                  <a:lnTo>
                    <a:pt x="3397" y="1950"/>
                  </a:lnTo>
                  <a:lnTo>
                    <a:pt x="3405" y="1952"/>
                  </a:lnTo>
                  <a:lnTo>
                    <a:pt x="3407" y="1947"/>
                  </a:lnTo>
                  <a:lnTo>
                    <a:pt x="3409" y="1943"/>
                  </a:lnTo>
                  <a:lnTo>
                    <a:pt x="3412" y="1938"/>
                  </a:lnTo>
                  <a:lnTo>
                    <a:pt x="3412" y="1931"/>
                  </a:lnTo>
                  <a:lnTo>
                    <a:pt x="3417" y="1928"/>
                  </a:lnTo>
                  <a:lnTo>
                    <a:pt x="3422" y="1925"/>
                  </a:lnTo>
                  <a:lnTo>
                    <a:pt x="3424" y="1920"/>
                  </a:lnTo>
                  <a:lnTo>
                    <a:pt x="3426" y="1911"/>
                  </a:lnTo>
                  <a:lnTo>
                    <a:pt x="3439" y="1901"/>
                  </a:lnTo>
                  <a:lnTo>
                    <a:pt x="3453" y="1887"/>
                  </a:lnTo>
                  <a:lnTo>
                    <a:pt x="3477" y="1861"/>
                  </a:lnTo>
                  <a:lnTo>
                    <a:pt x="3486" y="1855"/>
                  </a:lnTo>
                  <a:lnTo>
                    <a:pt x="3489" y="1851"/>
                  </a:lnTo>
                  <a:lnTo>
                    <a:pt x="3494" y="1846"/>
                  </a:lnTo>
                  <a:lnTo>
                    <a:pt x="3497" y="1843"/>
                  </a:lnTo>
                  <a:lnTo>
                    <a:pt x="3508" y="1836"/>
                  </a:lnTo>
                  <a:lnTo>
                    <a:pt x="3511" y="1836"/>
                  </a:lnTo>
                  <a:lnTo>
                    <a:pt x="3513" y="1834"/>
                  </a:lnTo>
                  <a:lnTo>
                    <a:pt x="3514" y="1829"/>
                  </a:lnTo>
                  <a:lnTo>
                    <a:pt x="3518" y="1829"/>
                  </a:lnTo>
                  <a:lnTo>
                    <a:pt x="3520" y="1827"/>
                  </a:lnTo>
                  <a:lnTo>
                    <a:pt x="3521" y="1822"/>
                  </a:lnTo>
                  <a:lnTo>
                    <a:pt x="3521" y="1817"/>
                  </a:lnTo>
                  <a:lnTo>
                    <a:pt x="3521" y="1812"/>
                  </a:lnTo>
                  <a:lnTo>
                    <a:pt x="3521" y="1807"/>
                  </a:lnTo>
                  <a:lnTo>
                    <a:pt x="3521" y="1802"/>
                  </a:lnTo>
                  <a:lnTo>
                    <a:pt x="3518" y="1797"/>
                  </a:lnTo>
                  <a:lnTo>
                    <a:pt x="3514" y="1791"/>
                  </a:lnTo>
                  <a:lnTo>
                    <a:pt x="3509" y="1788"/>
                  </a:lnTo>
                  <a:lnTo>
                    <a:pt x="3504" y="1786"/>
                  </a:lnTo>
                  <a:lnTo>
                    <a:pt x="3494" y="1783"/>
                  </a:lnTo>
                  <a:lnTo>
                    <a:pt x="3491" y="1779"/>
                  </a:lnTo>
                  <a:lnTo>
                    <a:pt x="3487" y="1774"/>
                  </a:lnTo>
                  <a:lnTo>
                    <a:pt x="3494" y="1774"/>
                  </a:lnTo>
                  <a:lnTo>
                    <a:pt x="3497" y="1774"/>
                  </a:lnTo>
                  <a:lnTo>
                    <a:pt x="3499" y="1773"/>
                  </a:lnTo>
                  <a:lnTo>
                    <a:pt x="3501" y="1768"/>
                  </a:lnTo>
                  <a:lnTo>
                    <a:pt x="3503" y="1762"/>
                  </a:lnTo>
                  <a:lnTo>
                    <a:pt x="3504" y="1761"/>
                  </a:lnTo>
                  <a:lnTo>
                    <a:pt x="3508" y="1761"/>
                  </a:lnTo>
                  <a:lnTo>
                    <a:pt x="3511" y="1761"/>
                  </a:lnTo>
                  <a:lnTo>
                    <a:pt x="3513" y="1759"/>
                  </a:lnTo>
                  <a:lnTo>
                    <a:pt x="3514" y="1754"/>
                  </a:lnTo>
                  <a:lnTo>
                    <a:pt x="3523" y="1759"/>
                  </a:lnTo>
                  <a:lnTo>
                    <a:pt x="3530" y="1766"/>
                  </a:lnTo>
                  <a:lnTo>
                    <a:pt x="3538" y="1771"/>
                  </a:lnTo>
                  <a:lnTo>
                    <a:pt x="3549" y="1774"/>
                  </a:lnTo>
                  <a:lnTo>
                    <a:pt x="3550" y="1779"/>
                  </a:lnTo>
                  <a:lnTo>
                    <a:pt x="3554" y="1783"/>
                  </a:lnTo>
                  <a:lnTo>
                    <a:pt x="3561" y="1788"/>
                  </a:lnTo>
                  <a:lnTo>
                    <a:pt x="3571" y="1793"/>
                  </a:lnTo>
                  <a:lnTo>
                    <a:pt x="3583" y="1795"/>
                  </a:lnTo>
                  <a:lnTo>
                    <a:pt x="3590" y="1795"/>
                  </a:lnTo>
                  <a:lnTo>
                    <a:pt x="3595" y="1793"/>
                  </a:lnTo>
                  <a:lnTo>
                    <a:pt x="3598" y="1790"/>
                  </a:lnTo>
                  <a:lnTo>
                    <a:pt x="3601" y="1786"/>
                  </a:lnTo>
                  <a:lnTo>
                    <a:pt x="3605" y="1783"/>
                  </a:lnTo>
                  <a:lnTo>
                    <a:pt x="3610" y="1781"/>
                  </a:lnTo>
                  <a:lnTo>
                    <a:pt x="3615" y="1779"/>
                  </a:lnTo>
                  <a:lnTo>
                    <a:pt x="3624" y="1781"/>
                  </a:lnTo>
                  <a:lnTo>
                    <a:pt x="3624" y="1778"/>
                  </a:lnTo>
                  <a:lnTo>
                    <a:pt x="3625" y="1776"/>
                  </a:lnTo>
                  <a:lnTo>
                    <a:pt x="3630" y="1774"/>
                  </a:lnTo>
                  <a:lnTo>
                    <a:pt x="3634" y="1771"/>
                  </a:lnTo>
                  <a:lnTo>
                    <a:pt x="3636" y="1769"/>
                  </a:lnTo>
                  <a:lnTo>
                    <a:pt x="3637" y="1768"/>
                  </a:lnTo>
                  <a:lnTo>
                    <a:pt x="3642" y="1766"/>
                  </a:lnTo>
                  <a:lnTo>
                    <a:pt x="3646" y="1764"/>
                  </a:lnTo>
                  <a:lnTo>
                    <a:pt x="3651" y="1761"/>
                  </a:lnTo>
                  <a:lnTo>
                    <a:pt x="3658" y="1761"/>
                  </a:lnTo>
                  <a:lnTo>
                    <a:pt x="3659" y="1751"/>
                  </a:lnTo>
                  <a:lnTo>
                    <a:pt x="3663" y="1740"/>
                  </a:lnTo>
                  <a:lnTo>
                    <a:pt x="3668" y="1732"/>
                  </a:lnTo>
                  <a:lnTo>
                    <a:pt x="3675" y="1725"/>
                  </a:lnTo>
                  <a:lnTo>
                    <a:pt x="3685" y="1720"/>
                  </a:lnTo>
                  <a:lnTo>
                    <a:pt x="3685" y="1715"/>
                  </a:lnTo>
                  <a:lnTo>
                    <a:pt x="3685" y="1710"/>
                  </a:lnTo>
                  <a:lnTo>
                    <a:pt x="3683" y="1704"/>
                  </a:lnTo>
                  <a:lnTo>
                    <a:pt x="3685" y="1699"/>
                  </a:lnTo>
                  <a:lnTo>
                    <a:pt x="3687" y="1698"/>
                  </a:lnTo>
                  <a:lnTo>
                    <a:pt x="3688" y="1698"/>
                  </a:lnTo>
                  <a:lnTo>
                    <a:pt x="3690" y="1696"/>
                  </a:lnTo>
                  <a:lnTo>
                    <a:pt x="3692" y="1693"/>
                  </a:lnTo>
                  <a:lnTo>
                    <a:pt x="3690" y="1693"/>
                  </a:lnTo>
                  <a:lnTo>
                    <a:pt x="3688" y="1691"/>
                  </a:lnTo>
                  <a:lnTo>
                    <a:pt x="3685" y="1686"/>
                  </a:lnTo>
                  <a:lnTo>
                    <a:pt x="3685" y="1677"/>
                  </a:lnTo>
                  <a:lnTo>
                    <a:pt x="3687" y="1670"/>
                  </a:lnTo>
                  <a:lnTo>
                    <a:pt x="3690" y="1665"/>
                  </a:lnTo>
                  <a:lnTo>
                    <a:pt x="3692" y="1658"/>
                  </a:lnTo>
                  <a:lnTo>
                    <a:pt x="3692" y="1652"/>
                  </a:lnTo>
                  <a:lnTo>
                    <a:pt x="3692" y="1641"/>
                  </a:lnTo>
                  <a:lnTo>
                    <a:pt x="3692" y="1618"/>
                  </a:lnTo>
                  <a:lnTo>
                    <a:pt x="3699" y="1590"/>
                  </a:lnTo>
                  <a:lnTo>
                    <a:pt x="3705" y="1563"/>
                  </a:lnTo>
                  <a:lnTo>
                    <a:pt x="3705" y="1554"/>
                  </a:lnTo>
                  <a:lnTo>
                    <a:pt x="3705" y="1548"/>
                  </a:lnTo>
                  <a:lnTo>
                    <a:pt x="3702" y="1536"/>
                  </a:lnTo>
                  <a:lnTo>
                    <a:pt x="3699" y="1524"/>
                  </a:lnTo>
                  <a:lnTo>
                    <a:pt x="3697" y="1517"/>
                  </a:lnTo>
                  <a:lnTo>
                    <a:pt x="3699" y="1508"/>
                  </a:lnTo>
                  <a:lnTo>
                    <a:pt x="3702" y="1507"/>
                  </a:lnTo>
                  <a:lnTo>
                    <a:pt x="3704" y="1505"/>
                  </a:lnTo>
                  <a:lnTo>
                    <a:pt x="3704" y="1502"/>
                  </a:lnTo>
                  <a:lnTo>
                    <a:pt x="3702" y="1496"/>
                  </a:lnTo>
                  <a:lnTo>
                    <a:pt x="3700" y="1495"/>
                  </a:lnTo>
                  <a:lnTo>
                    <a:pt x="3699" y="1495"/>
                  </a:lnTo>
                  <a:lnTo>
                    <a:pt x="3700" y="1490"/>
                  </a:lnTo>
                  <a:lnTo>
                    <a:pt x="3702" y="1486"/>
                  </a:lnTo>
                  <a:lnTo>
                    <a:pt x="3709" y="1481"/>
                  </a:lnTo>
                  <a:lnTo>
                    <a:pt x="3716" y="1476"/>
                  </a:lnTo>
                  <a:lnTo>
                    <a:pt x="3717" y="1473"/>
                  </a:lnTo>
                  <a:lnTo>
                    <a:pt x="3719" y="1467"/>
                  </a:lnTo>
                  <a:lnTo>
                    <a:pt x="3721" y="1466"/>
                  </a:lnTo>
                  <a:lnTo>
                    <a:pt x="3726" y="1464"/>
                  </a:lnTo>
                  <a:lnTo>
                    <a:pt x="3729" y="1462"/>
                  </a:lnTo>
                  <a:lnTo>
                    <a:pt x="3733" y="1461"/>
                  </a:lnTo>
                  <a:lnTo>
                    <a:pt x="3733" y="1457"/>
                  </a:lnTo>
                  <a:lnTo>
                    <a:pt x="3733" y="1454"/>
                  </a:lnTo>
                  <a:lnTo>
                    <a:pt x="3733" y="1450"/>
                  </a:lnTo>
                  <a:lnTo>
                    <a:pt x="3733" y="1447"/>
                  </a:lnTo>
                  <a:lnTo>
                    <a:pt x="3736" y="1447"/>
                  </a:lnTo>
                  <a:lnTo>
                    <a:pt x="3740" y="1447"/>
                  </a:lnTo>
                  <a:lnTo>
                    <a:pt x="3740" y="1444"/>
                  </a:lnTo>
                  <a:lnTo>
                    <a:pt x="3740" y="1440"/>
                  </a:lnTo>
                  <a:lnTo>
                    <a:pt x="3740" y="1437"/>
                  </a:lnTo>
                  <a:lnTo>
                    <a:pt x="3740" y="1433"/>
                  </a:lnTo>
                  <a:lnTo>
                    <a:pt x="3748" y="1428"/>
                  </a:lnTo>
                  <a:lnTo>
                    <a:pt x="3752" y="1425"/>
                  </a:lnTo>
                  <a:lnTo>
                    <a:pt x="3753" y="1420"/>
                  </a:lnTo>
                  <a:lnTo>
                    <a:pt x="3757" y="1418"/>
                  </a:lnTo>
                  <a:lnTo>
                    <a:pt x="3760" y="1416"/>
                  </a:lnTo>
                  <a:lnTo>
                    <a:pt x="3762" y="1408"/>
                  </a:lnTo>
                  <a:lnTo>
                    <a:pt x="3763" y="1404"/>
                  </a:lnTo>
                  <a:lnTo>
                    <a:pt x="3765" y="1401"/>
                  </a:lnTo>
                  <a:lnTo>
                    <a:pt x="3769" y="1399"/>
                  </a:lnTo>
                  <a:lnTo>
                    <a:pt x="3774" y="1399"/>
                  </a:lnTo>
                  <a:lnTo>
                    <a:pt x="3777" y="1372"/>
                  </a:lnTo>
                  <a:lnTo>
                    <a:pt x="3782" y="1346"/>
                  </a:lnTo>
                  <a:lnTo>
                    <a:pt x="3787" y="1321"/>
                  </a:lnTo>
                  <a:lnTo>
                    <a:pt x="3787" y="1305"/>
                  </a:lnTo>
                  <a:lnTo>
                    <a:pt x="3787" y="1290"/>
                  </a:lnTo>
                  <a:lnTo>
                    <a:pt x="3789" y="1290"/>
                  </a:lnTo>
                  <a:lnTo>
                    <a:pt x="3791" y="1288"/>
                  </a:lnTo>
                  <a:lnTo>
                    <a:pt x="3792" y="1285"/>
                  </a:lnTo>
                  <a:lnTo>
                    <a:pt x="3792" y="1280"/>
                  </a:lnTo>
                  <a:lnTo>
                    <a:pt x="3794" y="1276"/>
                  </a:lnTo>
                  <a:lnTo>
                    <a:pt x="3798" y="1276"/>
                  </a:lnTo>
                  <a:lnTo>
                    <a:pt x="3801" y="1276"/>
                  </a:lnTo>
                  <a:lnTo>
                    <a:pt x="3801" y="1273"/>
                  </a:lnTo>
                  <a:lnTo>
                    <a:pt x="3801" y="1269"/>
                  </a:lnTo>
                  <a:lnTo>
                    <a:pt x="3804" y="1269"/>
                  </a:lnTo>
                  <a:lnTo>
                    <a:pt x="3808" y="1269"/>
                  </a:lnTo>
                  <a:lnTo>
                    <a:pt x="3808" y="1266"/>
                  </a:lnTo>
                  <a:lnTo>
                    <a:pt x="3808" y="1263"/>
                  </a:lnTo>
                  <a:lnTo>
                    <a:pt x="3808" y="1259"/>
                  </a:lnTo>
                  <a:lnTo>
                    <a:pt x="3808" y="1256"/>
                  </a:lnTo>
                  <a:lnTo>
                    <a:pt x="3811" y="1256"/>
                  </a:lnTo>
                  <a:lnTo>
                    <a:pt x="3815" y="1256"/>
                  </a:lnTo>
                  <a:lnTo>
                    <a:pt x="3818" y="1249"/>
                  </a:lnTo>
                  <a:lnTo>
                    <a:pt x="3821" y="1242"/>
                  </a:lnTo>
                  <a:lnTo>
                    <a:pt x="3825" y="1242"/>
                  </a:lnTo>
                  <a:lnTo>
                    <a:pt x="3828" y="1242"/>
                  </a:lnTo>
                  <a:lnTo>
                    <a:pt x="3828" y="1239"/>
                  </a:lnTo>
                  <a:lnTo>
                    <a:pt x="3828" y="1235"/>
                  </a:lnTo>
                  <a:lnTo>
                    <a:pt x="3832" y="1232"/>
                  </a:lnTo>
                  <a:lnTo>
                    <a:pt x="3837" y="1230"/>
                  </a:lnTo>
                  <a:lnTo>
                    <a:pt x="3840" y="1227"/>
                  </a:lnTo>
                  <a:lnTo>
                    <a:pt x="3842" y="1222"/>
                  </a:lnTo>
                  <a:lnTo>
                    <a:pt x="3844" y="1222"/>
                  </a:lnTo>
                  <a:lnTo>
                    <a:pt x="3845" y="1220"/>
                  </a:lnTo>
                  <a:lnTo>
                    <a:pt x="3847" y="1217"/>
                  </a:lnTo>
                  <a:lnTo>
                    <a:pt x="3847" y="1211"/>
                  </a:lnTo>
                  <a:lnTo>
                    <a:pt x="3849" y="1208"/>
                  </a:lnTo>
                  <a:lnTo>
                    <a:pt x="3852" y="1208"/>
                  </a:lnTo>
                  <a:lnTo>
                    <a:pt x="3856" y="1208"/>
                  </a:lnTo>
                  <a:lnTo>
                    <a:pt x="3856" y="1205"/>
                  </a:lnTo>
                  <a:lnTo>
                    <a:pt x="3856" y="1201"/>
                  </a:lnTo>
                  <a:lnTo>
                    <a:pt x="3859" y="1201"/>
                  </a:lnTo>
                  <a:lnTo>
                    <a:pt x="3862" y="1201"/>
                  </a:lnTo>
                  <a:lnTo>
                    <a:pt x="3862" y="1198"/>
                  </a:lnTo>
                  <a:lnTo>
                    <a:pt x="3862" y="1194"/>
                  </a:lnTo>
                  <a:lnTo>
                    <a:pt x="3866" y="1194"/>
                  </a:lnTo>
                  <a:lnTo>
                    <a:pt x="3869" y="1194"/>
                  </a:lnTo>
                  <a:lnTo>
                    <a:pt x="3869" y="1191"/>
                  </a:lnTo>
                  <a:lnTo>
                    <a:pt x="3869" y="1188"/>
                  </a:lnTo>
                  <a:close/>
                  <a:moveTo>
                    <a:pt x="683" y="1686"/>
                  </a:moveTo>
                  <a:lnTo>
                    <a:pt x="676" y="1687"/>
                  </a:lnTo>
                  <a:lnTo>
                    <a:pt x="671" y="1687"/>
                  </a:lnTo>
                  <a:lnTo>
                    <a:pt x="664" y="1684"/>
                  </a:lnTo>
                  <a:lnTo>
                    <a:pt x="659" y="1679"/>
                  </a:lnTo>
                  <a:lnTo>
                    <a:pt x="654" y="1679"/>
                  </a:lnTo>
                  <a:lnTo>
                    <a:pt x="648" y="1679"/>
                  </a:lnTo>
                  <a:lnTo>
                    <a:pt x="647" y="1687"/>
                  </a:lnTo>
                  <a:lnTo>
                    <a:pt x="647" y="1693"/>
                  </a:lnTo>
                  <a:lnTo>
                    <a:pt x="650" y="1696"/>
                  </a:lnTo>
                  <a:lnTo>
                    <a:pt x="654" y="1698"/>
                  </a:lnTo>
                  <a:lnTo>
                    <a:pt x="657" y="1699"/>
                  </a:lnTo>
                  <a:lnTo>
                    <a:pt x="660" y="1703"/>
                  </a:lnTo>
                  <a:lnTo>
                    <a:pt x="662" y="1706"/>
                  </a:lnTo>
                  <a:lnTo>
                    <a:pt x="662" y="1713"/>
                  </a:lnTo>
                  <a:lnTo>
                    <a:pt x="667" y="1713"/>
                  </a:lnTo>
                  <a:lnTo>
                    <a:pt x="671" y="1715"/>
                  </a:lnTo>
                  <a:lnTo>
                    <a:pt x="674" y="1716"/>
                  </a:lnTo>
                  <a:lnTo>
                    <a:pt x="676" y="1720"/>
                  </a:lnTo>
                  <a:lnTo>
                    <a:pt x="681" y="1720"/>
                  </a:lnTo>
                  <a:lnTo>
                    <a:pt x="686" y="1718"/>
                  </a:lnTo>
                  <a:lnTo>
                    <a:pt x="689" y="1716"/>
                  </a:lnTo>
                  <a:lnTo>
                    <a:pt x="693" y="1713"/>
                  </a:lnTo>
                  <a:lnTo>
                    <a:pt x="698" y="1706"/>
                  </a:lnTo>
                  <a:lnTo>
                    <a:pt x="703" y="1699"/>
                  </a:lnTo>
                  <a:lnTo>
                    <a:pt x="696" y="1699"/>
                  </a:lnTo>
                  <a:lnTo>
                    <a:pt x="689" y="1699"/>
                  </a:lnTo>
                  <a:lnTo>
                    <a:pt x="686" y="1696"/>
                  </a:lnTo>
                  <a:lnTo>
                    <a:pt x="683" y="1693"/>
                  </a:lnTo>
                  <a:lnTo>
                    <a:pt x="683" y="1686"/>
                  </a:lnTo>
                  <a:close/>
                  <a:moveTo>
                    <a:pt x="710" y="1563"/>
                  </a:moveTo>
                  <a:lnTo>
                    <a:pt x="707" y="1565"/>
                  </a:lnTo>
                  <a:lnTo>
                    <a:pt x="703" y="1566"/>
                  </a:lnTo>
                  <a:lnTo>
                    <a:pt x="700" y="1570"/>
                  </a:lnTo>
                  <a:lnTo>
                    <a:pt x="696" y="1570"/>
                  </a:lnTo>
                  <a:lnTo>
                    <a:pt x="695" y="1577"/>
                  </a:lnTo>
                  <a:lnTo>
                    <a:pt x="695" y="1582"/>
                  </a:lnTo>
                  <a:lnTo>
                    <a:pt x="698" y="1589"/>
                  </a:lnTo>
                  <a:lnTo>
                    <a:pt x="703" y="1594"/>
                  </a:lnTo>
                  <a:lnTo>
                    <a:pt x="703" y="1599"/>
                  </a:lnTo>
                  <a:lnTo>
                    <a:pt x="703" y="1604"/>
                  </a:lnTo>
                  <a:lnTo>
                    <a:pt x="713" y="1602"/>
                  </a:lnTo>
                  <a:lnTo>
                    <a:pt x="720" y="1604"/>
                  </a:lnTo>
                  <a:lnTo>
                    <a:pt x="725" y="1607"/>
                  </a:lnTo>
                  <a:lnTo>
                    <a:pt x="729" y="1612"/>
                  </a:lnTo>
                  <a:lnTo>
                    <a:pt x="734" y="1624"/>
                  </a:lnTo>
                  <a:lnTo>
                    <a:pt x="737" y="1629"/>
                  </a:lnTo>
                  <a:lnTo>
                    <a:pt x="744" y="1631"/>
                  </a:lnTo>
                  <a:lnTo>
                    <a:pt x="744" y="1624"/>
                  </a:lnTo>
                  <a:lnTo>
                    <a:pt x="744" y="1619"/>
                  </a:lnTo>
                  <a:lnTo>
                    <a:pt x="744" y="1616"/>
                  </a:lnTo>
                  <a:lnTo>
                    <a:pt x="748" y="1611"/>
                  </a:lnTo>
                  <a:lnTo>
                    <a:pt x="749" y="1609"/>
                  </a:lnTo>
                  <a:lnTo>
                    <a:pt x="749" y="1604"/>
                  </a:lnTo>
                  <a:lnTo>
                    <a:pt x="748" y="1600"/>
                  </a:lnTo>
                  <a:lnTo>
                    <a:pt x="746" y="1600"/>
                  </a:lnTo>
                  <a:lnTo>
                    <a:pt x="748" y="1599"/>
                  </a:lnTo>
                  <a:lnTo>
                    <a:pt x="746" y="1597"/>
                  </a:lnTo>
                  <a:lnTo>
                    <a:pt x="742" y="1595"/>
                  </a:lnTo>
                  <a:lnTo>
                    <a:pt x="739" y="1594"/>
                  </a:lnTo>
                  <a:lnTo>
                    <a:pt x="739" y="1592"/>
                  </a:lnTo>
                  <a:lnTo>
                    <a:pt x="741" y="1590"/>
                  </a:lnTo>
                  <a:lnTo>
                    <a:pt x="739" y="1590"/>
                  </a:lnTo>
                  <a:lnTo>
                    <a:pt x="737" y="1587"/>
                  </a:lnTo>
                  <a:lnTo>
                    <a:pt x="737" y="1585"/>
                  </a:lnTo>
                  <a:lnTo>
                    <a:pt x="732" y="1578"/>
                  </a:lnTo>
                  <a:lnTo>
                    <a:pt x="729" y="1573"/>
                  </a:lnTo>
                  <a:lnTo>
                    <a:pt x="729" y="1571"/>
                  </a:lnTo>
                  <a:lnTo>
                    <a:pt x="730" y="1568"/>
                  </a:lnTo>
                  <a:lnTo>
                    <a:pt x="729" y="1565"/>
                  </a:lnTo>
                  <a:lnTo>
                    <a:pt x="727" y="1561"/>
                  </a:lnTo>
                  <a:lnTo>
                    <a:pt x="724" y="1560"/>
                  </a:lnTo>
                  <a:lnTo>
                    <a:pt x="720" y="1558"/>
                  </a:lnTo>
                  <a:lnTo>
                    <a:pt x="717" y="1556"/>
                  </a:lnTo>
                  <a:lnTo>
                    <a:pt x="717" y="1560"/>
                  </a:lnTo>
                  <a:lnTo>
                    <a:pt x="715" y="1561"/>
                  </a:lnTo>
                  <a:lnTo>
                    <a:pt x="710" y="1563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Freeform 80">
              <a:extLst>
                <a:ext uri="{FF2B5EF4-FFF2-40B4-BE49-F238E27FC236}">
                  <a16:creationId xmlns:a16="http://schemas.microsoft.com/office/drawing/2014/main" id="{481BE6E8-1DAB-41A8-8760-F9D357F38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188" y="5613400"/>
              <a:ext cx="17462" cy="12700"/>
            </a:xfrm>
            <a:custGeom>
              <a:avLst/>
              <a:gdLst>
                <a:gd name="T0" fmla="*/ 0 w 47"/>
                <a:gd name="T1" fmla="*/ 26 h 34"/>
                <a:gd name="T2" fmla="*/ 0 w 47"/>
                <a:gd name="T3" fmla="*/ 26 h 34"/>
                <a:gd name="T4" fmla="*/ 5 w 47"/>
                <a:gd name="T5" fmla="*/ 18 h 34"/>
                <a:gd name="T6" fmla="*/ 9 w 47"/>
                <a:gd name="T7" fmla="*/ 11 h 34"/>
                <a:gd name="T8" fmla="*/ 14 w 47"/>
                <a:gd name="T9" fmla="*/ 6 h 34"/>
                <a:gd name="T10" fmla="*/ 22 w 47"/>
                <a:gd name="T11" fmla="*/ 4 h 34"/>
                <a:gd name="T12" fmla="*/ 22 w 47"/>
                <a:gd name="T13" fmla="*/ 4 h 34"/>
                <a:gd name="T14" fmla="*/ 38 w 47"/>
                <a:gd name="T15" fmla="*/ 0 h 34"/>
                <a:gd name="T16" fmla="*/ 43 w 47"/>
                <a:gd name="T17" fmla="*/ 2 h 34"/>
                <a:gd name="T18" fmla="*/ 44 w 47"/>
                <a:gd name="T19" fmla="*/ 4 h 34"/>
                <a:gd name="T20" fmla="*/ 46 w 47"/>
                <a:gd name="T21" fmla="*/ 7 h 34"/>
                <a:gd name="T22" fmla="*/ 46 w 47"/>
                <a:gd name="T23" fmla="*/ 7 h 34"/>
                <a:gd name="T24" fmla="*/ 46 w 47"/>
                <a:gd name="T25" fmla="*/ 14 h 34"/>
                <a:gd name="T26" fmla="*/ 44 w 47"/>
                <a:gd name="T27" fmla="*/ 21 h 34"/>
                <a:gd name="T28" fmla="*/ 39 w 47"/>
                <a:gd name="T29" fmla="*/ 26 h 34"/>
                <a:gd name="T30" fmla="*/ 31 w 47"/>
                <a:gd name="T31" fmla="*/ 31 h 34"/>
                <a:gd name="T32" fmla="*/ 31 w 47"/>
                <a:gd name="T33" fmla="*/ 31 h 34"/>
                <a:gd name="T34" fmla="*/ 26 w 47"/>
                <a:gd name="T35" fmla="*/ 33 h 34"/>
                <a:gd name="T36" fmla="*/ 20 w 47"/>
                <a:gd name="T37" fmla="*/ 33 h 34"/>
                <a:gd name="T38" fmla="*/ 12 w 47"/>
                <a:gd name="T39" fmla="*/ 31 h 34"/>
                <a:gd name="T40" fmla="*/ 0 w 47"/>
                <a:gd name="T4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7" h="34">
                  <a:moveTo>
                    <a:pt x="0" y="26"/>
                  </a:moveTo>
                  <a:lnTo>
                    <a:pt x="0" y="26"/>
                  </a:lnTo>
                  <a:lnTo>
                    <a:pt x="5" y="18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38" y="0"/>
                  </a:lnTo>
                  <a:lnTo>
                    <a:pt x="43" y="2"/>
                  </a:lnTo>
                  <a:lnTo>
                    <a:pt x="44" y="4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4" y="21"/>
                  </a:lnTo>
                  <a:lnTo>
                    <a:pt x="39" y="26"/>
                  </a:lnTo>
                  <a:lnTo>
                    <a:pt x="31" y="31"/>
                  </a:lnTo>
                  <a:lnTo>
                    <a:pt x="31" y="31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2" y="31"/>
                  </a:lnTo>
                  <a:lnTo>
                    <a:pt x="0" y="2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Freeform 81">
              <a:extLst>
                <a:ext uri="{FF2B5EF4-FFF2-40B4-BE49-F238E27FC236}">
                  <a16:creationId xmlns:a16="http://schemas.microsoft.com/office/drawing/2014/main" id="{6DD33350-94E3-4277-B127-F76B13FA0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85925"/>
            </a:xfrm>
            <a:custGeom>
              <a:avLst/>
              <a:gdLst>
                <a:gd name="T0" fmla="*/ 389 w 2478"/>
                <a:gd name="T1" fmla="*/ 4572 h 4682"/>
                <a:gd name="T2" fmla="*/ 434 w 2478"/>
                <a:gd name="T3" fmla="*/ 4500 h 4682"/>
                <a:gd name="T4" fmla="*/ 505 w 2478"/>
                <a:gd name="T5" fmla="*/ 4637 h 4682"/>
                <a:gd name="T6" fmla="*/ 348 w 2478"/>
                <a:gd name="T7" fmla="*/ 4531 h 4682"/>
                <a:gd name="T8" fmla="*/ 266 w 2478"/>
                <a:gd name="T9" fmla="*/ 4541 h 4682"/>
                <a:gd name="T10" fmla="*/ 198 w 2478"/>
                <a:gd name="T11" fmla="*/ 4551 h 4682"/>
                <a:gd name="T12" fmla="*/ 384 w 2478"/>
                <a:gd name="T13" fmla="*/ 4545 h 4682"/>
                <a:gd name="T14" fmla="*/ 956 w 2478"/>
                <a:gd name="T15" fmla="*/ 4545 h 4682"/>
                <a:gd name="T16" fmla="*/ 1752 w 2478"/>
                <a:gd name="T17" fmla="*/ 4251 h 4682"/>
                <a:gd name="T18" fmla="*/ 1078 w 2478"/>
                <a:gd name="T19" fmla="*/ 4551 h 4682"/>
                <a:gd name="T20" fmla="*/ 1647 w 2478"/>
                <a:gd name="T21" fmla="*/ 4284 h 4682"/>
                <a:gd name="T22" fmla="*/ 386 w 2478"/>
                <a:gd name="T23" fmla="*/ 3316 h 4682"/>
                <a:gd name="T24" fmla="*/ 364 w 2478"/>
                <a:gd name="T25" fmla="*/ 3199 h 4682"/>
                <a:gd name="T26" fmla="*/ 531 w 2478"/>
                <a:gd name="T27" fmla="*/ 3083 h 4682"/>
                <a:gd name="T28" fmla="*/ 603 w 2478"/>
                <a:gd name="T29" fmla="*/ 2904 h 4682"/>
                <a:gd name="T30" fmla="*/ 560 w 2478"/>
                <a:gd name="T31" fmla="*/ 3112 h 4682"/>
                <a:gd name="T32" fmla="*/ 526 w 2478"/>
                <a:gd name="T33" fmla="*/ 4217 h 4682"/>
                <a:gd name="T34" fmla="*/ 403 w 2478"/>
                <a:gd name="T35" fmla="*/ 3136 h 4682"/>
                <a:gd name="T36" fmla="*/ 793 w 2478"/>
                <a:gd name="T37" fmla="*/ 4468 h 4682"/>
                <a:gd name="T38" fmla="*/ 703 w 2478"/>
                <a:gd name="T39" fmla="*/ 4470 h 4682"/>
                <a:gd name="T40" fmla="*/ 696 w 2478"/>
                <a:gd name="T41" fmla="*/ 4504 h 4682"/>
                <a:gd name="T42" fmla="*/ 800 w 2478"/>
                <a:gd name="T43" fmla="*/ 4543 h 4682"/>
                <a:gd name="T44" fmla="*/ 785 w 2478"/>
                <a:gd name="T45" fmla="*/ 4507 h 4682"/>
                <a:gd name="T46" fmla="*/ 584 w 2478"/>
                <a:gd name="T47" fmla="*/ 4497 h 4682"/>
                <a:gd name="T48" fmla="*/ 531 w 2478"/>
                <a:gd name="T49" fmla="*/ 4336 h 4682"/>
                <a:gd name="T50" fmla="*/ 643 w 2478"/>
                <a:gd name="T51" fmla="*/ 4681 h 4682"/>
                <a:gd name="T52" fmla="*/ 621 w 2478"/>
                <a:gd name="T53" fmla="*/ 4490 h 4682"/>
                <a:gd name="T54" fmla="*/ 539 w 2478"/>
                <a:gd name="T55" fmla="*/ 4094 h 4682"/>
                <a:gd name="T56" fmla="*/ 608 w 2478"/>
                <a:gd name="T57" fmla="*/ 4374 h 4682"/>
                <a:gd name="T58" fmla="*/ 787 w 2478"/>
                <a:gd name="T59" fmla="*/ 4410 h 4682"/>
                <a:gd name="T60" fmla="*/ 969 w 2478"/>
                <a:gd name="T61" fmla="*/ 4541 h 4682"/>
                <a:gd name="T62" fmla="*/ 1174 w 2478"/>
                <a:gd name="T63" fmla="*/ 4507 h 4682"/>
                <a:gd name="T64" fmla="*/ 1443 w 2478"/>
                <a:gd name="T65" fmla="*/ 4369 h 4682"/>
                <a:gd name="T66" fmla="*/ 1676 w 2478"/>
                <a:gd name="T67" fmla="*/ 4251 h 4682"/>
                <a:gd name="T68" fmla="*/ 1962 w 2478"/>
                <a:gd name="T69" fmla="*/ 4142 h 4682"/>
                <a:gd name="T70" fmla="*/ 2049 w 2478"/>
                <a:gd name="T71" fmla="*/ 3953 h 4682"/>
                <a:gd name="T72" fmla="*/ 2186 w 2478"/>
                <a:gd name="T73" fmla="*/ 3727 h 4682"/>
                <a:gd name="T74" fmla="*/ 2295 w 2478"/>
                <a:gd name="T75" fmla="*/ 3426 h 4682"/>
                <a:gd name="T76" fmla="*/ 2441 w 2478"/>
                <a:gd name="T77" fmla="*/ 3038 h 4682"/>
                <a:gd name="T78" fmla="*/ 2227 w 2478"/>
                <a:gd name="T79" fmla="*/ 2745 h 4682"/>
                <a:gd name="T80" fmla="*/ 2105 w 2478"/>
                <a:gd name="T81" fmla="*/ 2419 h 4682"/>
                <a:gd name="T82" fmla="*/ 1877 w 2478"/>
                <a:gd name="T83" fmla="*/ 2146 h 4682"/>
                <a:gd name="T84" fmla="*/ 1773 w 2478"/>
                <a:gd name="T85" fmla="*/ 1600 h 4682"/>
                <a:gd name="T86" fmla="*/ 1556 w 2478"/>
                <a:gd name="T87" fmla="*/ 1339 h 4682"/>
                <a:gd name="T88" fmla="*/ 1445 w 2478"/>
                <a:gd name="T89" fmla="*/ 797 h 4682"/>
                <a:gd name="T90" fmla="*/ 1297 w 2478"/>
                <a:gd name="T91" fmla="*/ 406 h 4682"/>
                <a:gd name="T92" fmla="*/ 1077 w 2478"/>
                <a:gd name="T93" fmla="*/ 12 h 4682"/>
                <a:gd name="T94" fmla="*/ 850 w 2478"/>
                <a:gd name="T95" fmla="*/ 142 h 4682"/>
                <a:gd name="T96" fmla="*/ 712 w 2478"/>
                <a:gd name="T97" fmla="*/ 744 h 4682"/>
                <a:gd name="T98" fmla="*/ 283 w 2478"/>
                <a:gd name="T99" fmla="*/ 723 h 4682"/>
                <a:gd name="T100" fmla="*/ 55 w 2478"/>
                <a:gd name="T101" fmla="*/ 635 h 4682"/>
                <a:gd name="T102" fmla="*/ 266 w 2478"/>
                <a:gd name="T103" fmla="*/ 862 h 4682"/>
                <a:gd name="T104" fmla="*/ 500 w 2478"/>
                <a:gd name="T105" fmla="*/ 1210 h 4682"/>
                <a:gd name="T106" fmla="*/ 582 w 2478"/>
                <a:gd name="T107" fmla="*/ 1459 h 4682"/>
                <a:gd name="T108" fmla="*/ 705 w 2478"/>
                <a:gd name="T109" fmla="*/ 1882 h 4682"/>
                <a:gd name="T110" fmla="*/ 920 w 2478"/>
                <a:gd name="T111" fmla="*/ 2032 h 4682"/>
                <a:gd name="T112" fmla="*/ 1056 w 2478"/>
                <a:gd name="T113" fmla="*/ 2293 h 4682"/>
                <a:gd name="T114" fmla="*/ 921 w 2478"/>
                <a:gd name="T115" fmla="*/ 2407 h 4682"/>
                <a:gd name="T116" fmla="*/ 790 w 2478"/>
                <a:gd name="T117" fmla="*/ 2724 h 4682"/>
                <a:gd name="T118" fmla="*/ 608 w 2478"/>
                <a:gd name="T119" fmla="*/ 2955 h 4682"/>
                <a:gd name="T120" fmla="*/ 528 w 2478"/>
                <a:gd name="T121" fmla="*/ 3187 h 4682"/>
                <a:gd name="T122" fmla="*/ 394 w 2478"/>
                <a:gd name="T123" fmla="*/ 3344 h 4682"/>
                <a:gd name="T124" fmla="*/ 452 w 2478"/>
                <a:gd name="T125" fmla="*/ 3664 h 4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82">
                  <a:moveTo>
                    <a:pt x="983" y="2279"/>
                  </a:moveTo>
                  <a:lnTo>
                    <a:pt x="986" y="2279"/>
                  </a:lnTo>
                  <a:lnTo>
                    <a:pt x="991" y="2276"/>
                  </a:lnTo>
                  <a:lnTo>
                    <a:pt x="995" y="2272"/>
                  </a:lnTo>
                  <a:lnTo>
                    <a:pt x="997" y="2265"/>
                  </a:lnTo>
                  <a:lnTo>
                    <a:pt x="997" y="2259"/>
                  </a:lnTo>
                  <a:lnTo>
                    <a:pt x="990" y="2260"/>
                  </a:lnTo>
                  <a:lnTo>
                    <a:pt x="983" y="2260"/>
                  </a:lnTo>
                  <a:lnTo>
                    <a:pt x="974" y="2257"/>
                  </a:lnTo>
                  <a:lnTo>
                    <a:pt x="966" y="2254"/>
                  </a:lnTo>
                  <a:lnTo>
                    <a:pt x="961" y="2252"/>
                  </a:lnTo>
                  <a:lnTo>
                    <a:pt x="956" y="2252"/>
                  </a:lnTo>
                  <a:lnTo>
                    <a:pt x="933" y="2254"/>
                  </a:lnTo>
                  <a:lnTo>
                    <a:pt x="923" y="2255"/>
                  </a:lnTo>
                  <a:lnTo>
                    <a:pt x="915" y="2259"/>
                  </a:lnTo>
                  <a:lnTo>
                    <a:pt x="906" y="2262"/>
                  </a:lnTo>
                  <a:lnTo>
                    <a:pt x="901" y="2269"/>
                  </a:lnTo>
                  <a:lnTo>
                    <a:pt x="896" y="2276"/>
                  </a:lnTo>
                  <a:lnTo>
                    <a:pt x="894" y="2286"/>
                  </a:lnTo>
                  <a:lnTo>
                    <a:pt x="898" y="2294"/>
                  </a:lnTo>
                  <a:lnTo>
                    <a:pt x="903" y="2303"/>
                  </a:lnTo>
                  <a:lnTo>
                    <a:pt x="913" y="2317"/>
                  </a:lnTo>
                  <a:lnTo>
                    <a:pt x="915" y="2320"/>
                  </a:lnTo>
                  <a:lnTo>
                    <a:pt x="920" y="2320"/>
                  </a:lnTo>
                  <a:lnTo>
                    <a:pt x="925" y="2322"/>
                  </a:lnTo>
                  <a:lnTo>
                    <a:pt x="933" y="2325"/>
                  </a:lnTo>
                  <a:lnTo>
                    <a:pt x="940" y="2327"/>
                  </a:lnTo>
                  <a:lnTo>
                    <a:pt x="945" y="2327"/>
                  </a:lnTo>
                  <a:lnTo>
                    <a:pt x="949" y="2324"/>
                  </a:lnTo>
                  <a:lnTo>
                    <a:pt x="952" y="2322"/>
                  </a:lnTo>
                  <a:lnTo>
                    <a:pt x="959" y="2318"/>
                  </a:lnTo>
                  <a:lnTo>
                    <a:pt x="964" y="2315"/>
                  </a:lnTo>
                  <a:lnTo>
                    <a:pt x="966" y="2310"/>
                  </a:lnTo>
                  <a:lnTo>
                    <a:pt x="964" y="2301"/>
                  </a:lnTo>
                  <a:lnTo>
                    <a:pt x="964" y="2298"/>
                  </a:lnTo>
                  <a:lnTo>
                    <a:pt x="964" y="2277"/>
                  </a:lnTo>
                  <a:lnTo>
                    <a:pt x="964" y="2284"/>
                  </a:lnTo>
                  <a:lnTo>
                    <a:pt x="969" y="2283"/>
                  </a:lnTo>
                  <a:lnTo>
                    <a:pt x="974" y="2279"/>
                  </a:lnTo>
                  <a:lnTo>
                    <a:pt x="978" y="2277"/>
                  </a:lnTo>
                  <a:lnTo>
                    <a:pt x="979" y="2277"/>
                  </a:lnTo>
                  <a:lnTo>
                    <a:pt x="983" y="2279"/>
                  </a:lnTo>
                  <a:close/>
                  <a:moveTo>
                    <a:pt x="410" y="4524"/>
                  </a:moveTo>
                  <a:lnTo>
                    <a:pt x="415" y="4526"/>
                  </a:lnTo>
                  <a:lnTo>
                    <a:pt x="416" y="4528"/>
                  </a:lnTo>
                  <a:lnTo>
                    <a:pt x="416" y="4531"/>
                  </a:lnTo>
                  <a:lnTo>
                    <a:pt x="418" y="4534"/>
                  </a:lnTo>
                  <a:lnTo>
                    <a:pt x="422" y="4536"/>
                  </a:lnTo>
                  <a:lnTo>
                    <a:pt x="425" y="4538"/>
                  </a:lnTo>
                  <a:lnTo>
                    <a:pt x="430" y="4538"/>
                  </a:lnTo>
                  <a:lnTo>
                    <a:pt x="430" y="4533"/>
                  </a:lnTo>
                  <a:lnTo>
                    <a:pt x="430" y="4528"/>
                  </a:lnTo>
                  <a:lnTo>
                    <a:pt x="427" y="4522"/>
                  </a:lnTo>
                  <a:lnTo>
                    <a:pt x="423" y="4519"/>
                  </a:lnTo>
                  <a:lnTo>
                    <a:pt x="418" y="4517"/>
                  </a:lnTo>
                  <a:lnTo>
                    <a:pt x="415" y="4517"/>
                  </a:lnTo>
                  <a:lnTo>
                    <a:pt x="411" y="4519"/>
                  </a:lnTo>
                  <a:lnTo>
                    <a:pt x="410" y="4524"/>
                  </a:lnTo>
                  <a:close/>
                  <a:moveTo>
                    <a:pt x="396" y="4586"/>
                  </a:moveTo>
                  <a:lnTo>
                    <a:pt x="396" y="4580"/>
                  </a:lnTo>
                  <a:lnTo>
                    <a:pt x="394" y="4577"/>
                  </a:lnTo>
                  <a:lnTo>
                    <a:pt x="393" y="4574"/>
                  </a:lnTo>
                  <a:lnTo>
                    <a:pt x="389" y="4572"/>
                  </a:lnTo>
                  <a:lnTo>
                    <a:pt x="389" y="4586"/>
                  </a:lnTo>
                  <a:lnTo>
                    <a:pt x="384" y="4587"/>
                  </a:lnTo>
                  <a:lnTo>
                    <a:pt x="381" y="4589"/>
                  </a:lnTo>
                  <a:lnTo>
                    <a:pt x="376" y="4596"/>
                  </a:lnTo>
                  <a:lnTo>
                    <a:pt x="372" y="4604"/>
                  </a:lnTo>
                  <a:lnTo>
                    <a:pt x="369" y="4613"/>
                  </a:lnTo>
                  <a:lnTo>
                    <a:pt x="367" y="4616"/>
                  </a:lnTo>
                  <a:lnTo>
                    <a:pt x="365" y="4618"/>
                  </a:lnTo>
                  <a:lnTo>
                    <a:pt x="364" y="4616"/>
                  </a:lnTo>
                  <a:lnTo>
                    <a:pt x="362" y="4613"/>
                  </a:lnTo>
                  <a:lnTo>
                    <a:pt x="353" y="4618"/>
                  </a:lnTo>
                  <a:lnTo>
                    <a:pt x="347" y="4625"/>
                  </a:lnTo>
                  <a:lnTo>
                    <a:pt x="340" y="4632"/>
                  </a:lnTo>
                  <a:lnTo>
                    <a:pt x="335" y="4640"/>
                  </a:lnTo>
                  <a:lnTo>
                    <a:pt x="369" y="4640"/>
                  </a:lnTo>
                  <a:lnTo>
                    <a:pt x="372" y="4635"/>
                  </a:lnTo>
                  <a:lnTo>
                    <a:pt x="376" y="4630"/>
                  </a:lnTo>
                  <a:lnTo>
                    <a:pt x="381" y="4628"/>
                  </a:lnTo>
                  <a:lnTo>
                    <a:pt x="389" y="4627"/>
                  </a:lnTo>
                  <a:lnTo>
                    <a:pt x="389" y="4621"/>
                  </a:lnTo>
                  <a:lnTo>
                    <a:pt x="391" y="4618"/>
                  </a:lnTo>
                  <a:lnTo>
                    <a:pt x="393" y="4615"/>
                  </a:lnTo>
                  <a:lnTo>
                    <a:pt x="396" y="4613"/>
                  </a:lnTo>
                  <a:lnTo>
                    <a:pt x="398" y="4616"/>
                  </a:lnTo>
                  <a:lnTo>
                    <a:pt x="399" y="4618"/>
                  </a:lnTo>
                  <a:lnTo>
                    <a:pt x="403" y="4618"/>
                  </a:lnTo>
                  <a:lnTo>
                    <a:pt x="408" y="4616"/>
                  </a:lnTo>
                  <a:lnTo>
                    <a:pt x="410" y="4615"/>
                  </a:lnTo>
                  <a:lnTo>
                    <a:pt x="410" y="4613"/>
                  </a:lnTo>
                  <a:lnTo>
                    <a:pt x="403" y="4608"/>
                  </a:lnTo>
                  <a:lnTo>
                    <a:pt x="399" y="4603"/>
                  </a:lnTo>
                  <a:lnTo>
                    <a:pt x="398" y="4594"/>
                  </a:lnTo>
                  <a:lnTo>
                    <a:pt x="396" y="4586"/>
                  </a:lnTo>
                  <a:close/>
                  <a:moveTo>
                    <a:pt x="444" y="4476"/>
                  </a:moveTo>
                  <a:lnTo>
                    <a:pt x="442" y="4464"/>
                  </a:lnTo>
                  <a:lnTo>
                    <a:pt x="440" y="4459"/>
                  </a:lnTo>
                  <a:lnTo>
                    <a:pt x="439" y="4458"/>
                  </a:lnTo>
                  <a:lnTo>
                    <a:pt x="437" y="4456"/>
                  </a:lnTo>
                  <a:lnTo>
                    <a:pt x="435" y="4459"/>
                  </a:lnTo>
                  <a:lnTo>
                    <a:pt x="432" y="4463"/>
                  </a:lnTo>
                  <a:lnTo>
                    <a:pt x="423" y="4466"/>
                  </a:lnTo>
                  <a:lnTo>
                    <a:pt x="420" y="4468"/>
                  </a:lnTo>
                  <a:lnTo>
                    <a:pt x="416" y="4471"/>
                  </a:lnTo>
                  <a:lnTo>
                    <a:pt x="415" y="4476"/>
                  </a:lnTo>
                  <a:lnTo>
                    <a:pt x="416" y="4483"/>
                  </a:lnTo>
                  <a:lnTo>
                    <a:pt x="425" y="4483"/>
                  </a:lnTo>
                  <a:lnTo>
                    <a:pt x="430" y="4480"/>
                  </a:lnTo>
                  <a:lnTo>
                    <a:pt x="435" y="4478"/>
                  </a:lnTo>
                  <a:lnTo>
                    <a:pt x="444" y="4476"/>
                  </a:lnTo>
                  <a:close/>
                  <a:moveTo>
                    <a:pt x="410" y="4558"/>
                  </a:moveTo>
                  <a:lnTo>
                    <a:pt x="411" y="4567"/>
                  </a:lnTo>
                  <a:lnTo>
                    <a:pt x="413" y="4575"/>
                  </a:lnTo>
                  <a:lnTo>
                    <a:pt x="416" y="4580"/>
                  </a:lnTo>
                  <a:lnTo>
                    <a:pt x="423" y="4586"/>
                  </a:lnTo>
                  <a:lnTo>
                    <a:pt x="423" y="4575"/>
                  </a:lnTo>
                  <a:lnTo>
                    <a:pt x="423" y="4565"/>
                  </a:lnTo>
                  <a:lnTo>
                    <a:pt x="423" y="4560"/>
                  </a:lnTo>
                  <a:lnTo>
                    <a:pt x="420" y="4558"/>
                  </a:lnTo>
                  <a:lnTo>
                    <a:pt x="416" y="4557"/>
                  </a:lnTo>
                  <a:lnTo>
                    <a:pt x="410" y="4558"/>
                  </a:lnTo>
                  <a:close/>
                  <a:moveTo>
                    <a:pt x="430" y="4497"/>
                  </a:moveTo>
                  <a:lnTo>
                    <a:pt x="432" y="4499"/>
                  </a:lnTo>
                  <a:lnTo>
                    <a:pt x="434" y="4500"/>
                  </a:lnTo>
                  <a:lnTo>
                    <a:pt x="435" y="4505"/>
                  </a:lnTo>
                  <a:lnTo>
                    <a:pt x="437" y="4517"/>
                  </a:lnTo>
                  <a:lnTo>
                    <a:pt x="442" y="4519"/>
                  </a:lnTo>
                  <a:lnTo>
                    <a:pt x="444" y="4521"/>
                  </a:lnTo>
                  <a:lnTo>
                    <a:pt x="444" y="4524"/>
                  </a:lnTo>
                  <a:lnTo>
                    <a:pt x="449" y="4524"/>
                  </a:lnTo>
                  <a:lnTo>
                    <a:pt x="452" y="4524"/>
                  </a:lnTo>
                  <a:lnTo>
                    <a:pt x="454" y="4522"/>
                  </a:lnTo>
                  <a:lnTo>
                    <a:pt x="456" y="4519"/>
                  </a:lnTo>
                  <a:lnTo>
                    <a:pt x="457" y="4512"/>
                  </a:lnTo>
                  <a:lnTo>
                    <a:pt x="457" y="4504"/>
                  </a:lnTo>
                  <a:lnTo>
                    <a:pt x="454" y="4504"/>
                  </a:lnTo>
                  <a:lnTo>
                    <a:pt x="451" y="4500"/>
                  </a:lnTo>
                  <a:lnTo>
                    <a:pt x="442" y="4493"/>
                  </a:lnTo>
                  <a:lnTo>
                    <a:pt x="439" y="4490"/>
                  </a:lnTo>
                  <a:lnTo>
                    <a:pt x="435" y="4490"/>
                  </a:lnTo>
                  <a:lnTo>
                    <a:pt x="434" y="4492"/>
                  </a:lnTo>
                  <a:lnTo>
                    <a:pt x="430" y="4497"/>
                  </a:lnTo>
                  <a:close/>
                  <a:moveTo>
                    <a:pt x="498" y="4415"/>
                  </a:moveTo>
                  <a:lnTo>
                    <a:pt x="504" y="4417"/>
                  </a:lnTo>
                  <a:lnTo>
                    <a:pt x="505" y="4418"/>
                  </a:lnTo>
                  <a:lnTo>
                    <a:pt x="505" y="4422"/>
                  </a:lnTo>
                  <a:lnTo>
                    <a:pt x="510" y="4420"/>
                  </a:lnTo>
                  <a:lnTo>
                    <a:pt x="512" y="4418"/>
                  </a:lnTo>
                  <a:lnTo>
                    <a:pt x="512" y="4415"/>
                  </a:lnTo>
                  <a:lnTo>
                    <a:pt x="512" y="4413"/>
                  </a:lnTo>
                  <a:lnTo>
                    <a:pt x="510" y="4411"/>
                  </a:lnTo>
                  <a:lnTo>
                    <a:pt x="505" y="4410"/>
                  </a:lnTo>
                  <a:lnTo>
                    <a:pt x="502" y="4410"/>
                  </a:lnTo>
                  <a:lnTo>
                    <a:pt x="500" y="4411"/>
                  </a:lnTo>
                  <a:lnTo>
                    <a:pt x="498" y="4415"/>
                  </a:lnTo>
                  <a:close/>
                  <a:moveTo>
                    <a:pt x="505" y="4435"/>
                  </a:moveTo>
                  <a:lnTo>
                    <a:pt x="504" y="4432"/>
                  </a:lnTo>
                  <a:lnTo>
                    <a:pt x="502" y="4430"/>
                  </a:lnTo>
                  <a:lnTo>
                    <a:pt x="500" y="4432"/>
                  </a:lnTo>
                  <a:lnTo>
                    <a:pt x="498" y="4435"/>
                  </a:lnTo>
                  <a:lnTo>
                    <a:pt x="498" y="4439"/>
                  </a:lnTo>
                  <a:lnTo>
                    <a:pt x="502" y="4440"/>
                  </a:lnTo>
                  <a:lnTo>
                    <a:pt x="504" y="4439"/>
                  </a:lnTo>
                  <a:lnTo>
                    <a:pt x="505" y="4435"/>
                  </a:lnTo>
                  <a:close/>
                  <a:moveTo>
                    <a:pt x="492" y="4620"/>
                  </a:moveTo>
                  <a:lnTo>
                    <a:pt x="493" y="4628"/>
                  </a:lnTo>
                  <a:lnTo>
                    <a:pt x="492" y="4633"/>
                  </a:lnTo>
                  <a:lnTo>
                    <a:pt x="488" y="4637"/>
                  </a:lnTo>
                  <a:lnTo>
                    <a:pt x="485" y="4640"/>
                  </a:lnTo>
                  <a:lnTo>
                    <a:pt x="481" y="4644"/>
                  </a:lnTo>
                  <a:lnTo>
                    <a:pt x="478" y="4647"/>
                  </a:lnTo>
                  <a:lnTo>
                    <a:pt x="476" y="4652"/>
                  </a:lnTo>
                  <a:lnTo>
                    <a:pt x="478" y="4661"/>
                  </a:lnTo>
                  <a:lnTo>
                    <a:pt x="485" y="4661"/>
                  </a:lnTo>
                  <a:lnTo>
                    <a:pt x="485" y="4656"/>
                  </a:lnTo>
                  <a:lnTo>
                    <a:pt x="487" y="4652"/>
                  </a:lnTo>
                  <a:lnTo>
                    <a:pt x="488" y="4649"/>
                  </a:lnTo>
                  <a:lnTo>
                    <a:pt x="492" y="4647"/>
                  </a:lnTo>
                  <a:lnTo>
                    <a:pt x="495" y="4649"/>
                  </a:lnTo>
                  <a:lnTo>
                    <a:pt x="498" y="4650"/>
                  </a:lnTo>
                  <a:lnTo>
                    <a:pt x="500" y="4654"/>
                  </a:lnTo>
                  <a:lnTo>
                    <a:pt x="505" y="4654"/>
                  </a:lnTo>
                  <a:lnTo>
                    <a:pt x="512" y="4654"/>
                  </a:lnTo>
                  <a:lnTo>
                    <a:pt x="512" y="4647"/>
                  </a:lnTo>
                  <a:lnTo>
                    <a:pt x="512" y="4640"/>
                  </a:lnTo>
                  <a:lnTo>
                    <a:pt x="509" y="4638"/>
                  </a:lnTo>
                  <a:lnTo>
                    <a:pt x="505" y="4637"/>
                  </a:lnTo>
                  <a:lnTo>
                    <a:pt x="504" y="4628"/>
                  </a:lnTo>
                  <a:lnTo>
                    <a:pt x="502" y="4625"/>
                  </a:lnTo>
                  <a:lnTo>
                    <a:pt x="500" y="4621"/>
                  </a:lnTo>
                  <a:lnTo>
                    <a:pt x="497" y="4620"/>
                  </a:lnTo>
                  <a:lnTo>
                    <a:pt x="492" y="4620"/>
                  </a:lnTo>
                  <a:close/>
                  <a:moveTo>
                    <a:pt x="343" y="4570"/>
                  </a:moveTo>
                  <a:lnTo>
                    <a:pt x="345" y="4565"/>
                  </a:lnTo>
                  <a:lnTo>
                    <a:pt x="343" y="4560"/>
                  </a:lnTo>
                  <a:lnTo>
                    <a:pt x="341" y="4558"/>
                  </a:lnTo>
                  <a:lnTo>
                    <a:pt x="338" y="4557"/>
                  </a:lnTo>
                  <a:lnTo>
                    <a:pt x="331" y="4557"/>
                  </a:lnTo>
                  <a:lnTo>
                    <a:pt x="326" y="4560"/>
                  </a:lnTo>
                  <a:lnTo>
                    <a:pt x="324" y="4562"/>
                  </a:lnTo>
                  <a:lnTo>
                    <a:pt x="324" y="4567"/>
                  </a:lnTo>
                  <a:lnTo>
                    <a:pt x="326" y="4569"/>
                  </a:lnTo>
                  <a:lnTo>
                    <a:pt x="328" y="4570"/>
                  </a:lnTo>
                  <a:lnTo>
                    <a:pt x="331" y="4570"/>
                  </a:lnTo>
                  <a:lnTo>
                    <a:pt x="336" y="4569"/>
                  </a:lnTo>
                  <a:lnTo>
                    <a:pt x="340" y="4569"/>
                  </a:lnTo>
                  <a:lnTo>
                    <a:pt x="343" y="4570"/>
                  </a:lnTo>
                  <a:close/>
                  <a:moveTo>
                    <a:pt x="485" y="4674"/>
                  </a:moveTo>
                  <a:lnTo>
                    <a:pt x="498" y="4674"/>
                  </a:lnTo>
                  <a:lnTo>
                    <a:pt x="498" y="4661"/>
                  </a:lnTo>
                  <a:lnTo>
                    <a:pt x="485" y="4661"/>
                  </a:lnTo>
                  <a:lnTo>
                    <a:pt x="485" y="4667"/>
                  </a:lnTo>
                  <a:lnTo>
                    <a:pt x="485" y="4674"/>
                  </a:lnTo>
                  <a:close/>
                  <a:moveTo>
                    <a:pt x="478" y="4463"/>
                  </a:moveTo>
                  <a:lnTo>
                    <a:pt x="478" y="4456"/>
                  </a:lnTo>
                  <a:lnTo>
                    <a:pt x="469" y="4458"/>
                  </a:lnTo>
                  <a:lnTo>
                    <a:pt x="464" y="4459"/>
                  </a:lnTo>
                  <a:lnTo>
                    <a:pt x="461" y="4464"/>
                  </a:lnTo>
                  <a:lnTo>
                    <a:pt x="457" y="4470"/>
                  </a:lnTo>
                  <a:lnTo>
                    <a:pt x="461" y="4470"/>
                  </a:lnTo>
                  <a:lnTo>
                    <a:pt x="464" y="4471"/>
                  </a:lnTo>
                  <a:lnTo>
                    <a:pt x="471" y="4473"/>
                  </a:lnTo>
                  <a:lnTo>
                    <a:pt x="475" y="4475"/>
                  </a:lnTo>
                  <a:lnTo>
                    <a:pt x="476" y="4473"/>
                  </a:lnTo>
                  <a:lnTo>
                    <a:pt x="478" y="4470"/>
                  </a:lnTo>
                  <a:lnTo>
                    <a:pt x="478" y="4463"/>
                  </a:lnTo>
                  <a:close/>
                  <a:moveTo>
                    <a:pt x="348" y="4531"/>
                  </a:moveTo>
                  <a:lnTo>
                    <a:pt x="357" y="4528"/>
                  </a:lnTo>
                  <a:lnTo>
                    <a:pt x="358" y="4526"/>
                  </a:lnTo>
                  <a:lnTo>
                    <a:pt x="360" y="4522"/>
                  </a:lnTo>
                  <a:lnTo>
                    <a:pt x="358" y="4517"/>
                  </a:lnTo>
                  <a:lnTo>
                    <a:pt x="355" y="4511"/>
                  </a:lnTo>
                  <a:lnTo>
                    <a:pt x="350" y="4509"/>
                  </a:lnTo>
                  <a:lnTo>
                    <a:pt x="348" y="4507"/>
                  </a:lnTo>
                  <a:lnTo>
                    <a:pt x="348" y="4504"/>
                  </a:lnTo>
                  <a:lnTo>
                    <a:pt x="343" y="4504"/>
                  </a:lnTo>
                  <a:lnTo>
                    <a:pt x="340" y="4505"/>
                  </a:lnTo>
                  <a:lnTo>
                    <a:pt x="336" y="4507"/>
                  </a:lnTo>
                  <a:lnTo>
                    <a:pt x="335" y="4511"/>
                  </a:lnTo>
                  <a:lnTo>
                    <a:pt x="338" y="4512"/>
                  </a:lnTo>
                  <a:lnTo>
                    <a:pt x="340" y="4516"/>
                  </a:lnTo>
                  <a:lnTo>
                    <a:pt x="341" y="4524"/>
                  </a:lnTo>
                  <a:lnTo>
                    <a:pt x="347" y="4526"/>
                  </a:lnTo>
                  <a:lnTo>
                    <a:pt x="348" y="4528"/>
                  </a:lnTo>
                  <a:lnTo>
                    <a:pt x="348" y="4531"/>
                  </a:lnTo>
                  <a:close/>
                  <a:moveTo>
                    <a:pt x="341" y="4545"/>
                  </a:moveTo>
                  <a:lnTo>
                    <a:pt x="343" y="4541"/>
                  </a:lnTo>
                  <a:lnTo>
                    <a:pt x="345" y="4538"/>
                  </a:lnTo>
                  <a:lnTo>
                    <a:pt x="347" y="4536"/>
                  </a:lnTo>
                  <a:lnTo>
                    <a:pt x="348" y="4531"/>
                  </a:lnTo>
                  <a:lnTo>
                    <a:pt x="343" y="4529"/>
                  </a:lnTo>
                  <a:lnTo>
                    <a:pt x="341" y="4528"/>
                  </a:lnTo>
                  <a:lnTo>
                    <a:pt x="341" y="4524"/>
                  </a:lnTo>
                  <a:lnTo>
                    <a:pt x="328" y="4524"/>
                  </a:lnTo>
                  <a:lnTo>
                    <a:pt x="328" y="4545"/>
                  </a:lnTo>
                  <a:lnTo>
                    <a:pt x="341" y="4545"/>
                  </a:lnTo>
                  <a:close/>
                  <a:moveTo>
                    <a:pt x="314" y="4599"/>
                  </a:moveTo>
                  <a:lnTo>
                    <a:pt x="309" y="4596"/>
                  </a:lnTo>
                  <a:lnTo>
                    <a:pt x="304" y="4592"/>
                  </a:lnTo>
                  <a:lnTo>
                    <a:pt x="299" y="4587"/>
                  </a:lnTo>
                  <a:lnTo>
                    <a:pt x="294" y="4586"/>
                  </a:lnTo>
                  <a:lnTo>
                    <a:pt x="292" y="4591"/>
                  </a:lnTo>
                  <a:lnTo>
                    <a:pt x="290" y="4594"/>
                  </a:lnTo>
                  <a:lnTo>
                    <a:pt x="283" y="4599"/>
                  </a:lnTo>
                  <a:lnTo>
                    <a:pt x="277" y="4604"/>
                  </a:lnTo>
                  <a:lnTo>
                    <a:pt x="275" y="4608"/>
                  </a:lnTo>
                  <a:lnTo>
                    <a:pt x="273" y="4613"/>
                  </a:lnTo>
                  <a:lnTo>
                    <a:pt x="278" y="4615"/>
                  </a:lnTo>
                  <a:lnTo>
                    <a:pt x="283" y="4620"/>
                  </a:lnTo>
                  <a:lnTo>
                    <a:pt x="292" y="4628"/>
                  </a:lnTo>
                  <a:lnTo>
                    <a:pt x="295" y="4633"/>
                  </a:lnTo>
                  <a:lnTo>
                    <a:pt x="300" y="4637"/>
                  </a:lnTo>
                  <a:lnTo>
                    <a:pt x="306" y="4640"/>
                  </a:lnTo>
                  <a:lnTo>
                    <a:pt x="314" y="4640"/>
                  </a:lnTo>
                  <a:lnTo>
                    <a:pt x="318" y="4635"/>
                  </a:lnTo>
                  <a:lnTo>
                    <a:pt x="321" y="4630"/>
                  </a:lnTo>
                  <a:lnTo>
                    <a:pt x="324" y="4627"/>
                  </a:lnTo>
                  <a:lnTo>
                    <a:pt x="328" y="4620"/>
                  </a:lnTo>
                  <a:lnTo>
                    <a:pt x="328" y="4613"/>
                  </a:lnTo>
                  <a:lnTo>
                    <a:pt x="326" y="4611"/>
                  </a:lnTo>
                  <a:lnTo>
                    <a:pt x="324" y="4609"/>
                  </a:lnTo>
                  <a:lnTo>
                    <a:pt x="321" y="4606"/>
                  </a:lnTo>
                  <a:lnTo>
                    <a:pt x="316" y="4604"/>
                  </a:lnTo>
                  <a:lnTo>
                    <a:pt x="314" y="4603"/>
                  </a:lnTo>
                  <a:lnTo>
                    <a:pt x="314" y="4599"/>
                  </a:lnTo>
                  <a:close/>
                  <a:moveTo>
                    <a:pt x="164" y="4497"/>
                  </a:moveTo>
                  <a:lnTo>
                    <a:pt x="166" y="4497"/>
                  </a:lnTo>
                  <a:lnTo>
                    <a:pt x="169" y="4500"/>
                  </a:lnTo>
                  <a:lnTo>
                    <a:pt x="171" y="4502"/>
                  </a:lnTo>
                  <a:lnTo>
                    <a:pt x="171" y="4504"/>
                  </a:lnTo>
                  <a:lnTo>
                    <a:pt x="174" y="4504"/>
                  </a:lnTo>
                  <a:lnTo>
                    <a:pt x="176" y="4502"/>
                  </a:lnTo>
                  <a:lnTo>
                    <a:pt x="176" y="4499"/>
                  </a:lnTo>
                  <a:lnTo>
                    <a:pt x="178" y="4497"/>
                  </a:lnTo>
                  <a:lnTo>
                    <a:pt x="181" y="4497"/>
                  </a:lnTo>
                  <a:lnTo>
                    <a:pt x="185" y="4497"/>
                  </a:lnTo>
                  <a:lnTo>
                    <a:pt x="185" y="4492"/>
                  </a:lnTo>
                  <a:lnTo>
                    <a:pt x="183" y="4487"/>
                  </a:lnTo>
                  <a:lnTo>
                    <a:pt x="178" y="4483"/>
                  </a:lnTo>
                  <a:lnTo>
                    <a:pt x="174" y="4483"/>
                  </a:lnTo>
                  <a:lnTo>
                    <a:pt x="171" y="4483"/>
                  </a:lnTo>
                  <a:lnTo>
                    <a:pt x="171" y="4487"/>
                  </a:lnTo>
                  <a:lnTo>
                    <a:pt x="167" y="4490"/>
                  </a:lnTo>
                  <a:lnTo>
                    <a:pt x="166" y="4493"/>
                  </a:lnTo>
                  <a:lnTo>
                    <a:pt x="164" y="4497"/>
                  </a:lnTo>
                  <a:close/>
                  <a:moveTo>
                    <a:pt x="280" y="4579"/>
                  </a:moveTo>
                  <a:lnTo>
                    <a:pt x="280" y="4570"/>
                  </a:lnTo>
                  <a:lnTo>
                    <a:pt x="278" y="4563"/>
                  </a:lnTo>
                  <a:lnTo>
                    <a:pt x="275" y="4558"/>
                  </a:lnTo>
                  <a:lnTo>
                    <a:pt x="273" y="4551"/>
                  </a:lnTo>
                  <a:lnTo>
                    <a:pt x="270" y="4550"/>
                  </a:lnTo>
                  <a:lnTo>
                    <a:pt x="268" y="4548"/>
                  </a:lnTo>
                  <a:lnTo>
                    <a:pt x="266" y="4541"/>
                  </a:lnTo>
                  <a:lnTo>
                    <a:pt x="268" y="4534"/>
                  </a:lnTo>
                  <a:lnTo>
                    <a:pt x="270" y="4533"/>
                  </a:lnTo>
                  <a:lnTo>
                    <a:pt x="273" y="4531"/>
                  </a:lnTo>
                  <a:lnTo>
                    <a:pt x="277" y="4534"/>
                  </a:lnTo>
                  <a:lnTo>
                    <a:pt x="280" y="4538"/>
                  </a:lnTo>
                  <a:lnTo>
                    <a:pt x="282" y="4550"/>
                  </a:lnTo>
                  <a:lnTo>
                    <a:pt x="283" y="4555"/>
                  </a:lnTo>
                  <a:lnTo>
                    <a:pt x="285" y="4560"/>
                  </a:lnTo>
                  <a:lnTo>
                    <a:pt x="289" y="4563"/>
                  </a:lnTo>
                  <a:lnTo>
                    <a:pt x="294" y="4565"/>
                  </a:lnTo>
                  <a:lnTo>
                    <a:pt x="297" y="4558"/>
                  </a:lnTo>
                  <a:lnTo>
                    <a:pt x="302" y="4553"/>
                  </a:lnTo>
                  <a:lnTo>
                    <a:pt x="311" y="4551"/>
                  </a:lnTo>
                  <a:lnTo>
                    <a:pt x="321" y="4551"/>
                  </a:lnTo>
                  <a:lnTo>
                    <a:pt x="321" y="4534"/>
                  </a:lnTo>
                  <a:lnTo>
                    <a:pt x="323" y="4528"/>
                  </a:lnTo>
                  <a:lnTo>
                    <a:pt x="324" y="4526"/>
                  </a:lnTo>
                  <a:lnTo>
                    <a:pt x="328" y="4524"/>
                  </a:lnTo>
                  <a:lnTo>
                    <a:pt x="328" y="4497"/>
                  </a:lnTo>
                  <a:lnTo>
                    <a:pt x="319" y="4492"/>
                  </a:lnTo>
                  <a:lnTo>
                    <a:pt x="316" y="4488"/>
                  </a:lnTo>
                  <a:lnTo>
                    <a:pt x="314" y="4483"/>
                  </a:lnTo>
                  <a:lnTo>
                    <a:pt x="307" y="4483"/>
                  </a:lnTo>
                  <a:lnTo>
                    <a:pt x="300" y="4483"/>
                  </a:lnTo>
                  <a:lnTo>
                    <a:pt x="295" y="4481"/>
                  </a:lnTo>
                  <a:lnTo>
                    <a:pt x="294" y="4476"/>
                  </a:lnTo>
                  <a:lnTo>
                    <a:pt x="282" y="4475"/>
                  </a:lnTo>
                  <a:lnTo>
                    <a:pt x="271" y="4471"/>
                  </a:lnTo>
                  <a:lnTo>
                    <a:pt x="253" y="4463"/>
                  </a:lnTo>
                  <a:lnTo>
                    <a:pt x="253" y="4459"/>
                  </a:lnTo>
                  <a:lnTo>
                    <a:pt x="251" y="4458"/>
                  </a:lnTo>
                  <a:lnTo>
                    <a:pt x="246" y="4456"/>
                  </a:lnTo>
                  <a:lnTo>
                    <a:pt x="239" y="4456"/>
                  </a:lnTo>
                  <a:lnTo>
                    <a:pt x="234" y="4458"/>
                  </a:lnTo>
                  <a:lnTo>
                    <a:pt x="231" y="4461"/>
                  </a:lnTo>
                  <a:lnTo>
                    <a:pt x="227" y="4464"/>
                  </a:lnTo>
                  <a:lnTo>
                    <a:pt x="224" y="4468"/>
                  </a:lnTo>
                  <a:lnTo>
                    <a:pt x="219" y="4470"/>
                  </a:lnTo>
                  <a:lnTo>
                    <a:pt x="214" y="4471"/>
                  </a:lnTo>
                  <a:lnTo>
                    <a:pt x="205" y="4470"/>
                  </a:lnTo>
                  <a:lnTo>
                    <a:pt x="205" y="4480"/>
                  </a:lnTo>
                  <a:lnTo>
                    <a:pt x="207" y="4483"/>
                  </a:lnTo>
                  <a:lnTo>
                    <a:pt x="208" y="4487"/>
                  </a:lnTo>
                  <a:lnTo>
                    <a:pt x="212" y="4488"/>
                  </a:lnTo>
                  <a:lnTo>
                    <a:pt x="215" y="4490"/>
                  </a:lnTo>
                  <a:lnTo>
                    <a:pt x="225" y="4490"/>
                  </a:lnTo>
                  <a:lnTo>
                    <a:pt x="227" y="4493"/>
                  </a:lnTo>
                  <a:lnTo>
                    <a:pt x="231" y="4495"/>
                  </a:lnTo>
                  <a:lnTo>
                    <a:pt x="239" y="4497"/>
                  </a:lnTo>
                  <a:lnTo>
                    <a:pt x="239" y="4511"/>
                  </a:lnTo>
                  <a:lnTo>
                    <a:pt x="237" y="4512"/>
                  </a:lnTo>
                  <a:lnTo>
                    <a:pt x="236" y="4514"/>
                  </a:lnTo>
                  <a:lnTo>
                    <a:pt x="232" y="4517"/>
                  </a:lnTo>
                  <a:lnTo>
                    <a:pt x="227" y="4519"/>
                  </a:lnTo>
                  <a:lnTo>
                    <a:pt x="225" y="4521"/>
                  </a:lnTo>
                  <a:lnTo>
                    <a:pt x="225" y="4524"/>
                  </a:lnTo>
                  <a:lnTo>
                    <a:pt x="205" y="4524"/>
                  </a:lnTo>
                  <a:lnTo>
                    <a:pt x="205" y="4529"/>
                  </a:lnTo>
                  <a:lnTo>
                    <a:pt x="203" y="4533"/>
                  </a:lnTo>
                  <a:lnTo>
                    <a:pt x="202" y="4536"/>
                  </a:lnTo>
                  <a:lnTo>
                    <a:pt x="198" y="4538"/>
                  </a:lnTo>
                  <a:lnTo>
                    <a:pt x="198" y="4545"/>
                  </a:lnTo>
                  <a:lnTo>
                    <a:pt x="198" y="4551"/>
                  </a:lnTo>
                  <a:lnTo>
                    <a:pt x="202" y="4562"/>
                  </a:lnTo>
                  <a:lnTo>
                    <a:pt x="207" y="4570"/>
                  </a:lnTo>
                  <a:lnTo>
                    <a:pt x="212" y="4579"/>
                  </a:lnTo>
                  <a:lnTo>
                    <a:pt x="210" y="4586"/>
                  </a:lnTo>
                  <a:lnTo>
                    <a:pt x="210" y="4591"/>
                  </a:lnTo>
                  <a:lnTo>
                    <a:pt x="214" y="4596"/>
                  </a:lnTo>
                  <a:lnTo>
                    <a:pt x="215" y="4599"/>
                  </a:lnTo>
                  <a:lnTo>
                    <a:pt x="217" y="4601"/>
                  </a:lnTo>
                  <a:lnTo>
                    <a:pt x="217" y="4604"/>
                  </a:lnTo>
                  <a:lnTo>
                    <a:pt x="219" y="4608"/>
                  </a:lnTo>
                  <a:lnTo>
                    <a:pt x="225" y="4615"/>
                  </a:lnTo>
                  <a:lnTo>
                    <a:pt x="227" y="4618"/>
                  </a:lnTo>
                  <a:lnTo>
                    <a:pt x="232" y="4620"/>
                  </a:lnTo>
                  <a:lnTo>
                    <a:pt x="236" y="4621"/>
                  </a:lnTo>
                  <a:lnTo>
                    <a:pt x="244" y="4618"/>
                  </a:lnTo>
                  <a:lnTo>
                    <a:pt x="253" y="4615"/>
                  </a:lnTo>
                  <a:lnTo>
                    <a:pt x="256" y="4613"/>
                  </a:lnTo>
                  <a:lnTo>
                    <a:pt x="261" y="4613"/>
                  </a:lnTo>
                  <a:lnTo>
                    <a:pt x="265" y="4613"/>
                  </a:lnTo>
                  <a:lnTo>
                    <a:pt x="266" y="4613"/>
                  </a:lnTo>
                  <a:lnTo>
                    <a:pt x="266" y="4606"/>
                  </a:lnTo>
                  <a:lnTo>
                    <a:pt x="266" y="4601"/>
                  </a:lnTo>
                  <a:lnTo>
                    <a:pt x="270" y="4599"/>
                  </a:lnTo>
                  <a:lnTo>
                    <a:pt x="273" y="4596"/>
                  </a:lnTo>
                  <a:lnTo>
                    <a:pt x="277" y="4594"/>
                  </a:lnTo>
                  <a:lnTo>
                    <a:pt x="280" y="4591"/>
                  </a:lnTo>
                  <a:lnTo>
                    <a:pt x="280" y="4586"/>
                  </a:lnTo>
                  <a:lnTo>
                    <a:pt x="280" y="4579"/>
                  </a:lnTo>
                  <a:close/>
                  <a:moveTo>
                    <a:pt x="319" y="4466"/>
                  </a:moveTo>
                  <a:lnTo>
                    <a:pt x="319" y="4470"/>
                  </a:lnTo>
                  <a:lnTo>
                    <a:pt x="323" y="4475"/>
                  </a:lnTo>
                  <a:lnTo>
                    <a:pt x="326" y="4480"/>
                  </a:lnTo>
                  <a:lnTo>
                    <a:pt x="331" y="4483"/>
                  </a:lnTo>
                  <a:lnTo>
                    <a:pt x="333" y="4483"/>
                  </a:lnTo>
                  <a:lnTo>
                    <a:pt x="336" y="4481"/>
                  </a:lnTo>
                  <a:lnTo>
                    <a:pt x="338" y="4476"/>
                  </a:lnTo>
                  <a:lnTo>
                    <a:pt x="336" y="4471"/>
                  </a:lnTo>
                  <a:lnTo>
                    <a:pt x="335" y="4470"/>
                  </a:lnTo>
                  <a:lnTo>
                    <a:pt x="331" y="4468"/>
                  </a:lnTo>
                  <a:lnTo>
                    <a:pt x="324" y="4468"/>
                  </a:lnTo>
                  <a:lnTo>
                    <a:pt x="319" y="4466"/>
                  </a:lnTo>
                  <a:close/>
                  <a:moveTo>
                    <a:pt x="348" y="4470"/>
                  </a:moveTo>
                  <a:lnTo>
                    <a:pt x="345" y="4470"/>
                  </a:lnTo>
                  <a:lnTo>
                    <a:pt x="343" y="4475"/>
                  </a:lnTo>
                  <a:lnTo>
                    <a:pt x="345" y="4481"/>
                  </a:lnTo>
                  <a:lnTo>
                    <a:pt x="347" y="4485"/>
                  </a:lnTo>
                  <a:lnTo>
                    <a:pt x="348" y="4487"/>
                  </a:lnTo>
                  <a:lnTo>
                    <a:pt x="352" y="4488"/>
                  </a:lnTo>
                  <a:lnTo>
                    <a:pt x="357" y="4488"/>
                  </a:lnTo>
                  <a:lnTo>
                    <a:pt x="355" y="4487"/>
                  </a:lnTo>
                  <a:lnTo>
                    <a:pt x="355" y="4483"/>
                  </a:lnTo>
                  <a:lnTo>
                    <a:pt x="355" y="4476"/>
                  </a:lnTo>
                  <a:lnTo>
                    <a:pt x="355" y="4473"/>
                  </a:lnTo>
                  <a:lnTo>
                    <a:pt x="355" y="4471"/>
                  </a:lnTo>
                  <a:lnTo>
                    <a:pt x="353" y="4470"/>
                  </a:lnTo>
                  <a:lnTo>
                    <a:pt x="348" y="4470"/>
                  </a:lnTo>
                  <a:close/>
                  <a:moveTo>
                    <a:pt x="362" y="4558"/>
                  </a:moveTo>
                  <a:lnTo>
                    <a:pt x="362" y="4565"/>
                  </a:lnTo>
                  <a:lnTo>
                    <a:pt x="370" y="4562"/>
                  </a:lnTo>
                  <a:lnTo>
                    <a:pt x="377" y="4558"/>
                  </a:lnTo>
                  <a:lnTo>
                    <a:pt x="381" y="4555"/>
                  </a:lnTo>
                  <a:lnTo>
                    <a:pt x="382" y="4550"/>
                  </a:lnTo>
                  <a:lnTo>
                    <a:pt x="384" y="4545"/>
                  </a:lnTo>
                  <a:lnTo>
                    <a:pt x="382" y="4538"/>
                  </a:lnTo>
                  <a:lnTo>
                    <a:pt x="377" y="4538"/>
                  </a:lnTo>
                  <a:lnTo>
                    <a:pt x="372" y="4538"/>
                  </a:lnTo>
                  <a:lnTo>
                    <a:pt x="370" y="4541"/>
                  </a:lnTo>
                  <a:lnTo>
                    <a:pt x="367" y="4545"/>
                  </a:lnTo>
                  <a:lnTo>
                    <a:pt x="365" y="4551"/>
                  </a:lnTo>
                  <a:lnTo>
                    <a:pt x="364" y="4555"/>
                  </a:lnTo>
                  <a:lnTo>
                    <a:pt x="362" y="4558"/>
                  </a:lnTo>
                  <a:close/>
                  <a:moveTo>
                    <a:pt x="135" y="4536"/>
                  </a:moveTo>
                  <a:lnTo>
                    <a:pt x="135" y="4540"/>
                  </a:lnTo>
                  <a:lnTo>
                    <a:pt x="135" y="4546"/>
                  </a:lnTo>
                  <a:lnTo>
                    <a:pt x="137" y="4553"/>
                  </a:lnTo>
                  <a:lnTo>
                    <a:pt x="144" y="4557"/>
                  </a:lnTo>
                  <a:lnTo>
                    <a:pt x="152" y="4557"/>
                  </a:lnTo>
                  <a:lnTo>
                    <a:pt x="152" y="4551"/>
                  </a:lnTo>
                  <a:lnTo>
                    <a:pt x="150" y="4545"/>
                  </a:lnTo>
                  <a:lnTo>
                    <a:pt x="149" y="4541"/>
                  </a:lnTo>
                  <a:lnTo>
                    <a:pt x="145" y="4540"/>
                  </a:lnTo>
                  <a:lnTo>
                    <a:pt x="142" y="4538"/>
                  </a:lnTo>
                  <a:lnTo>
                    <a:pt x="135" y="4536"/>
                  </a:lnTo>
                  <a:close/>
                  <a:moveTo>
                    <a:pt x="171" y="4531"/>
                  </a:moveTo>
                  <a:lnTo>
                    <a:pt x="166" y="4533"/>
                  </a:lnTo>
                  <a:lnTo>
                    <a:pt x="162" y="4534"/>
                  </a:lnTo>
                  <a:lnTo>
                    <a:pt x="159" y="4538"/>
                  </a:lnTo>
                  <a:lnTo>
                    <a:pt x="157" y="4543"/>
                  </a:lnTo>
                  <a:lnTo>
                    <a:pt x="157" y="4553"/>
                  </a:lnTo>
                  <a:lnTo>
                    <a:pt x="157" y="4565"/>
                  </a:lnTo>
                  <a:lnTo>
                    <a:pt x="159" y="4569"/>
                  </a:lnTo>
                  <a:lnTo>
                    <a:pt x="161" y="4572"/>
                  </a:lnTo>
                  <a:lnTo>
                    <a:pt x="162" y="4579"/>
                  </a:lnTo>
                  <a:lnTo>
                    <a:pt x="166" y="4582"/>
                  </a:lnTo>
                  <a:lnTo>
                    <a:pt x="167" y="4586"/>
                  </a:lnTo>
                  <a:lnTo>
                    <a:pt x="173" y="4586"/>
                  </a:lnTo>
                  <a:lnTo>
                    <a:pt x="178" y="4586"/>
                  </a:lnTo>
                  <a:lnTo>
                    <a:pt x="181" y="4586"/>
                  </a:lnTo>
                  <a:lnTo>
                    <a:pt x="183" y="4584"/>
                  </a:lnTo>
                  <a:lnTo>
                    <a:pt x="185" y="4579"/>
                  </a:lnTo>
                  <a:lnTo>
                    <a:pt x="186" y="4574"/>
                  </a:lnTo>
                  <a:lnTo>
                    <a:pt x="188" y="4572"/>
                  </a:lnTo>
                  <a:lnTo>
                    <a:pt x="191" y="4572"/>
                  </a:lnTo>
                  <a:lnTo>
                    <a:pt x="191" y="4563"/>
                  </a:lnTo>
                  <a:lnTo>
                    <a:pt x="190" y="4557"/>
                  </a:lnTo>
                  <a:lnTo>
                    <a:pt x="186" y="4551"/>
                  </a:lnTo>
                  <a:lnTo>
                    <a:pt x="185" y="4545"/>
                  </a:lnTo>
                  <a:lnTo>
                    <a:pt x="185" y="4538"/>
                  </a:lnTo>
                  <a:lnTo>
                    <a:pt x="181" y="4534"/>
                  </a:lnTo>
                  <a:lnTo>
                    <a:pt x="176" y="4533"/>
                  </a:lnTo>
                  <a:lnTo>
                    <a:pt x="171" y="4531"/>
                  </a:lnTo>
                  <a:close/>
                  <a:moveTo>
                    <a:pt x="969" y="4606"/>
                  </a:moveTo>
                  <a:lnTo>
                    <a:pt x="971" y="4606"/>
                  </a:lnTo>
                  <a:lnTo>
                    <a:pt x="974" y="4604"/>
                  </a:lnTo>
                  <a:lnTo>
                    <a:pt x="976" y="4603"/>
                  </a:lnTo>
                  <a:lnTo>
                    <a:pt x="976" y="4599"/>
                  </a:lnTo>
                  <a:lnTo>
                    <a:pt x="974" y="4599"/>
                  </a:lnTo>
                  <a:lnTo>
                    <a:pt x="971" y="4601"/>
                  </a:lnTo>
                  <a:lnTo>
                    <a:pt x="969" y="4603"/>
                  </a:lnTo>
                  <a:lnTo>
                    <a:pt x="969" y="4606"/>
                  </a:lnTo>
                  <a:close/>
                  <a:moveTo>
                    <a:pt x="962" y="4572"/>
                  </a:moveTo>
                  <a:lnTo>
                    <a:pt x="962" y="4565"/>
                  </a:lnTo>
                  <a:lnTo>
                    <a:pt x="959" y="4562"/>
                  </a:lnTo>
                  <a:lnTo>
                    <a:pt x="957" y="4557"/>
                  </a:lnTo>
                  <a:lnTo>
                    <a:pt x="956" y="4551"/>
                  </a:lnTo>
                  <a:lnTo>
                    <a:pt x="956" y="4545"/>
                  </a:lnTo>
                  <a:lnTo>
                    <a:pt x="957" y="4541"/>
                  </a:lnTo>
                  <a:lnTo>
                    <a:pt x="961" y="4536"/>
                  </a:lnTo>
                  <a:lnTo>
                    <a:pt x="962" y="4531"/>
                  </a:lnTo>
                  <a:lnTo>
                    <a:pt x="954" y="4533"/>
                  </a:lnTo>
                  <a:lnTo>
                    <a:pt x="949" y="4534"/>
                  </a:lnTo>
                  <a:lnTo>
                    <a:pt x="945" y="4540"/>
                  </a:lnTo>
                  <a:lnTo>
                    <a:pt x="942" y="4545"/>
                  </a:lnTo>
                  <a:lnTo>
                    <a:pt x="945" y="4550"/>
                  </a:lnTo>
                  <a:lnTo>
                    <a:pt x="947" y="4553"/>
                  </a:lnTo>
                  <a:lnTo>
                    <a:pt x="945" y="4557"/>
                  </a:lnTo>
                  <a:lnTo>
                    <a:pt x="942" y="4558"/>
                  </a:lnTo>
                  <a:lnTo>
                    <a:pt x="935" y="4558"/>
                  </a:lnTo>
                  <a:lnTo>
                    <a:pt x="928" y="4558"/>
                  </a:lnTo>
                  <a:lnTo>
                    <a:pt x="923" y="4557"/>
                  </a:lnTo>
                  <a:lnTo>
                    <a:pt x="921" y="4551"/>
                  </a:lnTo>
                  <a:lnTo>
                    <a:pt x="915" y="4551"/>
                  </a:lnTo>
                  <a:lnTo>
                    <a:pt x="913" y="4558"/>
                  </a:lnTo>
                  <a:lnTo>
                    <a:pt x="913" y="4565"/>
                  </a:lnTo>
                  <a:lnTo>
                    <a:pt x="916" y="4574"/>
                  </a:lnTo>
                  <a:lnTo>
                    <a:pt x="920" y="4582"/>
                  </a:lnTo>
                  <a:lnTo>
                    <a:pt x="921" y="4587"/>
                  </a:lnTo>
                  <a:lnTo>
                    <a:pt x="921" y="4592"/>
                  </a:lnTo>
                  <a:lnTo>
                    <a:pt x="976" y="4592"/>
                  </a:lnTo>
                  <a:lnTo>
                    <a:pt x="974" y="4586"/>
                  </a:lnTo>
                  <a:lnTo>
                    <a:pt x="973" y="4579"/>
                  </a:lnTo>
                  <a:lnTo>
                    <a:pt x="967" y="4575"/>
                  </a:lnTo>
                  <a:lnTo>
                    <a:pt x="962" y="4572"/>
                  </a:lnTo>
                  <a:close/>
                  <a:moveTo>
                    <a:pt x="928" y="4531"/>
                  </a:moveTo>
                  <a:lnTo>
                    <a:pt x="923" y="4540"/>
                  </a:lnTo>
                  <a:lnTo>
                    <a:pt x="921" y="4545"/>
                  </a:lnTo>
                  <a:lnTo>
                    <a:pt x="921" y="4551"/>
                  </a:lnTo>
                  <a:lnTo>
                    <a:pt x="926" y="4553"/>
                  </a:lnTo>
                  <a:lnTo>
                    <a:pt x="932" y="4553"/>
                  </a:lnTo>
                  <a:lnTo>
                    <a:pt x="935" y="4550"/>
                  </a:lnTo>
                  <a:lnTo>
                    <a:pt x="937" y="4545"/>
                  </a:lnTo>
                  <a:lnTo>
                    <a:pt x="937" y="4540"/>
                  </a:lnTo>
                  <a:lnTo>
                    <a:pt x="935" y="4534"/>
                  </a:lnTo>
                  <a:lnTo>
                    <a:pt x="932" y="4531"/>
                  </a:lnTo>
                  <a:lnTo>
                    <a:pt x="928" y="4531"/>
                  </a:lnTo>
                  <a:close/>
                  <a:moveTo>
                    <a:pt x="1426" y="4401"/>
                  </a:moveTo>
                  <a:lnTo>
                    <a:pt x="1428" y="4401"/>
                  </a:lnTo>
                  <a:lnTo>
                    <a:pt x="1431" y="4399"/>
                  </a:lnTo>
                  <a:lnTo>
                    <a:pt x="1433" y="4398"/>
                  </a:lnTo>
                  <a:lnTo>
                    <a:pt x="1433" y="4394"/>
                  </a:lnTo>
                  <a:lnTo>
                    <a:pt x="1431" y="4394"/>
                  </a:lnTo>
                  <a:lnTo>
                    <a:pt x="1428" y="4396"/>
                  </a:lnTo>
                  <a:lnTo>
                    <a:pt x="1426" y="4398"/>
                  </a:lnTo>
                  <a:lnTo>
                    <a:pt x="1426" y="4401"/>
                  </a:lnTo>
                  <a:close/>
                  <a:moveTo>
                    <a:pt x="1590" y="4251"/>
                  </a:moveTo>
                  <a:lnTo>
                    <a:pt x="1592" y="4251"/>
                  </a:lnTo>
                  <a:lnTo>
                    <a:pt x="1595" y="4249"/>
                  </a:lnTo>
                  <a:lnTo>
                    <a:pt x="1597" y="4248"/>
                  </a:lnTo>
                  <a:lnTo>
                    <a:pt x="1597" y="4244"/>
                  </a:lnTo>
                  <a:lnTo>
                    <a:pt x="1595" y="4244"/>
                  </a:lnTo>
                  <a:lnTo>
                    <a:pt x="1592" y="4246"/>
                  </a:lnTo>
                  <a:lnTo>
                    <a:pt x="1590" y="4248"/>
                  </a:lnTo>
                  <a:lnTo>
                    <a:pt x="1590" y="4251"/>
                  </a:lnTo>
                  <a:close/>
                  <a:moveTo>
                    <a:pt x="1747" y="4258"/>
                  </a:moveTo>
                  <a:lnTo>
                    <a:pt x="1749" y="4258"/>
                  </a:lnTo>
                  <a:lnTo>
                    <a:pt x="1752" y="4256"/>
                  </a:lnTo>
                  <a:lnTo>
                    <a:pt x="1754" y="4255"/>
                  </a:lnTo>
                  <a:lnTo>
                    <a:pt x="1754" y="4251"/>
                  </a:lnTo>
                  <a:lnTo>
                    <a:pt x="1752" y="4251"/>
                  </a:lnTo>
                  <a:lnTo>
                    <a:pt x="1749" y="4253"/>
                  </a:lnTo>
                  <a:lnTo>
                    <a:pt x="1747" y="4255"/>
                  </a:lnTo>
                  <a:lnTo>
                    <a:pt x="1747" y="4258"/>
                  </a:lnTo>
                  <a:close/>
                  <a:moveTo>
                    <a:pt x="1447" y="4381"/>
                  </a:moveTo>
                  <a:lnTo>
                    <a:pt x="1450" y="4377"/>
                  </a:lnTo>
                  <a:lnTo>
                    <a:pt x="1450" y="4376"/>
                  </a:lnTo>
                  <a:lnTo>
                    <a:pt x="1448" y="4377"/>
                  </a:lnTo>
                  <a:lnTo>
                    <a:pt x="1447" y="4379"/>
                  </a:lnTo>
                  <a:lnTo>
                    <a:pt x="1447" y="4381"/>
                  </a:lnTo>
                  <a:close/>
                  <a:moveTo>
                    <a:pt x="1495" y="4347"/>
                  </a:moveTo>
                  <a:lnTo>
                    <a:pt x="1500" y="4350"/>
                  </a:lnTo>
                  <a:lnTo>
                    <a:pt x="1510" y="4353"/>
                  </a:lnTo>
                  <a:lnTo>
                    <a:pt x="1513" y="4355"/>
                  </a:lnTo>
                  <a:lnTo>
                    <a:pt x="1519" y="4353"/>
                  </a:lnTo>
                  <a:lnTo>
                    <a:pt x="1520" y="4352"/>
                  </a:lnTo>
                  <a:lnTo>
                    <a:pt x="1522" y="4347"/>
                  </a:lnTo>
                  <a:lnTo>
                    <a:pt x="1513" y="4342"/>
                  </a:lnTo>
                  <a:lnTo>
                    <a:pt x="1507" y="4336"/>
                  </a:lnTo>
                  <a:lnTo>
                    <a:pt x="1503" y="4335"/>
                  </a:lnTo>
                  <a:lnTo>
                    <a:pt x="1500" y="4336"/>
                  </a:lnTo>
                  <a:lnTo>
                    <a:pt x="1496" y="4340"/>
                  </a:lnTo>
                  <a:lnTo>
                    <a:pt x="1495" y="4347"/>
                  </a:lnTo>
                  <a:close/>
                  <a:moveTo>
                    <a:pt x="1679" y="4272"/>
                  </a:moveTo>
                  <a:lnTo>
                    <a:pt x="1696" y="4272"/>
                  </a:lnTo>
                  <a:lnTo>
                    <a:pt x="1705" y="4272"/>
                  </a:lnTo>
                  <a:lnTo>
                    <a:pt x="1711" y="4270"/>
                  </a:lnTo>
                  <a:lnTo>
                    <a:pt x="1716" y="4266"/>
                  </a:lnTo>
                  <a:lnTo>
                    <a:pt x="1720" y="4263"/>
                  </a:lnTo>
                  <a:lnTo>
                    <a:pt x="1723" y="4258"/>
                  </a:lnTo>
                  <a:lnTo>
                    <a:pt x="1727" y="4251"/>
                  </a:lnTo>
                  <a:lnTo>
                    <a:pt x="1718" y="4251"/>
                  </a:lnTo>
                  <a:lnTo>
                    <a:pt x="1711" y="4249"/>
                  </a:lnTo>
                  <a:lnTo>
                    <a:pt x="1705" y="4248"/>
                  </a:lnTo>
                  <a:lnTo>
                    <a:pt x="1699" y="4244"/>
                  </a:lnTo>
                  <a:lnTo>
                    <a:pt x="1699" y="4251"/>
                  </a:lnTo>
                  <a:lnTo>
                    <a:pt x="1699" y="4256"/>
                  </a:lnTo>
                  <a:lnTo>
                    <a:pt x="1696" y="4260"/>
                  </a:lnTo>
                  <a:lnTo>
                    <a:pt x="1693" y="4261"/>
                  </a:lnTo>
                  <a:lnTo>
                    <a:pt x="1684" y="4265"/>
                  </a:lnTo>
                  <a:lnTo>
                    <a:pt x="1681" y="4268"/>
                  </a:lnTo>
                  <a:lnTo>
                    <a:pt x="1679" y="4272"/>
                  </a:lnTo>
                  <a:close/>
                  <a:moveTo>
                    <a:pt x="1038" y="4620"/>
                  </a:moveTo>
                  <a:lnTo>
                    <a:pt x="1043" y="4620"/>
                  </a:lnTo>
                  <a:lnTo>
                    <a:pt x="1046" y="4618"/>
                  </a:lnTo>
                  <a:lnTo>
                    <a:pt x="1048" y="4615"/>
                  </a:lnTo>
                  <a:lnTo>
                    <a:pt x="1049" y="4611"/>
                  </a:lnTo>
                  <a:lnTo>
                    <a:pt x="1051" y="4603"/>
                  </a:lnTo>
                  <a:lnTo>
                    <a:pt x="1055" y="4601"/>
                  </a:lnTo>
                  <a:lnTo>
                    <a:pt x="1058" y="4599"/>
                  </a:lnTo>
                  <a:lnTo>
                    <a:pt x="1065" y="4596"/>
                  </a:lnTo>
                  <a:lnTo>
                    <a:pt x="1070" y="4591"/>
                  </a:lnTo>
                  <a:lnTo>
                    <a:pt x="1072" y="4582"/>
                  </a:lnTo>
                  <a:lnTo>
                    <a:pt x="1072" y="4572"/>
                  </a:lnTo>
                  <a:lnTo>
                    <a:pt x="1106" y="4572"/>
                  </a:lnTo>
                  <a:lnTo>
                    <a:pt x="1106" y="4565"/>
                  </a:lnTo>
                  <a:lnTo>
                    <a:pt x="1107" y="4562"/>
                  </a:lnTo>
                  <a:lnTo>
                    <a:pt x="1111" y="4557"/>
                  </a:lnTo>
                  <a:lnTo>
                    <a:pt x="1113" y="4551"/>
                  </a:lnTo>
                  <a:lnTo>
                    <a:pt x="1111" y="4548"/>
                  </a:lnTo>
                  <a:lnTo>
                    <a:pt x="1107" y="4548"/>
                  </a:lnTo>
                  <a:lnTo>
                    <a:pt x="1104" y="4550"/>
                  </a:lnTo>
                  <a:lnTo>
                    <a:pt x="1099" y="4551"/>
                  </a:lnTo>
                  <a:lnTo>
                    <a:pt x="1078" y="4551"/>
                  </a:lnTo>
                  <a:lnTo>
                    <a:pt x="1070" y="4555"/>
                  </a:lnTo>
                  <a:lnTo>
                    <a:pt x="1063" y="4560"/>
                  </a:lnTo>
                  <a:lnTo>
                    <a:pt x="1055" y="4563"/>
                  </a:lnTo>
                  <a:lnTo>
                    <a:pt x="1049" y="4565"/>
                  </a:lnTo>
                  <a:lnTo>
                    <a:pt x="1044" y="4565"/>
                  </a:lnTo>
                  <a:lnTo>
                    <a:pt x="1044" y="4586"/>
                  </a:lnTo>
                  <a:lnTo>
                    <a:pt x="1044" y="4591"/>
                  </a:lnTo>
                  <a:lnTo>
                    <a:pt x="1043" y="4594"/>
                  </a:lnTo>
                  <a:lnTo>
                    <a:pt x="1041" y="4598"/>
                  </a:lnTo>
                  <a:lnTo>
                    <a:pt x="1038" y="4599"/>
                  </a:lnTo>
                  <a:lnTo>
                    <a:pt x="1024" y="4599"/>
                  </a:lnTo>
                  <a:lnTo>
                    <a:pt x="1024" y="4608"/>
                  </a:lnTo>
                  <a:lnTo>
                    <a:pt x="1027" y="4613"/>
                  </a:lnTo>
                  <a:lnTo>
                    <a:pt x="1032" y="4616"/>
                  </a:lnTo>
                  <a:lnTo>
                    <a:pt x="1038" y="4620"/>
                  </a:lnTo>
                  <a:close/>
                  <a:moveTo>
                    <a:pt x="1447" y="4381"/>
                  </a:moveTo>
                  <a:lnTo>
                    <a:pt x="1433" y="4381"/>
                  </a:lnTo>
                  <a:lnTo>
                    <a:pt x="1435" y="4384"/>
                  </a:lnTo>
                  <a:lnTo>
                    <a:pt x="1437" y="4386"/>
                  </a:lnTo>
                  <a:lnTo>
                    <a:pt x="1440" y="4386"/>
                  </a:lnTo>
                  <a:lnTo>
                    <a:pt x="1445" y="4384"/>
                  </a:lnTo>
                  <a:lnTo>
                    <a:pt x="1447" y="4382"/>
                  </a:lnTo>
                  <a:lnTo>
                    <a:pt x="1447" y="4381"/>
                  </a:lnTo>
                  <a:close/>
                  <a:moveTo>
                    <a:pt x="956" y="4640"/>
                  </a:moveTo>
                  <a:lnTo>
                    <a:pt x="952" y="4644"/>
                  </a:lnTo>
                  <a:lnTo>
                    <a:pt x="952" y="4645"/>
                  </a:lnTo>
                  <a:lnTo>
                    <a:pt x="954" y="4644"/>
                  </a:lnTo>
                  <a:lnTo>
                    <a:pt x="956" y="4644"/>
                  </a:lnTo>
                  <a:lnTo>
                    <a:pt x="956" y="4640"/>
                  </a:lnTo>
                  <a:close/>
                  <a:moveTo>
                    <a:pt x="1618" y="4278"/>
                  </a:moveTo>
                  <a:lnTo>
                    <a:pt x="1614" y="4275"/>
                  </a:lnTo>
                  <a:lnTo>
                    <a:pt x="1612" y="4275"/>
                  </a:lnTo>
                  <a:lnTo>
                    <a:pt x="1614" y="4277"/>
                  </a:lnTo>
                  <a:lnTo>
                    <a:pt x="1614" y="4278"/>
                  </a:lnTo>
                  <a:lnTo>
                    <a:pt x="1618" y="4278"/>
                  </a:lnTo>
                  <a:close/>
                  <a:moveTo>
                    <a:pt x="1583" y="4299"/>
                  </a:moveTo>
                  <a:lnTo>
                    <a:pt x="1583" y="4316"/>
                  </a:lnTo>
                  <a:lnTo>
                    <a:pt x="1585" y="4323"/>
                  </a:lnTo>
                  <a:lnTo>
                    <a:pt x="1587" y="4324"/>
                  </a:lnTo>
                  <a:lnTo>
                    <a:pt x="1590" y="4326"/>
                  </a:lnTo>
                  <a:lnTo>
                    <a:pt x="1592" y="4323"/>
                  </a:lnTo>
                  <a:lnTo>
                    <a:pt x="1595" y="4321"/>
                  </a:lnTo>
                  <a:lnTo>
                    <a:pt x="1599" y="4319"/>
                  </a:lnTo>
                  <a:lnTo>
                    <a:pt x="1604" y="4319"/>
                  </a:lnTo>
                  <a:lnTo>
                    <a:pt x="1604" y="4314"/>
                  </a:lnTo>
                  <a:lnTo>
                    <a:pt x="1604" y="4309"/>
                  </a:lnTo>
                  <a:lnTo>
                    <a:pt x="1600" y="4307"/>
                  </a:lnTo>
                  <a:lnTo>
                    <a:pt x="1597" y="4306"/>
                  </a:lnTo>
                  <a:lnTo>
                    <a:pt x="1590" y="4302"/>
                  </a:lnTo>
                  <a:lnTo>
                    <a:pt x="1587" y="4301"/>
                  </a:lnTo>
                  <a:lnTo>
                    <a:pt x="1583" y="4299"/>
                  </a:lnTo>
                  <a:close/>
                  <a:moveTo>
                    <a:pt x="1618" y="4278"/>
                  </a:moveTo>
                  <a:lnTo>
                    <a:pt x="1618" y="4285"/>
                  </a:lnTo>
                  <a:lnTo>
                    <a:pt x="1621" y="4289"/>
                  </a:lnTo>
                  <a:lnTo>
                    <a:pt x="1624" y="4292"/>
                  </a:lnTo>
                  <a:lnTo>
                    <a:pt x="1631" y="4292"/>
                  </a:lnTo>
                  <a:lnTo>
                    <a:pt x="1631" y="4295"/>
                  </a:lnTo>
                  <a:lnTo>
                    <a:pt x="1633" y="4297"/>
                  </a:lnTo>
                  <a:lnTo>
                    <a:pt x="1638" y="4299"/>
                  </a:lnTo>
                  <a:lnTo>
                    <a:pt x="1652" y="4299"/>
                  </a:lnTo>
                  <a:lnTo>
                    <a:pt x="1652" y="4292"/>
                  </a:lnTo>
                  <a:lnTo>
                    <a:pt x="1650" y="4287"/>
                  </a:lnTo>
                  <a:lnTo>
                    <a:pt x="1647" y="4284"/>
                  </a:lnTo>
                  <a:lnTo>
                    <a:pt x="1643" y="4280"/>
                  </a:lnTo>
                  <a:lnTo>
                    <a:pt x="1638" y="4278"/>
                  </a:lnTo>
                  <a:lnTo>
                    <a:pt x="1631" y="4278"/>
                  </a:lnTo>
                  <a:lnTo>
                    <a:pt x="1618" y="4278"/>
                  </a:lnTo>
                  <a:close/>
                  <a:moveTo>
                    <a:pt x="1658" y="4292"/>
                  </a:moveTo>
                  <a:lnTo>
                    <a:pt x="1660" y="4292"/>
                  </a:lnTo>
                  <a:lnTo>
                    <a:pt x="1664" y="4290"/>
                  </a:lnTo>
                  <a:lnTo>
                    <a:pt x="1665" y="4289"/>
                  </a:lnTo>
                  <a:lnTo>
                    <a:pt x="1665" y="4285"/>
                  </a:lnTo>
                  <a:lnTo>
                    <a:pt x="1664" y="4285"/>
                  </a:lnTo>
                  <a:lnTo>
                    <a:pt x="1660" y="4287"/>
                  </a:lnTo>
                  <a:lnTo>
                    <a:pt x="1658" y="4289"/>
                  </a:lnTo>
                  <a:lnTo>
                    <a:pt x="1658" y="4292"/>
                  </a:lnTo>
                  <a:close/>
                  <a:moveTo>
                    <a:pt x="1638" y="4258"/>
                  </a:moveTo>
                  <a:lnTo>
                    <a:pt x="1629" y="4260"/>
                  </a:lnTo>
                  <a:lnTo>
                    <a:pt x="1626" y="4261"/>
                  </a:lnTo>
                  <a:lnTo>
                    <a:pt x="1624" y="4265"/>
                  </a:lnTo>
                  <a:lnTo>
                    <a:pt x="1633" y="4263"/>
                  </a:lnTo>
                  <a:lnTo>
                    <a:pt x="1636" y="4261"/>
                  </a:lnTo>
                  <a:lnTo>
                    <a:pt x="1638" y="4258"/>
                  </a:lnTo>
                  <a:close/>
                  <a:moveTo>
                    <a:pt x="1645" y="4265"/>
                  </a:moveTo>
                  <a:lnTo>
                    <a:pt x="1662" y="4265"/>
                  </a:lnTo>
                  <a:lnTo>
                    <a:pt x="1669" y="4263"/>
                  </a:lnTo>
                  <a:lnTo>
                    <a:pt x="1670" y="4261"/>
                  </a:lnTo>
                  <a:lnTo>
                    <a:pt x="1672" y="4258"/>
                  </a:lnTo>
                  <a:lnTo>
                    <a:pt x="1658" y="4258"/>
                  </a:lnTo>
                  <a:lnTo>
                    <a:pt x="1650" y="4260"/>
                  </a:lnTo>
                  <a:lnTo>
                    <a:pt x="1647" y="4261"/>
                  </a:lnTo>
                  <a:lnTo>
                    <a:pt x="1645" y="4265"/>
                  </a:lnTo>
                  <a:close/>
                  <a:moveTo>
                    <a:pt x="560" y="3917"/>
                  </a:moveTo>
                  <a:lnTo>
                    <a:pt x="560" y="3920"/>
                  </a:lnTo>
                  <a:lnTo>
                    <a:pt x="562" y="3922"/>
                  </a:lnTo>
                  <a:lnTo>
                    <a:pt x="567" y="3924"/>
                  </a:lnTo>
                  <a:lnTo>
                    <a:pt x="567" y="3920"/>
                  </a:lnTo>
                  <a:lnTo>
                    <a:pt x="565" y="3918"/>
                  </a:lnTo>
                  <a:lnTo>
                    <a:pt x="560" y="3917"/>
                  </a:lnTo>
                  <a:close/>
                  <a:moveTo>
                    <a:pt x="389" y="3296"/>
                  </a:moveTo>
                  <a:lnTo>
                    <a:pt x="386" y="3296"/>
                  </a:lnTo>
                  <a:lnTo>
                    <a:pt x="384" y="3292"/>
                  </a:lnTo>
                  <a:lnTo>
                    <a:pt x="386" y="3291"/>
                  </a:lnTo>
                  <a:lnTo>
                    <a:pt x="389" y="3289"/>
                  </a:lnTo>
                  <a:lnTo>
                    <a:pt x="389" y="3269"/>
                  </a:lnTo>
                  <a:lnTo>
                    <a:pt x="381" y="3270"/>
                  </a:lnTo>
                  <a:lnTo>
                    <a:pt x="376" y="3272"/>
                  </a:lnTo>
                  <a:lnTo>
                    <a:pt x="370" y="3275"/>
                  </a:lnTo>
                  <a:lnTo>
                    <a:pt x="362" y="3275"/>
                  </a:lnTo>
                  <a:lnTo>
                    <a:pt x="362" y="3284"/>
                  </a:lnTo>
                  <a:lnTo>
                    <a:pt x="362" y="3291"/>
                  </a:lnTo>
                  <a:lnTo>
                    <a:pt x="365" y="3296"/>
                  </a:lnTo>
                  <a:lnTo>
                    <a:pt x="367" y="3301"/>
                  </a:lnTo>
                  <a:lnTo>
                    <a:pt x="372" y="3304"/>
                  </a:lnTo>
                  <a:lnTo>
                    <a:pt x="377" y="3306"/>
                  </a:lnTo>
                  <a:lnTo>
                    <a:pt x="382" y="3308"/>
                  </a:lnTo>
                  <a:lnTo>
                    <a:pt x="389" y="3309"/>
                  </a:lnTo>
                  <a:lnTo>
                    <a:pt x="389" y="3296"/>
                  </a:lnTo>
                  <a:close/>
                  <a:moveTo>
                    <a:pt x="376" y="3316"/>
                  </a:moveTo>
                  <a:lnTo>
                    <a:pt x="376" y="3337"/>
                  </a:lnTo>
                  <a:lnTo>
                    <a:pt x="382" y="3338"/>
                  </a:lnTo>
                  <a:lnTo>
                    <a:pt x="386" y="3337"/>
                  </a:lnTo>
                  <a:lnTo>
                    <a:pt x="389" y="3332"/>
                  </a:lnTo>
                  <a:lnTo>
                    <a:pt x="391" y="3327"/>
                  </a:lnTo>
                  <a:lnTo>
                    <a:pt x="389" y="3321"/>
                  </a:lnTo>
                  <a:lnTo>
                    <a:pt x="386" y="3316"/>
                  </a:lnTo>
                  <a:lnTo>
                    <a:pt x="382" y="3315"/>
                  </a:lnTo>
                  <a:lnTo>
                    <a:pt x="376" y="3316"/>
                  </a:lnTo>
                  <a:close/>
                  <a:moveTo>
                    <a:pt x="683" y="4415"/>
                  </a:moveTo>
                  <a:lnTo>
                    <a:pt x="683" y="4420"/>
                  </a:lnTo>
                  <a:lnTo>
                    <a:pt x="686" y="4422"/>
                  </a:lnTo>
                  <a:lnTo>
                    <a:pt x="691" y="4427"/>
                  </a:lnTo>
                  <a:lnTo>
                    <a:pt x="695" y="4428"/>
                  </a:lnTo>
                  <a:lnTo>
                    <a:pt x="696" y="4432"/>
                  </a:lnTo>
                  <a:lnTo>
                    <a:pt x="696" y="4437"/>
                  </a:lnTo>
                  <a:lnTo>
                    <a:pt x="696" y="4442"/>
                  </a:lnTo>
                  <a:lnTo>
                    <a:pt x="701" y="4440"/>
                  </a:lnTo>
                  <a:lnTo>
                    <a:pt x="705" y="4439"/>
                  </a:lnTo>
                  <a:lnTo>
                    <a:pt x="710" y="4432"/>
                  </a:lnTo>
                  <a:lnTo>
                    <a:pt x="715" y="4425"/>
                  </a:lnTo>
                  <a:lnTo>
                    <a:pt x="718" y="4423"/>
                  </a:lnTo>
                  <a:lnTo>
                    <a:pt x="724" y="4422"/>
                  </a:lnTo>
                  <a:lnTo>
                    <a:pt x="722" y="4420"/>
                  </a:lnTo>
                  <a:lnTo>
                    <a:pt x="720" y="4418"/>
                  </a:lnTo>
                  <a:lnTo>
                    <a:pt x="715" y="4417"/>
                  </a:lnTo>
                  <a:lnTo>
                    <a:pt x="703" y="4415"/>
                  </a:lnTo>
                  <a:lnTo>
                    <a:pt x="700" y="4410"/>
                  </a:lnTo>
                  <a:lnTo>
                    <a:pt x="696" y="4405"/>
                  </a:lnTo>
                  <a:lnTo>
                    <a:pt x="691" y="4401"/>
                  </a:lnTo>
                  <a:lnTo>
                    <a:pt x="689" y="4394"/>
                  </a:lnTo>
                  <a:lnTo>
                    <a:pt x="681" y="4389"/>
                  </a:lnTo>
                  <a:lnTo>
                    <a:pt x="676" y="4388"/>
                  </a:lnTo>
                  <a:lnTo>
                    <a:pt x="669" y="4388"/>
                  </a:lnTo>
                  <a:lnTo>
                    <a:pt x="667" y="4394"/>
                  </a:lnTo>
                  <a:lnTo>
                    <a:pt x="667" y="4399"/>
                  </a:lnTo>
                  <a:lnTo>
                    <a:pt x="669" y="4403"/>
                  </a:lnTo>
                  <a:lnTo>
                    <a:pt x="672" y="4405"/>
                  </a:lnTo>
                  <a:lnTo>
                    <a:pt x="678" y="4410"/>
                  </a:lnTo>
                  <a:lnTo>
                    <a:pt x="681" y="4411"/>
                  </a:lnTo>
                  <a:lnTo>
                    <a:pt x="683" y="4415"/>
                  </a:lnTo>
                  <a:close/>
                  <a:moveTo>
                    <a:pt x="553" y="4360"/>
                  </a:moveTo>
                  <a:lnTo>
                    <a:pt x="558" y="4362"/>
                  </a:lnTo>
                  <a:lnTo>
                    <a:pt x="562" y="4364"/>
                  </a:lnTo>
                  <a:lnTo>
                    <a:pt x="567" y="4371"/>
                  </a:lnTo>
                  <a:lnTo>
                    <a:pt x="570" y="4379"/>
                  </a:lnTo>
                  <a:lnTo>
                    <a:pt x="574" y="4388"/>
                  </a:lnTo>
                  <a:lnTo>
                    <a:pt x="587" y="4388"/>
                  </a:lnTo>
                  <a:lnTo>
                    <a:pt x="587" y="4353"/>
                  </a:lnTo>
                  <a:lnTo>
                    <a:pt x="579" y="4348"/>
                  </a:lnTo>
                  <a:lnTo>
                    <a:pt x="572" y="4347"/>
                  </a:lnTo>
                  <a:lnTo>
                    <a:pt x="565" y="4345"/>
                  </a:lnTo>
                  <a:lnTo>
                    <a:pt x="560" y="4347"/>
                  </a:lnTo>
                  <a:lnTo>
                    <a:pt x="555" y="4348"/>
                  </a:lnTo>
                  <a:lnTo>
                    <a:pt x="553" y="4353"/>
                  </a:lnTo>
                  <a:lnTo>
                    <a:pt x="553" y="4360"/>
                  </a:lnTo>
                  <a:close/>
                  <a:moveTo>
                    <a:pt x="348" y="3187"/>
                  </a:moveTo>
                  <a:lnTo>
                    <a:pt x="353" y="3188"/>
                  </a:lnTo>
                  <a:lnTo>
                    <a:pt x="355" y="3190"/>
                  </a:lnTo>
                  <a:lnTo>
                    <a:pt x="355" y="3194"/>
                  </a:lnTo>
                  <a:lnTo>
                    <a:pt x="355" y="3197"/>
                  </a:lnTo>
                  <a:lnTo>
                    <a:pt x="355" y="3200"/>
                  </a:lnTo>
                  <a:lnTo>
                    <a:pt x="355" y="3204"/>
                  </a:lnTo>
                  <a:lnTo>
                    <a:pt x="355" y="3207"/>
                  </a:lnTo>
                  <a:lnTo>
                    <a:pt x="357" y="3209"/>
                  </a:lnTo>
                  <a:lnTo>
                    <a:pt x="360" y="3209"/>
                  </a:lnTo>
                  <a:lnTo>
                    <a:pt x="364" y="3207"/>
                  </a:lnTo>
                  <a:lnTo>
                    <a:pt x="369" y="3200"/>
                  </a:lnTo>
                  <a:lnTo>
                    <a:pt x="367" y="3200"/>
                  </a:lnTo>
                  <a:lnTo>
                    <a:pt x="364" y="3199"/>
                  </a:lnTo>
                  <a:lnTo>
                    <a:pt x="362" y="3197"/>
                  </a:lnTo>
                  <a:lnTo>
                    <a:pt x="362" y="3194"/>
                  </a:lnTo>
                  <a:lnTo>
                    <a:pt x="365" y="3194"/>
                  </a:lnTo>
                  <a:lnTo>
                    <a:pt x="369" y="3194"/>
                  </a:lnTo>
                  <a:lnTo>
                    <a:pt x="376" y="3194"/>
                  </a:lnTo>
                  <a:lnTo>
                    <a:pt x="381" y="3195"/>
                  </a:lnTo>
                  <a:lnTo>
                    <a:pt x="382" y="3200"/>
                  </a:lnTo>
                  <a:lnTo>
                    <a:pt x="384" y="3205"/>
                  </a:lnTo>
                  <a:lnTo>
                    <a:pt x="387" y="3209"/>
                  </a:lnTo>
                  <a:lnTo>
                    <a:pt x="389" y="3214"/>
                  </a:lnTo>
                  <a:lnTo>
                    <a:pt x="394" y="3216"/>
                  </a:lnTo>
                  <a:lnTo>
                    <a:pt x="403" y="3214"/>
                  </a:lnTo>
                  <a:lnTo>
                    <a:pt x="401" y="3205"/>
                  </a:lnTo>
                  <a:lnTo>
                    <a:pt x="403" y="3199"/>
                  </a:lnTo>
                  <a:lnTo>
                    <a:pt x="406" y="3194"/>
                  </a:lnTo>
                  <a:lnTo>
                    <a:pt x="410" y="3190"/>
                  </a:lnTo>
                  <a:lnTo>
                    <a:pt x="413" y="3187"/>
                  </a:lnTo>
                  <a:lnTo>
                    <a:pt x="416" y="3182"/>
                  </a:lnTo>
                  <a:lnTo>
                    <a:pt x="418" y="3175"/>
                  </a:lnTo>
                  <a:lnTo>
                    <a:pt x="416" y="3166"/>
                  </a:lnTo>
                  <a:lnTo>
                    <a:pt x="416" y="3159"/>
                  </a:lnTo>
                  <a:lnTo>
                    <a:pt x="416" y="3153"/>
                  </a:lnTo>
                  <a:lnTo>
                    <a:pt x="389" y="3153"/>
                  </a:lnTo>
                  <a:lnTo>
                    <a:pt x="389" y="3170"/>
                  </a:lnTo>
                  <a:lnTo>
                    <a:pt x="387" y="3176"/>
                  </a:lnTo>
                  <a:lnTo>
                    <a:pt x="386" y="3178"/>
                  </a:lnTo>
                  <a:lnTo>
                    <a:pt x="382" y="3180"/>
                  </a:lnTo>
                  <a:lnTo>
                    <a:pt x="379" y="3176"/>
                  </a:lnTo>
                  <a:lnTo>
                    <a:pt x="377" y="3171"/>
                  </a:lnTo>
                  <a:lnTo>
                    <a:pt x="376" y="3159"/>
                  </a:lnTo>
                  <a:lnTo>
                    <a:pt x="374" y="3154"/>
                  </a:lnTo>
                  <a:lnTo>
                    <a:pt x="370" y="3151"/>
                  </a:lnTo>
                  <a:lnTo>
                    <a:pt x="367" y="3147"/>
                  </a:lnTo>
                  <a:lnTo>
                    <a:pt x="362" y="3146"/>
                  </a:lnTo>
                  <a:lnTo>
                    <a:pt x="358" y="3151"/>
                  </a:lnTo>
                  <a:lnTo>
                    <a:pt x="355" y="3156"/>
                  </a:lnTo>
                  <a:lnTo>
                    <a:pt x="348" y="3159"/>
                  </a:lnTo>
                  <a:lnTo>
                    <a:pt x="341" y="3159"/>
                  </a:lnTo>
                  <a:lnTo>
                    <a:pt x="341" y="3166"/>
                  </a:lnTo>
                  <a:lnTo>
                    <a:pt x="345" y="3173"/>
                  </a:lnTo>
                  <a:lnTo>
                    <a:pt x="348" y="3178"/>
                  </a:lnTo>
                  <a:lnTo>
                    <a:pt x="348" y="3187"/>
                  </a:lnTo>
                  <a:close/>
                  <a:moveTo>
                    <a:pt x="533" y="4094"/>
                  </a:moveTo>
                  <a:lnTo>
                    <a:pt x="531" y="4087"/>
                  </a:lnTo>
                  <a:lnTo>
                    <a:pt x="529" y="4081"/>
                  </a:lnTo>
                  <a:lnTo>
                    <a:pt x="524" y="4077"/>
                  </a:lnTo>
                  <a:lnTo>
                    <a:pt x="519" y="4074"/>
                  </a:lnTo>
                  <a:lnTo>
                    <a:pt x="519" y="4082"/>
                  </a:lnTo>
                  <a:lnTo>
                    <a:pt x="521" y="4089"/>
                  </a:lnTo>
                  <a:lnTo>
                    <a:pt x="522" y="4093"/>
                  </a:lnTo>
                  <a:lnTo>
                    <a:pt x="524" y="4094"/>
                  </a:lnTo>
                  <a:lnTo>
                    <a:pt x="528" y="4094"/>
                  </a:lnTo>
                  <a:lnTo>
                    <a:pt x="533" y="4094"/>
                  </a:lnTo>
                  <a:close/>
                  <a:moveTo>
                    <a:pt x="519" y="3112"/>
                  </a:moveTo>
                  <a:lnTo>
                    <a:pt x="519" y="3107"/>
                  </a:lnTo>
                  <a:lnTo>
                    <a:pt x="522" y="3103"/>
                  </a:lnTo>
                  <a:lnTo>
                    <a:pt x="526" y="3101"/>
                  </a:lnTo>
                  <a:lnTo>
                    <a:pt x="531" y="3100"/>
                  </a:lnTo>
                  <a:lnTo>
                    <a:pt x="534" y="3098"/>
                  </a:lnTo>
                  <a:lnTo>
                    <a:pt x="538" y="3095"/>
                  </a:lnTo>
                  <a:lnTo>
                    <a:pt x="539" y="3091"/>
                  </a:lnTo>
                  <a:lnTo>
                    <a:pt x="539" y="3084"/>
                  </a:lnTo>
                  <a:lnTo>
                    <a:pt x="531" y="3083"/>
                  </a:lnTo>
                  <a:lnTo>
                    <a:pt x="524" y="3084"/>
                  </a:lnTo>
                  <a:lnTo>
                    <a:pt x="519" y="3088"/>
                  </a:lnTo>
                  <a:lnTo>
                    <a:pt x="514" y="3091"/>
                  </a:lnTo>
                  <a:lnTo>
                    <a:pt x="512" y="3098"/>
                  </a:lnTo>
                  <a:lnTo>
                    <a:pt x="512" y="3103"/>
                  </a:lnTo>
                  <a:lnTo>
                    <a:pt x="514" y="3108"/>
                  </a:lnTo>
                  <a:lnTo>
                    <a:pt x="519" y="3112"/>
                  </a:lnTo>
                  <a:close/>
                  <a:moveTo>
                    <a:pt x="478" y="3084"/>
                  </a:moveTo>
                  <a:lnTo>
                    <a:pt x="478" y="3071"/>
                  </a:lnTo>
                  <a:lnTo>
                    <a:pt x="476" y="3066"/>
                  </a:lnTo>
                  <a:lnTo>
                    <a:pt x="475" y="3064"/>
                  </a:lnTo>
                  <a:lnTo>
                    <a:pt x="471" y="3064"/>
                  </a:lnTo>
                  <a:lnTo>
                    <a:pt x="466" y="3066"/>
                  </a:lnTo>
                  <a:lnTo>
                    <a:pt x="459" y="3071"/>
                  </a:lnTo>
                  <a:lnTo>
                    <a:pt x="457" y="3074"/>
                  </a:lnTo>
                  <a:lnTo>
                    <a:pt x="457" y="3078"/>
                  </a:lnTo>
                  <a:lnTo>
                    <a:pt x="463" y="3079"/>
                  </a:lnTo>
                  <a:lnTo>
                    <a:pt x="466" y="3083"/>
                  </a:lnTo>
                  <a:lnTo>
                    <a:pt x="471" y="3084"/>
                  </a:lnTo>
                  <a:lnTo>
                    <a:pt x="478" y="3084"/>
                  </a:lnTo>
                  <a:close/>
                  <a:moveTo>
                    <a:pt x="362" y="3385"/>
                  </a:moveTo>
                  <a:lnTo>
                    <a:pt x="353" y="3388"/>
                  </a:lnTo>
                  <a:lnTo>
                    <a:pt x="352" y="3390"/>
                  </a:lnTo>
                  <a:lnTo>
                    <a:pt x="350" y="3393"/>
                  </a:lnTo>
                  <a:lnTo>
                    <a:pt x="350" y="3398"/>
                  </a:lnTo>
                  <a:lnTo>
                    <a:pt x="355" y="3405"/>
                  </a:lnTo>
                  <a:lnTo>
                    <a:pt x="360" y="3407"/>
                  </a:lnTo>
                  <a:lnTo>
                    <a:pt x="362" y="3408"/>
                  </a:lnTo>
                  <a:lnTo>
                    <a:pt x="362" y="3412"/>
                  </a:lnTo>
                  <a:lnTo>
                    <a:pt x="369" y="3412"/>
                  </a:lnTo>
                  <a:lnTo>
                    <a:pt x="369" y="3395"/>
                  </a:lnTo>
                  <a:lnTo>
                    <a:pt x="367" y="3388"/>
                  </a:lnTo>
                  <a:lnTo>
                    <a:pt x="365" y="3386"/>
                  </a:lnTo>
                  <a:lnTo>
                    <a:pt x="362" y="3385"/>
                  </a:lnTo>
                  <a:close/>
                  <a:moveTo>
                    <a:pt x="580" y="2996"/>
                  </a:moveTo>
                  <a:lnTo>
                    <a:pt x="580" y="2975"/>
                  </a:lnTo>
                  <a:lnTo>
                    <a:pt x="567" y="2977"/>
                  </a:lnTo>
                  <a:lnTo>
                    <a:pt x="562" y="2979"/>
                  </a:lnTo>
                  <a:lnTo>
                    <a:pt x="560" y="2980"/>
                  </a:lnTo>
                  <a:lnTo>
                    <a:pt x="560" y="2982"/>
                  </a:lnTo>
                  <a:lnTo>
                    <a:pt x="565" y="2984"/>
                  </a:lnTo>
                  <a:lnTo>
                    <a:pt x="567" y="2985"/>
                  </a:lnTo>
                  <a:lnTo>
                    <a:pt x="567" y="2989"/>
                  </a:lnTo>
                  <a:lnTo>
                    <a:pt x="568" y="2992"/>
                  </a:lnTo>
                  <a:lnTo>
                    <a:pt x="572" y="2994"/>
                  </a:lnTo>
                  <a:lnTo>
                    <a:pt x="575" y="2996"/>
                  </a:lnTo>
                  <a:lnTo>
                    <a:pt x="580" y="2996"/>
                  </a:lnTo>
                  <a:close/>
                  <a:moveTo>
                    <a:pt x="594" y="2880"/>
                  </a:moveTo>
                  <a:lnTo>
                    <a:pt x="596" y="2885"/>
                  </a:lnTo>
                  <a:lnTo>
                    <a:pt x="597" y="2886"/>
                  </a:lnTo>
                  <a:lnTo>
                    <a:pt x="601" y="2886"/>
                  </a:lnTo>
                  <a:lnTo>
                    <a:pt x="603" y="2881"/>
                  </a:lnTo>
                  <a:lnTo>
                    <a:pt x="604" y="2880"/>
                  </a:lnTo>
                  <a:lnTo>
                    <a:pt x="608" y="2880"/>
                  </a:lnTo>
                  <a:lnTo>
                    <a:pt x="608" y="2878"/>
                  </a:lnTo>
                  <a:lnTo>
                    <a:pt x="606" y="2876"/>
                  </a:lnTo>
                  <a:lnTo>
                    <a:pt x="601" y="2875"/>
                  </a:lnTo>
                  <a:lnTo>
                    <a:pt x="597" y="2875"/>
                  </a:lnTo>
                  <a:lnTo>
                    <a:pt x="596" y="2876"/>
                  </a:lnTo>
                  <a:lnTo>
                    <a:pt x="594" y="2880"/>
                  </a:lnTo>
                  <a:close/>
                  <a:moveTo>
                    <a:pt x="614" y="2900"/>
                  </a:moveTo>
                  <a:lnTo>
                    <a:pt x="606" y="2902"/>
                  </a:lnTo>
                  <a:lnTo>
                    <a:pt x="603" y="2904"/>
                  </a:lnTo>
                  <a:lnTo>
                    <a:pt x="601" y="2907"/>
                  </a:lnTo>
                  <a:lnTo>
                    <a:pt x="604" y="2909"/>
                  </a:lnTo>
                  <a:lnTo>
                    <a:pt x="606" y="2912"/>
                  </a:lnTo>
                  <a:lnTo>
                    <a:pt x="608" y="2916"/>
                  </a:lnTo>
                  <a:lnTo>
                    <a:pt x="608" y="2921"/>
                  </a:lnTo>
                  <a:lnTo>
                    <a:pt x="616" y="2921"/>
                  </a:lnTo>
                  <a:lnTo>
                    <a:pt x="618" y="2919"/>
                  </a:lnTo>
                  <a:lnTo>
                    <a:pt x="623" y="2916"/>
                  </a:lnTo>
                  <a:lnTo>
                    <a:pt x="626" y="2914"/>
                  </a:lnTo>
                  <a:lnTo>
                    <a:pt x="630" y="2914"/>
                  </a:lnTo>
                  <a:lnTo>
                    <a:pt x="633" y="2916"/>
                  </a:lnTo>
                  <a:lnTo>
                    <a:pt x="642" y="2919"/>
                  </a:lnTo>
                  <a:lnTo>
                    <a:pt x="652" y="2922"/>
                  </a:lnTo>
                  <a:lnTo>
                    <a:pt x="655" y="2922"/>
                  </a:lnTo>
                  <a:lnTo>
                    <a:pt x="664" y="2919"/>
                  </a:lnTo>
                  <a:lnTo>
                    <a:pt x="669" y="2914"/>
                  </a:lnTo>
                  <a:lnTo>
                    <a:pt x="669" y="2910"/>
                  </a:lnTo>
                  <a:lnTo>
                    <a:pt x="669" y="2905"/>
                  </a:lnTo>
                  <a:lnTo>
                    <a:pt x="669" y="2900"/>
                  </a:lnTo>
                  <a:lnTo>
                    <a:pt x="671" y="2898"/>
                  </a:lnTo>
                  <a:lnTo>
                    <a:pt x="676" y="2897"/>
                  </a:lnTo>
                  <a:lnTo>
                    <a:pt x="679" y="2895"/>
                  </a:lnTo>
                  <a:lnTo>
                    <a:pt x="683" y="2893"/>
                  </a:lnTo>
                  <a:lnTo>
                    <a:pt x="683" y="2888"/>
                  </a:lnTo>
                  <a:lnTo>
                    <a:pt x="683" y="2883"/>
                  </a:lnTo>
                  <a:lnTo>
                    <a:pt x="683" y="2878"/>
                  </a:lnTo>
                  <a:lnTo>
                    <a:pt x="683" y="2873"/>
                  </a:lnTo>
                  <a:lnTo>
                    <a:pt x="681" y="2869"/>
                  </a:lnTo>
                  <a:lnTo>
                    <a:pt x="679" y="2866"/>
                  </a:lnTo>
                  <a:lnTo>
                    <a:pt x="674" y="2861"/>
                  </a:lnTo>
                  <a:lnTo>
                    <a:pt x="671" y="2859"/>
                  </a:lnTo>
                  <a:lnTo>
                    <a:pt x="672" y="2854"/>
                  </a:lnTo>
                  <a:lnTo>
                    <a:pt x="672" y="2849"/>
                  </a:lnTo>
                  <a:lnTo>
                    <a:pt x="671" y="2847"/>
                  </a:lnTo>
                  <a:lnTo>
                    <a:pt x="669" y="2845"/>
                  </a:lnTo>
                  <a:lnTo>
                    <a:pt x="666" y="2844"/>
                  </a:lnTo>
                  <a:lnTo>
                    <a:pt x="655" y="2845"/>
                  </a:lnTo>
                  <a:lnTo>
                    <a:pt x="654" y="2845"/>
                  </a:lnTo>
                  <a:lnTo>
                    <a:pt x="650" y="2849"/>
                  </a:lnTo>
                  <a:lnTo>
                    <a:pt x="650" y="2851"/>
                  </a:lnTo>
                  <a:lnTo>
                    <a:pt x="650" y="2856"/>
                  </a:lnTo>
                  <a:lnTo>
                    <a:pt x="647" y="2861"/>
                  </a:lnTo>
                  <a:lnTo>
                    <a:pt x="643" y="2863"/>
                  </a:lnTo>
                  <a:lnTo>
                    <a:pt x="640" y="2864"/>
                  </a:lnTo>
                  <a:lnTo>
                    <a:pt x="637" y="2866"/>
                  </a:lnTo>
                  <a:lnTo>
                    <a:pt x="626" y="2869"/>
                  </a:lnTo>
                  <a:lnTo>
                    <a:pt x="618" y="2873"/>
                  </a:lnTo>
                  <a:lnTo>
                    <a:pt x="616" y="2876"/>
                  </a:lnTo>
                  <a:lnTo>
                    <a:pt x="614" y="2880"/>
                  </a:lnTo>
                  <a:lnTo>
                    <a:pt x="613" y="2885"/>
                  </a:lnTo>
                  <a:lnTo>
                    <a:pt x="614" y="2890"/>
                  </a:lnTo>
                  <a:lnTo>
                    <a:pt x="614" y="2893"/>
                  </a:lnTo>
                  <a:lnTo>
                    <a:pt x="614" y="2900"/>
                  </a:lnTo>
                  <a:close/>
                  <a:moveTo>
                    <a:pt x="567" y="3132"/>
                  </a:moveTo>
                  <a:lnTo>
                    <a:pt x="567" y="3129"/>
                  </a:lnTo>
                  <a:lnTo>
                    <a:pt x="568" y="3127"/>
                  </a:lnTo>
                  <a:lnTo>
                    <a:pt x="574" y="3125"/>
                  </a:lnTo>
                  <a:lnTo>
                    <a:pt x="577" y="3122"/>
                  </a:lnTo>
                  <a:lnTo>
                    <a:pt x="579" y="3120"/>
                  </a:lnTo>
                  <a:lnTo>
                    <a:pt x="580" y="3118"/>
                  </a:lnTo>
                  <a:lnTo>
                    <a:pt x="577" y="3115"/>
                  </a:lnTo>
                  <a:lnTo>
                    <a:pt x="572" y="3113"/>
                  </a:lnTo>
                  <a:lnTo>
                    <a:pt x="560" y="3112"/>
                  </a:lnTo>
                  <a:lnTo>
                    <a:pt x="548" y="3113"/>
                  </a:lnTo>
                  <a:lnTo>
                    <a:pt x="543" y="3115"/>
                  </a:lnTo>
                  <a:lnTo>
                    <a:pt x="539" y="3118"/>
                  </a:lnTo>
                  <a:lnTo>
                    <a:pt x="539" y="3139"/>
                  </a:lnTo>
                  <a:lnTo>
                    <a:pt x="548" y="3139"/>
                  </a:lnTo>
                  <a:lnTo>
                    <a:pt x="555" y="3137"/>
                  </a:lnTo>
                  <a:lnTo>
                    <a:pt x="562" y="3136"/>
                  </a:lnTo>
                  <a:lnTo>
                    <a:pt x="567" y="3132"/>
                  </a:lnTo>
                  <a:close/>
                  <a:moveTo>
                    <a:pt x="369" y="3473"/>
                  </a:moveTo>
                  <a:lnTo>
                    <a:pt x="369" y="3494"/>
                  </a:lnTo>
                  <a:lnTo>
                    <a:pt x="374" y="3496"/>
                  </a:lnTo>
                  <a:lnTo>
                    <a:pt x="376" y="3497"/>
                  </a:lnTo>
                  <a:lnTo>
                    <a:pt x="376" y="3501"/>
                  </a:lnTo>
                  <a:lnTo>
                    <a:pt x="382" y="3501"/>
                  </a:lnTo>
                  <a:lnTo>
                    <a:pt x="382" y="3490"/>
                  </a:lnTo>
                  <a:lnTo>
                    <a:pt x="382" y="3480"/>
                  </a:lnTo>
                  <a:lnTo>
                    <a:pt x="382" y="3475"/>
                  </a:lnTo>
                  <a:lnTo>
                    <a:pt x="379" y="3473"/>
                  </a:lnTo>
                  <a:lnTo>
                    <a:pt x="376" y="3472"/>
                  </a:lnTo>
                  <a:lnTo>
                    <a:pt x="369" y="3473"/>
                  </a:lnTo>
                  <a:close/>
                  <a:moveTo>
                    <a:pt x="410" y="3241"/>
                  </a:moveTo>
                  <a:lnTo>
                    <a:pt x="410" y="3253"/>
                  </a:lnTo>
                  <a:lnTo>
                    <a:pt x="410" y="3265"/>
                  </a:lnTo>
                  <a:lnTo>
                    <a:pt x="411" y="3269"/>
                  </a:lnTo>
                  <a:lnTo>
                    <a:pt x="415" y="3272"/>
                  </a:lnTo>
                  <a:lnTo>
                    <a:pt x="418" y="3274"/>
                  </a:lnTo>
                  <a:lnTo>
                    <a:pt x="423" y="3275"/>
                  </a:lnTo>
                  <a:lnTo>
                    <a:pt x="423" y="3270"/>
                  </a:lnTo>
                  <a:lnTo>
                    <a:pt x="423" y="3263"/>
                  </a:lnTo>
                  <a:lnTo>
                    <a:pt x="423" y="3251"/>
                  </a:lnTo>
                  <a:lnTo>
                    <a:pt x="423" y="3246"/>
                  </a:lnTo>
                  <a:lnTo>
                    <a:pt x="422" y="3241"/>
                  </a:lnTo>
                  <a:lnTo>
                    <a:pt x="416" y="3240"/>
                  </a:lnTo>
                  <a:lnTo>
                    <a:pt x="410" y="3241"/>
                  </a:lnTo>
                  <a:close/>
                  <a:moveTo>
                    <a:pt x="444" y="3125"/>
                  </a:moveTo>
                  <a:lnTo>
                    <a:pt x="444" y="3132"/>
                  </a:lnTo>
                  <a:lnTo>
                    <a:pt x="444" y="3137"/>
                  </a:lnTo>
                  <a:lnTo>
                    <a:pt x="447" y="3139"/>
                  </a:lnTo>
                  <a:lnTo>
                    <a:pt x="449" y="3139"/>
                  </a:lnTo>
                  <a:lnTo>
                    <a:pt x="457" y="3136"/>
                  </a:lnTo>
                  <a:lnTo>
                    <a:pt x="464" y="3132"/>
                  </a:lnTo>
                  <a:lnTo>
                    <a:pt x="468" y="3139"/>
                  </a:lnTo>
                  <a:lnTo>
                    <a:pt x="473" y="3144"/>
                  </a:lnTo>
                  <a:lnTo>
                    <a:pt x="478" y="3149"/>
                  </a:lnTo>
                  <a:lnTo>
                    <a:pt x="485" y="3153"/>
                  </a:lnTo>
                  <a:lnTo>
                    <a:pt x="485" y="3142"/>
                  </a:lnTo>
                  <a:lnTo>
                    <a:pt x="483" y="3134"/>
                  </a:lnTo>
                  <a:lnTo>
                    <a:pt x="478" y="3127"/>
                  </a:lnTo>
                  <a:lnTo>
                    <a:pt x="473" y="3122"/>
                  </a:lnTo>
                  <a:lnTo>
                    <a:pt x="466" y="3120"/>
                  </a:lnTo>
                  <a:lnTo>
                    <a:pt x="457" y="3118"/>
                  </a:lnTo>
                  <a:lnTo>
                    <a:pt x="451" y="3120"/>
                  </a:lnTo>
                  <a:lnTo>
                    <a:pt x="444" y="3125"/>
                  </a:lnTo>
                  <a:close/>
                  <a:moveTo>
                    <a:pt x="505" y="4231"/>
                  </a:moveTo>
                  <a:lnTo>
                    <a:pt x="507" y="4234"/>
                  </a:lnTo>
                  <a:lnTo>
                    <a:pt x="509" y="4236"/>
                  </a:lnTo>
                  <a:lnTo>
                    <a:pt x="510" y="4234"/>
                  </a:lnTo>
                  <a:lnTo>
                    <a:pt x="512" y="4231"/>
                  </a:lnTo>
                  <a:lnTo>
                    <a:pt x="514" y="4226"/>
                  </a:lnTo>
                  <a:lnTo>
                    <a:pt x="516" y="4224"/>
                  </a:lnTo>
                  <a:lnTo>
                    <a:pt x="519" y="4224"/>
                  </a:lnTo>
                  <a:lnTo>
                    <a:pt x="526" y="4224"/>
                  </a:lnTo>
                  <a:lnTo>
                    <a:pt x="526" y="4217"/>
                  </a:lnTo>
                  <a:lnTo>
                    <a:pt x="524" y="4210"/>
                  </a:lnTo>
                  <a:lnTo>
                    <a:pt x="524" y="4205"/>
                  </a:lnTo>
                  <a:lnTo>
                    <a:pt x="528" y="4198"/>
                  </a:lnTo>
                  <a:lnTo>
                    <a:pt x="533" y="4193"/>
                  </a:lnTo>
                  <a:lnTo>
                    <a:pt x="533" y="4188"/>
                  </a:lnTo>
                  <a:lnTo>
                    <a:pt x="533" y="4183"/>
                  </a:lnTo>
                  <a:lnTo>
                    <a:pt x="529" y="4183"/>
                  </a:lnTo>
                  <a:lnTo>
                    <a:pt x="526" y="4180"/>
                  </a:lnTo>
                  <a:lnTo>
                    <a:pt x="517" y="4173"/>
                  </a:lnTo>
                  <a:lnTo>
                    <a:pt x="514" y="4169"/>
                  </a:lnTo>
                  <a:lnTo>
                    <a:pt x="510" y="4169"/>
                  </a:lnTo>
                  <a:lnTo>
                    <a:pt x="509" y="4171"/>
                  </a:lnTo>
                  <a:lnTo>
                    <a:pt x="505" y="4176"/>
                  </a:lnTo>
                  <a:lnTo>
                    <a:pt x="514" y="4181"/>
                  </a:lnTo>
                  <a:lnTo>
                    <a:pt x="516" y="4183"/>
                  </a:lnTo>
                  <a:lnTo>
                    <a:pt x="517" y="4186"/>
                  </a:lnTo>
                  <a:lnTo>
                    <a:pt x="517" y="4191"/>
                  </a:lnTo>
                  <a:lnTo>
                    <a:pt x="514" y="4198"/>
                  </a:lnTo>
                  <a:lnTo>
                    <a:pt x="505" y="4210"/>
                  </a:lnTo>
                  <a:lnTo>
                    <a:pt x="500" y="4217"/>
                  </a:lnTo>
                  <a:lnTo>
                    <a:pt x="498" y="4224"/>
                  </a:lnTo>
                  <a:lnTo>
                    <a:pt x="504" y="4226"/>
                  </a:lnTo>
                  <a:lnTo>
                    <a:pt x="505" y="4227"/>
                  </a:lnTo>
                  <a:lnTo>
                    <a:pt x="505" y="4231"/>
                  </a:lnTo>
                  <a:close/>
                  <a:moveTo>
                    <a:pt x="300" y="3296"/>
                  </a:moveTo>
                  <a:lnTo>
                    <a:pt x="300" y="3316"/>
                  </a:lnTo>
                  <a:lnTo>
                    <a:pt x="307" y="3316"/>
                  </a:lnTo>
                  <a:lnTo>
                    <a:pt x="312" y="3318"/>
                  </a:lnTo>
                  <a:lnTo>
                    <a:pt x="314" y="3320"/>
                  </a:lnTo>
                  <a:lnTo>
                    <a:pt x="314" y="3323"/>
                  </a:lnTo>
                  <a:lnTo>
                    <a:pt x="323" y="3318"/>
                  </a:lnTo>
                  <a:lnTo>
                    <a:pt x="326" y="3315"/>
                  </a:lnTo>
                  <a:lnTo>
                    <a:pt x="328" y="3309"/>
                  </a:lnTo>
                  <a:lnTo>
                    <a:pt x="323" y="3309"/>
                  </a:lnTo>
                  <a:lnTo>
                    <a:pt x="321" y="3306"/>
                  </a:lnTo>
                  <a:lnTo>
                    <a:pt x="316" y="3301"/>
                  </a:lnTo>
                  <a:lnTo>
                    <a:pt x="314" y="3298"/>
                  </a:lnTo>
                  <a:lnTo>
                    <a:pt x="311" y="3296"/>
                  </a:lnTo>
                  <a:lnTo>
                    <a:pt x="306" y="3296"/>
                  </a:lnTo>
                  <a:lnTo>
                    <a:pt x="300" y="3296"/>
                  </a:lnTo>
                  <a:close/>
                  <a:moveTo>
                    <a:pt x="362" y="3125"/>
                  </a:moveTo>
                  <a:lnTo>
                    <a:pt x="362" y="3117"/>
                  </a:lnTo>
                  <a:lnTo>
                    <a:pt x="365" y="3112"/>
                  </a:lnTo>
                  <a:lnTo>
                    <a:pt x="367" y="3105"/>
                  </a:lnTo>
                  <a:lnTo>
                    <a:pt x="369" y="3098"/>
                  </a:lnTo>
                  <a:lnTo>
                    <a:pt x="348" y="3098"/>
                  </a:lnTo>
                  <a:lnTo>
                    <a:pt x="350" y="3107"/>
                  </a:lnTo>
                  <a:lnTo>
                    <a:pt x="352" y="3115"/>
                  </a:lnTo>
                  <a:lnTo>
                    <a:pt x="355" y="3120"/>
                  </a:lnTo>
                  <a:lnTo>
                    <a:pt x="362" y="3125"/>
                  </a:lnTo>
                  <a:close/>
                  <a:moveTo>
                    <a:pt x="396" y="3112"/>
                  </a:moveTo>
                  <a:lnTo>
                    <a:pt x="394" y="3108"/>
                  </a:lnTo>
                  <a:lnTo>
                    <a:pt x="391" y="3107"/>
                  </a:lnTo>
                  <a:lnTo>
                    <a:pt x="387" y="3105"/>
                  </a:lnTo>
                  <a:lnTo>
                    <a:pt x="382" y="3105"/>
                  </a:lnTo>
                  <a:lnTo>
                    <a:pt x="376" y="3118"/>
                  </a:lnTo>
                  <a:lnTo>
                    <a:pt x="369" y="3132"/>
                  </a:lnTo>
                  <a:lnTo>
                    <a:pt x="377" y="3136"/>
                  </a:lnTo>
                  <a:lnTo>
                    <a:pt x="384" y="3141"/>
                  </a:lnTo>
                  <a:lnTo>
                    <a:pt x="393" y="3144"/>
                  </a:lnTo>
                  <a:lnTo>
                    <a:pt x="398" y="3146"/>
                  </a:lnTo>
                  <a:lnTo>
                    <a:pt x="403" y="3146"/>
                  </a:lnTo>
                  <a:lnTo>
                    <a:pt x="403" y="3136"/>
                  </a:lnTo>
                  <a:lnTo>
                    <a:pt x="403" y="3125"/>
                  </a:lnTo>
                  <a:lnTo>
                    <a:pt x="399" y="3118"/>
                  </a:lnTo>
                  <a:lnTo>
                    <a:pt x="396" y="3112"/>
                  </a:lnTo>
                  <a:close/>
                  <a:moveTo>
                    <a:pt x="840" y="4599"/>
                  </a:moveTo>
                  <a:lnTo>
                    <a:pt x="834" y="4598"/>
                  </a:lnTo>
                  <a:lnTo>
                    <a:pt x="833" y="4596"/>
                  </a:lnTo>
                  <a:lnTo>
                    <a:pt x="831" y="4594"/>
                  </a:lnTo>
                  <a:lnTo>
                    <a:pt x="833" y="4592"/>
                  </a:lnTo>
                  <a:lnTo>
                    <a:pt x="831" y="4591"/>
                  </a:lnTo>
                  <a:lnTo>
                    <a:pt x="829" y="4589"/>
                  </a:lnTo>
                  <a:lnTo>
                    <a:pt x="826" y="4586"/>
                  </a:lnTo>
                  <a:lnTo>
                    <a:pt x="824" y="4580"/>
                  </a:lnTo>
                  <a:lnTo>
                    <a:pt x="822" y="4579"/>
                  </a:lnTo>
                  <a:lnTo>
                    <a:pt x="819" y="4579"/>
                  </a:lnTo>
                  <a:lnTo>
                    <a:pt x="817" y="4586"/>
                  </a:lnTo>
                  <a:lnTo>
                    <a:pt x="816" y="4592"/>
                  </a:lnTo>
                  <a:lnTo>
                    <a:pt x="812" y="4598"/>
                  </a:lnTo>
                  <a:lnTo>
                    <a:pt x="812" y="4606"/>
                  </a:lnTo>
                  <a:lnTo>
                    <a:pt x="817" y="4608"/>
                  </a:lnTo>
                  <a:lnTo>
                    <a:pt x="819" y="4609"/>
                  </a:lnTo>
                  <a:lnTo>
                    <a:pt x="819" y="4613"/>
                  </a:lnTo>
                  <a:lnTo>
                    <a:pt x="826" y="4613"/>
                  </a:lnTo>
                  <a:lnTo>
                    <a:pt x="833" y="4609"/>
                  </a:lnTo>
                  <a:lnTo>
                    <a:pt x="838" y="4604"/>
                  </a:lnTo>
                  <a:lnTo>
                    <a:pt x="840" y="4603"/>
                  </a:lnTo>
                  <a:lnTo>
                    <a:pt x="840" y="4599"/>
                  </a:lnTo>
                  <a:close/>
                  <a:moveTo>
                    <a:pt x="765" y="4504"/>
                  </a:moveTo>
                  <a:lnTo>
                    <a:pt x="763" y="4497"/>
                  </a:lnTo>
                  <a:lnTo>
                    <a:pt x="765" y="4493"/>
                  </a:lnTo>
                  <a:lnTo>
                    <a:pt x="768" y="4492"/>
                  </a:lnTo>
                  <a:lnTo>
                    <a:pt x="771" y="4490"/>
                  </a:lnTo>
                  <a:lnTo>
                    <a:pt x="775" y="4488"/>
                  </a:lnTo>
                  <a:lnTo>
                    <a:pt x="778" y="4487"/>
                  </a:lnTo>
                  <a:lnTo>
                    <a:pt x="780" y="4483"/>
                  </a:lnTo>
                  <a:lnTo>
                    <a:pt x="778" y="4476"/>
                  </a:lnTo>
                  <a:lnTo>
                    <a:pt x="771" y="4475"/>
                  </a:lnTo>
                  <a:lnTo>
                    <a:pt x="766" y="4476"/>
                  </a:lnTo>
                  <a:lnTo>
                    <a:pt x="761" y="4481"/>
                  </a:lnTo>
                  <a:lnTo>
                    <a:pt x="758" y="4487"/>
                  </a:lnTo>
                  <a:lnTo>
                    <a:pt x="758" y="4492"/>
                  </a:lnTo>
                  <a:lnTo>
                    <a:pt x="758" y="4497"/>
                  </a:lnTo>
                  <a:lnTo>
                    <a:pt x="759" y="4500"/>
                  </a:lnTo>
                  <a:lnTo>
                    <a:pt x="765" y="4504"/>
                  </a:lnTo>
                  <a:close/>
                  <a:moveTo>
                    <a:pt x="710" y="4524"/>
                  </a:moveTo>
                  <a:lnTo>
                    <a:pt x="718" y="4524"/>
                  </a:lnTo>
                  <a:lnTo>
                    <a:pt x="724" y="4521"/>
                  </a:lnTo>
                  <a:lnTo>
                    <a:pt x="727" y="4517"/>
                  </a:lnTo>
                  <a:lnTo>
                    <a:pt x="730" y="4511"/>
                  </a:lnTo>
                  <a:lnTo>
                    <a:pt x="734" y="4497"/>
                  </a:lnTo>
                  <a:lnTo>
                    <a:pt x="737" y="4483"/>
                  </a:lnTo>
                  <a:lnTo>
                    <a:pt x="727" y="4481"/>
                  </a:lnTo>
                  <a:lnTo>
                    <a:pt x="720" y="4483"/>
                  </a:lnTo>
                  <a:lnTo>
                    <a:pt x="715" y="4487"/>
                  </a:lnTo>
                  <a:lnTo>
                    <a:pt x="712" y="4492"/>
                  </a:lnTo>
                  <a:lnTo>
                    <a:pt x="710" y="4499"/>
                  </a:lnTo>
                  <a:lnTo>
                    <a:pt x="710" y="4507"/>
                  </a:lnTo>
                  <a:lnTo>
                    <a:pt x="710" y="4524"/>
                  </a:lnTo>
                  <a:close/>
                  <a:moveTo>
                    <a:pt x="792" y="4442"/>
                  </a:moveTo>
                  <a:lnTo>
                    <a:pt x="790" y="4449"/>
                  </a:lnTo>
                  <a:lnTo>
                    <a:pt x="788" y="4456"/>
                  </a:lnTo>
                  <a:lnTo>
                    <a:pt x="785" y="4461"/>
                  </a:lnTo>
                  <a:lnTo>
                    <a:pt x="785" y="4470"/>
                  </a:lnTo>
                  <a:lnTo>
                    <a:pt x="793" y="4468"/>
                  </a:lnTo>
                  <a:lnTo>
                    <a:pt x="800" y="4464"/>
                  </a:lnTo>
                  <a:lnTo>
                    <a:pt x="804" y="4458"/>
                  </a:lnTo>
                  <a:lnTo>
                    <a:pt x="807" y="4451"/>
                  </a:lnTo>
                  <a:lnTo>
                    <a:pt x="809" y="4432"/>
                  </a:lnTo>
                  <a:lnTo>
                    <a:pt x="811" y="4423"/>
                  </a:lnTo>
                  <a:lnTo>
                    <a:pt x="812" y="4415"/>
                  </a:lnTo>
                  <a:lnTo>
                    <a:pt x="805" y="4415"/>
                  </a:lnTo>
                  <a:lnTo>
                    <a:pt x="799" y="4415"/>
                  </a:lnTo>
                  <a:lnTo>
                    <a:pt x="793" y="4417"/>
                  </a:lnTo>
                  <a:lnTo>
                    <a:pt x="792" y="4422"/>
                  </a:lnTo>
                  <a:lnTo>
                    <a:pt x="785" y="4422"/>
                  </a:lnTo>
                  <a:lnTo>
                    <a:pt x="778" y="4422"/>
                  </a:lnTo>
                  <a:lnTo>
                    <a:pt x="773" y="4423"/>
                  </a:lnTo>
                  <a:lnTo>
                    <a:pt x="771" y="4428"/>
                  </a:lnTo>
                  <a:lnTo>
                    <a:pt x="775" y="4430"/>
                  </a:lnTo>
                  <a:lnTo>
                    <a:pt x="775" y="4432"/>
                  </a:lnTo>
                  <a:lnTo>
                    <a:pt x="775" y="4434"/>
                  </a:lnTo>
                  <a:lnTo>
                    <a:pt x="775" y="4435"/>
                  </a:lnTo>
                  <a:lnTo>
                    <a:pt x="770" y="4440"/>
                  </a:lnTo>
                  <a:lnTo>
                    <a:pt x="765" y="4442"/>
                  </a:lnTo>
                  <a:lnTo>
                    <a:pt x="761" y="4440"/>
                  </a:lnTo>
                  <a:lnTo>
                    <a:pt x="758" y="4439"/>
                  </a:lnTo>
                  <a:lnTo>
                    <a:pt x="754" y="4437"/>
                  </a:lnTo>
                  <a:lnTo>
                    <a:pt x="751" y="4435"/>
                  </a:lnTo>
                  <a:lnTo>
                    <a:pt x="747" y="4435"/>
                  </a:lnTo>
                  <a:lnTo>
                    <a:pt x="746" y="4432"/>
                  </a:lnTo>
                  <a:lnTo>
                    <a:pt x="747" y="4430"/>
                  </a:lnTo>
                  <a:lnTo>
                    <a:pt x="751" y="4428"/>
                  </a:lnTo>
                  <a:lnTo>
                    <a:pt x="751" y="4425"/>
                  </a:lnTo>
                  <a:lnTo>
                    <a:pt x="753" y="4423"/>
                  </a:lnTo>
                  <a:lnTo>
                    <a:pt x="758" y="4422"/>
                  </a:lnTo>
                  <a:lnTo>
                    <a:pt x="758" y="4415"/>
                  </a:lnTo>
                  <a:lnTo>
                    <a:pt x="749" y="4413"/>
                  </a:lnTo>
                  <a:lnTo>
                    <a:pt x="746" y="4415"/>
                  </a:lnTo>
                  <a:lnTo>
                    <a:pt x="742" y="4418"/>
                  </a:lnTo>
                  <a:lnTo>
                    <a:pt x="741" y="4423"/>
                  </a:lnTo>
                  <a:lnTo>
                    <a:pt x="739" y="4434"/>
                  </a:lnTo>
                  <a:lnTo>
                    <a:pt x="739" y="4439"/>
                  </a:lnTo>
                  <a:lnTo>
                    <a:pt x="737" y="4442"/>
                  </a:lnTo>
                  <a:lnTo>
                    <a:pt x="734" y="4442"/>
                  </a:lnTo>
                  <a:lnTo>
                    <a:pt x="730" y="4442"/>
                  </a:lnTo>
                  <a:lnTo>
                    <a:pt x="727" y="4442"/>
                  </a:lnTo>
                  <a:lnTo>
                    <a:pt x="724" y="4442"/>
                  </a:lnTo>
                  <a:lnTo>
                    <a:pt x="724" y="4446"/>
                  </a:lnTo>
                  <a:lnTo>
                    <a:pt x="724" y="4449"/>
                  </a:lnTo>
                  <a:lnTo>
                    <a:pt x="724" y="4452"/>
                  </a:lnTo>
                  <a:lnTo>
                    <a:pt x="724" y="4456"/>
                  </a:lnTo>
                  <a:lnTo>
                    <a:pt x="730" y="4456"/>
                  </a:lnTo>
                  <a:lnTo>
                    <a:pt x="736" y="4459"/>
                  </a:lnTo>
                  <a:lnTo>
                    <a:pt x="744" y="4466"/>
                  </a:lnTo>
                  <a:lnTo>
                    <a:pt x="749" y="4468"/>
                  </a:lnTo>
                  <a:lnTo>
                    <a:pt x="754" y="4471"/>
                  </a:lnTo>
                  <a:lnTo>
                    <a:pt x="761" y="4471"/>
                  </a:lnTo>
                  <a:lnTo>
                    <a:pt x="771" y="4470"/>
                  </a:lnTo>
                  <a:lnTo>
                    <a:pt x="773" y="4459"/>
                  </a:lnTo>
                  <a:lnTo>
                    <a:pt x="776" y="4451"/>
                  </a:lnTo>
                  <a:lnTo>
                    <a:pt x="778" y="4447"/>
                  </a:lnTo>
                  <a:lnTo>
                    <a:pt x="782" y="4444"/>
                  </a:lnTo>
                  <a:lnTo>
                    <a:pt x="785" y="4442"/>
                  </a:lnTo>
                  <a:lnTo>
                    <a:pt x="792" y="4442"/>
                  </a:lnTo>
                  <a:close/>
                  <a:moveTo>
                    <a:pt x="681" y="4471"/>
                  </a:moveTo>
                  <a:lnTo>
                    <a:pt x="701" y="4471"/>
                  </a:lnTo>
                  <a:lnTo>
                    <a:pt x="703" y="4470"/>
                  </a:lnTo>
                  <a:lnTo>
                    <a:pt x="705" y="4466"/>
                  </a:lnTo>
                  <a:lnTo>
                    <a:pt x="703" y="4464"/>
                  </a:lnTo>
                  <a:lnTo>
                    <a:pt x="701" y="4461"/>
                  </a:lnTo>
                  <a:lnTo>
                    <a:pt x="696" y="4458"/>
                  </a:lnTo>
                  <a:lnTo>
                    <a:pt x="688" y="4458"/>
                  </a:lnTo>
                  <a:lnTo>
                    <a:pt x="686" y="4459"/>
                  </a:lnTo>
                  <a:lnTo>
                    <a:pt x="688" y="4461"/>
                  </a:lnTo>
                  <a:lnTo>
                    <a:pt x="688" y="4463"/>
                  </a:lnTo>
                  <a:lnTo>
                    <a:pt x="684" y="4464"/>
                  </a:lnTo>
                  <a:lnTo>
                    <a:pt x="679" y="4468"/>
                  </a:lnTo>
                  <a:lnTo>
                    <a:pt x="679" y="4470"/>
                  </a:lnTo>
                  <a:lnTo>
                    <a:pt x="681" y="4471"/>
                  </a:lnTo>
                  <a:close/>
                  <a:moveTo>
                    <a:pt x="812" y="4476"/>
                  </a:moveTo>
                  <a:lnTo>
                    <a:pt x="816" y="4473"/>
                  </a:lnTo>
                  <a:lnTo>
                    <a:pt x="816" y="4471"/>
                  </a:lnTo>
                  <a:lnTo>
                    <a:pt x="814" y="4473"/>
                  </a:lnTo>
                  <a:lnTo>
                    <a:pt x="812" y="4475"/>
                  </a:lnTo>
                  <a:lnTo>
                    <a:pt x="812" y="4476"/>
                  </a:lnTo>
                  <a:close/>
                  <a:moveTo>
                    <a:pt x="689" y="4538"/>
                  </a:moveTo>
                  <a:lnTo>
                    <a:pt x="696" y="4538"/>
                  </a:lnTo>
                  <a:lnTo>
                    <a:pt x="698" y="4533"/>
                  </a:lnTo>
                  <a:lnTo>
                    <a:pt x="700" y="4531"/>
                  </a:lnTo>
                  <a:lnTo>
                    <a:pt x="703" y="4531"/>
                  </a:lnTo>
                  <a:lnTo>
                    <a:pt x="701" y="4528"/>
                  </a:lnTo>
                  <a:lnTo>
                    <a:pt x="698" y="4526"/>
                  </a:lnTo>
                  <a:lnTo>
                    <a:pt x="696" y="4526"/>
                  </a:lnTo>
                  <a:lnTo>
                    <a:pt x="695" y="4526"/>
                  </a:lnTo>
                  <a:lnTo>
                    <a:pt x="689" y="4531"/>
                  </a:lnTo>
                  <a:lnTo>
                    <a:pt x="689" y="4534"/>
                  </a:lnTo>
                  <a:lnTo>
                    <a:pt x="689" y="4538"/>
                  </a:lnTo>
                  <a:close/>
                  <a:moveTo>
                    <a:pt x="703" y="4538"/>
                  </a:moveTo>
                  <a:lnTo>
                    <a:pt x="705" y="4543"/>
                  </a:lnTo>
                  <a:lnTo>
                    <a:pt x="707" y="4546"/>
                  </a:lnTo>
                  <a:lnTo>
                    <a:pt x="710" y="4550"/>
                  </a:lnTo>
                  <a:lnTo>
                    <a:pt x="713" y="4550"/>
                  </a:lnTo>
                  <a:lnTo>
                    <a:pt x="717" y="4550"/>
                  </a:lnTo>
                  <a:lnTo>
                    <a:pt x="720" y="4546"/>
                  </a:lnTo>
                  <a:lnTo>
                    <a:pt x="722" y="4543"/>
                  </a:lnTo>
                  <a:lnTo>
                    <a:pt x="724" y="4538"/>
                  </a:lnTo>
                  <a:lnTo>
                    <a:pt x="715" y="4533"/>
                  </a:lnTo>
                  <a:lnTo>
                    <a:pt x="710" y="4531"/>
                  </a:lnTo>
                  <a:lnTo>
                    <a:pt x="703" y="4531"/>
                  </a:lnTo>
                  <a:lnTo>
                    <a:pt x="703" y="4538"/>
                  </a:lnTo>
                  <a:close/>
                  <a:moveTo>
                    <a:pt x="696" y="4497"/>
                  </a:moveTo>
                  <a:lnTo>
                    <a:pt x="684" y="4497"/>
                  </a:lnTo>
                  <a:lnTo>
                    <a:pt x="676" y="4497"/>
                  </a:lnTo>
                  <a:lnTo>
                    <a:pt x="669" y="4500"/>
                  </a:lnTo>
                  <a:lnTo>
                    <a:pt x="664" y="4505"/>
                  </a:lnTo>
                  <a:lnTo>
                    <a:pt x="661" y="4512"/>
                  </a:lnTo>
                  <a:lnTo>
                    <a:pt x="657" y="4519"/>
                  </a:lnTo>
                  <a:lnTo>
                    <a:pt x="655" y="4528"/>
                  </a:lnTo>
                  <a:lnTo>
                    <a:pt x="655" y="4538"/>
                  </a:lnTo>
                  <a:lnTo>
                    <a:pt x="676" y="4538"/>
                  </a:lnTo>
                  <a:lnTo>
                    <a:pt x="678" y="4533"/>
                  </a:lnTo>
                  <a:lnTo>
                    <a:pt x="679" y="4531"/>
                  </a:lnTo>
                  <a:lnTo>
                    <a:pt x="683" y="4531"/>
                  </a:lnTo>
                  <a:lnTo>
                    <a:pt x="683" y="4524"/>
                  </a:lnTo>
                  <a:lnTo>
                    <a:pt x="683" y="4519"/>
                  </a:lnTo>
                  <a:lnTo>
                    <a:pt x="686" y="4517"/>
                  </a:lnTo>
                  <a:lnTo>
                    <a:pt x="689" y="4514"/>
                  </a:lnTo>
                  <a:lnTo>
                    <a:pt x="693" y="4512"/>
                  </a:lnTo>
                  <a:lnTo>
                    <a:pt x="696" y="4509"/>
                  </a:lnTo>
                  <a:lnTo>
                    <a:pt x="696" y="4504"/>
                  </a:lnTo>
                  <a:lnTo>
                    <a:pt x="696" y="4497"/>
                  </a:lnTo>
                  <a:close/>
                  <a:moveTo>
                    <a:pt x="867" y="4592"/>
                  </a:moveTo>
                  <a:lnTo>
                    <a:pt x="867" y="4599"/>
                  </a:lnTo>
                  <a:lnTo>
                    <a:pt x="872" y="4603"/>
                  </a:lnTo>
                  <a:lnTo>
                    <a:pt x="875" y="4604"/>
                  </a:lnTo>
                  <a:lnTo>
                    <a:pt x="879" y="4603"/>
                  </a:lnTo>
                  <a:lnTo>
                    <a:pt x="880" y="4599"/>
                  </a:lnTo>
                  <a:lnTo>
                    <a:pt x="879" y="4596"/>
                  </a:lnTo>
                  <a:lnTo>
                    <a:pt x="875" y="4594"/>
                  </a:lnTo>
                  <a:lnTo>
                    <a:pt x="867" y="4592"/>
                  </a:lnTo>
                  <a:close/>
                  <a:moveTo>
                    <a:pt x="840" y="4586"/>
                  </a:moveTo>
                  <a:lnTo>
                    <a:pt x="840" y="4592"/>
                  </a:lnTo>
                  <a:lnTo>
                    <a:pt x="853" y="4592"/>
                  </a:lnTo>
                  <a:lnTo>
                    <a:pt x="860" y="4592"/>
                  </a:lnTo>
                  <a:lnTo>
                    <a:pt x="862" y="4587"/>
                  </a:lnTo>
                  <a:lnTo>
                    <a:pt x="860" y="4582"/>
                  </a:lnTo>
                  <a:lnTo>
                    <a:pt x="857" y="4579"/>
                  </a:lnTo>
                  <a:lnTo>
                    <a:pt x="853" y="4577"/>
                  </a:lnTo>
                  <a:lnTo>
                    <a:pt x="848" y="4577"/>
                  </a:lnTo>
                  <a:lnTo>
                    <a:pt x="843" y="4579"/>
                  </a:lnTo>
                  <a:lnTo>
                    <a:pt x="840" y="4582"/>
                  </a:lnTo>
                  <a:lnTo>
                    <a:pt x="840" y="4586"/>
                  </a:lnTo>
                  <a:close/>
                  <a:moveTo>
                    <a:pt x="915" y="4511"/>
                  </a:moveTo>
                  <a:lnTo>
                    <a:pt x="915" y="4505"/>
                  </a:lnTo>
                  <a:lnTo>
                    <a:pt x="913" y="4500"/>
                  </a:lnTo>
                  <a:lnTo>
                    <a:pt x="909" y="4492"/>
                  </a:lnTo>
                  <a:lnTo>
                    <a:pt x="904" y="4485"/>
                  </a:lnTo>
                  <a:lnTo>
                    <a:pt x="901" y="4476"/>
                  </a:lnTo>
                  <a:lnTo>
                    <a:pt x="908" y="4463"/>
                  </a:lnTo>
                  <a:lnTo>
                    <a:pt x="915" y="4449"/>
                  </a:lnTo>
                  <a:lnTo>
                    <a:pt x="918" y="4444"/>
                  </a:lnTo>
                  <a:lnTo>
                    <a:pt x="920" y="4437"/>
                  </a:lnTo>
                  <a:lnTo>
                    <a:pt x="920" y="4434"/>
                  </a:lnTo>
                  <a:lnTo>
                    <a:pt x="920" y="4432"/>
                  </a:lnTo>
                  <a:lnTo>
                    <a:pt x="918" y="4430"/>
                  </a:lnTo>
                  <a:lnTo>
                    <a:pt x="915" y="4428"/>
                  </a:lnTo>
                  <a:lnTo>
                    <a:pt x="913" y="4432"/>
                  </a:lnTo>
                  <a:lnTo>
                    <a:pt x="909" y="4434"/>
                  </a:lnTo>
                  <a:lnTo>
                    <a:pt x="901" y="4435"/>
                  </a:lnTo>
                  <a:lnTo>
                    <a:pt x="901" y="4439"/>
                  </a:lnTo>
                  <a:lnTo>
                    <a:pt x="899" y="4440"/>
                  </a:lnTo>
                  <a:lnTo>
                    <a:pt x="894" y="4442"/>
                  </a:lnTo>
                  <a:lnTo>
                    <a:pt x="894" y="4449"/>
                  </a:lnTo>
                  <a:lnTo>
                    <a:pt x="894" y="4456"/>
                  </a:lnTo>
                  <a:lnTo>
                    <a:pt x="892" y="4461"/>
                  </a:lnTo>
                  <a:lnTo>
                    <a:pt x="887" y="4463"/>
                  </a:lnTo>
                  <a:lnTo>
                    <a:pt x="877" y="4466"/>
                  </a:lnTo>
                  <a:lnTo>
                    <a:pt x="869" y="4473"/>
                  </a:lnTo>
                  <a:lnTo>
                    <a:pt x="862" y="4478"/>
                  </a:lnTo>
                  <a:lnTo>
                    <a:pt x="853" y="4483"/>
                  </a:lnTo>
                  <a:lnTo>
                    <a:pt x="843" y="4483"/>
                  </a:lnTo>
                  <a:lnTo>
                    <a:pt x="833" y="4483"/>
                  </a:lnTo>
                  <a:lnTo>
                    <a:pt x="826" y="4487"/>
                  </a:lnTo>
                  <a:lnTo>
                    <a:pt x="819" y="4490"/>
                  </a:lnTo>
                  <a:lnTo>
                    <a:pt x="822" y="4502"/>
                  </a:lnTo>
                  <a:lnTo>
                    <a:pt x="824" y="4511"/>
                  </a:lnTo>
                  <a:lnTo>
                    <a:pt x="822" y="4519"/>
                  </a:lnTo>
                  <a:lnTo>
                    <a:pt x="819" y="4531"/>
                  </a:lnTo>
                  <a:lnTo>
                    <a:pt x="817" y="4536"/>
                  </a:lnTo>
                  <a:lnTo>
                    <a:pt x="816" y="4538"/>
                  </a:lnTo>
                  <a:lnTo>
                    <a:pt x="812" y="4538"/>
                  </a:lnTo>
                  <a:lnTo>
                    <a:pt x="807" y="4541"/>
                  </a:lnTo>
                  <a:lnTo>
                    <a:pt x="800" y="4543"/>
                  </a:lnTo>
                  <a:lnTo>
                    <a:pt x="795" y="4546"/>
                  </a:lnTo>
                  <a:lnTo>
                    <a:pt x="793" y="4548"/>
                  </a:lnTo>
                  <a:lnTo>
                    <a:pt x="792" y="4551"/>
                  </a:lnTo>
                  <a:lnTo>
                    <a:pt x="795" y="4553"/>
                  </a:lnTo>
                  <a:lnTo>
                    <a:pt x="799" y="4555"/>
                  </a:lnTo>
                  <a:lnTo>
                    <a:pt x="805" y="4562"/>
                  </a:lnTo>
                  <a:lnTo>
                    <a:pt x="809" y="4563"/>
                  </a:lnTo>
                  <a:lnTo>
                    <a:pt x="812" y="4565"/>
                  </a:lnTo>
                  <a:lnTo>
                    <a:pt x="819" y="4567"/>
                  </a:lnTo>
                  <a:lnTo>
                    <a:pt x="826" y="4565"/>
                  </a:lnTo>
                  <a:lnTo>
                    <a:pt x="826" y="4569"/>
                  </a:lnTo>
                  <a:lnTo>
                    <a:pt x="828" y="4570"/>
                  </a:lnTo>
                  <a:lnTo>
                    <a:pt x="833" y="4572"/>
                  </a:lnTo>
                  <a:lnTo>
                    <a:pt x="833" y="4569"/>
                  </a:lnTo>
                  <a:lnTo>
                    <a:pt x="834" y="4567"/>
                  </a:lnTo>
                  <a:lnTo>
                    <a:pt x="840" y="4567"/>
                  </a:lnTo>
                  <a:lnTo>
                    <a:pt x="846" y="4567"/>
                  </a:lnTo>
                  <a:lnTo>
                    <a:pt x="853" y="4565"/>
                  </a:lnTo>
                  <a:lnTo>
                    <a:pt x="855" y="4563"/>
                  </a:lnTo>
                  <a:lnTo>
                    <a:pt x="855" y="4562"/>
                  </a:lnTo>
                  <a:lnTo>
                    <a:pt x="857" y="4560"/>
                  </a:lnTo>
                  <a:lnTo>
                    <a:pt x="860" y="4558"/>
                  </a:lnTo>
                  <a:lnTo>
                    <a:pt x="867" y="4558"/>
                  </a:lnTo>
                  <a:lnTo>
                    <a:pt x="901" y="4558"/>
                  </a:lnTo>
                  <a:lnTo>
                    <a:pt x="901" y="4551"/>
                  </a:lnTo>
                  <a:lnTo>
                    <a:pt x="903" y="4545"/>
                  </a:lnTo>
                  <a:lnTo>
                    <a:pt x="909" y="4536"/>
                  </a:lnTo>
                  <a:lnTo>
                    <a:pt x="911" y="4531"/>
                  </a:lnTo>
                  <a:lnTo>
                    <a:pt x="915" y="4526"/>
                  </a:lnTo>
                  <a:lnTo>
                    <a:pt x="915" y="4519"/>
                  </a:lnTo>
                  <a:lnTo>
                    <a:pt x="915" y="4511"/>
                  </a:lnTo>
                  <a:close/>
                  <a:moveTo>
                    <a:pt x="812" y="4476"/>
                  </a:moveTo>
                  <a:lnTo>
                    <a:pt x="809" y="4476"/>
                  </a:lnTo>
                  <a:lnTo>
                    <a:pt x="807" y="4478"/>
                  </a:lnTo>
                  <a:lnTo>
                    <a:pt x="805" y="4483"/>
                  </a:lnTo>
                  <a:lnTo>
                    <a:pt x="809" y="4483"/>
                  </a:lnTo>
                  <a:lnTo>
                    <a:pt x="811" y="4481"/>
                  </a:lnTo>
                  <a:lnTo>
                    <a:pt x="812" y="4476"/>
                  </a:lnTo>
                  <a:close/>
                  <a:moveTo>
                    <a:pt x="805" y="4483"/>
                  </a:moveTo>
                  <a:lnTo>
                    <a:pt x="802" y="4483"/>
                  </a:lnTo>
                  <a:lnTo>
                    <a:pt x="800" y="4485"/>
                  </a:lnTo>
                  <a:lnTo>
                    <a:pt x="799" y="4490"/>
                  </a:lnTo>
                  <a:lnTo>
                    <a:pt x="802" y="4490"/>
                  </a:lnTo>
                  <a:lnTo>
                    <a:pt x="804" y="4488"/>
                  </a:lnTo>
                  <a:lnTo>
                    <a:pt x="805" y="4483"/>
                  </a:lnTo>
                  <a:close/>
                  <a:moveTo>
                    <a:pt x="512" y="4340"/>
                  </a:moveTo>
                  <a:lnTo>
                    <a:pt x="505" y="4342"/>
                  </a:lnTo>
                  <a:lnTo>
                    <a:pt x="505" y="4343"/>
                  </a:lnTo>
                  <a:lnTo>
                    <a:pt x="507" y="4345"/>
                  </a:lnTo>
                  <a:lnTo>
                    <a:pt x="510" y="4347"/>
                  </a:lnTo>
                  <a:lnTo>
                    <a:pt x="516" y="4347"/>
                  </a:lnTo>
                  <a:lnTo>
                    <a:pt x="519" y="4345"/>
                  </a:lnTo>
                  <a:lnTo>
                    <a:pt x="521" y="4340"/>
                  </a:lnTo>
                  <a:lnTo>
                    <a:pt x="519" y="4333"/>
                  </a:lnTo>
                  <a:lnTo>
                    <a:pt x="514" y="4335"/>
                  </a:lnTo>
                  <a:lnTo>
                    <a:pt x="512" y="4336"/>
                  </a:lnTo>
                  <a:lnTo>
                    <a:pt x="512" y="4340"/>
                  </a:lnTo>
                  <a:close/>
                  <a:moveTo>
                    <a:pt x="799" y="4490"/>
                  </a:moveTo>
                  <a:lnTo>
                    <a:pt x="792" y="4488"/>
                  </a:lnTo>
                  <a:lnTo>
                    <a:pt x="788" y="4490"/>
                  </a:lnTo>
                  <a:lnTo>
                    <a:pt x="785" y="4492"/>
                  </a:lnTo>
                  <a:lnTo>
                    <a:pt x="785" y="4497"/>
                  </a:lnTo>
                  <a:lnTo>
                    <a:pt x="785" y="4507"/>
                  </a:lnTo>
                  <a:lnTo>
                    <a:pt x="785" y="4517"/>
                  </a:lnTo>
                  <a:lnTo>
                    <a:pt x="792" y="4517"/>
                  </a:lnTo>
                  <a:lnTo>
                    <a:pt x="795" y="4516"/>
                  </a:lnTo>
                  <a:lnTo>
                    <a:pt x="800" y="4512"/>
                  </a:lnTo>
                  <a:lnTo>
                    <a:pt x="805" y="4511"/>
                  </a:lnTo>
                  <a:lnTo>
                    <a:pt x="805" y="4504"/>
                  </a:lnTo>
                  <a:lnTo>
                    <a:pt x="802" y="4500"/>
                  </a:lnTo>
                  <a:lnTo>
                    <a:pt x="800" y="4495"/>
                  </a:lnTo>
                  <a:lnTo>
                    <a:pt x="799" y="4490"/>
                  </a:lnTo>
                  <a:close/>
                  <a:moveTo>
                    <a:pt x="853" y="4620"/>
                  </a:moveTo>
                  <a:lnTo>
                    <a:pt x="851" y="4623"/>
                  </a:lnTo>
                  <a:lnTo>
                    <a:pt x="850" y="4627"/>
                  </a:lnTo>
                  <a:lnTo>
                    <a:pt x="841" y="4628"/>
                  </a:lnTo>
                  <a:lnTo>
                    <a:pt x="838" y="4630"/>
                  </a:lnTo>
                  <a:lnTo>
                    <a:pt x="834" y="4632"/>
                  </a:lnTo>
                  <a:lnTo>
                    <a:pt x="833" y="4635"/>
                  </a:lnTo>
                  <a:lnTo>
                    <a:pt x="833" y="4640"/>
                  </a:lnTo>
                  <a:lnTo>
                    <a:pt x="853" y="4640"/>
                  </a:lnTo>
                  <a:lnTo>
                    <a:pt x="857" y="4640"/>
                  </a:lnTo>
                  <a:lnTo>
                    <a:pt x="858" y="4637"/>
                  </a:lnTo>
                  <a:lnTo>
                    <a:pt x="860" y="4630"/>
                  </a:lnTo>
                  <a:lnTo>
                    <a:pt x="858" y="4623"/>
                  </a:lnTo>
                  <a:lnTo>
                    <a:pt x="857" y="4621"/>
                  </a:lnTo>
                  <a:lnTo>
                    <a:pt x="853" y="4620"/>
                  </a:lnTo>
                  <a:close/>
                  <a:moveTo>
                    <a:pt x="649" y="4545"/>
                  </a:moveTo>
                  <a:lnTo>
                    <a:pt x="649" y="4538"/>
                  </a:lnTo>
                  <a:lnTo>
                    <a:pt x="643" y="4536"/>
                  </a:lnTo>
                  <a:lnTo>
                    <a:pt x="642" y="4533"/>
                  </a:lnTo>
                  <a:lnTo>
                    <a:pt x="640" y="4522"/>
                  </a:lnTo>
                  <a:lnTo>
                    <a:pt x="638" y="4517"/>
                  </a:lnTo>
                  <a:lnTo>
                    <a:pt x="637" y="4514"/>
                  </a:lnTo>
                  <a:lnTo>
                    <a:pt x="633" y="4511"/>
                  </a:lnTo>
                  <a:lnTo>
                    <a:pt x="628" y="4511"/>
                  </a:lnTo>
                  <a:lnTo>
                    <a:pt x="626" y="4514"/>
                  </a:lnTo>
                  <a:lnTo>
                    <a:pt x="623" y="4516"/>
                  </a:lnTo>
                  <a:lnTo>
                    <a:pt x="614" y="4517"/>
                  </a:lnTo>
                  <a:lnTo>
                    <a:pt x="613" y="4522"/>
                  </a:lnTo>
                  <a:lnTo>
                    <a:pt x="611" y="4524"/>
                  </a:lnTo>
                  <a:lnTo>
                    <a:pt x="608" y="4524"/>
                  </a:lnTo>
                  <a:lnTo>
                    <a:pt x="613" y="4531"/>
                  </a:lnTo>
                  <a:lnTo>
                    <a:pt x="613" y="4538"/>
                  </a:lnTo>
                  <a:lnTo>
                    <a:pt x="613" y="4545"/>
                  </a:lnTo>
                  <a:lnTo>
                    <a:pt x="608" y="4551"/>
                  </a:lnTo>
                  <a:lnTo>
                    <a:pt x="614" y="4551"/>
                  </a:lnTo>
                  <a:lnTo>
                    <a:pt x="628" y="4551"/>
                  </a:lnTo>
                  <a:lnTo>
                    <a:pt x="642" y="4551"/>
                  </a:lnTo>
                  <a:lnTo>
                    <a:pt x="643" y="4546"/>
                  </a:lnTo>
                  <a:lnTo>
                    <a:pt x="645" y="4545"/>
                  </a:lnTo>
                  <a:lnTo>
                    <a:pt x="649" y="4545"/>
                  </a:lnTo>
                  <a:close/>
                  <a:moveTo>
                    <a:pt x="628" y="4394"/>
                  </a:moveTo>
                  <a:lnTo>
                    <a:pt x="628" y="4405"/>
                  </a:lnTo>
                  <a:lnTo>
                    <a:pt x="630" y="4413"/>
                  </a:lnTo>
                  <a:lnTo>
                    <a:pt x="635" y="4418"/>
                  </a:lnTo>
                  <a:lnTo>
                    <a:pt x="642" y="4422"/>
                  </a:lnTo>
                  <a:lnTo>
                    <a:pt x="642" y="4411"/>
                  </a:lnTo>
                  <a:lnTo>
                    <a:pt x="642" y="4401"/>
                  </a:lnTo>
                  <a:lnTo>
                    <a:pt x="642" y="4396"/>
                  </a:lnTo>
                  <a:lnTo>
                    <a:pt x="638" y="4394"/>
                  </a:lnTo>
                  <a:lnTo>
                    <a:pt x="635" y="4393"/>
                  </a:lnTo>
                  <a:lnTo>
                    <a:pt x="628" y="4394"/>
                  </a:lnTo>
                  <a:close/>
                  <a:moveTo>
                    <a:pt x="587" y="4490"/>
                  </a:moveTo>
                  <a:lnTo>
                    <a:pt x="585" y="4495"/>
                  </a:lnTo>
                  <a:lnTo>
                    <a:pt x="584" y="4497"/>
                  </a:lnTo>
                  <a:lnTo>
                    <a:pt x="580" y="4497"/>
                  </a:lnTo>
                  <a:lnTo>
                    <a:pt x="574" y="4497"/>
                  </a:lnTo>
                  <a:lnTo>
                    <a:pt x="574" y="4502"/>
                  </a:lnTo>
                  <a:lnTo>
                    <a:pt x="572" y="4505"/>
                  </a:lnTo>
                  <a:lnTo>
                    <a:pt x="570" y="4509"/>
                  </a:lnTo>
                  <a:lnTo>
                    <a:pt x="567" y="4511"/>
                  </a:lnTo>
                  <a:lnTo>
                    <a:pt x="563" y="4511"/>
                  </a:lnTo>
                  <a:lnTo>
                    <a:pt x="562" y="4512"/>
                  </a:lnTo>
                  <a:lnTo>
                    <a:pt x="560" y="4517"/>
                  </a:lnTo>
                  <a:lnTo>
                    <a:pt x="570" y="4517"/>
                  </a:lnTo>
                  <a:lnTo>
                    <a:pt x="580" y="4517"/>
                  </a:lnTo>
                  <a:lnTo>
                    <a:pt x="587" y="4514"/>
                  </a:lnTo>
                  <a:lnTo>
                    <a:pt x="594" y="4511"/>
                  </a:lnTo>
                  <a:lnTo>
                    <a:pt x="594" y="4500"/>
                  </a:lnTo>
                  <a:lnTo>
                    <a:pt x="594" y="4488"/>
                  </a:lnTo>
                  <a:lnTo>
                    <a:pt x="592" y="4485"/>
                  </a:lnTo>
                  <a:lnTo>
                    <a:pt x="591" y="4483"/>
                  </a:lnTo>
                  <a:lnTo>
                    <a:pt x="589" y="4485"/>
                  </a:lnTo>
                  <a:lnTo>
                    <a:pt x="587" y="4490"/>
                  </a:lnTo>
                  <a:close/>
                  <a:moveTo>
                    <a:pt x="635" y="4347"/>
                  </a:moveTo>
                  <a:lnTo>
                    <a:pt x="630" y="4355"/>
                  </a:lnTo>
                  <a:lnTo>
                    <a:pt x="626" y="4367"/>
                  </a:lnTo>
                  <a:lnTo>
                    <a:pt x="626" y="4374"/>
                  </a:lnTo>
                  <a:lnTo>
                    <a:pt x="628" y="4381"/>
                  </a:lnTo>
                  <a:lnTo>
                    <a:pt x="630" y="4386"/>
                  </a:lnTo>
                  <a:lnTo>
                    <a:pt x="635" y="4388"/>
                  </a:lnTo>
                  <a:lnTo>
                    <a:pt x="637" y="4382"/>
                  </a:lnTo>
                  <a:lnTo>
                    <a:pt x="638" y="4381"/>
                  </a:lnTo>
                  <a:lnTo>
                    <a:pt x="642" y="4381"/>
                  </a:lnTo>
                  <a:lnTo>
                    <a:pt x="640" y="4376"/>
                  </a:lnTo>
                  <a:lnTo>
                    <a:pt x="642" y="4371"/>
                  </a:lnTo>
                  <a:lnTo>
                    <a:pt x="642" y="4360"/>
                  </a:lnTo>
                  <a:lnTo>
                    <a:pt x="642" y="4355"/>
                  </a:lnTo>
                  <a:lnTo>
                    <a:pt x="642" y="4350"/>
                  </a:lnTo>
                  <a:lnTo>
                    <a:pt x="640" y="4347"/>
                  </a:lnTo>
                  <a:lnTo>
                    <a:pt x="635" y="4347"/>
                  </a:lnTo>
                  <a:close/>
                  <a:moveTo>
                    <a:pt x="621" y="4442"/>
                  </a:moveTo>
                  <a:lnTo>
                    <a:pt x="628" y="4440"/>
                  </a:lnTo>
                  <a:lnTo>
                    <a:pt x="633" y="4442"/>
                  </a:lnTo>
                  <a:lnTo>
                    <a:pt x="642" y="4446"/>
                  </a:lnTo>
                  <a:lnTo>
                    <a:pt x="645" y="4447"/>
                  </a:lnTo>
                  <a:lnTo>
                    <a:pt x="647" y="4447"/>
                  </a:lnTo>
                  <a:lnTo>
                    <a:pt x="649" y="4444"/>
                  </a:lnTo>
                  <a:lnTo>
                    <a:pt x="649" y="4435"/>
                  </a:lnTo>
                  <a:lnTo>
                    <a:pt x="643" y="4434"/>
                  </a:lnTo>
                  <a:lnTo>
                    <a:pt x="642" y="4432"/>
                  </a:lnTo>
                  <a:lnTo>
                    <a:pt x="642" y="4428"/>
                  </a:lnTo>
                  <a:lnTo>
                    <a:pt x="633" y="4430"/>
                  </a:lnTo>
                  <a:lnTo>
                    <a:pt x="628" y="4432"/>
                  </a:lnTo>
                  <a:lnTo>
                    <a:pt x="625" y="4437"/>
                  </a:lnTo>
                  <a:lnTo>
                    <a:pt x="621" y="4442"/>
                  </a:lnTo>
                  <a:close/>
                  <a:moveTo>
                    <a:pt x="546" y="4333"/>
                  </a:moveTo>
                  <a:lnTo>
                    <a:pt x="541" y="4333"/>
                  </a:lnTo>
                  <a:lnTo>
                    <a:pt x="539" y="4330"/>
                  </a:lnTo>
                  <a:lnTo>
                    <a:pt x="539" y="4319"/>
                  </a:lnTo>
                  <a:lnTo>
                    <a:pt x="538" y="4316"/>
                  </a:lnTo>
                  <a:lnTo>
                    <a:pt x="536" y="4313"/>
                  </a:lnTo>
                  <a:lnTo>
                    <a:pt x="533" y="4311"/>
                  </a:lnTo>
                  <a:lnTo>
                    <a:pt x="526" y="4313"/>
                  </a:lnTo>
                  <a:lnTo>
                    <a:pt x="524" y="4319"/>
                  </a:lnTo>
                  <a:lnTo>
                    <a:pt x="526" y="4326"/>
                  </a:lnTo>
                  <a:lnTo>
                    <a:pt x="528" y="4331"/>
                  </a:lnTo>
                  <a:lnTo>
                    <a:pt x="531" y="4336"/>
                  </a:lnTo>
                  <a:lnTo>
                    <a:pt x="534" y="4340"/>
                  </a:lnTo>
                  <a:lnTo>
                    <a:pt x="539" y="4340"/>
                  </a:lnTo>
                  <a:lnTo>
                    <a:pt x="543" y="4338"/>
                  </a:lnTo>
                  <a:lnTo>
                    <a:pt x="546" y="4333"/>
                  </a:lnTo>
                  <a:close/>
                  <a:moveTo>
                    <a:pt x="560" y="4388"/>
                  </a:moveTo>
                  <a:lnTo>
                    <a:pt x="560" y="4381"/>
                  </a:lnTo>
                  <a:lnTo>
                    <a:pt x="556" y="4377"/>
                  </a:lnTo>
                  <a:lnTo>
                    <a:pt x="555" y="4372"/>
                  </a:lnTo>
                  <a:lnTo>
                    <a:pt x="553" y="4367"/>
                  </a:lnTo>
                  <a:lnTo>
                    <a:pt x="548" y="4365"/>
                  </a:lnTo>
                  <a:lnTo>
                    <a:pt x="546" y="4364"/>
                  </a:lnTo>
                  <a:lnTo>
                    <a:pt x="546" y="4360"/>
                  </a:lnTo>
                  <a:lnTo>
                    <a:pt x="543" y="4359"/>
                  </a:lnTo>
                  <a:lnTo>
                    <a:pt x="539" y="4357"/>
                  </a:lnTo>
                  <a:lnTo>
                    <a:pt x="536" y="4355"/>
                  </a:lnTo>
                  <a:lnTo>
                    <a:pt x="533" y="4353"/>
                  </a:lnTo>
                  <a:lnTo>
                    <a:pt x="533" y="4367"/>
                  </a:lnTo>
                  <a:lnTo>
                    <a:pt x="531" y="4372"/>
                  </a:lnTo>
                  <a:lnTo>
                    <a:pt x="529" y="4374"/>
                  </a:lnTo>
                  <a:lnTo>
                    <a:pt x="526" y="4374"/>
                  </a:lnTo>
                  <a:lnTo>
                    <a:pt x="526" y="4377"/>
                  </a:lnTo>
                  <a:lnTo>
                    <a:pt x="528" y="4379"/>
                  </a:lnTo>
                  <a:lnTo>
                    <a:pt x="533" y="4381"/>
                  </a:lnTo>
                  <a:lnTo>
                    <a:pt x="536" y="4382"/>
                  </a:lnTo>
                  <a:lnTo>
                    <a:pt x="538" y="4386"/>
                  </a:lnTo>
                  <a:lnTo>
                    <a:pt x="539" y="4394"/>
                  </a:lnTo>
                  <a:lnTo>
                    <a:pt x="553" y="4394"/>
                  </a:lnTo>
                  <a:lnTo>
                    <a:pt x="555" y="4389"/>
                  </a:lnTo>
                  <a:lnTo>
                    <a:pt x="556" y="4388"/>
                  </a:lnTo>
                  <a:lnTo>
                    <a:pt x="560" y="4388"/>
                  </a:lnTo>
                  <a:close/>
                  <a:moveTo>
                    <a:pt x="574" y="4422"/>
                  </a:moveTo>
                  <a:lnTo>
                    <a:pt x="580" y="4422"/>
                  </a:lnTo>
                  <a:lnTo>
                    <a:pt x="584" y="4418"/>
                  </a:lnTo>
                  <a:lnTo>
                    <a:pt x="585" y="4415"/>
                  </a:lnTo>
                  <a:lnTo>
                    <a:pt x="587" y="4408"/>
                  </a:lnTo>
                  <a:lnTo>
                    <a:pt x="579" y="4410"/>
                  </a:lnTo>
                  <a:lnTo>
                    <a:pt x="574" y="4411"/>
                  </a:lnTo>
                  <a:lnTo>
                    <a:pt x="568" y="4415"/>
                  </a:lnTo>
                  <a:lnTo>
                    <a:pt x="560" y="4415"/>
                  </a:lnTo>
                  <a:lnTo>
                    <a:pt x="560" y="4420"/>
                  </a:lnTo>
                  <a:lnTo>
                    <a:pt x="558" y="4423"/>
                  </a:lnTo>
                  <a:lnTo>
                    <a:pt x="556" y="4427"/>
                  </a:lnTo>
                  <a:lnTo>
                    <a:pt x="553" y="4428"/>
                  </a:lnTo>
                  <a:lnTo>
                    <a:pt x="551" y="4434"/>
                  </a:lnTo>
                  <a:lnTo>
                    <a:pt x="550" y="4435"/>
                  </a:lnTo>
                  <a:lnTo>
                    <a:pt x="546" y="4435"/>
                  </a:lnTo>
                  <a:lnTo>
                    <a:pt x="546" y="4440"/>
                  </a:lnTo>
                  <a:lnTo>
                    <a:pt x="548" y="4444"/>
                  </a:lnTo>
                  <a:lnTo>
                    <a:pt x="548" y="4447"/>
                  </a:lnTo>
                  <a:lnTo>
                    <a:pt x="551" y="4449"/>
                  </a:lnTo>
                  <a:lnTo>
                    <a:pt x="556" y="4451"/>
                  </a:lnTo>
                  <a:lnTo>
                    <a:pt x="563" y="4447"/>
                  </a:lnTo>
                  <a:lnTo>
                    <a:pt x="570" y="4444"/>
                  </a:lnTo>
                  <a:lnTo>
                    <a:pt x="574" y="4437"/>
                  </a:lnTo>
                  <a:lnTo>
                    <a:pt x="575" y="4430"/>
                  </a:lnTo>
                  <a:lnTo>
                    <a:pt x="575" y="4427"/>
                  </a:lnTo>
                  <a:lnTo>
                    <a:pt x="574" y="4422"/>
                  </a:lnTo>
                  <a:close/>
                  <a:moveTo>
                    <a:pt x="642" y="4667"/>
                  </a:moveTo>
                  <a:lnTo>
                    <a:pt x="640" y="4673"/>
                  </a:lnTo>
                  <a:lnTo>
                    <a:pt x="638" y="4674"/>
                  </a:lnTo>
                  <a:lnTo>
                    <a:pt x="637" y="4678"/>
                  </a:lnTo>
                  <a:lnTo>
                    <a:pt x="635" y="4681"/>
                  </a:lnTo>
                  <a:lnTo>
                    <a:pt x="643" y="4681"/>
                  </a:lnTo>
                  <a:lnTo>
                    <a:pt x="650" y="4679"/>
                  </a:lnTo>
                  <a:lnTo>
                    <a:pt x="654" y="4678"/>
                  </a:lnTo>
                  <a:lnTo>
                    <a:pt x="655" y="4676"/>
                  </a:lnTo>
                  <a:lnTo>
                    <a:pt x="655" y="4673"/>
                  </a:lnTo>
                  <a:lnTo>
                    <a:pt x="655" y="4667"/>
                  </a:lnTo>
                  <a:lnTo>
                    <a:pt x="642" y="4667"/>
                  </a:lnTo>
                  <a:close/>
                  <a:moveTo>
                    <a:pt x="614" y="4470"/>
                  </a:moveTo>
                  <a:lnTo>
                    <a:pt x="611" y="4473"/>
                  </a:lnTo>
                  <a:lnTo>
                    <a:pt x="611" y="4475"/>
                  </a:lnTo>
                  <a:lnTo>
                    <a:pt x="613" y="4473"/>
                  </a:lnTo>
                  <a:lnTo>
                    <a:pt x="614" y="4473"/>
                  </a:lnTo>
                  <a:lnTo>
                    <a:pt x="614" y="4470"/>
                  </a:lnTo>
                  <a:close/>
                  <a:moveTo>
                    <a:pt x="608" y="4394"/>
                  </a:moveTo>
                  <a:lnTo>
                    <a:pt x="608" y="4408"/>
                  </a:lnTo>
                  <a:lnTo>
                    <a:pt x="609" y="4413"/>
                  </a:lnTo>
                  <a:lnTo>
                    <a:pt x="611" y="4415"/>
                  </a:lnTo>
                  <a:lnTo>
                    <a:pt x="614" y="4415"/>
                  </a:lnTo>
                  <a:lnTo>
                    <a:pt x="616" y="4410"/>
                  </a:lnTo>
                  <a:lnTo>
                    <a:pt x="618" y="4408"/>
                  </a:lnTo>
                  <a:lnTo>
                    <a:pt x="621" y="4408"/>
                  </a:lnTo>
                  <a:lnTo>
                    <a:pt x="620" y="4403"/>
                  </a:lnTo>
                  <a:lnTo>
                    <a:pt x="618" y="4398"/>
                  </a:lnTo>
                  <a:lnTo>
                    <a:pt x="614" y="4394"/>
                  </a:lnTo>
                  <a:lnTo>
                    <a:pt x="608" y="4394"/>
                  </a:lnTo>
                  <a:close/>
                  <a:moveTo>
                    <a:pt x="614" y="4470"/>
                  </a:moveTo>
                  <a:lnTo>
                    <a:pt x="618" y="4466"/>
                  </a:lnTo>
                  <a:lnTo>
                    <a:pt x="618" y="4464"/>
                  </a:lnTo>
                  <a:lnTo>
                    <a:pt x="616" y="4466"/>
                  </a:lnTo>
                  <a:lnTo>
                    <a:pt x="614" y="4468"/>
                  </a:lnTo>
                  <a:lnTo>
                    <a:pt x="614" y="4470"/>
                  </a:lnTo>
                  <a:close/>
                  <a:moveTo>
                    <a:pt x="676" y="4606"/>
                  </a:moveTo>
                  <a:lnTo>
                    <a:pt x="674" y="4611"/>
                  </a:lnTo>
                  <a:lnTo>
                    <a:pt x="672" y="4613"/>
                  </a:lnTo>
                  <a:lnTo>
                    <a:pt x="669" y="4613"/>
                  </a:lnTo>
                  <a:lnTo>
                    <a:pt x="664" y="4613"/>
                  </a:lnTo>
                  <a:lnTo>
                    <a:pt x="662" y="4615"/>
                  </a:lnTo>
                  <a:lnTo>
                    <a:pt x="664" y="4618"/>
                  </a:lnTo>
                  <a:lnTo>
                    <a:pt x="666" y="4623"/>
                  </a:lnTo>
                  <a:lnTo>
                    <a:pt x="671" y="4625"/>
                  </a:lnTo>
                  <a:lnTo>
                    <a:pt x="674" y="4627"/>
                  </a:lnTo>
                  <a:lnTo>
                    <a:pt x="676" y="4625"/>
                  </a:lnTo>
                  <a:lnTo>
                    <a:pt x="676" y="4620"/>
                  </a:lnTo>
                  <a:lnTo>
                    <a:pt x="679" y="4618"/>
                  </a:lnTo>
                  <a:lnTo>
                    <a:pt x="681" y="4615"/>
                  </a:lnTo>
                  <a:lnTo>
                    <a:pt x="683" y="4606"/>
                  </a:lnTo>
                  <a:lnTo>
                    <a:pt x="681" y="4603"/>
                  </a:lnTo>
                  <a:lnTo>
                    <a:pt x="679" y="4601"/>
                  </a:lnTo>
                  <a:lnTo>
                    <a:pt x="676" y="4603"/>
                  </a:lnTo>
                  <a:lnTo>
                    <a:pt x="676" y="4606"/>
                  </a:lnTo>
                  <a:close/>
                  <a:moveTo>
                    <a:pt x="642" y="4463"/>
                  </a:moveTo>
                  <a:lnTo>
                    <a:pt x="642" y="4461"/>
                  </a:lnTo>
                  <a:lnTo>
                    <a:pt x="640" y="4459"/>
                  </a:lnTo>
                  <a:lnTo>
                    <a:pt x="635" y="4458"/>
                  </a:lnTo>
                  <a:lnTo>
                    <a:pt x="632" y="4458"/>
                  </a:lnTo>
                  <a:lnTo>
                    <a:pt x="630" y="4459"/>
                  </a:lnTo>
                  <a:lnTo>
                    <a:pt x="628" y="4463"/>
                  </a:lnTo>
                  <a:lnTo>
                    <a:pt x="630" y="4468"/>
                  </a:lnTo>
                  <a:lnTo>
                    <a:pt x="632" y="4470"/>
                  </a:lnTo>
                  <a:lnTo>
                    <a:pt x="635" y="4470"/>
                  </a:lnTo>
                  <a:lnTo>
                    <a:pt x="637" y="4464"/>
                  </a:lnTo>
                  <a:lnTo>
                    <a:pt x="638" y="4463"/>
                  </a:lnTo>
                  <a:lnTo>
                    <a:pt x="642" y="4463"/>
                  </a:lnTo>
                  <a:close/>
                  <a:moveTo>
                    <a:pt x="621" y="4490"/>
                  </a:moveTo>
                  <a:lnTo>
                    <a:pt x="630" y="4488"/>
                  </a:lnTo>
                  <a:lnTo>
                    <a:pt x="633" y="4487"/>
                  </a:lnTo>
                  <a:lnTo>
                    <a:pt x="635" y="4483"/>
                  </a:lnTo>
                  <a:lnTo>
                    <a:pt x="626" y="4485"/>
                  </a:lnTo>
                  <a:lnTo>
                    <a:pt x="623" y="4487"/>
                  </a:lnTo>
                  <a:lnTo>
                    <a:pt x="621" y="4490"/>
                  </a:lnTo>
                  <a:close/>
                  <a:moveTo>
                    <a:pt x="572" y="3930"/>
                  </a:move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  <a:lnTo>
                    <a:pt x="572" y="3930"/>
                  </a:lnTo>
                  <a:close/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Freeform 82">
              <a:extLst>
                <a:ext uri="{FF2B5EF4-FFF2-40B4-BE49-F238E27FC236}">
                  <a16:creationId xmlns:a16="http://schemas.microsoft.com/office/drawing/2014/main" id="{0FBC8656-E766-473F-B9D5-A759E91C9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0813" y="2127250"/>
              <a:ext cx="38100" cy="26988"/>
            </a:xfrm>
            <a:custGeom>
              <a:avLst/>
              <a:gdLst>
                <a:gd name="T0" fmla="*/ 89 w 104"/>
                <a:gd name="T1" fmla="*/ 27 h 76"/>
                <a:gd name="T2" fmla="*/ 89 w 104"/>
                <a:gd name="T3" fmla="*/ 27 h 76"/>
                <a:gd name="T4" fmla="*/ 92 w 104"/>
                <a:gd name="T5" fmla="*/ 27 h 76"/>
                <a:gd name="T6" fmla="*/ 92 w 104"/>
                <a:gd name="T7" fmla="*/ 27 h 76"/>
                <a:gd name="T8" fmla="*/ 97 w 104"/>
                <a:gd name="T9" fmla="*/ 24 h 76"/>
                <a:gd name="T10" fmla="*/ 101 w 104"/>
                <a:gd name="T11" fmla="*/ 20 h 76"/>
                <a:gd name="T12" fmla="*/ 103 w 104"/>
                <a:gd name="T13" fmla="*/ 13 h 76"/>
                <a:gd name="T14" fmla="*/ 103 w 104"/>
                <a:gd name="T15" fmla="*/ 7 h 76"/>
                <a:gd name="T16" fmla="*/ 103 w 104"/>
                <a:gd name="T17" fmla="*/ 7 h 76"/>
                <a:gd name="T18" fmla="*/ 96 w 104"/>
                <a:gd name="T19" fmla="*/ 8 h 76"/>
                <a:gd name="T20" fmla="*/ 89 w 104"/>
                <a:gd name="T21" fmla="*/ 8 h 76"/>
                <a:gd name="T22" fmla="*/ 80 w 104"/>
                <a:gd name="T23" fmla="*/ 5 h 76"/>
                <a:gd name="T24" fmla="*/ 72 w 104"/>
                <a:gd name="T25" fmla="*/ 2 h 76"/>
                <a:gd name="T26" fmla="*/ 67 w 104"/>
                <a:gd name="T27" fmla="*/ 0 h 76"/>
                <a:gd name="T28" fmla="*/ 62 w 104"/>
                <a:gd name="T29" fmla="*/ 0 h 76"/>
                <a:gd name="T30" fmla="*/ 62 w 104"/>
                <a:gd name="T31" fmla="*/ 0 h 76"/>
                <a:gd name="T32" fmla="*/ 39 w 104"/>
                <a:gd name="T33" fmla="*/ 2 h 76"/>
                <a:gd name="T34" fmla="*/ 29 w 104"/>
                <a:gd name="T35" fmla="*/ 3 h 76"/>
                <a:gd name="T36" fmla="*/ 21 w 104"/>
                <a:gd name="T37" fmla="*/ 7 h 76"/>
                <a:gd name="T38" fmla="*/ 12 w 104"/>
                <a:gd name="T39" fmla="*/ 10 h 76"/>
                <a:gd name="T40" fmla="*/ 7 w 104"/>
                <a:gd name="T41" fmla="*/ 17 h 76"/>
                <a:gd name="T42" fmla="*/ 2 w 104"/>
                <a:gd name="T43" fmla="*/ 24 h 76"/>
                <a:gd name="T44" fmla="*/ 0 w 104"/>
                <a:gd name="T45" fmla="*/ 34 h 76"/>
                <a:gd name="T46" fmla="*/ 0 w 104"/>
                <a:gd name="T47" fmla="*/ 34 h 76"/>
                <a:gd name="T48" fmla="*/ 4 w 104"/>
                <a:gd name="T49" fmla="*/ 42 h 76"/>
                <a:gd name="T50" fmla="*/ 9 w 104"/>
                <a:gd name="T51" fmla="*/ 51 h 76"/>
                <a:gd name="T52" fmla="*/ 19 w 104"/>
                <a:gd name="T53" fmla="*/ 65 h 76"/>
                <a:gd name="T54" fmla="*/ 19 w 104"/>
                <a:gd name="T55" fmla="*/ 65 h 76"/>
                <a:gd name="T56" fmla="*/ 21 w 104"/>
                <a:gd name="T57" fmla="*/ 68 h 76"/>
                <a:gd name="T58" fmla="*/ 21 w 104"/>
                <a:gd name="T59" fmla="*/ 68 h 76"/>
                <a:gd name="T60" fmla="*/ 26 w 104"/>
                <a:gd name="T61" fmla="*/ 68 h 76"/>
                <a:gd name="T62" fmla="*/ 31 w 104"/>
                <a:gd name="T63" fmla="*/ 70 h 76"/>
                <a:gd name="T64" fmla="*/ 39 w 104"/>
                <a:gd name="T65" fmla="*/ 73 h 76"/>
                <a:gd name="T66" fmla="*/ 46 w 104"/>
                <a:gd name="T67" fmla="*/ 75 h 76"/>
                <a:gd name="T68" fmla="*/ 51 w 104"/>
                <a:gd name="T69" fmla="*/ 75 h 76"/>
                <a:gd name="T70" fmla="*/ 55 w 104"/>
                <a:gd name="T71" fmla="*/ 72 h 76"/>
                <a:gd name="T72" fmla="*/ 55 w 104"/>
                <a:gd name="T73" fmla="*/ 72 h 76"/>
                <a:gd name="T74" fmla="*/ 58 w 104"/>
                <a:gd name="T75" fmla="*/ 70 h 76"/>
                <a:gd name="T76" fmla="*/ 58 w 104"/>
                <a:gd name="T77" fmla="*/ 70 h 76"/>
                <a:gd name="T78" fmla="*/ 65 w 104"/>
                <a:gd name="T79" fmla="*/ 66 h 76"/>
                <a:gd name="T80" fmla="*/ 70 w 104"/>
                <a:gd name="T81" fmla="*/ 63 h 76"/>
                <a:gd name="T82" fmla="*/ 72 w 104"/>
                <a:gd name="T83" fmla="*/ 58 h 76"/>
                <a:gd name="T84" fmla="*/ 70 w 104"/>
                <a:gd name="T85" fmla="*/ 49 h 76"/>
                <a:gd name="T86" fmla="*/ 70 w 104"/>
                <a:gd name="T87" fmla="*/ 49 h 76"/>
                <a:gd name="T88" fmla="*/ 70 w 104"/>
                <a:gd name="T89" fmla="*/ 46 h 76"/>
                <a:gd name="T90" fmla="*/ 70 w 104"/>
                <a:gd name="T91" fmla="*/ 46 h 76"/>
                <a:gd name="T92" fmla="*/ 70 w 104"/>
                <a:gd name="T93" fmla="*/ 25 h 76"/>
                <a:gd name="T94" fmla="*/ 70 w 104"/>
                <a:gd name="T95" fmla="*/ 32 h 76"/>
                <a:gd name="T96" fmla="*/ 70 w 104"/>
                <a:gd name="T97" fmla="*/ 32 h 76"/>
                <a:gd name="T98" fmla="*/ 75 w 104"/>
                <a:gd name="T99" fmla="*/ 31 h 76"/>
                <a:gd name="T100" fmla="*/ 80 w 104"/>
                <a:gd name="T101" fmla="*/ 27 h 76"/>
                <a:gd name="T102" fmla="*/ 84 w 104"/>
                <a:gd name="T103" fmla="*/ 25 h 76"/>
                <a:gd name="T104" fmla="*/ 85 w 104"/>
                <a:gd name="T105" fmla="*/ 25 h 76"/>
                <a:gd name="T106" fmla="*/ 89 w 104"/>
                <a:gd name="T107" fmla="*/ 2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76">
                  <a:moveTo>
                    <a:pt x="89" y="27"/>
                  </a:moveTo>
                  <a:lnTo>
                    <a:pt x="89" y="27"/>
                  </a:lnTo>
                  <a:lnTo>
                    <a:pt x="92" y="27"/>
                  </a:lnTo>
                  <a:lnTo>
                    <a:pt x="92" y="27"/>
                  </a:lnTo>
                  <a:lnTo>
                    <a:pt x="97" y="24"/>
                  </a:lnTo>
                  <a:lnTo>
                    <a:pt x="101" y="20"/>
                  </a:lnTo>
                  <a:lnTo>
                    <a:pt x="103" y="13"/>
                  </a:lnTo>
                  <a:lnTo>
                    <a:pt x="103" y="7"/>
                  </a:lnTo>
                  <a:lnTo>
                    <a:pt x="103" y="7"/>
                  </a:lnTo>
                  <a:lnTo>
                    <a:pt x="96" y="8"/>
                  </a:lnTo>
                  <a:lnTo>
                    <a:pt x="89" y="8"/>
                  </a:lnTo>
                  <a:lnTo>
                    <a:pt x="80" y="5"/>
                  </a:lnTo>
                  <a:lnTo>
                    <a:pt x="72" y="2"/>
                  </a:lnTo>
                  <a:lnTo>
                    <a:pt x="67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39" y="2"/>
                  </a:lnTo>
                  <a:lnTo>
                    <a:pt x="29" y="3"/>
                  </a:lnTo>
                  <a:lnTo>
                    <a:pt x="21" y="7"/>
                  </a:lnTo>
                  <a:lnTo>
                    <a:pt x="12" y="10"/>
                  </a:lnTo>
                  <a:lnTo>
                    <a:pt x="7" y="17"/>
                  </a:lnTo>
                  <a:lnTo>
                    <a:pt x="2" y="2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42"/>
                  </a:lnTo>
                  <a:lnTo>
                    <a:pt x="9" y="51"/>
                  </a:lnTo>
                  <a:lnTo>
                    <a:pt x="19" y="65"/>
                  </a:lnTo>
                  <a:lnTo>
                    <a:pt x="19" y="65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6" y="68"/>
                  </a:lnTo>
                  <a:lnTo>
                    <a:pt x="31" y="70"/>
                  </a:lnTo>
                  <a:lnTo>
                    <a:pt x="39" y="73"/>
                  </a:lnTo>
                  <a:lnTo>
                    <a:pt x="46" y="75"/>
                  </a:lnTo>
                  <a:lnTo>
                    <a:pt x="51" y="75"/>
                  </a:lnTo>
                  <a:lnTo>
                    <a:pt x="55" y="72"/>
                  </a:lnTo>
                  <a:lnTo>
                    <a:pt x="55" y="72"/>
                  </a:lnTo>
                  <a:lnTo>
                    <a:pt x="58" y="70"/>
                  </a:lnTo>
                  <a:lnTo>
                    <a:pt x="58" y="70"/>
                  </a:lnTo>
                  <a:lnTo>
                    <a:pt x="65" y="66"/>
                  </a:lnTo>
                  <a:lnTo>
                    <a:pt x="70" y="63"/>
                  </a:lnTo>
                  <a:lnTo>
                    <a:pt x="72" y="58"/>
                  </a:lnTo>
                  <a:lnTo>
                    <a:pt x="70" y="49"/>
                  </a:lnTo>
                  <a:lnTo>
                    <a:pt x="70" y="49"/>
                  </a:lnTo>
                  <a:lnTo>
                    <a:pt x="70" y="46"/>
                  </a:lnTo>
                  <a:lnTo>
                    <a:pt x="70" y="46"/>
                  </a:lnTo>
                  <a:lnTo>
                    <a:pt x="70" y="25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5" y="31"/>
                  </a:lnTo>
                  <a:lnTo>
                    <a:pt x="80" y="27"/>
                  </a:lnTo>
                  <a:lnTo>
                    <a:pt x="84" y="25"/>
                  </a:lnTo>
                  <a:lnTo>
                    <a:pt x="85" y="25"/>
                  </a:lnTo>
                  <a:lnTo>
                    <a:pt x="89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Freeform 83">
              <a:extLst>
                <a:ext uri="{FF2B5EF4-FFF2-40B4-BE49-F238E27FC236}">
                  <a16:creationId xmlns:a16="http://schemas.microsoft.com/office/drawing/2014/main" id="{89F1A21E-4236-48C7-8941-B6D924A52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41638"/>
              <a:ext cx="7937" cy="7937"/>
            </a:xfrm>
            <a:custGeom>
              <a:avLst/>
              <a:gdLst>
                <a:gd name="T0" fmla="*/ 0 w 21"/>
                <a:gd name="T1" fmla="*/ 7 h 22"/>
                <a:gd name="T2" fmla="*/ 0 w 21"/>
                <a:gd name="T3" fmla="*/ 7 h 22"/>
                <a:gd name="T4" fmla="*/ 5 w 21"/>
                <a:gd name="T5" fmla="*/ 9 h 22"/>
                <a:gd name="T6" fmla="*/ 6 w 21"/>
                <a:gd name="T7" fmla="*/ 11 h 22"/>
                <a:gd name="T8" fmla="*/ 6 w 21"/>
                <a:gd name="T9" fmla="*/ 14 h 22"/>
                <a:gd name="T10" fmla="*/ 6 w 21"/>
                <a:gd name="T11" fmla="*/ 14 h 22"/>
                <a:gd name="T12" fmla="*/ 8 w 21"/>
                <a:gd name="T13" fmla="*/ 17 h 22"/>
                <a:gd name="T14" fmla="*/ 12 w 21"/>
                <a:gd name="T15" fmla="*/ 19 h 22"/>
                <a:gd name="T16" fmla="*/ 15 w 21"/>
                <a:gd name="T17" fmla="*/ 21 h 22"/>
                <a:gd name="T18" fmla="*/ 20 w 21"/>
                <a:gd name="T19" fmla="*/ 21 h 22"/>
                <a:gd name="T20" fmla="*/ 20 w 21"/>
                <a:gd name="T21" fmla="*/ 21 h 22"/>
                <a:gd name="T22" fmla="*/ 20 w 21"/>
                <a:gd name="T23" fmla="*/ 16 h 22"/>
                <a:gd name="T24" fmla="*/ 20 w 21"/>
                <a:gd name="T25" fmla="*/ 11 h 22"/>
                <a:gd name="T26" fmla="*/ 17 w 21"/>
                <a:gd name="T27" fmla="*/ 5 h 22"/>
                <a:gd name="T28" fmla="*/ 13 w 21"/>
                <a:gd name="T29" fmla="*/ 2 h 22"/>
                <a:gd name="T30" fmla="*/ 8 w 21"/>
                <a:gd name="T31" fmla="*/ 0 h 22"/>
                <a:gd name="T32" fmla="*/ 5 w 21"/>
                <a:gd name="T33" fmla="*/ 0 h 22"/>
                <a:gd name="T34" fmla="*/ 1 w 21"/>
                <a:gd name="T35" fmla="*/ 2 h 22"/>
                <a:gd name="T36" fmla="*/ 0 w 21"/>
                <a:gd name="T3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" h="22">
                  <a:moveTo>
                    <a:pt x="0" y="7"/>
                  </a:moveTo>
                  <a:lnTo>
                    <a:pt x="0" y="7"/>
                  </a:lnTo>
                  <a:lnTo>
                    <a:pt x="5" y="9"/>
                  </a:lnTo>
                  <a:lnTo>
                    <a:pt x="6" y="11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16"/>
                  </a:lnTo>
                  <a:lnTo>
                    <a:pt x="20" y="11"/>
                  </a:lnTo>
                  <a:lnTo>
                    <a:pt x="17" y="5"/>
                  </a:lnTo>
                  <a:lnTo>
                    <a:pt x="13" y="2"/>
                  </a:lnTo>
                  <a:lnTo>
                    <a:pt x="8" y="0"/>
                  </a:lnTo>
                  <a:lnTo>
                    <a:pt x="5" y="0"/>
                  </a:lnTo>
                  <a:lnTo>
                    <a:pt x="1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Freeform 84">
              <a:extLst>
                <a:ext uri="{FF2B5EF4-FFF2-40B4-BE49-F238E27FC236}">
                  <a16:creationId xmlns:a16="http://schemas.microsoft.com/office/drawing/2014/main" id="{A94BBA73-5FA5-49F8-A991-80AE4BCF0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62275"/>
              <a:ext cx="26988" cy="25400"/>
            </a:xfrm>
            <a:custGeom>
              <a:avLst/>
              <a:gdLst>
                <a:gd name="T0" fmla="*/ 61 w 76"/>
                <a:gd name="T1" fmla="*/ 14 h 69"/>
                <a:gd name="T2" fmla="*/ 61 w 76"/>
                <a:gd name="T3" fmla="*/ 14 h 69"/>
                <a:gd name="T4" fmla="*/ 61 w 76"/>
                <a:gd name="T5" fmla="*/ 8 h 69"/>
                <a:gd name="T6" fmla="*/ 59 w 76"/>
                <a:gd name="T7" fmla="*/ 5 h 69"/>
                <a:gd name="T8" fmla="*/ 58 w 76"/>
                <a:gd name="T9" fmla="*/ 2 h 69"/>
                <a:gd name="T10" fmla="*/ 54 w 76"/>
                <a:gd name="T11" fmla="*/ 0 h 69"/>
                <a:gd name="T12" fmla="*/ 54 w 76"/>
                <a:gd name="T13" fmla="*/ 14 h 69"/>
                <a:gd name="T14" fmla="*/ 54 w 76"/>
                <a:gd name="T15" fmla="*/ 14 h 69"/>
                <a:gd name="T16" fmla="*/ 49 w 76"/>
                <a:gd name="T17" fmla="*/ 15 h 69"/>
                <a:gd name="T18" fmla="*/ 46 w 76"/>
                <a:gd name="T19" fmla="*/ 17 h 69"/>
                <a:gd name="T20" fmla="*/ 41 w 76"/>
                <a:gd name="T21" fmla="*/ 24 h 69"/>
                <a:gd name="T22" fmla="*/ 37 w 76"/>
                <a:gd name="T23" fmla="*/ 32 h 69"/>
                <a:gd name="T24" fmla="*/ 34 w 76"/>
                <a:gd name="T25" fmla="*/ 41 h 69"/>
                <a:gd name="T26" fmla="*/ 34 w 76"/>
                <a:gd name="T27" fmla="*/ 41 h 69"/>
                <a:gd name="T28" fmla="*/ 32 w 76"/>
                <a:gd name="T29" fmla="*/ 44 h 69"/>
                <a:gd name="T30" fmla="*/ 30 w 76"/>
                <a:gd name="T31" fmla="*/ 46 h 69"/>
                <a:gd name="T32" fmla="*/ 29 w 76"/>
                <a:gd name="T33" fmla="*/ 44 h 69"/>
                <a:gd name="T34" fmla="*/ 27 w 76"/>
                <a:gd name="T35" fmla="*/ 41 h 69"/>
                <a:gd name="T36" fmla="*/ 27 w 76"/>
                <a:gd name="T37" fmla="*/ 41 h 69"/>
                <a:gd name="T38" fmla="*/ 18 w 76"/>
                <a:gd name="T39" fmla="*/ 46 h 69"/>
                <a:gd name="T40" fmla="*/ 12 w 76"/>
                <a:gd name="T41" fmla="*/ 53 h 69"/>
                <a:gd name="T42" fmla="*/ 5 w 76"/>
                <a:gd name="T43" fmla="*/ 60 h 69"/>
                <a:gd name="T44" fmla="*/ 0 w 76"/>
                <a:gd name="T45" fmla="*/ 68 h 69"/>
                <a:gd name="T46" fmla="*/ 34 w 76"/>
                <a:gd name="T47" fmla="*/ 68 h 69"/>
                <a:gd name="T48" fmla="*/ 34 w 76"/>
                <a:gd name="T49" fmla="*/ 68 h 69"/>
                <a:gd name="T50" fmla="*/ 37 w 76"/>
                <a:gd name="T51" fmla="*/ 63 h 69"/>
                <a:gd name="T52" fmla="*/ 41 w 76"/>
                <a:gd name="T53" fmla="*/ 58 h 69"/>
                <a:gd name="T54" fmla="*/ 46 w 76"/>
                <a:gd name="T55" fmla="*/ 56 h 69"/>
                <a:gd name="T56" fmla="*/ 54 w 76"/>
                <a:gd name="T57" fmla="*/ 55 h 69"/>
                <a:gd name="T58" fmla="*/ 54 w 76"/>
                <a:gd name="T59" fmla="*/ 55 h 69"/>
                <a:gd name="T60" fmla="*/ 54 w 76"/>
                <a:gd name="T61" fmla="*/ 49 h 69"/>
                <a:gd name="T62" fmla="*/ 56 w 76"/>
                <a:gd name="T63" fmla="*/ 46 h 69"/>
                <a:gd name="T64" fmla="*/ 58 w 76"/>
                <a:gd name="T65" fmla="*/ 43 h 69"/>
                <a:gd name="T66" fmla="*/ 61 w 76"/>
                <a:gd name="T67" fmla="*/ 41 h 69"/>
                <a:gd name="T68" fmla="*/ 61 w 76"/>
                <a:gd name="T69" fmla="*/ 41 h 69"/>
                <a:gd name="T70" fmla="*/ 63 w 76"/>
                <a:gd name="T71" fmla="*/ 44 h 69"/>
                <a:gd name="T72" fmla="*/ 64 w 76"/>
                <a:gd name="T73" fmla="*/ 46 h 69"/>
                <a:gd name="T74" fmla="*/ 68 w 76"/>
                <a:gd name="T75" fmla="*/ 46 h 69"/>
                <a:gd name="T76" fmla="*/ 73 w 76"/>
                <a:gd name="T77" fmla="*/ 44 h 69"/>
                <a:gd name="T78" fmla="*/ 75 w 76"/>
                <a:gd name="T79" fmla="*/ 43 h 69"/>
                <a:gd name="T80" fmla="*/ 75 w 76"/>
                <a:gd name="T81" fmla="*/ 41 h 69"/>
                <a:gd name="T82" fmla="*/ 75 w 76"/>
                <a:gd name="T83" fmla="*/ 41 h 69"/>
                <a:gd name="T84" fmla="*/ 68 w 76"/>
                <a:gd name="T85" fmla="*/ 36 h 69"/>
                <a:gd name="T86" fmla="*/ 64 w 76"/>
                <a:gd name="T87" fmla="*/ 31 h 69"/>
                <a:gd name="T88" fmla="*/ 63 w 76"/>
                <a:gd name="T89" fmla="*/ 22 h 69"/>
                <a:gd name="T90" fmla="*/ 61 w 76"/>
                <a:gd name="T91" fmla="*/ 1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6" h="69">
                  <a:moveTo>
                    <a:pt x="61" y="14"/>
                  </a:moveTo>
                  <a:lnTo>
                    <a:pt x="61" y="14"/>
                  </a:lnTo>
                  <a:lnTo>
                    <a:pt x="61" y="8"/>
                  </a:lnTo>
                  <a:lnTo>
                    <a:pt x="59" y="5"/>
                  </a:lnTo>
                  <a:lnTo>
                    <a:pt x="58" y="2"/>
                  </a:lnTo>
                  <a:lnTo>
                    <a:pt x="54" y="0"/>
                  </a:lnTo>
                  <a:lnTo>
                    <a:pt x="54" y="14"/>
                  </a:lnTo>
                  <a:lnTo>
                    <a:pt x="54" y="14"/>
                  </a:lnTo>
                  <a:lnTo>
                    <a:pt x="49" y="15"/>
                  </a:lnTo>
                  <a:lnTo>
                    <a:pt x="46" y="17"/>
                  </a:lnTo>
                  <a:lnTo>
                    <a:pt x="41" y="24"/>
                  </a:lnTo>
                  <a:lnTo>
                    <a:pt x="37" y="32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29" y="44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18" y="46"/>
                  </a:lnTo>
                  <a:lnTo>
                    <a:pt x="12" y="53"/>
                  </a:lnTo>
                  <a:lnTo>
                    <a:pt x="5" y="60"/>
                  </a:lnTo>
                  <a:lnTo>
                    <a:pt x="0" y="68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7" y="63"/>
                  </a:lnTo>
                  <a:lnTo>
                    <a:pt x="41" y="58"/>
                  </a:lnTo>
                  <a:lnTo>
                    <a:pt x="46" y="56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49"/>
                  </a:lnTo>
                  <a:lnTo>
                    <a:pt x="56" y="46"/>
                  </a:lnTo>
                  <a:lnTo>
                    <a:pt x="58" y="43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44"/>
                  </a:lnTo>
                  <a:lnTo>
                    <a:pt x="64" y="46"/>
                  </a:lnTo>
                  <a:lnTo>
                    <a:pt x="68" y="46"/>
                  </a:lnTo>
                  <a:lnTo>
                    <a:pt x="73" y="44"/>
                  </a:lnTo>
                  <a:lnTo>
                    <a:pt x="75" y="43"/>
                  </a:lnTo>
                  <a:lnTo>
                    <a:pt x="75" y="41"/>
                  </a:lnTo>
                  <a:lnTo>
                    <a:pt x="75" y="41"/>
                  </a:lnTo>
                  <a:lnTo>
                    <a:pt x="68" y="36"/>
                  </a:lnTo>
                  <a:lnTo>
                    <a:pt x="64" y="31"/>
                  </a:lnTo>
                  <a:lnTo>
                    <a:pt x="63" y="22"/>
                  </a:lnTo>
                  <a:lnTo>
                    <a:pt x="61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Freeform 85">
              <a:extLst>
                <a:ext uri="{FF2B5EF4-FFF2-40B4-BE49-F238E27FC236}">
                  <a16:creationId xmlns:a16="http://schemas.microsoft.com/office/drawing/2014/main" id="{A71FA8BC-0A23-431D-9770-C1109FC92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7775" y="2921000"/>
              <a:ext cx="11113" cy="9525"/>
            </a:xfrm>
            <a:custGeom>
              <a:avLst/>
              <a:gdLst>
                <a:gd name="T0" fmla="*/ 29 w 30"/>
                <a:gd name="T1" fmla="*/ 20 h 28"/>
                <a:gd name="T2" fmla="*/ 29 w 30"/>
                <a:gd name="T3" fmla="*/ 20 h 28"/>
                <a:gd name="T4" fmla="*/ 27 w 30"/>
                <a:gd name="T5" fmla="*/ 8 h 28"/>
                <a:gd name="T6" fmla="*/ 25 w 30"/>
                <a:gd name="T7" fmla="*/ 3 h 28"/>
                <a:gd name="T8" fmla="*/ 24 w 30"/>
                <a:gd name="T9" fmla="*/ 2 h 28"/>
                <a:gd name="T10" fmla="*/ 22 w 30"/>
                <a:gd name="T11" fmla="*/ 0 h 28"/>
                <a:gd name="T12" fmla="*/ 22 w 30"/>
                <a:gd name="T13" fmla="*/ 0 h 28"/>
                <a:gd name="T14" fmla="*/ 20 w 30"/>
                <a:gd name="T15" fmla="*/ 3 h 28"/>
                <a:gd name="T16" fmla="*/ 17 w 30"/>
                <a:gd name="T17" fmla="*/ 7 h 28"/>
                <a:gd name="T18" fmla="*/ 8 w 30"/>
                <a:gd name="T19" fmla="*/ 10 h 28"/>
                <a:gd name="T20" fmla="*/ 5 w 30"/>
                <a:gd name="T21" fmla="*/ 12 h 28"/>
                <a:gd name="T22" fmla="*/ 1 w 30"/>
                <a:gd name="T23" fmla="*/ 15 h 28"/>
                <a:gd name="T24" fmla="*/ 0 w 30"/>
                <a:gd name="T25" fmla="*/ 20 h 28"/>
                <a:gd name="T26" fmla="*/ 1 w 30"/>
                <a:gd name="T27" fmla="*/ 27 h 28"/>
                <a:gd name="T28" fmla="*/ 1 w 30"/>
                <a:gd name="T29" fmla="*/ 27 h 28"/>
                <a:gd name="T30" fmla="*/ 10 w 30"/>
                <a:gd name="T31" fmla="*/ 27 h 28"/>
                <a:gd name="T32" fmla="*/ 15 w 30"/>
                <a:gd name="T33" fmla="*/ 24 h 28"/>
                <a:gd name="T34" fmla="*/ 20 w 30"/>
                <a:gd name="T35" fmla="*/ 22 h 28"/>
                <a:gd name="T36" fmla="*/ 29 w 30"/>
                <a:gd name="T37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" h="28">
                  <a:moveTo>
                    <a:pt x="29" y="20"/>
                  </a:moveTo>
                  <a:lnTo>
                    <a:pt x="29" y="20"/>
                  </a:lnTo>
                  <a:lnTo>
                    <a:pt x="27" y="8"/>
                  </a:lnTo>
                  <a:lnTo>
                    <a:pt x="25" y="3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3"/>
                  </a:lnTo>
                  <a:lnTo>
                    <a:pt x="17" y="7"/>
                  </a:lnTo>
                  <a:lnTo>
                    <a:pt x="8" y="10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1" y="27"/>
                  </a:lnTo>
                  <a:lnTo>
                    <a:pt x="1" y="27"/>
                  </a:lnTo>
                  <a:lnTo>
                    <a:pt x="10" y="27"/>
                  </a:lnTo>
                  <a:lnTo>
                    <a:pt x="15" y="24"/>
                  </a:lnTo>
                  <a:lnTo>
                    <a:pt x="20" y="22"/>
                  </a:lnTo>
                  <a:lnTo>
                    <a:pt x="29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Freeform 86">
              <a:extLst>
                <a:ext uri="{FF2B5EF4-FFF2-40B4-BE49-F238E27FC236}">
                  <a16:creationId xmlns:a16="http://schemas.microsoft.com/office/drawing/2014/main" id="{1688CBA5-74AC-49B8-9A0D-D86A982FD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955925"/>
              <a:ext cx="4762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1 w 14"/>
                <a:gd name="T5" fmla="*/ 10 h 30"/>
                <a:gd name="T6" fmla="*/ 3 w 14"/>
                <a:gd name="T7" fmla="*/ 18 h 30"/>
                <a:gd name="T8" fmla="*/ 6 w 14"/>
                <a:gd name="T9" fmla="*/ 23 h 30"/>
                <a:gd name="T10" fmla="*/ 13 w 14"/>
                <a:gd name="T11" fmla="*/ 29 h 30"/>
                <a:gd name="T12" fmla="*/ 13 w 14"/>
                <a:gd name="T13" fmla="*/ 29 h 30"/>
                <a:gd name="T14" fmla="*/ 13 w 14"/>
                <a:gd name="T15" fmla="*/ 18 h 30"/>
                <a:gd name="T16" fmla="*/ 13 w 14"/>
                <a:gd name="T17" fmla="*/ 8 h 30"/>
                <a:gd name="T18" fmla="*/ 13 w 14"/>
                <a:gd name="T19" fmla="*/ 3 h 30"/>
                <a:gd name="T20" fmla="*/ 10 w 14"/>
                <a:gd name="T21" fmla="*/ 1 h 30"/>
                <a:gd name="T22" fmla="*/ 6 w 14"/>
                <a:gd name="T23" fmla="*/ 0 h 30"/>
                <a:gd name="T24" fmla="*/ 0 w 14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1" y="10"/>
                  </a:lnTo>
                  <a:lnTo>
                    <a:pt x="3" y="18"/>
                  </a:lnTo>
                  <a:lnTo>
                    <a:pt x="6" y="23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Freeform 87">
              <a:extLst>
                <a:ext uri="{FF2B5EF4-FFF2-40B4-BE49-F238E27FC236}">
                  <a16:creationId xmlns:a16="http://schemas.microsoft.com/office/drawing/2014/main" id="{005BF838-1C81-4975-A965-ECD9542B4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125" y="2932113"/>
              <a:ext cx="9525" cy="12700"/>
            </a:xfrm>
            <a:custGeom>
              <a:avLst/>
              <a:gdLst>
                <a:gd name="T0" fmla="*/ 0 w 28"/>
                <a:gd name="T1" fmla="*/ 7 h 35"/>
                <a:gd name="T2" fmla="*/ 0 w 28"/>
                <a:gd name="T3" fmla="*/ 7 h 35"/>
                <a:gd name="T4" fmla="*/ 2 w 28"/>
                <a:gd name="T5" fmla="*/ 9 h 35"/>
                <a:gd name="T6" fmla="*/ 4 w 28"/>
                <a:gd name="T7" fmla="*/ 10 h 35"/>
                <a:gd name="T8" fmla="*/ 5 w 28"/>
                <a:gd name="T9" fmla="*/ 15 h 35"/>
                <a:gd name="T10" fmla="*/ 7 w 28"/>
                <a:gd name="T11" fmla="*/ 27 h 35"/>
                <a:gd name="T12" fmla="*/ 7 w 28"/>
                <a:gd name="T13" fmla="*/ 27 h 35"/>
                <a:gd name="T14" fmla="*/ 12 w 28"/>
                <a:gd name="T15" fmla="*/ 29 h 35"/>
                <a:gd name="T16" fmla="*/ 14 w 28"/>
                <a:gd name="T17" fmla="*/ 31 h 35"/>
                <a:gd name="T18" fmla="*/ 14 w 28"/>
                <a:gd name="T19" fmla="*/ 34 h 35"/>
                <a:gd name="T20" fmla="*/ 14 w 28"/>
                <a:gd name="T21" fmla="*/ 34 h 35"/>
                <a:gd name="T22" fmla="*/ 19 w 28"/>
                <a:gd name="T23" fmla="*/ 34 h 35"/>
                <a:gd name="T24" fmla="*/ 22 w 28"/>
                <a:gd name="T25" fmla="*/ 34 h 35"/>
                <a:gd name="T26" fmla="*/ 24 w 28"/>
                <a:gd name="T27" fmla="*/ 32 h 35"/>
                <a:gd name="T28" fmla="*/ 26 w 28"/>
                <a:gd name="T29" fmla="*/ 29 h 35"/>
                <a:gd name="T30" fmla="*/ 27 w 28"/>
                <a:gd name="T31" fmla="*/ 22 h 35"/>
                <a:gd name="T32" fmla="*/ 27 w 28"/>
                <a:gd name="T33" fmla="*/ 14 h 35"/>
                <a:gd name="T34" fmla="*/ 27 w 28"/>
                <a:gd name="T35" fmla="*/ 14 h 35"/>
                <a:gd name="T36" fmla="*/ 24 w 28"/>
                <a:gd name="T37" fmla="*/ 14 h 35"/>
                <a:gd name="T38" fmla="*/ 21 w 28"/>
                <a:gd name="T39" fmla="*/ 10 h 35"/>
                <a:gd name="T40" fmla="*/ 12 w 28"/>
                <a:gd name="T41" fmla="*/ 3 h 35"/>
                <a:gd name="T42" fmla="*/ 9 w 28"/>
                <a:gd name="T43" fmla="*/ 0 h 35"/>
                <a:gd name="T44" fmla="*/ 5 w 28"/>
                <a:gd name="T45" fmla="*/ 0 h 35"/>
                <a:gd name="T46" fmla="*/ 4 w 28"/>
                <a:gd name="T47" fmla="*/ 2 h 35"/>
                <a:gd name="T48" fmla="*/ 0 w 28"/>
                <a:gd name="T49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" h="35">
                  <a:moveTo>
                    <a:pt x="0" y="7"/>
                  </a:moveTo>
                  <a:lnTo>
                    <a:pt x="0" y="7"/>
                  </a:lnTo>
                  <a:lnTo>
                    <a:pt x="2" y="9"/>
                  </a:lnTo>
                  <a:lnTo>
                    <a:pt x="4" y="10"/>
                  </a:lnTo>
                  <a:lnTo>
                    <a:pt x="5" y="1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12" y="29"/>
                  </a:lnTo>
                  <a:lnTo>
                    <a:pt x="14" y="31"/>
                  </a:lnTo>
                  <a:lnTo>
                    <a:pt x="14" y="34"/>
                  </a:lnTo>
                  <a:lnTo>
                    <a:pt x="14" y="34"/>
                  </a:lnTo>
                  <a:lnTo>
                    <a:pt x="19" y="34"/>
                  </a:lnTo>
                  <a:lnTo>
                    <a:pt x="22" y="34"/>
                  </a:lnTo>
                  <a:lnTo>
                    <a:pt x="24" y="32"/>
                  </a:lnTo>
                  <a:lnTo>
                    <a:pt x="26" y="29"/>
                  </a:lnTo>
                  <a:lnTo>
                    <a:pt x="27" y="22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1" y="10"/>
                  </a:lnTo>
                  <a:lnTo>
                    <a:pt x="12" y="3"/>
                  </a:ln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Freeform 88">
              <a:extLst>
                <a:ext uri="{FF2B5EF4-FFF2-40B4-BE49-F238E27FC236}">
                  <a16:creationId xmlns:a16="http://schemas.microsoft.com/office/drawing/2014/main" id="{7A7F1C66-BB23-4A65-87B3-6C783DB1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03538"/>
              <a:ext cx="4762" cy="4762"/>
            </a:xfrm>
            <a:custGeom>
              <a:avLst/>
              <a:gdLst>
                <a:gd name="T0" fmla="*/ 0 w 15"/>
                <a:gd name="T1" fmla="*/ 5 h 13"/>
                <a:gd name="T2" fmla="*/ 0 w 15"/>
                <a:gd name="T3" fmla="*/ 5 h 13"/>
                <a:gd name="T4" fmla="*/ 6 w 15"/>
                <a:gd name="T5" fmla="*/ 7 h 13"/>
                <a:gd name="T6" fmla="*/ 7 w 15"/>
                <a:gd name="T7" fmla="*/ 8 h 13"/>
                <a:gd name="T8" fmla="*/ 7 w 15"/>
                <a:gd name="T9" fmla="*/ 12 h 13"/>
                <a:gd name="T10" fmla="*/ 7 w 15"/>
                <a:gd name="T11" fmla="*/ 12 h 13"/>
                <a:gd name="T12" fmla="*/ 12 w 15"/>
                <a:gd name="T13" fmla="*/ 10 h 13"/>
                <a:gd name="T14" fmla="*/ 14 w 15"/>
                <a:gd name="T15" fmla="*/ 8 h 13"/>
                <a:gd name="T16" fmla="*/ 14 w 15"/>
                <a:gd name="T17" fmla="*/ 5 h 13"/>
                <a:gd name="T18" fmla="*/ 14 w 15"/>
                <a:gd name="T19" fmla="*/ 5 h 13"/>
                <a:gd name="T20" fmla="*/ 14 w 15"/>
                <a:gd name="T21" fmla="*/ 3 h 13"/>
                <a:gd name="T22" fmla="*/ 12 w 15"/>
                <a:gd name="T23" fmla="*/ 1 h 13"/>
                <a:gd name="T24" fmla="*/ 7 w 15"/>
                <a:gd name="T25" fmla="*/ 0 h 13"/>
                <a:gd name="T26" fmla="*/ 4 w 15"/>
                <a:gd name="T27" fmla="*/ 0 h 13"/>
                <a:gd name="T28" fmla="*/ 2 w 15"/>
                <a:gd name="T29" fmla="*/ 1 h 13"/>
                <a:gd name="T30" fmla="*/ 0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0" y="5"/>
                  </a:moveTo>
                  <a:lnTo>
                    <a:pt x="0" y="5"/>
                  </a:lnTo>
                  <a:lnTo>
                    <a:pt x="6" y="7"/>
                  </a:lnTo>
                  <a:lnTo>
                    <a:pt x="7" y="8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12" y="10"/>
                  </a:lnTo>
                  <a:lnTo>
                    <a:pt x="14" y="8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Freeform 89">
              <a:extLst>
                <a:ext uri="{FF2B5EF4-FFF2-40B4-BE49-F238E27FC236}">
                  <a16:creationId xmlns:a16="http://schemas.microsoft.com/office/drawing/2014/main" id="{035B7945-FC2E-46A5-BF2E-A156706AF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911475"/>
              <a:ext cx="3175" cy="3175"/>
            </a:xfrm>
            <a:custGeom>
              <a:avLst/>
              <a:gdLst>
                <a:gd name="T0" fmla="*/ 7 w 8"/>
                <a:gd name="T1" fmla="*/ 5 h 11"/>
                <a:gd name="T2" fmla="*/ 7 w 8"/>
                <a:gd name="T3" fmla="*/ 5 h 11"/>
                <a:gd name="T4" fmla="*/ 6 w 8"/>
                <a:gd name="T5" fmla="*/ 2 h 11"/>
                <a:gd name="T6" fmla="*/ 4 w 8"/>
                <a:gd name="T7" fmla="*/ 0 h 11"/>
                <a:gd name="T8" fmla="*/ 2 w 8"/>
                <a:gd name="T9" fmla="*/ 2 h 11"/>
                <a:gd name="T10" fmla="*/ 0 w 8"/>
                <a:gd name="T11" fmla="*/ 5 h 11"/>
                <a:gd name="T12" fmla="*/ 0 w 8"/>
                <a:gd name="T13" fmla="*/ 5 h 11"/>
                <a:gd name="T14" fmla="*/ 0 w 8"/>
                <a:gd name="T15" fmla="*/ 9 h 11"/>
                <a:gd name="T16" fmla="*/ 4 w 8"/>
                <a:gd name="T17" fmla="*/ 10 h 11"/>
                <a:gd name="T18" fmla="*/ 6 w 8"/>
                <a:gd name="T19" fmla="*/ 9 h 11"/>
                <a:gd name="T20" fmla="*/ 7 w 8"/>
                <a:gd name="T2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7" y="5"/>
                  </a:moveTo>
                  <a:lnTo>
                    <a:pt x="7" y="5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9"/>
                  </a:lnTo>
                  <a:lnTo>
                    <a:pt x="4" y="10"/>
                  </a:lnTo>
                  <a:lnTo>
                    <a:pt x="6" y="9"/>
                  </a:lnTo>
                  <a:lnTo>
                    <a:pt x="7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Freeform 90">
              <a:extLst>
                <a:ext uri="{FF2B5EF4-FFF2-40B4-BE49-F238E27FC236}">
                  <a16:creationId xmlns:a16="http://schemas.microsoft.com/office/drawing/2014/main" id="{5DAEFF37-C068-4165-B306-B312AFDF3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0000" y="2979738"/>
              <a:ext cx="12700" cy="15875"/>
            </a:xfrm>
            <a:custGeom>
              <a:avLst/>
              <a:gdLst>
                <a:gd name="T0" fmla="*/ 16 w 37"/>
                <a:gd name="T1" fmla="*/ 0 h 42"/>
                <a:gd name="T2" fmla="*/ 16 w 37"/>
                <a:gd name="T3" fmla="*/ 0 h 42"/>
                <a:gd name="T4" fmla="*/ 17 w 37"/>
                <a:gd name="T5" fmla="*/ 8 h 42"/>
                <a:gd name="T6" fmla="*/ 16 w 37"/>
                <a:gd name="T7" fmla="*/ 13 h 42"/>
                <a:gd name="T8" fmla="*/ 12 w 37"/>
                <a:gd name="T9" fmla="*/ 17 h 42"/>
                <a:gd name="T10" fmla="*/ 9 w 37"/>
                <a:gd name="T11" fmla="*/ 20 h 42"/>
                <a:gd name="T12" fmla="*/ 5 w 37"/>
                <a:gd name="T13" fmla="*/ 24 h 42"/>
                <a:gd name="T14" fmla="*/ 2 w 37"/>
                <a:gd name="T15" fmla="*/ 27 h 42"/>
                <a:gd name="T16" fmla="*/ 0 w 37"/>
                <a:gd name="T17" fmla="*/ 32 h 42"/>
                <a:gd name="T18" fmla="*/ 2 w 37"/>
                <a:gd name="T19" fmla="*/ 41 h 42"/>
                <a:gd name="T20" fmla="*/ 2 w 37"/>
                <a:gd name="T21" fmla="*/ 41 h 42"/>
                <a:gd name="T22" fmla="*/ 9 w 37"/>
                <a:gd name="T23" fmla="*/ 41 h 42"/>
                <a:gd name="T24" fmla="*/ 9 w 37"/>
                <a:gd name="T25" fmla="*/ 41 h 42"/>
                <a:gd name="T26" fmla="*/ 9 w 37"/>
                <a:gd name="T27" fmla="*/ 36 h 42"/>
                <a:gd name="T28" fmla="*/ 11 w 37"/>
                <a:gd name="T29" fmla="*/ 32 h 42"/>
                <a:gd name="T30" fmla="*/ 12 w 37"/>
                <a:gd name="T31" fmla="*/ 29 h 42"/>
                <a:gd name="T32" fmla="*/ 16 w 37"/>
                <a:gd name="T33" fmla="*/ 27 h 42"/>
                <a:gd name="T34" fmla="*/ 16 w 37"/>
                <a:gd name="T35" fmla="*/ 27 h 42"/>
                <a:gd name="T36" fmla="*/ 19 w 37"/>
                <a:gd name="T37" fmla="*/ 29 h 42"/>
                <a:gd name="T38" fmla="*/ 22 w 37"/>
                <a:gd name="T39" fmla="*/ 30 h 42"/>
                <a:gd name="T40" fmla="*/ 24 w 37"/>
                <a:gd name="T41" fmla="*/ 34 h 42"/>
                <a:gd name="T42" fmla="*/ 29 w 37"/>
                <a:gd name="T43" fmla="*/ 34 h 42"/>
                <a:gd name="T44" fmla="*/ 29 w 37"/>
                <a:gd name="T45" fmla="*/ 34 h 42"/>
                <a:gd name="T46" fmla="*/ 36 w 37"/>
                <a:gd name="T47" fmla="*/ 34 h 42"/>
                <a:gd name="T48" fmla="*/ 36 w 37"/>
                <a:gd name="T49" fmla="*/ 34 h 42"/>
                <a:gd name="T50" fmla="*/ 36 w 37"/>
                <a:gd name="T51" fmla="*/ 27 h 42"/>
                <a:gd name="T52" fmla="*/ 36 w 37"/>
                <a:gd name="T53" fmla="*/ 27 h 42"/>
                <a:gd name="T54" fmla="*/ 36 w 37"/>
                <a:gd name="T55" fmla="*/ 20 h 42"/>
                <a:gd name="T56" fmla="*/ 36 w 37"/>
                <a:gd name="T57" fmla="*/ 20 h 42"/>
                <a:gd name="T58" fmla="*/ 33 w 37"/>
                <a:gd name="T59" fmla="*/ 18 h 42"/>
                <a:gd name="T60" fmla="*/ 29 w 37"/>
                <a:gd name="T61" fmla="*/ 17 h 42"/>
                <a:gd name="T62" fmla="*/ 28 w 37"/>
                <a:gd name="T63" fmla="*/ 8 h 42"/>
                <a:gd name="T64" fmla="*/ 26 w 37"/>
                <a:gd name="T65" fmla="*/ 5 h 42"/>
                <a:gd name="T66" fmla="*/ 24 w 37"/>
                <a:gd name="T67" fmla="*/ 1 h 42"/>
                <a:gd name="T68" fmla="*/ 21 w 37"/>
                <a:gd name="T69" fmla="*/ 0 h 42"/>
                <a:gd name="T70" fmla="*/ 16 w 37"/>
                <a:gd name="T7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42">
                  <a:moveTo>
                    <a:pt x="16" y="0"/>
                  </a:moveTo>
                  <a:lnTo>
                    <a:pt x="16" y="0"/>
                  </a:lnTo>
                  <a:lnTo>
                    <a:pt x="17" y="8"/>
                  </a:lnTo>
                  <a:lnTo>
                    <a:pt x="16" y="13"/>
                  </a:lnTo>
                  <a:lnTo>
                    <a:pt x="12" y="17"/>
                  </a:lnTo>
                  <a:lnTo>
                    <a:pt x="9" y="20"/>
                  </a:lnTo>
                  <a:lnTo>
                    <a:pt x="5" y="24"/>
                  </a:lnTo>
                  <a:lnTo>
                    <a:pt x="2" y="27"/>
                  </a:lnTo>
                  <a:lnTo>
                    <a:pt x="0" y="32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9" y="36"/>
                  </a:lnTo>
                  <a:lnTo>
                    <a:pt x="11" y="32"/>
                  </a:lnTo>
                  <a:lnTo>
                    <a:pt x="12" y="29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9" y="29"/>
                  </a:lnTo>
                  <a:lnTo>
                    <a:pt x="22" y="30"/>
                  </a:lnTo>
                  <a:lnTo>
                    <a:pt x="24" y="34"/>
                  </a:lnTo>
                  <a:lnTo>
                    <a:pt x="29" y="34"/>
                  </a:lnTo>
                  <a:lnTo>
                    <a:pt x="29" y="34"/>
                  </a:lnTo>
                  <a:lnTo>
                    <a:pt x="36" y="34"/>
                  </a:lnTo>
                  <a:lnTo>
                    <a:pt x="36" y="34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3" y="18"/>
                  </a:lnTo>
                  <a:lnTo>
                    <a:pt x="29" y="17"/>
                  </a:lnTo>
                  <a:lnTo>
                    <a:pt x="28" y="8"/>
                  </a:lnTo>
                  <a:lnTo>
                    <a:pt x="26" y="5"/>
                  </a:lnTo>
                  <a:lnTo>
                    <a:pt x="24" y="1"/>
                  </a:lnTo>
                  <a:lnTo>
                    <a:pt x="21" y="0"/>
                  </a:lnTo>
                  <a:lnTo>
                    <a:pt x="1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Freeform 91">
              <a:extLst>
                <a:ext uri="{FF2B5EF4-FFF2-40B4-BE49-F238E27FC236}">
                  <a16:creationId xmlns:a16="http://schemas.microsoft.com/office/drawing/2014/main" id="{21476D44-1911-4E11-ADB4-83DC29C6A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55925"/>
              <a:ext cx="7938" cy="4763"/>
            </a:xfrm>
            <a:custGeom>
              <a:avLst/>
              <a:gdLst>
                <a:gd name="T0" fmla="*/ 19 w 22"/>
                <a:gd name="T1" fmla="*/ 13 h 14"/>
                <a:gd name="T2" fmla="*/ 19 w 22"/>
                <a:gd name="T3" fmla="*/ 13 h 14"/>
                <a:gd name="T4" fmla="*/ 21 w 22"/>
                <a:gd name="T5" fmla="*/ 8 h 14"/>
                <a:gd name="T6" fmla="*/ 19 w 22"/>
                <a:gd name="T7" fmla="*/ 3 h 14"/>
                <a:gd name="T8" fmla="*/ 17 w 22"/>
                <a:gd name="T9" fmla="*/ 1 h 14"/>
                <a:gd name="T10" fmla="*/ 14 w 22"/>
                <a:gd name="T11" fmla="*/ 0 h 14"/>
                <a:gd name="T12" fmla="*/ 7 w 22"/>
                <a:gd name="T13" fmla="*/ 0 h 14"/>
                <a:gd name="T14" fmla="*/ 2 w 22"/>
                <a:gd name="T15" fmla="*/ 3 h 14"/>
                <a:gd name="T16" fmla="*/ 2 w 22"/>
                <a:gd name="T17" fmla="*/ 3 h 14"/>
                <a:gd name="T18" fmla="*/ 0 w 22"/>
                <a:gd name="T19" fmla="*/ 5 h 14"/>
                <a:gd name="T20" fmla="*/ 0 w 22"/>
                <a:gd name="T21" fmla="*/ 5 h 14"/>
                <a:gd name="T22" fmla="*/ 0 w 22"/>
                <a:gd name="T23" fmla="*/ 10 h 14"/>
                <a:gd name="T24" fmla="*/ 2 w 22"/>
                <a:gd name="T25" fmla="*/ 12 h 14"/>
                <a:gd name="T26" fmla="*/ 4 w 22"/>
                <a:gd name="T27" fmla="*/ 13 h 14"/>
                <a:gd name="T28" fmla="*/ 7 w 22"/>
                <a:gd name="T29" fmla="*/ 13 h 14"/>
                <a:gd name="T30" fmla="*/ 12 w 22"/>
                <a:gd name="T31" fmla="*/ 12 h 14"/>
                <a:gd name="T32" fmla="*/ 16 w 22"/>
                <a:gd name="T33" fmla="*/ 12 h 14"/>
                <a:gd name="T34" fmla="*/ 19 w 22"/>
                <a:gd name="T3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" h="14">
                  <a:moveTo>
                    <a:pt x="19" y="13"/>
                  </a:moveTo>
                  <a:lnTo>
                    <a:pt x="19" y="13"/>
                  </a:lnTo>
                  <a:lnTo>
                    <a:pt x="21" y="8"/>
                  </a:lnTo>
                  <a:lnTo>
                    <a:pt x="19" y="3"/>
                  </a:lnTo>
                  <a:lnTo>
                    <a:pt x="17" y="1"/>
                  </a:lnTo>
                  <a:lnTo>
                    <a:pt x="14" y="0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9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Freeform 92">
              <a:extLst>
                <a:ext uri="{FF2B5EF4-FFF2-40B4-BE49-F238E27FC236}">
                  <a16:creationId xmlns:a16="http://schemas.microsoft.com/office/drawing/2014/main" id="{4353B2CD-C204-47BA-B45F-DFC5960D3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2994025"/>
              <a:ext cx="4763" cy="4763"/>
            </a:xfrm>
            <a:custGeom>
              <a:avLst/>
              <a:gdLst>
                <a:gd name="T0" fmla="*/ 0 w 14"/>
                <a:gd name="T1" fmla="*/ 13 h 14"/>
                <a:gd name="T2" fmla="*/ 0 w 14"/>
                <a:gd name="T3" fmla="*/ 13 h 14"/>
                <a:gd name="T4" fmla="*/ 13 w 14"/>
                <a:gd name="T5" fmla="*/ 13 h 14"/>
                <a:gd name="T6" fmla="*/ 13 w 14"/>
                <a:gd name="T7" fmla="*/ 13 h 14"/>
                <a:gd name="T8" fmla="*/ 13 w 14"/>
                <a:gd name="T9" fmla="*/ 0 h 14"/>
                <a:gd name="T10" fmla="*/ 13 w 14"/>
                <a:gd name="T11" fmla="*/ 0 h 14"/>
                <a:gd name="T12" fmla="*/ 0 w 14"/>
                <a:gd name="T13" fmla="*/ 0 h 14"/>
                <a:gd name="T14" fmla="*/ 0 w 14"/>
                <a:gd name="T15" fmla="*/ 0 h 14"/>
                <a:gd name="T16" fmla="*/ 0 w 14"/>
                <a:gd name="T17" fmla="*/ 6 h 14"/>
                <a:gd name="T18" fmla="*/ 0 w 14"/>
                <a:gd name="T19" fmla="*/ 6 h 14"/>
                <a:gd name="T20" fmla="*/ 0 w 14"/>
                <a:gd name="T2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4">
                  <a:moveTo>
                    <a:pt x="0" y="13"/>
                  </a:moveTo>
                  <a:lnTo>
                    <a:pt x="0" y="13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Freeform 93">
              <a:extLst>
                <a:ext uri="{FF2B5EF4-FFF2-40B4-BE49-F238E27FC236}">
                  <a16:creationId xmlns:a16="http://schemas.microsoft.com/office/drawing/2014/main" id="{48A24971-4714-4DF0-8FE0-5D9C4AD46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921000"/>
              <a:ext cx="7938" cy="7938"/>
            </a:xfrm>
            <a:custGeom>
              <a:avLst/>
              <a:gdLst>
                <a:gd name="T0" fmla="*/ 21 w 22"/>
                <a:gd name="T1" fmla="*/ 7 h 20"/>
                <a:gd name="T2" fmla="*/ 21 w 22"/>
                <a:gd name="T3" fmla="*/ 7 h 20"/>
                <a:gd name="T4" fmla="*/ 21 w 22"/>
                <a:gd name="T5" fmla="*/ 0 h 20"/>
                <a:gd name="T6" fmla="*/ 21 w 22"/>
                <a:gd name="T7" fmla="*/ 0 h 20"/>
                <a:gd name="T8" fmla="*/ 12 w 22"/>
                <a:gd name="T9" fmla="*/ 2 h 20"/>
                <a:gd name="T10" fmla="*/ 7 w 22"/>
                <a:gd name="T11" fmla="*/ 3 h 20"/>
                <a:gd name="T12" fmla="*/ 4 w 22"/>
                <a:gd name="T13" fmla="*/ 8 h 20"/>
                <a:gd name="T14" fmla="*/ 0 w 22"/>
                <a:gd name="T15" fmla="*/ 14 h 20"/>
                <a:gd name="T16" fmla="*/ 0 w 22"/>
                <a:gd name="T17" fmla="*/ 14 h 20"/>
                <a:gd name="T18" fmla="*/ 4 w 22"/>
                <a:gd name="T19" fmla="*/ 14 h 20"/>
                <a:gd name="T20" fmla="*/ 7 w 22"/>
                <a:gd name="T21" fmla="*/ 15 h 20"/>
                <a:gd name="T22" fmla="*/ 14 w 22"/>
                <a:gd name="T23" fmla="*/ 17 h 20"/>
                <a:gd name="T24" fmla="*/ 18 w 22"/>
                <a:gd name="T25" fmla="*/ 19 h 20"/>
                <a:gd name="T26" fmla="*/ 19 w 22"/>
                <a:gd name="T27" fmla="*/ 17 h 20"/>
                <a:gd name="T28" fmla="*/ 21 w 22"/>
                <a:gd name="T29" fmla="*/ 14 h 20"/>
                <a:gd name="T30" fmla="*/ 21 w 22"/>
                <a:gd name="T31" fmla="*/ 14 h 20"/>
                <a:gd name="T32" fmla="*/ 21 w 22"/>
                <a:gd name="T33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20">
                  <a:moveTo>
                    <a:pt x="21" y="7"/>
                  </a:moveTo>
                  <a:lnTo>
                    <a:pt x="21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3"/>
                  </a:lnTo>
                  <a:lnTo>
                    <a:pt x="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4"/>
                  </a:lnTo>
                  <a:lnTo>
                    <a:pt x="7" y="15"/>
                  </a:lnTo>
                  <a:lnTo>
                    <a:pt x="14" y="17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Freeform 94">
              <a:extLst>
                <a:ext uri="{FF2B5EF4-FFF2-40B4-BE49-F238E27FC236}">
                  <a16:creationId xmlns:a16="http://schemas.microsoft.com/office/drawing/2014/main" id="{E9BC0697-07EE-4377-B5C9-EEBE9E71F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936875"/>
              <a:ext cx="9525" cy="9525"/>
            </a:xfrm>
            <a:custGeom>
              <a:avLst/>
              <a:gdLst>
                <a:gd name="T0" fmla="*/ 13 w 26"/>
                <a:gd name="T1" fmla="*/ 27 h 28"/>
                <a:gd name="T2" fmla="*/ 13 w 26"/>
                <a:gd name="T3" fmla="*/ 27 h 28"/>
                <a:gd name="T4" fmla="*/ 22 w 26"/>
                <a:gd name="T5" fmla="*/ 24 h 28"/>
                <a:gd name="T6" fmla="*/ 23 w 26"/>
                <a:gd name="T7" fmla="*/ 22 h 28"/>
                <a:gd name="T8" fmla="*/ 25 w 26"/>
                <a:gd name="T9" fmla="*/ 18 h 28"/>
                <a:gd name="T10" fmla="*/ 23 w 26"/>
                <a:gd name="T11" fmla="*/ 13 h 28"/>
                <a:gd name="T12" fmla="*/ 20 w 26"/>
                <a:gd name="T13" fmla="*/ 7 h 28"/>
                <a:gd name="T14" fmla="*/ 20 w 26"/>
                <a:gd name="T15" fmla="*/ 7 h 28"/>
                <a:gd name="T16" fmla="*/ 15 w 26"/>
                <a:gd name="T17" fmla="*/ 5 h 28"/>
                <a:gd name="T18" fmla="*/ 13 w 26"/>
                <a:gd name="T19" fmla="*/ 3 h 28"/>
                <a:gd name="T20" fmla="*/ 13 w 26"/>
                <a:gd name="T21" fmla="*/ 0 h 28"/>
                <a:gd name="T22" fmla="*/ 13 w 26"/>
                <a:gd name="T23" fmla="*/ 0 h 28"/>
                <a:gd name="T24" fmla="*/ 8 w 26"/>
                <a:gd name="T25" fmla="*/ 0 h 28"/>
                <a:gd name="T26" fmla="*/ 5 w 26"/>
                <a:gd name="T27" fmla="*/ 1 h 28"/>
                <a:gd name="T28" fmla="*/ 1 w 26"/>
                <a:gd name="T29" fmla="*/ 3 h 28"/>
                <a:gd name="T30" fmla="*/ 0 w 26"/>
                <a:gd name="T31" fmla="*/ 7 h 28"/>
                <a:gd name="T32" fmla="*/ 0 w 26"/>
                <a:gd name="T33" fmla="*/ 7 h 28"/>
                <a:gd name="T34" fmla="*/ 3 w 26"/>
                <a:gd name="T35" fmla="*/ 8 h 28"/>
                <a:gd name="T36" fmla="*/ 5 w 26"/>
                <a:gd name="T37" fmla="*/ 12 h 28"/>
                <a:gd name="T38" fmla="*/ 6 w 26"/>
                <a:gd name="T39" fmla="*/ 20 h 28"/>
                <a:gd name="T40" fmla="*/ 6 w 26"/>
                <a:gd name="T41" fmla="*/ 20 h 28"/>
                <a:gd name="T42" fmla="*/ 12 w 26"/>
                <a:gd name="T43" fmla="*/ 22 h 28"/>
                <a:gd name="T44" fmla="*/ 13 w 26"/>
                <a:gd name="T45" fmla="*/ 24 h 28"/>
                <a:gd name="T46" fmla="*/ 13 w 26"/>
                <a:gd name="T47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8">
                  <a:moveTo>
                    <a:pt x="13" y="27"/>
                  </a:moveTo>
                  <a:lnTo>
                    <a:pt x="13" y="27"/>
                  </a:lnTo>
                  <a:lnTo>
                    <a:pt x="22" y="24"/>
                  </a:lnTo>
                  <a:lnTo>
                    <a:pt x="23" y="22"/>
                  </a:lnTo>
                  <a:lnTo>
                    <a:pt x="25" y="18"/>
                  </a:lnTo>
                  <a:lnTo>
                    <a:pt x="23" y="13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3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8"/>
                  </a:lnTo>
                  <a:lnTo>
                    <a:pt x="5" y="12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22"/>
                  </a:lnTo>
                  <a:lnTo>
                    <a:pt x="13" y="24"/>
                  </a:lnTo>
                  <a:lnTo>
                    <a:pt x="13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Freeform 95">
              <a:extLst>
                <a:ext uri="{FF2B5EF4-FFF2-40B4-BE49-F238E27FC236}">
                  <a16:creationId xmlns:a16="http://schemas.microsoft.com/office/drawing/2014/main" id="{1A979094-3E1D-46B8-8346-A9A45C813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6025" y="2944813"/>
              <a:ext cx="7938" cy="7937"/>
            </a:xfrm>
            <a:custGeom>
              <a:avLst/>
              <a:gdLst>
                <a:gd name="T0" fmla="*/ 13 w 21"/>
                <a:gd name="T1" fmla="*/ 21 h 22"/>
                <a:gd name="T2" fmla="*/ 13 w 21"/>
                <a:gd name="T3" fmla="*/ 21 h 22"/>
                <a:gd name="T4" fmla="*/ 15 w 21"/>
                <a:gd name="T5" fmla="*/ 17 h 22"/>
                <a:gd name="T6" fmla="*/ 17 w 21"/>
                <a:gd name="T7" fmla="*/ 14 h 22"/>
                <a:gd name="T8" fmla="*/ 19 w 21"/>
                <a:gd name="T9" fmla="*/ 12 h 22"/>
                <a:gd name="T10" fmla="*/ 20 w 21"/>
                <a:gd name="T11" fmla="*/ 7 h 22"/>
                <a:gd name="T12" fmla="*/ 20 w 21"/>
                <a:gd name="T13" fmla="*/ 7 h 22"/>
                <a:gd name="T14" fmla="*/ 15 w 21"/>
                <a:gd name="T15" fmla="*/ 5 h 22"/>
                <a:gd name="T16" fmla="*/ 13 w 21"/>
                <a:gd name="T17" fmla="*/ 4 h 22"/>
                <a:gd name="T18" fmla="*/ 13 w 21"/>
                <a:gd name="T19" fmla="*/ 0 h 22"/>
                <a:gd name="T20" fmla="*/ 13 w 21"/>
                <a:gd name="T21" fmla="*/ 0 h 22"/>
                <a:gd name="T22" fmla="*/ 0 w 21"/>
                <a:gd name="T23" fmla="*/ 0 h 22"/>
                <a:gd name="T24" fmla="*/ 0 w 21"/>
                <a:gd name="T25" fmla="*/ 0 h 22"/>
                <a:gd name="T26" fmla="*/ 0 w 21"/>
                <a:gd name="T27" fmla="*/ 21 h 22"/>
                <a:gd name="T28" fmla="*/ 0 w 21"/>
                <a:gd name="T29" fmla="*/ 21 h 22"/>
                <a:gd name="T30" fmla="*/ 13 w 21"/>
                <a:gd name="T31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22">
                  <a:moveTo>
                    <a:pt x="13" y="21"/>
                  </a:moveTo>
                  <a:lnTo>
                    <a:pt x="13" y="21"/>
                  </a:lnTo>
                  <a:lnTo>
                    <a:pt x="15" y="17"/>
                  </a:lnTo>
                  <a:lnTo>
                    <a:pt x="17" y="14"/>
                  </a:lnTo>
                  <a:lnTo>
                    <a:pt x="19" y="12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5" y="5"/>
                  </a:lnTo>
                  <a:lnTo>
                    <a:pt x="13" y="4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3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Freeform 96">
              <a:extLst>
                <a:ext uri="{FF2B5EF4-FFF2-40B4-BE49-F238E27FC236}">
                  <a16:creationId xmlns:a16="http://schemas.microsoft.com/office/drawing/2014/main" id="{7D96FC9E-BBB4-4567-9049-B713353F8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6975" y="2967038"/>
              <a:ext cx="20638" cy="19050"/>
            </a:xfrm>
            <a:custGeom>
              <a:avLst/>
              <a:gdLst>
                <a:gd name="T0" fmla="*/ 41 w 56"/>
                <a:gd name="T1" fmla="*/ 13 h 55"/>
                <a:gd name="T2" fmla="*/ 41 w 56"/>
                <a:gd name="T3" fmla="*/ 13 h 55"/>
                <a:gd name="T4" fmla="*/ 36 w 56"/>
                <a:gd name="T5" fmla="*/ 10 h 55"/>
                <a:gd name="T6" fmla="*/ 31 w 56"/>
                <a:gd name="T7" fmla="*/ 6 h 55"/>
                <a:gd name="T8" fmla="*/ 26 w 56"/>
                <a:gd name="T9" fmla="*/ 1 h 55"/>
                <a:gd name="T10" fmla="*/ 21 w 56"/>
                <a:gd name="T11" fmla="*/ 0 h 55"/>
                <a:gd name="T12" fmla="*/ 21 w 56"/>
                <a:gd name="T13" fmla="*/ 0 h 55"/>
                <a:gd name="T14" fmla="*/ 19 w 56"/>
                <a:gd name="T15" fmla="*/ 5 h 55"/>
                <a:gd name="T16" fmla="*/ 17 w 56"/>
                <a:gd name="T17" fmla="*/ 8 h 55"/>
                <a:gd name="T18" fmla="*/ 10 w 56"/>
                <a:gd name="T19" fmla="*/ 13 h 55"/>
                <a:gd name="T20" fmla="*/ 4 w 56"/>
                <a:gd name="T21" fmla="*/ 18 h 55"/>
                <a:gd name="T22" fmla="*/ 2 w 56"/>
                <a:gd name="T23" fmla="*/ 22 h 55"/>
                <a:gd name="T24" fmla="*/ 0 w 56"/>
                <a:gd name="T25" fmla="*/ 27 h 55"/>
                <a:gd name="T26" fmla="*/ 0 w 56"/>
                <a:gd name="T27" fmla="*/ 27 h 55"/>
                <a:gd name="T28" fmla="*/ 5 w 56"/>
                <a:gd name="T29" fmla="*/ 29 h 55"/>
                <a:gd name="T30" fmla="*/ 10 w 56"/>
                <a:gd name="T31" fmla="*/ 34 h 55"/>
                <a:gd name="T32" fmla="*/ 19 w 56"/>
                <a:gd name="T33" fmla="*/ 42 h 55"/>
                <a:gd name="T34" fmla="*/ 22 w 56"/>
                <a:gd name="T35" fmla="*/ 47 h 55"/>
                <a:gd name="T36" fmla="*/ 27 w 56"/>
                <a:gd name="T37" fmla="*/ 51 h 55"/>
                <a:gd name="T38" fmla="*/ 33 w 56"/>
                <a:gd name="T39" fmla="*/ 54 h 55"/>
                <a:gd name="T40" fmla="*/ 41 w 56"/>
                <a:gd name="T41" fmla="*/ 54 h 55"/>
                <a:gd name="T42" fmla="*/ 41 w 56"/>
                <a:gd name="T43" fmla="*/ 54 h 55"/>
                <a:gd name="T44" fmla="*/ 45 w 56"/>
                <a:gd name="T45" fmla="*/ 49 h 55"/>
                <a:gd name="T46" fmla="*/ 48 w 56"/>
                <a:gd name="T47" fmla="*/ 44 h 55"/>
                <a:gd name="T48" fmla="*/ 51 w 56"/>
                <a:gd name="T49" fmla="*/ 41 h 55"/>
                <a:gd name="T50" fmla="*/ 55 w 56"/>
                <a:gd name="T51" fmla="*/ 34 h 55"/>
                <a:gd name="T52" fmla="*/ 55 w 56"/>
                <a:gd name="T53" fmla="*/ 34 h 55"/>
                <a:gd name="T54" fmla="*/ 55 w 56"/>
                <a:gd name="T55" fmla="*/ 27 h 55"/>
                <a:gd name="T56" fmla="*/ 55 w 56"/>
                <a:gd name="T57" fmla="*/ 27 h 55"/>
                <a:gd name="T58" fmla="*/ 53 w 56"/>
                <a:gd name="T59" fmla="*/ 25 h 55"/>
                <a:gd name="T60" fmla="*/ 51 w 56"/>
                <a:gd name="T61" fmla="*/ 23 h 55"/>
                <a:gd name="T62" fmla="*/ 48 w 56"/>
                <a:gd name="T63" fmla="*/ 20 h 55"/>
                <a:gd name="T64" fmla="*/ 43 w 56"/>
                <a:gd name="T65" fmla="*/ 18 h 55"/>
                <a:gd name="T66" fmla="*/ 41 w 56"/>
                <a:gd name="T67" fmla="*/ 17 h 55"/>
                <a:gd name="T68" fmla="*/ 41 w 56"/>
                <a:gd name="T69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55">
                  <a:moveTo>
                    <a:pt x="41" y="13"/>
                  </a:moveTo>
                  <a:lnTo>
                    <a:pt x="41" y="13"/>
                  </a:lnTo>
                  <a:lnTo>
                    <a:pt x="36" y="10"/>
                  </a:lnTo>
                  <a:lnTo>
                    <a:pt x="31" y="6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9" y="5"/>
                  </a:lnTo>
                  <a:lnTo>
                    <a:pt x="17" y="8"/>
                  </a:lnTo>
                  <a:lnTo>
                    <a:pt x="10" y="13"/>
                  </a:lnTo>
                  <a:lnTo>
                    <a:pt x="4" y="18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10" y="34"/>
                  </a:lnTo>
                  <a:lnTo>
                    <a:pt x="19" y="42"/>
                  </a:lnTo>
                  <a:lnTo>
                    <a:pt x="22" y="47"/>
                  </a:lnTo>
                  <a:lnTo>
                    <a:pt x="27" y="51"/>
                  </a:lnTo>
                  <a:lnTo>
                    <a:pt x="33" y="54"/>
                  </a:lnTo>
                  <a:lnTo>
                    <a:pt x="41" y="54"/>
                  </a:lnTo>
                  <a:lnTo>
                    <a:pt x="41" y="54"/>
                  </a:lnTo>
                  <a:lnTo>
                    <a:pt x="45" y="49"/>
                  </a:lnTo>
                  <a:lnTo>
                    <a:pt x="48" y="44"/>
                  </a:lnTo>
                  <a:lnTo>
                    <a:pt x="51" y="41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3" y="25"/>
                  </a:lnTo>
                  <a:lnTo>
                    <a:pt x="51" y="23"/>
                  </a:lnTo>
                  <a:lnTo>
                    <a:pt x="48" y="20"/>
                  </a:lnTo>
                  <a:lnTo>
                    <a:pt x="43" y="18"/>
                  </a:lnTo>
                  <a:lnTo>
                    <a:pt x="41" y="17"/>
                  </a:lnTo>
                  <a:lnTo>
                    <a:pt x="41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B5C1E7CC-3AFD-4797-A657-BD50C3D0FB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288" y="2930525"/>
              <a:ext cx="7937" cy="7938"/>
            </a:xfrm>
            <a:custGeom>
              <a:avLst/>
              <a:gdLst>
                <a:gd name="T0" fmla="*/ 0 w 22"/>
                <a:gd name="T1" fmla="*/ 14 h 22"/>
                <a:gd name="T2" fmla="*/ 0 w 22"/>
                <a:gd name="T3" fmla="*/ 14 h 22"/>
                <a:gd name="T4" fmla="*/ 2 w 22"/>
                <a:gd name="T5" fmla="*/ 14 h 22"/>
                <a:gd name="T6" fmla="*/ 5 w 22"/>
                <a:gd name="T7" fmla="*/ 17 h 22"/>
                <a:gd name="T8" fmla="*/ 7 w 22"/>
                <a:gd name="T9" fmla="*/ 19 h 22"/>
                <a:gd name="T10" fmla="*/ 7 w 22"/>
                <a:gd name="T11" fmla="*/ 21 h 22"/>
                <a:gd name="T12" fmla="*/ 7 w 22"/>
                <a:gd name="T13" fmla="*/ 21 h 22"/>
                <a:gd name="T14" fmla="*/ 7 w 22"/>
                <a:gd name="T15" fmla="*/ 21 h 22"/>
                <a:gd name="T16" fmla="*/ 10 w 22"/>
                <a:gd name="T17" fmla="*/ 21 h 22"/>
                <a:gd name="T18" fmla="*/ 12 w 22"/>
                <a:gd name="T19" fmla="*/ 19 h 22"/>
                <a:gd name="T20" fmla="*/ 12 w 22"/>
                <a:gd name="T21" fmla="*/ 16 h 22"/>
                <a:gd name="T22" fmla="*/ 14 w 22"/>
                <a:gd name="T23" fmla="*/ 14 h 22"/>
                <a:gd name="T24" fmla="*/ 14 w 22"/>
                <a:gd name="T25" fmla="*/ 14 h 22"/>
                <a:gd name="T26" fmla="*/ 17 w 22"/>
                <a:gd name="T27" fmla="*/ 14 h 22"/>
                <a:gd name="T28" fmla="*/ 21 w 22"/>
                <a:gd name="T29" fmla="*/ 14 h 22"/>
                <a:gd name="T30" fmla="*/ 21 w 22"/>
                <a:gd name="T31" fmla="*/ 14 h 22"/>
                <a:gd name="T32" fmla="*/ 21 w 22"/>
                <a:gd name="T33" fmla="*/ 9 h 22"/>
                <a:gd name="T34" fmla="*/ 19 w 22"/>
                <a:gd name="T35" fmla="*/ 4 h 22"/>
                <a:gd name="T36" fmla="*/ 14 w 22"/>
                <a:gd name="T37" fmla="*/ 0 h 22"/>
                <a:gd name="T38" fmla="*/ 10 w 22"/>
                <a:gd name="T39" fmla="*/ 0 h 22"/>
                <a:gd name="T40" fmla="*/ 7 w 22"/>
                <a:gd name="T41" fmla="*/ 0 h 22"/>
                <a:gd name="T42" fmla="*/ 7 w 22"/>
                <a:gd name="T43" fmla="*/ 0 h 22"/>
                <a:gd name="T44" fmla="*/ 7 w 22"/>
                <a:gd name="T45" fmla="*/ 4 h 22"/>
                <a:gd name="T46" fmla="*/ 3 w 22"/>
                <a:gd name="T47" fmla="*/ 7 h 22"/>
                <a:gd name="T48" fmla="*/ 2 w 22"/>
                <a:gd name="T49" fmla="*/ 10 h 22"/>
                <a:gd name="T50" fmla="*/ 0 w 22"/>
                <a:gd name="T51" fmla="*/ 1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2">
                  <a:moveTo>
                    <a:pt x="0" y="14"/>
                  </a:moveTo>
                  <a:lnTo>
                    <a:pt x="0" y="14"/>
                  </a:lnTo>
                  <a:lnTo>
                    <a:pt x="2" y="14"/>
                  </a:lnTo>
                  <a:lnTo>
                    <a:pt x="5" y="17"/>
                  </a:lnTo>
                  <a:lnTo>
                    <a:pt x="7" y="19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2" y="19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7" y="14"/>
                  </a:lnTo>
                  <a:lnTo>
                    <a:pt x="21" y="14"/>
                  </a:lnTo>
                  <a:lnTo>
                    <a:pt x="21" y="14"/>
                  </a:lnTo>
                  <a:lnTo>
                    <a:pt x="21" y="9"/>
                  </a:lnTo>
                  <a:lnTo>
                    <a:pt x="19" y="4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3" y="7"/>
                  </a:lnTo>
                  <a:lnTo>
                    <a:pt x="2" y="10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Freeform 98">
              <a:extLst>
                <a:ext uri="{FF2B5EF4-FFF2-40B4-BE49-F238E27FC236}">
                  <a16:creationId xmlns:a16="http://schemas.microsoft.com/office/drawing/2014/main" id="{5C6CEF99-9E99-4868-B3F6-34A0007EF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8" y="2921000"/>
              <a:ext cx="47625" cy="60325"/>
            </a:xfrm>
            <a:custGeom>
              <a:avLst/>
              <a:gdLst>
                <a:gd name="T0" fmla="*/ 82 w 131"/>
                <a:gd name="T1" fmla="*/ 123 h 166"/>
                <a:gd name="T2" fmla="*/ 80 w 131"/>
                <a:gd name="T3" fmla="*/ 107 h 166"/>
                <a:gd name="T4" fmla="*/ 75 w 131"/>
                <a:gd name="T5" fmla="*/ 95 h 166"/>
                <a:gd name="T6" fmla="*/ 72 w 131"/>
                <a:gd name="T7" fmla="*/ 94 h 166"/>
                <a:gd name="T8" fmla="*/ 68 w 131"/>
                <a:gd name="T9" fmla="*/ 85 h 166"/>
                <a:gd name="T10" fmla="*/ 72 w 131"/>
                <a:gd name="T11" fmla="*/ 77 h 166"/>
                <a:gd name="T12" fmla="*/ 75 w 131"/>
                <a:gd name="T13" fmla="*/ 75 h 166"/>
                <a:gd name="T14" fmla="*/ 82 w 131"/>
                <a:gd name="T15" fmla="*/ 82 h 166"/>
                <a:gd name="T16" fmla="*/ 85 w 131"/>
                <a:gd name="T17" fmla="*/ 99 h 166"/>
                <a:gd name="T18" fmla="*/ 91 w 131"/>
                <a:gd name="T19" fmla="*/ 107 h 166"/>
                <a:gd name="T20" fmla="*/ 96 w 131"/>
                <a:gd name="T21" fmla="*/ 109 h 166"/>
                <a:gd name="T22" fmla="*/ 104 w 131"/>
                <a:gd name="T23" fmla="*/ 97 h 166"/>
                <a:gd name="T24" fmla="*/ 123 w 131"/>
                <a:gd name="T25" fmla="*/ 95 h 166"/>
                <a:gd name="T26" fmla="*/ 123 w 131"/>
                <a:gd name="T27" fmla="*/ 78 h 166"/>
                <a:gd name="T28" fmla="*/ 126 w 131"/>
                <a:gd name="T29" fmla="*/ 70 h 166"/>
                <a:gd name="T30" fmla="*/ 130 w 131"/>
                <a:gd name="T31" fmla="*/ 41 h 166"/>
                <a:gd name="T32" fmla="*/ 121 w 131"/>
                <a:gd name="T33" fmla="*/ 36 h 166"/>
                <a:gd name="T34" fmla="*/ 116 w 131"/>
                <a:gd name="T35" fmla="*/ 27 h 166"/>
                <a:gd name="T36" fmla="*/ 109 w 131"/>
                <a:gd name="T37" fmla="*/ 27 h 166"/>
                <a:gd name="T38" fmla="*/ 97 w 131"/>
                <a:gd name="T39" fmla="*/ 25 h 166"/>
                <a:gd name="T40" fmla="*/ 96 w 131"/>
                <a:gd name="T41" fmla="*/ 20 h 166"/>
                <a:gd name="T42" fmla="*/ 73 w 131"/>
                <a:gd name="T43" fmla="*/ 15 h 166"/>
                <a:gd name="T44" fmla="*/ 55 w 131"/>
                <a:gd name="T45" fmla="*/ 7 h 166"/>
                <a:gd name="T46" fmla="*/ 53 w 131"/>
                <a:gd name="T47" fmla="*/ 2 h 166"/>
                <a:gd name="T48" fmla="*/ 48 w 131"/>
                <a:gd name="T49" fmla="*/ 0 h 166"/>
                <a:gd name="T50" fmla="*/ 36 w 131"/>
                <a:gd name="T51" fmla="*/ 2 h 166"/>
                <a:gd name="T52" fmla="*/ 29 w 131"/>
                <a:gd name="T53" fmla="*/ 8 h 166"/>
                <a:gd name="T54" fmla="*/ 21 w 131"/>
                <a:gd name="T55" fmla="*/ 14 h 166"/>
                <a:gd name="T56" fmla="*/ 7 w 131"/>
                <a:gd name="T57" fmla="*/ 14 h 166"/>
                <a:gd name="T58" fmla="*/ 7 w 131"/>
                <a:gd name="T59" fmla="*/ 24 h 166"/>
                <a:gd name="T60" fmla="*/ 10 w 131"/>
                <a:gd name="T61" fmla="*/ 31 h 166"/>
                <a:gd name="T62" fmla="*/ 17 w 131"/>
                <a:gd name="T63" fmla="*/ 34 h 166"/>
                <a:gd name="T64" fmla="*/ 27 w 131"/>
                <a:gd name="T65" fmla="*/ 34 h 166"/>
                <a:gd name="T66" fmla="*/ 33 w 131"/>
                <a:gd name="T67" fmla="*/ 39 h 166"/>
                <a:gd name="T68" fmla="*/ 41 w 131"/>
                <a:gd name="T69" fmla="*/ 55 h 166"/>
                <a:gd name="T70" fmla="*/ 39 w 131"/>
                <a:gd name="T71" fmla="*/ 56 h 166"/>
                <a:gd name="T72" fmla="*/ 34 w 131"/>
                <a:gd name="T73" fmla="*/ 61 h 166"/>
                <a:gd name="T74" fmla="*/ 27 w 131"/>
                <a:gd name="T75" fmla="*/ 65 h 166"/>
                <a:gd name="T76" fmla="*/ 7 w 131"/>
                <a:gd name="T77" fmla="*/ 68 h 166"/>
                <a:gd name="T78" fmla="*/ 7 w 131"/>
                <a:gd name="T79" fmla="*/ 73 h 166"/>
                <a:gd name="T80" fmla="*/ 4 w 131"/>
                <a:gd name="T81" fmla="*/ 80 h 166"/>
                <a:gd name="T82" fmla="*/ 0 w 131"/>
                <a:gd name="T83" fmla="*/ 82 h 166"/>
                <a:gd name="T84" fmla="*/ 0 w 131"/>
                <a:gd name="T85" fmla="*/ 95 h 166"/>
                <a:gd name="T86" fmla="*/ 9 w 131"/>
                <a:gd name="T87" fmla="*/ 114 h 166"/>
                <a:gd name="T88" fmla="*/ 14 w 131"/>
                <a:gd name="T89" fmla="*/ 123 h 166"/>
                <a:gd name="T90" fmla="*/ 12 w 131"/>
                <a:gd name="T91" fmla="*/ 135 h 166"/>
                <a:gd name="T92" fmla="*/ 17 w 131"/>
                <a:gd name="T93" fmla="*/ 143 h 166"/>
                <a:gd name="T94" fmla="*/ 19 w 131"/>
                <a:gd name="T95" fmla="*/ 145 h 166"/>
                <a:gd name="T96" fmla="*/ 19 w 131"/>
                <a:gd name="T97" fmla="*/ 148 h 166"/>
                <a:gd name="T98" fmla="*/ 27 w 131"/>
                <a:gd name="T99" fmla="*/ 159 h 166"/>
                <a:gd name="T100" fmla="*/ 29 w 131"/>
                <a:gd name="T101" fmla="*/ 162 h 166"/>
                <a:gd name="T102" fmla="*/ 34 w 131"/>
                <a:gd name="T103" fmla="*/ 164 h 166"/>
                <a:gd name="T104" fmla="*/ 46 w 131"/>
                <a:gd name="T105" fmla="*/ 162 h 166"/>
                <a:gd name="T106" fmla="*/ 58 w 131"/>
                <a:gd name="T107" fmla="*/ 157 h 166"/>
                <a:gd name="T108" fmla="*/ 63 w 131"/>
                <a:gd name="T109" fmla="*/ 157 h 166"/>
                <a:gd name="T110" fmla="*/ 67 w 131"/>
                <a:gd name="T111" fmla="*/ 157 h 166"/>
                <a:gd name="T112" fmla="*/ 68 w 131"/>
                <a:gd name="T113" fmla="*/ 157 h 166"/>
                <a:gd name="T114" fmla="*/ 68 w 131"/>
                <a:gd name="T115" fmla="*/ 145 h 166"/>
                <a:gd name="T116" fmla="*/ 75 w 131"/>
                <a:gd name="T117" fmla="*/ 140 h 166"/>
                <a:gd name="T118" fmla="*/ 82 w 131"/>
                <a:gd name="T119" fmla="*/ 135 h 166"/>
                <a:gd name="T120" fmla="*/ 82 w 131"/>
                <a:gd name="T121" fmla="*/ 123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1" h="166">
                  <a:moveTo>
                    <a:pt x="82" y="123"/>
                  </a:moveTo>
                  <a:lnTo>
                    <a:pt x="82" y="123"/>
                  </a:lnTo>
                  <a:lnTo>
                    <a:pt x="82" y="114"/>
                  </a:lnTo>
                  <a:lnTo>
                    <a:pt x="80" y="107"/>
                  </a:lnTo>
                  <a:lnTo>
                    <a:pt x="77" y="102"/>
                  </a:lnTo>
                  <a:lnTo>
                    <a:pt x="75" y="95"/>
                  </a:lnTo>
                  <a:lnTo>
                    <a:pt x="75" y="95"/>
                  </a:lnTo>
                  <a:lnTo>
                    <a:pt x="72" y="94"/>
                  </a:lnTo>
                  <a:lnTo>
                    <a:pt x="70" y="92"/>
                  </a:lnTo>
                  <a:lnTo>
                    <a:pt x="68" y="85"/>
                  </a:lnTo>
                  <a:lnTo>
                    <a:pt x="70" y="78"/>
                  </a:lnTo>
                  <a:lnTo>
                    <a:pt x="72" y="77"/>
                  </a:lnTo>
                  <a:lnTo>
                    <a:pt x="75" y="75"/>
                  </a:lnTo>
                  <a:lnTo>
                    <a:pt x="75" y="75"/>
                  </a:lnTo>
                  <a:lnTo>
                    <a:pt x="79" y="78"/>
                  </a:lnTo>
                  <a:lnTo>
                    <a:pt x="82" y="82"/>
                  </a:lnTo>
                  <a:lnTo>
                    <a:pt x="84" y="94"/>
                  </a:lnTo>
                  <a:lnTo>
                    <a:pt x="85" y="99"/>
                  </a:lnTo>
                  <a:lnTo>
                    <a:pt x="87" y="104"/>
                  </a:lnTo>
                  <a:lnTo>
                    <a:pt x="91" y="107"/>
                  </a:lnTo>
                  <a:lnTo>
                    <a:pt x="96" y="109"/>
                  </a:lnTo>
                  <a:lnTo>
                    <a:pt x="96" y="109"/>
                  </a:lnTo>
                  <a:lnTo>
                    <a:pt x="99" y="102"/>
                  </a:lnTo>
                  <a:lnTo>
                    <a:pt x="104" y="97"/>
                  </a:lnTo>
                  <a:lnTo>
                    <a:pt x="113" y="95"/>
                  </a:lnTo>
                  <a:lnTo>
                    <a:pt x="123" y="95"/>
                  </a:lnTo>
                  <a:lnTo>
                    <a:pt x="123" y="95"/>
                  </a:lnTo>
                  <a:lnTo>
                    <a:pt x="123" y="78"/>
                  </a:lnTo>
                  <a:lnTo>
                    <a:pt x="125" y="72"/>
                  </a:lnTo>
                  <a:lnTo>
                    <a:pt x="126" y="70"/>
                  </a:lnTo>
                  <a:lnTo>
                    <a:pt x="130" y="68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1" y="36"/>
                  </a:lnTo>
                  <a:lnTo>
                    <a:pt x="118" y="32"/>
                  </a:lnTo>
                  <a:lnTo>
                    <a:pt x="116" y="27"/>
                  </a:lnTo>
                  <a:lnTo>
                    <a:pt x="116" y="27"/>
                  </a:lnTo>
                  <a:lnTo>
                    <a:pt x="109" y="27"/>
                  </a:lnTo>
                  <a:lnTo>
                    <a:pt x="102" y="27"/>
                  </a:lnTo>
                  <a:lnTo>
                    <a:pt x="97" y="25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84" y="19"/>
                  </a:lnTo>
                  <a:lnTo>
                    <a:pt x="73" y="15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5" y="3"/>
                  </a:lnTo>
                  <a:lnTo>
                    <a:pt x="53" y="2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36" y="2"/>
                  </a:lnTo>
                  <a:lnTo>
                    <a:pt x="33" y="5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1" y="14"/>
                  </a:lnTo>
                  <a:lnTo>
                    <a:pt x="16" y="15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24"/>
                  </a:lnTo>
                  <a:lnTo>
                    <a:pt x="9" y="27"/>
                  </a:lnTo>
                  <a:lnTo>
                    <a:pt x="10" y="31"/>
                  </a:lnTo>
                  <a:lnTo>
                    <a:pt x="14" y="32"/>
                  </a:lnTo>
                  <a:lnTo>
                    <a:pt x="17" y="34"/>
                  </a:lnTo>
                  <a:lnTo>
                    <a:pt x="27" y="34"/>
                  </a:lnTo>
                  <a:lnTo>
                    <a:pt x="27" y="34"/>
                  </a:lnTo>
                  <a:lnTo>
                    <a:pt x="29" y="37"/>
                  </a:lnTo>
                  <a:lnTo>
                    <a:pt x="33" y="39"/>
                  </a:lnTo>
                  <a:lnTo>
                    <a:pt x="41" y="41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39" y="56"/>
                  </a:lnTo>
                  <a:lnTo>
                    <a:pt x="38" y="58"/>
                  </a:lnTo>
                  <a:lnTo>
                    <a:pt x="34" y="61"/>
                  </a:lnTo>
                  <a:lnTo>
                    <a:pt x="29" y="63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7" y="68"/>
                  </a:lnTo>
                  <a:lnTo>
                    <a:pt x="7" y="68"/>
                  </a:lnTo>
                  <a:lnTo>
                    <a:pt x="7" y="73"/>
                  </a:lnTo>
                  <a:lnTo>
                    <a:pt x="5" y="77"/>
                  </a:lnTo>
                  <a:lnTo>
                    <a:pt x="4" y="80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89"/>
                  </a:lnTo>
                  <a:lnTo>
                    <a:pt x="0" y="95"/>
                  </a:lnTo>
                  <a:lnTo>
                    <a:pt x="4" y="106"/>
                  </a:lnTo>
                  <a:lnTo>
                    <a:pt x="9" y="114"/>
                  </a:lnTo>
                  <a:lnTo>
                    <a:pt x="14" y="123"/>
                  </a:lnTo>
                  <a:lnTo>
                    <a:pt x="14" y="123"/>
                  </a:lnTo>
                  <a:lnTo>
                    <a:pt x="12" y="130"/>
                  </a:lnTo>
                  <a:lnTo>
                    <a:pt x="12" y="135"/>
                  </a:lnTo>
                  <a:lnTo>
                    <a:pt x="16" y="140"/>
                  </a:lnTo>
                  <a:lnTo>
                    <a:pt x="17" y="143"/>
                  </a:lnTo>
                  <a:lnTo>
                    <a:pt x="17" y="143"/>
                  </a:lnTo>
                  <a:lnTo>
                    <a:pt x="19" y="145"/>
                  </a:lnTo>
                  <a:lnTo>
                    <a:pt x="19" y="145"/>
                  </a:lnTo>
                  <a:lnTo>
                    <a:pt x="19" y="148"/>
                  </a:lnTo>
                  <a:lnTo>
                    <a:pt x="21" y="152"/>
                  </a:lnTo>
                  <a:lnTo>
                    <a:pt x="27" y="159"/>
                  </a:lnTo>
                  <a:lnTo>
                    <a:pt x="27" y="159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4" y="164"/>
                  </a:lnTo>
                  <a:lnTo>
                    <a:pt x="38" y="165"/>
                  </a:lnTo>
                  <a:lnTo>
                    <a:pt x="46" y="162"/>
                  </a:lnTo>
                  <a:lnTo>
                    <a:pt x="55" y="159"/>
                  </a:lnTo>
                  <a:lnTo>
                    <a:pt x="58" y="157"/>
                  </a:lnTo>
                  <a:lnTo>
                    <a:pt x="63" y="157"/>
                  </a:lnTo>
                  <a:lnTo>
                    <a:pt x="63" y="157"/>
                  </a:lnTo>
                  <a:lnTo>
                    <a:pt x="67" y="157"/>
                  </a:lnTo>
                  <a:lnTo>
                    <a:pt x="67" y="157"/>
                  </a:lnTo>
                  <a:lnTo>
                    <a:pt x="68" y="157"/>
                  </a:lnTo>
                  <a:lnTo>
                    <a:pt x="68" y="157"/>
                  </a:lnTo>
                  <a:lnTo>
                    <a:pt x="68" y="150"/>
                  </a:lnTo>
                  <a:lnTo>
                    <a:pt x="68" y="145"/>
                  </a:lnTo>
                  <a:lnTo>
                    <a:pt x="72" y="143"/>
                  </a:lnTo>
                  <a:lnTo>
                    <a:pt x="75" y="140"/>
                  </a:lnTo>
                  <a:lnTo>
                    <a:pt x="79" y="138"/>
                  </a:lnTo>
                  <a:lnTo>
                    <a:pt x="82" y="135"/>
                  </a:lnTo>
                  <a:lnTo>
                    <a:pt x="82" y="130"/>
                  </a:lnTo>
                  <a:lnTo>
                    <a:pt x="82" y="1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Freeform 99">
              <a:extLst>
                <a:ext uri="{FF2B5EF4-FFF2-40B4-BE49-F238E27FC236}">
                  <a16:creationId xmlns:a16="http://schemas.microsoft.com/office/drawing/2014/main" id="{3EB39EDC-17D9-40CD-A1FB-CDE99FDD9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2850" y="2924175"/>
              <a:ext cx="7938" cy="6350"/>
            </a:xfrm>
            <a:custGeom>
              <a:avLst/>
              <a:gdLst>
                <a:gd name="T0" fmla="*/ 0 w 20"/>
                <a:gd name="T1" fmla="*/ 0 h 18"/>
                <a:gd name="T2" fmla="*/ 0 w 20"/>
                <a:gd name="T3" fmla="*/ 0 h 18"/>
                <a:gd name="T4" fmla="*/ 0 w 20"/>
                <a:gd name="T5" fmla="*/ 4 h 18"/>
                <a:gd name="T6" fmla="*/ 0 w 20"/>
                <a:gd name="T7" fmla="*/ 4 h 18"/>
                <a:gd name="T8" fmla="*/ 4 w 20"/>
                <a:gd name="T9" fmla="*/ 9 h 18"/>
                <a:gd name="T10" fmla="*/ 7 w 20"/>
                <a:gd name="T11" fmla="*/ 14 h 18"/>
                <a:gd name="T12" fmla="*/ 12 w 20"/>
                <a:gd name="T13" fmla="*/ 17 h 18"/>
                <a:gd name="T14" fmla="*/ 14 w 20"/>
                <a:gd name="T15" fmla="*/ 17 h 18"/>
                <a:gd name="T16" fmla="*/ 17 w 20"/>
                <a:gd name="T17" fmla="*/ 15 h 18"/>
                <a:gd name="T18" fmla="*/ 17 w 20"/>
                <a:gd name="T19" fmla="*/ 15 h 18"/>
                <a:gd name="T20" fmla="*/ 19 w 20"/>
                <a:gd name="T21" fmla="*/ 10 h 18"/>
                <a:gd name="T22" fmla="*/ 17 w 20"/>
                <a:gd name="T23" fmla="*/ 5 h 18"/>
                <a:gd name="T24" fmla="*/ 16 w 20"/>
                <a:gd name="T25" fmla="*/ 4 h 18"/>
                <a:gd name="T26" fmla="*/ 12 w 20"/>
                <a:gd name="T27" fmla="*/ 2 h 18"/>
                <a:gd name="T28" fmla="*/ 5 w 20"/>
                <a:gd name="T29" fmla="*/ 2 h 18"/>
                <a:gd name="T30" fmla="*/ 0 w 20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18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9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17" y="5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5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Freeform 100">
              <a:extLst>
                <a:ext uri="{FF2B5EF4-FFF2-40B4-BE49-F238E27FC236}">
                  <a16:creationId xmlns:a16="http://schemas.microsoft.com/office/drawing/2014/main" id="{EB9B3F6A-8D21-4BBA-BC9E-631A1762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2375" y="2925763"/>
              <a:ext cx="4763" cy="6350"/>
            </a:xfrm>
            <a:custGeom>
              <a:avLst/>
              <a:gdLst>
                <a:gd name="T0" fmla="*/ 5 w 15"/>
                <a:gd name="T1" fmla="*/ 0 h 19"/>
                <a:gd name="T2" fmla="*/ 5 w 15"/>
                <a:gd name="T3" fmla="*/ 0 h 19"/>
                <a:gd name="T4" fmla="*/ 2 w 15"/>
                <a:gd name="T5" fmla="*/ 0 h 19"/>
                <a:gd name="T6" fmla="*/ 2 w 15"/>
                <a:gd name="T7" fmla="*/ 0 h 19"/>
                <a:gd name="T8" fmla="*/ 0 w 15"/>
                <a:gd name="T9" fmla="*/ 5 h 19"/>
                <a:gd name="T10" fmla="*/ 2 w 15"/>
                <a:gd name="T11" fmla="*/ 11 h 19"/>
                <a:gd name="T12" fmla="*/ 4 w 15"/>
                <a:gd name="T13" fmla="*/ 15 h 19"/>
                <a:gd name="T14" fmla="*/ 5 w 15"/>
                <a:gd name="T15" fmla="*/ 17 h 19"/>
                <a:gd name="T16" fmla="*/ 9 w 15"/>
                <a:gd name="T17" fmla="*/ 18 h 19"/>
                <a:gd name="T18" fmla="*/ 14 w 15"/>
                <a:gd name="T19" fmla="*/ 18 h 19"/>
                <a:gd name="T20" fmla="*/ 14 w 15"/>
                <a:gd name="T21" fmla="*/ 18 h 19"/>
                <a:gd name="T22" fmla="*/ 12 w 15"/>
                <a:gd name="T23" fmla="*/ 17 h 19"/>
                <a:gd name="T24" fmla="*/ 12 w 15"/>
                <a:gd name="T25" fmla="*/ 13 h 19"/>
                <a:gd name="T26" fmla="*/ 12 w 15"/>
                <a:gd name="T27" fmla="*/ 6 h 19"/>
                <a:gd name="T28" fmla="*/ 12 w 15"/>
                <a:gd name="T29" fmla="*/ 3 h 19"/>
                <a:gd name="T30" fmla="*/ 12 w 15"/>
                <a:gd name="T31" fmla="*/ 1 h 19"/>
                <a:gd name="T32" fmla="*/ 10 w 15"/>
                <a:gd name="T33" fmla="*/ 0 h 19"/>
                <a:gd name="T34" fmla="*/ 5 w 15"/>
                <a:gd name="T3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19">
                  <a:moveTo>
                    <a:pt x="5" y="0"/>
                  </a:moveTo>
                  <a:lnTo>
                    <a:pt x="5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5"/>
                  </a:lnTo>
                  <a:lnTo>
                    <a:pt x="2" y="11"/>
                  </a:lnTo>
                  <a:lnTo>
                    <a:pt x="4" y="15"/>
                  </a:lnTo>
                  <a:lnTo>
                    <a:pt x="5" y="17"/>
                  </a:lnTo>
                  <a:lnTo>
                    <a:pt x="9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7"/>
                  </a:lnTo>
                  <a:lnTo>
                    <a:pt x="12" y="13"/>
                  </a:lnTo>
                  <a:lnTo>
                    <a:pt x="12" y="6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5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Freeform 101">
              <a:extLst>
                <a:ext uri="{FF2B5EF4-FFF2-40B4-BE49-F238E27FC236}">
                  <a16:creationId xmlns:a16="http://schemas.microsoft.com/office/drawing/2014/main" id="{B345845E-13F5-497F-822F-73DD99BAE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949575"/>
              <a:ext cx="7938" cy="9525"/>
            </a:xfrm>
            <a:custGeom>
              <a:avLst/>
              <a:gdLst>
                <a:gd name="T0" fmla="*/ 0 w 23"/>
                <a:gd name="T1" fmla="*/ 20 h 28"/>
                <a:gd name="T2" fmla="*/ 0 w 23"/>
                <a:gd name="T3" fmla="*/ 20 h 28"/>
                <a:gd name="T4" fmla="*/ 0 w 23"/>
                <a:gd name="T5" fmla="*/ 27 h 28"/>
                <a:gd name="T6" fmla="*/ 0 w 23"/>
                <a:gd name="T7" fmla="*/ 27 h 28"/>
                <a:gd name="T8" fmla="*/ 8 w 23"/>
                <a:gd name="T9" fmla="*/ 24 h 28"/>
                <a:gd name="T10" fmla="*/ 15 w 23"/>
                <a:gd name="T11" fmla="*/ 20 h 28"/>
                <a:gd name="T12" fmla="*/ 19 w 23"/>
                <a:gd name="T13" fmla="*/ 17 h 28"/>
                <a:gd name="T14" fmla="*/ 20 w 23"/>
                <a:gd name="T15" fmla="*/ 12 h 28"/>
                <a:gd name="T16" fmla="*/ 22 w 23"/>
                <a:gd name="T17" fmla="*/ 7 h 28"/>
                <a:gd name="T18" fmla="*/ 20 w 23"/>
                <a:gd name="T19" fmla="*/ 0 h 28"/>
                <a:gd name="T20" fmla="*/ 20 w 23"/>
                <a:gd name="T21" fmla="*/ 0 h 28"/>
                <a:gd name="T22" fmla="*/ 15 w 23"/>
                <a:gd name="T23" fmla="*/ 0 h 28"/>
                <a:gd name="T24" fmla="*/ 10 w 23"/>
                <a:gd name="T25" fmla="*/ 0 h 28"/>
                <a:gd name="T26" fmla="*/ 8 w 23"/>
                <a:gd name="T27" fmla="*/ 3 h 28"/>
                <a:gd name="T28" fmla="*/ 5 w 23"/>
                <a:gd name="T29" fmla="*/ 7 h 28"/>
                <a:gd name="T30" fmla="*/ 3 w 23"/>
                <a:gd name="T31" fmla="*/ 13 h 28"/>
                <a:gd name="T32" fmla="*/ 2 w 23"/>
                <a:gd name="T33" fmla="*/ 17 h 28"/>
                <a:gd name="T34" fmla="*/ 0 w 23"/>
                <a:gd name="T3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8">
                  <a:moveTo>
                    <a:pt x="0" y="20"/>
                  </a:moveTo>
                  <a:lnTo>
                    <a:pt x="0" y="2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24"/>
                  </a:lnTo>
                  <a:lnTo>
                    <a:pt x="15" y="20"/>
                  </a:lnTo>
                  <a:lnTo>
                    <a:pt x="19" y="17"/>
                  </a:lnTo>
                  <a:lnTo>
                    <a:pt x="20" y="12"/>
                  </a:lnTo>
                  <a:lnTo>
                    <a:pt x="22" y="7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5" y="0"/>
                  </a:lnTo>
                  <a:lnTo>
                    <a:pt x="10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Freeform 102">
              <a:extLst>
                <a:ext uri="{FF2B5EF4-FFF2-40B4-BE49-F238E27FC236}">
                  <a16:creationId xmlns:a16="http://schemas.microsoft.com/office/drawing/2014/main" id="{02665AD0-61F4-405B-BDF2-449D93B8F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2949575"/>
              <a:ext cx="6350" cy="7938"/>
            </a:xfrm>
            <a:custGeom>
              <a:avLst/>
              <a:gdLst>
                <a:gd name="T0" fmla="*/ 0 w 18"/>
                <a:gd name="T1" fmla="*/ 0 h 22"/>
                <a:gd name="T2" fmla="*/ 0 w 18"/>
                <a:gd name="T3" fmla="*/ 0 h 22"/>
                <a:gd name="T4" fmla="*/ 0 w 18"/>
                <a:gd name="T5" fmla="*/ 4 h 22"/>
                <a:gd name="T6" fmla="*/ 0 w 18"/>
                <a:gd name="T7" fmla="*/ 4 h 22"/>
                <a:gd name="T8" fmla="*/ 0 w 18"/>
                <a:gd name="T9" fmla="*/ 10 h 22"/>
                <a:gd name="T10" fmla="*/ 2 w 18"/>
                <a:gd name="T11" fmla="*/ 17 h 22"/>
                <a:gd name="T12" fmla="*/ 9 w 18"/>
                <a:gd name="T13" fmla="*/ 21 h 22"/>
                <a:gd name="T14" fmla="*/ 17 w 18"/>
                <a:gd name="T15" fmla="*/ 21 h 22"/>
                <a:gd name="T16" fmla="*/ 17 w 18"/>
                <a:gd name="T17" fmla="*/ 21 h 22"/>
                <a:gd name="T18" fmla="*/ 17 w 18"/>
                <a:gd name="T19" fmla="*/ 15 h 22"/>
                <a:gd name="T20" fmla="*/ 15 w 18"/>
                <a:gd name="T21" fmla="*/ 9 h 22"/>
                <a:gd name="T22" fmla="*/ 14 w 18"/>
                <a:gd name="T23" fmla="*/ 5 h 22"/>
                <a:gd name="T24" fmla="*/ 10 w 18"/>
                <a:gd name="T25" fmla="*/ 4 h 22"/>
                <a:gd name="T26" fmla="*/ 7 w 18"/>
                <a:gd name="T27" fmla="*/ 2 h 22"/>
                <a:gd name="T28" fmla="*/ 0 w 18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22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10"/>
                  </a:lnTo>
                  <a:lnTo>
                    <a:pt x="2" y="17"/>
                  </a:lnTo>
                  <a:lnTo>
                    <a:pt x="9" y="21"/>
                  </a:lnTo>
                  <a:lnTo>
                    <a:pt x="17" y="21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5" y="9"/>
                  </a:lnTo>
                  <a:lnTo>
                    <a:pt x="14" y="5"/>
                  </a:lnTo>
                  <a:lnTo>
                    <a:pt x="10" y="4"/>
                  </a:lnTo>
                  <a:lnTo>
                    <a:pt x="7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Freeform 103">
              <a:extLst>
                <a:ext uri="{FF2B5EF4-FFF2-40B4-BE49-F238E27FC236}">
                  <a16:creationId xmlns:a16="http://schemas.microsoft.com/office/drawing/2014/main" id="{4D379B17-4F30-4A3B-AF52-21E1781A4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5700" y="2947988"/>
              <a:ext cx="12700" cy="20637"/>
            </a:xfrm>
            <a:custGeom>
              <a:avLst/>
              <a:gdLst>
                <a:gd name="T0" fmla="*/ 14 w 35"/>
                <a:gd name="T1" fmla="*/ 0 h 56"/>
                <a:gd name="T2" fmla="*/ 14 w 35"/>
                <a:gd name="T3" fmla="*/ 0 h 56"/>
                <a:gd name="T4" fmla="*/ 9 w 35"/>
                <a:gd name="T5" fmla="*/ 2 h 56"/>
                <a:gd name="T6" fmla="*/ 5 w 35"/>
                <a:gd name="T7" fmla="*/ 3 h 56"/>
                <a:gd name="T8" fmla="*/ 2 w 35"/>
                <a:gd name="T9" fmla="*/ 7 h 56"/>
                <a:gd name="T10" fmla="*/ 0 w 35"/>
                <a:gd name="T11" fmla="*/ 12 h 56"/>
                <a:gd name="T12" fmla="*/ 0 w 35"/>
                <a:gd name="T13" fmla="*/ 22 h 56"/>
                <a:gd name="T14" fmla="*/ 0 w 35"/>
                <a:gd name="T15" fmla="*/ 34 h 56"/>
                <a:gd name="T16" fmla="*/ 0 w 35"/>
                <a:gd name="T17" fmla="*/ 34 h 56"/>
                <a:gd name="T18" fmla="*/ 2 w 35"/>
                <a:gd name="T19" fmla="*/ 38 h 56"/>
                <a:gd name="T20" fmla="*/ 4 w 35"/>
                <a:gd name="T21" fmla="*/ 41 h 56"/>
                <a:gd name="T22" fmla="*/ 5 w 35"/>
                <a:gd name="T23" fmla="*/ 48 h 56"/>
                <a:gd name="T24" fmla="*/ 9 w 35"/>
                <a:gd name="T25" fmla="*/ 51 h 56"/>
                <a:gd name="T26" fmla="*/ 10 w 35"/>
                <a:gd name="T27" fmla="*/ 55 h 56"/>
                <a:gd name="T28" fmla="*/ 16 w 35"/>
                <a:gd name="T29" fmla="*/ 55 h 56"/>
                <a:gd name="T30" fmla="*/ 21 w 35"/>
                <a:gd name="T31" fmla="*/ 55 h 56"/>
                <a:gd name="T32" fmla="*/ 21 w 35"/>
                <a:gd name="T33" fmla="*/ 55 h 56"/>
                <a:gd name="T34" fmla="*/ 24 w 35"/>
                <a:gd name="T35" fmla="*/ 55 h 56"/>
                <a:gd name="T36" fmla="*/ 26 w 35"/>
                <a:gd name="T37" fmla="*/ 53 h 56"/>
                <a:gd name="T38" fmla="*/ 28 w 35"/>
                <a:gd name="T39" fmla="*/ 48 h 56"/>
                <a:gd name="T40" fmla="*/ 28 w 35"/>
                <a:gd name="T41" fmla="*/ 48 h 56"/>
                <a:gd name="T42" fmla="*/ 29 w 35"/>
                <a:gd name="T43" fmla="*/ 43 h 56"/>
                <a:gd name="T44" fmla="*/ 31 w 35"/>
                <a:gd name="T45" fmla="*/ 41 h 56"/>
                <a:gd name="T46" fmla="*/ 34 w 35"/>
                <a:gd name="T47" fmla="*/ 41 h 56"/>
                <a:gd name="T48" fmla="*/ 34 w 35"/>
                <a:gd name="T49" fmla="*/ 41 h 56"/>
                <a:gd name="T50" fmla="*/ 34 w 35"/>
                <a:gd name="T51" fmla="*/ 32 h 56"/>
                <a:gd name="T52" fmla="*/ 33 w 35"/>
                <a:gd name="T53" fmla="*/ 26 h 56"/>
                <a:gd name="T54" fmla="*/ 29 w 35"/>
                <a:gd name="T55" fmla="*/ 20 h 56"/>
                <a:gd name="T56" fmla="*/ 28 w 35"/>
                <a:gd name="T57" fmla="*/ 14 h 56"/>
                <a:gd name="T58" fmla="*/ 28 w 35"/>
                <a:gd name="T59" fmla="*/ 14 h 56"/>
                <a:gd name="T60" fmla="*/ 28 w 35"/>
                <a:gd name="T61" fmla="*/ 7 h 56"/>
                <a:gd name="T62" fmla="*/ 24 w 35"/>
                <a:gd name="T63" fmla="*/ 3 h 56"/>
                <a:gd name="T64" fmla="*/ 19 w 35"/>
                <a:gd name="T65" fmla="*/ 2 h 56"/>
                <a:gd name="T66" fmla="*/ 14 w 35"/>
                <a:gd name="T6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56">
                  <a:moveTo>
                    <a:pt x="14" y="0"/>
                  </a:moveTo>
                  <a:lnTo>
                    <a:pt x="14" y="0"/>
                  </a:lnTo>
                  <a:lnTo>
                    <a:pt x="9" y="2"/>
                  </a:lnTo>
                  <a:lnTo>
                    <a:pt x="5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8"/>
                  </a:lnTo>
                  <a:lnTo>
                    <a:pt x="4" y="41"/>
                  </a:lnTo>
                  <a:lnTo>
                    <a:pt x="5" y="48"/>
                  </a:lnTo>
                  <a:lnTo>
                    <a:pt x="9" y="51"/>
                  </a:lnTo>
                  <a:lnTo>
                    <a:pt x="10" y="55"/>
                  </a:lnTo>
                  <a:lnTo>
                    <a:pt x="16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6" y="53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9" y="43"/>
                  </a:lnTo>
                  <a:lnTo>
                    <a:pt x="31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2"/>
                  </a:lnTo>
                  <a:lnTo>
                    <a:pt x="33" y="26"/>
                  </a:lnTo>
                  <a:lnTo>
                    <a:pt x="29" y="2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8" y="7"/>
                  </a:lnTo>
                  <a:lnTo>
                    <a:pt x="24" y="3"/>
                  </a:lnTo>
                  <a:lnTo>
                    <a:pt x="19" y="2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Freeform 104">
              <a:extLst>
                <a:ext uri="{FF2B5EF4-FFF2-40B4-BE49-F238E27FC236}">
                  <a16:creationId xmlns:a16="http://schemas.microsoft.com/office/drawing/2014/main" id="{C70ACE76-7C78-424C-8CB8-B22206C7D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2971800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Freeform 105">
              <a:extLst>
                <a:ext uri="{FF2B5EF4-FFF2-40B4-BE49-F238E27FC236}">
                  <a16:creationId xmlns:a16="http://schemas.microsoft.com/office/drawing/2014/main" id="{FD5D242A-357B-4D73-8A7D-607361D6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7163" y="2947988"/>
              <a:ext cx="23812" cy="22225"/>
            </a:xfrm>
            <a:custGeom>
              <a:avLst/>
              <a:gdLst>
                <a:gd name="T0" fmla="*/ 49 w 64"/>
                <a:gd name="T1" fmla="*/ 41 h 62"/>
                <a:gd name="T2" fmla="*/ 49 w 64"/>
                <a:gd name="T3" fmla="*/ 41 h 62"/>
                <a:gd name="T4" fmla="*/ 49 w 64"/>
                <a:gd name="T5" fmla="*/ 34 h 62"/>
                <a:gd name="T6" fmla="*/ 46 w 64"/>
                <a:gd name="T7" fmla="*/ 31 h 62"/>
                <a:gd name="T8" fmla="*/ 44 w 64"/>
                <a:gd name="T9" fmla="*/ 26 h 62"/>
                <a:gd name="T10" fmla="*/ 43 w 64"/>
                <a:gd name="T11" fmla="*/ 20 h 62"/>
                <a:gd name="T12" fmla="*/ 43 w 64"/>
                <a:gd name="T13" fmla="*/ 20 h 62"/>
                <a:gd name="T14" fmla="*/ 43 w 64"/>
                <a:gd name="T15" fmla="*/ 14 h 62"/>
                <a:gd name="T16" fmla="*/ 44 w 64"/>
                <a:gd name="T17" fmla="*/ 10 h 62"/>
                <a:gd name="T18" fmla="*/ 48 w 64"/>
                <a:gd name="T19" fmla="*/ 5 h 62"/>
                <a:gd name="T20" fmla="*/ 49 w 64"/>
                <a:gd name="T21" fmla="*/ 0 h 62"/>
                <a:gd name="T22" fmla="*/ 49 w 64"/>
                <a:gd name="T23" fmla="*/ 0 h 62"/>
                <a:gd name="T24" fmla="*/ 41 w 64"/>
                <a:gd name="T25" fmla="*/ 2 h 62"/>
                <a:gd name="T26" fmla="*/ 36 w 64"/>
                <a:gd name="T27" fmla="*/ 3 h 62"/>
                <a:gd name="T28" fmla="*/ 32 w 64"/>
                <a:gd name="T29" fmla="*/ 9 h 62"/>
                <a:gd name="T30" fmla="*/ 29 w 64"/>
                <a:gd name="T31" fmla="*/ 14 h 62"/>
                <a:gd name="T32" fmla="*/ 29 w 64"/>
                <a:gd name="T33" fmla="*/ 14 h 62"/>
                <a:gd name="T34" fmla="*/ 32 w 64"/>
                <a:gd name="T35" fmla="*/ 19 h 62"/>
                <a:gd name="T36" fmla="*/ 34 w 64"/>
                <a:gd name="T37" fmla="*/ 22 h 62"/>
                <a:gd name="T38" fmla="*/ 32 w 64"/>
                <a:gd name="T39" fmla="*/ 26 h 62"/>
                <a:gd name="T40" fmla="*/ 29 w 64"/>
                <a:gd name="T41" fmla="*/ 27 h 62"/>
                <a:gd name="T42" fmla="*/ 29 w 64"/>
                <a:gd name="T43" fmla="*/ 27 h 62"/>
                <a:gd name="T44" fmla="*/ 22 w 64"/>
                <a:gd name="T45" fmla="*/ 27 h 62"/>
                <a:gd name="T46" fmla="*/ 15 w 64"/>
                <a:gd name="T47" fmla="*/ 27 h 62"/>
                <a:gd name="T48" fmla="*/ 10 w 64"/>
                <a:gd name="T49" fmla="*/ 26 h 62"/>
                <a:gd name="T50" fmla="*/ 8 w 64"/>
                <a:gd name="T51" fmla="*/ 20 h 62"/>
                <a:gd name="T52" fmla="*/ 8 w 64"/>
                <a:gd name="T53" fmla="*/ 20 h 62"/>
                <a:gd name="T54" fmla="*/ 2 w 64"/>
                <a:gd name="T55" fmla="*/ 20 h 62"/>
                <a:gd name="T56" fmla="*/ 2 w 64"/>
                <a:gd name="T57" fmla="*/ 20 h 62"/>
                <a:gd name="T58" fmla="*/ 0 w 64"/>
                <a:gd name="T59" fmla="*/ 27 h 62"/>
                <a:gd name="T60" fmla="*/ 0 w 64"/>
                <a:gd name="T61" fmla="*/ 34 h 62"/>
                <a:gd name="T62" fmla="*/ 3 w 64"/>
                <a:gd name="T63" fmla="*/ 43 h 62"/>
                <a:gd name="T64" fmla="*/ 7 w 64"/>
                <a:gd name="T65" fmla="*/ 51 h 62"/>
                <a:gd name="T66" fmla="*/ 8 w 64"/>
                <a:gd name="T67" fmla="*/ 56 h 62"/>
                <a:gd name="T68" fmla="*/ 8 w 64"/>
                <a:gd name="T69" fmla="*/ 61 h 62"/>
                <a:gd name="T70" fmla="*/ 8 w 64"/>
                <a:gd name="T71" fmla="*/ 61 h 62"/>
                <a:gd name="T72" fmla="*/ 63 w 64"/>
                <a:gd name="T73" fmla="*/ 61 h 62"/>
                <a:gd name="T74" fmla="*/ 63 w 64"/>
                <a:gd name="T75" fmla="*/ 61 h 62"/>
                <a:gd name="T76" fmla="*/ 61 w 64"/>
                <a:gd name="T77" fmla="*/ 55 h 62"/>
                <a:gd name="T78" fmla="*/ 60 w 64"/>
                <a:gd name="T79" fmla="*/ 48 h 62"/>
                <a:gd name="T80" fmla="*/ 54 w 64"/>
                <a:gd name="T81" fmla="*/ 44 h 62"/>
                <a:gd name="T82" fmla="*/ 49 w 64"/>
                <a:gd name="T83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62">
                  <a:moveTo>
                    <a:pt x="49" y="41"/>
                  </a:moveTo>
                  <a:lnTo>
                    <a:pt x="49" y="41"/>
                  </a:lnTo>
                  <a:lnTo>
                    <a:pt x="49" y="34"/>
                  </a:lnTo>
                  <a:lnTo>
                    <a:pt x="46" y="31"/>
                  </a:lnTo>
                  <a:lnTo>
                    <a:pt x="44" y="26"/>
                  </a:lnTo>
                  <a:lnTo>
                    <a:pt x="43" y="20"/>
                  </a:lnTo>
                  <a:lnTo>
                    <a:pt x="43" y="20"/>
                  </a:lnTo>
                  <a:lnTo>
                    <a:pt x="43" y="14"/>
                  </a:lnTo>
                  <a:lnTo>
                    <a:pt x="44" y="10"/>
                  </a:lnTo>
                  <a:lnTo>
                    <a:pt x="48" y="5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1" y="2"/>
                  </a:lnTo>
                  <a:lnTo>
                    <a:pt x="36" y="3"/>
                  </a:lnTo>
                  <a:lnTo>
                    <a:pt x="32" y="9"/>
                  </a:lnTo>
                  <a:lnTo>
                    <a:pt x="29" y="14"/>
                  </a:lnTo>
                  <a:lnTo>
                    <a:pt x="29" y="14"/>
                  </a:lnTo>
                  <a:lnTo>
                    <a:pt x="32" y="19"/>
                  </a:lnTo>
                  <a:lnTo>
                    <a:pt x="34" y="22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22" y="27"/>
                  </a:lnTo>
                  <a:lnTo>
                    <a:pt x="15" y="27"/>
                  </a:lnTo>
                  <a:lnTo>
                    <a:pt x="10" y="2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7"/>
                  </a:lnTo>
                  <a:lnTo>
                    <a:pt x="0" y="34"/>
                  </a:lnTo>
                  <a:lnTo>
                    <a:pt x="3" y="43"/>
                  </a:lnTo>
                  <a:lnTo>
                    <a:pt x="7" y="51"/>
                  </a:lnTo>
                  <a:lnTo>
                    <a:pt x="8" y="56"/>
                  </a:lnTo>
                  <a:lnTo>
                    <a:pt x="8" y="61"/>
                  </a:lnTo>
                  <a:lnTo>
                    <a:pt x="8" y="61"/>
                  </a:lnTo>
                  <a:lnTo>
                    <a:pt x="63" y="61"/>
                  </a:lnTo>
                  <a:lnTo>
                    <a:pt x="63" y="61"/>
                  </a:lnTo>
                  <a:lnTo>
                    <a:pt x="61" y="55"/>
                  </a:lnTo>
                  <a:lnTo>
                    <a:pt x="60" y="48"/>
                  </a:lnTo>
                  <a:lnTo>
                    <a:pt x="54" y="44"/>
                  </a:lnTo>
                  <a:lnTo>
                    <a:pt x="49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Freeform 106">
              <a:extLst>
                <a:ext uri="{FF2B5EF4-FFF2-40B4-BE49-F238E27FC236}">
                  <a16:creationId xmlns:a16="http://schemas.microsoft.com/office/drawing/2014/main" id="{2514BEED-9D1B-4401-BEEA-A76DDFBE8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0338" y="2947988"/>
              <a:ext cx="6350" cy="7937"/>
            </a:xfrm>
            <a:custGeom>
              <a:avLst/>
              <a:gdLst>
                <a:gd name="T0" fmla="*/ 7 w 17"/>
                <a:gd name="T1" fmla="*/ 0 h 23"/>
                <a:gd name="T2" fmla="*/ 7 w 17"/>
                <a:gd name="T3" fmla="*/ 0 h 23"/>
                <a:gd name="T4" fmla="*/ 2 w 17"/>
                <a:gd name="T5" fmla="*/ 9 h 23"/>
                <a:gd name="T6" fmla="*/ 0 w 17"/>
                <a:gd name="T7" fmla="*/ 14 h 23"/>
                <a:gd name="T8" fmla="*/ 0 w 17"/>
                <a:gd name="T9" fmla="*/ 20 h 23"/>
                <a:gd name="T10" fmla="*/ 0 w 17"/>
                <a:gd name="T11" fmla="*/ 20 h 23"/>
                <a:gd name="T12" fmla="*/ 5 w 17"/>
                <a:gd name="T13" fmla="*/ 22 h 23"/>
                <a:gd name="T14" fmla="*/ 11 w 17"/>
                <a:gd name="T15" fmla="*/ 22 h 23"/>
                <a:gd name="T16" fmla="*/ 14 w 17"/>
                <a:gd name="T17" fmla="*/ 19 h 23"/>
                <a:gd name="T18" fmla="*/ 16 w 17"/>
                <a:gd name="T19" fmla="*/ 14 h 23"/>
                <a:gd name="T20" fmla="*/ 16 w 17"/>
                <a:gd name="T21" fmla="*/ 9 h 23"/>
                <a:gd name="T22" fmla="*/ 14 w 17"/>
                <a:gd name="T23" fmla="*/ 3 h 23"/>
                <a:gd name="T24" fmla="*/ 11 w 17"/>
                <a:gd name="T25" fmla="*/ 0 h 23"/>
                <a:gd name="T26" fmla="*/ 7 w 17"/>
                <a:gd name="T2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3">
                  <a:moveTo>
                    <a:pt x="7" y="0"/>
                  </a:moveTo>
                  <a:lnTo>
                    <a:pt x="7" y="0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5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6" y="14"/>
                  </a:lnTo>
                  <a:lnTo>
                    <a:pt x="16" y="9"/>
                  </a:lnTo>
                  <a:lnTo>
                    <a:pt x="14" y="3"/>
                  </a:lnTo>
                  <a:lnTo>
                    <a:pt x="11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Freeform 107">
              <a:extLst>
                <a:ext uri="{FF2B5EF4-FFF2-40B4-BE49-F238E27FC236}">
                  <a16:creationId xmlns:a16="http://schemas.microsoft.com/office/drawing/2014/main" id="{30338528-D1B6-46E5-A821-9113D9D31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313" y="2898775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Freeform 108">
              <a:extLst>
                <a:ext uri="{FF2B5EF4-FFF2-40B4-BE49-F238E27FC236}">
                  <a16:creationId xmlns:a16="http://schemas.microsoft.com/office/drawing/2014/main" id="{E65AF7DD-E550-4612-B14D-10EA8E645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0050" y="28432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Freeform 109">
              <a:extLst>
                <a:ext uri="{FF2B5EF4-FFF2-40B4-BE49-F238E27FC236}">
                  <a16:creationId xmlns:a16="http://schemas.microsoft.com/office/drawing/2014/main" id="{34D40545-BF31-44B6-BCBD-3C143295D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7200" y="28463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5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5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5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Freeform 110">
              <a:extLst>
                <a:ext uri="{FF2B5EF4-FFF2-40B4-BE49-F238E27FC236}">
                  <a16:creationId xmlns:a16="http://schemas.microsoft.com/office/drawing/2014/main" id="{19A085A9-987B-4FBD-A307-A0C08659D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0" y="2890838"/>
              <a:ext cx="1588" cy="1587"/>
            </a:xfrm>
            <a:custGeom>
              <a:avLst/>
              <a:gdLst>
                <a:gd name="T0" fmla="*/ 0 w 4"/>
                <a:gd name="T1" fmla="*/ 5 h 6"/>
                <a:gd name="T2" fmla="*/ 0 w 4"/>
                <a:gd name="T3" fmla="*/ 5 h 6"/>
                <a:gd name="T4" fmla="*/ 3 w 4"/>
                <a:gd name="T5" fmla="*/ 1 h 6"/>
                <a:gd name="T6" fmla="*/ 3 w 4"/>
                <a:gd name="T7" fmla="*/ 0 h 6"/>
                <a:gd name="T8" fmla="*/ 1 w 4"/>
                <a:gd name="T9" fmla="*/ 1 h 6"/>
                <a:gd name="T10" fmla="*/ 0 w 4"/>
                <a:gd name="T11" fmla="*/ 3 h 6"/>
                <a:gd name="T12" fmla="*/ 0 w 4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5"/>
                  </a:moveTo>
                  <a:lnTo>
                    <a:pt x="0" y="5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Freeform 111">
              <a:extLst>
                <a:ext uri="{FF2B5EF4-FFF2-40B4-BE49-F238E27FC236}">
                  <a16:creationId xmlns:a16="http://schemas.microsoft.com/office/drawing/2014/main" id="{A1D68A37-DA07-496A-9B6F-7E222743A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6713" y="2876550"/>
              <a:ext cx="9525" cy="7938"/>
            </a:xfrm>
            <a:custGeom>
              <a:avLst/>
              <a:gdLst>
                <a:gd name="T0" fmla="*/ 0 w 28"/>
                <a:gd name="T1" fmla="*/ 12 h 21"/>
                <a:gd name="T2" fmla="*/ 0 w 28"/>
                <a:gd name="T3" fmla="*/ 12 h 21"/>
                <a:gd name="T4" fmla="*/ 5 w 28"/>
                <a:gd name="T5" fmla="*/ 15 h 21"/>
                <a:gd name="T6" fmla="*/ 15 w 28"/>
                <a:gd name="T7" fmla="*/ 18 h 21"/>
                <a:gd name="T8" fmla="*/ 18 w 28"/>
                <a:gd name="T9" fmla="*/ 20 h 21"/>
                <a:gd name="T10" fmla="*/ 24 w 28"/>
                <a:gd name="T11" fmla="*/ 18 h 21"/>
                <a:gd name="T12" fmla="*/ 25 w 28"/>
                <a:gd name="T13" fmla="*/ 17 h 21"/>
                <a:gd name="T14" fmla="*/ 27 w 28"/>
                <a:gd name="T15" fmla="*/ 12 h 21"/>
                <a:gd name="T16" fmla="*/ 27 w 28"/>
                <a:gd name="T17" fmla="*/ 12 h 21"/>
                <a:gd name="T18" fmla="*/ 18 w 28"/>
                <a:gd name="T19" fmla="*/ 7 h 21"/>
                <a:gd name="T20" fmla="*/ 12 w 28"/>
                <a:gd name="T21" fmla="*/ 1 h 21"/>
                <a:gd name="T22" fmla="*/ 8 w 28"/>
                <a:gd name="T23" fmla="*/ 0 h 21"/>
                <a:gd name="T24" fmla="*/ 5 w 28"/>
                <a:gd name="T25" fmla="*/ 1 h 21"/>
                <a:gd name="T26" fmla="*/ 1 w 28"/>
                <a:gd name="T27" fmla="*/ 5 h 21"/>
                <a:gd name="T28" fmla="*/ 0 w 28"/>
                <a:gd name="T29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21">
                  <a:moveTo>
                    <a:pt x="0" y="12"/>
                  </a:moveTo>
                  <a:lnTo>
                    <a:pt x="0" y="12"/>
                  </a:lnTo>
                  <a:lnTo>
                    <a:pt x="5" y="15"/>
                  </a:lnTo>
                  <a:lnTo>
                    <a:pt x="15" y="18"/>
                  </a:lnTo>
                  <a:lnTo>
                    <a:pt x="18" y="20"/>
                  </a:lnTo>
                  <a:lnTo>
                    <a:pt x="24" y="18"/>
                  </a:lnTo>
                  <a:lnTo>
                    <a:pt x="25" y="17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18" y="7"/>
                  </a:lnTo>
                  <a:lnTo>
                    <a:pt x="12" y="1"/>
                  </a:lnTo>
                  <a:lnTo>
                    <a:pt x="8" y="0"/>
                  </a:lnTo>
                  <a:lnTo>
                    <a:pt x="5" y="1"/>
                  </a:lnTo>
                  <a:lnTo>
                    <a:pt x="1" y="5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Freeform 112">
              <a:extLst>
                <a:ext uri="{FF2B5EF4-FFF2-40B4-BE49-F238E27FC236}">
                  <a16:creationId xmlns:a16="http://schemas.microsoft.com/office/drawing/2014/main" id="{3773702B-4AE5-4A96-8950-56D867E0E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388" y="2843213"/>
              <a:ext cx="17462" cy="11112"/>
            </a:xfrm>
            <a:custGeom>
              <a:avLst/>
              <a:gdLst>
                <a:gd name="T0" fmla="*/ 0 w 49"/>
                <a:gd name="T1" fmla="*/ 28 h 29"/>
                <a:gd name="T2" fmla="*/ 0 w 49"/>
                <a:gd name="T3" fmla="*/ 28 h 29"/>
                <a:gd name="T4" fmla="*/ 17 w 49"/>
                <a:gd name="T5" fmla="*/ 28 h 29"/>
                <a:gd name="T6" fmla="*/ 26 w 49"/>
                <a:gd name="T7" fmla="*/ 28 h 29"/>
                <a:gd name="T8" fmla="*/ 32 w 49"/>
                <a:gd name="T9" fmla="*/ 26 h 29"/>
                <a:gd name="T10" fmla="*/ 37 w 49"/>
                <a:gd name="T11" fmla="*/ 22 h 29"/>
                <a:gd name="T12" fmla="*/ 41 w 49"/>
                <a:gd name="T13" fmla="*/ 19 h 29"/>
                <a:gd name="T14" fmla="*/ 44 w 49"/>
                <a:gd name="T15" fmla="*/ 14 h 29"/>
                <a:gd name="T16" fmla="*/ 48 w 49"/>
                <a:gd name="T17" fmla="*/ 7 h 29"/>
                <a:gd name="T18" fmla="*/ 48 w 49"/>
                <a:gd name="T19" fmla="*/ 7 h 29"/>
                <a:gd name="T20" fmla="*/ 39 w 49"/>
                <a:gd name="T21" fmla="*/ 7 h 29"/>
                <a:gd name="T22" fmla="*/ 32 w 49"/>
                <a:gd name="T23" fmla="*/ 5 h 29"/>
                <a:gd name="T24" fmla="*/ 26 w 49"/>
                <a:gd name="T25" fmla="*/ 4 h 29"/>
                <a:gd name="T26" fmla="*/ 20 w 49"/>
                <a:gd name="T27" fmla="*/ 0 h 29"/>
                <a:gd name="T28" fmla="*/ 20 w 49"/>
                <a:gd name="T29" fmla="*/ 0 h 29"/>
                <a:gd name="T30" fmla="*/ 20 w 49"/>
                <a:gd name="T31" fmla="*/ 7 h 29"/>
                <a:gd name="T32" fmla="*/ 20 w 49"/>
                <a:gd name="T33" fmla="*/ 12 h 29"/>
                <a:gd name="T34" fmla="*/ 17 w 49"/>
                <a:gd name="T35" fmla="*/ 16 h 29"/>
                <a:gd name="T36" fmla="*/ 14 w 49"/>
                <a:gd name="T37" fmla="*/ 17 h 29"/>
                <a:gd name="T38" fmla="*/ 5 w 49"/>
                <a:gd name="T39" fmla="*/ 21 h 29"/>
                <a:gd name="T40" fmla="*/ 2 w 49"/>
                <a:gd name="T41" fmla="*/ 24 h 29"/>
                <a:gd name="T42" fmla="*/ 0 w 49"/>
                <a:gd name="T4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" h="29">
                  <a:moveTo>
                    <a:pt x="0" y="28"/>
                  </a:moveTo>
                  <a:lnTo>
                    <a:pt x="0" y="28"/>
                  </a:lnTo>
                  <a:lnTo>
                    <a:pt x="17" y="28"/>
                  </a:lnTo>
                  <a:lnTo>
                    <a:pt x="26" y="28"/>
                  </a:lnTo>
                  <a:lnTo>
                    <a:pt x="32" y="26"/>
                  </a:lnTo>
                  <a:lnTo>
                    <a:pt x="37" y="22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39" y="7"/>
                  </a:lnTo>
                  <a:lnTo>
                    <a:pt x="32" y="5"/>
                  </a:lnTo>
                  <a:lnTo>
                    <a:pt x="26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0" y="7"/>
                  </a:lnTo>
                  <a:lnTo>
                    <a:pt x="20" y="12"/>
                  </a:lnTo>
                  <a:lnTo>
                    <a:pt x="17" y="16"/>
                  </a:lnTo>
                  <a:lnTo>
                    <a:pt x="14" y="17"/>
                  </a:lnTo>
                  <a:lnTo>
                    <a:pt x="5" y="21"/>
                  </a:lnTo>
                  <a:lnTo>
                    <a:pt x="2" y="24"/>
                  </a:lnTo>
                  <a:lnTo>
                    <a:pt x="0" y="28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Freeform 113">
              <a:extLst>
                <a:ext uri="{FF2B5EF4-FFF2-40B4-BE49-F238E27FC236}">
                  <a16:creationId xmlns:a16="http://schemas.microsoft.com/office/drawing/2014/main" id="{2CAAC6D4-8874-4FD4-9B2C-65C642F74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850" y="2952750"/>
              <a:ext cx="31750" cy="26988"/>
            </a:xfrm>
            <a:custGeom>
              <a:avLst/>
              <a:gdLst>
                <a:gd name="T0" fmla="*/ 14 w 90"/>
                <a:gd name="T1" fmla="*/ 72 h 73"/>
                <a:gd name="T2" fmla="*/ 14 w 90"/>
                <a:gd name="T3" fmla="*/ 72 h 73"/>
                <a:gd name="T4" fmla="*/ 19 w 90"/>
                <a:gd name="T5" fmla="*/ 72 h 73"/>
                <a:gd name="T6" fmla="*/ 22 w 90"/>
                <a:gd name="T7" fmla="*/ 70 h 73"/>
                <a:gd name="T8" fmla="*/ 24 w 90"/>
                <a:gd name="T9" fmla="*/ 67 h 73"/>
                <a:gd name="T10" fmla="*/ 25 w 90"/>
                <a:gd name="T11" fmla="*/ 63 h 73"/>
                <a:gd name="T12" fmla="*/ 27 w 90"/>
                <a:gd name="T13" fmla="*/ 55 h 73"/>
                <a:gd name="T14" fmla="*/ 31 w 90"/>
                <a:gd name="T15" fmla="*/ 53 h 73"/>
                <a:gd name="T16" fmla="*/ 34 w 90"/>
                <a:gd name="T17" fmla="*/ 51 h 73"/>
                <a:gd name="T18" fmla="*/ 34 w 90"/>
                <a:gd name="T19" fmla="*/ 51 h 73"/>
                <a:gd name="T20" fmla="*/ 41 w 90"/>
                <a:gd name="T21" fmla="*/ 48 h 73"/>
                <a:gd name="T22" fmla="*/ 46 w 90"/>
                <a:gd name="T23" fmla="*/ 43 h 73"/>
                <a:gd name="T24" fmla="*/ 48 w 90"/>
                <a:gd name="T25" fmla="*/ 34 h 73"/>
                <a:gd name="T26" fmla="*/ 48 w 90"/>
                <a:gd name="T27" fmla="*/ 24 h 73"/>
                <a:gd name="T28" fmla="*/ 48 w 90"/>
                <a:gd name="T29" fmla="*/ 24 h 73"/>
                <a:gd name="T30" fmla="*/ 82 w 90"/>
                <a:gd name="T31" fmla="*/ 24 h 73"/>
                <a:gd name="T32" fmla="*/ 82 w 90"/>
                <a:gd name="T33" fmla="*/ 24 h 73"/>
                <a:gd name="T34" fmla="*/ 82 w 90"/>
                <a:gd name="T35" fmla="*/ 17 h 73"/>
                <a:gd name="T36" fmla="*/ 83 w 90"/>
                <a:gd name="T37" fmla="*/ 14 h 73"/>
                <a:gd name="T38" fmla="*/ 87 w 90"/>
                <a:gd name="T39" fmla="*/ 9 h 73"/>
                <a:gd name="T40" fmla="*/ 89 w 90"/>
                <a:gd name="T41" fmla="*/ 3 h 73"/>
                <a:gd name="T42" fmla="*/ 89 w 90"/>
                <a:gd name="T43" fmla="*/ 3 h 73"/>
                <a:gd name="T44" fmla="*/ 87 w 90"/>
                <a:gd name="T45" fmla="*/ 0 h 73"/>
                <a:gd name="T46" fmla="*/ 83 w 90"/>
                <a:gd name="T47" fmla="*/ 0 h 73"/>
                <a:gd name="T48" fmla="*/ 80 w 90"/>
                <a:gd name="T49" fmla="*/ 2 h 73"/>
                <a:gd name="T50" fmla="*/ 75 w 90"/>
                <a:gd name="T51" fmla="*/ 3 h 73"/>
                <a:gd name="T52" fmla="*/ 75 w 90"/>
                <a:gd name="T53" fmla="*/ 3 h 73"/>
                <a:gd name="T54" fmla="*/ 54 w 90"/>
                <a:gd name="T55" fmla="*/ 3 h 73"/>
                <a:gd name="T56" fmla="*/ 54 w 90"/>
                <a:gd name="T57" fmla="*/ 3 h 73"/>
                <a:gd name="T58" fmla="*/ 46 w 90"/>
                <a:gd name="T59" fmla="*/ 7 h 73"/>
                <a:gd name="T60" fmla="*/ 39 w 90"/>
                <a:gd name="T61" fmla="*/ 12 h 73"/>
                <a:gd name="T62" fmla="*/ 31 w 90"/>
                <a:gd name="T63" fmla="*/ 15 h 73"/>
                <a:gd name="T64" fmla="*/ 25 w 90"/>
                <a:gd name="T65" fmla="*/ 17 h 73"/>
                <a:gd name="T66" fmla="*/ 20 w 90"/>
                <a:gd name="T67" fmla="*/ 17 h 73"/>
                <a:gd name="T68" fmla="*/ 20 w 90"/>
                <a:gd name="T69" fmla="*/ 17 h 73"/>
                <a:gd name="T70" fmla="*/ 20 w 90"/>
                <a:gd name="T71" fmla="*/ 38 h 73"/>
                <a:gd name="T72" fmla="*/ 20 w 90"/>
                <a:gd name="T73" fmla="*/ 38 h 73"/>
                <a:gd name="T74" fmla="*/ 20 w 90"/>
                <a:gd name="T75" fmla="*/ 43 h 73"/>
                <a:gd name="T76" fmla="*/ 19 w 90"/>
                <a:gd name="T77" fmla="*/ 46 h 73"/>
                <a:gd name="T78" fmla="*/ 17 w 90"/>
                <a:gd name="T79" fmla="*/ 50 h 73"/>
                <a:gd name="T80" fmla="*/ 14 w 90"/>
                <a:gd name="T81" fmla="*/ 51 h 73"/>
                <a:gd name="T82" fmla="*/ 14 w 90"/>
                <a:gd name="T83" fmla="*/ 51 h 73"/>
                <a:gd name="T84" fmla="*/ 0 w 90"/>
                <a:gd name="T85" fmla="*/ 51 h 73"/>
                <a:gd name="T86" fmla="*/ 0 w 90"/>
                <a:gd name="T87" fmla="*/ 51 h 73"/>
                <a:gd name="T88" fmla="*/ 0 w 90"/>
                <a:gd name="T89" fmla="*/ 60 h 73"/>
                <a:gd name="T90" fmla="*/ 3 w 90"/>
                <a:gd name="T91" fmla="*/ 65 h 73"/>
                <a:gd name="T92" fmla="*/ 8 w 90"/>
                <a:gd name="T93" fmla="*/ 68 h 73"/>
                <a:gd name="T94" fmla="*/ 14 w 90"/>
                <a:gd name="T9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" h="73">
                  <a:moveTo>
                    <a:pt x="14" y="72"/>
                  </a:moveTo>
                  <a:lnTo>
                    <a:pt x="14" y="72"/>
                  </a:lnTo>
                  <a:lnTo>
                    <a:pt x="19" y="72"/>
                  </a:lnTo>
                  <a:lnTo>
                    <a:pt x="22" y="70"/>
                  </a:lnTo>
                  <a:lnTo>
                    <a:pt x="24" y="67"/>
                  </a:lnTo>
                  <a:lnTo>
                    <a:pt x="25" y="63"/>
                  </a:lnTo>
                  <a:lnTo>
                    <a:pt x="27" y="55"/>
                  </a:lnTo>
                  <a:lnTo>
                    <a:pt x="31" y="53"/>
                  </a:lnTo>
                  <a:lnTo>
                    <a:pt x="34" y="51"/>
                  </a:lnTo>
                  <a:lnTo>
                    <a:pt x="34" y="51"/>
                  </a:lnTo>
                  <a:lnTo>
                    <a:pt x="41" y="48"/>
                  </a:lnTo>
                  <a:lnTo>
                    <a:pt x="46" y="43"/>
                  </a:lnTo>
                  <a:lnTo>
                    <a:pt x="48" y="34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17"/>
                  </a:lnTo>
                  <a:lnTo>
                    <a:pt x="83" y="14"/>
                  </a:lnTo>
                  <a:lnTo>
                    <a:pt x="87" y="9"/>
                  </a:lnTo>
                  <a:lnTo>
                    <a:pt x="89" y="3"/>
                  </a:lnTo>
                  <a:lnTo>
                    <a:pt x="89" y="3"/>
                  </a:lnTo>
                  <a:lnTo>
                    <a:pt x="87" y="0"/>
                  </a:lnTo>
                  <a:lnTo>
                    <a:pt x="83" y="0"/>
                  </a:lnTo>
                  <a:lnTo>
                    <a:pt x="80" y="2"/>
                  </a:lnTo>
                  <a:lnTo>
                    <a:pt x="75" y="3"/>
                  </a:lnTo>
                  <a:lnTo>
                    <a:pt x="75" y="3"/>
                  </a:lnTo>
                  <a:lnTo>
                    <a:pt x="54" y="3"/>
                  </a:lnTo>
                  <a:lnTo>
                    <a:pt x="54" y="3"/>
                  </a:lnTo>
                  <a:lnTo>
                    <a:pt x="46" y="7"/>
                  </a:lnTo>
                  <a:lnTo>
                    <a:pt x="39" y="12"/>
                  </a:lnTo>
                  <a:lnTo>
                    <a:pt x="31" y="15"/>
                  </a:lnTo>
                  <a:lnTo>
                    <a:pt x="25" y="17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0" y="43"/>
                  </a:lnTo>
                  <a:lnTo>
                    <a:pt x="19" y="46"/>
                  </a:lnTo>
                  <a:lnTo>
                    <a:pt x="17" y="50"/>
                  </a:lnTo>
                  <a:lnTo>
                    <a:pt x="14" y="51"/>
                  </a:lnTo>
                  <a:lnTo>
                    <a:pt x="14" y="51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3" y="65"/>
                  </a:lnTo>
                  <a:lnTo>
                    <a:pt x="8" y="68"/>
                  </a:lnTo>
                  <a:lnTo>
                    <a:pt x="14" y="7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Freeform 114">
              <a:extLst>
                <a:ext uri="{FF2B5EF4-FFF2-40B4-BE49-F238E27FC236}">
                  <a16:creationId xmlns:a16="http://schemas.microsoft.com/office/drawing/2014/main" id="{421608AC-81D1-4D0B-AAB7-0798D3E69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4488" y="2894013"/>
              <a:ext cx="4762" cy="1587"/>
            </a:xfrm>
            <a:custGeom>
              <a:avLst/>
              <a:gdLst>
                <a:gd name="T0" fmla="*/ 14 w 15"/>
                <a:gd name="T1" fmla="*/ 0 h 6"/>
                <a:gd name="T2" fmla="*/ 14 w 15"/>
                <a:gd name="T3" fmla="*/ 0 h 6"/>
                <a:gd name="T4" fmla="*/ 0 w 15"/>
                <a:gd name="T5" fmla="*/ 0 h 6"/>
                <a:gd name="T6" fmla="*/ 0 w 15"/>
                <a:gd name="T7" fmla="*/ 0 h 6"/>
                <a:gd name="T8" fmla="*/ 2 w 15"/>
                <a:gd name="T9" fmla="*/ 3 h 6"/>
                <a:gd name="T10" fmla="*/ 4 w 15"/>
                <a:gd name="T11" fmla="*/ 5 h 6"/>
                <a:gd name="T12" fmla="*/ 7 w 15"/>
                <a:gd name="T13" fmla="*/ 5 h 6"/>
                <a:gd name="T14" fmla="*/ 12 w 15"/>
                <a:gd name="T15" fmla="*/ 3 h 6"/>
                <a:gd name="T16" fmla="*/ 14 w 15"/>
                <a:gd name="T17" fmla="*/ 1 h 6"/>
                <a:gd name="T18" fmla="*/ 14 w 15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  <a:lnTo>
                    <a:pt x="4" y="5"/>
                  </a:lnTo>
                  <a:lnTo>
                    <a:pt x="7" y="5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Freeform 115">
              <a:extLst>
                <a:ext uri="{FF2B5EF4-FFF2-40B4-BE49-F238E27FC236}">
                  <a16:creationId xmlns:a16="http://schemas.microsoft.com/office/drawing/2014/main" id="{EACA4E20-B33D-4921-87AF-9AEA06B28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450" y="2986088"/>
              <a:ext cx="1588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4 h 6"/>
                <a:gd name="T6" fmla="*/ 0 w 5"/>
                <a:gd name="T7" fmla="*/ 5 h 6"/>
                <a:gd name="T8" fmla="*/ 2 w 5"/>
                <a:gd name="T9" fmla="*/ 4 h 6"/>
                <a:gd name="T10" fmla="*/ 4 w 5"/>
                <a:gd name="T11" fmla="*/ 4 h 6"/>
                <a:gd name="T12" fmla="*/ 4 w 5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5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Freeform 116">
              <a:extLst>
                <a:ext uri="{FF2B5EF4-FFF2-40B4-BE49-F238E27FC236}">
                  <a16:creationId xmlns:a16="http://schemas.microsoft.com/office/drawing/2014/main" id="{ADF36912-4FBF-43D8-8C18-2F7A77DFD8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988" y="2855913"/>
              <a:ext cx="3175" cy="1587"/>
            </a:xfrm>
            <a:custGeom>
              <a:avLst/>
              <a:gdLst>
                <a:gd name="T0" fmla="*/ 6 w 7"/>
                <a:gd name="T1" fmla="*/ 3 h 4"/>
                <a:gd name="T2" fmla="*/ 6 w 7"/>
                <a:gd name="T3" fmla="*/ 3 h 4"/>
                <a:gd name="T4" fmla="*/ 2 w 7"/>
                <a:gd name="T5" fmla="*/ 0 h 4"/>
                <a:gd name="T6" fmla="*/ 0 w 7"/>
                <a:gd name="T7" fmla="*/ 0 h 4"/>
                <a:gd name="T8" fmla="*/ 2 w 7"/>
                <a:gd name="T9" fmla="*/ 2 h 4"/>
                <a:gd name="T10" fmla="*/ 2 w 7"/>
                <a:gd name="T11" fmla="*/ 3 h 4"/>
                <a:gd name="T12" fmla="*/ 6 w 7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6" y="3"/>
                  </a:moveTo>
                  <a:lnTo>
                    <a:pt x="6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6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Freeform 117">
              <a:extLst>
                <a:ext uri="{FF2B5EF4-FFF2-40B4-BE49-F238E27FC236}">
                  <a16:creationId xmlns:a16="http://schemas.microsoft.com/office/drawing/2014/main" id="{217E123E-4D9D-430E-92A4-6964466DC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8463" y="2863850"/>
              <a:ext cx="7937" cy="9525"/>
            </a:xfrm>
            <a:custGeom>
              <a:avLst/>
              <a:gdLst>
                <a:gd name="T0" fmla="*/ 0 w 22"/>
                <a:gd name="T1" fmla="*/ 0 h 28"/>
                <a:gd name="T2" fmla="*/ 0 w 22"/>
                <a:gd name="T3" fmla="*/ 0 h 28"/>
                <a:gd name="T4" fmla="*/ 0 w 22"/>
                <a:gd name="T5" fmla="*/ 17 h 28"/>
                <a:gd name="T6" fmla="*/ 2 w 22"/>
                <a:gd name="T7" fmla="*/ 24 h 28"/>
                <a:gd name="T8" fmla="*/ 4 w 22"/>
                <a:gd name="T9" fmla="*/ 25 h 28"/>
                <a:gd name="T10" fmla="*/ 7 w 22"/>
                <a:gd name="T11" fmla="*/ 27 h 28"/>
                <a:gd name="T12" fmla="*/ 7 w 22"/>
                <a:gd name="T13" fmla="*/ 27 h 28"/>
                <a:gd name="T14" fmla="*/ 9 w 22"/>
                <a:gd name="T15" fmla="*/ 24 h 28"/>
                <a:gd name="T16" fmla="*/ 12 w 22"/>
                <a:gd name="T17" fmla="*/ 22 h 28"/>
                <a:gd name="T18" fmla="*/ 16 w 22"/>
                <a:gd name="T19" fmla="*/ 20 h 28"/>
                <a:gd name="T20" fmla="*/ 21 w 22"/>
                <a:gd name="T21" fmla="*/ 20 h 28"/>
                <a:gd name="T22" fmla="*/ 21 w 22"/>
                <a:gd name="T23" fmla="*/ 20 h 28"/>
                <a:gd name="T24" fmla="*/ 21 w 22"/>
                <a:gd name="T25" fmla="*/ 15 h 28"/>
                <a:gd name="T26" fmla="*/ 21 w 22"/>
                <a:gd name="T27" fmla="*/ 10 h 28"/>
                <a:gd name="T28" fmla="*/ 17 w 22"/>
                <a:gd name="T29" fmla="*/ 8 h 28"/>
                <a:gd name="T30" fmla="*/ 14 w 22"/>
                <a:gd name="T31" fmla="*/ 7 h 28"/>
                <a:gd name="T32" fmla="*/ 7 w 22"/>
                <a:gd name="T33" fmla="*/ 3 h 28"/>
                <a:gd name="T34" fmla="*/ 4 w 22"/>
                <a:gd name="T35" fmla="*/ 2 h 28"/>
                <a:gd name="T36" fmla="*/ 0 w 22"/>
                <a:gd name="T3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8">
                  <a:moveTo>
                    <a:pt x="0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" y="24"/>
                  </a:lnTo>
                  <a:lnTo>
                    <a:pt x="4" y="25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4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1" y="15"/>
                  </a:lnTo>
                  <a:lnTo>
                    <a:pt x="21" y="10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7" y="3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Freeform 118">
              <a:extLst>
                <a:ext uri="{FF2B5EF4-FFF2-40B4-BE49-F238E27FC236}">
                  <a16:creationId xmlns:a16="http://schemas.microsoft.com/office/drawing/2014/main" id="{46109D8F-DA21-425C-BE69-3AF28D964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163" y="2855913"/>
              <a:ext cx="12700" cy="7937"/>
            </a:xfrm>
            <a:custGeom>
              <a:avLst/>
              <a:gdLst>
                <a:gd name="T0" fmla="*/ 0 w 35"/>
                <a:gd name="T1" fmla="*/ 0 h 22"/>
                <a:gd name="T2" fmla="*/ 0 w 35"/>
                <a:gd name="T3" fmla="*/ 0 h 22"/>
                <a:gd name="T4" fmla="*/ 0 w 35"/>
                <a:gd name="T5" fmla="*/ 7 h 22"/>
                <a:gd name="T6" fmla="*/ 3 w 35"/>
                <a:gd name="T7" fmla="*/ 11 h 22"/>
                <a:gd name="T8" fmla="*/ 6 w 35"/>
                <a:gd name="T9" fmla="*/ 14 h 22"/>
                <a:gd name="T10" fmla="*/ 13 w 35"/>
                <a:gd name="T11" fmla="*/ 14 h 22"/>
                <a:gd name="T12" fmla="*/ 13 w 35"/>
                <a:gd name="T13" fmla="*/ 14 h 22"/>
                <a:gd name="T14" fmla="*/ 13 w 35"/>
                <a:gd name="T15" fmla="*/ 17 h 22"/>
                <a:gd name="T16" fmla="*/ 15 w 35"/>
                <a:gd name="T17" fmla="*/ 19 h 22"/>
                <a:gd name="T18" fmla="*/ 20 w 35"/>
                <a:gd name="T19" fmla="*/ 21 h 22"/>
                <a:gd name="T20" fmla="*/ 34 w 35"/>
                <a:gd name="T21" fmla="*/ 21 h 22"/>
                <a:gd name="T22" fmla="*/ 34 w 35"/>
                <a:gd name="T23" fmla="*/ 21 h 22"/>
                <a:gd name="T24" fmla="*/ 34 w 35"/>
                <a:gd name="T25" fmla="*/ 14 h 22"/>
                <a:gd name="T26" fmla="*/ 32 w 35"/>
                <a:gd name="T27" fmla="*/ 9 h 22"/>
                <a:gd name="T28" fmla="*/ 29 w 35"/>
                <a:gd name="T29" fmla="*/ 6 h 22"/>
                <a:gd name="T30" fmla="*/ 25 w 35"/>
                <a:gd name="T31" fmla="*/ 2 h 22"/>
                <a:gd name="T32" fmla="*/ 20 w 35"/>
                <a:gd name="T33" fmla="*/ 0 h 22"/>
                <a:gd name="T34" fmla="*/ 13 w 35"/>
                <a:gd name="T35" fmla="*/ 0 h 22"/>
                <a:gd name="T36" fmla="*/ 0 w 35"/>
                <a:gd name="T3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22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3" y="11"/>
                  </a:lnTo>
                  <a:lnTo>
                    <a:pt x="6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3" y="17"/>
                  </a:lnTo>
                  <a:lnTo>
                    <a:pt x="15" y="19"/>
                  </a:lnTo>
                  <a:lnTo>
                    <a:pt x="2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4" y="14"/>
                  </a:lnTo>
                  <a:lnTo>
                    <a:pt x="32" y="9"/>
                  </a:lnTo>
                  <a:lnTo>
                    <a:pt x="29" y="6"/>
                  </a:lnTo>
                  <a:lnTo>
                    <a:pt x="25" y="2"/>
                  </a:lnTo>
                  <a:lnTo>
                    <a:pt x="20" y="0"/>
                  </a:lnTo>
                  <a:lnTo>
                    <a:pt x="1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Freeform 119">
              <a:extLst>
                <a:ext uri="{FF2B5EF4-FFF2-40B4-BE49-F238E27FC236}">
                  <a16:creationId xmlns:a16="http://schemas.microsoft.com/office/drawing/2014/main" id="{B8CC9F6D-D5BC-4BF3-9B86-44CFAC98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5450" y="2859088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7 h 8"/>
                <a:gd name="T6" fmla="*/ 6 w 8"/>
                <a:gd name="T7" fmla="*/ 5 h 8"/>
                <a:gd name="T8" fmla="*/ 7 w 8"/>
                <a:gd name="T9" fmla="*/ 4 h 8"/>
                <a:gd name="T10" fmla="*/ 7 w 8"/>
                <a:gd name="T11" fmla="*/ 0 h 8"/>
                <a:gd name="T12" fmla="*/ 7 w 8"/>
                <a:gd name="T13" fmla="*/ 0 h 8"/>
                <a:gd name="T14" fmla="*/ 6 w 8"/>
                <a:gd name="T15" fmla="*/ 0 h 8"/>
                <a:gd name="T16" fmla="*/ 2 w 8"/>
                <a:gd name="T17" fmla="*/ 2 h 8"/>
                <a:gd name="T18" fmla="*/ 0 w 8"/>
                <a:gd name="T19" fmla="*/ 4 h 8"/>
                <a:gd name="T20" fmla="*/ 0 w 8"/>
                <a:gd name="T21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7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" name="Freeform 120">
              <a:extLst>
                <a:ext uri="{FF2B5EF4-FFF2-40B4-BE49-F238E27FC236}">
                  <a16:creationId xmlns:a16="http://schemas.microsoft.com/office/drawing/2014/main" id="{EFF13DCC-A636-4F9B-848E-10A62D350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0" y="2849563"/>
              <a:ext cx="4763" cy="3175"/>
            </a:xfrm>
            <a:custGeom>
              <a:avLst/>
              <a:gdLst>
                <a:gd name="T0" fmla="*/ 14 w 15"/>
                <a:gd name="T1" fmla="*/ 0 h 8"/>
                <a:gd name="T2" fmla="*/ 14 w 15"/>
                <a:gd name="T3" fmla="*/ 0 h 8"/>
                <a:gd name="T4" fmla="*/ 5 w 15"/>
                <a:gd name="T5" fmla="*/ 2 h 8"/>
                <a:gd name="T6" fmla="*/ 2 w 15"/>
                <a:gd name="T7" fmla="*/ 3 h 8"/>
                <a:gd name="T8" fmla="*/ 0 w 15"/>
                <a:gd name="T9" fmla="*/ 7 h 8"/>
                <a:gd name="T10" fmla="*/ 0 w 15"/>
                <a:gd name="T11" fmla="*/ 7 h 8"/>
                <a:gd name="T12" fmla="*/ 9 w 15"/>
                <a:gd name="T13" fmla="*/ 5 h 8"/>
                <a:gd name="T14" fmla="*/ 12 w 15"/>
                <a:gd name="T15" fmla="*/ 3 h 8"/>
                <a:gd name="T16" fmla="*/ 14 w 15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14" y="0"/>
                  </a:moveTo>
                  <a:lnTo>
                    <a:pt x="1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9" y="5"/>
                  </a:lnTo>
                  <a:lnTo>
                    <a:pt x="12" y="3"/>
                  </a:lnTo>
                  <a:lnTo>
                    <a:pt x="1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" name="Freeform 121">
              <a:extLst>
                <a:ext uri="{FF2B5EF4-FFF2-40B4-BE49-F238E27FC236}">
                  <a16:creationId xmlns:a16="http://schemas.microsoft.com/office/drawing/2014/main" id="{E5BC9F29-B926-4E99-9DA4-33EC1233B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688" y="2849563"/>
              <a:ext cx="9525" cy="3175"/>
            </a:xfrm>
            <a:custGeom>
              <a:avLst/>
              <a:gdLst>
                <a:gd name="T0" fmla="*/ 0 w 28"/>
                <a:gd name="T1" fmla="*/ 7 h 8"/>
                <a:gd name="T2" fmla="*/ 0 w 28"/>
                <a:gd name="T3" fmla="*/ 7 h 8"/>
                <a:gd name="T4" fmla="*/ 17 w 28"/>
                <a:gd name="T5" fmla="*/ 7 h 8"/>
                <a:gd name="T6" fmla="*/ 24 w 28"/>
                <a:gd name="T7" fmla="*/ 5 h 8"/>
                <a:gd name="T8" fmla="*/ 25 w 28"/>
                <a:gd name="T9" fmla="*/ 3 h 8"/>
                <a:gd name="T10" fmla="*/ 27 w 28"/>
                <a:gd name="T11" fmla="*/ 0 h 8"/>
                <a:gd name="T12" fmla="*/ 27 w 28"/>
                <a:gd name="T13" fmla="*/ 0 h 8"/>
                <a:gd name="T14" fmla="*/ 13 w 28"/>
                <a:gd name="T15" fmla="*/ 0 h 8"/>
                <a:gd name="T16" fmla="*/ 13 w 28"/>
                <a:gd name="T17" fmla="*/ 0 h 8"/>
                <a:gd name="T18" fmla="*/ 5 w 28"/>
                <a:gd name="T19" fmla="*/ 2 h 8"/>
                <a:gd name="T20" fmla="*/ 2 w 28"/>
                <a:gd name="T21" fmla="*/ 3 h 8"/>
                <a:gd name="T22" fmla="*/ 0 w 28"/>
                <a:gd name="T23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8">
                  <a:moveTo>
                    <a:pt x="0" y="7"/>
                  </a:moveTo>
                  <a:lnTo>
                    <a:pt x="0" y="7"/>
                  </a:lnTo>
                  <a:lnTo>
                    <a:pt x="17" y="7"/>
                  </a:lnTo>
                  <a:lnTo>
                    <a:pt x="24" y="5"/>
                  </a:lnTo>
                  <a:lnTo>
                    <a:pt x="25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" name="Freeform 122">
              <a:extLst>
                <a:ext uri="{FF2B5EF4-FFF2-40B4-BE49-F238E27FC236}">
                  <a16:creationId xmlns:a16="http://schemas.microsoft.com/office/drawing/2014/main" id="{48E505DC-91F0-4611-BCE8-CF431F450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725738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0 w 8"/>
                <a:gd name="T5" fmla="*/ 3 h 8"/>
                <a:gd name="T6" fmla="*/ 2 w 8"/>
                <a:gd name="T7" fmla="*/ 5 h 8"/>
                <a:gd name="T8" fmla="*/ 7 w 8"/>
                <a:gd name="T9" fmla="*/ 7 h 8"/>
                <a:gd name="T10" fmla="*/ 7 w 8"/>
                <a:gd name="T11" fmla="*/ 7 h 8"/>
                <a:gd name="T12" fmla="*/ 7 w 8"/>
                <a:gd name="T13" fmla="*/ 3 h 8"/>
                <a:gd name="T14" fmla="*/ 5 w 8"/>
                <a:gd name="T15" fmla="*/ 1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5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5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" name="Freeform 123">
              <a:extLst>
                <a:ext uri="{FF2B5EF4-FFF2-40B4-BE49-F238E27FC236}">
                  <a16:creationId xmlns:a16="http://schemas.microsoft.com/office/drawing/2014/main" id="{04660E3C-7709-42CC-BCEC-72BC496D1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8725" y="2492375"/>
              <a:ext cx="9525" cy="14288"/>
            </a:xfrm>
            <a:custGeom>
              <a:avLst/>
              <a:gdLst>
                <a:gd name="T0" fmla="*/ 27 w 28"/>
                <a:gd name="T1" fmla="*/ 27 h 41"/>
                <a:gd name="T2" fmla="*/ 27 w 28"/>
                <a:gd name="T3" fmla="*/ 27 h 41"/>
                <a:gd name="T4" fmla="*/ 24 w 28"/>
                <a:gd name="T5" fmla="*/ 27 h 41"/>
                <a:gd name="T6" fmla="*/ 22 w 28"/>
                <a:gd name="T7" fmla="*/ 23 h 41"/>
                <a:gd name="T8" fmla="*/ 24 w 28"/>
                <a:gd name="T9" fmla="*/ 22 h 41"/>
                <a:gd name="T10" fmla="*/ 27 w 28"/>
                <a:gd name="T11" fmla="*/ 20 h 41"/>
                <a:gd name="T12" fmla="*/ 27 w 28"/>
                <a:gd name="T13" fmla="*/ 20 h 41"/>
                <a:gd name="T14" fmla="*/ 27 w 28"/>
                <a:gd name="T15" fmla="*/ 0 h 41"/>
                <a:gd name="T16" fmla="*/ 27 w 28"/>
                <a:gd name="T17" fmla="*/ 0 h 41"/>
                <a:gd name="T18" fmla="*/ 19 w 28"/>
                <a:gd name="T19" fmla="*/ 1 h 41"/>
                <a:gd name="T20" fmla="*/ 14 w 28"/>
                <a:gd name="T21" fmla="*/ 3 h 41"/>
                <a:gd name="T22" fmla="*/ 8 w 28"/>
                <a:gd name="T23" fmla="*/ 6 h 41"/>
                <a:gd name="T24" fmla="*/ 0 w 28"/>
                <a:gd name="T25" fmla="*/ 6 h 41"/>
                <a:gd name="T26" fmla="*/ 0 w 28"/>
                <a:gd name="T27" fmla="*/ 6 h 41"/>
                <a:gd name="T28" fmla="*/ 0 w 28"/>
                <a:gd name="T29" fmla="*/ 15 h 41"/>
                <a:gd name="T30" fmla="*/ 0 w 28"/>
                <a:gd name="T31" fmla="*/ 22 h 41"/>
                <a:gd name="T32" fmla="*/ 3 w 28"/>
                <a:gd name="T33" fmla="*/ 27 h 41"/>
                <a:gd name="T34" fmla="*/ 5 w 28"/>
                <a:gd name="T35" fmla="*/ 32 h 41"/>
                <a:gd name="T36" fmla="*/ 10 w 28"/>
                <a:gd name="T37" fmla="*/ 35 h 41"/>
                <a:gd name="T38" fmla="*/ 15 w 28"/>
                <a:gd name="T39" fmla="*/ 37 h 41"/>
                <a:gd name="T40" fmla="*/ 20 w 28"/>
                <a:gd name="T41" fmla="*/ 39 h 41"/>
                <a:gd name="T42" fmla="*/ 27 w 28"/>
                <a:gd name="T43" fmla="*/ 40 h 41"/>
                <a:gd name="T44" fmla="*/ 27 w 28"/>
                <a:gd name="T45" fmla="*/ 40 h 41"/>
                <a:gd name="T46" fmla="*/ 27 w 28"/>
                <a:gd name="T47" fmla="*/ 2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1">
                  <a:moveTo>
                    <a:pt x="27" y="27"/>
                  </a:moveTo>
                  <a:lnTo>
                    <a:pt x="27" y="27"/>
                  </a:lnTo>
                  <a:lnTo>
                    <a:pt x="24" y="27"/>
                  </a:lnTo>
                  <a:lnTo>
                    <a:pt x="22" y="23"/>
                  </a:lnTo>
                  <a:lnTo>
                    <a:pt x="24" y="22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8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7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15" y="37"/>
                  </a:lnTo>
                  <a:lnTo>
                    <a:pt x="20" y="39"/>
                  </a:lnTo>
                  <a:lnTo>
                    <a:pt x="27" y="40"/>
                  </a:lnTo>
                  <a:lnTo>
                    <a:pt x="27" y="40"/>
                  </a:lnTo>
                  <a:lnTo>
                    <a:pt x="27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E7307373-E769-4D38-B07D-ACBDF45A7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3488" y="2509838"/>
              <a:ext cx="6350" cy="7937"/>
            </a:xfrm>
            <a:custGeom>
              <a:avLst/>
              <a:gdLst>
                <a:gd name="T0" fmla="*/ 0 w 16"/>
                <a:gd name="T1" fmla="*/ 1 h 24"/>
                <a:gd name="T2" fmla="*/ 0 w 16"/>
                <a:gd name="T3" fmla="*/ 1 h 24"/>
                <a:gd name="T4" fmla="*/ 0 w 16"/>
                <a:gd name="T5" fmla="*/ 22 h 24"/>
                <a:gd name="T6" fmla="*/ 0 w 16"/>
                <a:gd name="T7" fmla="*/ 22 h 24"/>
                <a:gd name="T8" fmla="*/ 6 w 16"/>
                <a:gd name="T9" fmla="*/ 23 h 24"/>
                <a:gd name="T10" fmla="*/ 10 w 16"/>
                <a:gd name="T11" fmla="*/ 22 h 24"/>
                <a:gd name="T12" fmla="*/ 13 w 16"/>
                <a:gd name="T13" fmla="*/ 17 h 24"/>
                <a:gd name="T14" fmla="*/ 15 w 16"/>
                <a:gd name="T15" fmla="*/ 12 h 24"/>
                <a:gd name="T16" fmla="*/ 13 w 16"/>
                <a:gd name="T17" fmla="*/ 6 h 24"/>
                <a:gd name="T18" fmla="*/ 10 w 16"/>
                <a:gd name="T19" fmla="*/ 1 h 24"/>
                <a:gd name="T20" fmla="*/ 6 w 16"/>
                <a:gd name="T21" fmla="*/ 0 h 24"/>
                <a:gd name="T22" fmla="*/ 0 w 16"/>
                <a:gd name="T23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24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3"/>
                  </a:lnTo>
                  <a:lnTo>
                    <a:pt x="10" y="22"/>
                  </a:lnTo>
                  <a:lnTo>
                    <a:pt x="13" y="17"/>
                  </a:lnTo>
                  <a:lnTo>
                    <a:pt x="15" y="12"/>
                  </a:lnTo>
                  <a:lnTo>
                    <a:pt x="13" y="6"/>
                  </a:lnTo>
                  <a:lnTo>
                    <a:pt x="10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Freeform 125">
              <a:extLst>
                <a:ext uri="{FF2B5EF4-FFF2-40B4-BE49-F238E27FC236}">
                  <a16:creationId xmlns:a16="http://schemas.microsoft.com/office/drawing/2014/main" id="{A0E53235-5DAA-474E-B243-369CCB9EA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263" y="2895600"/>
              <a:ext cx="20637" cy="19050"/>
            </a:xfrm>
            <a:custGeom>
              <a:avLst/>
              <a:gdLst>
                <a:gd name="T0" fmla="*/ 16 w 58"/>
                <a:gd name="T1" fmla="*/ 27 h 55"/>
                <a:gd name="T2" fmla="*/ 16 w 58"/>
                <a:gd name="T3" fmla="*/ 27 h 55"/>
                <a:gd name="T4" fmla="*/ 16 w 58"/>
                <a:gd name="T5" fmla="*/ 32 h 55"/>
                <a:gd name="T6" fmla="*/ 19 w 58"/>
                <a:gd name="T7" fmla="*/ 34 h 55"/>
                <a:gd name="T8" fmla="*/ 24 w 58"/>
                <a:gd name="T9" fmla="*/ 39 h 55"/>
                <a:gd name="T10" fmla="*/ 28 w 58"/>
                <a:gd name="T11" fmla="*/ 40 h 55"/>
                <a:gd name="T12" fmla="*/ 29 w 58"/>
                <a:gd name="T13" fmla="*/ 44 h 55"/>
                <a:gd name="T14" fmla="*/ 29 w 58"/>
                <a:gd name="T15" fmla="*/ 49 h 55"/>
                <a:gd name="T16" fmla="*/ 29 w 58"/>
                <a:gd name="T17" fmla="*/ 54 h 55"/>
                <a:gd name="T18" fmla="*/ 29 w 58"/>
                <a:gd name="T19" fmla="*/ 54 h 55"/>
                <a:gd name="T20" fmla="*/ 34 w 58"/>
                <a:gd name="T21" fmla="*/ 52 h 55"/>
                <a:gd name="T22" fmla="*/ 38 w 58"/>
                <a:gd name="T23" fmla="*/ 51 h 55"/>
                <a:gd name="T24" fmla="*/ 43 w 58"/>
                <a:gd name="T25" fmla="*/ 44 h 55"/>
                <a:gd name="T26" fmla="*/ 48 w 58"/>
                <a:gd name="T27" fmla="*/ 37 h 55"/>
                <a:gd name="T28" fmla="*/ 51 w 58"/>
                <a:gd name="T29" fmla="*/ 35 h 55"/>
                <a:gd name="T30" fmla="*/ 57 w 58"/>
                <a:gd name="T31" fmla="*/ 34 h 55"/>
                <a:gd name="T32" fmla="*/ 57 w 58"/>
                <a:gd name="T33" fmla="*/ 34 h 55"/>
                <a:gd name="T34" fmla="*/ 55 w 58"/>
                <a:gd name="T35" fmla="*/ 32 h 55"/>
                <a:gd name="T36" fmla="*/ 53 w 58"/>
                <a:gd name="T37" fmla="*/ 30 h 55"/>
                <a:gd name="T38" fmla="*/ 48 w 58"/>
                <a:gd name="T39" fmla="*/ 29 h 55"/>
                <a:gd name="T40" fmla="*/ 36 w 58"/>
                <a:gd name="T41" fmla="*/ 27 h 55"/>
                <a:gd name="T42" fmla="*/ 36 w 58"/>
                <a:gd name="T43" fmla="*/ 27 h 55"/>
                <a:gd name="T44" fmla="*/ 33 w 58"/>
                <a:gd name="T45" fmla="*/ 22 h 55"/>
                <a:gd name="T46" fmla="*/ 29 w 58"/>
                <a:gd name="T47" fmla="*/ 17 h 55"/>
                <a:gd name="T48" fmla="*/ 24 w 58"/>
                <a:gd name="T49" fmla="*/ 13 h 55"/>
                <a:gd name="T50" fmla="*/ 22 w 58"/>
                <a:gd name="T51" fmla="*/ 6 h 55"/>
                <a:gd name="T52" fmla="*/ 22 w 58"/>
                <a:gd name="T53" fmla="*/ 6 h 55"/>
                <a:gd name="T54" fmla="*/ 14 w 58"/>
                <a:gd name="T55" fmla="*/ 1 h 55"/>
                <a:gd name="T56" fmla="*/ 9 w 58"/>
                <a:gd name="T57" fmla="*/ 0 h 55"/>
                <a:gd name="T58" fmla="*/ 2 w 58"/>
                <a:gd name="T59" fmla="*/ 0 h 55"/>
                <a:gd name="T60" fmla="*/ 2 w 58"/>
                <a:gd name="T61" fmla="*/ 0 h 55"/>
                <a:gd name="T62" fmla="*/ 0 w 58"/>
                <a:gd name="T63" fmla="*/ 6 h 55"/>
                <a:gd name="T64" fmla="*/ 0 w 58"/>
                <a:gd name="T65" fmla="*/ 11 h 55"/>
                <a:gd name="T66" fmla="*/ 2 w 58"/>
                <a:gd name="T67" fmla="*/ 15 h 55"/>
                <a:gd name="T68" fmla="*/ 5 w 58"/>
                <a:gd name="T69" fmla="*/ 17 h 55"/>
                <a:gd name="T70" fmla="*/ 11 w 58"/>
                <a:gd name="T71" fmla="*/ 22 h 55"/>
                <a:gd name="T72" fmla="*/ 14 w 58"/>
                <a:gd name="T73" fmla="*/ 23 h 55"/>
                <a:gd name="T74" fmla="*/ 16 w 58"/>
                <a:gd name="T7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5">
                  <a:moveTo>
                    <a:pt x="16" y="27"/>
                  </a:moveTo>
                  <a:lnTo>
                    <a:pt x="16" y="27"/>
                  </a:lnTo>
                  <a:lnTo>
                    <a:pt x="16" y="32"/>
                  </a:lnTo>
                  <a:lnTo>
                    <a:pt x="19" y="34"/>
                  </a:lnTo>
                  <a:lnTo>
                    <a:pt x="24" y="39"/>
                  </a:lnTo>
                  <a:lnTo>
                    <a:pt x="28" y="40"/>
                  </a:lnTo>
                  <a:lnTo>
                    <a:pt x="29" y="44"/>
                  </a:lnTo>
                  <a:lnTo>
                    <a:pt x="29" y="49"/>
                  </a:lnTo>
                  <a:lnTo>
                    <a:pt x="29" y="54"/>
                  </a:lnTo>
                  <a:lnTo>
                    <a:pt x="29" y="54"/>
                  </a:lnTo>
                  <a:lnTo>
                    <a:pt x="34" y="52"/>
                  </a:lnTo>
                  <a:lnTo>
                    <a:pt x="38" y="51"/>
                  </a:lnTo>
                  <a:lnTo>
                    <a:pt x="43" y="44"/>
                  </a:lnTo>
                  <a:lnTo>
                    <a:pt x="48" y="37"/>
                  </a:lnTo>
                  <a:lnTo>
                    <a:pt x="51" y="35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5" y="32"/>
                  </a:lnTo>
                  <a:lnTo>
                    <a:pt x="53" y="30"/>
                  </a:lnTo>
                  <a:lnTo>
                    <a:pt x="48" y="29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3" y="22"/>
                  </a:lnTo>
                  <a:lnTo>
                    <a:pt x="29" y="17"/>
                  </a:lnTo>
                  <a:lnTo>
                    <a:pt x="24" y="13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4" y="1"/>
                  </a:lnTo>
                  <a:lnTo>
                    <a:pt x="9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11"/>
                  </a:lnTo>
                  <a:lnTo>
                    <a:pt x="2" y="15"/>
                  </a:lnTo>
                  <a:lnTo>
                    <a:pt x="5" y="17"/>
                  </a:lnTo>
                  <a:lnTo>
                    <a:pt x="11" y="22"/>
                  </a:lnTo>
                  <a:lnTo>
                    <a:pt x="14" y="23"/>
                  </a:lnTo>
                  <a:lnTo>
                    <a:pt x="16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Freeform 126">
              <a:extLst>
                <a:ext uri="{FF2B5EF4-FFF2-40B4-BE49-F238E27FC236}">
                  <a16:creationId xmlns:a16="http://schemas.microsoft.com/office/drawing/2014/main" id="{6A612595-5B4C-4770-A9A0-3297360CE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6988" y="2879725"/>
              <a:ext cx="12700" cy="15875"/>
            </a:xfrm>
            <a:custGeom>
              <a:avLst/>
              <a:gdLst>
                <a:gd name="T0" fmla="*/ 0 w 35"/>
                <a:gd name="T1" fmla="*/ 15 h 44"/>
                <a:gd name="T2" fmla="*/ 0 w 35"/>
                <a:gd name="T3" fmla="*/ 15 h 44"/>
                <a:gd name="T4" fmla="*/ 5 w 35"/>
                <a:gd name="T5" fmla="*/ 17 h 44"/>
                <a:gd name="T6" fmla="*/ 9 w 35"/>
                <a:gd name="T7" fmla="*/ 19 h 44"/>
                <a:gd name="T8" fmla="*/ 14 w 35"/>
                <a:gd name="T9" fmla="*/ 26 h 44"/>
                <a:gd name="T10" fmla="*/ 17 w 35"/>
                <a:gd name="T11" fmla="*/ 34 h 44"/>
                <a:gd name="T12" fmla="*/ 21 w 35"/>
                <a:gd name="T13" fmla="*/ 43 h 44"/>
                <a:gd name="T14" fmla="*/ 21 w 35"/>
                <a:gd name="T15" fmla="*/ 43 h 44"/>
                <a:gd name="T16" fmla="*/ 34 w 35"/>
                <a:gd name="T17" fmla="*/ 43 h 44"/>
                <a:gd name="T18" fmla="*/ 34 w 35"/>
                <a:gd name="T19" fmla="*/ 43 h 44"/>
                <a:gd name="T20" fmla="*/ 34 w 35"/>
                <a:gd name="T21" fmla="*/ 8 h 44"/>
                <a:gd name="T22" fmla="*/ 34 w 35"/>
                <a:gd name="T23" fmla="*/ 8 h 44"/>
                <a:gd name="T24" fmla="*/ 26 w 35"/>
                <a:gd name="T25" fmla="*/ 3 h 44"/>
                <a:gd name="T26" fmla="*/ 19 w 35"/>
                <a:gd name="T27" fmla="*/ 2 h 44"/>
                <a:gd name="T28" fmla="*/ 12 w 35"/>
                <a:gd name="T29" fmla="*/ 0 h 44"/>
                <a:gd name="T30" fmla="*/ 7 w 35"/>
                <a:gd name="T31" fmla="*/ 2 h 44"/>
                <a:gd name="T32" fmla="*/ 2 w 35"/>
                <a:gd name="T33" fmla="*/ 3 h 44"/>
                <a:gd name="T34" fmla="*/ 0 w 35"/>
                <a:gd name="T35" fmla="*/ 8 h 44"/>
                <a:gd name="T36" fmla="*/ 0 w 35"/>
                <a:gd name="T37" fmla="*/ 1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0" y="15"/>
                  </a:moveTo>
                  <a:lnTo>
                    <a:pt x="0" y="15"/>
                  </a:lnTo>
                  <a:lnTo>
                    <a:pt x="5" y="17"/>
                  </a:lnTo>
                  <a:lnTo>
                    <a:pt x="9" y="19"/>
                  </a:lnTo>
                  <a:lnTo>
                    <a:pt x="14" y="26"/>
                  </a:lnTo>
                  <a:lnTo>
                    <a:pt x="17" y="34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34" y="43"/>
                  </a:lnTo>
                  <a:lnTo>
                    <a:pt x="34" y="43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26" y="3"/>
                  </a:lnTo>
                  <a:lnTo>
                    <a:pt x="19" y="2"/>
                  </a:lnTo>
                  <a:lnTo>
                    <a:pt x="12" y="0"/>
                  </a:lnTo>
                  <a:lnTo>
                    <a:pt x="7" y="2"/>
                  </a:lnTo>
                  <a:lnTo>
                    <a:pt x="2" y="3"/>
                  </a:lnTo>
                  <a:lnTo>
                    <a:pt x="0" y="8"/>
                  </a:lnTo>
                  <a:lnTo>
                    <a:pt x="0" y="1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Freeform 127">
              <a:extLst>
                <a:ext uri="{FF2B5EF4-FFF2-40B4-BE49-F238E27FC236}">
                  <a16:creationId xmlns:a16="http://schemas.microsoft.com/office/drawing/2014/main" id="{CC08D64A-0396-48E8-9D9E-7A24CC2F1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0788" y="2449513"/>
              <a:ext cx="28575" cy="25400"/>
            </a:xfrm>
            <a:custGeom>
              <a:avLst/>
              <a:gdLst>
                <a:gd name="T0" fmla="*/ 7 w 78"/>
                <a:gd name="T1" fmla="*/ 41 h 71"/>
                <a:gd name="T2" fmla="*/ 14 w 78"/>
                <a:gd name="T3" fmla="*/ 44 h 71"/>
                <a:gd name="T4" fmla="*/ 14 w 78"/>
                <a:gd name="T5" fmla="*/ 48 h 71"/>
                <a:gd name="T6" fmla="*/ 14 w 78"/>
                <a:gd name="T7" fmla="*/ 54 h 71"/>
                <a:gd name="T8" fmla="*/ 14 w 78"/>
                <a:gd name="T9" fmla="*/ 61 h 71"/>
                <a:gd name="T10" fmla="*/ 16 w 78"/>
                <a:gd name="T11" fmla="*/ 63 h 71"/>
                <a:gd name="T12" fmla="*/ 23 w 78"/>
                <a:gd name="T13" fmla="*/ 61 h 71"/>
                <a:gd name="T14" fmla="*/ 28 w 78"/>
                <a:gd name="T15" fmla="*/ 54 h 71"/>
                <a:gd name="T16" fmla="*/ 26 w 78"/>
                <a:gd name="T17" fmla="*/ 54 h 71"/>
                <a:gd name="T18" fmla="*/ 21 w 78"/>
                <a:gd name="T19" fmla="*/ 51 h 71"/>
                <a:gd name="T20" fmla="*/ 21 w 78"/>
                <a:gd name="T21" fmla="*/ 48 h 71"/>
                <a:gd name="T22" fmla="*/ 28 w 78"/>
                <a:gd name="T23" fmla="*/ 48 h 71"/>
                <a:gd name="T24" fmla="*/ 35 w 78"/>
                <a:gd name="T25" fmla="*/ 48 h 71"/>
                <a:gd name="T26" fmla="*/ 41 w 78"/>
                <a:gd name="T27" fmla="*/ 54 h 71"/>
                <a:gd name="T28" fmla="*/ 46 w 78"/>
                <a:gd name="T29" fmla="*/ 63 h 71"/>
                <a:gd name="T30" fmla="*/ 53 w 78"/>
                <a:gd name="T31" fmla="*/ 70 h 71"/>
                <a:gd name="T32" fmla="*/ 62 w 78"/>
                <a:gd name="T33" fmla="*/ 68 h 71"/>
                <a:gd name="T34" fmla="*/ 62 w 78"/>
                <a:gd name="T35" fmla="*/ 53 h 71"/>
                <a:gd name="T36" fmla="*/ 69 w 78"/>
                <a:gd name="T37" fmla="*/ 44 h 71"/>
                <a:gd name="T38" fmla="*/ 75 w 78"/>
                <a:gd name="T39" fmla="*/ 36 h 71"/>
                <a:gd name="T40" fmla="*/ 75 w 78"/>
                <a:gd name="T41" fmla="*/ 20 h 71"/>
                <a:gd name="T42" fmla="*/ 75 w 78"/>
                <a:gd name="T43" fmla="*/ 13 h 71"/>
                <a:gd name="T44" fmla="*/ 75 w 78"/>
                <a:gd name="T45" fmla="*/ 7 h 71"/>
                <a:gd name="T46" fmla="*/ 48 w 78"/>
                <a:gd name="T47" fmla="*/ 7 h 71"/>
                <a:gd name="T48" fmla="*/ 48 w 78"/>
                <a:gd name="T49" fmla="*/ 24 h 71"/>
                <a:gd name="T50" fmla="*/ 45 w 78"/>
                <a:gd name="T51" fmla="*/ 32 h 71"/>
                <a:gd name="T52" fmla="*/ 41 w 78"/>
                <a:gd name="T53" fmla="*/ 34 h 71"/>
                <a:gd name="T54" fmla="*/ 36 w 78"/>
                <a:gd name="T55" fmla="*/ 25 h 71"/>
                <a:gd name="T56" fmla="*/ 33 w 78"/>
                <a:gd name="T57" fmla="*/ 8 h 71"/>
                <a:gd name="T58" fmla="*/ 26 w 78"/>
                <a:gd name="T59" fmla="*/ 1 h 71"/>
                <a:gd name="T60" fmla="*/ 21 w 78"/>
                <a:gd name="T61" fmla="*/ 0 h 71"/>
                <a:gd name="T62" fmla="*/ 14 w 78"/>
                <a:gd name="T63" fmla="*/ 10 h 71"/>
                <a:gd name="T64" fmla="*/ 0 w 78"/>
                <a:gd name="T65" fmla="*/ 13 h 71"/>
                <a:gd name="T66" fmla="*/ 0 w 78"/>
                <a:gd name="T67" fmla="*/ 20 h 71"/>
                <a:gd name="T68" fmla="*/ 7 w 78"/>
                <a:gd name="T69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71">
                  <a:moveTo>
                    <a:pt x="7" y="41"/>
                  </a:moveTo>
                  <a:lnTo>
                    <a:pt x="7" y="41"/>
                  </a:lnTo>
                  <a:lnTo>
                    <a:pt x="12" y="42"/>
                  </a:lnTo>
                  <a:lnTo>
                    <a:pt x="14" y="44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51"/>
                  </a:lnTo>
                  <a:lnTo>
                    <a:pt x="14" y="54"/>
                  </a:lnTo>
                  <a:lnTo>
                    <a:pt x="14" y="58"/>
                  </a:lnTo>
                  <a:lnTo>
                    <a:pt x="14" y="61"/>
                  </a:lnTo>
                  <a:lnTo>
                    <a:pt x="14" y="61"/>
                  </a:lnTo>
                  <a:lnTo>
                    <a:pt x="16" y="63"/>
                  </a:lnTo>
                  <a:lnTo>
                    <a:pt x="19" y="63"/>
                  </a:lnTo>
                  <a:lnTo>
                    <a:pt x="23" y="61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6" y="54"/>
                  </a:lnTo>
                  <a:lnTo>
                    <a:pt x="23" y="53"/>
                  </a:lnTo>
                  <a:lnTo>
                    <a:pt x="21" y="51"/>
                  </a:lnTo>
                  <a:lnTo>
                    <a:pt x="21" y="4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35" y="48"/>
                  </a:lnTo>
                  <a:lnTo>
                    <a:pt x="40" y="49"/>
                  </a:lnTo>
                  <a:lnTo>
                    <a:pt x="41" y="54"/>
                  </a:lnTo>
                  <a:lnTo>
                    <a:pt x="43" y="59"/>
                  </a:lnTo>
                  <a:lnTo>
                    <a:pt x="46" y="63"/>
                  </a:lnTo>
                  <a:lnTo>
                    <a:pt x="48" y="68"/>
                  </a:lnTo>
                  <a:lnTo>
                    <a:pt x="53" y="70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0" y="59"/>
                  </a:lnTo>
                  <a:lnTo>
                    <a:pt x="62" y="53"/>
                  </a:lnTo>
                  <a:lnTo>
                    <a:pt x="65" y="48"/>
                  </a:lnTo>
                  <a:lnTo>
                    <a:pt x="69" y="44"/>
                  </a:lnTo>
                  <a:lnTo>
                    <a:pt x="72" y="41"/>
                  </a:lnTo>
                  <a:lnTo>
                    <a:pt x="75" y="36"/>
                  </a:lnTo>
                  <a:lnTo>
                    <a:pt x="77" y="29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5" y="13"/>
                  </a:lnTo>
                  <a:lnTo>
                    <a:pt x="75" y="13"/>
                  </a:lnTo>
                  <a:lnTo>
                    <a:pt x="75" y="7"/>
                  </a:lnTo>
                  <a:lnTo>
                    <a:pt x="7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8" y="24"/>
                  </a:lnTo>
                  <a:lnTo>
                    <a:pt x="46" y="30"/>
                  </a:lnTo>
                  <a:lnTo>
                    <a:pt x="45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8" y="30"/>
                  </a:lnTo>
                  <a:lnTo>
                    <a:pt x="36" y="25"/>
                  </a:lnTo>
                  <a:lnTo>
                    <a:pt x="35" y="13"/>
                  </a:lnTo>
                  <a:lnTo>
                    <a:pt x="33" y="8"/>
                  </a:lnTo>
                  <a:lnTo>
                    <a:pt x="29" y="5"/>
                  </a:lnTo>
                  <a:lnTo>
                    <a:pt x="26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7" y="5"/>
                  </a:lnTo>
                  <a:lnTo>
                    <a:pt x="14" y="10"/>
                  </a:lnTo>
                  <a:lnTo>
                    <a:pt x="7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4" y="27"/>
                  </a:lnTo>
                  <a:lnTo>
                    <a:pt x="7" y="32"/>
                  </a:lnTo>
                  <a:lnTo>
                    <a:pt x="7" y="4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" name="Freeform 128">
              <a:extLst>
                <a:ext uri="{FF2B5EF4-FFF2-40B4-BE49-F238E27FC236}">
                  <a16:creationId xmlns:a16="http://schemas.microsoft.com/office/drawing/2014/main" id="{A4ECEBD6-59B8-4F3A-BDA4-C8FAFDEFC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2782888"/>
              <a:ext cx="4762" cy="7937"/>
            </a:xfrm>
            <a:custGeom>
              <a:avLst/>
              <a:gdLst>
                <a:gd name="T0" fmla="*/ 14 w 15"/>
                <a:gd name="T1" fmla="*/ 20 h 21"/>
                <a:gd name="T2" fmla="*/ 14 w 15"/>
                <a:gd name="T3" fmla="*/ 20 h 21"/>
                <a:gd name="T4" fmla="*/ 12 w 15"/>
                <a:gd name="T5" fmla="*/ 13 h 21"/>
                <a:gd name="T6" fmla="*/ 10 w 15"/>
                <a:gd name="T7" fmla="*/ 7 h 21"/>
                <a:gd name="T8" fmla="*/ 5 w 15"/>
                <a:gd name="T9" fmla="*/ 3 h 21"/>
                <a:gd name="T10" fmla="*/ 0 w 15"/>
                <a:gd name="T11" fmla="*/ 0 h 21"/>
                <a:gd name="T12" fmla="*/ 0 w 15"/>
                <a:gd name="T13" fmla="*/ 0 h 21"/>
                <a:gd name="T14" fmla="*/ 0 w 15"/>
                <a:gd name="T15" fmla="*/ 8 h 21"/>
                <a:gd name="T16" fmla="*/ 2 w 15"/>
                <a:gd name="T17" fmla="*/ 15 h 21"/>
                <a:gd name="T18" fmla="*/ 3 w 15"/>
                <a:gd name="T19" fmla="*/ 19 h 21"/>
                <a:gd name="T20" fmla="*/ 5 w 15"/>
                <a:gd name="T21" fmla="*/ 20 h 21"/>
                <a:gd name="T22" fmla="*/ 9 w 15"/>
                <a:gd name="T23" fmla="*/ 20 h 21"/>
                <a:gd name="T24" fmla="*/ 14 w 15"/>
                <a:gd name="T25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21">
                  <a:moveTo>
                    <a:pt x="14" y="20"/>
                  </a:moveTo>
                  <a:lnTo>
                    <a:pt x="14" y="20"/>
                  </a:lnTo>
                  <a:lnTo>
                    <a:pt x="12" y="13"/>
                  </a:lnTo>
                  <a:lnTo>
                    <a:pt x="10" y="7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5"/>
                  </a:lnTo>
                  <a:lnTo>
                    <a:pt x="3" y="19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4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Freeform 129">
              <a:extLst>
                <a:ext uri="{FF2B5EF4-FFF2-40B4-BE49-F238E27FC236}">
                  <a16:creationId xmlns:a16="http://schemas.microsoft.com/office/drawing/2014/main" id="{372808EB-EB6F-4047-8992-58AE5E658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425700"/>
              <a:ext cx="9525" cy="11113"/>
            </a:xfrm>
            <a:custGeom>
              <a:avLst/>
              <a:gdLst>
                <a:gd name="T0" fmla="*/ 7 w 28"/>
                <a:gd name="T1" fmla="*/ 29 h 30"/>
                <a:gd name="T2" fmla="*/ 7 w 28"/>
                <a:gd name="T3" fmla="*/ 29 h 30"/>
                <a:gd name="T4" fmla="*/ 7 w 28"/>
                <a:gd name="T5" fmla="*/ 24 h 30"/>
                <a:gd name="T6" fmla="*/ 10 w 28"/>
                <a:gd name="T7" fmla="*/ 20 h 30"/>
                <a:gd name="T8" fmla="*/ 14 w 28"/>
                <a:gd name="T9" fmla="*/ 18 h 30"/>
                <a:gd name="T10" fmla="*/ 19 w 28"/>
                <a:gd name="T11" fmla="*/ 17 h 30"/>
                <a:gd name="T12" fmla="*/ 22 w 28"/>
                <a:gd name="T13" fmla="*/ 15 h 30"/>
                <a:gd name="T14" fmla="*/ 26 w 28"/>
                <a:gd name="T15" fmla="*/ 12 h 30"/>
                <a:gd name="T16" fmla="*/ 27 w 28"/>
                <a:gd name="T17" fmla="*/ 8 h 30"/>
                <a:gd name="T18" fmla="*/ 27 w 28"/>
                <a:gd name="T19" fmla="*/ 1 h 30"/>
                <a:gd name="T20" fmla="*/ 27 w 28"/>
                <a:gd name="T21" fmla="*/ 1 h 30"/>
                <a:gd name="T22" fmla="*/ 19 w 28"/>
                <a:gd name="T23" fmla="*/ 0 h 30"/>
                <a:gd name="T24" fmla="*/ 12 w 28"/>
                <a:gd name="T25" fmla="*/ 1 h 30"/>
                <a:gd name="T26" fmla="*/ 7 w 28"/>
                <a:gd name="T27" fmla="*/ 5 h 30"/>
                <a:gd name="T28" fmla="*/ 2 w 28"/>
                <a:gd name="T29" fmla="*/ 8 h 30"/>
                <a:gd name="T30" fmla="*/ 0 w 28"/>
                <a:gd name="T31" fmla="*/ 15 h 30"/>
                <a:gd name="T32" fmla="*/ 0 w 28"/>
                <a:gd name="T33" fmla="*/ 20 h 30"/>
                <a:gd name="T34" fmla="*/ 2 w 28"/>
                <a:gd name="T35" fmla="*/ 25 h 30"/>
                <a:gd name="T36" fmla="*/ 7 w 28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30">
                  <a:moveTo>
                    <a:pt x="7" y="29"/>
                  </a:moveTo>
                  <a:lnTo>
                    <a:pt x="7" y="29"/>
                  </a:lnTo>
                  <a:lnTo>
                    <a:pt x="7" y="24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9" y="17"/>
                  </a:lnTo>
                  <a:lnTo>
                    <a:pt x="22" y="15"/>
                  </a:lnTo>
                  <a:lnTo>
                    <a:pt x="26" y="12"/>
                  </a:lnTo>
                  <a:lnTo>
                    <a:pt x="27" y="8"/>
                  </a:lnTo>
                  <a:lnTo>
                    <a:pt x="27" y="1"/>
                  </a:lnTo>
                  <a:lnTo>
                    <a:pt x="27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7" y="5"/>
                  </a:lnTo>
                  <a:lnTo>
                    <a:pt x="2" y="8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Freeform 130">
              <a:extLst>
                <a:ext uri="{FF2B5EF4-FFF2-40B4-BE49-F238E27FC236}">
                  <a16:creationId xmlns:a16="http://schemas.microsoft.com/office/drawing/2014/main" id="{C43AA427-D589-4FD6-9B5E-C571E069A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3650" y="2419350"/>
              <a:ext cx="7938" cy="7938"/>
            </a:xfrm>
            <a:custGeom>
              <a:avLst/>
              <a:gdLst>
                <a:gd name="T0" fmla="*/ 21 w 22"/>
                <a:gd name="T1" fmla="*/ 20 h 21"/>
                <a:gd name="T2" fmla="*/ 21 w 22"/>
                <a:gd name="T3" fmla="*/ 20 h 21"/>
                <a:gd name="T4" fmla="*/ 21 w 22"/>
                <a:gd name="T5" fmla="*/ 7 h 21"/>
                <a:gd name="T6" fmla="*/ 21 w 22"/>
                <a:gd name="T7" fmla="*/ 7 h 21"/>
                <a:gd name="T8" fmla="*/ 19 w 22"/>
                <a:gd name="T9" fmla="*/ 2 h 21"/>
                <a:gd name="T10" fmla="*/ 18 w 22"/>
                <a:gd name="T11" fmla="*/ 0 h 21"/>
                <a:gd name="T12" fmla="*/ 14 w 22"/>
                <a:gd name="T13" fmla="*/ 0 h 21"/>
                <a:gd name="T14" fmla="*/ 9 w 22"/>
                <a:gd name="T15" fmla="*/ 2 h 21"/>
                <a:gd name="T16" fmla="*/ 2 w 22"/>
                <a:gd name="T17" fmla="*/ 7 h 21"/>
                <a:gd name="T18" fmla="*/ 0 w 22"/>
                <a:gd name="T19" fmla="*/ 10 h 21"/>
                <a:gd name="T20" fmla="*/ 0 w 22"/>
                <a:gd name="T21" fmla="*/ 14 h 21"/>
                <a:gd name="T22" fmla="*/ 0 w 22"/>
                <a:gd name="T23" fmla="*/ 14 h 21"/>
                <a:gd name="T24" fmla="*/ 6 w 22"/>
                <a:gd name="T25" fmla="*/ 15 h 21"/>
                <a:gd name="T26" fmla="*/ 9 w 22"/>
                <a:gd name="T27" fmla="*/ 19 h 21"/>
                <a:gd name="T28" fmla="*/ 14 w 22"/>
                <a:gd name="T29" fmla="*/ 20 h 21"/>
                <a:gd name="T30" fmla="*/ 21 w 22"/>
                <a:gd name="T3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1">
                  <a:moveTo>
                    <a:pt x="21" y="20"/>
                  </a:moveTo>
                  <a:lnTo>
                    <a:pt x="21" y="2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9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2" y="7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5"/>
                  </a:lnTo>
                  <a:lnTo>
                    <a:pt x="9" y="19"/>
                  </a:lnTo>
                  <a:lnTo>
                    <a:pt x="14" y="20"/>
                  </a:lnTo>
                  <a:lnTo>
                    <a:pt x="21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Freeform 131">
              <a:extLst>
                <a:ext uri="{FF2B5EF4-FFF2-40B4-BE49-F238E27FC236}">
                  <a16:creationId xmlns:a16="http://schemas.microsoft.com/office/drawing/2014/main" id="{B910873C-986A-4D0F-8DEB-72F9C9255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535238"/>
              <a:ext cx="7937" cy="9525"/>
            </a:xfrm>
            <a:custGeom>
              <a:avLst/>
              <a:gdLst>
                <a:gd name="T0" fmla="*/ 12 w 20"/>
                <a:gd name="T1" fmla="*/ 0 h 28"/>
                <a:gd name="T2" fmla="*/ 12 w 20"/>
                <a:gd name="T3" fmla="*/ 0 h 28"/>
                <a:gd name="T4" fmla="*/ 3 w 20"/>
                <a:gd name="T5" fmla="*/ 3 h 28"/>
                <a:gd name="T6" fmla="*/ 2 w 20"/>
                <a:gd name="T7" fmla="*/ 5 h 28"/>
                <a:gd name="T8" fmla="*/ 0 w 20"/>
                <a:gd name="T9" fmla="*/ 8 h 28"/>
                <a:gd name="T10" fmla="*/ 0 w 20"/>
                <a:gd name="T11" fmla="*/ 13 h 28"/>
                <a:gd name="T12" fmla="*/ 5 w 20"/>
                <a:gd name="T13" fmla="*/ 20 h 28"/>
                <a:gd name="T14" fmla="*/ 5 w 20"/>
                <a:gd name="T15" fmla="*/ 20 h 28"/>
                <a:gd name="T16" fmla="*/ 10 w 20"/>
                <a:gd name="T17" fmla="*/ 22 h 28"/>
                <a:gd name="T18" fmla="*/ 12 w 20"/>
                <a:gd name="T19" fmla="*/ 23 h 28"/>
                <a:gd name="T20" fmla="*/ 12 w 20"/>
                <a:gd name="T21" fmla="*/ 27 h 28"/>
                <a:gd name="T22" fmla="*/ 12 w 20"/>
                <a:gd name="T23" fmla="*/ 27 h 28"/>
                <a:gd name="T24" fmla="*/ 19 w 20"/>
                <a:gd name="T25" fmla="*/ 27 h 28"/>
                <a:gd name="T26" fmla="*/ 19 w 20"/>
                <a:gd name="T27" fmla="*/ 27 h 28"/>
                <a:gd name="T28" fmla="*/ 19 w 20"/>
                <a:gd name="T29" fmla="*/ 10 h 28"/>
                <a:gd name="T30" fmla="*/ 17 w 20"/>
                <a:gd name="T31" fmla="*/ 3 h 28"/>
                <a:gd name="T32" fmla="*/ 15 w 20"/>
                <a:gd name="T33" fmla="*/ 1 h 28"/>
                <a:gd name="T34" fmla="*/ 12 w 20"/>
                <a:gd name="T3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8">
                  <a:moveTo>
                    <a:pt x="12" y="0"/>
                  </a:moveTo>
                  <a:lnTo>
                    <a:pt x="12" y="0"/>
                  </a:lnTo>
                  <a:lnTo>
                    <a:pt x="3" y="3"/>
                  </a:lnTo>
                  <a:lnTo>
                    <a:pt x="2" y="5"/>
                  </a:lnTo>
                  <a:lnTo>
                    <a:pt x="0" y="8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10" y="22"/>
                  </a:lnTo>
                  <a:lnTo>
                    <a:pt x="12" y="23"/>
                  </a:lnTo>
                  <a:lnTo>
                    <a:pt x="12" y="27"/>
                  </a:lnTo>
                  <a:lnTo>
                    <a:pt x="12" y="27"/>
                  </a:lnTo>
                  <a:lnTo>
                    <a:pt x="19" y="27"/>
                  </a:lnTo>
                  <a:lnTo>
                    <a:pt x="19" y="27"/>
                  </a:lnTo>
                  <a:lnTo>
                    <a:pt x="19" y="10"/>
                  </a:lnTo>
                  <a:lnTo>
                    <a:pt x="17" y="3"/>
                  </a:lnTo>
                  <a:lnTo>
                    <a:pt x="15" y="1"/>
                  </a:lnTo>
                  <a:lnTo>
                    <a:pt x="1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Freeform 132">
              <a:extLst>
                <a:ext uri="{FF2B5EF4-FFF2-40B4-BE49-F238E27FC236}">
                  <a16:creationId xmlns:a16="http://schemas.microsoft.com/office/drawing/2014/main" id="{EE4CD879-0DAF-40C4-B19D-CACA6CBB5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387600"/>
              <a:ext cx="7937" cy="7938"/>
            </a:xfrm>
            <a:custGeom>
              <a:avLst/>
              <a:gdLst>
                <a:gd name="T0" fmla="*/ 20 w 21"/>
                <a:gd name="T1" fmla="*/ 21 h 22"/>
                <a:gd name="T2" fmla="*/ 20 w 21"/>
                <a:gd name="T3" fmla="*/ 21 h 22"/>
                <a:gd name="T4" fmla="*/ 20 w 21"/>
                <a:gd name="T5" fmla="*/ 0 h 22"/>
                <a:gd name="T6" fmla="*/ 20 w 21"/>
                <a:gd name="T7" fmla="*/ 0 h 22"/>
                <a:gd name="T8" fmla="*/ 7 w 21"/>
                <a:gd name="T9" fmla="*/ 2 h 22"/>
                <a:gd name="T10" fmla="*/ 2 w 21"/>
                <a:gd name="T11" fmla="*/ 4 h 22"/>
                <a:gd name="T12" fmla="*/ 0 w 21"/>
                <a:gd name="T13" fmla="*/ 5 h 22"/>
                <a:gd name="T14" fmla="*/ 0 w 21"/>
                <a:gd name="T15" fmla="*/ 7 h 22"/>
                <a:gd name="T16" fmla="*/ 0 w 21"/>
                <a:gd name="T17" fmla="*/ 7 h 22"/>
                <a:gd name="T18" fmla="*/ 5 w 21"/>
                <a:gd name="T19" fmla="*/ 9 h 22"/>
                <a:gd name="T20" fmla="*/ 7 w 21"/>
                <a:gd name="T21" fmla="*/ 10 h 22"/>
                <a:gd name="T22" fmla="*/ 7 w 21"/>
                <a:gd name="T23" fmla="*/ 14 h 22"/>
                <a:gd name="T24" fmla="*/ 7 w 21"/>
                <a:gd name="T25" fmla="*/ 14 h 22"/>
                <a:gd name="T26" fmla="*/ 8 w 21"/>
                <a:gd name="T27" fmla="*/ 17 h 22"/>
                <a:gd name="T28" fmla="*/ 12 w 21"/>
                <a:gd name="T29" fmla="*/ 19 h 22"/>
                <a:gd name="T30" fmla="*/ 15 w 21"/>
                <a:gd name="T31" fmla="*/ 21 h 22"/>
                <a:gd name="T32" fmla="*/ 20 w 21"/>
                <a:gd name="T3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" h="22">
                  <a:moveTo>
                    <a:pt x="20" y="21"/>
                  </a:moveTo>
                  <a:lnTo>
                    <a:pt x="20" y="2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2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9"/>
                  </a:lnTo>
                  <a:lnTo>
                    <a:pt x="7" y="1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5" y="21"/>
                  </a:lnTo>
                  <a:lnTo>
                    <a:pt x="20" y="2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Freeform 133">
              <a:extLst>
                <a:ext uri="{FF2B5EF4-FFF2-40B4-BE49-F238E27FC236}">
                  <a16:creationId xmlns:a16="http://schemas.microsoft.com/office/drawing/2014/main" id="{EDF838D3-C296-4591-85B2-EE6007069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2351088"/>
              <a:ext cx="4762" cy="4762"/>
            </a:xfrm>
            <a:custGeom>
              <a:avLst/>
              <a:gdLst>
                <a:gd name="T0" fmla="*/ 0 w 15"/>
                <a:gd name="T1" fmla="*/ 5 h 12"/>
                <a:gd name="T2" fmla="*/ 0 w 15"/>
                <a:gd name="T3" fmla="*/ 5 h 12"/>
                <a:gd name="T4" fmla="*/ 2 w 15"/>
                <a:gd name="T5" fmla="*/ 10 h 12"/>
                <a:gd name="T6" fmla="*/ 3 w 15"/>
                <a:gd name="T7" fmla="*/ 11 h 12"/>
                <a:gd name="T8" fmla="*/ 7 w 15"/>
                <a:gd name="T9" fmla="*/ 11 h 12"/>
                <a:gd name="T10" fmla="*/ 7 w 15"/>
                <a:gd name="T11" fmla="*/ 11 h 12"/>
                <a:gd name="T12" fmla="*/ 9 w 15"/>
                <a:gd name="T13" fmla="*/ 6 h 12"/>
                <a:gd name="T14" fmla="*/ 10 w 15"/>
                <a:gd name="T15" fmla="*/ 5 h 12"/>
                <a:gd name="T16" fmla="*/ 14 w 15"/>
                <a:gd name="T17" fmla="*/ 5 h 12"/>
                <a:gd name="T18" fmla="*/ 14 w 15"/>
                <a:gd name="T19" fmla="*/ 5 h 12"/>
                <a:gd name="T20" fmla="*/ 14 w 15"/>
                <a:gd name="T21" fmla="*/ 3 h 12"/>
                <a:gd name="T22" fmla="*/ 12 w 15"/>
                <a:gd name="T23" fmla="*/ 1 h 12"/>
                <a:gd name="T24" fmla="*/ 7 w 15"/>
                <a:gd name="T25" fmla="*/ 0 h 12"/>
                <a:gd name="T26" fmla="*/ 3 w 15"/>
                <a:gd name="T27" fmla="*/ 0 h 12"/>
                <a:gd name="T28" fmla="*/ 2 w 15"/>
                <a:gd name="T29" fmla="*/ 1 h 12"/>
                <a:gd name="T30" fmla="*/ 0 w 15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2">
                  <a:moveTo>
                    <a:pt x="0" y="5"/>
                  </a:moveTo>
                  <a:lnTo>
                    <a:pt x="0" y="5"/>
                  </a:lnTo>
                  <a:lnTo>
                    <a:pt x="2" y="10"/>
                  </a:lnTo>
                  <a:lnTo>
                    <a:pt x="3" y="11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Freeform 134">
              <a:extLst>
                <a:ext uri="{FF2B5EF4-FFF2-40B4-BE49-F238E27FC236}">
                  <a16:creationId xmlns:a16="http://schemas.microsoft.com/office/drawing/2014/main" id="{803C9D80-3CC4-4FE5-8970-22DC83FA7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4450" y="2339975"/>
              <a:ext cx="30163" cy="28575"/>
            </a:xfrm>
            <a:custGeom>
              <a:avLst/>
              <a:gdLst>
                <a:gd name="T0" fmla="*/ 13 w 83"/>
                <a:gd name="T1" fmla="*/ 56 h 79"/>
                <a:gd name="T2" fmla="*/ 2 w 83"/>
                <a:gd name="T3" fmla="*/ 60 h 79"/>
                <a:gd name="T4" fmla="*/ 0 w 83"/>
                <a:gd name="T5" fmla="*/ 63 h 79"/>
                <a:gd name="T6" fmla="*/ 5 w 83"/>
                <a:gd name="T7" fmla="*/ 68 h 79"/>
                <a:gd name="T8" fmla="*/ 7 w 83"/>
                <a:gd name="T9" fmla="*/ 77 h 79"/>
                <a:gd name="T10" fmla="*/ 15 w 83"/>
                <a:gd name="T11" fmla="*/ 77 h 79"/>
                <a:gd name="T12" fmla="*/ 17 w 83"/>
                <a:gd name="T13" fmla="*/ 75 h 79"/>
                <a:gd name="T14" fmla="*/ 22 w 83"/>
                <a:gd name="T15" fmla="*/ 72 h 79"/>
                <a:gd name="T16" fmla="*/ 29 w 83"/>
                <a:gd name="T17" fmla="*/ 70 h 79"/>
                <a:gd name="T18" fmla="*/ 41 w 83"/>
                <a:gd name="T19" fmla="*/ 75 h 79"/>
                <a:gd name="T20" fmla="*/ 51 w 83"/>
                <a:gd name="T21" fmla="*/ 78 h 79"/>
                <a:gd name="T22" fmla="*/ 54 w 83"/>
                <a:gd name="T23" fmla="*/ 78 h 79"/>
                <a:gd name="T24" fmla="*/ 68 w 83"/>
                <a:gd name="T25" fmla="*/ 70 h 79"/>
                <a:gd name="T26" fmla="*/ 68 w 83"/>
                <a:gd name="T27" fmla="*/ 66 h 79"/>
                <a:gd name="T28" fmla="*/ 68 w 83"/>
                <a:gd name="T29" fmla="*/ 61 h 79"/>
                <a:gd name="T30" fmla="*/ 68 w 83"/>
                <a:gd name="T31" fmla="*/ 56 h 79"/>
                <a:gd name="T32" fmla="*/ 75 w 83"/>
                <a:gd name="T33" fmla="*/ 53 h 79"/>
                <a:gd name="T34" fmla="*/ 82 w 83"/>
                <a:gd name="T35" fmla="*/ 49 h 79"/>
                <a:gd name="T36" fmla="*/ 82 w 83"/>
                <a:gd name="T37" fmla="*/ 44 h 79"/>
                <a:gd name="T38" fmla="*/ 82 w 83"/>
                <a:gd name="T39" fmla="*/ 34 h 79"/>
                <a:gd name="T40" fmla="*/ 82 w 83"/>
                <a:gd name="T41" fmla="*/ 29 h 79"/>
                <a:gd name="T42" fmla="*/ 78 w 83"/>
                <a:gd name="T43" fmla="*/ 22 h 79"/>
                <a:gd name="T44" fmla="*/ 73 w 83"/>
                <a:gd name="T45" fmla="*/ 17 h 79"/>
                <a:gd name="T46" fmla="*/ 70 w 83"/>
                <a:gd name="T47" fmla="*/ 15 h 79"/>
                <a:gd name="T48" fmla="*/ 71 w 83"/>
                <a:gd name="T49" fmla="*/ 5 h 79"/>
                <a:gd name="T50" fmla="*/ 68 w 83"/>
                <a:gd name="T51" fmla="*/ 1 h 79"/>
                <a:gd name="T52" fmla="*/ 65 w 83"/>
                <a:gd name="T53" fmla="*/ 0 h 79"/>
                <a:gd name="T54" fmla="*/ 54 w 83"/>
                <a:gd name="T55" fmla="*/ 1 h 79"/>
                <a:gd name="T56" fmla="*/ 53 w 83"/>
                <a:gd name="T57" fmla="*/ 1 h 79"/>
                <a:gd name="T58" fmla="*/ 49 w 83"/>
                <a:gd name="T59" fmla="*/ 5 h 79"/>
                <a:gd name="T60" fmla="*/ 49 w 83"/>
                <a:gd name="T61" fmla="*/ 7 h 79"/>
                <a:gd name="T62" fmla="*/ 46 w 83"/>
                <a:gd name="T63" fmla="*/ 17 h 79"/>
                <a:gd name="T64" fmla="*/ 39 w 83"/>
                <a:gd name="T65" fmla="*/ 20 h 79"/>
                <a:gd name="T66" fmla="*/ 36 w 83"/>
                <a:gd name="T67" fmla="*/ 22 h 79"/>
                <a:gd name="T68" fmla="*/ 25 w 83"/>
                <a:gd name="T69" fmla="*/ 25 h 79"/>
                <a:gd name="T70" fmla="*/ 15 w 83"/>
                <a:gd name="T71" fmla="*/ 32 h 79"/>
                <a:gd name="T72" fmla="*/ 12 w 83"/>
                <a:gd name="T73" fmla="*/ 41 h 79"/>
                <a:gd name="T74" fmla="*/ 13 w 83"/>
                <a:gd name="T75" fmla="*/ 46 h 79"/>
                <a:gd name="T76" fmla="*/ 13 w 83"/>
                <a:gd name="T77" fmla="*/ 4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79">
                  <a:moveTo>
                    <a:pt x="13" y="56"/>
                  </a:moveTo>
                  <a:lnTo>
                    <a:pt x="13" y="56"/>
                  </a:lnTo>
                  <a:lnTo>
                    <a:pt x="5" y="58"/>
                  </a:lnTo>
                  <a:lnTo>
                    <a:pt x="2" y="6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3" y="65"/>
                  </a:lnTo>
                  <a:lnTo>
                    <a:pt x="5" y="68"/>
                  </a:lnTo>
                  <a:lnTo>
                    <a:pt x="7" y="72"/>
                  </a:lnTo>
                  <a:lnTo>
                    <a:pt x="7" y="77"/>
                  </a:lnTo>
                  <a:lnTo>
                    <a:pt x="7" y="77"/>
                  </a:lnTo>
                  <a:lnTo>
                    <a:pt x="15" y="77"/>
                  </a:lnTo>
                  <a:lnTo>
                    <a:pt x="15" y="77"/>
                  </a:lnTo>
                  <a:lnTo>
                    <a:pt x="17" y="75"/>
                  </a:lnTo>
                  <a:lnTo>
                    <a:pt x="17" y="75"/>
                  </a:lnTo>
                  <a:lnTo>
                    <a:pt x="22" y="72"/>
                  </a:lnTo>
                  <a:lnTo>
                    <a:pt x="25" y="70"/>
                  </a:lnTo>
                  <a:lnTo>
                    <a:pt x="29" y="70"/>
                  </a:lnTo>
                  <a:lnTo>
                    <a:pt x="32" y="72"/>
                  </a:lnTo>
                  <a:lnTo>
                    <a:pt x="41" y="75"/>
                  </a:lnTo>
                  <a:lnTo>
                    <a:pt x="51" y="78"/>
                  </a:lnTo>
                  <a:lnTo>
                    <a:pt x="51" y="78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63" y="75"/>
                  </a:lnTo>
                  <a:lnTo>
                    <a:pt x="68" y="70"/>
                  </a:lnTo>
                  <a:lnTo>
                    <a:pt x="68" y="70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1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54"/>
                  </a:lnTo>
                  <a:lnTo>
                    <a:pt x="75" y="53"/>
                  </a:lnTo>
                  <a:lnTo>
                    <a:pt x="78" y="51"/>
                  </a:lnTo>
                  <a:lnTo>
                    <a:pt x="82" y="49"/>
                  </a:lnTo>
                  <a:lnTo>
                    <a:pt x="82" y="49"/>
                  </a:lnTo>
                  <a:lnTo>
                    <a:pt x="82" y="44"/>
                  </a:lnTo>
                  <a:lnTo>
                    <a:pt x="82" y="39"/>
                  </a:lnTo>
                  <a:lnTo>
                    <a:pt x="82" y="34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8" y="22"/>
                  </a:lnTo>
                  <a:lnTo>
                    <a:pt x="73" y="17"/>
                  </a:lnTo>
                  <a:lnTo>
                    <a:pt x="73" y="17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71" y="10"/>
                  </a:lnTo>
                  <a:lnTo>
                    <a:pt x="71" y="5"/>
                  </a:lnTo>
                  <a:lnTo>
                    <a:pt x="70" y="3"/>
                  </a:lnTo>
                  <a:lnTo>
                    <a:pt x="68" y="1"/>
                  </a:lnTo>
                  <a:lnTo>
                    <a:pt x="68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4" y="1"/>
                  </a:lnTo>
                  <a:lnTo>
                    <a:pt x="54" y="1"/>
                  </a:lnTo>
                  <a:lnTo>
                    <a:pt x="53" y="1"/>
                  </a:lnTo>
                  <a:lnTo>
                    <a:pt x="53" y="1"/>
                  </a:lnTo>
                  <a:lnTo>
                    <a:pt x="49" y="5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49" y="12"/>
                  </a:lnTo>
                  <a:lnTo>
                    <a:pt x="46" y="17"/>
                  </a:lnTo>
                  <a:lnTo>
                    <a:pt x="42" y="19"/>
                  </a:lnTo>
                  <a:lnTo>
                    <a:pt x="39" y="20"/>
                  </a:lnTo>
                  <a:lnTo>
                    <a:pt x="39" y="20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25" y="25"/>
                  </a:lnTo>
                  <a:lnTo>
                    <a:pt x="17" y="29"/>
                  </a:lnTo>
                  <a:lnTo>
                    <a:pt x="15" y="32"/>
                  </a:lnTo>
                  <a:lnTo>
                    <a:pt x="13" y="36"/>
                  </a:lnTo>
                  <a:lnTo>
                    <a:pt x="12" y="41"/>
                  </a:lnTo>
                  <a:lnTo>
                    <a:pt x="13" y="46"/>
                  </a:lnTo>
                  <a:lnTo>
                    <a:pt x="13" y="46"/>
                  </a:lnTo>
                  <a:lnTo>
                    <a:pt x="13" y="49"/>
                  </a:lnTo>
                  <a:lnTo>
                    <a:pt x="13" y="49"/>
                  </a:lnTo>
                  <a:lnTo>
                    <a:pt x="13" y="5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Freeform 135">
              <a:extLst>
                <a:ext uri="{FF2B5EF4-FFF2-40B4-BE49-F238E27FC236}">
                  <a16:creationId xmlns:a16="http://schemas.microsoft.com/office/drawing/2014/main" id="{2CF58C3B-347C-4D85-AA93-271772A10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2225" y="2436813"/>
              <a:ext cx="15875" cy="9525"/>
            </a:xfrm>
            <a:custGeom>
              <a:avLst/>
              <a:gdLst>
                <a:gd name="T0" fmla="*/ 28 w 42"/>
                <a:gd name="T1" fmla="*/ 20 h 28"/>
                <a:gd name="T2" fmla="*/ 28 w 42"/>
                <a:gd name="T3" fmla="*/ 20 h 28"/>
                <a:gd name="T4" fmla="*/ 28 w 42"/>
                <a:gd name="T5" fmla="*/ 17 h 28"/>
                <a:gd name="T6" fmla="*/ 29 w 42"/>
                <a:gd name="T7" fmla="*/ 15 h 28"/>
                <a:gd name="T8" fmla="*/ 35 w 42"/>
                <a:gd name="T9" fmla="*/ 13 h 28"/>
                <a:gd name="T10" fmla="*/ 38 w 42"/>
                <a:gd name="T11" fmla="*/ 10 h 28"/>
                <a:gd name="T12" fmla="*/ 40 w 42"/>
                <a:gd name="T13" fmla="*/ 8 h 28"/>
                <a:gd name="T14" fmla="*/ 41 w 42"/>
                <a:gd name="T15" fmla="*/ 6 h 28"/>
                <a:gd name="T16" fmla="*/ 41 w 42"/>
                <a:gd name="T17" fmla="*/ 6 h 28"/>
                <a:gd name="T18" fmla="*/ 38 w 42"/>
                <a:gd name="T19" fmla="*/ 3 h 28"/>
                <a:gd name="T20" fmla="*/ 33 w 42"/>
                <a:gd name="T21" fmla="*/ 1 h 28"/>
                <a:gd name="T22" fmla="*/ 21 w 42"/>
                <a:gd name="T23" fmla="*/ 0 h 28"/>
                <a:gd name="T24" fmla="*/ 9 w 42"/>
                <a:gd name="T25" fmla="*/ 1 h 28"/>
                <a:gd name="T26" fmla="*/ 4 w 42"/>
                <a:gd name="T27" fmla="*/ 3 h 28"/>
                <a:gd name="T28" fmla="*/ 0 w 42"/>
                <a:gd name="T29" fmla="*/ 6 h 28"/>
                <a:gd name="T30" fmla="*/ 0 w 42"/>
                <a:gd name="T31" fmla="*/ 6 h 28"/>
                <a:gd name="T32" fmla="*/ 0 w 42"/>
                <a:gd name="T33" fmla="*/ 27 h 28"/>
                <a:gd name="T34" fmla="*/ 0 w 42"/>
                <a:gd name="T35" fmla="*/ 27 h 28"/>
                <a:gd name="T36" fmla="*/ 9 w 42"/>
                <a:gd name="T37" fmla="*/ 27 h 28"/>
                <a:gd name="T38" fmla="*/ 16 w 42"/>
                <a:gd name="T39" fmla="*/ 25 h 28"/>
                <a:gd name="T40" fmla="*/ 23 w 42"/>
                <a:gd name="T41" fmla="*/ 24 h 28"/>
                <a:gd name="T42" fmla="*/ 28 w 42"/>
                <a:gd name="T4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8">
                  <a:moveTo>
                    <a:pt x="28" y="20"/>
                  </a:moveTo>
                  <a:lnTo>
                    <a:pt x="28" y="20"/>
                  </a:lnTo>
                  <a:lnTo>
                    <a:pt x="28" y="17"/>
                  </a:lnTo>
                  <a:lnTo>
                    <a:pt x="29" y="15"/>
                  </a:lnTo>
                  <a:lnTo>
                    <a:pt x="35" y="13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38" y="3"/>
                  </a:lnTo>
                  <a:lnTo>
                    <a:pt x="33" y="1"/>
                  </a:lnTo>
                  <a:lnTo>
                    <a:pt x="21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9" y="27"/>
                  </a:lnTo>
                  <a:lnTo>
                    <a:pt x="16" y="25"/>
                  </a:lnTo>
                  <a:lnTo>
                    <a:pt x="23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Freeform 136">
              <a:extLst>
                <a:ext uri="{FF2B5EF4-FFF2-40B4-BE49-F238E27FC236}">
                  <a16:creationId xmlns:a16="http://schemas.microsoft.com/office/drawing/2014/main" id="{529C5616-9559-48EF-B295-BB549D4A1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565400"/>
              <a:ext cx="4763" cy="11113"/>
            </a:xfrm>
            <a:custGeom>
              <a:avLst/>
              <a:gdLst>
                <a:gd name="T0" fmla="*/ 0 w 14"/>
                <a:gd name="T1" fmla="*/ 1 h 30"/>
                <a:gd name="T2" fmla="*/ 0 w 14"/>
                <a:gd name="T3" fmla="*/ 1 h 30"/>
                <a:gd name="T4" fmla="*/ 0 w 14"/>
                <a:gd name="T5" fmla="*/ 22 h 30"/>
                <a:gd name="T6" fmla="*/ 0 w 14"/>
                <a:gd name="T7" fmla="*/ 22 h 30"/>
                <a:gd name="T8" fmla="*/ 5 w 14"/>
                <a:gd name="T9" fmla="*/ 24 h 30"/>
                <a:gd name="T10" fmla="*/ 7 w 14"/>
                <a:gd name="T11" fmla="*/ 25 h 30"/>
                <a:gd name="T12" fmla="*/ 7 w 14"/>
                <a:gd name="T13" fmla="*/ 29 h 30"/>
                <a:gd name="T14" fmla="*/ 7 w 14"/>
                <a:gd name="T15" fmla="*/ 29 h 30"/>
                <a:gd name="T16" fmla="*/ 13 w 14"/>
                <a:gd name="T17" fmla="*/ 29 h 30"/>
                <a:gd name="T18" fmla="*/ 13 w 14"/>
                <a:gd name="T19" fmla="*/ 29 h 30"/>
                <a:gd name="T20" fmla="*/ 13 w 14"/>
                <a:gd name="T21" fmla="*/ 18 h 30"/>
                <a:gd name="T22" fmla="*/ 13 w 14"/>
                <a:gd name="T23" fmla="*/ 8 h 30"/>
                <a:gd name="T24" fmla="*/ 13 w 14"/>
                <a:gd name="T25" fmla="*/ 3 h 30"/>
                <a:gd name="T26" fmla="*/ 10 w 14"/>
                <a:gd name="T27" fmla="*/ 1 h 30"/>
                <a:gd name="T28" fmla="*/ 7 w 14"/>
                <a:gd name="T29" fmla="*/ 0 h 30"/>
                <a:gd name="T30" fmla="*/ 0 w 14"/>
                <a:gd name="T3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0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5" y="24"/>
                  </a:lnTo>
                  <a:lnTo>
                    <a:pt x="7" y="25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18"/>
                  </a:lnTo>
                  <a:lnTo>
                    <a:pt x="13" y="8"/>
                  </a:lnTo>
                  <a:lnTo>
                    <a:pt x="13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Freeform 137">
              <a:extLst>
                <a:ext uri="{FF2B5EF4-FFF2-40B4-BE49-F238E27FC236}">
                  <a16:creationId xmlns:a16="http://schemas.microsoft.com/office/drawing/2014/main" id="{EF2D80F9-AFD9-4957-B114-1A866A5C4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2482850"/>
              <a:ext cx="4762" cy="12700"/>
            </a:xfrm>
            <a:custGeom>
              <a:avLst/>
              <a:gdLst>
                <a:gd name="T0" fmla="*/ 0 w 14"/>
                <a:gd name="T1" fmla="*/ 1 h 36"/>
                <a:gd name="T2" fmla="*/ 0 w 14"/>
                <a:gd name="T3" fmla="*/ 1 h 36"/>
                <a:gd name="T4" fmla="*/ 0 w 14"/>
                <a:gd name="T5" fmla="*/ 13 h 36"/>
                <a:gd name="T6" fmla="*/ 0 w 14"/>
                <a:gd name="T7" fmla="*/ 25 h 36"/>
                <a:gd name="T8" fmla="*/ 1 w 14"/>
                <a:gd name="T9" fmla="*/ 29 h 36"/>
                <a:gd name="T10" fmla="*/ 5 w 14"/>
                <a:gd name="T11" fmla="*/ 32 h 36"/>
                <a:gd name="T12" fmla="*/ 8 w 14"/>
                <a:gd name="T13" fmla="*/ 34 h 36"/>
                <a:gd name="T14" fmla="*/ 13 w 14"/>
                <a:gd name="T15" fmla="*/ 35 h 36"/>
                <a:gd name="T16" fmla="*/ 13 w 14"/>
                <a:gd name="T17" fmla="*/ 35 h 36"/>
                <a:gd name="T18" fmla="*/ 13 w 14"/>
                <a:gd name="T19" fmla="*/ 30 h 36"/>
                <a:gd name="T20" fmla="*/ 13 w 14"/>
                <a:gd name="T21" fmla="*/ 23 h 36"/>
                <a:gd name="T22" fmla="*/ 13 w 14"/>
                <a:gd name="T23" fmla="*/ 11 h 36"/>
                <a:gd name="T24" fmla="*/ 13 w 14"/>
                <a:gd name="T25" fmla="*/ 6 h 36"/>
                <a:gd name="T26" fmla="*/ 12 w 14"/>
                <a:gd name="T27" fmla="*/ 1 h 36"/>
                <a:gd name="T28" fmla="*/ 6 w 14"/>
                <a:gd name="T29" fmla="*/ 0 h 36"/>
                <a:gd name="T30" fmla="*/ 0 w 14"/>
                <a:gd name="T3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36">
                  <a:moveTo>
                    <a:pt x="0" y="1"/>
                  </a:moveTo>
                  <a:lnTo>
                    <a:pt x="0" y="1"/>
                  </a:lnTo>
                  <a:lnTo>
                    <a:pt x="0" y="13"/>
                  </a:lnTo>
                  <a:lnTo>
                    <a:pt x="0" y="25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8" y="34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0"/>
                  </a:lnTo>
                  <a:lnTo>
                    <a:pt x="13" y="23"/>
                  </a:lnTo>
                  <a:lnTo>
                    <a:pt x="13" y="11"/>
                  </a:lnTo>
                  <a:lnTo>
                    <a:pt x="13" y="6"/>
                  </a:lnTo>
                  <a:lnTo>
                    <a:pt x="12" y="1"/>
                  </a:lnTo>
                  <a:lnTo>
                    <a:pt x="6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Freeform 138">
              <a:extLst>
                <a:ext uri="{FF2B5EF4-FFF2-40B4-BE49-F238E27FC236}">
                  <a16:creationId xmlns:a16="http://schemas.microsoft.com/office/drawing/2014/main" id="{BCC3ED23-9224-4AF0-B9A2-4F86FAEFD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888" y="2438400"/>
              <a:ext cx="15875" cy="12700"/>
            </a:xfrm>
            <a:custGeom>
              <a:avLst/>
              <a:gdLst>
                <a:gd name="T0" fmla="*/ 0 w 42"/>
                <a:gd name="T1" fmla="*/ 7 h 36"/>
                <a:gd name="T2" fmla="*/ 0 w 42"/>
                <a:gd name="T3" fmla="*/ 7 h 36"/>
                <a:gd name="T4" fmla="*/ 0 w 42"/>
                <a:gd name="T5" fmla="*/ 14 h 36"/>
                <a:gd name="T6" fmla="*/ 0 w 42"/>
                <a:gd name="T7" fmla="*/ 19 h 36"/>
                <a:gd name="T8" fmla="*/ 3 w 42"/>
                <a:gd name="T9" fmla="*/ 21 h 36"/>
                <a:gd name="T10" fmla="*/ 5 w 42"/>
                <a:gd name="T11" fmla="*/ 21 h 36"/>
                <a:gd name="T12" fmla="*/ 13 w 42"/>
                <a:gd name="T13" fmla="*/ 18 h 36"/>
                <a:gd name="T14" fmla="*/ 20 w 42"/>
                <a:gd name="T15" fmla="*/ 14 h 36"/>
                <a:gd name="T16" fmla="*/ 20 w 42"/>
                <a:gd name="T17" fmla="*/ 14 h 36"/>
                <a:gd name="T18" fmla="*/ 24 w 42"/>
                <a:gd name="T19" fmla="*/ 21 h 36"/>
                <a:gd name="T20" fmla="*/ 29 w 42"/>
                <a:gd name="T21" fmla="*/ 26 h 36"/>
                <a:gd name="T22" fmla="*/ 34 w 42"/>
                <a:gd name="T23" fmla="*/ 31 h 36"/>
                <a:gd name="T24" fmla="*/ 41 w 42"/>
                <a:gd name="T25" fmla="*/ 35 h 36"/>
                <a:gd name="T26" fmla="*/ 41 w 42"/>
                <a:gd name="T27" fmla="*/ 35 h 36"/>
                <a:gd name="T28" fmla="*/ 41 w 42"/>
                <a:gd name="T29" fmla="*/ 24 h 36"/>
                <a:gd name="T30" fmla="*/ 39 w 42"/>
                <a:gd name="T31" fmla="*/ 16 h 36"/>
                <a:gd name="T32" fmla="*/ 34 w 42"/>
                <a:gd name="T33" fmla="*/ 9 h 36"/>
                <a:gd name="T34" fmla="*/ 29 w 42"/>
                <a:gd name="T35" fmla="*/ 4 h 36"/>
                <a:gd name="T36" fmla="*/ 22 w 42"/>
                <a:gd name="T37" fmla="*/ 2 h 36"/>
                <a:gd name="T38" fmla="*/ 13 w 42"/>
                <a:gd name="T39" fmla="*/ 0 h 36"/>
                <a:gd name="T40" fmla="*/ 7 w 42"/>
                <a:gd name="T41" fmla="*/ 2 h 36"/>
                <a:gd name="T42" fmla="*/ 0 w 42"/>
                <a:gd name="T43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36">
                  <a:moveTo>
                    <a:pt x="0" y="7"/>
                  </a:moveTo>
                  <a:lnTo>
                    <a:pt x="0" y="7"/>
                  </a:lnTo>
                  <a:lnTo>
                    <a:pt x="0" y="14"/>
                  </a:lnTo>
                  <a:lnTo>
                    <a:pt x="0" y="19"/>
                  </a:lnTo>
                  <a:lnTo>
                    <a:pt x="3" y="21"/>
                  </a:lnTo>
                  <a:lnTo>
                    <a:pt x="5" y="21"/>
                  </a:lnTo>
                  <a:lnTo>
                    <a:pt x="13" y="1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4" y="21"/>
                  </a:lnTo>
                  <a:lnTo>
                    <a:pt x="29" y="26"/>
                  </a:lnTo>
                  <a:lnTo>
                    <a:pt x="34" y="31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1" y="24"/>
                  </a:lnTo>
                  <a:lnTo>
                    <a:pt x="39" y="16"/>
                  </a:lnTo>
                  <a:lnTo>
                    <a:pt x="34" y="9"/>
                  </a:lnTo>
                  <a:lnTo>
                    <a:pt x="29" y="4"/>
                  </a:lnTo>
                  <a:lnTo>
                    <a:pt x="22" y="2"/>
                  </a:lnTo>
                  <a:lnTo>
                    <a:pt x="13" y="0"/>
                  </a:lnTo>
                  <a:lnTo>
                    <a:pt x="7" y="2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" name="Freeform 139">
              <a:extLst>
                <a:ext uri="{FF2B5EF4-FFF2-40B4-BE49-F238E27FC236}">
                  <a16:creationId xmlns:a16="http://schemas.microsoft.com/office/drawing/2014/main" id="{14943B32-770C-4BA0-AE2C-C989CFC296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2816225"/>
              <a:ext cx="12700" cy="23813"/>
            </a:xfrm>
            <a:custGeom>
              <a:avLst/>
              <a:gdLst>
                <a:gd name="T0" fmla="*/ 7 w 36"/>
                <a:gd name="T1" fmla="*/ 62 h 68"/>
                <a:gd name="T2" fmla="*/ 7 w 36"/>
                <a:gd name="T3" fmla="*/ 62 h 68"/>
                <a:gd name="T4" fmla="*/ 9 w 36"/>
                <a:gd name="T5" fmla="*/ 65 h 68"/>
                <a:gd name="T6" fmla="*/ 11 w 36"/>
                <a:gd name="T7" fmla="*/ 67 h 68"/>
                <a:gd name="T8" fmla="*/ 12 w 36"/>
                <a:gd name="T9" fmla="*/ 65 h 68"/>
                <a:gd name="T10" fmla="*/ 14 w 36"/>
                <a:gd name="T11" fmla="*/ 62 h 68"/>
                <a:gd name="T12" fmla="*/ 14 w 36"/>
                <a:gd name="T13" fmla="*/ 62 h 68"/>
                <a:gd name="T14" fmla="*/ 16 w 36"/>
                <a:gd name="T15" fmla="*/ 57 h 68"/>
                <a:gd name="T16" fmla="*/ 18 w 36"/>
                <a:gd name="T17" fmla="*/ 55 h 68"/>
                <a:gd name="T18" fmla="*/ 21 w 36"/>
                <a:gd name="T19" fmla="*/ 55 h 68"/>
                <a:gd name="T20" fmla="*/ 21 w 36"/>
                <a:gd name="T21" fmla="*/ 55 h 68"/>
                <a:gd name="T22" fmla="*/ 28 w 36"/>
                <a:gd name="T23" fmla="*/ 55 h 68"/>
                <a:gd name="T24" fmla="*/ 28 w 36"/>
                <a:gd name="T25" fmla="*/ 55 h 68"/>
                <a:gd name="T26" fmla="*/ 28 w 36"/>
                <a:gd name="T27" fmla="*/ 48 h 68"/>
                <a:gd name="T28" fmla="*/ 28 w 36"/>
                <a:gd name="T29" fmla="*/ 48 h 68"/>
                <a:gd name="T30" fmla="*/ 26 w 36"/>
                <a:gd name="T31" fmla="*/ 41 h 68"/>
                <a:gd name="T32" fmla="*/ 26 w 36"/>
                <a:gd name="T33" fmla="*/ 36 h 68"/>
                <a:gd name="T34" fmla="*/ 30 w 36"/>
                <a:gd name="T35" fmla="*/ 29 h 68"/>
                <a:gd name="T36" fmla="*/ 35 w 36"/>
                <a:gd name="T37" fmla="*/ 24 h 68"/>
                <a:gd name="T38" fmla="*/ 35 w 36"/>
                <a:gd name="T39" fmla="*/ 19 h 68"/>
                <a:gd name="T40" fmla="*/ 35 w 36"/>
                <a:gd name="T41" fmla="*/ 14 h 68"/>
                <a:gd name="T42" fmla="*/ 35 w 36"/>
                <a:gd name="T43" fmla="*/ 14 h 68"/>
                <a:gd name="T44" fmla="*/ 31 w 36"/>
                <a:gd name="T45" fmla="*/ 14 h 68"/>
                <a:gd name="T46" fmla="*/ 28 w 36"/>
                <a:gd name="T47" fmla="*/ 11 h 68"/>
                <a:gd name="T48" fmla="*/ 19 w 36"/>
                <a:gd name="T49" fmla="*/ 4 h 68"/>
                <a:gd name="T50" fmla="*/ 16 w 36"/>
                <a:gd name="T51" fmla="*/ 0 h 68"/>
                <a:gd name="T52" fmla="*/ 12 w 36"/>
                <a:gd name="T53" fmla="*/ 0 h 68"/>
                <a:gd name="T54" fmla="*/ 11 w 36"/>
                <a:gd name="T55" fmla="*/ 2 h 68"/>
                <a:gd name="T56" fmla="*/ 7 w 36"/>
                <a:gd name="T57" fmla="*/ 7 h 68"/>
                <a:gd name="T58" fmla="*/ 7 w 36"/>
                <a:gd name="T59" fmla="*/ 7 h 68"/>
                <a:gd name="T60" fmla="*/ 16 w 36"/>
                <a:gd name="T61" fmla="*/ 12 h 68"/>
                <a:gd name="T62" fmla="*/ 18 w 36"/>
                <a:gd name="T63" fmla="*/ 14 h 68"/>
                <a:gd name="T64" fmla="*/ 19 w 36"/>
                <a:gd name="T65" fmla="*/ 17 h 68"/>
                <a:gd name="T66" fmla="*/ 19 w 36"/>
                <a:gd name="T67" fmla="*/ 22 h 68"/>
                <a:gd name="T68" fmla="*/ 16 w 36"/>
                <a:gd name="T69" fmla="*/ 29 h 68"/>
                <a:gd name="T70" fmla="*/ 7 w 36"/>
                <a:gd name="T71" fmla="*/ 41 h 68"/>
                <a:gd name="T72" fmla="*/ 2 w 36"/>
                <a:gd name="T73" fmla="*/ 48 h 68"/>
                <a:gd name="T74" fmla="*/ 0 w 36"/>
                <a:gd name="T75" fmla="*/ 55 h 68"/>
                <a:gd name="T76" fmla="*/ 0 w 36"/>
                <a:gd name="T77" fmla="*/ 55 h 68"/>
                <a:gd name="T78" fmla="*/ 6 w 36"/>
                <a:gd name="T79" fmla="*/ 57 h 68"/>
                <a:gd name="T80" fmla="*/ 7 w 36"/>
                <a:gd name="T81" fmla="*/ 58 h 68"/>
                <a:gd name="T82" fmla="*/ 7 w 36"/>
                <a:gd name="T83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" h="68">
                  <a:moveTo>
                    <a:pt x="7" y="62"/>
                  </a:moveTo>
                  <a:lnTo>
                    <a:pt x="7" y="62"/>
                  </a:lnTo>
                  <a:lnTo>
                    <a:pt x="9" y="65"/>
                  </a:lnTo>
                  <a:lnTo>
                    <a:pt x="11" y="67"/>
                  </a:lnTo>
                  <a:lnTo>
                    <a:pt x="12" y="65"/>
                  </a:lnTo>
                  <a:lnTo>
                    <a:pt x="14" y="62"/>
                  </a:lnTo>
                  <a:lnTo>
                    <a:pt x="14" y="62"/>
                  </a:lnTo>
                  <a:lnTo>
                    <a:pt x="16" y="57"/>
                  </a:lnTo>
                  <a:lnTo>
                    <a:pt x="18" y="55"/>
                  </a:lnTo>
                  <a:lnTo>
                    <a:pt x="21" y="55"/>
                  </a:lnTo>
                  <a:lnTo>
                    <a:pt x="21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28" y="48"/>
                  </a:lnTo>
                  <a:lnTo>
                    <a:pt x="28" y="48"/>
                  </a:lnTo>
                  <a:lnTo>
                    <a:pt x="26" y="41"/>
                  </a:lnTo>
                  <a:lnTo>
                    <a:pt x="26" y="36"/>
                  </a:lnTo>
                  <a:lnTo>
                    <a:pt x="30" y="29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5" y="14"/>
                  </a:lnTo>
                  <a:lnTo>
                    <a:pt x="35" y="14"/>
                  </a:lnTo>
                  <a:lnTo>
                    <a:pt x="31" y="14"/>
                  </a:lnTo>
                  <a:lnTo>
                    <a:pt x="28" y="11"/>
                  </a:lnTo>
                  <a:lnTo>
                    <a:pt x="19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1" y="2"/>
                  </a:lnTo>
                  <a:lnTo>
                    <a:pt x="7" y="7"/>
                  </a:lnTo>
                  <a:lnTo>
                    <a:pt x="7" y="7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9" y="17"/>
                  </a:lnTo>
                  <a:lnTo>
                    <a:pt x="19" y="22"/>
                  </a:lnTo>
                  <a:lnTo>
                    <a:pt x="16" y="29"/>
                  </a:lnTo>
                  <a:lnTo>
                    <a:pt x="7" y="41"/>
                  </a:lnTo>
                  <a:lnTo>
                    <a:pt x="2" y="48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6" y="57"/>
                  </a:lnTo>
                  <a:lnTo>
                    <a:pt x="7" y="58"/>
                  </a:lnTo>
                  <a:lnTo>
                    <a:pt x="7" y="6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" name="Freeform 140">
              <a:extLst>
                <a:ext uri="{FF2B5EF4-FFF2-40B4-BE49-F238E27FC236}">
                  <a16:creationId xmlns:a16="http://schemas.microsoft.com/office/drawing/2014/main" id="{A21C1723-68DE-45D4-AB43-D311AE290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500" y="2503488"/>
              <a:ext cx="11113" cy="9525"/>
            </a:xfrm>
            <a:custGeom>
              <a:avLst/>
              <a:gdLst>
                <a:gd name="T0" fmla="*/ 0 w 29"/>
                <a:gd name="T1" fmla="*/ 0 h 28"/>
                <a:gd name="T2" fmla="*/ 0 w 29"/>
                <a:gd name="T3" fmla="*/ 0 h 28"/>
                <a:gd name="T4" fmla="*/ 0 w 29"/>
                <a:gd name="T5" fmla="*/ 20 h 28"/>
                <a:gd name="T6" fmla="*/ 0 w 29"/>
                <a:gd name="T7" fmla="*/ 20 h 28"/>
                <a:gd name="T8" fmla="*/ 7 w 29"/>
                <a:gd name="T9" fmla="*/ 20 h 28"/>
                <a:gd name="T10" fmla="*/ 7 w 29"/>
                <a:gd name="T11" fmla="*/ 20 h 28"/>
                <a:gd name="T12" fmla="*/ 12 w 29"/>
                <a:gd name="T13" fmla="*/ 22 h 28"/>
                <a:gd name="T14" fmla="*/ 14 w 29"/>
                <a:gd name="T15" fmla="*/ 24 h 28"/>
                <a:gd name="T16" fmla="*/ 14 w 29"/>
                <a:gd name="T17" fmla="*/ 27 h 28"/>
                <a:gd name="T18" fmla="*/ 14 w 29"/>
                <a:gd name="T19" fmla="*/ 27 h 28"/>
                <a:gd name="T20" fmla="*/ 23 w 29"/>
                <a:gd name="T21" fmla="*/ 22 h 28"/>
                <a:gd name="T22" fmla="*/ 26 w 29"/>
                <a:gd name="T23" fmla="*/ 19 h 28"/>
                <a:gd name="T24" fmla="*/ 28 w 29"/>
                <a:gd name="T25" fmla="*/ 13 h 28"/>
                <a:gd name="T26" fmla="*/ 28 w 29"/>
                <a:gd name="T27" fmla="*/ 13 h 28"/>
                <a:gd name="T28" fmla="*/ 23 w 29"/>
                <a:gd name="T29" fmla="*/ 13 h 28"/>
                <a:gd name="T30" fmla="*/ 21 w 29"/>
                <a:gd name="T31" fmla="*/ 10 h 28"/>
                <a:gd name="T32" fmla="*/ 16 w 29"/>
                <a:gd name="T33" fmla="*/ 5 h 28"/>
                <a:gd name="T34" fmla="*/ 14 w 29"/>
                <a:gd name="T35" fmla="*/ 2 h 28"/>
                <a:gd name="T36" fmla="*/ 11 w 29"/>
                <a:gd name="T37" fmla="*/ 0 h 28"/>
                <a:gd name="T38" fmla="*/ 6 w 29"/>
                <a:gd name="T39" fmla="*/ 0 h 28"/>
                <a:gd name="T40" fmla="*/ 0 w 29"/>
                <a:gd name="T4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0" y="0"/>
                  </a:moveTo>
                  <a:lnTo>
                    <a:pt x="0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3" y="13"/>
                  </a:lnTo>
                  <a:lnTo>
                    <a:pt x="21" y="10"/>
                  </a:lnTo>
                  <a:lnTo>
                    <a:pt x="16" y="5"/>
                  </a:lnTo>
                  <a:lnTo>
                    <a:pt x="14" y="2"/>
                  </a:lnTo>
                  <a:lnTo>
                    <a:pt x="11" y="0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Freeform 141">
              <a:extLst>
                <a:ext uri="{FF2B5EF4-FFF2-40B4-BE49-F238E27FC236}">
                  <a16:creationId xmlns:a16="http://schemas.microsoft.com/office/drawing/2014/main" id="{EB9A70BD-D14A-4D79-A95B-39D0C5D27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2432050"/>
              <a:ext cx="7937" cy="9525"/>
            </a:xfrm>
            <a:custGeom>
              <a:avLst/>
              <a:gdLst>
                <a:gd name="T0" fmla="*/ 14 w 22"/>
                <a:gd name="T1" fmla="*/ 27 h 28"/>
                <a:gd name="T2" fmla="*/ 14 w 22"/>
                <a:gd name="T3" fmla="*/ 27 h 28"/>
                <a:gd name="T4" fmla="*/ 14 w 22"/>
                <a:gd name="T5" fmla="*/ 19 h 28"/>
                <a:gd name="T6" fmla="*/ 17 w 22"/>
                <a:gd name="T7" fmla="*/ 14 h 28"/>
                <a:gd name="T8" fmla="*/ 19 w 22"/>
                <a:gd name="T9" fmla="*/ 7 h 28"/>
                <a:gd name="T10" fmla="*/ 21 w 22"/>
                <a:gd name="T11" fmla="*/ 0 h 28"/>
                <a:gd name="T12" fmla="*/ 21 w 22"/>
                <a:gd name="T13" fmla="*/ 0 h 28"/>
                <a:gd name="T14" fmla="*/ 0 w 22"/>
                <a:gd name="T15" fmla="*/ 0 h 28"/>
                <a:gd name="T16" fmla="*/ 0 w 22"/>
                <a:gd name="T17" fmla="*/ 0 h 28"/>
                <a:gd name="T18" fmla="*/ 2 w 22"/>
                <a:gd name="T19" fmla="*/ 9 h 28"/>
                <a:gd name="T20" fmla="*/ 4 w 22"/>
                <a:gd name="T21" fmla="*/ 17 h 28"/>
                <a:gd name="T22" fmla="*/ 7 w 22"/>
                <a:gd name="T23" fmla="*/ 22 h 28"/>
                <a:gd name="T24" fmla="*/ 14 w 22"/>
                <a:gd name="T2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8">
                  <a:moveTo>
                    <a:pt x="14" y="27"/>
                  </a:moveTo>
                  <a:lnTo>
                    <a:pt x="14" y="27"/>
                  </a:lnTo>
                  <a:lnTo>
                    <a:pt x="14" y="19"/>
                  </a:lnTo>
                  <a:lnTo>
                    <a:pt x="17" y="14"/>
                  </a:lnTo>
                  <a:lnTo>
                    <a:pt x="19" y="7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7"/>
                  </a:lnTo>
                  <a:lnTo>
                    <a:pt x="7" y="22"/>
                  </a:lnTo>
                  <a:lnTo>
                    <a:pt x="14" y="2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Freeform 142">
              <a:extLst>
                <a:ext uri="{FF2B5EF4-FFF2-40B4-BE49-F238E27FC236}">
                  <a16:creationId xmlns:a16="http://schemas.microsoft.com/office/drawing/2014/main" id="{9FDD84B7-B139-487C-A7EC-E162EC4C0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00" y="2433638"/>
              <a:ext cx="12700" cy="15875"/>
            </a:xfrm>
            <a:custGeom>
              <a:avLst/>
              <a:gdLst>
                <a:gd name="T0" fmla="*/ 27 w 35"/>
                <a:gd name="T1" fmla="*/ 7 h 42"/>
                <a:gd name="T2" fmla="*/ 27 w 35"/>
                <a:gd name="T3" fmla="*/ 7 h 42"/>
                <a:gd name="T4" fmla="*/ 25 w 35"/>
                <a:gd name="T5" fmla="*/ 3 h 42"/>
                <a:gd name="T6" fmla="*/ 22 w 35"/>
                <a:gd name="T7" fmla="*/ 2 h 42"/>
                <a:gd name="T8" fmla="*/ 18 w 35"/>
                <a:gd name="T9" fmla="*/ 0 h 42"/>
                <a:gd name="T10" fmla="*/ 13 w 35"/>
                <a:gd name="T11" fmla="*/ 0 h 42"/>
                <a:gd name="T12" fmla="*/ 13 w 35"/>
                <a:gd name="T13" fmla="*/ 0 h 42"/>
                <a:gd name="T14" fmla="*/ 7 w 35"/>
                <a:gd name="T15" fmla="*/ 13 h 42"/>
                <a:gd name="T16" fmla="*/ 0 w 35"/>
                <a:gd name="T17" fmla="*/ 27 h 42"/>
                <a:gd name="T18" fmla="*/ 0 w 35"/>
                <a:gd name="T19" fmla="*/ 27 h 42"/>
                <a:gd name="T20" fmla="*/ 8 w 35"/>
                <a:gd name="T21" fmla="*/ 31 h 42"/>
                <a:gd name="T22" fmla="*/ 15 w 35"/>
                <a:gd name="T23" fmla="*/ 36 h 42"/>
                <a:gd name="T24" fmla="*/ 24 w 35"/>
                <a:gd name="T25" fmla="*/ 39 h 42"/>
                <a:gd name="T26" fmla="*/ 29 w 35"/>
                <a:gd name="T27" fmla="*/ 41 h 42"/>
                <a:gd name="T28" fmla="*/ 34 w 35"/>
                <a:gd name="T29" fmla="*/ 41 h 42"/>
                <a:gd name="T30" fmla="*/ 34 w 35"/>
                <a:gd name="T31" fmla="*/ 41 h 42"/>
                <a:gd name="T32" fmla="*/ 34 w 35"/>
                <a:gd name="T33" fmla="*/ 31 h 42"/>
                <a:gd name="T34" fmla="*/ 34 w 35"/>
                <a:gd name="T35" fmla="*/ 20 h 42"/>
                <a:gd name="T36" fmla="*/ 30 w 35"/>
                <a:gd name="T37" fmla="*/ 13 h 42"/>
                <a:gd name="T38" fmla="*/ 27 w 35"/>
                <a:gd name="T39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5" h="42">
                  <a:moveTo>
                    <a:pt x="27" y="7"/>
                  </a:moveTo>
                  <a:lnTo>
                    <a:pt x="27" y="7"/>
                  </a:lnTo>
                  <a:lnTo>
                    <a:pt x="25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7" y="13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8" y="31"/>
                  </a:lnTo>
                  <a:lnTo>
                    <a:pt x="15" y="36"/>
                  </a:lnTo>
                  <a:lnTo>
                    <a:pt x="24" y="39"/>
                  </a:lnTo>
                  <a:lnTo>
                    <a:pt x="29" y="41"/>
                  </a:lnTo>
                  <a:lnTo>
                    <a:pt x="34" y="41"/>
                  </a:lnTo>
                  <a:lnTo>
                    <a:pt x="34" y="41"/>
                  </a:lnTo>
                  <a:lnTo>
                    <a:pt x="34" y="31"/>
                  </a:lnTo>
                  <a:lnTo>
                    <a:pt x="34" y="20"/>
                  </a:lnTo>
                  <a:lnTo>
                    <a:pt x="30" y="13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Freeform 143">
              <a:extLst>
                <a:ext uri="{FF2B5EF4-FFF2-40B4-BE49-F238E27FC236}">
                  <a16:creationId xmlns:a16="http://schemas.microsoft.com/office/drawing/2014/main" id="{3E4954AB-D85E-472D-ACDC-5D96E408D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63863"/>
              <a:ext cx="11113" cy="12700"/>
            </a:xfrm>
            <a:custGeom>
              <a:avLst/>
              <a:gdLst>
                <a:gd name="T0" fmla="*/ 28 w 29"/>
                <a:gd name="T1" fmla="*/ 20 h 35"/>
                <a:gd name="T2" fmla="*/ 28 w 29"/>
                <a:gd name="T3" fmla="*/ 20 h 35"/>
                <a:gd name="T4" fmla="*/ 22 w 29"/>
                <a:gd name="T5" fmla="*/ 19 h 35"/>
                <a:gd name="T6" fmla="*/ 21 w 29"/>
                <a:gd name="T7" fmla="*/ 17 h 35"/>
                <a:gd name="T8" fmla="*/ 19 w 29"/>
                <a:gd name="T9" fmla="*/ 15 h 35"/>
                <a:gd name="T10" fmla="*/ 21 w 29"/>
                <a:gd name="T11" fmla="*/ 13 h 35"/>
                <a:gd name="T12" fmla="*/ 21 w 29"/>
                <a:gd name="T13" fmla="*/ 13 h 35"/>
                <a:gd name="T14" fmla="*/ 19 w 29"/>
                <a:gd name="T15" fmla="*/ 12 h 35"/>
                <a:gd name="T16" fmla="*/ 17 w 29"/>
                <a:gd name="T17" fmla="*/ 10 h 35"/>
                <a:gd name="T18" fmla="*/ 14 w 29"/>
                <a:gd name="T19" fmla="*/ 7 h 35"/>
                <a:gd name="T20" fmla="*/ 12 w 29"/>
                <a:gd name="T21" fmla="*/ 1 h 35"/>
                <a:gd name="T22" fmla="*/ 10 w 29"/>
                <a:gd name="T23" fmla="*/ 0 h 35"/>
                <a:gd name="T24" fmla="*/ 7 w 29"/>
                <a:gd name="T25" fmla="*/ 0 h 35"/>
                <a:gd name="T26" fmla="*/ 7 w 29"/>
                <a:gd name="T27" fmla="*/ 0 h 35"/>
                <a:gd name="T28" fmla="*/ 5 w 29"/>
                <a:gd name="T29" fmla="*/ 7 h 35"/>
                <a:gd name="T30" fmla="*/ 4 w 29"/>
                <a:gd name="T31" fmla="*/ 13 h 35"/>
                <a:gd name="T32" fmla="*/ 0 w 29"/>
                <a:gd name="T33" fmla="*/ 19 h 35"/>
                <a:gd name="T34" fmla="*/ 0 w 29"/>
                <a:gd name="T35" fmla="*/ 27 h 35"/>
                <a:gd name="T36" fmla="*/ 0 w 29"/>
                <a:gd name="T37" fmla="*/ 27 h 35"/>
                <a:gd name="T38" fmla="*/ 5 w 29"/>
                <a:gd name="T39" fmla="*/ 29 h 35"/>
                <a:gd name="T40" fmla="*/ 7 w 29"/>
                <a:gd name="T41" fmla="*/ 30 h 35"/>
                <a:gd name="T42" fmla="*/ 7 w 29"/>
                <a:gd name="T43" fmla="*/ 34 h 35"/>
                <a:gd name="T44" fmla="*/ 7 w 29"/>
                <a:gd name="T45" fmla="*/ 34 h 35"/>
                <a:gd name="T46" fmla="*/ 14 w 29"/>
                <a:gd name="T47" fmla="*/ 34 h 35"/>
                <a:gd name="T48" fmla="*/ 21 w 29"/>
                <a:gd name="T49" fmla="*/ 30 h 35"/>
                <a:gd name="T50" fmla="*/ 26 w 29"/>
                <a:gd name="T51" fmla="*/ 25 h 35"/>
                <a:gd name="T52" fmla="*/ 28 w 29"/>
                <a:gd name="T53" fmla="*/ 24 h 35"/>
                <a:gd name="T54" fmla="*/ 28 w 29"/>
                <a:gd name="T55" fmla="*/ 2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35">
                  <a:moveTo>
                    <a:pt x="28" y="20"/>
                  </a:moveTo>
                  <a:lnTo>
                    <a:pt x="28" y="20"/>
                  </a:lnTo>
                  <a:lnTo>
                    <a:pt x="22" y="19"/>
                  </a:lnTo>
                  <a:lnTo>
                    <a:pt x="21" y="17"/>
                  </a:lnTo>
                  <a:lnTo>
                    <a:pt x="19" y="15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19" y="12"/>
                  </a:lnTo>
                  <a:lnTo>
                    <a:pt x="17" y="10"/>
                  </a:lnTo>
                  <a:lnTo>
                    <a:pt x="14" y="7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7"/>
                  </a:lnTo>
                  <a:lnTo>
                    <a:pt x="4" y="13"/>
                  </a:lnTo>
                  <a:lnTo>
                    <a:pt x="0" y="19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5" y="29"/>
                  </a:lnTo>
                  <a:lnTo>
                    <a:pt x="7" y="30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4" y="34"/>
                  </a:lnTo>
                  <a:lnTo>
                    <a:pt x="21" y="30"/>
                  </a:lnTo>
                  <a:lnTo>
                    <a:pt x="26" y="25"/>
                  </a:lnTo>
                  <a:lnTo>
                    <a:pt x="28" y="24"/>
                  </a:lnTo>
                  <a:lnTo>
                    <a:pt x="28" y="2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Freeform 144">
              <a:extLst>
                <a:ext uri="{FF2B5EF4-FFF2-40B4-BE49-F238E27FC236}">
                  <a16:creationId xmlns:a16="http://schemas.microsoft.com/office/drawing/2014/main" id="{4DD591C4-6977-4C04-B01B-CB7EC64BA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927350"/>
              <a:ext cx="7938" cy="11113"/>
            </a:xfrm>
            <a:custGeom>
              <a:avLst/>
              <a:gdLst>
                <a:gd name="T0" fmla="*/ 7 w 23"/>
                <a:gd name="T1" fmla="*/ 29 h 30"/>
                <a:gd name="T2" fmla="*/ 7 w 23"/>
                <a:gd name="T3" fmla="*/ 29 h 30"/>
                <a:gd name="T4" fmla="*/ 5 w 23"/>
                <a:gd name="T5" fmla="*/ 22 h 30"/>
                <a:gd name="T6" fmla="*/ 7 w 23"/>
                <a:gd name="T7" fmla="*/ 18 h 30"/>
                <a:gd name="T8" fmla="*/ 10 w 23"/>
                <a:gd name="T9" fmla="*/ 17 h 30"/>
                <a:gd name="T10" fmla="*/ 13 w 23"/>
                <a:gd name="T11" fmla="*/ 15 h 30"/>
                <a:gd name="T12" fmla="*/ 17 w 23"/>
                <a:gd name="T13" fmla="*/ 13 h 30"/>
                <a:gd name="T14" fmla="*/ 20 w 23"/>
                <a:gd name="T15" fmla="*/ 12 h 30"/>
                <a:gd name="T16" fmla="*/ 22 w 23"/>
                <a:gd name="T17" fmla="*/ 8 h 30"/>
                <a:gd name="T18" fmla="*/ 20 w 23"/>
                <a:gd name="T19" fmla="*/ 1 h 30"/>
                <a:gd name="T20" fmla="*/ 20 w 23"/>
                <a:gd name="T21" fmla="*/ 1 h 30"/>
                <a:gd name="T22" fmla="*/ 13 w 23"/>
                <a:gd name="T23" fmla="*/ 0 h 30"/>
                <a:gd name="T24" fmla="*/ 8 w 23"/>
                <a:gd name="T25" fmla="*/ 1 h 30"/>
                <a:gd name="T26" fmla="*/ 3 w 23"/>
                <a:gd name="T27" fmla="*/ 6 h 30"/>
                <a:gd name="T28" fmla="*/ 0 w 23"/>
                <a:gd name="T29" fmla="*/ 12 h 30"/>
                <a:gd name="T30" fmla="*/ 0 w 23"/>
                <a:gd name="T31" fmla="*/ 17 h 30"/>
                <a:gd name="T32" fmla="*/ 0 w 23"/>
                <a:gd name="T33" fmla="*/ 22 h 30"/>
                <a:gd name="T34" fmla="*/ 1 w 23"/>
                <a:gd name="T35" fmla="*/ 25 h 30"/>
                <a:gd name="T36" fmla="*/ 7 w 23"/>
                <a:gd name="T37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30">
                  <a:moveTo>
                    <a:pt x="7" y="29"/>
                  </a:moveTo>
                  <a:lnTo>
                    <a:pt x="7" y="29"/>
                  </a:lnTo>
                  <a:lnTo>
                    <a:pt x="5" y="22"/>
                  </a:lnTo>
                  <a:lnTo>
                    <a:pt x="7" y="18"/>
                  </a:lnTo>
                  <a:lnTo>
                    <a:pt x="10" y="17"/>
                  </a:lnTo>
                  <a:lnTo>
                    <a:pt x="13" y="15"/>
                  </a:lnTo>
                  <a:lnTo>
                    <a:pt x="17" y="13"/>
                  </a:lnTo>
                  <a:lnTo>
                    <a:pt x="20" y="12"/>
                  </a:lnTo>
                  <a:lnTo>
                    <a:pt x="22" y="8"/>
                  </a:lnTo>
                  <a:lnTo>
                    <a:pt x="20" y="1"/>
                  </a:lnTo>
                  <a:lnTo>
                    <a:pt x="20" y="1"/>
                  </a:lnTo>
                  <a:lnTo>
                    <a:pt x="13" y="0"/>
                  </a:lnTo>
                  <a:lnTo>
                    <a:pt x="8" y="1"/>
                  </a:lnTo>
                  <a:lnTo>
                    <a:pt x="3" y="6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2"/>
                  </a:lnTo>
                  <a:lnTo>
                    <a:pt x="1" y="25"/>
                  </a:lnTo>
                  <a:lnTo>
                    <a:pt x="7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Freeform 145">
              <a:extLst>
                <a:ext uri="{FF2B5EF4-FFF2-40B4-BE49-F238E27FC236}">
                  <a16:creationId xmlns:a16="http://schemas.microsoft.com/office/drawing/2014/main" id="{838B15A0-9C81-40F8-8DAA-836C196BD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4138" y="2928938"/>
              <a:ext cx="9525" cy="15875"/>
            </a:xfrm>
            <a:custGeom>
              <a:avLst/>
              <a:gdLst>
                <a:gd name="T0" fmla="*/ 0 w 28"/>
                <a:gd name="T1" fmla="*/ 43 h 44"/>
                <a:gd name="T2" fmla="*/ 0 w 28"/>
                <a:gd name="T3" fmla="*/ 43 h 44"/>
                <a:gd name="T4" fmla="*/ 8 w 28"/>
                <a:gd name="T5" fmla="*/ 43 h 44"/>
                <a:gd name="T6" fmla="*/ 14 w 28"/>
                <a:gd name="T7" fmla="*/ 40 h 44"/>
                <a:gd name="T8" fmla="*/ 17 w 28"/>
                <a:gd name="T9" fmla="*/ 36 h 44"/>
                <a:gd name="T10" fmla="*/ 20 w 28"/>
                <a:gd name="T11" fmla="*/ 30 h 44"/>
                <a:gd name="T12" fmla="*/ 24 w 28"/>
                <a:gd name="T13" fmla="*/ 16 h 44"/>
                <a:gd name="T14" fmla="*/ 27 w 28"/>
                <a:gd name="T15" fmla="*/ 2 h 44"/>
                <a:gd name="T16" fmla="*/ 27 w 28"/>
                <a:gd name="T17" fmla="*/ 2 h 44"/>
                <a:gd name="T18" fmla="*/ 17 w 28"/>
                <a:gd name="T19" fmla="*/ 0 h 44"/>
                <a:gd name="T20" fmla="*/ 10 w 28"/>
                <a:gd name="T21" fmla="*/ 2 h 44"/>
                <a:gd name="T22" fmla="*/ 5 w 28"/>
                <a:gd name="T23" fmla="*/ 6 h 44"/>
                <a:gd name="T24" fmla="*/ 2 w 28"/>
                <a:gd name="T25" fmla="*/ 11 h 44"/>
                <a:gd name="T26" fmla="*/ 0 w 28"/>
                <a:gd name="T27" fmla="*/ 18 h 44"/>
                <a:gd name="T28" fmla="*/ 0 w 28"/>
                <a:gd name="T29" fmla="*/ 26 h 44"/>
                <a:gd name="T30" fmla="*/ 0 w 28"/>
                <a:gd name="T31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" h="44">
                  <a:moveTo>
                    <a:pt x="0" y="43"/>
                  </a:moveTo>
                  <a:lnTo>
                    <a:pt x="0" y="43"/>
                  </a:lnTo>
                  <a:lnTo>
                    <a:pt x="8" y="43"/>
                  </a:lnTo>
                  <a:lnTo>
                    <a:pt x="14" y="40"/>
                  </a:lnTo>
                  <a:lnTo>
                    <a:pt x="17" y="36"/>
                  </a:lnTo>
                  <a:lnTo>
                    <a:pt x="20" y="30"/>
                  </a:lnTo>
                  <a:lnTo>
                    <a:pt x="24" y="16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5" y="6"/>
                  </a:lnTo>
                  <a:lnTo>
                    <a:pt x="2" y="11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0" y="4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Freeform 146">
              <a:extLst>
                <a:ext uri="{FF2B5EF4-FFF2-40B4-BE49-F238E27FC236}">
                  <a16:creationId xmlns:a16="http://schemas.microsoft.com/office/drawing/2014/main" id="{28B08540-AC98-4AB2-A53E-F2D331BFF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905125"/>
              <a:ext cx="31750" cy="20638"/>
            </a:xfrm>
            <a:custGeom>
              <a:avLst/>
              <a:gdLst>
                <a:gd name="T0" fmla="*/ 68 w 89"/>
                <a:gd name="T1" fmla="*/ 29 h 59"/>
                <a:gd name="T2" fmla="*/ 64 w 89"/>
                <a:gd name="T3" fmla="*/ 43 h 59"/>
                <a:gd name="T4" fmla="*/ 61 w 89"/>
                <a:gd name="T5" fmla="*/ 57 h 59"/>
                <a:gd name="T6" fmla="*/ 69 w 89"/>
                <a:gd name="T7" fmla="*/ 55 h 59"/>
                <a:gd name="T8" fmla="*/ 80 w 89"/>
                <a:gd name="T9" fmla="*/ 45 h 59"/>
                <a:gd name="T10" fmla="*/ 85 w 89"/>
                <a:gd name="T11" fmla="*/ 19 h 59"/>
                <a:gd name="T12" fmla="*/ 88 w 89"/>
                <a:gd name="T13" fmla="*/ 2 h 59"/>
                <a:gd name="T14" fmla="*/ 81 w 89"/>
                <a:gd name="T15" fmla="*/ 2 h 59"/>
                <a:gd name="T16" fmla="*/ 69 w 89"/>
                <a:gd name="T17" fmla="*/ 4 h 59"/>
                <a:gd name="T18" fmla="*/ 68 w 89"/>
                <a:gd name="T19" fmla="*/ 9 h 59"/>
                <a:gd name="T20" fmla="*/ 54 w 89"/>
                <a:gd name="T21" fmla="*/ 9 h 59"/>
                <a:gd name="T22" fmla="*/ 47 w 89"/>
                <a:gd name="T23" fmla="*/ 15 h 59"/>
                <a:gd name="T24" fmla="*/ 51 w 89"/>
                <a:gd name="T25" fmla="*/ 17 h 59"/>
                <a:gd name="T26" fmla="*/ 51 w 89"/>
                <a:gd name="T27" fmla="*/ 21 h 59"/>
                <a:gd name="T28" fmla="*/ 46 w 89"/>
                <a:gd name="T29" fmla="*/ 27 h 59"/>
                <a:gd name="T30" fmla="*/ 41 w 89"/>
                <a:gd name="T31" fmla="*/ 29 h 59"/>
                <a:gd name="T32" fmla="*/ 34 w 89"/>
                <a:gd name="T33" fmla="*/ 26 h 59"/>
                <a:gd name="T34" fmla="*/ 27 w 89"/>
                <a:gd name="T35" fmla="*/ 22 h 59"/>
                <a:gd name="T36" fmla="*/ 23 w 89"/>
                <a:gd name="T37" fmla="*/ 22 h 59"/>
                <a:gd name="T38" fmla="*/ 23 w 89"/>
                <a:gd name="T39" fmla="*/ 17 h 59"/>
                <a:gd name="T40" fmla="*/ 27 w 89"/>
                <a:gd name="T41" fmla="*/ 15 h 59"/>
                <a:gd name="T42" fmla="*/ 29 w 89"/>
                <a:gd name="T43" fmla="*/ 10 h 59"/>
                <a:gd name="T44" fmla="*/ 34 w 89"/>
                <a:gd name="T45" fmla="*/ 9 h 59"/>
                <a:gd name="T46" fmla="*/ 34 w 89"/>
                <a:gd name="T47" fmla="*/ 2 h 59"/>
                <a:gd name="T48" fmla="*/ 22 w 89"/>
                <a:gd name="T49" fmla="*/ 2 h 59"/>
                <a:gd name="T50" fmla="*/ 17 w 89"/>
                <a:gd name="T51" fmla="*/ 10 h 59"/>
                <a:gd name="T52" fmla="*/ 15 w 89"/>
                <a:gd name="T53" fmla="*/ 26 h 59"/>
                <a:gd name="T54" fmla="*/ 13 w 89"/>
                <a:gd name="T55" fmla="*/ 29 h 59"/>
                <a:gd name="T56" fmla="*/ 6 w 89"/>
                <a:gd name="T57" fmla="*/ 29 h 59"/>
                <a:gd name="T58" fmla="*/ 0 w 89"/>
                <a:gd name="T59" fmla="*/ 29 h 59"/>
                <a:gd name="T60" fmla="*/ 0 w 89"/>
                <a:gd name="T61" fmla="*/ 33 h 59"/>
                <a:gd name="T62" fmla="*/ 0 w 89"/>
                <a:gd name="T63" fmla="*/ 39 h 59"/>
                <a:gd name="T64" fmla="*/ 0 w 89"/>
                <a:gd name="T65" fmla="*/ 43 h 59"/>
                <a:gd name="T66" fmla="*/ 12 w 89"/>
                <a:gd name="T67" fmla="*/ 46 h 59"/>
                <a:gd name="T68" fmla="*/ 25 w 89"/>
                <a:gd name="T69" fmla="*/ 55 h 59"/>
                <a:gd name="T70" fmla="*/ 37 w 89"/>
                <a:gd name="T71" fmla="*/ 58 h 59"/>
                <a:gd name="T72" fmla="*/ 47 w 89"/>
                <a:gd name="T73" fmla="*/ 57 h 59"/>
                <a:gd name="T74" fmla="*/ 52 w 89"/>
                <a:gd name="T75" fmla="*/ 38 h 59"/>
                <a:gd name="T76" fmla="*/ 58 w 89"/>
                <a:gd name="T77" fmla="*/ 31 h 59"/>
                <a:gd name="T78" fmla="*/ 68 w 89"/>
                <a:gd name="T7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9" h="59">
                  <a:moveTo>
                    <a:pt x="68" y="29"/>
                  </a:moveTo>
                  <a:lnTo>
                    <a:pt x="68" y="29"/>
                  </a:lnTo>
                  <a:lnTo>
                    <a:pt x="66" y="36"/>
                  </a:lnTo>
                  <a:lnTo>
                    <a:pt x="64" y="43"/>
                  </a:lnTo>
                  <a:lnTo>
                    <a:pt x="61" y="48"/>
                  </a:lnTo>
                  <a:lnTo>
                    <a:pt x="61" y="57"/>
                  </a:lnTo>
                  <a:lnTo>
                    <a:pt x="61" y="57"/>
                  </a:lnTo>
                  <a:lnTo>
                    <a:pt x="69" y="55"/>
                  </a:lnTo>
                  <a:lnTo>
                    <a:pt x="76" y="51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5" y="19"/>
                  </a:lnTo>
                  <a:lnTo>
                    <a:pt x="87" y="1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1" y="2"/>
                  </a:lnTo>
                  <a:lnTo>
                    <a:pt x="75" y="2"/>
                  </a:lnTo>
                  <a:lnTo>
                    <a:pt x="69" y="4"/>
                  </a:lnTo>
                  <a:lnTo>
                    <a:pt x="68" y="9"/>
                  </a:lnTo>
                  <a:lnTo>
                    <a:pt x="68" y="9"/>
                  </a:lnTo>
                  <a:lnTo>
                    <a:pt x="61" y="9"/>
                  </a:lnTo>
                  <a:lnTo>
                    <a:pt x="54" y="9"/>
                  </a:lnTo>
                  <a:lnTo>
                    <a:pt x="49" y="10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51" y="17"/>
                  </a:lnTo>
                  <a:lnTo>
                    <a:pt x="51" y="19"/>
                  </a:lnTo>
                  <a:lnTo>
                    <a:pt x="51" y="21"/>
                  </a:lnTo>
                  <a:lnTo>
                    <a:pt x="51" y="22"/>
                  </a:lnTo>
                  <a:lnTo>
                    <a:pt x="46" y="27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37" y="27"/>
                  </a:lnTo>
                  <a:lnTo>
                    <a:pt x="34" y="26"/>
                  </a:lnTo>
                  <a:lnTo>
                    <a:pt x="30" y="24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3" y="22"/>
                  </a:lnTo>
                  <a:lnTo>
                    <a:pt x="22" y="19"/>
                  </a:lnTo>
                  <a:lnTo>
                    <a:pt x="23" y="17"/>
                  </a:lnTo>
                  <a:lnTo>
                    <a:pt x="27" y="15"/>
                  </a:lnTo>
                  <a:lnTo>
                    <a:pt x="27" y="15"/>
                  </a:lnTo>
                  <a:lnTo>
                    <a:pt x="27" y="12"/>
                  </a:lnTo>
                  <a:lnTo>
                    <a:pt x="29" y="10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5" y="0"/>
                  </a:lnTo>
                  <a:lnTo>
                    <a:pt x="22" y="2"/>
                  </a:lnTo>
                  <a:lnTo>
                    <a:pt x="18" y="5"/>
                  </a:lnTo>
                  <a:lnTo>
                    <a:pt x="17" y="10"/>
                  </a:lnTo>
                  <a:lnTo>
                    <a:pt x="15" y="21"/>
                  </a:lnTo>
                  <a:lnTo>
                    <a:pt x="15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39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6" y="43"/>
                  </a:lnTo>
                  <a:lnTo>
                    <a:pt x="12" y="46"/>
                  </a:lnTo>
                  <a:lnTo>
                    <a:pt x="20" y="53"/>
                  </a:lnTo>
                  <a:lnTo>
                    <a:pt x="25" y="55"/>
                  </a:lnTo>
                  <a:lnTo>
                    <a:pt x="30" y="58"/>
                  </a:lnTo>
                  <a:lnTo>
                    <a:pt x="37" y="58"/>
                  </a:lnTo>
                  <a:lnTo>
                    <a:pt x="47" y="57"/>
                  </a:lnTo>
                  <a:lnTo>
                    <a:pt x="47" y="57"/>
                  </a:lnTo>
                  <a:lnTo>
                    <a:pt x="49" y="46"/>
                  </a:lnTo>
                  <a:lnTo>
                    <a:pt x="52" y="38"/>
                  </a:lnTo>
                  <a:lnTo>
                    <a:pt x="54" y="34"/>
                  </a:lnTo>
                  <a:lnTo>
                    <a:pt x="58" y="31"/>
                  </a:lnTo>
                  <a:lnTo>
                    <a:pt x="61" y="29"/>
                  </a:lnTo>
                  <a:lnTo>
                    <a:pt x="68" y="2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Freeform 147">
              <a:extLst>
                <a:ext uri="{FF2B5EF4-FFF2-40B4-BE49-F238E27FC236}">
                  <a16:creationId xmlns:a16="http://schemas.microsoft.com/office/drawing/2014/main" id="{97E68379-38EB-4FDA-B4DD-0D3AC4DF80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3025" y="2921000"/>
              <a:ext cx="9525" cy="4763"/>
            </a:xfrm>
            <a:custGeom>
              <a:avLst/>
              <a:gdLst>
                <a:gd name="T0" fmla="*/ 2 w 27"/>
                <a:gd name="T1" fmla="*/ 13 h 14"/>
                <a:gd name="T2" fmla="*/ 2 w 27"/>
                <a:gd name="T3" fmla="*/ 13 h 14"/>
                <a:gd name="T4" fmla="*/ 22 w 27"/>
                <a:gd name="T5" fmla="*/ 13 h 14"/>
                <a:gd name="T6" fmla="*/ 22 w 27"/>
                <a:gd name="T7" fmla="*/ 13 h 14"/>
                <a:gd name="T8" fmla="*/ 24 w 27"/>
                <a:gd name="T9" fmla="*/ 12 h 14"/>
                <a:gd name="T10" fmla="*/ 26 w 27"/>
                <a:gd name="T11" fmla="*/ 8 h 14"/>
                <a:gd name="T12" fmla="*/ 24 w 27"/>
                <a:gd name="T13" fmla="*/ 6 h 14"/>
                <a:gd name="T14" fmla="*/ 22 w 27"/>
                <a:gd name="T15" fmla="*/ 3 h 14"/>
                <a:gd name="T16" fmla="*/ 17 w 27"/>
                <a:gd name="T17" fmla="*/ 0 h 14"/>
                <a:gd name="T18" fmla="*/ 9 w 27"/>
                <a:gd name="T19" fmla="*/ 0 h 14"/>
                <a:gd name="T20" fmla="*/ 9 w 27"/>
                <a:gd name="T21" fmla="*/ 0 h 14"/>
                <a:gd name="T22" fmla="*/ 7 w 27"/>
                <a:gd name="T23" fmla="*/ 1 h 14"/>
                <a:gd name="T24" fmla="*/ 7 w 27"/>
                <a:gd name="T25" fmla="*/ 1 h 14"/>
                <a:gd name="T26" fmla="*/ 9 w 27"/>
                <a:gd name="T27" fmla="*/ 3 h 14"/>
                <a:gd name="T28" fmla="*/ 9 w 27"/>
                <a:gd name="T29" fmla="*/ 5 h 14"/>
                <a:gd name="T30" fmla="*/ 5 w 27"/>
                <a:gd name="T31" fmla="*/ 6 h 14"/>
                <a:gd name="T32" fmla="*/ 0 w 27"/>
                <a:gd name="T33" fmla="*/ 10 h 14"/>
                <a:gd name="T34" fmla="*/ 0 w 27"/>
                <a:gd name="T35" fmla="*/ 12 h 14"/>
                <a:gd name="T36" fmla="*/ 2 w 27"/>
                <a:gd name="T3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" h="14">
                  <a:moveTo>
                    <a:pt x="2" y="13"/>
                  </a:moveTo>
                  <a:lnTo>
                    <a:pt x="2" y="13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4" y="12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2" y="3"/>
                  </a:lnTo>
                  <a:lnTo>
                    <a:pt x="17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9" y="3"/>
                  </a:lnTo>
                  <a:lnTo>
                    <a:pt x="9" y="5"/>
                  </a:lnTo>
                  <a:lnTo>
                    <a:pt x="5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Freeform 148">
              <a:extLst>
                <a:ext uri="{FF2B5EF4-FFF2-40B4-BE49-F238E27FC236}">
                  <a16:creationId xmlns:a16="http://schemas.microsoft.com/office/drawing/2014/main" id="{F335DB5B-3D5C-4304-B101-9F4065955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2925763"/>
              <a:ext cx="1588" cy="1587"/>
            </a:xfrm>
            <a:custGeom>
              <a:avLst/>
              <a:gdLst>
                <a:gd name="T0" fmla="*/ 0 w 5"/>
                <a:gd name="T1" fmla="*/ 5 h 6"/>
                <a:gd name="T2" fmla="*/ 0 w 5"/>
                <a:gd name="T3" fmla="*/ 5 h 6"/>
                <a:gd name="T4" fmla="*/ 4 w 5"/>
                <a:gd name="T5" fmla="*/ 2 h 6"/>
                <a:gd name="T6" fmla="*/ 4 w 5"/>
                <a:gd name="T7" fmla="*/ 0 h 6"/>
                <a:gd name="T8" fmla="*/ 2 w 5"/>
                <a:gd name="T9" fmla="*/ 2 h 6"/>
                <a:gd name="T10" fmla="*/ 0 w 5"/>
                <a:gd name="T11" fmla="*/ 4 h 6"/>
                <a:gd name="T12" fmla="*/ 0 w 5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0" y="5"/>
                  </a:moveTo>
                  <a:lnTo>
                    <a:pt x="0" y="5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Freeform 149">
              <a:extLst>
                <a:ext uri="{FF2B5EF4-FFF2-40B4-BE49-F238E27FC236}">
                  <a16:creationId xmlns:a16="http://schemas.microsoft.com/office/drawing/2014/main" id="{F493B962-6E8B-4805-9B28-7AC9365BC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6200" y="2944813"/>
              <a:ext cx="4763" cy="4762"/>
            </a:xfrm>
            <a:custGeom>
              <a:avLst/>
              <a:gdLst>
                <a:gd name="T0" fmla="*/ 0 w 15"/>
                <a:gd name="T1" fmla="*/ 12 h 13"/>
                <a:gd name="T2" fmla="*/ 0 w 15"/>
                <a:gd name="T3" fmla="*/ 12 h 13"/>
                <a:gd name="T4" fmla="*/ 7 w 15"/>
                <a:gd name="T5" fmla="*/ 12 h 13"/>
                <a:gd name="T6" fmla="*/ 7 w 15"/>
                <a:gd name="T7" fmla="*/ 12 h 13"/>
                <a:gd name="T8" fmla="*/ 9 w 15"/>
                <a:gd name="T9" fmla="*/ 7 h 13"/>
                <a:gd name="T10" fmla="*/ 11 w 15"/>
                <a:gd name="T11" fmla="*/ 5 h 13"/>
                <a:gd name="T12" fmla="*/ 14 w 15"/>
                <a:gd name="T13" fmla="*/ 5 h 13"/>
                <a:gd name="T14" fmla="*/ 14 w 15"/>
                <a:gd name="T15" fmla="*/ 5 h 13"/>
                <a:gd name="T16" fmla="*/ 12 w 15"/>
                <a:gd name="T17" fmla="*/ 2 h 13"/>
                <a:gd name="T18" fmla="*/ 9 w 15"/>
                <a:gd name="T19" fmla="*/ 0 h 13"/>
                <a:gd name="T20" fmla="*/ 7 w 15"/>
                <a:gd name="T21" fmla="*/ 0 h 13"/>
                <a:gd name="T22" fmla="*/ 6 w 15"/>
                <a:gd name="T23" fmla="*/ 0 h 13"/>
                <a:gd name="T24" fmla="*/ 0 w 15"/>
                <a:gd name="T25" fmla="*/ 5 h 13"/>
                <a:gd name="T26" fmla="*/ 0 w 15"/>
                <a:gd name="T27" fmla="*/ 8 h 13"/>
                <a:gd name="T28" fmla="*/ 0 w 15"/>
                <a:gd name="T2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3">
                  <a:moveTo>
                    <a:pt x="0" y="12"/>
                  </a:moveTo>
                  <a:lnTo>
                    <a:pt x="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7"/>
                  </a:lnTo>
                  <a:lnTo>
                    <a:pt x="11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6" y="0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Freeform 150">
              <a:extLst>
                <a:ext uri="{FF2B5EF4-FFF2-40B4-BE49-F238E27FC236}">
                  <a16:creationId xmlns:a16="http://schemas.microsoft.com/office/drawing/2014/main" id="{7E0454A4-68F2-496B-9D5A-D695D6B18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963" y="2947988"/>
              <a:ext cx="7937" cy="7937"/>
            </a:xfrm>
            <a:custGeom>
              <a:avLst/>
              <a:gdLst>
                <a:gd name="T0" fmla="*/ 0 w 22"/>
                <a:gd name="T1" fmla="*/ 7 h 20"/>
                <a:gd name="T2" fmla="*/ 0 w 22"/>
                <a:gd name="T3" fmla="*/ 7 h 20"/>
                <a:gd name="T4" fmla="*/ 2 w 22"/>
                <a:gd name="T5" fmla="*/ 12 h 20"/>
                <a:gd name="T6" fmla="*/ 4 w 22"/>
                <a:gd name="T7" fmla="*/ 15 h 20"/>
                <a:gd name="T8" fmla="*/ 7 w 22"/>
                <a:gd name="T9" fmla="*/ 19 h 20"/>
                <a:gd name="T10" fmla="*/ 10 w 22"/>
                <a:gd name="T11" fmla="*/ 19 h 20"/>
                <a:gd name="T12" fmla="*/ 14 w 22"/>
                <a:gd name="T13" fmla="*/ 19 h 20"/>
                <a:gd name="T14" fmla="*/ 17 w 22"/>
                <a:gd name="T15" fmla="*/ 15 h 20"/>
                <a:gd name="T16" fmla="*/ 19 w 22"/>
                <a:gd name="T17" fmla="*/ 12 h 20"/>
                <a:gd name="T18" fmla="*/ 21 w 22"/>
                <a:gd name="T19" fmla="*/ 7 h 20"/>
                <a:gd name="T20" fmla="*/ 21 w 22"/>
                <a:gd name="T21" fmla="*/ 7 h 20"/>
                <a:gd name="T22" fmla="*/ 12 w 22"/>
                <a:gd name="T23" fmla="*/ 2 h 20"/>
                <a:gd name="T24" fmla="*/ 7 w 22"/>
                <a:gd name="T25" fmla="*/ 0 h 20"/>
                <a:gd name="T26" fmla="*/ 0 w 22"/>
                <a:gd name="T27" fmla="*/ 0 h 20"/>
                <a:gd name="T28" fmla="*/ 0 w 22"/>
                <a:gd name="T29" fmla="*/ 0 h 20"/>
                <a:gd name="T30" fmla="*/ 0 w 22"/>
                <a:gd name="T31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0" y="7"/>
                  </a:moveTo>
                  <a:lnTo>
                    <a:pt x="0" y="7"/>
                  </a:lnTo>
                  <a:lnTo>
                    <a:pt x="2" y="12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7" y="15"/>
                  </a:lnTo>
                  <a:lnTo>
                    <a:pt x="19" y="12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12" y="2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Freeform 151">
              <a:extLst>
                <a:ext uri="{FF2B5EF4-FFF2-40B4-BE49-F238E27FC236}">
                  <a16:creationId xmlns:a16="http://schemas.microsoft.com/office/drawing/2014/main" id="{B53E163C-8DC5-46C4-BF7A-408FE9504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500" y="2935288"/>
              <a:ext cx="15875" cy="15875"/>
            </a:xfrm>
            <a:custGeom>
              <a:avLst/>
              <a:gdLst>
                <a:gd name="T0" fmla="*/ 41 w 42"/>
                <a:gd name="T1" fmla="*/ 0 h 42"/>
                <a:gd name="T2" fmla="*/ 41 w 42"/>
                <a:gd name="T3" fmla="*/ 0 h 42"/>
                <a:gd name="T4" fmla="*/ 29 w 42"/>
                <a:gd name="T5" fmla="*/ 0 h 42"/>
                <a:gd name="T6" fmla="*/ 21 w 42"/>
                <a:gd name="T7" fmla="*/ 0 h 42"/>
                <a:gd name="T8" fmla="*/ 14 w 42"/>
                <a:gd name="T9" fmla="*/ 3 h 42"/>
                <a:gd name="T10" fmla="*/ 9 w 42"/>
                <a:gd name="T11" fmla="*/ 8 h 42"/>
                <a:gd name="T12" fmla="*/ 6 w 42"/>
                <a:gd name="T13" fmla="*/ 15 h 42"/>
                <a:gd name="T14" fmla="*/ 2 w 42"/>
                <a:gd name="T15" fmla="*/ 22 h 42"/>
                <a:gd name="T16" fmla="*/ 0 w 42"/>
                <a:gd name="T17" fmla="*/ 31 h 42"/>
                <a:gd name="T18" fmla="*/ 0 w 42"/>
                <a:gd name="T19" fmla="*/ 41 h 42"/>
                <a:gd name="T20" fmla="*/ 0 w 42"/>
                <a:gd name="T21" fmla="*/ 41 h 42"/>
                <a:gd name="T22" fmla="*/ 21 w 42"/>
                <a:gd name="T23" fmla="*/ 41 h 42"/>
                <a:gd name="T24" fmla="*/ 21 w 42"/>
                <a:gd name="T25" fmla="*/ 41 h 42"/>
                <a:gd name="T26" fmla="*/ 23 w 42"/>
                <a:gd name="T27" fmla="*/ 36 h 42"/>
                <a:gd name="T28" fmla="*/ 24 w 42"/>
                <a:gd name="T29" fmla="*/ 34 h 42"/>
                <a:gd name="T30" fmla="*/ 28 w 42"/>
                <a:gd name="T31" fmla="*/ 34 h 42"/>
                <a:gd name="T32" fmla="*/ 28 w 42"/>
                <a:gd name="T33" fmla="*/ 34 h 42"/>
                <a:gd name="T34" fmla="*/ 28 w 42"/>
                <a:gd name="T35" fmla="*/ 27 h 42"/>
                <a:gd name="T36" fmla="*/ 28 w 42"/>
                <a:gd name="T37" fmla="*/ 22 h 42"/>
                <a:gd name="T38" fmla="*/ 31 w 42"/>
                <a:gd name="T39" fmla="*/ 20 h 42"/>
                <a:gd name="T40" fmla="*/ 34 w 42"/>
                <a:gd name="T41" fmla="*/ 17 h 42"/>
                <a:gd name="T42" fmla="*/ 38 w 42"/>
                <a:gd name="T43" fmla="*/ 15 h 42"/>
                <a:gd name="T44" fmla="*/ 41 w 42"/>
                <a:gd name="T45" fmla="*/ 12 h 42"/>
                <a:gd name="T46" fmla="*/ 41 w 42"/>
                <a:gd name="T47" fmla="*/ 7 h 42"/>
                <a:gd name="T48" fmla="*/ 41 w 42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42">
                  <a:moveTo>
                    <a:pt x="41" y="0"/>
                  </a:moveTo>
                  <a:lnTo>
                    <a:pt x="41" y="0"/>
                  </a:lnTo>
                  <a:lnTo>
                    <a:pt x="29" y="0"/>
                  </a:lnTo>
                  <a:lnTo>
                    <a:pt x="21" y="0"/>
                  </a:lnTo>
                  <a:lnTo>
                    <a:pt x="14" y="3"/>
                  </a:lnTo>
                  <a:lnTo>
                    <a:pt x="9" y="8"/>
                  </a:lnTo>
                  <a:lnTo>
                    <a:pt x="6" y="15"/>
                  </a:lnTo>
                  <a:lnTo>
                    <a:pt x="2" y="22"/>
                  </a:lnTo>
                  <a:lnTo>
                    <a:pt x="0" y="31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27"/>
                  </a:lnTo>
                  <a:lnTo>
                    <a:pt x="28" y="22"/>
                  </a:lnTo>
                  <a:lnTo>
                    <a:pt x="31" y="20"/>
                  </a:lnTo>
                  <a:lnTo>
                    <a:pt x="34" y="17"/>
                  </a:lnTo>
                  <a:lnTo>
                    <a:pt x="38" y="15"/>
                  </a:lnTo>
                  <a:lnTo>
                    <a:pt x="41" y="12"/>
                  </a:lnTo>
                  <a:lnTo>
                    <a:pt x="41" y="7"/>
                  </a:lnTo>
                  <a:lnTo>
                    <a:pt x="4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Freeform 152">
              <a:extLst>
                <a:ext uri="{FF2B5EF4-FFF2-40B4-BE49-F238E27FC236}">
                  <a16:creationId xmlns:a16="http://schemas.microsoft.com/office/drawing/2014/main" id="{AF8AAA1D-A20D-458E-A632-F24AA08F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2968625"/>
              <a:ext cx="4763" cy="4763"/>
            </a:xfrm>
            <a:custGeom>
              <a:avLst/>
              <a:gdLst>
                <a:gd name="T0" fmla="*/ 0 w 14"/>
                <a:gd name="T1" fmla="*/ 0 h 13"/>
                <a:gd name="T2" fmla="*/ 0 w 14"/>
                <a:gd name="T3" fmla="*/ 0 h 13"/>
                <a:gd name="T4" fmla="*/ 0 w 14"/>
                <a:gd name="T5" fmla="*/ 7 h 13"/>
                <a:gd name="T6" fmla="*/ 0 w 14"/>
                <a:gd name="T7" fmla="*/ 7 h 13"/>
                <a:gd name="T8" fmla="*/ 5 w 14"/>
                <a:gd name="T9" fmla="*/ 11 h 13"/>
                <a:gd name="T10" fmla="*/ 8 w 14"/>
                <a:gd name="T11" fmla="*/ 12 h 13"/>
                <a:gd name="T12" fmla="*/ 12 w 14"/>
                <a:gd name="T13" fmla="*/ 11 h 13"/>
                <a:gd name="T14" fmla="*/ 13 w 14"/>
                <a:gd name="T15" fmla="*/ 7 h 13"/>
                <a:gd name="T16" fmla="*/ 13 w 14"/>
                <a:gd name="T17" fmla="*/ 7 h 13"/>
                <a:gd name="T18" fmla="*/ 12 w 14"/>
                <a:gd name="T19" fmla="*/ 4 h 13"/>
                <a:gd name="T20" fmla="*/ 8 w 14"/>
                <a:gd name="T21" fmla="*/ 2 h 13"/>
                <a:gd name="T22" fmla="*/ 0 w 14"/>
                <a:gd name="T2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3">
                  <a:moveTo>
                    <a:pt x="0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5" y="11"/>
                  </a:lnTo>
                  <a:lnTo>
                    <a:pt x="8" y="12"/>
                  </a:lnTo>
                  <a:lnTo>
                    <a:pt x="12" y="11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2" y="4"/>
                  </a:lnTo>
                  <a:lnTo>
                    <a:pt x="8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Freeform 153">
              <a:extLst>
                <a:ext uri="{FF2B5EF4-FFF2-40B4-BE49-F238E27FC236}">
                  <a16:creationId xmlns:a16="http://schemas.microsoft.com/office/drawing/2014/main" id="{6EFEC25C-6ECD-4922-874D-632B18120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0175" y="2963863"/>
              <a:ext cx="7938" cy="6350"/>
            </a:xfrm>
            <a:custGeom>
              <a:avLst/>
              <a:gdLst>
                <a:gd name="T0" fmla="*/ 0 w 23"/>
                <a:gd name="T1" fmla="*/ 9 h 16"/>
                <a:gd name="T2" fmla="*/ 0 w 23"/>
                <a:gd name="T3" fmla="*/ 9 h 16"/>
                <a:gd name="T4" fmla="*/ 0 w 23"/>
                <a:gd name="T5" fmla="*/ 15 h 16"/>
                <a:gd name="T6" fmla="*/ 0 w 23"/>
                <a:gd name="T7" fmla="*/ 15 h 16"/>
                <a:gd name="T8" fmla="*/ 13 w 23"/>
                <a:gd name="T9" fmla="*/ 15 h 16"/>
                <a:gd name="T10" fmla="*/ 13 w 23"/>
                <a:gd name="T11" fmla="*/ 15 h 16"/>
                <a:gd name="T12" fmla="*/ 20 w 23"/>
                <a:gd name="T13" fmla="*/ 15 h 16"/>
                <a:gd name="T14" fmla="*/ 20 w 23"/>
                <a:gd name="T15" fmla="*/ 15 h 16"/>
                <a:gd name="T16" fmla="*/ 22 w 23"/>
                <a:gd name="T17" fmla="*/ 10 h 16"/>
                <a:gd name="T18" fmla="*/ 20 w 23"/>
                <a:gd name="T19" fmla="*/ 5 h 16"/>
                <a:gd name="T20" fmla="*/ 17 w 23"/>
                <a:gd name="T21" fmla="*/ 2 h 16"/>
                <a:gd name="T22" fmla="*/ 13 w 23"/>
                <a:gd name="T23" fmla="*/ 0 h 16"/>
                <a:gd name="T24" fmla="*/ 8 w 23"/>
                <a:gd name="T25" fmla="*/ 0 h 16"/>
                <a:gd name="T26" fmla="*/ 3 w 23"/>
                <a:gd name="T27" fmla="*/ 2 h 16"/>
                <a:gd name="T28" fmla="*/ 0 w 23"/>
                <a:gd name="T29" fmla="*/ 5 h 16"/>
                <a:gd name="T30" fmla="*/ 0 w 23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16">
                  <a:moveTo>
                    <a:pt x="0" y="9"/>
                  </a:move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0"/>
                  </a:lnTo>
                  <a:lnTo>
                    <a:pt x="20" y="5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0" y="9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Freeform 154">
              <a:extLst>
                <a:ext uri="{FF2B5EF4-FFF2-40B4-BE49-F238E27FC236}">
                  <a16:creationId xmlns:a16="http://schemas.microsoft.com/office/drawing/2014/main" id="{F608DE4E-B2E9-41AD-9FDF-DEF7BED0B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2713" y="2909888"/>
              <a:ext cx="46037" cy="52387"/>
            </a:xfrm>
            <a:custGeom>
              <a:avLst/>
              <a:gdLst>
                <a:gd name="T0" fmla="*/ 123 w 129"/>
                <a:gd name="T1" fmla="*/ 83 h 145"/>
                <a:gd name="T2" fmla="*/ 121 w 129"/>
                <a:gd name="T3" fmla="*/ 72 h 145"/>
                <a:gd name="T4" fmla="*/ 112 w 129"/>
                <a:gd name="T5" fmla="*/ 57 h 145"/>
                <a:gd name="T6" fmla="*/ 109 w 129"/>
                <a:gd name="T7" fmla="*/ 48 h 145"/>
                <a:gd name="T8" fmla="*/ 123 w 129"/>
                <a:gd name="T9" fmla="*/ 21 h 145"/>
                <a:gd name="T10" fmla="*/ 126 w 129"/>
                <a:gd name="T11" fmla="*/ 16 h 145"/>
                <a:gd name="T12" fmla="*/ 128 w 129"/>
                <a:gd name="T13" fmla="*/ 6 h 145"/>
                <a:gd name="T14" fmla="*/ 126 w 129"/>
                <a:gd name="T15" fmla="*/ 2 h 145"/>
                <a:gd name="T16" fmla="*/ 123 w 129"/>
                <a:gd name="T17" fmla="*/ 0 h 145"/>
                <a:gd name="T18" fmla="*/ 117 w 129"/>
                <a:gd name="T19" fmla="*/ 6 h 145"/>
                <a:gd name="T20" fmla="*/ 109 w 129"/>
                <a:gd name="T21" fmla="*/ 7 h 145"/>
                <a:gd name="T22" fmla="*/ 107 w 129"/>
                <a:gd name="T23" fmla="*/ 12 h 145"/>
                <a:gd name="T24" fmla="*/ 102 w 129"/>
                <a:gd name="T25" fmla="*/ 14 h 145"/>
                <a:gd name="T26" fmla="*/ 102 w 129"/>
                <a:gd name="T27" fmla="*/ 28 h 145"/>
                <a:gd name="T28" fmla="*/ 95 w 129"/>
                <a:gd name="T29" fmla="*/ 35 h 145"/>
                <a:gd name="T30" fmla="*/ 85 w 129"/>
                <a:gd name="T31" fmla="*/ 38 h 145"/>
                <a:gd name="T32" fmla="*/ 70 w 129"/>
                <a:gd name="T33" fmla="*/ 50 h 145"/>
                <a:gd name="T34" fmla="*/ 61 w 129"/>
                <a:gd name="T35" fmla="*/ 55 h 145"/>
                <a:gd name="T36" fmla="*/ 41 w 129"/>
                <a:gd name="T37" fmla="*/ 55 h 145"/>
                <a:gd name="T38" fmla="*/ 27 w 129"/>
                <a:gd name="T39" fmla="*/ 62 h 145"/>
                <a:gd name="T40" fmla="*/ 30 w 129"/>
                <a:gd name="T41" fmla="*/ 74 h 145"/>
                <a:gd name="T42" fmla="*/ 30 w 129"/>
                <a:gd name="T43" fmla="*/ 91 h 145"/>
                <a:gd name="T44" fmla="*/ 27 w 129"/>
                <a:gd name="T45" fmla="*/ 103 h 145"/>
                <a:gd name="T46" fmla="*/ 24 w 129"/>
                <a:gd name="T47" fmla="*/ 110 h 145"/>
                <a:gd name="T48" fmla="*/ 20 w 129"/>
                <a:gd name="T49" fmla="*/ 110 h 145"/>
                <a:gd name="T50" fmla="*/ 8 w 129"/>
                <a:gd name="T51" fmla="*/ 115 h 145"/>
                <a:gd name="T52" fmla="*/ 1 w 129"/>
                <a:gd name="T53" fmla="*/ 120 h 145"/>
                <a:gd name="T54" fmla="*/ 0 w 129"/>
                <a:gd name="T55" fmla="*/ 123 h 145"/>
                <a:gd name="T56" fmla="*/ 7 w 129"/>
                <a:gd name="T57" fmla="*/ 127 h 145"/>
                <a:gd name="T58" fmla="*/ 17 w 129"/>
                <a:gd name="T59" fmla="*/ 135 h 145"/>
                <a:gd name="T60" fmla="*/ 27 w 129"/>
                <a:gd name="T61" fmla="*/ 139 h 145"/>
                <a:gd name="T62" fmla="*/ 34 w 129"/>
                <a:gd name="T63" fmla="*/ 137 h 145"/>
                <a:gd name="T64" fmla="*/ 36 w 129"/>
                <a:gd name="T65" fmla="*/ 142 h 145"/>
                <a:gd name="T66" fmla="*/ 41 w 129"/>
                <a:gd name="T67" fmla="*/ 144 h 145"/>
                <a:gd name="T68" fmla="*/ 42 w 129"/>
                <a:gd name="T69" fmla="*/ 139 h 145"/>
                <a:gd name="T70" fmla="*/ 54 w 129"/>
                <a:gd name="T71" fmla="*/ 139 h 145"/>
                <a:gd name="T72" fmla="*/ 61 w 129"/>
                <a:gd name="T73" fmla="*/ 137 h 145"/>
                <a:gd name="T74" fmla="*/ 63 w 129"/>
                <a:gd name="T75" fmla="*/ 134 h 145"/>
                <a:gd name="T76" fmla="*/ 68 w 129"/>
                <a:gd name="T77" fmla="*/ 130 h 145"/>
                <a:gd name="T78" fmla="*/ 75 w 129"/>
                <a:gd name="T79" fmla="*/ 130 h 145"/>
                <a:gd name="T80" fmla="*/ 109 w 129"/>
                <a:gd name="T81" fmla="*/ 130 h 145"/>
                <a:gd name="T82" fmla="*/ 109 w 129"/>
                <a:gd name="T83" fmla="*/ 123 h 145"/>
                <a:gd name="T84" fmla="*/ 117 w 129"/>
                <a:gd name="T85" fmla="*/ 108 h 145"/>
                <a:gd name="T86" fmla="*/ 123 w 129"/>
                <a:gd name="T87" fmla="*/ 98 h 145"/>
                <a:gd name="T88" fmla="*/ 123 w 129"/>
                <a:gd name="T89" fmla="*/ 8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9" h="145">
                  <a:moveTo>
                    <a:pt x="123" y="83"/>
                  </a:moveTo>
                  <a:lnTo>
                    <a:pt x="123" y="83"/>
                  </a:lnTo>
                  <a:lnTo>
                    <a:pt x="123" y="77"/>
                  </a:lnTo>
                  <a:lnTo>
                    <a:pt x="121" y="72"/>
                  </a:lnTo>
                  <a:lnTo>
                    <a:pt x="117" y="64"/>
                  </a:lnTo>
                  <a:lnTo>
                    <a:pt x="112" y="57"/>
                  </a:lnTo>
                  <a:lnTo>
                    <a:pt x="109" y="48"/>
                  </a:lnTo>
                  <a:lnTo>
                    <a:pt x="109" y="48"/>
                  </a:lnTo>
                  <a:lnTo>
                    <a:pt x="116" y="35"/>
                  </a:lnTo>
                  <a:lnTo>
                    <a:pt x="123" y="21"/>
                  </a:lnTo>
                  <a:lnTo>
                    <a:pt x="123" y="21"/>
                  </a:lnTo>
                  <a:lnTo>
                    <a:pt x="126" y="16"/>
                  </a:lnTo>
                  <a:lnTo>
                    <a:pt x="128" y="9"/>
                  </a:lnTo>
                  <a:lnTo>
                    <a:pt x="128" y="6"/>
                  </a:lnTo>
                  <a:lnTo>
                    <a:pt x="128" y="4"/>
                  </a:lnTo>
                  <a:lnTo>
                    <a:pt x="126" y="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1" y="4"/>
                  </a:lnTo>
                  <a:lnTo>
                    <a:pt x="117" y="6"/>
                  </a:lnTo>
                  <a:lnTo>
                    <a:pt x="109" y="7"/>
                  </a:lnTo>
                  <a:lnTo>
                    <a:pt x="109" y="7"/>
                  </a:lnTo>
                  <a:lnTo>
                    <a:pt x="109" y="11"/>
                  </a:lnTo>
                  <a:lnTo>
                    <a:pt x="107" y="12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21"/>
                  </a:lnTo>
                  <a:lnTo>
                    <a:pt x="102" y="28"/>
                  </a:lnTo>
                  <a:lnTo>
                    <a:pt x="100" y="33"/>
                  </a:lnTo>
                  <a:lnTo>
                    <a:pt x="95" y="35"/>
                  </a:lnTo>
                  <a:lnTo>
                    <a:pt x="95" y="35"/>
                  </a:lnTo>
                  <a:lnTo>
                    <a:pt x="85" y="38"/>
                  </a:lnTo>
                  <a:lnTo>
                    <a:pt x="77" y="45"/>
                  </a:lnTo>
                  <a:lnTo>
                    <a:pt x="70" y="50"/>
                  </a:lnTo>
                  <a:lnTo>
                    <a:pt x="61" y="55"/>
                  </a:lnTo>
                  <a:lnTo>
                    <a:pt x="61" y="55"/>
                  </a:lnTo>
                  <a:lnTo>
                    <a:pt x="51" y="55"/>
                  </a:lnTo>
                  <a:lnTo>
                    <a:pt x="41" y="55"/>
                  </a:lnTo>
                  <a:lnTo>
                    <a:pt x="34" y="59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30" y="74"/>
                  </a:lnTo>
                  <a:lnTo>
                    <a:pt x="32" y="83"/>
                  </a:lnTo>
                  <a:lnTo>
                    <a:pt x="30" y="91"/>
                  </a:lnTo>
                  <a:lnTo>
                    <a:pt x="27" y="103"/>
                  </a:lnTo>
                  <a:lnTo>
                    <a:pt x="27" y="103"/>
                  </a:lnTo>
                  <a:lnTo>
                    <a:pt x="25" y="108"/>
                  </a:lnTo>
                  <a:lnTo>
                    <a:pt x="24" y="110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15" y="113"/>
                  </a:lnTo>
                  <a:lnTo>
                    <a:pt x="8" y="115"/>
                  </a:lnTo>
                  <a:lnTo>
                    <a:pt x="3" y="118"/>
                  </a:lnTo>
                  <a:lnTo>
                    <a:pt x="1" y="12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" y="125"/>
                  </a:lnTo>
                  <a:lnTo>
                    <a:pt x="7" y="127"/>
                  </a:lnTo>
                  <a:lnTo>
                    <a:pt x="13" y="134"/>
                  </a:lnTo>
                  <a:lnTo>
                    <a:pt x="17" y="135"/>
                  </a:lnTo>
                  <a:lnTo>
                    <a:pt x="20" y="137"/>
                  </a:lnTo>
                  <a:lnTo>
                    <a:pt x="27" y="139"/>
                  </a:lnTo>
                  <a:lnTo>
                    <a:pt x="34" y="137"/>
                  </a:lnTo>
                  <a:lnTo>
                    <a:pt x="34" y="137"/>
                  </a:lnTo>
                  <a:lnTo>
                    <a:pt x="34" y="141"/>
                  </a:lnTo>
                  <a:lnTo>
                    <a:pt x="36" y="142"/>
                  </a:lnTo>
                  <a:lnTo>
                    <a:pt x="41" y="144"/>
                  </a:lnTo>
                  <a:lnTo>
                    <a:pt x="41" y="144"/>
                  </a:lnTo>
                  <a:lnTo>
                    <a:pt x="41" y="141"/>
                  </a:lnTo>
                  <a:lnTo>
                    <a:pt x="42" y="139"/>
                  </a:lnTo>
                  <a:lnTo>
                    <a:pt x="48" y="139"/>
                  </a:lnTo>
                  <a:lnTo>
                    <a:pt x="54" y="139"/>
                  </a:lnTo>
                  <a:lnTo>
                    <a:pt x="61" y="137"/>
                  </a:lnTo>
                  <a:lnTo>
                    <a:pt x="61" y="137"/>
                  </a:lnTo>
                  <a:lnTo>
                    <a:pt x="63" y="135"/>
                  </a:lnTo>
                  <a:lnTo>
                    <a:pt x="63" y="134"/>
                  </a:lnTo>
                  <a:lnTo>
                    <a:pt x="65" y="132"/>
                  </a:lnTo>
                  <a:lnTo>
                    <a:pt x="68" y="130"/>
                  </a:lnTo>
                  <a:lnTo>
                    <a:pt x="68" y="130"/>
                  </a:lnTo>
                  <a:lnTo>
                    <a:pt x="75" y="130"/>
                  </a:lnTo>
                  <a:lnTo>
                    <a:pt x="75" y="130"/>
                  </a:lnTo>
                  <a:lnTo>
                    <a:pt x="109" y="130"/>
                  </a:lnTo>
                  <a:lnTo>
                    <a:pt x="109" y="130"/>
                  </a:lnTo>
                  <a:lnTo>
                    <a:pt x="109" y="123"/>
                  </a:lnTo>
                  <a:lnTo>
                    <a:pt x="111" y="117"/>
                  </a:lnTo>
                  <a:lnTo>
                    <a:pt x="117" y="108"/>
                  </a:lnTo>
                  <a:lnTo>
                    <a:pt x="119" y="103"/>
                  </a:lnTo>
                  <a:lnTo>
                    <a:pt x="123" y="98"/>
                  </a:lnTo>
                  <a:lnTo>
                    <a:pt x="123" y="91"/>
                  </a:lnTo>
                  <a:lnTo>
                    <a:pt x="123" y="8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Freeform 155">
              <a:extLst>
                <a:ext uri="{FF2B5EF4-FFF2-40B4-BE49-F238E27FC236}">
                  <a16:creationId xmlns:a16="http://schemas.microsoft.com/office/drawing/2014/main" id="{DAF7E762-4D1D-4698-9F91-86C1E9DE04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7475" y="2927350"/>
              <a:ext cx="3175" cy="3175"/>
            </a:xfrm>
            <a:custGeom>
              <a:avLst/>
              <a:gdLst>
                <a:gd name="T0" fmla="*/ 7 w 8"/>
                <a:gd name="T1" fmla="*/ 0 h 8"/>
                <a:gd name="T2" fmla="*/ 7 w 8"/>
                <a:gd name="T3" fmla="*/ 0 h 8"/>
                <a:gd name="T4" fmla="*/ 4 w 8"/>
                <a:gd name="T5" fmla="*/ 0 h 8"/>
                <a:gd name="T6" fmla="*/ 2 w 8"/>
                <a:gd name="T7" fmla="*/ 2 h 8"/>
                <a:gd name="T8" fmla="*/ 0 w 8"/>
                <a:gd name="T9" fmla="*/ 7 h 8"/>
                <a:gd name="T10" fmla="*/ 0 w 8"/>
                <a:gd name="T11" fmla="*/ 7 h 8"/>
                <a:gd name="T12" fmla="*/ 4 w 8"/>
                <a:gd name="T13" fmla="*/ 7 h 8"/>
                <a:gd name="T14" fmla="*/ 6 w 8"/>
                <a:gd name="T15" fmla="*/ 5 h 8"/>
                <a:gd name="T16" fmla="*/ 7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7" y="0"/>
                  </a:moveTo>
                  <a:lnTo>
                    <a:pt x="7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6" y="5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Freeform 156">
              <a:extLst>
                <a:ext uri="{FF2B5EF4-FFF2-40B4-BE49-F238E27FC236}">
                  <a16:creationId xmlns:a16="http://schemas.microsoft.com/office/drawing/2014/main" id="{ABB6C516-A4E3-49A3-AC1A-66C43489C6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5888" y="2930525"/>
              <a:ext cx="3175" cy="3175"/>
            </a:xfrm>
            <a:custGeom>
              <a:avLst/>
              <a:gdLst>
                <a:gd name="T0" fmla="*/ 6 w 7"/>
                <a:gd name="T1" fmla="*/ 0 h 8"/>
                <a:gd name="T2" fmla="*/ 6 w 7"/>
                <a:gd name="T3" fmla="*/ 0 h 8"/>
                <a:gd name="T4" fmla="*/ 3 w 7"/>
                <a:gd name="T5" fmla="*/ 0 h 8"/>
                <a:gd name="T6" fmla="*/ 1 w 7"/>
                <a:gd name="T7" fmla="*/ 2 h 8"/>
                <a:gd name="T8" fmla="*/ 0 w 7"/>
                <a:gd name="T9" fmla="*/ 7 h 8"/>
                <a:gd name="T10" fmla="*/ 0 w 7"/>
                <a:gd name="T11" fmla="*/ 7 h 8"/>
                <a:gd name="T12" fmla="*/ 3 w 7"/>
                <a:gd name="T13" fmla="*/ 7 h 8"/>
                <a:gd name="T14" fmla="*/ 5 w 7"/>
                <a:gd name="T15" fmla="*/ 5 h 8"/>
                <a:gd name="T16" fmla="*/ 6 w 7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6" y="0"/>
                  </a:moveTo>
                  <a:lnTo>
                    <a:pt x="6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Freeform 157">
              <a:extLst>
                <a:ext uri="{FF2B5EF4-FFF2-40B4-BE49-F238E27FC236}">
                  <a16:creationId xmlns:a16="http://schemas.microsoft.com/office/drawing/2014/main" id="{0598295E-8598-48F6-978F-84E3E5477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2876550"/>
              <a:ext cx="6350" cy="4763"/>
            </a:xfrm>
            <a:custGeom>
              <a:avLst/>
              <a:gdLst>
                <a:gd name="T0" fmla="*/ 7 w 17"/>
                <a:gd name="T1" fmla="*/ 7 h 15"/>
                <a:gd name="T2" fmla="*/ 7 w 17"/>
                <a:gd name="T3" fmla="*/ 7 h 15"/>
                <a:gd name="T4" fmla="*/ 0 w 17"/>
                <a:gd name="T5" fmla="*/ 9 h 15"/>
                <a:gd name="T6" fmla="*/ 0 w 17"/>
                <a:gd name="T7" fmla="*/ 10 h 15"/>
                <a:gd name="T8" fmla="*/ 2 w 17"/>
                <a:gd name="T9" fmla="*/ 12 h 15"/>
                <a:gd name="T10" fmla="*/ 5 w 17"/>
                <a:gd name="T11" fmla="*/ 14 h 15"/>
                <a:gd name="T12" fmla="*/ 11 w 17"/>
                <a:gd name="T13" fmla="*/ 14 h 15"/>
                <a:gd name="T14" fmla="*/ 14 w 17"/>
                <a:gd name="T15" fmla="*/ 12 h 15"/>
                <a:gd name="T16" fmla="*/ 16 w 17"/>
                <a:gd name="T17" fmla="*/ 7 h 15"/>
                <a:gd name="T18" fmla="*/ 14 w 17"/>
                <a:gd name="T19" fmla="*/ 0 h 15"/>
                <a:gd name="T20" fmla="*/ 14 w 17"/>
                <a:gd name="T21" fmla="*/ 0 h 15"/>
                <a:gd name="T22" fmla="*/ 9 w 17"/>
                <a:gd name="T23" fmla="*/ 2 h 15"/>
                <a:gd name="T24" fmla="*/ 7 w 17"/>
                <a:gd name="T25" fmla="*/ 3 h 15"/>
                <a:gd name="T26" fmla="*/ 7 w 17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15">
                  <a:moveTo>
                    <a:pt x="7" y="7"/>
                  </a:moveTo>
                  <a:lnTo>
                    <a:pt x="7" y="7"/>
                  </a:lnTo>
                  <a:lnTo>
                    <a:pt x="0" y="9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5" y="14"/>
                  </a:lnTo>
                  <a:lnTo>
                    <a:pt x="11" y="14"/>
                  </a:lnTo>
                  <a:lnTo>
                    <a:pt x="14" y="12"/>
                  </a:lnTo>
                  <a:lnTo>
                    <a:pt x="16" y="7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Freeform 158">
              <a:extLst>
                <a:ext uri="{FF2B5EF4-FFF2-40B4-BE49-F238E27FC236}">
                  <a16:creationId xmlns:a16="http://schemas.microsoft.com/office/drawing/2014/main" id="{A76935EA-A489-451E-A78D-DF91FE86B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125" y="2932113"/>
              <a:ext cx="7938" cy="11112"/>
            </a:xfrm>
            <a:custGeom>
              <a:avLst/>
              <a:gdLst>
                <a:gd name="T0" fmla="*/ 14 w 21"/>
                <a:gd name="T1" fmla="*/ 2 h 30"/>
                <a:gd name="T2" fmla="*/ 14 w 21"/>
                <a:gd name="T3" fmla="*/ 2 h 30"/>
                <a:gd name="T4" fmla="*/ 7 w 21"/>
                <a:gd name="T5" fmla="*/ 0 h 30"/>
                <a:gd name="T6" fmla="*/ 3 w 21"/>
                <a:gd name="T7" fmla="*/ 2 h 30"/>
                <a:gd name="T8" fmla="*/ 0 w 21"/>
                <a:gd name="T9" fmla="*/ 4 h 30"/>
                <a:gd name="T10" fmla="*/ 0 w 21"/>
                <a:gd name="T11" fmla="*/ 9 h 30"/>
                <a:gd name="T12" fmla="*/ 0 w 21"/>
                <a:gd name="T13" fmla="*/ 19 h 30"/>
                <a:gd name="T14" fmla="*/ 0 w 21"/>
                <a:gd name="T15" fmla="*/ 29 h 30"/>
                <a:gd name="T16" fmla="*/ 0 w 21"/>
                <a:gd name="T17" fmla="*/ 29 h 30"/>
                <a:gd name="T18" fmla="*/ 7 w 21"/>
                <a:gd name="T19" fmla="*/ 29 h 30"/>
                <a:gd name="T20" fmla="*/ 10 w 21"/>
                <a:gd name="T21" fmla="*/ 28 h 30"/>
                <a:gd name="T22" fmla="*/ 15 w 21"/>
                <a:gd name="T23" fmla="*/ 24 h 30"/>
                <a:gd name="T24" fmla="*/ 20 w 21"/>
                <a:gd name="T25" fmla="*/ 23 h 30"/>
                <a:gd name="T26" fmla="*/ 20 w 21"/>
                <a:gd name="T27" fmla="*/ 23 h 30"/>
                <a:gd name="T28" fmla="*/ 20 w 21"/>
                <a:gd name="T29" fmla="*/ 16 h 30"/>
                <a:gd name="T30" fmla="*/ 17 w 21"/>
                <a:gd name="T31" fmla="*/ 12 h 30"/>
                <a:gd name="T32" fmla="*/ 15 w 21"/>
                <a:gd name="T33" fmla="*/ 7 h 30"/>
                <a:gd name="T34" fmla="*/ 14 w 21"/>
                <a:gd name="T3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30">
                  <a:moveTo>
                    <a:pt x="14" y="2"/>
                  </a:moveTo>
                  <a:lnTo>
                    <a:pt x="14" y="2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7" y="29"/>
                  </a:lnTo>
                  <a:lnTo>
                    <a:pt x="10" y="28"/>
                  </a:lnTo>
                  <a:lnTo>
                    <a:pt x="15" y="24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0" y="16"/>
                  </a:lnTo>
                  <a:lnTo>
                    <a:pt x="17" y="12"/>
                  </a:lnTo>
                  <a:lnTo>
                    <a:pt x="15" y="7"/>
                  </a:lnTo>
                  <a:lnTo>
                    <a:pt x="14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Freeform 159">
              <a:extLst>
                <a:ext uri="{FF2B5EF4-FFF2-40B4-BE49-F238E27FC236}">
                  <a16:creationId xmlns:a16="http://schemas.microsoft.com/office/drawing/2014/main" id="{90F3FF2D-F864-410A-8523-5BCF591FD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8588" y="2979738"/>
              <a:ext cx="9525" cy="7937"/>
            </a:xfrm>
            <a:custGeom>
              <a:avLst/>
              <a:gdLst>
                <a:gd name="T0" fmla="*/ 20 w 28"/>
                <a:gd name="T1" fmla="*/ 0 h 21"/>
                <a:gd name="T2" fmla="*/ 20 w 28"/>
                <a:gd name="T3" fmla="*/ 0 h 21"/>
                <a:gd name="T4" fmla="*/ 18 w 28"/>
                <a:gd name="T5" fmla="*/ 3 h 21"/>
                <a:gd name="T6" fmla="*/ 17 w 28"/>
                <a:gd name="T7" fmla="*/ 7 h 21"/>
                <a:gd name="T8" fmla="*/ 8 w 28"/>
                <a:gd name="T9" fmla="*/ 8 h 21"/>
                <a:gd name="T10" fmla="*/ 5 w 28"/>
                <a:gd name="T11" fmla="*/ 10 h 21"/>
                <a:gd name="T12" fmla="*/ 1 w 28"/>
                <a:gd name="T13" fmla="*/ 12 h 21"/>
                <a:gd name="T14" fmla="*/ 0 w 28"/>
                <a:gd name="T15" fmla="*/ 15 h 21"/>
                <a:gd name="T16" fmla="*/ 0 w 28"/>
                <a:gd name="T17" fmla="*/ 20 h 21"/>
                <a:gd name="T18" fmla="*/ 0 w 28"/>
                <a:gd name="T19" fmla="*/ 20 h 21"/>
                <a:gd name="T20" fmla="*/ 20 w 28"/>
                <a:gd name="T21" fmla="*/ 20 h 21"/>
                <a:gd name="T22" fmla="*/ 20 w 28"/>
                <a:gd name="T23" fmla="*/ 20 h 21"/>
                <a:gd name="T24" fmla="*/ 24 w 28"/>
                <a:gd name="T25" fmla="*/ 20 h 21"/>
                <a:gd name="T26" fmla="*/ 25 w 28"/>
                <a:gd name="T27" fmla="*/ 17 h 21"/>
                <a:gd name="T28" fmla="*/ 27 w 28"/>
                <a:gd name="T29" fmla="*/ 10 h 21"/>
                <a:gd name="T30" fmla="*/ 25 w 28"/>
                <a:gd name="T31" fmla="*/ 3 h 21"/>
                <a:gd name="T32" fmla="*/ 24 w 28"/>
                <a:gd name="T33" fmla="*/ 1 h 21"/>
                <a:gd name="T34" fmla="*/ 20 w 28"/>
                <a:gd name="T3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1">
                  <a:moveTo>
                    <a:pt x="20" y="0"/>
                  </a:moveTo>
                  <a:lnTo>
                    <a:pt x="20" y="0"/>
                  </a:lnTo>
                  <a:lnTo>
                    <a:pt x="18" y="3"/>
                  </a:lnTo>
                  <a:lnTo>
                    <a:pt x="17" y="7"/>
                  </a:lnTo>
                  <a:lnTo>
                    <a:pt x="8" y="8"/>
                  </a:lnTo>
                  <a:lnTo>
                    <a:pt x="5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5" y="17"/>
                  </a:lnTo>
                  <a:lnTo>
                    <a:pt x="27" y="10"/>
                  </a:lnTo>
                  <a:lnTo>
                    <a:pt x="25" y="3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Freeform 160">
              <a:extLst>
                <a:ext uri="{FF2B5EF4-FFF2-40B4-BE49-F238E27FC236}">
                  <a16:creationId xmlns:a16="http://schemas.microsoft.com/office/drawing/2014/main" id="{357F15AB-631F-4F32-96BB-29D231168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40050"/>
              <a:ext cx="15875" cy="14288"/>
            </a:xfrm>
            <a:custGeom>
              <a:avLst/>
              <a:gdLst>
                <a:gd name="T0" fmla="*/ 41 w 42"/>
                <a:gd name="T1" fmla="*/ 34 h 41"/>
                <a:gd name="T2" fmla="*/ 41 w 42"/>
                <a:gd name="T3" fmla="*/ 34 h 41"/>
                <a:gd name="T4" fmla="*/ 41 w 42"/>
                <a:gd name="T5" fmla="*/ 27 h 41"/>
                <a:gd name="T6" fmla="*/ 41 w 42"/>
                <a:gd name="T7" fmla="*/ 27 h 41"/>
                <a:gd name="T8" fmla="*/ 35 w 42"/>
                <a:gd name="T9" fmla="*/ 25 h 41"/>
                <a:gd name="T10" fmla="*/ 34 w 42"/>
                <a:gd name="T11" fmla="*/ 22 h 41"/>
                <a:gd name="T12" fmla="*/ 32 w 42"/>
                <a:gd name="T13" fmla="*/ 11 h 41"/>
                <a:gd name="T14" fmla="*/ 30 w 42"/>
                <a:gd name="T15" fmla="*/ 6 h 41"/>
                <a:gd name="T16" fmla="*/ 29 w 42"/>
                <a:gd name="T17" fmla="*/ 3 h 41"/>
                <a:gd name="T18" fmla="*/ 25 w 42"/>
                <a:gd name="T19" fmla="*/ 0 h 41"/>
                <a:gd name="T20" fmla="*/ 20 w 42"/>
                <a:gd name="T21" fmla="*/ 0 h 41"/>
                <a:gd name="T22" fmla="*/ 20 w 42"/>
                <a:gd name="T23" fmla="*/ 0 h 41"/>
                <a:gd name="T24" fmla="*/ 18 w 42"/>
                <a:gd name="T25" fmla="*/ 3 h 41"/>
                <a:gd name="T26" fmla="*/ 15 w 42"/>
                <a:gd name="T27" fmla="*/ 5 h 41"/>
                <a:gd name="T28" fmla="*/ 6 w 42"/>
                <a:gd name="T29" fmla="*/ 6 h 41"/>
                <a:gd name="T30" fmla="*/ 6 w 42"/>
                <a:gd name="T31" fmla="*/ 6 h 41"/>
                <a:gd name="T32" fmla="*/ 5 w 42"/>
                <a:gd name="T33" fmla="*/ 11 h 41"/>
                <a:gd name="T34" fmla="*/ 3 w 42"/>
                <a:gd name="T35" fmla="*/ 13 h 41"/>
                <a:gd name="T36" fmla="*/ 0 w 42"/>
                <a:gd name="T37" fmla="*/ 13 h 41"/>
                <a:gd name="T38" fmla="*/ 0 w 42"/>
                <a:gd name="T39" fmla="*/ 13 h 41"/>
                <a:gd name="T40" fmla="*/ 5 w 42"/>
                <a:gd name="T41" fmla="*/ 20 h 41"/>
                <a:gd name="T42" fmla="*/ 5 w 42"/>
                <a:gd name="T43" fmla="*/ 27 h 41"/>
                <a:gd name="T44" fmla="*/ 5 w 42"/>
                <a:gd name="T45" fmla="*/ 34 h 41"/>
                <a:gd name="T46" fmla="*/ 0 w 42"/>
                <a:gd name="T47" fmla="*/ 40 h 41"/>
                <a:gd name="T48" fmla="*/ 0 w 42"/>
                <a:gd name="T49" fmla="*/ 40 h 41"/>
                <a:gd name="T50" fmla="*/ 6 w 42"/>
                <a:gd name="T51" fmla="*/ 40 h 41"/>
                <a:gd name="T52" fmla="*/ 6 w 42"/>
                <a:gd name="T53" fmla="*/ 40 h 41"/>
                <a:gd name="T54" fmla="*/ 20 w 42"/>
                <a:gd name="T55" fmla="*/ 40 h 41"/>
                <a:gd name="T56" fmla="*/ 20 w 42"/>
                <a:gd name="T57" fmla="*/ 40 h 41"/>
                <a:gd name="T58" fmla="*/ 34 w 42"/>
                <a:gd name="T59" fmla="*/ 40 h 41"/>
                <a:gd name="T60" fmla="*/ 34 w 42"/>
                <a:gd name="T61" fmla="*/ 40 h 41"/>
                <a:gd name="T62" fmla="*/ 35 w 42"/>
                <a:gd name="T63" fmla="*/ 35 h 41"/>
                <a:gd name="T64" fmla="*/ 37 w 42"/>
                <a:gd name="T65" fmla="*/ 34 h 41"/>
                <a:gd name="T66" fmla="*/ 41 w 42"/>
                <a:gd name="T67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2" h="41">
                  <a:moveTo>
                    <a:pt x="41" y="34"/>
                  </a:moveTo>
                  <a:lnTo>
                    <a:pt x="41" y="34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35" y="25"/>
                  </a:lnTo>
                  <a:lnTo>
                    <a:pt x="34" y="22"/>
                  </a:lnTo>
                  <a:lnTo>
                    <a:pt x="32" y="11"/>
                  </a:lnTo>
                  <a:lnTo>
                    <a:pt x="30" y="6"/>
                  </a:lnTo>
                  <a:lnTo>
                    <a:pt x="29" y="3"/>
                  </a:lnTo>
                  <a:lnTo>
                    <a:pt x="25" y="0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3"/>
                  </a:lnTo>
                  <a:lnTo>
                    <a:pt x="15" y="5"/>
                  </a:lnTo>
                  <a:lnTo>
                    <a:pt x="6" y="6"/>
                  </a:lnTo>
                  <a:lnTo>
                    <a:pt x="6" y="6"/>
                  </a:lnTo>
                  <a:lnTo>
                    <a:pt x="5" y="11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5" y="20"/>
                  </a:lnTo>
                  <a:lnTo>
                    <a:pt x="5" y="27"/>
                  </a:lnTo>
                  <a:lnTo>
                    <a:pt x="5" y="3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5" y="35"/>
                  </a:lnTo>
                  <a:lnTo>
                    <a:pt x="37" y="34"/>
                  </a:lnTo>
                  <a:lnTo>
                    <a:pt x="41" y="3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Freeform 161">
              <a:extLst>
                <a:ext uri="{FF2B5EF4-FFF2-40B4-BE49-F238E27FC236}">
                  <a16:creationId xmlns:a16="http://schemas.microsoft.com/office/drawing/2014/main" id="{48AB44CF-B3DB-4034-8DC0-E41D4DFFF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97188"/>
              <a:ext cx="4763" cy="11112"/>
            </a:xfrm>
            <a:custGeom>
              <a:avLst/>
              <a:gdLst>
                <a:gd name="T0" fmla="*/ 0 w 15"/>
                <a:gd name="T1" fmla="*/ 1 h 30"/>
                <a:gd name="T2" fmla="*/ 0 w 15"/>
                <a:gd name="T3" fmla="*/ 1 h 30"/>
                <a:gd name="T4" fmla="*/ 0 w 15"/>
                <a:gd name="T5" fmla="*/ 12 h 30"/>
                <a:gd name="T6" fmla="*/ 2 w 15"/>
                <a:gd name="T7" fmla="*/ 20 h 30"/>
                <a:gd name="T8" fmla="*/ 7 w 15"/>
                <a:gd name="T9" fmla="*/ 25 h 30"/>
                <a:gd name="T10" fmla="*/ 14 w 15"/>
                <a:gd name="T11" fmla="*/ 29 h 30"/>
                <a:gd name="T12" fmla="*/ 14 w 15"/>
                <a:gd name="T13" fmla="*/ 29 h 30"/>
                <a:gd name="T14" fmla="*/ 14 w 15"/>
                <a:gd name="T15" fmla="*/ 18 h 30"/>
                <a:gd name="T16" fmla="*/ 14 w 15"/>
                <a:gd name="T17" fmla="*/ 8 h 30"/>
                <a:gd name="T18" fmla="*/ 14 w 15"/>
                <a:gd name="T19" fmla="*/ 3 h 30"/>
                <a:gd name="T20" fmla="*/ 10 w 15"/>
                <a:gd name="T21" fmla="*/ 1 h 30"/>
                <a:gd name="T22" fmla="*/ 7 w 15"/>
                <a:gd name="T23" fmla="*/ 0 h 30"/>
                <a:gd name="T24" fmla="*/ 0 w 15"/>
                <a:gd name="T2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30">
                  <a:moveTo>
                    <a:pt x="0" y="1"/>
                  </a:moveTo>
                  <a:lnTo>
                    <a:pt x="0" y="1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7" y="25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18"/>
                  </a:lnTo>
                  <a:lnTo>
                    <a:pt x="14" y="8"/>
                  </a:lnTo>
                  <a:lnTo>
                    <a:pt x="14" y="3"/>
                  </a:lnTo>
                  <a:lnTo>
                    <a:pt x="10" y="1"/>
                  </a:lnTo>
                  <a:lnTo>
                    <a:pt x="7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Freeform 162">
              <a:extLst>
                <a:ext uri="{FF2B5EF4-FFF2-40B4-BE49-F238E27FC236}">
                  <a16:creationId xmlns:a16="http://schemas.microsoft.com/office/drawing/2014/main" id="{A204026A-9414-4CA8-8C63-66A416BC3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0163" y="2930525"/>
              <a:ext cx="12700" cy="12700"/>
            </a:xfrm>
            <a:custGeom>
              <a:avLst/>
              <a:gdLst>
                <a:gd name="T0" fmla="*/ 27 w 35"/>
                <a:gd name="T1" fmla="*/ 7 h 35"/>
                <a:gd name="T2" fmla="*/ 27 w 35"/>
                <a:gd name="T3" fmla="*/ 7 h 35"/>
                <a:gd name="T4" fmla="*/ 25 w 35"/>
                <a:gd name="T5" fmla="*/ 12 h 35"/>
                <a:gd name="T6" fmla="*/ 24 w 35"/>
                <a:gd name="T7" fmla="*/ 14 h 35"/>
                <a:gd name="T8" fmla="*/ 20 w 35"/>
                <a:gd name="T9" fmla="*/ 14 h 35"/>
                <a:gd name="T10" fmla="*/ 20 w 35"/>
                <a:gd name="T11" fmla="*/ 14 h 35"/>
                <a:gd name="T12" fmla="*/ 14 w 35"/>
                <a:gd name="T13" fmla="*/ 14 h 35"/>
                <a:gd name="T14" fmla="*/ 14 w 35"/>
                <a:gd name="T15" fmla="*/ 14 h 35"/>
                <a:gd name="T16" fmla="*/ 14 w 35"/>
                <a:gd name="T17" fmla="*/ 19 h 35"/>
                <a:gd name="T18" fmla="*/ 12 w 35"/>
                <a:gd name="T19" fmla="*/ 22 h 35"/>
                <a:gd name="T20" fmla="*/ 10 w 35"/>
                <a:gd name="T21" fmla="*/ 26 h 35"/>
                <a:gd name="T22" fmla="*/ 7 w 35"/>
                <a:gd name="T23" fmla="*/ 28 h 35"/>
                <a:gd name="T24" fmla="*/ 7 w 35"/>
                <a:gd name="T25" fmla="*/ 28 h 35"/>
                <a:gd name="T26" fmla="*/ 3 w 35"/>
                <a:gd name="T27" fmla="*/ 28 h 35"/>
                <a:gd name="T28" fmla="*/ 2 w 35"/>
                <a:gd name="T29" fmla="*/ 29 h 35"/>
                <a:gd name="T30" fmla="*/ 0 w 35"/>
                <a:gd name="T31" fmla="*/ 34 h 35"/>
                <a:gd name="T32" fmla="*/ 0 w 35"/>
                <a:gd name="T33" fmla="*/ 34 h 35"/>
                <a:gd name="T34" fmla="*/ 10 w 35"/>
                <a:gd name="T35" fmla="*/ 34 h 35"/>
                <a:gd name="T36" fmla="*/ 20 w 35"/>
                <a:gd name="T37" fmla="*/ 34 h 35"/>
                <a:gd name="T38" fmla="*/ 27 w 35"/>
                <a:gd name="T39" fmla="*/ 31 h 35"/>
                <a:gd name="T40" fmla="*/ 34 w 35"/>
                <a:gd name="T41" fmla="*/ 28 h 35"/>
                <a:gd name="T42" fmla="*/ 34 w 35"/>
                <a:gd name="T43" fmla="*/ 28 h 35"/>
                <a:gd name="T44" fmla="*/ 34 w 35"/>
                <a:gd name="T45" fmla="*/ 17 h 35"/>
                <a:gd name="T46" fmla="*/ 34 w 35"/>
                <a:gd name="T47" fmla="*/ 5 h 35"/>
                <a:gd name="T48" fmla="*/ 32 w 35"/>
                <a:gd name="T49" fmla="*/ 2 h 35"/>
                <a:gd name="T50" fmla="*/ 31 w 35"/>
                <a:gd name="T51" fmla="*/ 0 h 35"/>
                <a:gd name="T52" fmla="*/ 29 w 35"/>
                <a:gd name="T53" fmla="*/ 2 h 35"/>
                <a:gd name="T54" fmla="*/ 27 w 35"/>
                <a:gd name="T55" fmla="*/ 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5" h="35">
                  <a:moveTo>
                    <a:pt x="27" y="7"/>
                  </a:moveTo>
                  <a:lnTo>
                    <a:pt x="27" y="7"/>
                  </a:lnTo>
                  <a:lnTo>
                    <a:pt x="25" y="12"/>
                  </a:lnTo>
                  <a:lnTo>
                    <a:pt x="24" y="14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9"/>
                  </a:lnTo>
                  <a:lnTo>
                    <a:pt x="12" y="22"/>
                  </a:lnTo>
                  <a:lnTo>
                    <a:pt x="10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3" y="28"/>
                  </a:lnTo>
                  <a:lnTo>
                    <a:pt x="2" y="29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10" y="34"/>
                  </a:lnTo>
                  <a:lnTo>
                    <a:pt x="20" y="34"/>
                  </a:lnTo>
                  <a:lnTo>
                    <a:pt x="27" y="31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4" y="17"/>
                  </a:lnTo>
                  <a:lnTo>
                    <a:pt x="34" y="5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2"/>
                  </a:lnTo>
                  <a:lnTo>
                    <a:pt x="27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Freeform 163">
              <a:extLst>
                <a:ext uri="{FF2B5EF4-FFF2-40B4-BE49-F238E27FC236}">
                  <a16:creationId xmlns:a16="http://schemas.microsoft.com/office/drawing/2014/main" id="{DF4E15A4-66A9-4064-A30F-A46114A92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881313"/>
              <a:ext cx="6350" cy="15875"/>
            </a:xfrm>
            <a:custGeom>
              <a:avLst/>
              <a:gdLst>
                <a:gd name="T0" fmla="*/ 9 w 17"/>
                <a:gd name="T1" fmla="*/ 0 h 42"/>
                <a:gd name="T2" fmla="*/ 9 w 17"/>
                <a:gd name="T3" fmla="*/ 0 h 42"/>
                <a:gd name="T4" fmla="*/ 4 w 17"/>
                <a:gd name="T5" fmla="*/ 8 h 42"/>
                <a:gd name="T6" fmla="*/ 0 w 17"/>
                <a:gd name="T7" fmla="*/ 20 h 42"/>
                <a:gd name="T8" fmla="*/ 0 w 17"/>
                <a:gd name="T9" fmla="*/ 27 h 42"/>
                <a:gd name="T10" fmla="*/ 2 w 17"/>
                <a:gd name="T11" fmla="*/ 34 h 42"/>
                <a:gd name="T12" fmla="*/ 4 w 17"/>
                <a:gd name="T13" fmla="*/ 39 h 42"/>
                <a:gd name="T14" fmla="*/ 9 w 17"/>
                <a:gd name="T15" fmla="*/ 41 h 42"/>
                <a:gd name="T16" fmla="*/ 9 w 17"/>
                <a:gd name="T17" fmla="*/ 41 h 42"/>
                <a:gd name="T18" fmla="*/ 11 w 17"/>
                <a:gd name="T19" fmla="*/ 35 h 42"/>
                <a:gd name="T20" fmla="*/ 12 w 17"/>
                <a:gd name="T21" fmla="*/ 34 h 42"/>
                <a:gd name="T22" fmla="*/ 16 w 17"/>
                <a:gd name="T23" fmla="*/ 34 h 42"/>
                <a:gd name="T24" fmla="*/ 16 w 17"/>
                <a:gd name="T25" fmla="*/ 34 h 42"/>
                <a:gd name="T26" fmla="*/ 14 w 17"/>
                <a:gd name="T27" fmla="*/ 29 h 42"/>
                <a:gd name="T28" fmla="*/ 16 w 17"/>
                <a:gd name="T29" fmla="*/ 24 h 42"/>
                <a:gd name="T30" fmla="*/ 16 w 17"/>
                <a:gd name="T31" fmla="*/ 13 h 42"/>
                <a:gd name="T32" fmla="*/ 16 w 17"/>
                <a:gd name="T33" fmla="*/ 8 h 42"/>
                <a:gd name="T34" fmla="*/ 16 w 17"/>
                <a:gd name="T35" fmla="*/ 3 h 42"/>
                <a:gd name="T36" fmla="*/ 14 w 17"/>
                <a:gd name="T37" fmla="*/ 0 h 42"/>
                <a:gd name="T38" fmla="*/ 9 w 17"/>
                <a:gd name="T3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" h="42">
                  <a:moveTo>
                    <a:pt x="9" y="0"/>
                  </a:moveTo>
                  <a:lnTo>
                    <a:pt x="9" y="0"/>
                  </a:lnTo>
                  <a:lnTo>
                    <a:pt x="4" y="8"/>
                  </a:lnTo>
                  <a:lnTo>
                    <a:pt x="0" y="20"/>
                  </a:lnTo>
                  <a:lnTo>
                    <a:pt x="0" y="27"/>
                  </a:lnTo>
                  <a:lnTo>
                    <a:pt x="2" y="34"/>
                  </a:lnTo>
                  <a:lnTo>
                    <a:pt x="4" y="39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11" y="35"/>
                  </a:lnTo>
                  <a:lnTo>
                    <a:pt x="12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4" y="29"/>
                  </a:lnTo>
                  <a:lnTo>
                    <a:pt x="16" y="24"/>
                  </a:lnTo>
                  <a:lnTo>
                    <a:pt x="16" y="13"/>
                  </a:lnTo>
                  <a:lnTo>
                    <a:pt x="16" y="8"/>
                  </a:lnTo>
                  <a:lnTo>
                    <a:pt x="16" y="3"/>
                  </a:lnTo>
                  <a:lnTo>
                    <a:pt x="14" y="0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Freeform 164">
              <a:extLst>
                <a:ext uri="{FF2B5EF4-FFF2-40B4-BE49-F238E27FC236}">
                  <a16:creationId xmlns:a16="http://schemas.microsoft.com/office/drawing/2014/main" id="{BE766C38-2C60-42F9-82E7-258A4F92DD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09888"/>
              <a:ext cx="11112" cy="7937"/>
            </a:xfrm>
            <a:custGeom>
              <a:avLst/>
              <a:gdLst>
                <a:gd name="T0" fmla="*/ 0 w 29"/>
                <a:gd name="T1" fmla="*/ 14 h 20"/>
                <a:gd name="T2" fmla="*/ 0 w 29"/>
                <a:gd name="T3" fmla="*/ 14 h 20"/>
                <a:gd name="T4" fmla="*/ 7 w 29"/>
                <a:gd name="T5" fmla="*/ 12 h 20"/>
                <a:gd name="T6" fmla="*/ 12 w 29"/>
                <a:gd name="T7" fmla="*/ 14 h 20"/>
                <a:gd name="T8" fmla="*/ 21 w 29"/>
                <a:gd name="T9" fmla="*/ 18 h 20"/>
                <a:gd name="T10" fmla="*/ 24 w 29"/>
                <a:gd name="T11" fmla="*/ 19 h 20"/>
                <a:gd name="T12" fmla="*/ 26 w 29"/>
                <a:gd name="T13" fmla="*/ 19 h 20"/>
                <a:gd name="T14" fmla="*/ 28 w 29"/>
                <a:gd name="T15" fmla="*/ 16 h 20"/>
                <a:gd name="T16" fmla="*/ 28 w 29"/>
                <a:gd name="T17" fmla="*/ 7 h 20"/>
                <a:gd name="T18" fmla="*/ 28 w 29"/>
                <a:gd name="T19" fmla="*/ 7 h 20"/>
                <a:gd name="T20" fmla="*/ 22 w 29"/>
                <a:gd name="T21" fmla="*/ 6 h 20"/>
                <a:gd name="T22" fmla="*/ 21 w 29"/>
                <a:gd name="T23" fmla="*/ 4 h 20"/>
                <a:gd name="T24" fmla="*/ 21 w 29"/>
                <a:gd name="T25" fmla="*/ 0 h 20"/>
                <a:gd name="T26" fmla="*/ 21 w 29"/>
                <a:gd name="T27" fmla="*/ 0 h 20"/>
                <a:gd name="T28" fmla="*/ 12 w 29"/>
                <a:gd name="T29" fmla="*/ 2 h 20"/>
                <a:gd name="T30" fmla="*/ 7 w 29"/>
                <a:gd name="T31" fmla="*/ 4 h 20"/>
                <a:gd name="T32" fmla="*/ 4 w 29"/>
                <a:gd name="T33" fmla="*/ 9 h 20"/>
                <a:gd name="T34" fmla="*/ 0 w 29"/>
                <a:gd name="T3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20">
                  <a:moveTo>
                    <a:pt x="0" y="14"/>
                  </a:moveTo>
                  <a:lnTo>
                    <a:pt x="0" y="14"/>
                  </a:lnTo>
                  <a:lnTo>
                    <a:pt x="7" y="12"/>
                  </a:lnTo>
                  <a:lnTo>
                    <a:pt x="12" y="14"/>
                  </a:lnTo>
                  <a:lnTo>
                    <a:pt x="21" y="18"/>
                  </a:lnTo>
                  <a:lnTo>
                    <a:pt x="24" y="19"/>
                  </a:lnTo>
                  <a:lnTo>
                    <a:pt x="26" y="19"/>
                  </a:lnTo>
                  <a:lnTo>
                    <a:pt x="28" y="16"/>
                  </a:lnTo>
                  <a:lnTo>
                    <a:pt x="28" y="7"/>
                  </a:lnTo>
                  <a:lnTo>
                    <a:pt x="28" y="7"/>
                  </a:lnTo>
                  <a:lnTo>
                    <a:pt x="22" y="6"/>
                  </a:lnTo>
                  <a:lnTo>
                    <a:pt x="21" y="4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12" y="2"/>
                  </a:lnTo>
                  <a:lnTo>
                    <a:pt x="7" y="4"/>
                  </a:lnTo>
                  <a:lnTo>
                    <a:pt x="4" y="9"/>
                  </a:lnTo>
                  <a:lnTo>
                    <a:pt x="0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Freeform 165">
              <a:extLst>
                <a:ext uri="{FF2B5EF4-FFF2-40B4-BE49-F238E27FC236}">
                  <a16:creationId xmlns:a16="http://schemas.microsoft.com/office/drawing/2014/main" id="{E3BB8804-58AA-448C-A225-018DAB33F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68613"/>
              <a:ext cx="7937" cy="11112"/>
            </a:xfrm>
            <a:custGeom>
              <a:avLst/>
              <a:gdLst>
                <a:gd name="T0" fmla="*/ 22 w 23"/>
                <a:gd name="T1" fmla="*/ 22 h 30"/>
                <a:gd name="T2" fmla="*/ 22 w 23"/>
                <a:gd name="T3" fmla="*/ 22 h 30"/>
                <a:gd name="T4" fmla="*/ 17 w 23"/>
                <a:gd name="T5" fmla="*/ 22 h 30"/>
                <a:gd name="T6" fmla="*/ 15 w 23"/>
                <a:gd name="T7" fmla="*/ 19 h 30"/>
                <a:gd name="T8" fmla="*/ 15 w 23"/>
                <a:gd name="T9" fmla="*/ 8 h 30"/>
                <a:gd name="T10" fmla="*/ 14 w 23"/>
                <a:gd name="T11" fmla="*/ 5 h 30"/>
                <a:gd name="T12" fmla="*/ 12 w 23"/>
                <a:gd name="T13" fmla="*/ 2 h 30"/>
                <a:gd name="T14" fmla="*/ 9 w 23"/>
                <a:gd name="T15" fmla="*/ 0 h 30"/>
                <a:gd name="T16" fmla="*/ 2 w 23"/>
                <a:gd name="T17" fmla="*/ 2 h 30"/>
                <a:gd name="T18" fmla="*/ 2 w 23"/>
                <a:gd name="T19" fmla="*/ 2 h 30"/>
                <a:gd name="T20" fmla="*/ 0 w 23"/>
                <a:gd name="T21" fmla="*/ 8 h 30"/>
                <a:gd name="T22" fmla="*/ 2 w 23"/>
                <a:gd name="T23" fmla="*/ 15 h 30"/>
                <a:gd name="T24" fmla="*/ 4 w 23"/>
                <a:gd name="T25" fmla="*/ 20 h 30"/>
                <a:gd name="T26" fmla="*/ 7 w 23"/>
                <a:gd name="T27" fmla="*/ 25 h 30"/>
                <a:gd name="T28" fmla="*/ 10 w 23"/>
                <a:gd name="T29" fmla="*/ 29 h 30"/>
                <a:gd name="T30" fmla="*/ 15 w 23"/>
                <a:gd name="T31" fmla="*/ 29 h 30"/>
                <a:gd name="T32" fmla="*/ 19 w 23"/>
                <a:gd name="T33" fmla="*/ 27 h 30"/>
                <a:gd name="T34" fmla="*/ 22 w 23"/>
                <a:gd name="T3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30">
                  <a:moveTo>
                    <a:pt x="22" y="22"/>
                  </a:moveTo>
                  <a:lnTo>
                    <a:pt x="22" y="22"/>
                  </a:lnTo>
                  <a:lnTo>
                    <a:pt x="17" y="22"/>
                  </a:lnTo>
                  <a:lnTo>
                    <a:pt x="15" y="19"/>
                  </a:lnTo>
                  <a:lnTo>
                    <a:pt x="15" y="8"/>
                  </a:lnTo>
                  <a:lnTo>
                    <a:pt x="14" y="5"/>
                  </a:lnTo>
                  <a:lnTo>
                    <a:pt x="12" y="2"/>
                  </a:lnTo>
                  <a:lnTo>
                    <a:pt x="9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5"/>
                  </a:lnTo>
                  <a:lnTo>
                    <a:pt x="4" y="20"/>
                  </a:lnTo>
                  <a:lnTo>
                    <a:pt x="7" y="25"/>
                  </a:lnTo>
                  <a:lnTo>
                    <a:pt x="10" y="29"/>
                  </a:lnTo>
                  <a:lnTo>
                    <a:pt x="15" y="29"/>
                  </a:lnTo>
                  <a:lnTo>
                    <a:pt x="19" y="27"/>
                  </a:lnTo>
                  <a:lnTo>
                    <a:pt x="22" y="2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Freeform 166">
              <a:extLst>
                <a:ext uri="{FF2B5EF4-FFF2-40B4-BE49-F238E27FC236}">
                  <a16:creationId xmlns:a16="http://schemas.microsoft.com/office/drawing/2014/main" id="{FA0A6534-BCCC-4485-B909-BE0EF459A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7463" y="2882900"/>
              <a:ext cx="12700" cy="15875"/>
            </a:xfrm>
            <a:custGeom>
              <a:avLst/>
              <a:gdLst>
                <a:gd name="T0" fmla="*/ 34 w 35"/>
                <a:gd name="T1" fmla="*/ 35 h 42"/>
                <a:gd name="T2" fmla="*/ 34 w 35"/>
                <a:gd name="T3" fmla="*/ 35 h 42"/>
                <a:gd name="T4" fmla="*/ 34 w 35"/>
                <a:gd name="T5" fmla="*/ 28 h 42"/>
                <a:gd name="T6" fmla="*/ 30 w 35"/>
                <a:gd name="T7" fmla="*/ 24 h 42"/>
                <a:gd name="T8" fmla="*/ 29 w 35"/>
                <a:gd name="T9" fmla="*/ 19 h 42"/>
                <a:gd name="T10" fmla="*/ 27 w 35"/>
                <a:gd name="T11" fmla="*/ 14 h 42"/>
                <a:gd name="T12" fmla="*/ 27 w 35"/>
                <a:gd name="T13" fmla="*/ 14 h 42"/>
                <a:gd name="T14" fmla="*/ 22 w 35"/>
                <a:gd name="T15" fmla="*/ 12 h 42"/>
                <a:gd name="T16" fmla="*/ 20 w 35"/>
                <a:gd name="T17" fmla="*/ 11 h 42"/>
                <a:gd name="T18" fmla="*/ 20 w 35"/>
                <a:gd name="T19" fmla="*/ 7 h 42"/>
                <a:gd name="T20" fmla="*/ 20 w 35"/>
                <a:gd name="T21" fmla="*/ 7 h 42"/>
                <a:gd name="T22" fmla="*/ 17 w 35"/>
                <a:gd name="T23" fmla="*/ 6 h 42"/>
                <a:gd name="T24" fmla="*/ 13 w 35"/>
                <a:gd name="T25" fmla="*/ 4 h 42"/>
                <a:gd name="T26" fmla="*/ 10 w 35"/>
                <a:gd name="T27" fmla="*/ 2 h 42"/>
                <a:gd name="T28" fmla="*/ 7 w 35"/>
                <a:gd name="T29" fmla="*/ 0 h 42"/>
                <a:gd name="T30" fmla="*/ 7 w 35"/>
                <a:gd name="T31" fmla="*/ 0 h 42"/>
                <a:gd name="T32" fmla="*/ 7 w 35"/>
                <a:gd name="T33" fmla="*/ 14 h 42"/>
                <a:gd name="T34" fmla="*/ 7 w 35"/>
                <a:gd name="T35" fmla="*/ 14 h 42"/>
                <a:gd name="T36" fmla="*/ 5 w 35"/>
                <a:gd name="T37" fmla="*/ 19 h 42"/>
                <a:gd name="T38" fmla="*/ 3 w 35"/>
                <a:gd name="T39" fmla="*/ 21 h 42"/>
                <a:gd name="T40" fmla="*/ 0 w 35"/>
                <a:gd name="T41" fmla="*/ 21 h 42"/>
                <a:gd name="T42" fmla="*/ 0 w 35"/>
                <a:gd name="T43" fmla="*/ 21 h 42"/>
                <a:gd name="T44" fmla="*/ 0 w 35"/>
                <a:gd name="T45" fmla="*/ 24 h 42"/>
                <a:gd name="T46" fmla="*/ 2 w 35"/>
                <a:gd name="T47" fmla="*/ 26 h 42"/>
                <a:gd name="T48" fmla="*/ 7 w 35"/>
                <a:gd name="T49" fmla="*/ 28 h 42"/>
                <a:gd name="T50" fmla="*/ 7 w 35"/>
                <a:gd name="T51" fmla="*/ 28 h 42"/>
                <a:gd name="T52" fmla="*/ 10 w 35"/>
                <a:gd name="T53" fmla="*/ 29 h 42"/>
                <a:gd name="T54" fmla="*/ 12 w 35"/>
                <a:gd name="T55" fmla="*/ 33 h 42"/>
                <a:gd name="T56" fmla="*/ 13 w 35"/>
                <a:gd name="T57" fmla="*/ 41 h 42"/>
                <a:gd name="T58" fmla="*/ 13 w 35"/>
                <a:gd name="T59" fmla="*/ 41 h 42"/>
                <a:gd name="T60" fmla="*/ 27 w 35"/>
                <a:gd name="T61" fmla="*/ 41 h 42"/>
                <a:gd name="T62" fmla="*/ 27 w 35"/>
                <a:gd name="T63" fmla="*/ 41 h 42"/>
                <a:gd name="T64" fmla="*/ 29 w 35"/>
                <a:gd name="T65" fmla="*/ 36 h 42"/>
                <a:gd name="T66" fmla="*/ 30 w 35"/>
                <a:gd name="T67" fmla="*/ 35 h 42"/>
                <a:gd name="T68" fmla="*/ 34 w 35"/>
                <a:gd name="T69" fmla="*/ 3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" h="42">
                  <a:moveTo>
                    <a:pt x="34" y="35"/>
                  </a:moveTo>
                  <a:lnTo>
                    <a:pt x="34" y="35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9" y="19"/>
                  </a:lnTo>
                  <a:lnTo>
                    <a:pt x="27" y="14"/>
                  </a:lnTo>
                  <a:lnTo>
                    <a:pt x="27" y="14"/>
                  </a:lnTo>
                  <a:lnTo>
                    <a:pt x="22" y="12"/>
                  </a:lnTo>
                  <a:lnTo>
                    <a:pt x="20" y="11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17" y="6"/>
                  </a:lnTo>
                  <a:lnTo>
                    <a:pt x="13" y="4"/>
                  </a:lnTo>
                  <a:lnTo>
                    <a:pt x="10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9"/>
                  </a:lnTo>
                  <a:lnTo>
                    <a:pt x="3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4"/>
                  </a:lnTo>
                  <a:lnTo>
                    <a:pt x="2" y="26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10" y="29"/>
                  </a:lnTo>
                  <a:lnTo>
                    <a:pt x="12" y="33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27" y="41"/>
                  </a:lnTo>
                  <a:lnTo>
                    <a:pt x="27" y="41"/>
                  </a:lnTo>
                  <a:lnTo>
                    <a:pt x="29" y="36"/>
                  </a:lnTo>
                  <a:lnTo>
                    <a:pt x="30" y="35"/>
                  </a:lnTo>
                  <a:lnTo>
                    <a:pt x="34" y="3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Freeform 167">
              <a:extLst>
                <a:ext uri="{FF2B5EF4-FFF2-40B4-BE49-F238E27FC236}">
                  <a16:creationId xmlns:a16="http://schemas.microsoft.com/office/drawing/2014/main" id="{E08CE218-1944-49B0-AA05-B3251AE8B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903538"/>
              <a:ext cx="15875" cy="15875"/>
            </a:xfrm>
            <a:custGeom>
              <a:avLst/>
              <a:gdLst>
                <a:gd name="T0" fmla="*/ 28 w 42"/>
                <a:gd name="T1" fmla="*/ 14 h 44"/>
                <a:gd name="T2" fmla="*/ 28 w 42"/>
                <a:gd name="T3" fmla="*/ 14 h 44"/>
                <a:gd name="T4" fmla="*/ 34 w 42"/>
                <a:gd name="T5" fmla="*/ 14 h 44"/>
                <a:gd name="T6" fmla="*/ 38 w 42"/>
                <a:gd name="T7" fmla="*/ 10 h 44"/>
                <a:gd name="T8" fmla="*/ 39 w 42"/>
                <a:gd name="T9" fmla="*/ 7 h 44"/>
                <a:gd name="T10" fmla="*/ 41 w 42"/>
                <a:gd name="T11" fmla="*/ 0 h 44"/>
                <a:gd name="T12" fmla="*/ 41 w 42"/>
                <a:gd name="T13" fmla="*/ 0 h 44"/>
                <a:gd name="T14" fmla="*/ 33 w 42"/>
                <a:gd name="T15" fmla="*/ 2 h 44"/>
                <a:gd name="T16" fmla="*/ 28 w 42"/>
                <a:gd name="T17" fmla="*/ 3 h 44"/>
                <a:gd name="T18" fmla="*/ 22 w 42"/>
                <a:gd name="T19" fmla="*/ 7 h 44"/>
                <a:gd name="T20" fmla="*/ 14 w 42"/>
                <a:gd name="T21" fmla="*/ 7 h 44"/>
                <a:gd name="T22" fmla="*/ 14 w 42"/>
                <a:gd name="T23" fmla="*/ 7 h 44"/>
                <a:gd name="T24" fmla="*/ 14 w 42"/>
                <a:gd name="T25" fmla="*/ 12 h 44"/>
                <a:gd name="T26" fmla="*/ 12 w 42"/>
                <a:gd name="T27" fmla="*/ 15 h 44"/>
                <a:gd name="T28" fmla="*/ 10 w 42"/>
                <a:gd name="T29" fmla="*/ 19 h 44"/>
                <a:gd name="T30" fmla="*/ 7 w 42"/>
                <a:gd name="T31" fmla="*/ 20 h 44"/>
                <a:gd name="T32" fmla="*/ 7 w 42"/>
                <a:gd name="T33" fmla="*/ 20 h 44"/>
                <a:gd name="T34" fmla="*/ 5 w 42"/>
                <a:gd name="T35" fmla="*/ 26 h 44"/>
                <a:gd name="T36" fmla="*/ 4 w 42"/>
                <a:gd name="T37" fmla="*/ 27 h 44"/>
                <a:gd name="T38" fmla="*/ 0 w 42"/>
                <a:gd name="T39" fmla="*/ 27 h 44"/>
                <a:gd name="T40" fmla="*/ 0 w 42"/>
                <a:gd name="T41" fmla="*/ 27 h 44"/>
                <a:gd name="T42" fmla="*/ 0 w 42"/>
                <a:gd name="T43" fmla="*/ 32 h 44"/>
                <a:gd name="T44" fmla="*/ 2 w 42"/>
                <a:gd name="T45" fmla="*/ 36 h 44"/>
                <a:gd name="T46" fmla="*/ 2 w 42"/>
                <a:gd name="T47" fmla="*/ 39 h 44"/>
                <a:gd name="T48" fmla="*/ 5 w 42"/>
                <a:gd name="T49" fmla="*/ 41 h 44"/>
                <a:gd name="T50" fmla="*/ 10 w 42"/>
                <a:gd name="T51" fmla="*/ 43 h 44"/>
                <a:gd name="T52" fmla="*/ 17 w 42"/>
                <a:gd name="T53" fmla="*/ 39 h 44"/>
                <a:gd name="T54" fmla="*/ 24 w 42"/>
                <a:gd name="T55" fmla="*/ 36 h 44"/>
                <a:gd name="T56" fmla="*/ 28 w 42"/>
                <a:gd name="T57" fmla="*/ 29 h 44"/>
                <a:gd name="T58" fmla="*/ 29 w 42"/>
                <a:gd name="T59" fmla="*/ 22 h 44"/>
                <a:gd name="T60" fmla="*/ 29 w 42"/>
                <a:gd name="T61" fmla="*/ 19 h 44"/>
                <a:gd name="T62" fmla="*/ 28 w 42"/>
                <a:gd name="T63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44">
                  <a:moveTo>
                    <a:pt x="28" y="14"/>
                  </a:moveTo>
                  <a:lnTo>
                    <a:pt x="28" y="14"/>
                  </a:lnTo>
                  <a:lnTo>
                    <a:pt x="34" y="14"/>
                  </a:lnTo>
                  <a:lnTo>
                    <a:pt x="38" y="10"/>
                  </a:lnTo>
                  <a:lnTo>
                    <a:pt x="39" y="7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3" y="2"/>
                  </a:lnTo>
                  <a:lnTo>
                    <a:pt x="28" y="3"/>
                  </a:lnTo>
                  <a:lnTo>
                    <a:pt x="2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12"/>
                  </a:lnTo>
                  <a:lnTo>
                    <a:pt x="12" y="15"/>
                  </a:lnTo>
                  <a:lnTo>
                    <a:pt x="10" y="19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5" y="26"/>
                  </a:lnTo>
                  <a:lnTo>
                    <a:pt x="4" y="27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9"/>
                  </a:lnTo>
                  <a:lnTo>
                    <a:pt x="5" y="41"/>
                  </a:lnTo>
                  <a:lnTo>
                    <a:pt x="10" y="43"/>
                  </a:lnTo>
                  <a:lnTo>
                    <a:pt x="17" y="39"/>
                  </a:lnTo>
                  <a:lnTo>
                    <a:pt x="24" y="36"/>
                  </a:lnTo>
                  <a:lnTo>
                    <a:pt x="28" y="29"/>
                  </a:lnTo>
                  <a:lnTo>
                    <a:pt x="29" y="22"/>
                  </a:lnTo>
                  <a:lnTo>
                    <a:pt x="29" y="19"/>
                  </a:lnTo>
                  <a:lnTo>
                    <a:pt x="28" y="14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Freeform 168">
              <a:extLst>
                <a:ext uri="{FF2B5EF4-FFF2-40B4-BE49-F238E27FC236}">
                  <a16:creationId xmlns:a16="http://schemas.microsoft.com/office/drawing/2014/main" id="{3A2DAAAA-72AC-49E5-943B-EE956C1B8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7150" y="2995613"/>
              <a:ext cx="7938" cy="4762"/>
            </a:xfrm>
            <a:custGeom>
              <a:avLst/>
              <a:gdLst>
                <a:gd name="T0" fmla="*/ 7 w 21"/>
                <a:gd name="T1" fmla="*/ 0 h 15"/>
                <a:gd name="T2" fmla="*/ 7 w 21"/>
                <a:gd name="T3" fmla="*/ 0 h 15"/>
                <a:gd name="T4" fmla="*/ 5 w 21"/>
                <a:gd name="T5" fmla="*/ 6 h 15"/>
                <a:gd name="T6" fmla="*/ 3 w 21"/>
                <a:gd name="T7" fmla="*/ 7 h 15"/>
                <a:gd name="T8" fmla="*/ 2 w 21"/>
                <a:gd name="T9" fmla="*/ 11 h 15"/>
                <a:gd name="T10" fmla="*/ 0 w 21"/>
                <a:gd name="T11" fmla="*/ 14 h 15"/>
                <a:gd name="T12" fmla="*/ 0 w 21"/>
                <a:gd name="T13" fmla="*/ 14 h 15"/>
                <a:gd name="T14" fmla="*/ 8 w 21"/>
                <a:gd name="T15" fmla="*/ 14 h 15"/>
                <a:gd name="T16" fmla="*/ 15 w 21"/>
                <a:gd name="T17" fmla="*/ 12 h 15"/>
                <a:gd name="T18" fmla="*/ 19 w 21"/>
                <a:gd name="T19" fmla="*/ 11 h 15"/>
                <a:gd name="T20" fmla="*/ 20 w 21"/>
                <a:gd name="T21" fmla="*/ 9 h 15"/>
                <a:gd name="T22" fmla="*/ 20 w 21"/>
                <a:gd name="T23" fmla="*/ 6 h 15"/>
                <a:gd name="T24" fmla="*/ 20 w 21"/>
                <a:gd name="T25" fmla="*/ 0 h 15"/>
                <a:gd name="T26" fmla="*/ 20 w 21"/>
                <a:gd name="T27" fmla="*/ 0 h 15"/>
                <a:gd name="T28" fmla="*/ 7 w 21"/>
                <a:gd name="T2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" h="15">
                  <a:moveTo>
                    <a:pt x="7" y="0"/>
                  </a:moveTo>
                  <a:lnTo>
                    <a:pt x="7" y="0"/>
                  </a:lnTo>
                  <a:lnTo>
                    <a:pt x="5" y="6"/>
                  </a:lnTo>
                  <a:lnTo>
                    <a:pt x="3" y="7"/>
                  </a:lnTo>
                  <a:lnTo>
                    <a:pt x="2" y="11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8" y="14"/>
                  </a:lnTo>
                  <a:lnTo>
                    <a:pt x="15" y="12"/>
                  </a:lnTo>
                  <a:lnTo>
                    <a:pt x="19" y="11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7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Freeform 169">
              <a:extLst>
                <a:ext uri="{FF2B5EF4-FFF2-40B4-BE49-F238E27FC236}">
                  <a16:creationId xmlns:a16="http://schemas.microsoft.com/office/drawing/2014/main" id="{C06B2386-C11E-4FC8-B6BE-284CBFDC6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925763"/>
              <a:ext cx="1588" cy="1587"/>
            </a:xfrm>
            <a:custGeom>
              <a:avLst/>
              <a:gdLst>
                <a:gd name="T0" fmla="*/ 3 w 4"/>
                <a:gd name="T1" fmla="*/ 0 h 6"/>
                <a:gd name="T2" fmla="*/ 3 w 4"/>
                <a:gd name="T3" fmla="*/ 0 h 6"/>
                <a:gd name="T4" fmla="*/ 0 w 4"/>
                <a:gd name="T5" fmla="*/ 3 h 6"/>
                <a:gd name="T6" fmla="*/ 0 w 4"/>
                <a:gd name="T7" fmla="*/ 5 h 6"/>
                <a:gd name="T8" fmla="*/ 2 w 4"/>
                <a:gd name="T9" fmla="*/ 3 h 6"/>
                <a:gd name="T10" fmla="*/ 3 w 4"/>
                <a:gd name="T11" fmla="*/ 3 h 6"/>
                <a:gd name="T12" fmla="*/ 3 w 4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0"/>
                  </a:moveTo>
                  <a:lnTo>
                    <a:pt x="3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Freeform 170">
              <a:extLst>
                <a:ext uri="{FF2B5EF4-FFF2-40B4-BE49-F238E27FC236}">
                  <a16:creationId xmlns:a16="http://schemas.microsoft.com/office/drawing/2014/main" id="{403B1773-BABE-41BE-989D-6E6E21531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625" y="2898775"/>
              <a:ext cx="4763" cy="7938"/>
            </a:xfrm>
            <a:custGeom>
              <a:avLst/>
              <a:gdLst>
                <a:gd name="T0" fmla="*/ 0 w 14"/>
                <a:gd name="T1" fmla="*/ 0 h 22"/>
                <a:gd name="T2" fmla="*/ 0 w 14"/>
                <a:gd name="T3" fmla="*/ 0 h 22"/>
                <a:gd name="T4" fmla="*/ 0 w 14"/>
                <a:gd name="T5" fmla="*/ 14 h 22"/>
                <a:gd name="T6" fmla="*/ 1 w 14"/>
                <a:gd name="T7" fmla="*/ 19 h 22"/>
                <a:gd name="T8" fmla="*/ 3 w 14"/>
                <a:gd name="T9" fmla="*/ 21 h 22"/>
                <a:gd name="T10" fmla="*/ 6 w 14"/>
                <a:gd name="T11" fmla="*/ 21 h 22"/>
                <a:gd name="T12" fmla="*/ 6 w 14"/>
                <a:gd name="T13" fmla="*/ 21 h 22"/>
                <a:gd name="T14" fmla="*/ 8 w 14"/>
                <a:gd name="T15" fmla="*/ 16 h 22"/>
                <a:gd name="T16" fmla="*/ 10 w 14"/>
                <a:gd name="T17" fmla="*/ 14 h 22"/>
                <a:gd name="T18" fmla="*/ 13 w 14"/>
                <a:gd name="T19" fmla="*/ 14 h 22"/>
                <a:gd name="T20" fmla="*/ 13 w 14"/>
                <a:gd name="T21" fmla="*/ 14 h 22"/>
                <a:gd name="T22" fmla="*/ 12 w 14"/>
                <a:gd name="T23" fmla="*/ 9 h 22"/>
                <a:gd name="T24" fmla="*/ 10 w 14"/>
                <a:gd name="T25" fmla="*/ 4 h 22"/>
                <a:gd name="T26" fmla="*/ 6 w 14"/>
                <a:gd name="T27" fmla="*/ 0 h 22"/>
                <a:gd name="T28" fmla="*/ 0 w 14"/>
                <a:gd name="T2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" h="22">
                  <a:moveTo>
                    <a:pt x="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1" y="19"/>
                  </a:lnTo>
                  <a:lnTo>
                    <a:pt x="3" y="21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9"/>
                  </a:lnTo>
                  <a:lnTo>
                    <a:pt x="10" y="4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Freeform 171">
              <a:extLst>
                <a:ext uri="{FF2B5EF4-FFF2-40B4-BE49-F238E27FC236}">
                  <a16:creationId xmlns:a16="http://schemas.microsoft.com/office/drawing/2014/main" id="{80B2535A-22F5-43B6-9B4A-E245101ED0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9213" y="2922588"/>
              <a:ext cx="1587" cy="3175"/>
            </a:xfrm>
            <a:custGeom>
              <a:avLst/>
              <a:gdLst>
                <a:gd name="T0" fmla="*/ 0 w 5"/>
                <a:gd name="T1" fmla="*/ 6 h 7"/>
                <a:gd name="T2" fmla="*/ 0 w 5"/>
                <a:gd name="T3" fmla="*/ 6 h 7"/>
                <a:gd name="T4" fmla="*/ 4 w 5"/>
                <a:gd name="T5" fmla="*/ 2 h 7"/>
                <a:gd name="T6" fmla="*/ 4 w 5"/>
                <a:gd name="T7" fmla="*/ 0 h 7"/>
                <a:gd name="T8" fmla="*/ 2 w 5"/>
                <a:gd name="T9" fmla="*/ 2 h 7"/>
                <a:gd name="T10" fmla="*/ 0 w 5"/>
                <a:gd name="T11" fmla="*/ 4 h 7"/>
                <a:gd name="T12" fmla="*/ 0 w 5"/>
                <a:gd name="T1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6"/>
                  </a:moveTo>
                  <a:lnTo>
                    <a:pt x="0" y="6"/>
                  </a:lnTo>
                  <a:lnTo>
                    <a:pt x="4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6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Freeform 172">
              <a:extLst>
                <a:ext uri="{FF2B5EF4-FFF2-40B4-BE49-F238E27FC236}">
                  <a16:creationId xmlns:a16="http://schemas.microsoft.com/office/drawing/2014/main" id="{75A68703-C84D-4610-8D3D-449E2ABA0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6675" y="2971800"/>
              <a:ext cx="7938" cy="9525"/>
            </a:xfrm>
            <a:custGeom>
              <a:avLst/>
              <a:gdLst>
                <a:gd name="T0" fmla="*/ 14 w 22"/>
                <a:gd name="T1" fmla="*/ 5 h 27"/>
                <a:gd name="T2" fmla="*/ 14 w 22"/>
                <a:gd name="T3" fmla="*/ 5 h 27"/>
                <a:gd name="T4" fmla="*/ 12 w 22"/>
                <a:gd name="T5" fmla="*/ 10 h 27"/>
                <a:gd name="T6" fmla="*/ 10 w 22"/>
                <a:gd name="T7" fmla="*/ 12 h 27"/>
                <a:gd name="T8" fmla="*/ 7 w 22"/>
                <a:gd name="T9" fmla="*/ 12 h 27"/>
                <a:gd name="T10" fmla="*/ 7 w 22"/>
                <a:gd name="T11" fmla="*/ 12 h 27"/>
                <a:gd name="T12" fmla="*/ 2 w 22"/>
                <a:gd name="T13" fmla="*/ 12 h 27"/>
                <a:gd name="T14" fmla="*/ 0 w 22"/>
                <a:gd name="T15" fmla="*/ 14 h 27"/>
                <a:gd name="T16" fmla="*/ 2 w 22"/>
                <a:gd name="T17" fmla="*/ 17 h 27"/>
                <a:gd name="T18" fmla="*/ 4 w 22"/>
                <a:gd name="T19" fmla="*/ 22 h 27"/>
                <a:gd name="T20" fmla="*/ 9 w 22"/>
                <a:gd name="T21" fmla="*/ 24 h 27"/>
                <a:gd name="T22" fmla="*/ 12 w 22"/>
                <a:gd name="T23" fmla="*/ 26 h 27"/>
                <a:gd name="T24" fmla="*/ 14 w 22"/>
                <a:gd name="T25" fmla="*/ 24 h 27"/>
                <a:gd name="T26" fmla="*/ 14 w 22"/>
                <a:gd name="T27" fmla="*/ 19 h 27"/>
                <a:gd name="T28" fmla="*/ 14 w 22"/>
                <a:gd name="T29" fmla="*/ 19 h 27"/>
                <a:gd name="T30" fmla="*/ 17 w 22"/>
                <a:gd name="T31" fmla="*/ 17 h 27"/>
                <a:gd name="T32" fmla="*/ 19 w 22"/>
                <a:gd name="T33" fmla="*/ 14 h 27"/>
                <a:gd name="T34" fmla="*/ 21 w 22"/>
                <a:gd name="T35" fmla="*/ 5 h 27"/>
                <a:gd name="T36" fmla="*/ 21 w 22"/>
                <a:gd name="T37" fmla="*/ 5 h 27"/>
                <a:gd name="T38" fmla="*/ 19 w 22"/>
                <a:gd name="T39" fmla="*/ 2 h 27"/>
                <a:gd name="T40" fmla="*/ 17 w 22"/>
                <a:gd name="T41" fmla="*/ 0 h 27"/>
                <a:gd name="T42" fmla="*/ 14 w 22"/>
                <a:gd name="T43" fmla="*/ 2 h 27"/>
                <a:gd name="T44" fmla="*/ 14 w 22"/>
                <a:gd name="T45" fmla="*/ 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7">
                  <a:moveTo>
                    <a:pt x="14" y="5"/>
                  </a:moveTo>
                  <a:lnTo>
                    <a:pt x="14" y="5"/>
                  </a:lnTo>
                  <a:lnTo>
                    <a:pt x="12" y="10"/>
                  </a:lnTo>
                  <a:lnTo>
                    <a:pt x="10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2" y="17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7" y="17"/>
                  </a:lnTo>
                  <a:lnTo>
                    <a:pt x="19" y="14"/>
                  </a:lnTo>
                  <a:lnTo>
                    <a:pt x="21" y="5"/>
                  </a:lnTo>
                  <a:lnTo>
                    <a:pt x="21" y="5"/>
                  </a:lnTo>
                  <a:lnTo>
                    <a:pt x="19" y="2"/>
                  </a:lnTo>
                  <a:lnTo>
                    <a:pt x="17" y="0"/>
                  </a:lnTo>
                  <a:lnTo>
                    <a:pt x="14" y="2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Freeform 173">
              <a:extLst>
                <a:ext uri="{FF2B5EF4-FFF2-40B4-BE49-F238E27FC236}">
                  <a16:creationId xmlns:a16="http://schemas.microsoft.com/office/drawing/2014/main" id="{6EBC88B2-A7D0-4D4B-87B3-6FE651A1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3975" y="2921000"/>
              <a:ext cx="4763" cy="4763"/>
            </a:xfrm>
            <a:custGeom>
              <a:avLst/>
              <a:gdLst>
                <a:gd name="T0" fmla="*/ 14 w 15"/>
                <a:gd name="T1" fmla="*/ 5 h 13"/>
                <a:gd name="T2" fmla="*/ 14 w 15"/>
                <a:gd name="T3" fmla="*/ 5 h 13"/>
                <a:gd name="T4" fmla="*/ 14 w 15"/>
                <a:gd name="T5" fmla="*/ 3 h 13"/>
                <a:gd name="T6" fmla="*/ 12 w 15"/>
                <a:gd name="T7" fmla="*/ 1 h 13"/>
                <a:gd name="T8" fmla="*/ 7 w 15"/>
                <a:gd name="T9" fmla="*/ 0 h 13"/>
                <a:gd name="T10" fmla="*/ 4 w 15"/>
                <a:gd name="T11" fmla="*/ 0 h 13"/>
                <a:gd name="T12" fmla="*/ 2 w 15"/>
                <a:gd name="T13" fmla="*/ 1 h 13"/>
                <a:gd name="T14" fmla="*/ 0 w 15"/>
                <a:gd name="T15" fmla="*/ 5 h 13"/>
                <a:gd name="T16" fmla="*/ 0 w 15"/>
                <a:gd name="T17" fmla="*/ 5 h 13"/>
                <a:gd name="T18" fmla="*/ 2 w 15"/>
                <a:gd name="T19" fmla="*/ 10 h 13"/>
                <a:gd name="T20" fmla="*/ 4 w 15"/>
                <a:gd name="T21" fmla="*/ 12 h 13"/>
                <a:gd name="T22" fmla="*/ 7 w 15"/>
                <a:gd name="T23" fmla="*/ 12 h 13"/>
                <a:gd name="T24" fmla="*/ 7 w 15"/>
                <a:gd name="T25" fmla="*/ 12 h 13"/>
                <a:gd name="T26" fmla="*/ 9 w 15"/>
                <a:gd name="T27" fmla="*/ 6 h 13"/>
                <a:gd name="T28" fmla="*/ 10 w 15"/>
                <a:gd name="T29" fmla="*/ 5 h 13"/>
                <a:gd name="T30" fmla="*/ 14 w 15"/>
                <a:gd name="T3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13">
                  <a:moveTo>
                    <a:pt x="14" y="5"/>
                  </a:moveTo>
                  <a:lnTo>
                    <a:pt x="14" y="5"/>
                  </a:lnTo>
                  <a:lnTo>
                    <a:pt x="14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2" y="1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Freeform 174">
              <a:extLst>
                <a:ext uri="{FF2B5EF4-FFF2-40B4-BE49-F238E27FC236}">
                  <a16:creationId xmlns:a16="http://schemas.microsoft.com/office/drawing/2014/main" id="{F7EB092D-D980-4138-8466-E114AD101D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388" y="2930525"/>
              <a:ext cx="4762" cy="3175"/>
            </a:xfrm>
            <a:custGeom>
              <a:avLst/>
              <a:gdLst>
                <a:gd name="T0" fmla="*/ 0 w 15"/>
                <a:gd name="T1" fmla="*/ 7 h 8"/>
                <a:gd name="T2" fmla="*/ 0 w 15"/>
                <a:gd name="T3" fmla="*/ 7 h 8"/>
                <a:gd name="T4" fmla="*/ 9 w 15"/>
                <a:gd name="T5" fmla="*/ 5 h 8"/>
                <a:gd name="T6" fmla="*/ 12 w 15"/>
                <a:gd name="T7" fmla="*/ 4 h 8"/>
                <a:gd name="T8" fmla="*/ 14 w 15"/>
                <a:gd name="T9" fmla="*/ 0 h 8"/>
                <a:gd name="T10" fmla="*/ 14 w 15"/>
                <a:gd name="T11" fmla="*/ 0 h 8"/>
                <a:gd name="T12" fmla="*/ 5 w 15"/>
                <a:gd name="T13" fmla="*/ 2 h 8"/>
                <a:gd name="T14" fmla="*/ 2 w 15"/>
                <a:gd name="T15" fmla="*/ 4 h 8"/>
                <a:gd name="T16" fmla="*/ 0 w 15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8">
                  <a:moveTo>
                    <a:pt x="0" y="7"/>
                  </a:moveTo>
                  <a:lnTo>
                    <a:pt x="0" y="7"/>
                  </a:lnTo>
                  <a:lnTo>
                    <a:pt x="9" y="5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Freeform 175">
              <a:extLst>
                <a:ext uri="{FF2B5EF4-FFF2-40B4-BE49-F238E27FC236}">
                  <a16:creationId xmlns:a16="http://schemas.microsoft.com/office/drawing/2014/main" id="{529925A7-8AD2-49A9-878D-F4634B8CB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8550" y="1316038"/>
              <a:ext cx="892175" cy="1670050"/>
            </a:xfrm>
            <a:custGeom>
              <a:avLst/>
              <a:gdLst>
                <a:gd name="T0" fmla="*/ 512 w 2478"/>
                <a:gd name="T1" fmla="*/ 3965 h 4641"/>
                <a:gd name="T2" fmla="*/ 543 w 2478"/>
                <a:gd name="T3" fmla="*/ 4202 h 4641"/>
                <a:gd name="T4" fmla="*/ 587 w 2478"/>
                <a:gd name="T5" fmla="*/ 4353 h 4641"/>
                <a:gd name="T6" fmla="*/ 688 w 2478"/>
                <a:gd name="T7" fmla="*/ 4388 h 4641"/>
                <a:gd name="T8" fmla="*/ 853 w 2478"/>
                <a:gd name="T9" fmla="*/ 4463 h 4641"/>
                <a:gd name="T10" fmla="*/ 940 w 2478"/>
                <a:gd name="T11" fmla="*/ 4517 h 4641"/>
                <a:gd name="T12" fmla="*/ 1036 w 2478"/>
                <a:gd name="T13" fmla="*/ 4577 h 4641"/>
                <a:gd name="T14" fmla="*/ 1232 w 2478"/>
                <a:gd name="T15" fmla="*/ 4490 h 4641"/>
                <a:gd name="T16" fmla="*/ 1413 w 2478"/>
                <a:gd name="T17" fmla="*/ 4401 h 4641"/>
                <a:gd name="T18" fmla="*/ 1570 w 2478"/>
                <a:gd name="T19" fmla="*/ 4278 h 4641"/>
                <a:gd name="T20" fmla="*/ 1715 w 2478"/>
                <a:gd name="T21" fmla="*/ 4243 h 4641"/>
                <a:gd name="T22" fmla="*/ 1918 w 2478"/>
                <a:gd name="T23" fmla="*/ 4176 h 4641"/>
                <a:gd name="T24" fmla="*/ 1989 w 2478"/>
                <a:gd name="T25" fmla="*/ 4065 h 4641"/>
                <a:gd name="T26" fmla="*/ 2030 w 2478"/>
                <a:gd name="T27" fmla="*/ 3973 h 4641"/>
                <a:gd name="T28" fmla="*/ 2073 w 2478"/>
                <a:gd name="T29" fmla="*/ 3915 h 4641"/>
                <a:gd name="T30" fmla="*/ 2116 w 2478"/>
                <a:gd name="T31" fmla="*/ 3826 h 4641"/>
                <a:gd name="T32" fmla="*/ 2184 w 2478"/>
                <a:gd name="T33" fmla="*/ 3731 h 4641"/>
                <a:gd name="T34" fmla="*/ 2257 w 2478"/>
                <a:gd name="T35" fmla="*/ 3554 h 4641"/>
                <a:gd name="T36" fmla="*/ 2295 w 2478"/>
                <a:gd name="T37" fmla="*/ 3426 h 4641"/>
                <a:gd name="T38" fmla="*/ 2402 w 2478"/>
                <a:gd name="T39" fmla="*/ 3234 h 4641"/>
                <a:gd name="T40" fmla="*/ 2477 w 2478"/>
                <a:gd name="T41" fmla="*/ 2943 h 4641"/>
                <a:gd name="T42" fmla="*/ 2342 w 2478"/>
                <a:gd name="T43" fmla="*/ 2810 h 4641"/>
                <a:gd name="T44" fmla="*/ 2075 w 2478"/>
                <a:gd name="T45" fmla="*/ 2614 h 4641"/>
                <a:gd name="T46" fmla="*/ 2082 w 2478"/>
                <a:gd name="T47" fmla="*/ 2402 h 4641"/>
                <a:gd name="T48" fmla="*/ 1965 w 2478"/>
                <a:gd name="T49" fmla="*/ 2204 h 4641"/>
                <a:gd name="T50" fmla="*/ 1834 w 2478"/>
                <a:gd name="T51" fmla="*/ 1849 h 4641"/>
                <a:gd name="T52" fmla="*/ 1754 w 2478"/>
                <a:gd name="T53" fmla="*/ 1583 h 4641"/>
                <a:gd name="T54" fmla="*/ 1604 w 2478"/>
                <a:gd name="T55" fmla="*/ 1392 h 4641"/>
                <a:gd name="T56" fmla="*/ 1614 w 2478"/>
                <a:gd name="T57" fmla="*/ 1042 h 4641"/>
                <a:gd name="T58" fmla="*/ 1481 w 2478"/>
                <a:gd name="T59" fmla="*/ 816 h 4641"/>
                <a:gd name="T60" fmla="*/ 1305 w 2478"/>
                <a:gd name="T61" fmla="*/ 667 h 4641"/>
                <a:gd name="T62" fmla="*/ 1300 w 2478"/>
                <a:gd name="T63" fmla="*/ 384 h 4641"/>
                <a:gd name="T64" fmla="*/ 1154 w 2478"/>
                <a:gd name="T65" fmla="*/ 75 h 4641"/>
                <a:gd name="T66" fmla="*/ 950 w 2478"/>
                <a:gd name="T67" fmla="*/ 82 h 4641"/>
                <a:gd name="T68" fmla="*/ 858 w 2478"/>
                <a:gd name="T69" fmla="*/ 125 h 4641"/>
                <a:gd name="T70" fmla="*/ 826 w 2478"/>
                <a:gd name="T71" fmla="*/ 195 h 4641"/>
                <a:gd name="T72" fmla="*/ 804 w 2478"/>
                <a:gd name="T73" fmla="*/ 578 h 4641"/>
                <a:gd name="T74" fmla="*/ 574 w 2478"/>
                <a:gd name="T75" fmla="*/ 679 h 4641"/>
                <a:gd name="T76" fmla="*/ 283 w 2478"/>
                <a:gd name="T77" fmla="*/ 725 h 4641"/>
                <a:gd name="T78" fmla="*/ 219 w 2478"/>
                <a:gd name="T79" fmla="*/ 601 h 4641"/>
                <a:gd name="T80" fmla="*/ 9 w 2478"/>
                <a:gd name="T81" fmla="*/ 635 h 4641"/>
                <a:gd name="T82" fmla="*/ 115 w 2478"/>
                <a:gd name="T83" fmla="*/ 758 h 4641"/>
                <a:gd name="T84" fmla="*/ 311 w 2478"/>
                <a:gd name="T85" fmla="*/ 874 h 4641"/>
                <a:gd name="T86" fmla="*/ 488 w 2478"/>
                <a:gd name="T87" fmla="*/ 1068 h 4641"/>
                <a:gd name="T88" fmla="*/ 488 w 2478"/>
                <a:gd name="T89" fmla="*/ 1244 h 4641"/>
                <a:gd name="T90" fmla="*/ 563 w 2478"/>
                <a:gd name="T91" fmla="*/ 1305 h 4641"/>
                <a:gd name="T92" fmla="*/ 628 w 2478"/>
                <a:gd name="T93" fmla="*/ 1525 h 4641"/>
                <a:gd name="T94" fmla="*/ 671 w 2478"/>
                <a:gd name="T95" fmla="*/ 1851 h 4641"/>
                <a:gd name="T96" fmla="*/ 746 w 2478"/>
                <a:gd name="T97" fmla="*/ 1943 h 4641"/>
                <a:gd name="T98" fmla="*/ 846 w 2478"/>
                <a:gd name="T99" fmla="*/ 1999 h 4641"/>
                <a:gd name="T100" fmla="*/ 973 w 2478"/>
                <a:gd name="T101" fmla="*/ 2056 h 4641"/>
                <a:gd name="T102" fmla="*/ 1061 w 2478"/>
                <a:gd name="T103" fmla="*/ 2252 h 4641"/>
                <a:gd name="T104" fmla="*/ 1058 w 2478"/>
                <a:gd name="T105" fmla="*/ 2342 h 4641"/>
                <a:gd name="T106" fmla="*/ 921 w 2478"/>
                <a:gd name="T107" fmla="*/ 2397 h 4641"/>
                <a:gd name="T108" fmla="*/ 850 w 2478"/>
                <a:gd name="T109" fmla="*/ 2588 h 4641"/>
                <a:gd name="T110" fmla="*/ 773 w 2478"/>
                <a:gd name="T111" fmla="*/ 2758 h 4641"/>
                <a:gd name="T112" fmla="*/ 679 w 2478"/>
                <a:gd name="T113" fmla="*/ 2910 h 4641"/>
                <a:gd name="T114" fmla="*/ 580 w 2478"/>
                <a:gd name="T115" fmla="*/ 3023 h 4641"/>
                <a:gd name="T116" fmla="*/ 536 w 2478"/>
                <a:gd name="T117" fmla="*/ 3187 h 4641"/>
                <a:gd name="T118" fmla="*/ 442 w 2478"/>
                <a:gd name="T119" fmla="*/ 3151 h 4641"/>
                <a:gd name="T120" fmla="*/ 382 w 2478"/>
                <a:gd name="T121" fmla="*/ 3403 h 4641"/>
                <a:gd name="T122" fmla="*/ 416 w 2478"/>
                <a:gd name="T123" fmla="*/ 3559 h 4641"/>
                <a:gd name="T124" fmla="*/ 505 w 2478"/>
                <a:gd name="T125" fmla="*/ 3821 h 4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78" h="4641">
                  <a:moveTo>
                    <a:pt x="572" y="3930"/>
                  </a:moveTo>
                  <a:lnTo>
                    <a:pt x="572" y="3930"/>
                  </a:lnTo>
                  <a:lnTo>
                    <a:pt x="574" y="3930"/>
                  </a:lnTo>
                  <a:lnTo>
                    <a:pt x="574" y="3930"/>
                  </a:lnTo>
                  <a:lnTo>
                    <a:pt x="574" y="3927"/>
                  </a:lnTo>
                  <a:lnTo>
                    <a:pt x="572" y="3925"/>
                  </a:lnTo>
                  <a:lnTo>
                    <a:pt x="567" y="3924"/>
                  </a:lnTo>
                  <a:lnTo>
                    <a:pt x="567" y="3924"/>
                  </a:lnTo>
                  <a:lnTo>
                    <a:pt x="567" y="3927"/>
                  </a:lnTo>
                  <a:lnTo>
                    <a:pt x="567" y="3929"/>
                  </a:lnTo>
                  <a:lnTo>
                    <a:pt x="567" y="3929"/>
                  </a:lnTo>
                  <a:lnTo>
                    <a:pt x="562" y="3925"/>
                  </a:lnTo>
                  <a:lnTo>
                    <a:pt x="555" y="3920"/>
                  </a:lnTo>
                  <a:lnTo>
                    <a:pt x="550" y="3915"/>
                  </a:lnTo>
                  <a:lnTo>
                    <a:pt x="541" y="3912"/>
                  </a:lnTo>
                  <a:lnTo>
                    <a:pt x="541" y="3912"/>
                  </a:lnTo>
                  <a:lnTo>
                    <a:pt x="539" y="3910"/>
                  </a:lnTo>
                  <a:lnTo>
                    <a:pt x="539" y="3910"/>
                  </a:lnTo>
                  <a:lnTo>
                    <a:pt x="536" y="3907"/>
                  </a:lnTo>
                  <a:lnTo>
                    <a:pt x="533" y="3903"/>
                  </a:lnTo>
                  <a:lnTo>
                    <a:pt x="533" y="3903"/>
                  </a:lnTo>
                  <a:lnTo>
                    <a:pt x="531" y="3898"/>
                  </a:lnTo>
                  <a:lnTo>
                    <a:pt x="529" y="3896"/>
                  </a:lnTo>
                  <a:lnTo>
                    <a:pt x="526" y="3896"/>
                  </a:lnTo>
                  <a:lnTo>
                    <a:pt x="526" y="3896"/>
                  </a:lnTo>
                  <a:lnTo>
                    <a:pt x="521" y="3900"/>
                  </a:lnTo>
                  <a:lnTo>
                    <a:pt x="519" y="3905"/>
                  </a:lnTo>
                  <a:lnTo>
                    <a:pt x="519" y="3910"/>
                  </a:lnTo>
                  <a:lnTo>
                    <a:pt x="521" y="3917"/>
                  </a:lnTo>
                  <a:lnTo>
                    <a:pt x="526" y="3922"/>
                  </a:lnTo>
                  <a:lnTo>
                    <a:pt x="531" y="3925"/>
                  </a:lnTo>
                  <a:lnTo>
                    <a:pt x="534" y="3929"/>
                  </a:lnTo>
                  <a:lnTo>
                    <a:pt x="539" y="3930"/>
                  </a:lnTo>
                  <a:lnTo>
                    <a:pt x="539" y="3930"/>
                  </a:lnTo>
                  <a:lnTo>
                    <a:pt x="538" y="3934"/>
                  </a:lnTo>
                  <a:lnTo>
                    <a:pt x="538" y="3934"/>
                  </a:lnTo>
                  <a:lnTo>
                    <a:pt x="536" y="3936"/>
                  </a:lnTo>
                  <a:lnTo>
                    <a:pt x="536" y="3936"/>
                  </a:lnTo>
                  <a:lnTo>
                    <a:pt x="514" y="3936"/>
                  </a:lnTo>
                  <a:lnTo>
                    <a:pt x="514" y="3936"/>
                  </a:lnTo>
                  <a:lnTo>
                    <a:pt x="512" y="3941"/>
                  </a:lnTo>
                  <a:lnTo>
                    <a:pt x="512" y="3944"/>
                  </a:lnTo>
                  <a:lnTo>
                    <a:pt x="516" y="3948"/>
                  </a:lnTo>
                  <a:lnTo>
                    <a:pt x="517" y="3949"/>
                  </a:lnTo>
                  <a:lnTo>
                    <a:pt x="524" y="3956"/>
                  </a:lnTo>
                  <a:lnTo>
                    <a:pt x="526" y="3959"/>
                  </a:lnTo>
                  <a:lnTo>
                    <a:pt x="528" y="3963"/>
                  </a:lnTo>
                  <a:lnTo>
                    <a:pt x="528" y="3963"/>
                  </a:lnTo>
                  <a:lnTo>
                    <a:pt x="512" y="3965"/>
                  </a:lnTo>
                  <a:lnTo>
                    <a:pt x="512" y="3965"/>
                  </a:lnTo>
                  <a:lnTo>
                    <a:pt x="514" y="3968"/>
                  </a:lnTo>
                  <a:lnTo>
                    <a:pt x="514" y="3968"/>
                  </a:lnTo>
                  <a:lnTo>
                    <a:pt x="519" y="3978"/>
                  </a:lnTo>
                  <a:lnTo>
                    <a:pt x="526" y="3989"/>
                  </a:lnTo>
                  <a:lnTo>
                    <a:pt x="533" y="3995"/>
                  </a:lnTo>
                  <a:lnTo>
                    <a:pt x="539" y="4006"/>
                  </a:lnTo>
                  <a:lnTo>
                    <a:pt x="539" y="4006"/>
                  </a:lnTo>
                  <a:lnTo>
                    <a:pt x="538" y="4012"/>
                  </a:lnTo>
                  <a:lnTo>
                    <a:pt x="536" y="4019"/>
                  </a:lnTo>
                  <a:lnTo>
                    <a:pt x="533" y="4024"/>
                  </a:lnTo>
                  <a:lnTo>
                    <a:pt x="533" y="4033"/>
                  </a:lnTo>
                  <a:lnTo>
                    <a:pt x="533" y="4033"/>
                  </a:lnTo>
                  <a:lnTo>
                    <a:pt x="533" y="4040"/>
                  </a:lnTo>
                  <a:lnTo>
                    <a:pt x="533" y="4047"/>
                  </a:lnTo>
                  <a:lnTo>
                    <a:pt x="531" y="4052"/>
                  </a:lnTo>
                  <a:lnTo>
                    <a:pt x="526" y="4053"/>
                  </a:lnTo>
                  <a:lnTo>
                    <a:pt x="526" y="4053"/>
                  </a:lnTo>
                  <a:lnTo>
                    <a:pt x="526" y="4060"/>
                  </a:lnTo>
                  <a:lnTo>
                    <a:pt x="528" y="4065"/>
                  </a:lnTo>
                  <a:lnTo>
                    <a:pt x="531" y="4069"/>
                  </a:lnTo>
                  <a:lnTo>
                    <a:pt x="534" y="4072"/>
                  </a:lnTo>
                  <a:lnTo>
                    <a:pt x="538" y="4076"/>
                  </a:lnTo>
                  <a:lnTo>
                    <a:pt x="539" y="4081"/>
                  </a:lnTo>
                  <a:lnTo>
                    <a:pt x="541" y="4086"/>
                  </a:lnTo>
                  <a:lnTo>
                    <a:pt x="539" y="4094"/>
                  </a:lnTo>
                  <a:lnTo>
                    <a:pt x="539" y="4094"/>
                  </a:lnTo>
                  <a:lnTo>
                    <a:pt x="541" y="4103"/>
                  </a:lnTo>
                  <a:lnTo>
                    <a:pt x="539" y="4110"/>
                  </a:lnTo>
                  <a:lnTo>
                    <a:pt x="538" y="4115"/>
                  </a:lnTo>
                  <a:lnTo>
                    <a:pt x="533" y="4118"/>
                  </a:lnTo>
                  <a:lnTo>
                    <a:pt x="526" y="4125"/>
                  </a:lnTo>
                  <a:lnTo>
                    <a:pt x="522" y="4128"/>
                  </a:lnTo>
                  <a:lnTo>
                    <a:pt x="519" y="4134"/>
                  </a:lnTo>
                  <a:lnTo>
                    <a:pt x="519" y="4134"/>
                  </a:lnTo>
                  <a:lnTo>
                    <a:pt x="519" y="4137"/>
                  </a:lnTo>
                  <a:lnTo>
                    <a:pt x="519" y="4137"/>
                  </a:lnTo>
                  <a:lnTo>
                    <a:pt x="519" y="4145"/>
                  </a:lnTo>
                  <a:lnTo>
                    <a:pt x="519" y="4154"/>
                  </a:lnTo>
                  <a:lnTo>
                    <a:pt x="521" y="4157"/>
                  </a:lnTo>
                  <a:lnTo>
                    <a:pt x="524" y="4162"/>
                  </a:lnTo>
                  <a:lnTo>
                    <a:pt x="528" y="4164"/>
                  </a:lnTo>
                  <a:lnTo>
                    <a:pt x="534" y="4168"/>
                  </a:lnTo>
                  <a:lnTo>
                    <a:pt x="534" y="4168"/>
                  </a:lnTo>
                  <a:lnTo>
                    <a:pt x="536" y="4169"/>
                  </a:lnTo>
                  <a:lnTo>
                    <a:pt x="536" y="4169"/>
                  </a:lnTo>
                  <a:lnTo>
                    <a:pt x="539" y="4176"/>
                  </a:lnTo>
                  <a:lnTo>
                    <a:pt x="539" y="4176"/>
                  </a:lnTo>
                  <a:lnTo>
                    <a:pt x="539" y="4193"/>
                  </a:lnTo>
                  <a:lnTo>
                    <a:pt x="541" y="4200"/>
                  </a:lnTo>
                  <a:lnTo>
                    <a:pt x="543" y="4202"/>
                  </a:lnTo>
                  <a:lnTo>
                    <a:pt x="546" y="4203"/>
                  </a:lnTo>
                  <a:lnTo>
                    <a:pt x="546" y="4203"/>
                  </a:lnTo>
                  <a:lnTo>
                    <a:pt x="545" y="4215"/>
                  </a:lnTo>
                  <a:lnTo>
                    <a:pt x="543" y="4220"/>
                  </a:lnTo>
                  <a:lnTo>
                    <a:pt x="539" y="4226"/>
                  </a:lnTo>
                  <a:lnTo>
                    <a:pt x="539" y="4226"/>
                  </a:lnTo>
                  <a:lnTo>
                    <a:pt x="538" y="4227"/>
                  </a:lnTo>
                  <a:lnTo>
                    <a:pt x="538" y="4227"/>
                  </a:lnTo>
                  <a:lnTo>
                    <a:pt x="536" y="4238"/>
                  </a:lnTo>
                  <a:lnTo>
                    <a:pt x="539" y="4246"/>
                  </a:lnTo>
                  <a:lnTo>
                    <a:pt x="545" y="4253"/>
                  </a:lnTo>
                  <a:lnTo>
                    <a:pt x="551" y="4260"/>
                  </a:lnTo>
                  <a:lnTo>
                    <a:pt x="551" y="4260"/>
                  </a:lnTo>
                  <a:lnTo>
                    <a:pt x="551" y="4263"/>
                  </a:lnTo>
                  <a:lnTo>
                    <a:pt x="551" y="4263"/>
                  </a:lnTo>
                  <a:lnTo>
                    <a:pt x="553" y="4272"/>
                  </a:lnTo>
                  <a:lnTo>
                    <a:pt x="553" y="4272"/>
                  </a:lnTo>
                  <a:lnTo>
                    <a:pt x="551" y="4273"/>
                  </a:lnTo>
                  <a:lnTo>
                    <a:pt x="550" y="4275"/>
                  </a:lnTo>
                  <a:lnTo>
                    <a:pt x="546" y="4278"/>
                  </a:lnTo>
                  <a:lnTo>
                    <a:pt x="545" y="4284"/>
                  </a:lnTo>
                  <a:lnTo>
                    <a:pt x="543" y="4285"/>
                  </a:lnTo>
                  <a:lnTo>
                    <a:pt x="539" y="4285"/>
                  </a:lnTo>
                  <a:lnTo>
                    <a:pt x="539" y="4285"/>
                  </a:lnTo>
                  <a:lnTo>
                    <a:pt x="538" y="4289"/>
                  </a:lnTo>
                  <a:lnTo>
                    <a:pt x="536" y="4292"/>
                  </a:lnTo>
                  <a:lnTo>
                    <a:pt x="533" y="4295"/>
                  </a:lnTo>
                  <a:lnTo>
                    <a:pt x="533" y="4299"/>
                  </a:lnTo>
                  <a:lnTo>
                    <a:pt x="533" y="4299"/>
                  </a:lnTo>
                  <a:lnTo>
                    <a:pt x="533" y="4302"/>
                  </a:lnTo>
                  <a:lnTo>
                    <a:pt x="534" y="4304"/>
                  </a:lnTo>
                  <a:lnTo>
                    <a:pt x="541" y="4304"/>
                  </a:lnTo>
                  <a:lnTo>
                    <a:pt x="541" y="4304"/>
                  </a:lnTo>
                  <a:lnTo>
                    <a:pt x="545" y="4304"/>
                  </a:lnTo>
                  <a:lnTo>
                    <a:pt x="545" y="4304"/>
                  </a:lnTo>
                  <a:lnTo>
                    <a:pt x="548" y="4307"/>
                  </a:lnTo>
                  <a:lnTo>
                    <a:pt x="550" y="4313"/>
                  </a:lnTo>
                  <a:lnTo>
                    <a:pt x="555" y="4321"/>
                  </a:lnTo>
                  <a:lnTo>
                    <a:pt x="558" y="4324"/>
                  </a:lnTo>
                  <a:lnTo>
                    <a:pt x="562" y="4328"/>
                  </a:lnTo>
                  <a:lnTo>
                    <a:pt x="565" y="4331"/>
                  </a:lnTo>
                  <a:lnTo>
                    <a:pt x="572" y="4331"/>
                  </a:lnTo>
                  <a:lnTo>
                    <a:pt x="572" y="4331"/>
                  </a:lnTo>
                  <a:lnTo>
                    <a:pt x="575" y="4333"/>
                  </a:lnTo>
                  <a:lnTo>
                    <a:pt x="575" y="4333"/>
                  </a:lnTo>
                  <a:lnTo>
                    <a:pt x="580" y="4336"/>
                  </a:lnTo>
                  <a:lnTo>
                    <a:pt x="585" y="4340"/>
                  </a:lnTo>
                  <a:lnTo>
                    <a:pt x="587" y="4347"/>
                  </a:lnTo>
                  <a:lnTo>
                    <a:pt x="587" y="4353"/>
                  </a:lnTo>
                  <a:lnTo>
                    <a:pt x="587" y="4353"/>
                  </a:lnTo>
                  <a:lnTo>
                    <a:pt x="591" y="4355"/>
                  </a:lnTo>
                  <a:lnTo>
                    <a:pt x="594" y="4357"/>
                  </a:lnTo>
                  <a:lnTo>
                    <a:pt x="596" y="4365"/>
                  </a:lnTo>
                  <a:lnTo>
                    <a:pt x="597" y="4369"/>
                  </a:lnTo>
                  <a:lnTo>
                    <a:pt x="599" y="4372"/>
                  </a:lnTo>
                  <a:lnTo>
                    <a:pt x="603" y="4374"/>
                  </a:lnTo>
                  <a:lnTo>
                    <a:pt x="608" y="4374"/>
                  </a:lnTo>
                  <a:lnTo>
                    <a:pt x="608" y="4374"/>
                  </a:lnTo>
                  <a:lnTo>
                    <a:pt x="611" y="4372"/>
                  </a:lnTo>
                  <a:lnTo>
                    <a:pt x="613" y="4371"/>
                  </a:lnTo>
                  <a:lnTo>
                    <a:pt x="614" y="4364"/>
                  </a:lnTo>
                  <a:lnTo>
                    <a:pt x="614" y="4347"/>
                  </a:lnTo>
                  <a:lnTo>
                    <a:pt x="614" y="4347"/>
                  </a:lnTo>
                  <a:lnTo>
                    <a:pt x="621" y="4347"/>
                  </a:lnTo>
                  <a:lnTo>
                    <a:pt x="628" y="4343"/>
                  </a:lnTo>
                  <a:lnTo>
                    <a:pt x="632" y="4338"/>
                  </a:lnTo>
                  <a:lnTo>
                    <a:pt x="635" y="4333"/>
                  </a:lnTo>
                  <a:lnTo>
                    <a:pt x="635" y="4333"/>
                  </a:lnTo>
                  <a:lnTo>
                    <a:pt x="642" y="4335"/>
                  </a:lnTo>
                  <a:lnTo>
                    <a:pt x="645" y="4338"/>
                  </a:lnTo>
                  <a:lnTo>
                    <a:pt x="647" y="4343"/>
                  </a:lnTo>
                  <a:lnTo>
                    <a:pt x="649" y="4350"/>
                  </a:lnTo>
                  <a:lnTo>
                    <a:pt x="649" y="4365"/>
                  </a:lnTo>
                  <a:lnTo>
                    <a:pt x="649" y="4381"/>
                  </a:lnTo>
                  <a:lnTo>
                    <a:pt x="649" y="4381"/>
                  </a:lnTo>
                  <a:lnTo>
                    <a:pt x="655" y="4382"/>
                  </a:lnTo>
                  <a:lnTo>
                    <a:pt x="661" y="4381"/>
                  </a:lnTo>
                  <a:lnTo>
                    <a:pt x="664" y="4377"/>
                  </a:lnTo>
                  <a:lnTo>
                    <a:pt x="666" y="4374"/>
                  </a:lnTo>
                  <a:lnTo>
                    <a:pt x="669" y="4365"/>
                  </a:lnTo>
                  <a:lnTo>
                    <a:pt x="672" y="4362"/>
                  </a:lnTo>
                  <a:lnTo>
                    <a:pt x="676" y="4360"/>
                  </a:lnTo>
                  <a:lnTo>
                    <a:pt x="676" y="4360"/>
                  </a:lnTo>
                  <a:lnTo>
                    <a:pt x="678" y="4357"/>
                  </a:lnTo>
                  <a:lnTo>
                    <a:pt x="679" y="4355"/>
                  </a:lnTo>
                  <a:lnTo>
                    <a:pt x="683" y="4355"/>
                  </a:lnTo>
                  <a:lnTo>
                    <a:pt x="688" y="4357"/>
                  </a:lnTo>
                  <a:lnTo>
                    <a:pt x="689" y="4359"/>
                  </a:lnTo>
                  <a:lnTo>
                    <a:pt x="689" y="4360"/>
                  </a:lnTo>
                  <a:lnTo>
                    <a:pt x="689" y="4360"/>
                  </a:lnTo>
                  <a:lnTo>
                    <a:pt x="691" y="4364"/>
                  </a:lnTo>
                  <a:lnTo>
                    <a:pt x="695" y="4365"/>
                  </a:lnTo>
                  <a:lnTo>
                    <a:pt x="703" y="4367"/>
                  </a:lnTo>
                  <a:lnTo>
                    <a:pt x="703" y="4367"/>
                  </a:lnTo>
                  <a:lnTo>
                    <a:pt x="701" y="4371"/>
                  </a:lnTo>
                  <a:lnTo>
                    <a:pt x="698" y="4372"/>
                  </a:lnTo>
                  <a:lnTo>
                    <a:pt x="693" y="4377"/>
                  </a:lnTo>
                  <a:lnTo>
                    <a:pt x="689" y="4379"/>
                  </a:lnTo>
                  <a:lnTo>
                    <a:pt x="688" y="4382"/>
                  </a:lnTo>
                  <a:lnTo>
                    <a:pt x="688" y="4388"/>
                  </a:lnTo>
                  <a:lnTo>
                    <a:pt x="689" y="4394"/>
                  </a:lnTo>
                  <a:lnTo>
                    <a:pt x="689" y="4394"/>
                  </a:lnTo>
                  <a:lnTo>
                    <a:pt x="695" y="4394"/>
                  </a:lnTo>
                  <a:lnTo>
                    <a:pt x="700" y="4394"/>
                  </a:lnTo>
                  <a:lnTo>
                    <a:pt x="703" y="4396"/>
                  </a:lnTo>
                  <a:lnTo>
                    <a:pt x="705" y="4399"/>
                  </a:lnTo>
                  <a:lnTo>
                    <a:pt x="710" y="4405"/>
                  </a:lnTo>
                  <a:lnTo>
                    <a:pt x="712" y="4408"/>
                  </a:lnTo>
                  <a:lnTo>
                    <a:pt x="717" y="4408"/>
                  </a:lnTo>
                  <a:lnTo>
                    <a:pt x="717" y="4401"/>
                  </a:lnTo>
                  <a:lnTo>
                    <a:pt x="717" y="4401"/>
                  </a:lnTo>
                  <a:lnTo>
                    <a:pt x="712" y="4394"/>
                  </a:lnTo>
                  <a:lnTo>
                    <a:pt x="712" y="4391"/>
                  </a:lnTo>
                  <a:lnTo>
                    <a:pt x="712" y="4389"/>
                  </a:lnTo>
                  <a:lnTo>
                    <a:pt x="715" y="4388"/>
                  </a:lnTo>
                  <a:lnTo>
                    <a:pt x="718" y="4388"/>
                  </a:lnTo>
                  <a:lnTo>
                    <a:pt x="730" y="4388"/>
                  </a:lnTo>
                  <a:lnTo>
                    <a:pt x="730" y="4388"/>
                  </a:lnTo>
                  <a:lnTo>
                    <a:pt x="732" y="4384"/>
                  </a:lnTo>
                  <a:lnTo>
                    <a:pt x="736" y="4384"/>
                  </a:lnTo>
                  <a:lnTo>
                    <a:pt x="739" y="4386"/>
                  </a:lnTo>
                  <a:lnTo>
                    <a:pt x="744" y="4388"/>
                  </a:lnTo>
                  <a:lnTo>
                    <a:pt x="744" y="4388"/>
                  </a:lnTo>
                  <a:lnTo>
                    <a:pt x="751" y="4388"/>
                  </a:lnTo>
                  <a:lnTo>
                    <a:pt x="756" y="4389"/>
                  </a:lnTo>
                  <a:lnTo>
                    <a:pt x="759" y="4393"/>
                  </a:lnTo>
                  <a:lnTo>
                    <a:pt x="763" y="4396"/>
                  </a:lnTo>
                  <a:lnTo>
                    <a:pt x="770" y="4403"/>
                  </a:lnTo>
                  <a:lnTo>
                    <a:pt x="773" y="4406"/>
                  </a:lnTo>
                  <a:lnTo>
                    <a:pt x="778" y="4408"/>
                  </a:lnTo>
                  <a:lnTo>
                    <a:pt x="778" y="4408"/>
                  </a:lnTo>
                  <a:lnTo>
                    <a:pt x="787" y="4410"/>
                  </a:lnTo>
                  <a:lnTo>
                    <a:pt x="792" y="4408"/>
                  </a:lnTo>
                  <a:lnTo>
                    <a:pt x="802" y="4406"/>
                  </a:lnTo>
                  <a:lnTo>
                    <a:pt x="812" y="4401"/>
                  </a:lnTo>
                  <a:lnTo>
                    <a:pt x="819" y="4401"/>
                  </a:lnTo>
                  <a:lnTo>
                    <a:pt x="826" y="4401"/>
                  </a:lnTo>
                  <a:lnTo>
                    <a:pt x="826" y="4401"/>
                  </a:lnTo>
                  <a:lnTo>
                    <a:pt x="826" y="4428"/>
                  </a:lnTo>
                  <a:lnTo>
                    <a:pt x="824" y="4440"/>
                  </a:lnTo>
                  <a:lnTo>
                    <a:pt x="822" y="4446"/>
                  </a:lnTo>
                  <a:lnTo>
                    <a:pt x="819" y="4449"/>
                  </a:lnTo>
                  <a:lnTo>
                    <a:pt x="819" y="4449"/>
                  </a:lnTo>
                  <a:lnTo>
                    <a:pt x="821" y="4451"/>
                  </a:lnTo>
                  <a:lnTo>
                    <a:pt x="822" y="4452"/>
                  </a:lnTo>
                  <a:lnTo>
                    <a:pt x="826" y="4456"/>
                  </a:lnTo>
                  <a:lnTo>
                    <a:pt x="831" y="4458"/>
                  </a:lnTo>
                  <a:lnTo>
                    <a:pt x="833" y="4459"/>
                  </a:lnTo>
                  <a:lnTo>
                    <a:pt x="833" y="4463"/>
                  </a:lnTo>
                  <a:lnTo>
                    <a:pt x="853" y="4463"/>
                  </a:lnTo>
                  <a:lnTo>
                    <a:pt x="853" y="4463"/>
                  </a:lnTo>
                  <a:lnTo>
                    <a:pt x="858" y="4461"/>
                  </a:lnTo>
                  <a:lnTo>
                    <a:pt x="862" y="4458"/>
                  </a:lnTo>
                  <a:lnTo>
                    <a:pt x="867" y="4449"/>
                  </a:lnTo>
                  <a:lnTo>
                    <a:pt x="867" y="4449"/>
                  </a:lnTo>
                  <a:lnTo>
                    <a:pt x="870" y="4449"/>
                  </a:lnTo>
                  <a:lnTo>
                    <a:pt x="874" y="4449"/>
                  </a:lnTo>
                  <a:lnTo>
                    <a:pt x="874" y="4449"/>
                  </a:lnTo>
                  <a:lnTo>
                    <a:pt x="877" y="4442"/>
                  </a:lnTo>
                  <a:lnTo>
                    <a:pt x="880" y="4435"/>
                  </a:lnTo>
                  <a:lnTo>
                    <a:pt x="880" y="4435"/>
                  </a:lnTo>
                  <a:lnTo>
                    <a:pt x="884" y="4435"/>
                  </a:lnTo>
                  <a:lnTo>
                    <a:pt x="887" y="4435"/>
                  </a:lnTo>
                  <a:lnTo>
                    <a:pt x="891" y="4435"/>
                  </a:lnTo>
                  <a:lnTo>
                    <a:pt x="894" y="4435"/>
                  </a:lnTo>
                  <a:lnTo>
                    <a:pt x="894" y="4435"/>
                  </a:lnTo>
                  <a:lnTo>
                    <a:pt x="896" y="4432"/>
                  </a:lnTo>
                  <a:lnTo>
                    <a:pt x="898" y="4428"/>
                  </a:lnTo>
                  <a:lnTo>
                    <a:pt x="899" y="4423"/>
                  </a:lnTo>
                  <a:lnTo>
                    <a:pt x="901" y="4422"/>
                  </a:lnTo>
                  <a:lnTo>
                    <a:pt x="901" y="4422"/>
                  </a:lnTo>
                  <a:lnTo>
                    <a:pt x="904" y="4422"/>
                  </a:lnTo>
                  <a:lnTo>
                    <a:pt x="908" y="4422"/>
                  </a:lnTo>
                  <a:lnTo>
                    <a:pt x="911" y="4422"/>
                  </a:lnTo>
                  <a:lnTo>
                    <a:pt x="915" y="4422"/>
                  </a:lnTo>
                  <a:lnTo>
                    <a:pt x="915" y="4422"/>
                  </a:lnTo>
                  <a:lnTo>
                    <a:pt x="916" y="4418"/>
                  </a:lnTo>
                  <a:lnTo>
                    <a:pt x="918" y="4417"/>
                  </a:lnTo>
                  <a:lnTo>
                    <a:pt x="921" y="4415"/>
                  </a:lnTo>
                  <a:lnTo>
                    <a:pt x="921" y="4415"/>
                  </a:lnTo>
                  <a:lnTo>
                    <a:pt x="928" y="4415"/>
                  </a:lnTo>
                  <a:lnTo>
                    <a:pt x="935" y="4415"/>
                  </a:lnTo>
                  <a:lnTo>
                    <a:pt x="935" y="4415"/>
                  </a:lnTo>
                  <a:lnTo>
                    <a:pt x="935" y="4425"/>
                  </a:lnTo>
                  <a:lnTo>
                    <a:pt x="932" y="4435"/>
                  </a:lnTo>
                  <a:lnTo>
                    <a:pt x="926" y="4451"/>
                  </a:lnTo>
                  <a:lnTo>
                    <a:pt x="923" y="4459"/>
                  </a:lnTo>
                  <a:lnTo>
                    <a:pt x="921" y="4468"/>
                  </a:lnTo>
                  <a:lnTo>
                    <a:pt x="920" y="4478"/>
                  </a:lnTo>
                  <a:lnTo>
                    <a:pt x="921" y="4490"/>
                  </a:lnTo>
                  <a:lnTo>
                    <a:pt x="921" y="4490"/>
                  </a:lnTo>
                  <a:lnTo>
                    <a:pt x="926" y="4499"/>
                  </a:lnTo>
                  <a:lnTo>
                    <a:pt x="928" y="4504"/>
                  </a:lnTo>
                  <a:lnTo>
                    <a:pt x="928" y="4511"/>
                  </a:lnTo>
                  <a:lnTo>
                    <a:pt x="928" y="4511"/>
                  </a:lnTo>
                  <a:lnTo>
                    <a:pt x="928" y="4514"/>
                  </a:lnTo>
                  <a:lnTo>
                    <a:pt x="930" y="4516"/>
                  </a:lnTo>
                  <a:lnTo>
                    <a:pt x="935" y="4517"/>
                  </a:lnTo>
                  <a:lnTo>
                    <a:pt x="935" y="4517"/>
                  </a:lnTo>
                  <a:lnTo>
                    <a:pt x="940" y="4517"/>
                  </a:lnTo>
                  <a:lnTo>
                    <a:pt x="945" y="4517"/>
                  </a:lnTo>
                  <a:lnTo>
                    <a:pt x="950" y="4522"/>
                  </a:lnTo>
                  <a:lnTo>
                    <a:pt x="957" y="4526"/>
                  </a:lnTo>
                  <a:lnTo>
                    <a:pt x="962" y="4526"/>
                  </a:lnTo>
                  <a:lnTo>
                    <a:pt x="969" y="4524"/>
                  </a:lnTo>
                  <a:lnTo>
                    <a:pt x="983" y="4524"/>
                  </a:lnTo>
                  <a:lnTo>
                    <a:pt x="983" y="4524"/>
                  </a:lnTo>
                  <a:lnTo>
                    <a:pt x="979" y="4531"/>
                  </a:lnTo>
                  <a:lnTo>
                    <a:pt x="974" y="4536"/>
                  </a:lnTo>
                  <a:lnTo>
                    <a:pt x="969" y="4541"/>
                  </a:lnTo>
                  <a:lnTo>
                    <a:pt x="962" y="4545"/>
                  </a:lnTo>
                  <a:lnTo>
                    <a:pt x="962" y="4545"/>
                  </a:lnTo>
                  <a:lnTo>
                    <a:pt x="966" y="4551"/>
                  </a:lnTo>
                  <a:lnTo>
                    <a:pt x="969" y="4558"/>
                  </a:lnTo>
                  <a:lnTo>
                    <a:pt x="978" y="4570"/>
                  </a:lnTo>
                  <a:lnTo>
                    <a:pt x="986" y="4582"/>
                  </a:lnTo>
                  <a:lnTo>
                    <a:pt x="988" y="4591"/>
                  </a:lnTo>
                  <a:lnTo>
                    <a:pt x="990" y="4599"/>
                  </a:lnTo>
                  <a:lnTo>
                    <a:pt x="990" y="4599"/>
                  </a:lnTo>
                  <a:lnTo>
                    <a:pt x="986" y="4601"/>
                  </a:lnTo>
                  <a:lnTo>
                    <a:pt x="985" y="4604"/>
                  </a:lnTo>
                  <a:lnTo>
                    <a:pt x="983" y="4613"/>
                  </a:lnTo>
                  <a:lnTo>
                    <a:pt x="983" y="4613"/>
                  </a:lnTo>
                  <a:lnTo>
                    <a:pt x="978" y="4613"/>
                  </a:lnTo>
                  <a:lnTo>
                    <a:pt x="974" y="4615"/>
                  </a:lnTo>
                  <a:lnTo>
                    <a:pt x="971" y="4616"/>
                  </a:lnTo>
                  <a:lnTo>
                    <a:pt x="969" y="4620"/>
                  </a:lnTo>
                  <a:lnTo>
                    <a:pt x="969" y="4620"/>
                  </a:lnTo>
                  <a:lnTo>
                    <a:pt x="966" y="4625"/>
                  </a:lnTo>
                  <a:lnTo>
                    <a:pt x="962" y="4630"/>
                  </a:lnTo>
                  <a:lnTo>
                    <a:pt x="957" y="4633"/>
                  </a:lnTo>
                  <a:lnTo>
                    <a:pt x="956" y="4640"/>
                  </a:lnTo>
                  <a:lnTo>
                    <a:pt x="956" y="4640"/>
                  </a:lnTo>
                  <a:lnTo>
                    <a:pt x="969" y="4638"/>
                  </a:lnTo>
                  <a:lnTo>
                    <a:pt x="981" y="4635"/>
                  </a:lnTo>
                  <a:lnTo>
                    <a:pt x="1003" y="4627"/>
                  </a:lnTo>
                  <a:lnTo>
                    <a:pt x="1003" y="4627"/>
                  </a:lnTo>
                  <a:lnTo>
                    <a:pt x="1007" y="4627"/>
                  </a:lnTo>
                  <a:lnTo>
                    <a:pt x="1008" y="4625"/>
                  </a:lnTo>
                  <a:lnTo>
                    <a:pt x="1010" y="4621"/>
                  </a:lnTo>
                  <a:lnTo>
                    <a:pt x="1010" y="4616"/>
                  </a:lnTo>
                  <a:lnTo>
                    <a:pt x="1010" y="4609"/>
                  </a:lnTo>
                  <a:lnTo>
                    <a:pt x="1010" y="4604"/>
                  </a:lnTo>
                  <a:lnTo>
                    <a:pt x="1012" y="4599"/>
                  </a:lnTo>
                  <a:lnTo>
                    <a:pt x="1014" y="4598"/>
                  </a:lnTo>
                  <a:lnTo>
                    <a:pt x="1015" y="4598"/>
                  </a:lnTo>
                  <a:lnTo>
                    <a:pt x="1024" y="4599"/>
                  </a:lnTo>
                  <a:lnTo>
                    <a:pt x="1024" y="4599"/>
                  </a:lnTo>
                  <a:lnTo>
                    <a:pt x="1029" y="4589"/>
                  </a:lnTo>
                  <a:lnTo>
                    <a:pt x="1036" y="4577"/>
                  </a:lnTo>
                  <a:lnTo>
                    <a:pt x="1038" y="4562"/>
                  </a:lnTo>
                  <a:lnTo>
                    <a:pt x="1038" y="4555"/>
                  </a:lnTo>
                  <a:lnTo>
                    <a:pt x="1038" y="4545"/>
                  </a:lnTo>
                  <a:lnTo>
                    <a:pt x="1038" y="4545"/>
                  </a:lnTo>
                  <a:lnTo>
                    <a:pt x="1041" y="4543"/>
                  </a:lnTo>
                  <a:lnTo>
                    <a:pt x="1043" y="4540"/>
                  </a:lnTo>
                  <a:lnTo>
                    <a:pt x="1044" y="4531"/>
                  </a:lnTo>
                  <a:lnTo>
                    <a:pt x="1044" y="4531"/>
                  </a:lnTo>
                  <a:lnTo>
                    <a:pt x="1048" y="4529"/>
                  </a:lnTo>
                  <a:lnTo>
                    <a:pt x="1049" y="4526"/>
                  </a:lnTo>
                  <a:lnTo>
                    <a:pt x="1051" y="4517"/>
                  </a:lnTo>
                  <a:lnTo>
                    <a:pt x="1051" y="4517"/>
                  </a:lnTo>
                  <a:lnTo>
                    <a:pt x="1056" y="4521"/>
                  </a:lnTo>
                  <a:lnTo>
                    <a:pt x="1060" y="4524"/>
                  </a:lnTo>
                  <a:lnTo>
                    <a:pt x="1058" y="4528"/>
                  </a:lnTo>
                  <a:lnTo>
                    <a:pt x="1056" y="4533"/>
                  </a:lnTo>
                  <a:lnTo>
                    <a:pt x="1053" y="4541"/>
                  </a:lnTo>
                  <a:lnTo>
                    <a:pt x="1051" y="4546"/>
                  </a:lnTo>
                  <a:lnTo>
                    <a:pt x="1051" y="4551"/>
                  </a:lnTo>
                  <a:lnTo>
                    <a:pt x="1051" y="4551"/>
                  </a:lnTo>
                  <a:lnTo>
                    <a:pt x="1087" y="4543"/>
                  </a:lnTo>
                  <a:lnTo>
                    <a:pt x="1106" y="4540"/>
                  </a:lnTo>
                  <a:lnTo>
                    <a:pt x="1126" y="4538"/>
                  </a:lnTo>
                  <a:lnTo>
                    <a:pt x="1126" y="4538"/>
                  </a:lnTo>
                  <a:lnTo>
                    <a:pt x="1140" y="4531"/>
                  </a:lnTo>
                  <a:lnTo>
                    <a:pt x="1147" y="4528"/>
                  </a:lnTo>
                  <a:lnTo>
                    <a:pt x="1154" y="4524"/>
                  </a:lnTo>
                  <a:lnTo>
                    <a:pt x="1154" y="4524"/>
                  </a:lnTo>
                  <a:lnTo>
                    <a:pt x="1155" y="4521"/>
                  </a:lnTo>
                  <a:lnTo>
                    <a:pt x="1157" y="4517"/>
                  </a:lnTo>
                  <a:lnTo>
                    <a:pt x="1159" y="4514"/>
                  </a:lnTo>
                  <a:lnTo>
                    <a:pt x="1160" y="4511"/>
                  </a:lnTo>
                  <a:lnTo>
                    <a:pt x="1160" y="4511"/>
                  </a:lnTo>
                  <a:lnTo>
                    <a:pt x="1164" y="4509"/>
                  </a:lnTo>
                  <a:lnTo>
                    <a:pt x="1169" y="4509"/>
                  </a:lnTo>
                  <a:lnTo>
                    <a:pt x="1172" y="4509"/>
                  </a:lnTo>
                  <a:lnTo>
                    <a:pt x="1174" y="4507"/>
                  </a:lnTo>
                  <a:lnTo>
                    <a:pt x="1174" y="4504"/>
                  </a:lnTo>
                  <a:lnTo>
                    <a:pt x="1174" y="4504"/>
                  </a:lnTo>
                  <a:lnTo>
                    <a:pt x="1177" y="4504"/>
                  </a:lnTo>
                  <a:lnTo>
                    <a:pt x="1184" y="4504"/>
                  </a:lnTo>
                  <a:lnTo>
                    <a:pt x="1194" y="4504"/>
                  </a:lnTo>
                  <a:lnTo>
                    <a:pt x="1200" y="4505"/>
                  </a:lnTo>
                  <a:lnTo>
                    <a:pt x="1205" y="4504"/>
                  </a:lnTo>
                  <a:lnTo>
                    <a:pt x="1208" y="4502"/>
                  </a:lnTo>
                  <a:lnTo>
                    <a:pt x="1208" y="4497"/>
                  </a:lnTo>
                  <a:lnTo>
                    <a:pt x="1208" y="4497"/>
                  </a:lnTo>
                  <a:lnTo>
                    <a:pt x="1215" y="4493"/>
                  </a:lnTo>
                  <a:lnTo>
                    <a:pt x="1222" y="4490"/>
                  </a:lnTo>
                  <a:lnTo>
                    <a:pt x="1232" y="4490"/>
                  </a:lnTo>
                  <a:lnTo>
                    <a:pt x="1242" y="4490"/>
                  </a:lnTo>
                  <a:lnTo>
                    <a:pt x="1242" y="4511"/>
                  </a:lnTo>
                  <a:lnTo>
                    <a:pt x="1242" y="4511"/>
                  </a:lnTo>
                  <a:lnTo>
                    <a:pt x="1259" y="4511"/>
                  </a:lnTo>
                  <a:lnTo>
                    <a:pt x="1266" y="4512"/>
                  </a:lnTo>
                  <a:lnTo>
                    <a:pt x="1268" y="4514"/>
                  </a:lnTo>
                  <a:lnTo>
                    <a:pt x="1269" y="4517"/>
                  </a:lnTo>
                  <a:lnTo>
                    <a:pt x="1269" y="4517"/>
                  </a:lnTo>
                  <a:lnTo>
                    <a:pt x="1278" y="4514"/>
                  </a:lnTo>
                  <a:lnTo>
                    <a:pt x="1285" y="4509"/>
                  </a:lnTo>
                  <a:lnTo>
                    <a:pt x="1293" y="4505"/>
                  </a:lnTo>
                  <a:lnTo>
                    <a:pt x="1298" y="4504"/>
                  </a:lnTo>
                  <a:lnTo>
                    <a:pt x="1304" y="4504"/>
                  </a:lnTo>
                  <a:lnTo>
                    <a:pt x="1304" y="4456"/>
                  </a:lnTo>
                  <a:lnTo>
                    <a:pt x="1304" y="4456"/>
                  </a:lnTo>
                  <a:lnTo>
                    <a:pt x="1309" y="4452"/>
                  </a:lnTo>
                  <a:lnTo>
                    <a:pt x="1315" y="4451"/>
                  </a:lnTo>
                  <a:lnTo>
                    <a:pt x="1321" y="4447"/>
                  </a:lnTo>
                  <a:lnTo>
                    <a:pt x="1322" y="4446"/>
                  </a:lnTo>
                  <a:lnTo>
                    <a:pt x="1324" y="4442"/>
                  </a:lnTo>
                  <a:lnTo>
                    <a:pt x="1324" y="4442"/>
                  </a:lnTo>
                  <a:lnTo>
                    <a:pt x="1331" y="4442"/>
                  </a:lnTo>
                  <a:lnTo>
                    <a:pt x="1334" y="4439"/>
                  </a:lnTo>
                  <a:lnTo>
                    <a:pt x="1336" y="4435"/>
                  </a:lnTo>
                  <a:lnTo>
                    <a:pt x="1338" y="4428"/>
                  </a:lnTo>
                  <a:lnTo>
                    <a:pt x="1338" y="4428"/>
                  </a:lnTo>
                  <a:lnTo>
                    <a:pt x="1343" y="4428"/>
                  </a:lnTo>
                  <a:lnTo>
                    <a:pt x="1346" y="4430"/>
                  </a:lnTo>
                  <a:lnTo>
                    <a:pt x="1350" y="4432"/>
                  </a:lnTo>
                  <a:lnTo>
                    <a:pt x="1351" y="4435"/>
                  </a:lnTo>
                  <a:lnTo>
                    <a:pt x="1351" y="4435"/>
                  </a:lnTo>
                  <a:lnTo>
                    <a:pt x="1356" y="4435"/>
                  </a:lnTo>
                  <a:lnTo>
                    <a:pt x="1360" y="4434"/>
                  </a:lnTo>
                  <a:lnTo>
                    <a:pt x="1362" y="4430"/>
                  </a:lnTo>
                  <a:lnTo>
                    <a:pt x="1363" y="4427"/>
                  </a:lnTo>
                  <a:lnTo>
                    <a:pt x="1365" y="4418"/>
                  </a:lnTo>
                  <a:lnTo>
                    <a:pt x="1368" y="4417"/>
                  </a:lnTo>
                  <a:lnTo>
                    <a:pt x="1372" y="4415"/>
                  </a:lnTo>
                  <a:lnTo>
                    <a:pt x="1372" y="4415"/>
                  </a:lnTo>
                  <a:lnTo>
                    <a:pt x="1373" y="4420"/>
                  </a:lnTo>
                  <a:lnTo>
                    <a:pt x="1375" y="4422"/>
                  </a:lnTo>
                  <a:lnTo>
                    <a:pt x="1377" y="4420"/>
                  </a:lnTo>
                  <a:lnTo>
                    <a:pt x="1379" y="4417"/>
                  </a:lnTo>
                  <a:lnTo>
                    <a:pt x="1382" y="4408"/>
                  </a:lnTo>
                  <a:lnTo>
                    <a:pt x="1385" y="4401"/>
                  </a:lnTo>
                  <a:lnTo>
                    <a:pt x="1385" y="4401"/>
                  </a:lnTo>
                  <a:lnTo>
                    <a:pt x="1392" y="4406"/>
                  </a:lnTo>
                  <a:lnTo>
                    <a:pt x="1399" y="4408"/>
                  </a:lnTo>
                  <a:lnTo>
                    <a:pt x="1406" y="4406"/>
                  </a:lnTo>
                  <a:lnTo>
                    <a:pt x="1413" y="4401"/>
                  </a:lnTo>
                  <a:lnTo>
                    <a:pt x="1413" y="4401"/>
                  </a:lnTo>
                  <a:lnTo>
                    <a:pt x="1416" y="4399"/>
                  </a:lnTo>
                  <a:lnTo>
                    <a:pt x="1418" y="4396"/>
                  </a:lnTo>
                  <a:lnTo>
                    <a:pt x="1420" y="4388"/>
                  </a:lnTo>
                  <a:lnTo>
                    <a:pt x="1420" y="4388"/>
                  </a:lnTo>
                  <a:lnTo>
                    <a:pt x="1423" y="4388"/>
                  </a:lnTo>
                  <a:lnTo>
                    <a:pt x="1425" y="4386"/>
                  </a:lnTo>
                  <a:lnTo>
                    <a:pt x="1426" y="4381"/>
                  </a:lnTo>
                  <a:lnTo>
                    <a:pt x="1433" y="4381"/>
                  </a:lnTo>
                  <a:lnTo>
                    <a:pt x="1433" y="4381"/>
                  </a:lnTo>
                  <a:lnTo>
                    <a:pt x="1435" y="4374"/>
                  </a:lnTo>
                  <a:lnTo>
                    <a:pt x="1438" y="4371"/>
                  </a:lnTo>
                  <a:lnTo>
                    <a:pt x="1443" y="4369"/>
                  </a:lnTo>
                  <a:lnTo>
                    <a:pt x="1450" y="4367"/>
                  </a:lnTo>
                  <a:lnTo>
                    <a:pt x="1455" y="4365"/>
                  </a:lnTo>
                  <a:lnTo>
                    <a:pt x="1460" y="4362"/>
                  </a:lnTo>
                  <a:lnTo>
                    <a:pt x="1462" y="4357"/>
                  </a:lnTo>
                  <a:lnTo>
                    <a:pt x="1460" y="4347"/>
                  </a:lnTo>
                  <a:lnTo>
                    <a:pt x="1460" y="4347"/>
                  </a:lnTo>
                  <a:lnTo>
                    <a:pt x="1466" y="4347"/>
                  </a:lnTo>
                  <a:lnTo>
                    <a:pt x="1469" y="4348"/>
                  </a:lnTo>
                  <a:lnTo>
                    <a:pt x="1472" y="4350"/>
                  </a:lnTo>
                  <a:lnTo>
                    <a:pt x="1474" y="4353"/>
                  </a:lnTo>
                  <a:lnTo>
                    <a:pt x="1474" y="4353"/>
                  </a:lnTo>
                  <a:lnTo>
                    <a:pt x="1478" y="4352"/>
                  </a:lnTo>
                  <a:lnTo>
                    <a:pt x="1479" y="4348"/>
                  </a:lnTo>
                  <a:lnTo>
                    <a:pt x="1481" y="4340"/>
                  </a:lnTo>
                  <a:lnTo>
                    <a:pt x="1481" y="4340"/>
                  </a:lnTo>
                  <a:lnTo>
                    <a:pt x="1484" y="4340"/>
                  </a:lnTo>
                  <a:lnTo>
                    <a:pt x="1486" y="4338"/>
                  </a:lnTo>
                  <a:lnTo>
                    <a:pt x="1488" y="4333"/>
                  </a:lnTo>
                  <a:lnTo>
                    <a:pt x="1488" y="4333"/>
                  </a:lnTo>
                  <a:lnTo>
                    <a:pt x="1496" y="4328"/>
                  </a:lnTo>
                  <a:lnTo>
                    <a:pt x="1500" y="4324"/>
                  </a:lnTo>
                  <a:lnTo>
                    <a:pt x="1501" y="4319"/>
                  </a:lnTo>
                  <a:lnTo>
                    <a:pt x="1501" y="4319"/>
                  </a:lnTo>
                  <a:lnTo>
                    <a:pt x="1515" y="4330"/>
                  </a:lnTo>
                  <a:lnTo>
                    <a:pt x="1529" y="4340"/>
                  </a:lnTo>
                  <a:lnTo>
                    <a:pt x="1536" y="4343"/>
                  </a:lnTo>
                  <a:lnTo>
                    <a:pt x="1542" y="4343"/>
                  </a:lnTo>
                  <a:lnTo>
                    <a:pt x="1551" y="4343"/>
                  </a:lnTo>
                  <a:lnTo>
                    <a:pt x="1563" y="4340"/>
                  </a:lnTo>
                  <a:lnTo>
                    <a:pt x="1563" y="4340"/>
                  </a:lnTo>
                  <a:lnTo>
                    <a:pt x="1568" y="4336"/>
                  </a:lnTo>
                  <a:lnTo>
                    <a:pt x="1570" y="4331"/>
                  </a:lnTo>
                  <a:lnTo>
                    <a:pt x="1571" y="4324"/>
                  </a:lnTo>
                  <a:lnTo>
                    <a:pt x="1570" y="4316"/>
                  </a:lnTo>
                  <a:lnTo>
                    <a:pt x="1570" y="4297"/>
                  </a:lnTo>
                  <a:lnTo>
                    <a:pt x="1568" y="4287"/>
                  </a:lnTo>
                  <a:lnTo>
                    <a:pt x="1570" y="4278"/>
                  </a:lnTo>
                  <a:lnTo>
                    <a:pt x="1570" y="4278"/>
                  </a:lnTo>
                  <a:lnTo>
                    <a:pt x="1577" y="4278"/>
                  </a:lnTo>
                  <a:lnTo>
                    <a:pt x="1583" y="4280"/>
                  </a:lnTo>
                  <a:lnTo>
                    <a:pt x="1592" y="4287"/>
                  </a:lnTo>
                  <a:lnTo>
                    <a:pt x="1600" y="4294"/>
                  </a:lnTo>
                  <a:lnTo>
                    <a:pt x="1611" y="4299"/>
                  </a:lnTo>
                  <a:lnTo>
                    <a:pt x="1611" y="4299"/>
                  </a:lnTo>
                  <a:lnTo>
                    <a:pt x="1611" y="4292"/>
                  </a:lnTo>
                  <a:lnTo>
                    <a:pt x="1609" y="4287"/>
                  </a:lnTo>
                  <a:lnTo>
                    <a:pt x="1606" y="4284"/>
                  </a:lnTo>
                  <a:lnTo>
                    <a:pt x="1602" y="4280"/>
                  </a:lnTo>
                  <a:lnTo>
                    <a:pt x="1595" y="4273"/>
                  </a:lnTo>
                  <a:lnTo>
                    <a:pt x="1592" y="4270"/>
                  </a:lnTo>
                  <a:lnTo>
                    <a:pt x="1590" y="4265"/>
                  </a:lnTo>
                  <a:lnTo>
                    <a:pt x="1590" y="4265"/>
                  </a:lnTo>
                  <a:lnTo>
                    <a:pt x="1589" y="4260"/>
                  </a:lnTo>
                  <a:lnTo>
                    <a:pt x="1585" y="4256"/>
                  </a:lnTo>
                  <a:lnTo>
                    <a:pt x="1578" y="4249"/>
                  </a:lnTo>
                  <a:lnTo>
                    <a:pt x="1575" y="4246"/>
                  </a:lnTo>
                  <a:lnTo>
                    <a:pt x="1571" y="4243"/>
                  </a:lnTo>
                  <a:lnTo>
                    <a:pt x="1570" y="4238"/>
                  </a:lnTo>
                  <a:lnTo>
                    <a:pt x="1570" y="4231"/>
                  </a:lnTo>
                  <a:lnTo>
                    <a:pt x="1570" y="4231"/>
                  </a:lnTo>
                  <a:lnTo>
                    <a:pt x="1575" y="4231"/>
                  </a:lnTo>
                  <a:lnTo>
                    <a:pt x="1580" y="4231"/>
                  </a:lnTo>
                  <a:lnTo>
                    <a:pt x="1585" y="4236"/>
                  </a:lnTo>
                  <a:lnTo>
                    <a:pt x="1592" y="4239"/>
                  </a:lnTo>
                  <a:lnTo>
                    <a:pt x="1597" y="4239"/>
                  </a:lnTo>
                  <a:lnTo>
                    <a:pt x="1604" y="4238"/>
                  </a:lnTo>
                  <a:lnTo>
                    <a:pt x="1604" y="4238"/>
                  </a:lnTo>
                  <a:lnTo>
                    <a:pt x="1609" y="4241"/>
                  </a:lnTo>
                  <a:lnTo>
                    <a:pt x="1614" y="4244"/>
                  </a:lnTo>
                  <a:lnTo>
                    <a:pt x="1618" y="4249"/>
                  </a:lnTo>
                  <a:lnTo>
                    <a:pt x="1624" y="4251"/>
                  </a:lnTo>
                  <a:lnTo>
                    <a:pt x="1665" y="4251"/>
                  </a:lnTo>
                  <a:lnTo>
                    <a:pt x="1665" y="4251"/>
                  </a:lnTo>
                  <a:lnTo>
                    <a:pt x="1670" y="4251"/>
                  </a:lnTo>
                  <a:lnTo>
                    <a:pt x="1676" y="4251"/>
                  </a:lnTo>
                  <a:lnTo>
                    <a:pt x="1677" y="4248"/>
                  </a:lnTo>
                  <a:lnTo>
                    <a:pt x="1679" y="4244"/>
                  </a:lnTo>
                  <a:lnTo>
                    <a:pt x="1682" y="4238"/>
                  </a:lnTo>
                  <a:lnTo>
                    <a:pt x="1684" y="4234"/>
                  </a:lnTo>
                  <a:lnTo>
                    <a:pt x="1686" y="4231"/>
                  </a:lnTo>
                  <a:lnTo>
                    <a:pt x="1686" y="4231"/>
                  </a:lnTo>
                  <a:lnTo>
                    <a:pt x="1693" y="4229"/>
                  </a:lnTo>
                  <a:lnTo>
                    <a:pt x="1698" y="4231"/>
                  </a:lnTo>
                  <a:lnTo>
                    <a:pt x="1703" y="4232"/>
                  </a:lnTo>
                  <a:lnTo>
                    <a:pt x="1706" y="4234"/>
                  </a:lnTo>
                  <a:lnTo>
                    <a:pt x="1711" y="4241"/>
                  </a:lnTo>
                  <a:lnTo>
                    <a:pt x="1715" y="4243"/>
                  </a:lnTo>
                  <a:lnTo>
                    <a:pt x="1720" y="4244"/>
                  </a:lnTo>
                  <a:lnTo>
                    <a:pt x="1720" y="4244"/>
                  </a:lnTo>
                  <a:lnTo>
                    <a:pt x="1727" y="4244"/>
                  </a:lnTo>
                  <a:lnTo>
                    <a:pt x="1732" y="4243"/>
                  </a:lnTo>
                  <a:lnTo>
                    <a:pt x="1735" y="4239"/>
                  </a:lnTo>
                  <a:lnTo>
                    <a:pt x="1739" y="4236"/>
                  </a:lnTo>
                  <a:lnTo>
                    <a:pt x="1745" y="4229"/>
                  </a:lnTo>
                  <a:lnTo>
                    <a:pt x="1749" y="4226"/>
                  </a:lnTo>
                  <a:lnTo>
                    <a:pt x="1754" y="4224"/>
                  </a:lnTo>
                  <a:lnTo>
                    <a:pt x="1754" y="4224"/>
                  </a:lnTo>
                  <a:lnTo>
                    <a:pt x="1759" y="4224"/>
                  </a:lnTo>
                  <a:lnTo>
                    <a:pt x="1762" y="4226"/>
                  </a:lnTo>
                  <a:lnTo>
                    <a:pt x="1768" y="4231"/>
                  </a:lnTo>
                  <a:lnTo>
                    <a:pt x="1768" y="4231"/>
                  </a:lnTo>
                  <a:lnTo>
                    <a:pt x="1769" y="4236"/>
                  </a:lnTo>
                  <a:lnTo>
                    <a:pt x="1771" y="4238"/>
                  </a:lnTo>
                  <a:lnTo>
                    <a:pt x="1774" y="4238"/>
                  </a:lnTo>
                  <a:lnTo>
                    <a:pt x="1774" y="4238"/>
                  </a:lnTo>
                  <a:lnTo>
                    <a:pt x="1780" y="4238"/>
                  </a:lnTo>
                  <a:lnTo>
                    <a:pt x="1781" y="4234"/>
                  </a:lnTo>
                  <a:lnTo>
                    <a:pt x="1781" y="4231"/>
                  </a:lnTo>
                  <a:lnTo>
                    <a:pt x="1781" y="4224"/>
                  </a:lnTo>
                  <a:lnTo>
                    <a:pt x="1781" y="4214"/>
                  </a:lnTo>
                  <a:lnTo>
                    <a:pt x="1780" y="4209"/>
                  </a:lnTo>
                  <a:lnTo>
                    <a:pt x="1781" y="4203"/>
                  </a:lnTo>
                  <a:lnTo>
                    <a:pt x="1781" y="4203"/>
                  </a:lnTo>
                  <a:lnTo>
                    <a:pt x="1785" y="4198"/>
                  </a:lnTo>
                  <a:lnTo>
                    <a:pt x="1788" y="4193"/>
                  </a:lnTo>
                  <a:lnTo>
                    <a:pt x="1791" y="4190"/>
                  </a:lnTo>
                  <a:lnTo>
                    <a:pt x="1795" y="4183"/>
                  </a:lnTo>
                  <a:lnTo>
                    <a:pt x="1795" y="4183"/>
                  </a:lnTo>
                  <a:lnTo>
                    <a:pt x="1810" y="4181"/>
                  </a:lnTo>
                  <a:lnTo>
                    <a:pt x="1822" y="4181"/>
                  </a:lnTo>
                  <a:lnTo>
                    <a:pt x="1848" y="4185"/>
                  </a:lnTo>
                  <a:lnTo>
                    <a:pt x="1872" y="4188"/>
                  </a:lnTo>
                  <a:lnTo>
                    <a:pt x="1897" y="4190"/>
                  </a:lnTo>
                  <a:lnTo>
                    <a:pt x="1897" y="4190"/>
                  </a:lnTo>
                  <a:lnTo>
                    <a:pt x="1901" y="4188"/>
                  </a:lnTo>
                  <a:lnTo>
                    <a:pt x="1902" y="4186"/>
                  </a:lnTo>
                  <a:lnTo>
                    <a:pt x="1902" y="4183"/>
                  </a:lnTo>
                  <a:lnTo>
                    <a:pt x="1901" y="4178"/>
                  </a:lnTo>
                  <a:lnTo>
                    <a:pt x="1899" y="4176"/>
                  </a:lnTo>
                  <a:lnTo>
                    <a:pt x="1897" y="4176"/>
                  </a:lnTo>
                  <a:lnTo>
                    <a:pt x="1897" y="4176"/>
                  </a:lnTo>
                  <a:lnTo>
                    <a:pt x="1899" y="4173"/>
                  </a:lnTo>
                  <a:lnTo>
                    <a:pt x="1901" y="4171"/>
                  </a:lnTo>
                  <a:lnTo>
                    <a:pt x="1907" y="4169"/>
                  </a:lnTo>
                  <a:lnTo>
                    <a:pt x="1914" y="4171"/>
                  </a:lnTo>
                  <a:lnTo>
                    <a:pt x="1916" y="4173"/>
                  </a:lnTo>
                  <a:lnTo>
                    <a:pt x="1918" y="4176"/>
                  </a:lnTo>
                  <a:lnTo>
                    <a:pt x="1918" y="4176"/>
                  </a:lnTo>
                  <a:lnTo>
                    <a:pt x="1926" y="4171"/>
                  </a:lnTo>
                  <a:lnTo>
                    <a:pt x="1933" y="4166"/>
                  </a:lnTo>
                  <a:lnTo>
                    <a:pt x="1942" y="4159"/>
                  </a:lnTo>
                  <a:lnTo>
                    <a:pt x="1952" y="4156"/>
                  </a:lnTo>
                  <a:lnTo>
                    <a:pt x="1952" y="4128"/>
                  </a:lnTo>
                  <a:lnTo>
                    <a:pt x="1952" y="4128"/>
                  </a:lnTo>
                  <a:lnTo>
                    <a:pt x="1959" y="4128"/>
                  </a:lnTo>
                  <a:lnTo>
                    <a:pt x="1964" y="4128"/>
                  </a:lnTo>
                  <a:lnTo>
                    <a:pt x="1965" y="4132"/>
                  </a:lnTo>
                  <a:lnTo>
                    <a:pt x="1965" y="4135"/>
                  </a:lnTo>
                  <a:lnTo>
                    <a:pt x="1962" y="4142"/>
                  </a:lnTo>
                  <a:lnTo>
                    <a:pt x="1959" y="4149"/>
                  </a:lnTo>
                  <a:lnTo>
                    <a:pt x="1959" y="4149"/>
                  </a:lnTo>
                  <a:lnTo>
                    <a:pt x="1959" y="4154"/>
                  </a:lnTo>
                  <a:lnTo>
                    <a:pt x="1960" y="4157"/>
                  </a:lnTo>
                  <a:lnTo>
                    <a:pt x="1962" y="4161"/>
                  </a:lnTo>
                  <a:lnTo>
                    <a:pt x="1965" y="4162"/>
                  </a:lnTo>
                  <a:lnTo>
                    <a:pt x="1965" y="4162"/>
                  </a:lnTo>
                  <a:lnTo>
                    <a:pt x="1969" y="4162"/>
                  </a:lnTo>
                  <a:lnTo>
                    <a:pt x="1970" y="4164"/>
                  </a:lnTo>
                  <a:lnTo>
                    <a:pt x="1972" y="4169"/>
                  </a:lnTo>
                  <a:lnTo>
                    <a:pt x="1972" y="4169"/>
                  </a:lnTo>
                  <a:lnTo>
                    <a:pt x="1981" y="4164"/>
                  </a:lnTo>
                  <a:lnTo>
                    <a:pt x="1984" y="4161"/>
                  </a:lnTo>
                  <a:lnTo>
                    <a:pt x="1986" y="4156"/>
                  </a:lnTo>
                  <a:lnTo>
                    <a:pt x="1986" y="4156"/>
                  </a:lnTo>
                  <a:lnTo>
                    <a:pt x="1982" y="4151"/>
                  </a:lnTo>
                  <a:lnTo>
                    <a:pt x="1981" y="4147"/>
                  </a:lnTo>
                  <a:lnTo>
                    <a:pt x="1982" y="4144"/>
                  </a:lnTo>
                  <a:lnTo>
                    <a:pt x="1986" y="4142"/>
                  </a:lnTo>
                  <a:lnTo>
                    <a:pt x="1986" y="4142"/>
                  </a:lnTo>
                  <a:lnTo>
                    <a:pt x="1993" y="4142"/>
                  </a:lnTo>
                  <a:lnTo>
                    <a:pt x="1999" y="4142"/>
                  </a:lnTo>
                  <a:lnTo>
                    <a:pt x="2005" y="4140"/>
                  </a:lnTo>
                  <a:lnTo>
                    <a:pt x="2006" y="4135"/>
                  </a:lnTo>
                  <a:lnTo>
                    <a:pt x="2006" y="4135"/>
                  </a:lnTo>
                  <a:lnTo>
                    <a:pt x="1994" y="4134"/>
                  </a:lnTo>
                  <a:lnTo>
                    <a:pt x="1984" y="4130"/>
                  </a:lnTo>
                  <a:lnTo>
                    <a:pt x="1965" y="4122"/>
                  </a:lnTo>
                  <a:lnTo>
                    <a:pt x="1965" y="4122"/>
                  </a:lnTo>
                  <a:lnTo>
                    <a:pt x="1965" y="4113"/>
                  </a:lnTo>
                  <a:lnTo>
                    <a:pt x="1967" y="4105"/>
                  </a:lnTo>
                  <a:lnTo>
                    <a:pt x="1969" y="4098"/>
                  </a:lnTo>
                  <a:lnTo>
                    <a:pt x="1972" y="4091"/>
                  </a:lnTo>
                  <a:lnTo>
                    <a:pt x="1979" y="4081"/>
                  </a:lnTo>
                  <a:lnTo>
                    <a:pt x="1986" y="4067"/>
                  </a:lnTo>
                  <a:lnTo>
                    <a:pt x="1986" y="4067"/>
                  </a:lnTo>
                  <a:lnTo>
                    <a:pt x="1989" y="4065"/>
                  </a:lnTo>
                  <a:lnTo>
                    <a:pt x="1989" y="4065"/>
                  </a:lnTo>
                  <a:lnTo>
                    <a:pt x="1991" y="4064"/>
                  </a:lnTo>
                  <a:lnTo>
                    <a:pt x="1991" y="4064"/>
                  </a:lnTo>
                  <a:lnTo>
                    <a:pt x="1993" y="4060"/>
                  </a:lnTo>
                  <a:lnTo>
                    <a:pt x="1993" y="4060"/>
                  </a:lnTo>
                  <a:lnTo>
                    <a:pt x="1994" y="4060"/>
                  </a:lnTo>
                  <a:lnTo>
                    <a:pt x="1994" y="4060"/>
                  </a:lnTo>
                  <a:lnTo>
                    <a:pt x="1996" y="4057"/>
                  </a:lnTo>
                  <a:lnTo>
                    <a:pt x="1996" y="4057"/>
                  </a:lnTo>
                  <a:lnTo>
                    <a:pt x="1996" y="4055"/>
                  </a:lnTo>
                  <a:lnTo>
                    <a:pt x="1996" y="4055"/>
                  </a:lnTo>
                  <a:lnTo>
                    <a:pt x="1998" y="4052"/>
                  </a:lnTo>
                  <a:lnTo>
                    <a:pt x="1998" y="4052"/>
                  </a:lnTo>
                  <a:lnTo>
                    <a:pt x="1998" y="4050"/>
                  </a:lnTo>
                  <a:lnTo>
                    <a:pt x="1998" y="4050"/>
                  </a:lnTo>
                  <a:lnTo>
                    <a:pt x="1998" y="4048"/>
                  </a:lnTo>
                  <a:lnTo>
                    <a:pt x="1998" y="4048"/>
                  </a:lnTo>
                  <a:lnTo>
                    <a:pt x="1998" y="4047"/>
                  </a:lnTo>
                  <a:lnTo>
                    <a:pt x="1998" y="4047"/>
                  </a:lnTo>
                  <a:lnTo>
                    <a:pt x="1998" y="4043"/>
                  </a:lnTo>
                  <a:lnTo>
                    <a:pt x="1998" y="4043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1"/>
                  </a:lnTo>
                  <a:lnTo>
                    <a:pt x="1998" y="4040"/>
                  </a:lnTo>
                  <a:lnTo>
                    <a:pt x="1998" y="4040"/>
                  </a:lnTo>
                  <a:lnTo>
                    <a:pt x="1999" y="4033"/>
                  </a:lnTo>
                  <a:lnTo>
                    <a:pt x="1999" y="4033"/>
                  </a:lnTo>
                  <a:lnTo>
                    <a:pt x="2003" y="4029"/>
                  </a:lnTo>
                  <a:lnTo>
                    <a:pt x="2003" y="4029"/>
                  </a:lnTo>
                  <a:lnTo>
                    <a:pt x="2006" y="4023"/>
                  </a:lnTo>
                  <a:lnTo>
                    <a:pt x="2013" y="4016"/>
                  </a:lnTo>
                  <a:lnTo>
                    <a:pt x="2013" y="4016"/>
                  </a:lnTo>
                  <a:lnTo>
                    <a:pt x="2017" y="4012"/>
                  </a:lnTo>
                  <a:lnTo>
                    <a:pt x="2017" y="4012"/>
                  </a:lnTo>
                  <a:lnTo>
                    <a:pt x="2020" y="4006"/>
                  </a:lnTo>
                  <a:lnTo>
                    <a:pt x="2020" y="4006"/>
                  </a:lnTo>
                  <a:lnTo>
                    <a:pt x="2022" y="4000"/>
                  </a:lnTo>
                  <a:lnTo>
                    <a:pt x="2022" y="4000"/>
                  </a:lnTo>
                  <a:lnTo>
                    <a:pt x="2022" y="3999"/>
                  </a:lnTo>
                  <a:lnTo>
                    <a:pt x="2022" y="3999"/>
                  </a:lnTo>
                  <a:lnTo>
                    <a:pt x="2023" y="3997"/>
                  </a:lnTo>
                  <a:lnTo>
                    <a:pt x="2023" y="3997"/>
                  </a:lnTo>
                  <a:lnTo>
                    <a:pt x="2027" y="3990"/>
                  </a:lnTo>
                  <a:lnTo>
                    <a:pt x="2027" y="3990"/>
                  </a:lnTo>
                  <a:lnTo>
                    <a:pt x="2029" y="3985"/>
                  </a:lnTo>
                  <a:lnTo>
                    <a:pt x="2029" y="3985"/>
                  </a:lnTo>
                  <a:lnTo>
                    <a:pt x="2029" y="3977"/>
                  </a:lnTo>
                  <a:lnTo>
                    <a:pt x="2029" y="3977"/>
                  </a:lnTo>
                  <a:lnTo>
                    <a:pt x="2030" y="3973"/>
                  </a:lnTo>
                  <a:lnTo>
                    <a:pt x="2030" y="3973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2" y="3971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4" y="3968"/>
                  </a:lnTo>
                  <a:lnTo>
                    <a:pt x="2037" y="3965"/>
                  </a:lnTo>
                  <a:lnTo>
                    <a:pt x="2037" y="3965"/>
                  </a:lnTo>
                  <a:lnTo>
                    <a:pt x="2037" y="3963"/>
                  </a:lnTo>
                  <a:lnTo>
                    <a:pt x="2037" y="3963"/>
                  </a:lnTo>
                  <a:lnTo>
                    <a:pt x="2039" y="3961"/>
                  </a:lnTo>
                  <a:lnTo>
                    <a:pt x="2039" y="3961"/>
                  </a:lnTo>
                  <a:lnTo>
                    <a:pt x="2042" y="3959"/>
                  </a:lnTo>
                  <a:lnTo>
                    <a:pt x="2042" y="3959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7" y="3956"/>
                  </a:lnTo>
                  <a:lnTo>
                    <a:pt x="2049" y="3954"/>
                  </a:lnTo>
                  <a:lnTo>
                    <a:pt x="2049" y="3954"/>
                  </a:lnTo>
                  <a:lnTo>
                    <a:pt x="2049" y="3953"/>
                  </a:lnTo>
                  <a:lnTo>
                    <a:pt x="2049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1" y="3953"/>
                  </a:lnTo>
                  <a:lnTo>
                    <a:pt x="2052" y="3951"/>
                  </a:lnTo>
                  <a:lnTo>
                    <a:pt x="2052" y="3951"/>
                  </a:lnTo>
                  <a:lnTo>
                    <a:pt x="2052" y="3949"/>
                  </a:lnTo>
                  <a:lnTo>
                    <a:pt x="2052" y="3949"/>
                  </a:lnTo>
                  <a:lnTo>
                    <a:pt x="2052" y="3948"/>
                  </a:lnTo>
                  <a:lnTo>
                    <a:pt x="2052" y="3948"/>
                  </a:lnTo>
                  <a:lnTo>
                    <a:pt x="2054" y="3948"/>
                  </a:lnTo>
                  <a:lnTo>
                    <a:pt x="2054" y="3948"/>
                  </a:lnTo>
                  <a:lnTo>
                    <a:pt x="2054" y="3944"/>
                  </a:lnTo>
                  <a:lnTo>
                    <a:pt x="2054" y="3944"/>
                  </a:lnTo>
                  <a:lnTo>
                    <a:pt x="2056" y="3941"/>
                  </a:lnTo>
                  <a:lnTo>
                    <a:pt x="2058" y="3936"/>
                  </a:lnTo>
                  <a:lnTo>
                    <a:pt x="2061" y="3932"/>
                  </a:lnTo>
                  <a:lnTo>
                    <a:pt x="2061" y="3925"/>
                  </a:lnTo>
                  <a:lnTo>
                    <a:pt x="2061" y="3925"/>
                  </a:lnTo>
                  <a:lnTo>
                    <a:pt x="2071" y="3917"/>
                  </a:lnTo>
                  <a:lnTo>
                    <a:pt x="2071" y="3917"/>
                  </a:lnTo>
                  <a:lnTo>
                    <a:pt x="2073" y="3915"/>
                  </a:lnTo>
                  <a:lnTo>
                    <a:pt x="2073" y="3915"/>
                  </a:lnTo>
                  <a:lnTo>
                    <a:pt x="2076" y="3913"/>
                  </a:lnTo>
                  <a:lnTo>
                    <a:pt x="2076" y="3913"/>
                  </a:lnTo>
                  <a:lnTo>
                    <a:pt x="2078" y="3912"/>
                  </a:lnTo>
                  <a:lnTo>
                    <a:pt x="2078" y="3912"/>
                  </a:lnTo>
                  <a:lnTo>
                    <a:pt x="2082" y="3910"/>
                  </a:lnTo>
                  <a:lnTo>
                    <a:pt x="2082" y="3910"/>
                  </a:lnTo>
                  <a:lnTo>
                    <a:pt x="2087" y="3907"/>
                  </a:lnTo>
                  <a:lnTo>
                    <a:pt x="2087" y="3907"/>
                  </a:lnTo>
                  <a:lnTo>
                    <a:pt x="2090" y="3903"/>
                  </a:lnTo>
                  <a:lnTo>
                    <a:pt x="2090" y="3903"/>
                  </a:lnTo>
                  <a:lnTo>
                    <a:pt x="2093" y="3900"/>
                  </a:lnTo>
                  <a:lnTo>
                    <a:pt x="2097" y="3896"/>
                  </a:lnTo>
                  <a:lnTo>
                    <a:pt x="2099" y="3889"/>
                  </a:lnTo>
                  <a:lnTo>
                    <a:pt x="2100" y="3881"/>
                  </a:lnTo>
                  <a:lnTo>
                    <a:pt x="2100" y="3879"/>
                  </a:lnTo>
                  <a:lnTo>
                    <a:pt x="2102" y="3876"/>
                  </a:lnTo>
                  <a:lnTo>
                    <a:pt x="2102" y="3876"/>
                  </a:lnTo>
                  <a:lnTo>
                    <a:pt x="2102" y="3872"/>
                  </a:lnTo>
                  <a:lnTo>
                    <a:pt x="2102" y="3849"/>
                  </a:lnTo>
                  <a:lnTo>
                    <a:pt x="2102" y="3849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5" y="3847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7" y="3845"/>
                  </a:lnTo>
                  <a:lnTo>
                    <a:pt x="2109" y="3843"/>
                  </a:lnTo>
                  <a:lnTo>
                    <a:pt x="2109" y="3843"/>
                  </a:lnTo>
                  <a:lnTo>
                    <a:pt x="2109" y="3842"/>
                  </a:lnTo>
                  <a:lnTo>
                    <a:pt x="2109" y="3842"/>
                  </a:lnTo>
                  <a:lnTo>
                    <a:pt x="2111" y="3840"/>
                  </a:lnTo>
                  <a:lnTo>
                    <a:pt x="2111" y="3840"/>
                  </a:lnTo>
                  <a:lnTo>
                    <a:pt x="2111" y="3838"/>
                  </a:lnTo>
                  <a:lnTo>
                    <a:pt x="2111" y="3838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2" y="3837"/>
                  </a:lnTo>
                  <a:lnTo>
                    <a:pt x="2114" y="3833"/>
                  </a:lnTo>
                  <a:lnTo>
                    <a:pt x="2114" y="3833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4" y="3830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6" y="3826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3"/>
                  </a:lnTo>
                  <a:lnTo>
                    <a:pt x="2117" y="3821"/>
                  </a:lnTo>
                  <a:lnTo>
                    <a:pt x="2117" y="3821"/>
                  </a:lnTo>
                  <a:lnTo>
                    <a:pt x="2122" y="3814"/>
                  </a:lnTo>
                  <a:lnTo>
                    <a:pt x="2124" y="3806"/>
                  </a:lnTo>
                  <a:lnTo>
                    <a:pt x="2129" y="3799"/>
                  </a:lnTo>
                  <a:lnTo>
                    <a:pt x="2136" y="3794"/>
                  </a:lnTo>
                  <a:lnTo>
                    <a:pt x="2136" y="3794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38" y="3791"/>
                  </a:lnTo>
                  <a:lnTo>
                    <a:pt x="2140" y="3787"/>
                  </a:lnTo>
                  <a:lnTo>
                    <a:pt x="2140" y="3787"/>
                  </a:lnTo>
                  <a:lnTo>
                    <a:pt x="2143" y="3775"/>
                  </a:lnTo>
                  <a:lnTo>
                    <a:pt x="2143" y="3775"/>
                  </a:lnTo>
                  <a:lnTo>
                    <a:pt x="2143" y="3773"/>
                  </a:lnTo>
                  <a:lnTo>
                    <a:pt x="2143" y="3773"/>
                  </a:lnTo>
                  <a:lnTo>
                    <a:pt x="2145" y="3773"/>
                  </a:lnTo>
                  <a:lnTo>
                    <a:pt x="2145" y="3773"/>
                  </a:lnTo>
                  <a:lnTo>
                    <a:pt x="2146" y="3770"/>
                  </a:lnTo>
                  <a:lnTo>
                    <a:pt x="2148" y="3767"/>
                  </a:lnTo>
                  <a:lnTo>
                    <a:pt x="2153" y="3765"/>
                  </a:lnTo>
                  <a:lnTo>
                    <a:pt x="2158" y="3763"/>
                  </a:lnTo>
                  <a:lnTo>
                    <a:pt x="2158" y="3763"/>
                  </a:lnTo>
                  <a:lnTo>
                    <a:pt x="2160" y="3762"/>
                  </a:lnTo>
                  <a:lnTo>
                    <a:pt x="2160" y="3762"/>
                  </a:lnTo>
                  <a:lnTo>
                    <a:pt x="2160" y="3760"/>
                  </a:lnTo>
                  <a:lnTo>
                    <a:pt x="2160" y="3760"/>
                  </a:lnTo>
                  <a:lnTo>
                    <a:pt x="2163" y="3756"/>
                  </a:lnTo>
                  <a:lnTo>
                    <a:pt x="2163" y="3756"/>
                  </a:lnTo>
                  <a:lnTo>
                    <a:pt x="2167" y="3750"/>
                  </a:lnTo>
                  <a:lnTo>
                    <a:pt x="2170" y="3741"/>
                  </a:lnTo>
                  <a:lnTo>
                    <a:pt x="2170" y="3741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0" y="3739"/>
                  </a:lnTo>
                  <a:lnTo>
                    <a:pt x="2172" y="3736"/>
                  </a:lnTo>
                  <a:lnTo>
                    <a:pt x="2175" y="3734"/>
                  </a:lnTo>
                  <a:lnTo>
                    <a:pt x="2177" y="3733"/>
                  </a:lnTo>
                  <a:lnTo>
                    <a:pt x="2182" y="3731"/>
                  </a:lnTo>
                  <a:lnTo>
                    <a:pt x="2182" y="3731"/>
                  </a:lnTo>
                  <a:lnTo>
                    <a:pt x="2184" y="3731"/>
                  </a:lnTo>
                  <a:lnTo>
                    <a:pt x="2184" y="3731"/>
                  </a:lnTo>
                  <a:lnTo>
                    <a:pt x="2184" y="3729"/>
                  </a:lnTo>
                  <a:lnTo>
                    <a:pt x="2184" y="3729"/>
                  </a:lnTo>
                  <a:lnTo>
                    <a:pt x="2186" y="3727"/>
                  </a:lnTo>
                  <a:lnTo>
                    <a:pt x="2186" y="3727"/>
                  </a:lnTo>
                  <a:lnTo>
                    <a:pt x="2187" y="3724"/>
                  </a:lnTo>
                  <a:lnTo>
                    <a:pt x="2187" y="3724"/>
                  </a:lnTo>
                  <a:lnTo>
                    <a:pt x="2189" y="3722"/>
                  </a:lnTo>
                  <a:lnTo>
                    <a:pt x="2189" y="3722"/>
                  </a:lnTo>
                  <a:lnTo>
                    <a:pt x="2191" y="3719"/>
                  </a:lnTo>
                  <a:lnTo>
                    <a:pt x="2191" y="3719"/>
                  </a:lnTo>
                  <a:lnTo>
                    <a:pt x="2192" y="3716"/>
                  </a:lnTo>
                  <a:lnTo>
                    <a:pt x="2192" y="3716"/>
                  </a:lnTo>
                  <a:lnTo>
                    <a:pt x="2194" y="3712"/>
                  </a:lnTo>
                  <a:lnTo>
                    <a:pt x="2194" y="3712"/>
                  </a:lnTo>
                  <a:lnTo>
                    <a:pt x="2198" y="3705"/>
                  </a:lnTo>
                  <a:lnTo>
                    <a:pt x="2204" y="3705"/>
                  </a:lnTo>
                  <a:lnTo>
                    <a:pt x="2204" y="3705"/>
                  </a:lnTo>
                  <a:lnTo>
                    <a:pt x="2204" y="3693"/>
                  </a:lnTo>
                  <a:lnTo>
                    <a:pt x="2206" y="3681"/>
                  </a:lnTo>
                  <a:lnTo>
                    <a:pt x="2213" y="3663"/>
                  </a:lnTo>
                  <a:lnTo>
                    <a:pt x="2216" y="3652"/>
                  </a:lnTo>
                  <a:lnTo>
                    <a:pt x="2218" y="3642"/>
                  </a:lnTo>
                  <a:lnTo>
                    <a:pt x="2220" y="3630"/>
                  </a:lnTo>
                  <a:lnTo>
                    <a:pt x="2218" y="3617"/>
                  </a:lnTo>
                  <a:lnTo>
                    <a:pt x="2218" y="3617"/>
                  </a:lnTo>
                  <a:lnTo>
                    <a:pt x="2220" y="3615"/>
                  </a:lnTo>
                  <a:lnTo>
                    <a:pt x="2221" y="3613"/>
                  </a:lnTo>
                  <a:lnTo>
                    <a:pt x="2225" y="3610"/>
                  </a:lnTo>
                  <a:lnTo>
                    <a:pt x="2227" y="3605"/>
                  </a:lnTo>
                  <a:lnTo>
                    <a:pt x="2228" y="3603"/>
                  </a:lnTo>
                  <a:lnTo>
                    <a:pt x="2232" y="3603"/>
                  </a:lnTo>
                  <a:lnTo>
                    <a:pt x="2232" y="3603"/>
                  </a:lnTo>
                  <a:lnTo>
                    <a:pt x="2235" y="3601"/>
                  </a:lnTo>
                  <a:lnTo>
                    <a:pt x="2238" y="3600"/>
                  </a:lnTo>
                  <a:lnTo>
                    <a:pt x="2240" y="3598"/>
                  </a:lnTo>
                  <a:lnTo>
                    <a:pt x="2245" y="3596"/>
                  </a:lnTo>
                  <a:lnTo>
                    <a:pt x="2245" y="3596"/>
                  </a:lnTo>
                  <a:lnTo>
                    <a:pt x="2244" y="3589"/>
                  </a:lnTo>
                  <a:lnTo>
                    <a:pt x="2245" y="3584"/>
                  </a:lnTo>
                  <a:lnTo>
                    <a:pt x="2249" y="3576"/>
                  </a:lnTo>
                  <a:lnTo>
                    <a:pt x="2252" y="3567"/>
                  </a:lnTo>
                  <a:lnTo>
                    <a:pt x="2252" y="3562"/>
                  </a:lnTo>
                  <a:lnTo>
                    <a:pt x="2252" y="3555"/>
                  </a:lnTo>
                  <a:lnTo>
                    <a:pt x="2252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5" y="3555"/>
                  </a:lnTo>
                  <a:lnTo>
                    <a:pt x="2257" y="3554"/>
                  </a:lnTo>
                  <a:lnTo>
                    <a:pt x="2257" y="3554"/>
                  </a:lnTo>
                  <a:lnTo>
                    <a:pt x="2259" y="3554"/>
                  </a:lnTo>
                  <a:lnTo>
                    <a:pt x="2259" y="3554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1" y="3552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50"/>
                  </a:lnTo>
                  <a:lnTo>
                    <a:pt x="2262" y="3548"/>
                  </a:lnTo>
                  <a:lnTo>
                    <a:pt x="2262" y="3548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4" y="3545"/>
                  </a:lnTo>
                  <a:lnTo>
                    <a:pt x="2267" y="3530"/>
                  </a:lnTo>
                  <a:lnTo>
                    <a:pt x="2269" y="3526"/>
                  </a:lnTo>
                  <a:lnTo>
                    <a:pt x="2273" y="3523"/>
                  </a:lnTo>
                  <a:lnTo>
                    <a:pt x="2274" y="3521"/>
                  </a:lnTo>
                  <a:lnTo>
                    <a:pt x="2279" y="3521"/>
                  </a:lnTo>
                  <a:lnTo>
                    <a:pt x="2279" y="3521"/>
                  </a:lnTo>
                  <a:lnTo>
                    <a:pt x="2278" y="3514"/>
                  </a:lnTo>
                  <a:lnTo>
                    <a:pt x="2279" y="3509"/>
                  </a:lnTo>
                  <a:lnTo>
                    <a:pt x="2283" y="3501"/>
                  </a:lnTo>
                  <a:lnTo>
                    <a:pt x="2286" y="3492"/>
                  </a:lnTo>
                  <a:lnTo>
                    <a:pt x="2286" y="3487"/>
                  </a:lnTo>
                  <a:lnTo>
                    <a:pt x="2286" y="3480"/>
                  </a:lnTo>
                  <a:lnTo>
                    <a:pt x="2286" y="3480"/>
                  </a:lnTo>
                  <a:lnTo>
                    <a:pt x="2279" y="3480"/>
                  </a:lnTo>
                  <a:lnTo>
                    <a:pt x="2274" y="3480"/>
                  </a:lnTo>
                  <a:lnTo>
                    <a:pt x="2271" y="3484"/>
                  </a:lnTo>
                  <a:lnTo>
                    <a:pt x="2269" y="3487"/>
                  </a:lnTo>
                  <a:lnTo>
                    <a:pt x="2266" y="3490"/>
                  </a:lnTo>
                  <a:lnTo>
                    <a:pt x="2264" y="3494"/>
                  </a:lnTo>
                  <a:lnTo>
                    <a:pt x="2259" y="3494"/>
                  </a:lnTo>
                  <a:lnTo>
                    <a:pt x="2252" y="3494"/>
                  </a:lnTo>
                  <a:lnTo>
                    <a:pt x="2252" y="3494"/>
                  </a:lnTo>
                  <a:lnTo>
                    <a:pt x="2252" y="3492"/>
                  </a:lnTo>
                  <a:lnTo>
                    <a:pt x="2252" y="3492"/>
                  </a:lnTo>
                  <a:lnTo>
                    <a:pt x="2254" y="3487"/>
                  </a:lnTo>
                  <a:lnTo>
                    <a:pt x="2254" y="3487"/>
                  </a:lnTo>
                  <a:lnTo>
                    <a:pt x="2267" y="3472"/>
                  </a:lnTo>
                  <a:lnTo>
                    <a:pt x="2281" y="3456"/>
                  </a:lnTo>
                  <a:lnTo>
                    <a:pt x="2281" y="3456"/>
                  </a:lnTo>
                  <a:lnTo>
                    <a:pt x="2288" y="3446"/>
                  </a:lnTo>
                  <a:lnTo>
                    <a:pt x="2291" y="3436"/>
                  </a:lnTo>
                  <a:lnTo>
                    <a:pt x="2295" y="3426"/>
                  </a:lnTo>
                  <a:lnTo>
                    <a:pt x="2298" y="3414"/>
                  </a:lnTo>
                  <a:lnTo>
                    <a:pt x="2298" y="3414"/>
                  </a:lnTo>
                  <a:lnTo>
                    <a:pt x="2300" y="3420"/>
                  </a:lnTo>
                  <a:lnTo>
                    <a:pt x="2303" y="3426"/>
                  </a:lnTo>
                  <a:lnTo>
                    <a:pt x="2307" y="3431"/>
                  </a:lnTo>
                  <a:lnTo>
                    <a:pt x="2313" y="3432"/>
                  </a:lnTo>
                  <a:lnTo>
                    <a:pt x="2313" y="3432"/>
                  </a:lnTo>
                  <a:lnTo>
                    <a:pt x="2317" y="3426"/>
                  </a:lnTo>
                  <a:lnTo>
                    <a:pt x="2319" y="3422"/>
                  </a:lnTo>
                  <a:lnTo>
                    <a:pt x="2320" y="3419"/>
                  </a:lnTo>
                  <a:lnTo>
                    <a:pt x="2320" y="3419"/>
                  </a:lnTo>
                  <a:lnTo>
                    <a:pt x="2320" y="3412"/>
                  </a:lnTo>
                  <a:lnTo>
                    <a:pt x="2320" y="3405"/>
                  </a:lnTo>
                  <a:lnTo>
                    <a:pt x="2320" y="3405"/>
                  </a:lnTo>
                  <a:lnTo>
                    <a:pt x="2322" y="3403"/>
                  </a:lnTo>
                  <a:lnTo>
                    <a:pt x="2325" y="3403"/>
                  </a:lnTo>
                  <a:lnTo>
                    <a:pt x="2325" y="3403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5" y="3402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400"/>
                  </a:lnTo>
                  <a:lnTo>
                    <a:pt x="2327" y="3398"/>
                  </a:lnTo>
                  <a:lnTo>
                    <a:pt x="2327" y="3398"/>
                  </a:lnTo>
                  <a:lnTo>
                    <a:pt x="2329" y="3390"/>
                  </a:lnTo>
                  <a:lnTo>
                    <a:pt x="2331" y="3386"/>
                  </a:lnTo>
                  <a:lnTo>
                    <a:pt x="2334" y="3385"/>
                  </a:lnTo>
                  <a:lnTo>
                    <a:pt x="2334" y="3385"/>
                  </a:lnTo>
                  <a:lnTo>
                    <a:pt x="2337" y="3379"/>
                  </a:lnTo>
                  <a:lnTo>
                    <a:pt x="2339" y="3374"/>
                  </a:lnTo>
                  <a:lnTo>
                    <a:pt x="2342" y="3362"/>
                  </a:lnTo>
                  <a:lnTo>
                    <a:pt x="2346" y="3350"/>
                  </a:lnTo>
                  <a:lnTo>
                    <a:pt x="2349" y="3347"/>
                  </a:lnTo>
                  <a:lnTo>
                    <a:pt x="2354" y="3344"/>
                  </a:lnTo>
                  <a:lnTo>
                    <a:pt x="2354" y="3344"/>
                  </a:lnTo>
                  <a:lnTo>
                    <a:pt x="2354" y="3332"/>
                  </a:lnTo>
                  <a:lnTo>
                    <a:pt x="2356" y="3321"/>
                  </a:lnTo>
                  <a:lnTo>
                    <a:pt x="2359" y="3303"/>
                  </a:lnTo>
                  <a:lnTo>
                    <a:pt x="2365" y="3282"/>
                  </a:lnTo>
                  <a:lnTo>
                    <a:pt x="2368" y="3262"/>
                  </a:lnTo>
                  <a:lnTo>
                    <a:pt x="2368" y="3262"/>
                  </a:lnTo>
                  <a:lnTo>
                    <a:pt x="2377" y="3257"/>
                  </a:lnTo>
                  <a:lnTo>
                    <a:pt x="2383" y="3251"/>
                  </a:lnTo>
                  <a:lnTo>
                    <a:pt x="2392" y="3245"/>
                  </a:lnTo>
                  <a:lnTo>
                    <a:pt x="2402" y="3241"/>
                  </a:lnTo>
                  <a:lnTo>
                    <a:pt x="2402" y="3241"/>
                  </a:lnTo>
                  <a:lnTo>
                    <a:pt x="2402" y="3234"/>
                  </a:lnTo>
                  <a:lnTo>
                    <a:pt x="2406" y="3229"/>
                  </a:lnTo>
                  <a:lnTo>
                    <a:pt x="2407" y="3224"/>
                  </a:lnTo>
                  <a:lnTo>
                    <a:pt x="2411" y="3221"/>
                  </a:lnTo>
                  <a:lnTo>
                    <a:pt x="2421" y="3214"/>
                  </a:lnTo>
                  <a:lnTo>
                    <a:pt x="2429" y="3207"/>
                  </a:lnTo>
                  <a:lnTo>
                    <a:pt x="2429" y="3207"/>
                  </a:lnTo>
                  <a:lnTo>
                    <a:pt x="2428" y="3200"/>
                  </a:lnTo>
                  <a:lnTo>
                    <a:pt x="2429" y="3195"/>
                  </a:lnTo>
                  <a:lnTo>
                    <a:pt x="2433" y="3187"/>
                  </a:lnTo>
                  <a:lnTo>
                    <a:pt x="2436" y="3178"/>
                  </a:lnTo>
                  <a:lnTo>
                    <a:pt x="2436" y="3173"/>
                  </a:lnTo>
                  <a:lnTo>
                    <a:pt x="2436" y="3166"/>
                  </a:lnTo>
                  <a:lnTo>
                    <a:pt x="2436" y="3166"/>
                  </a:lnTo>
                  <a:lnTo>
                    <a:pt x="2443" y="3163"/>
                  </a:lnTo>
                  <a:lnTo>
                    <a:pt x="2448" y="3158"/>
                  </a:lnTo>
                  <a:lnTo>
                    <a:pt x="2453" y="3153"/>
                  </a:lnTo>
                  <a:lnTo>
                    <a:pt x="2457" y="3146"/>
                  </a:lnTo>
                  <a:lnTo>
                    <a:pt x="2457" y="3146"/>
                  </a:lnTo>
                  <a:lnTo>
                    <a:pt x="2458" y="3136"/>
                  </a:lnTo>
                  <a:lnTo>
                    <a:pt x="2457" y="3127"/>
                  </a:lnTo>
                  <a:lnTo>
                    <a:pt x="2455" y="3113"/>
                  </a:lnTo>
                  <a:lnTo>
                    <a:pt x="2452" y="3100"/>
                  </a:lnTo>
                  <a:lnTo>
                    <a:pt x="2450" y="3084"/>
                  </a:lnTo>
                  <a:lnTo>
                    <a:pt x="2450" y="3084"/>
                  </a:lnTo>
                  <a:lnTo>
                    <a:pt x="2450" y="3079"/>
                  </a:lnTo>
                  <a:lnTo>
                    <a:pt x="2450" y="3074"/>
                  </a:lnTo>
                  <a:lnTo>
                    <a:pt x="2448" y="3071"/>
                  </a:lnTo>
                  <a:lnTo>
                    <a:pt x="2445" y="3069"/>
                  </a:lnTo>
                  <a:lnTo>
                    <a:pt x="2440" y="3064"/>
                  </a:lnTo>
                  <a:lnTo>
                    <a:pt x="2436" y="3062"/>
                  </a:lnTo>
                  <a:lnTo>
                    <a:pt x="2436" y="3057"/>
                  </a:lnTo>
                  <a:lnTo>
                    <a:pt x="2436" y="3057"/>
                  </a:lnTo>
                  <a:lnTo>
                    <a:pt x="2438" y="3047"/>
                  </a:lnTo>
                  <a:lnTo>
                    <a:pt x="2441" y="3038"/>
                  </a:lnTo>
                  <a:lnTo>
                    <a:pt x="2448" y="3021"/>
                  </a:lnTo>
                  <a:lnTo>
                    <a:pt x="2453" y="3003"/>
                  </a:lnTo>
                  <a:lnTo>
                    <a:pt x="2455" y="2992"/>
                  </a:lnTo>
                  <a:lnTo>
                    <a:pt x="2457" y="2982"/>
                  </a:lnTo>
                  <a:lnTo>
                    <a:pt x="2457" y="2982"/>
                  </a:lnTo>
                  <a:lnTo>
                    <a:pt x="2460" y="2980"/>
                  </a:lnTo>
                  <a:lnTo>
                    <a:pt x="2462" y="2977"/>
                  </a:lnTo>
                  <a:lnTo>
                    <a:pt x="2464" y="2968"/>
                  </a:lnTo>
                  <a:lnTo>
                    <a:pt x="2464" y="2968"/>
                  </a:lnTo>
                  <a:lnTo>
                    <a:pt x="2467" y="2968"/>
                  </a:lnTo>
                  <a:lnTo>
                    <a:pt x="2469" y="2967"/>
                  </a:lnTo>
                  <a:lnTo>
                    <a:pt x="2470" y="2962"/>
                  </a:lnTo>
                  <a:lnTo>
                    <a:pt x="2470" y="2962"/>
                  </a:lnTo>
                  <a:lnTo>
                    <a:pt x="2474" y="2957"/>
                  </a:lnTo>
                  <a:lnTo>
                    <a:pt x="2475" y="2950"/>
                  </a:lnTo>
                  <a:lnTo>
                    <a:pt x="2477" y="2943"/>
                  </a:lnTo>
                  <a:lnTo>
                    <a:pt x="2477" y="2934"/>
                  </a:lnTo>
                  <a:lnTo>
                    <a:pt x="2477" y="2934"/>
                  </a:lnTo>
                  <a:lnTo>
                    <a:pt x="2475" y="2922"/>
                  </a:lnTo>
                  <a:lnTo>
                    <a:pt x="2474" y="2917"/>
                  </a:lnTo>
                  <a:lnTo>
                    <a:pt x="2470" y="2914"/>
                  </a:lnTo>
                  <a:lnTo>
                    <a:pt x="2470" y="2914"/>
                  </a:lnTo>
                  <a:lnTo>
                    <a:pt x="2467" y="2912"/>
                  </a:lnTo>
                  <a:lnTo>
                    <a:pt x="2464" y="2910"/>
                  </a:lnTo>
                  <a:lnTo>
                    <a:pt x="2460" y="2909"/>
                  </a:lnTo>
                  <a:lnTo>
                    <a:pt x="2457" y="2907"/>
                  </a:lnTo>
                  <a:lnTo>
                    <a:pt x="2457" y="2907"/>
                  </a:lnTo>
                  <a:lnTo>
                    <a:pt x="2450" y="2904"/>
                  </a:lnTo>
                  <a:lnTo>
                    <a:pt x="2446" y="2902"/>
                  </a:lnTo>
                  <a:lnTo>
                    <a:pt x="2443" y="2900"/>
                  </a:lnTo>
                  <a:lnTo>
                    <a:pt x="2443" y="2900"/>
                  </a:lnTo>
                  <a:lnTo>
                    <a:pt x="2440" y="2893"/>
                  </a:lnTo>
                  <a:lnTo>
                    <a:pt x="2438" y="2890"/>
                  </a:lnTo>
                  <a:lnTo>
                    <a:pt x="2436" y="2886"/>
                  </a:lnTo>
                  <a:lnTo>
                    <a:pt x="2436" y="2886"/>
                  </a:lnTo>
                  <a:lnTo>
                    <a:pt x="2433" y="2886"/>
                  </a:lnTo>
                  <a:lnTo>
                    <a:pt x="2429" y="2886"/>
                  </a:lnTo>
                  <a:lnTo>
                    <a:pt x="2424" y="2886"/>
                  </a:lnTo>
                  <a:lnTo>
                    <a:pt x="2423" y="2886"/>
                  </a:lnTo>
                  <a:lnTo>
                    <a:pt x="2423" y="2886"/>
                  </a:lnTo>
                  <a:lnTo>
                    <a:pt x="2423" y="2883"/>
                  </a:lnTo>
                  <a:lnTo>
                    <a:pt x="2423" y="2880"/>
                  </a:lnTo>
                  <a:lnTo>
                    <a:pt x="2423" y="2880"/>
                  </a:lnTo>
                  <a:lnTo>
                    <a:pt x="2409" y="2873"/>
                  </a:lnTo>
                  <a:lnTo>
                    <a:pt x="2409" y="2873"/>
                  </a:lnTo>
                  <a:lnTo>
                    <a:pt x="2397" y="2863"/>
                  </a:lnTo>
                  <a:lnTo>
                    <a:pt x="2390" y="2859"/>
                  </a:lnTo>
                  <a:lnTo>
                    <a:pt x="2385" y="2859"/>
                  </a:lnTo>
                  <a:lnTo>
                    <a:pt x="2382" y="2859"/>
                  </a:lnTo>
                  <a:lnTo>
                    <a:pt x="2382" y="2859"/>
                  </a:lnTo>
                  <a:lnTo>
                    <a:pt x="2377" y="2851"/>
                  </a:lnTo>
                  <a:lnTo>
                    <a:pt x="2375" y="2845"/>
                  </a:lnTo>
                  <a:lnTo>
                    <a:pt x="2375" y="2839"/>
                  </a:lnTo>
                  <a:lnTo>
                    <a:pt x="2375" y="2839"/>
                  </a:lnTo>
                  <a:lnTo>
                    <a:pt x="2375" y="2837"/>
                  </a:lnTo>
                  <a:lnTo>
                    <a:pt x="2373" y="2835"/>
                  </a:lnTo>
                  <a:lnTo>
                    <a:pt x="2370" y="2834"/>
                  </a:lnTo>
                  <a:lnTo>
                    <a:pt x="2365" y="2834"/>
                  </a:lnTo>
                  <a:lnTo>
                    <a:pt x="2361" y="2832"/>
                  </a:lnTo>
                  <a:lnTo>
                    <a:pt x="2361" y="2832"/>
                  </a:lnTo>
                  <a:lnTo>
                    <a:pt x="2359" y="2828"/>
                  </a:lnTo>
                  <a:lnTo>
                    <a:pt x="2358" y="2825"/>
                  </a:lnTo>
                  <a:lnTo>
                    <a:pt x="2356" y="2822"/>
                  </a:lnTo>
                  <a:lnTo>
                    <a:pt x="2354" y="2818"/>
                  </a:lnTo>
                  <a:lnTo>
                    <a:pt x="2354" y="2818"/>
                  </a:lnTo>
                  <a:lnTo>
                    <a:pt x="2342" y="2810"/>
                  </a:lnTo>
                  <a:lnTo>
                    <a:pt x="2336" y="2805"/>
                  </a:lnTo>
                  <a:lnTo>
                    <a:pt x="2334" y="2801"/>
                  </a:lnTo>
                  <a:lnTo>
                    <a:pt x="2334" y="2798"/>
                  </a:lnTo>
                  <a:lnTo>
                    <a:pt x="2334" y="2798"/>
                  </a:lnTo>
                  <a:lnTo>
                    <a:pt x="2313" y="2793"/>
                  </a:lnTo>
                  <a:lnTo>
                    <a:pt x="2296" y="2782"/>
                  </a:lnTo>
                  <a:lnTo>
                    <a:pt x="2290" y="2777"/>
                  </a:lnTo>
                  <a:lnTo>
                    <a:pt x="2283" y="2772"/>
                  </a:lnTo>
                  <a:lnTo>
                    <a:pt x="2278" y="2765"/>
                  </a:lnTo>
                  <a:lnTo>
                    <a:pt x="2273" y="2757"/>
                  </a:lnTo>
                  <a:lnTo>
                    <a:pt x="2273" y="2757"/>
                  </a:lnTo>
                  <a:lnTo>
                    <a:pt x="2259" y="2755"/>
                  </a:lnTo>
                  <a:lnTo>
                    <a:pt x="2247" y="2753"/>
                  </a:lnTo>
                  <a:lnTo>
                    <a:pt x="2227" y="2745"/>
                  </a:lnTo>
                  <a:lnTo>
                    <a:pt x="2216" y="2741"/>
                  </a:lnTo>
                  <a:lnTo>
                    <a:pt x="2204" y="2738"/>
                  </a:lnTo>
                  <a:lnTo>
                    <a:pt x="2192" y="2736"/>
                  </a:lnTo>
                  <a:lnTo>
                    <a:pt x="2177" y="2736"/>
                  </a:lnTo>
                  <a:lnTo>
                    <a:pt x="2177" y="2736"/>
                  </a:lnTo>
                  <a:lnTo>
                    <a:pt x="2170" y="2723"/>
                  </a:lnTo>
                  <a:lnTo>
                    <a:pt x="2163" y="2709"/>
                  </a:lnTo>
                  <a:lnTo>
                    <a:pt x="2163" y="2709"/>
                  </a:lnTo>
                  <a:lnTo>
                    <a:pt x="2155" y="2707"/>
                  </a:lnTo>
                  <a:lnTo>
                    <a:pt x="2146" y="2706"/>
                  </a:lnTo>
                  <a:lnTo>
                    <a:pt x="2140" y="2702"/>
                  </a:lnTo>
                  <a:lnTo>
                    <a:pt x="2134" y="2697"/>
                  </a:lnTo>
                  <a:lnTo>
                    <a:pt x="2124" y="2687"/>
                  </a:lnTo>
                  <a:lnTo>
                    <a:pt x="2116" y="2675"/>
                  </a:lnTo>
                  <a:lnTo>
                    <a:pt x="2116" y="2675"/>
                  </a:lnTo>
                  <a:lnTo>
                    <a:pt x="2109" y="2675"/>
                  </a:lnTo>
                  <a:lnTo>
                    <a:pt x="2102" y="2675"/>
                  </a:lnTo>
                  <a:lnTo>
                    <a:pt x="2097" y="2677"/>
                  </a:lnTo>
                  <a:lnTo>
                    <a:pt x="2095" y="2682"/>
                  </a:lnTo>
                  <a:lnTo>
                    <a:pt x="2095" y="2682"/>
                  </a:lnTo>
                  <a:lnTo>
                    <a:pt x="2088" y="2682"/>
                  </a:lnTo>
                  <a:lnTo>
                    <a:pt x="2083" y="2680"/>
                  </a:lnTo>
                  <a:lnTo>
                    <a:pt x="2080" y="2677"/>
                  </a:lnTo>
                  <a:lnTo>
                    <a:pt x="2075" y="2675"/>
                  </a:lnTo>
                  <a:lnTo>
                    <a:pt x="2075" y="2675"/>
                  </a:lnTo>
                  <a:lnTo>
                    <a:pt x="2075" y="2670"/>
                  </a:lnTo>
                  <a:lnTo>
                    <a:pt x="2075" y="2665"/>
                  </a:lnTo>
                  <a:lnTo>
                    <a:pt x="2070" y="2660"/>
                  </a:lnTo>
                  <a:lnTo>
                    <a:pt x="2066" y="2653"/>
                  </a:lnTo>
                  <a:lnTo>
                    <a:pt x="2066" y="2648"/>
                  </a:lnTo>
                  <a:lnTo>
                    <a:pt x="2068" y="2641"/>
                  </a:lnTo>
                  <a:lnTo>
                    <a:pt x="2068" y="2641"/>
                  </a:lnTo>
                  <a:lnTo>
                    <a:pt x="2071" y="2639"/>
                  </a:lnTo>
                  <a:lnTo>
                    <a:pt x="2073" y="2637"/>
                  </a:lnTo>
                  <a:lnTo>
                    <a:pt x="2075" y="2631"/>
                  </a:lnTo>
                  <a:lnTo>
                    <a:pt x="2075" y="2614"/>
                  </a:lnTo>
                  <a:lnTo>
                    <a:pt x="2075" y="2614"/>
                  </a:lnTo>
                  <a:lnTo>
                    <a:pt x="2080" y="2614"/>
                  </a:lnTo>
                  <a:lnTo>
                    <a:pt x="2083" y="2612"/>
                  </a:lnTo>
                  <a:lnTo>
                    <a:pt x="2085" y="2608"/>
                  </a:lnTo>
                  <a:lnTo>
                    <a:pt x="2087" y="2605"/>
                  </a:lnTo>
                  <a:lnTo>
                    <a:pt x="2088" y="2596"/>
                  </a:lnTo>
                  <a:lnTo>
                    <a:pt x="2092" y="2595"/>
                  </a:lnTo>
                  <a:lnTo>
                    <a:pt x="2095" y="2593"/>
                  </a:lnTo>
                  <a:lnTo>
                    <a:pt x="2095" y="2593"/>
                  </a:lnTo>
                  <a:lnTo>
                    <a:pt x="2093" y="2583"/>
                  </a:lnTo>
                  <a:lnTo>
                    <a:pt x="2095" y="2576"/>
                  </a:lnTo>
                  <a:lnTo>
                    <a:pt x="2099" y="2562"/>
                  </a:lnTo>
                  <a:lnTo>
                    <a:pt x="2102" y="2549"/>
                  </a:lnTo>
                  <a:lnTo>
                    <a:pt x="2102" y="2540"/>
                  </a:lnTo>
                  <a:lnTo>
                    <a:pt x="2102" y="2532"/>
                  </a:lnTo>
                  <a:lnTo>
                    <a:pt x="2102" y="2532"/>
                  </a:lnTo>
                  <a:lnTo>
                    <a:pt x="2105" y="2530"/>
                  </a:lnTo>
                  <a:lnTo>
                    <a:pt x="2107" y="2527"/>
                  </a:lnTo>
                  <a:lnTo>
                    <a:pt x="2109" y="2518"/>
                  </a:lnTo>
                  <a:lnTo>
                    <a:pt x="2109" y="2518"/>
                  </a:lnTo>
                  <a:lnTo>
                    <a:pt x="2112" y="2518"/>
                  </a:lnTo>
                  <a:lnTo>
                    <a:pt x="2114" y="2516"/>
                  </a:lnTo>
                  <a:lnTo>
                    <a:pt x="2116" y="2511"/>
                  </a:lnTo>
                  <a:lnTo>
                    <a:pt x="2116" y="2511"/>
                  </a:lnTo>
                  <a:lnTo>
                    <a:pt x="2117" y="2510"/>
                  </a:lnTo>
                  <a:lnTo>
                    <a:pt x="2119" y="2508"/>
                  </a:lnTo>
                  <a:lnTo>
                    <a:pt x="2122" y="2504"/>
                  </a:lnTo>
                  <a:lnTo>
                    <a:pt x="2124" y="2499"/>
                  </a:lnTo>
                  <a:lnTo>
                    <a:pt x="2126" y="2498"/>
                  </a:lnTo>
                  <a:lnTo>
                    <a:pt x="2129" y="2498"/>
                  </a:lnTo>
                  <a:lnTo>
                    <a:pt x="2129" y="2498"/>
                  </a:lnTo>
                  <a:lnTo>
                    <a:pt x="2121" y="2482"/>
                  </a:lnTo>
                  <a:lnTo>
                    <a:pt x="2114" y="2465"/>
                  </a:lnTo>
                  <a:lnTo>
                    <a:pt x="2111" y="2457"/>
                  </a:lnTo>
                  <a:lnTo>
                    <a:pt x="2109" y="2446"/>
                  </a:lnTo>
                  <a:lnTo>
                    <a:pt x="2109" y="2435"/>
                  </a:lnTo>
                  <a:lnTo>
                    <a:pt x="2109" y="2423"/>
                  </a:lnTo>
                  <a:lnTo>
                    <a:pt x="2109" y="2423"/>
                  </a:lnTo>
                  <a:lnTo>
                    <a:pt x="2107" y="2421"/>
                  </a:lnTo>
                  <a:lnTo>
                    <a:pt x="2105" y="2419"/>
                  </a:lnTo>
                  <a:lnTo>
                    <a:pt x="2102" y="2416"/>
                  </a:lnTo>
                  <a:lnTo>
                    <a:pt x="2097" y="2414"/>
                  </a:lnTo>
                  <a:lnTo>
                    <a:pt x="2095" y="2412"/>
                  </a:lnTo>
                  <a:lnTo>
                    <a:pt x="2095" y="2409"/>
                  </a:lnTo>
                  <a:lnTo>
                    <a:pt x="2095" y="2409"/>
                  </a:lnTo>
                  <a:lnTo>
                    <a:pt x="2092" y="2407"/>
                  </a:lnTo>
                  <a:lnTo>
                    <a:pt x="2088" y="2406"/>
                  </a:lnTo>
                  <a:lnTo>
                    <a:pt x="2085" y="2404"/>
                  </a:lnTo>
                  <a:lnTo>
                    <a:pt x="2082" y="2402"/>
                  </a:lnTo>
                  <a:lnTo>
                    <a:pt x="2082" y="2402"/>
                  </a:lnTo>
                  <a:lnTo>
                    <a:pt x="2073" y="2399"/>
                  </a:lnTo>
                  <a:lnTo>
                    <a:pt x="2066" y="2394"/>
                  </a:lnTo>
                  <a:lnTo>
                    <a:pt x="2058" y="2390"/>
                  </a:lnTo>
                  <a:lnTo>
                    <a:pt x="2052" y="2388"/>
                  </a:lnTo>
                  <a:lnTo>
                    <a:pt x="2047" y="2388"/>
                  </a:lnTo>
                  <a:lnTo>
                    <a:pt x="2047" y="2388"/>
                  </a:lnTo>
                  <a:lnTo>
                    <a:pt x="2046" y="2387"/>
                  </a:lnTo>
                  <a:lnTo>
                    <a:pt x="2044" y="2385"/>
                  </a:lnTo>
                  <a:lnTo>
                    <a:pt x="2041" y="2382"/>
                  </a:lnTo>
                  <a:lnTo>
                    <a:pt x="2035" y="2380"/>
                  </a:lnTo>
                  <a:lnTo>
                    <a:pt x="2034" y="2378"/>
                  </a:lnTo>
                  <a:lnTo>
                    <a:pt x="2034" y="2375"/>
                  </a:lnTo>
                  <a:lnTo>
                    <a:pt x="2034" y="2375"/>
                  </a:lnTo>
                  <a:lnTo>
                    <a:pt x="2030" y="2373"/>
                  </a:lnTo>
                  <a:lnTo>
                    <a:pt x="2027" y="2371"/>
                  </a:lnTo>
                  <a:lnTo>
                    <a:pt x="2023" y="2370"/>
                  </a:lnTo>
                  <a:lnTo>
                    <a:pt x="2020" y="2368"/>
                  </a:lnTo>
                  <a:lnTo>
                    <a:pt x="2020" y="2368"/>
                  </a:lnTo>
                  <a:lnTo>
                    <a:pt x="2020" y="2366"/>
                  </a:lnTo>
                  <a:lnTo>
                    <a:pt x="2018" y="2365"/>
                  </a:lnTo>
                  <a:lnTo>
                    <a:pt x="2015" y="2363"/>
                  </a:lnTo>
                  <a:lnTo>
                    <a:pt x="2010" y="2363"/>
                  </a:lnTo>
                  <a:lnTo>
                    <a:pt x="2006" y="2361"/>
                  </a:lnTo>
                  <a:lnTo>
                    <a:pt x="2006" y="2361"/>
                  </a:lnTo>
                  <a:lnTo>
                    <a:pt x="2006" y="2354"/>
                  </a:lnTo>
                  <a:lnTo>
                    <a:pt x="2006" y="2354"/>
                  </a:lnTo>
                  <a:lnTo>
                    <a:pt x="2001" y="2354"/>
                  </a:lnTo>
                  <a:lnTo>
                    <a:pt x="1996" y="2354"/>
                  </a:lnTo>
                  <a:lnTo>
                    <a:pt x="1991" y="2354"/>
                  </a:lnTo>
                  <a:lnTo>
                    <a:pt x="1986" y="2354"/>
                  </a:lnTo>
                  <a:lnTo>
                    <a:pt x="1986" y="2354"/>
                  </a:lnTo>
                  <a:lnTo>
                    <a:pt x="1982" y="2334"/>
                  </a:lnTo>
                  <a:lnTo>
                    <a:pt x="1977" y="2315"/>
                  </a:lnTo>
                  <a:lnTo>
                    <a:pt x="1972" y="2296"/>
                  </a:lnTo>
                  <a:lnTo>
                    <a:pt x="1965" y="2279"/>
                  </a:lnTo>
                  <a:lnTo>
                    <a:pt x="1965" y="2279"/>
                  </a:lnTo>
                  <a:lnTo>
                    <a:pt x="1969" y="2260"/>
                  </a:lnTo>
                  <a:lnTo>
                    <a:pt x="1970" y="2245"/>
                  </a:lnTo>
                  <a:lnTo>
                    <a:pt x="1969" y="2238"/>
                  </a:lnTo>
                  <a:lnTo>
                    <a:pt x="1967" y="2231"/>
                  </a:lnTo>
                  <a:lnTo>
                    <a:pt x="1964" y="2225"/>
                  </a:lnTo>
                  <a:lnTo>
                    <a:pt x="1959" y="2218"/>
                  </a:lnTo>
                  <a:lnTo>
                    <a:pt x="1959" y="2218"/>
                  </a:lnTo>
                  <a:lnTo>
                    <a:pt x="1959" y="2214"/>
                  </a:lnTo>
                  <a:lnTo>
                    <a:pt x="1959" y="2211"/>
                  </a:lnTo>
                  <a:lnTo>
                    <a:pt x="1959" y="2207"/>
                  </a:lnTo>
                  <a:lnTo>
                    <a:pt x="1959" y="2204"/>
                  </a:lnTo>
                  <a:lnTo>
                    <a:pt x="1959" y="2204"/>
                  </a:lnTo>
                  <a:lnTo>
                    <a:pt x="1965" y="2204"/>
                  </a:lnTo>
                  <a:lnTo>
                    <a:pt x="1965" y="2204"/>
                  </a:lnTo>
                  <a:lnTo>
                    <a:pt x="1964" y="2201"/>
                  </a:lnTo>
                  <a:lnTo>
                    <a:pt x="1962" y="2197"/>
                  </a:lnTo>
                  <a:lnTo>
                    <a:pt x="1959" y="2196"/>
                  </a:lnTo>
                  <a:lnTo>
                    <a:pt x="1959" y="2190"/>
                  </a:lnTo>
                  <a:lnTo>
                    <a:pt x="1959" y="2190"/>
                  </a:lnTo>
                  <a:lnTo>
                    <a:pt x="1950" y="2189"/>
                  </a:lnTo>
                  <a:lnTo>
                    <a:pt x="1942" y="2189"/>
                  </a:lnTo>
                  <a:lnTo>
                    <a:pt x="1930" y="2192"/>
                  </a:lnTo>
                  <a:lnTo>
                    <a:pt x="1918" y="2196"/>
                  </a:lnTo>
                  <a:lnTo>
                    <a:pt x="1911" y="2197"/>
                  </a:lnTo>
                  <a:lnTo>
                    <a:pt x="1904" y="2197"/>
                  </a:lnTo>
                  <a:lnTo>
                    <a:pt x="1904" y="2197"/>
                  </a:lnTo>
                  <a:lnTo>
                    <a:pt x="1899" y="2180"/>
                  </a:lnTo>
                  <a:lnTo>
                    <a:pt x="1892" y="2165"/>
                  </a:lnTo>
                  <a:lnTo>
                    <a:pt x="1887" y="2158"/>
                  </a:lnTo>
                  <a:lnTo>
                    <a:pt x="1882" y="2153"/>
                  </a:lnTo>
                  <a:lnTo>
                    <a:pt x="1877" y="2146"/>
                  </a:lnTo>
                  <a:lnTo>
                    <a:pt x="1870" y="2143"/>
                  </a:lnTo>
                  <a:lnTo>
                    <a:pt x="1870" y="2143"/>
                  </a:lnTo>
                  <a:lnTo>
                    <a:pt x="1870" y="2136"/>
                  </a:lnTo>
                  <a:lnTo>
                    <a:pt x="1870" y="2131"/>
                  </a:lnTo>
                  <a:lnTo>
                    <a:pt x="1866" y="2122"/>
                  </a:lnTo>
                  <a:lnTo>
                    <a:pt x="1863" y="2114"/>
                  </a:lnTo>
                  <a:lnTo>
                    <a:pt x="1861" y="2109"/>
                  </a:lnTo>
                  <a:lnTo>
                    <a:pt x="1863" y="2102"/>
                  </a:lnTo>
                  <a:lnTo>
                    <a:pt x="1863" y="2102"/>
                  </a:lnTo>
                  <a:lnTo>
                    <a:pt x="1865" y="2092"/>
                  </a:lnTo>
                  <a:lnTo>
                    <a:pt x="1868" y="2081"/>
                  </a:lnTo>
                  <a:lnTo>
                    <a:pt x="1873" y="2074"/>
                  </a:lnTo>
                  <a:lnTo>
                    <a:pt x="1880" y="2068"/>
                  </a:lnTo>
                  <a:lnTo>
                    <a:pt x="1885" y="2061"/>
                  </a:lnTo>
                  <a:lnTo>
                    <a:pt x="1892" y="2054"/>
                  </a:lnTo>
                  <a:lnTo>
                    <a:pt x="1895" y="2046"/>
                  </a:lnTo>
                  <a:lnTo>
                    <a:pt x="1897" y="2034"/>
                  </a:lnTo>
                  <a:lnTo>
                    <a:pt x="1897" y="2034"/>
                  </a:lnTo>
                  <a:lnTo>
                    <a:pt x="1892" y="2028"/>
                  </a:lnTo>
                  <a:lnTo>
                    <a:pt x="1887" y="2023"/>
                  </a:lnTo>
                  <a:lnTo>
                    <a:pt x="1878" y="2022"/>
                  </a:lnTo>
                  <a:lnTo>
                    <a:pt x="1870" y="2020"/>
                  </a:lnTo>
                  <a:lnTo>
                    <a:pt x="1851" y="2018"/>
                  </a:lnTo>
                  <a:lnTo>
                    <a:pt x="1843" y="2017"/>
                  </a:lnTo>
                  <a:lnTo>
                    <a:pt x="1836" y="2013"/>
                  </a:lnTo>
                  <a:lnTo>
                    <a:pt x="1836" y="2013"/>
                  </a:lnTo>
                  <a:lnTo>
                    <a:pt x="1836" y="1967"/>
                  </a:lnTo>
                  <a:lnTo>
                    <a:pt x="1837" y="1945"/>
                  </a:lnTo>
                  <a:lnTo>
                    <a:pt x="1839" y="1935"/>
                  </a:lnTo>
                  <a:lnTo>
                    <a:pt x="1843" y="1924"/>
                  </a:lnTo>
                  <a:lnTo>
                    <a:pt x="1843" y="1924"/>
                  </a:lnTo>
                  <a:lnTo>
                    <a:pt x="1836" y="1877"/>
                  </a:lnTo>
                  <a:lnTo>
                    <a:pt x="1834" y="1849"/>
                  </a:lnTo>
                  <a:lnTo>
                    <a:pt x="1836" y="1822"/>
                  </a:lnTo>
                  <a:lnTo>
                    <a:pt x="1836" y="1822"/>
                  </a:lnTo>
                  <a:lnTo>
                    <a:pt x="1836" y="1815"/>
                  </a:lnTo>
                  <a:lnTo>
                    <a:pt x="1837" y="1810"/>
                  </a:lnTo>
                  <a:lnTo>
                    <a:pt x="1841" y="1807"/>
                  </a:lnTo>
                  <a:lnTo>
                    <a:pt x="1844" y="1803"/>
                  </a:lnTo>
                  <a:lnTo>
                    <a:pt x="1851" y="1796"/>
                  </a:lnTo>
                  <a:lnTo>
                    <a:pt x="1855" y="1793"/>
                  </a:lnTo>
                  <a:lnTo>
                    <a:pt x="1856" y="1788"/>
                  </a:lnTo>
                  <a:lnTo>
                    <a:pt x="1856" y="1788"/>
                  </a:lnTo>
                  <a:lnTo>
                    <a:pt x="1853" y="1776"/>
                  </a:lnTo>
                  <a:lnTo>
                    <a:pt x="1849" y="1764"/>
                  </a:lnTo>
                  <a:lnTo>
                    <a:pt x="1841" y="1742"/>
                  </a:lnTo>
                  <a:lnTo>
                    <a:pt x="1829" y="1721"/>
                  </a:lnTo>
                  <a:lnTo>
                    <a:pt x="1826" y="1711"/>
                  </a:lnTo>
                  <a:lnTo>
                    <a:pt x="1822" y="1699"/>
                  </a:lnTo>
                  <a:lnTo>
                    <a:pt x="1822" y="1699"/>
                  </a:lnTo>
                  <a:lnTo>
                    <a:pt x="1820" y="1696"/>
                  </a:lnTo>
                  <a:lnTo>
                    <a:pt x="1819" y="1692"/>
                  </a:lnTo>
                  <a:lnTo>
                    <a:pt x="1814" y="1687"/>
                  </a:lnTo>
                  <a:lnTo>
                    <a:pt x="1810" y="1685"/>
                  </a:lnTo>
                  <a:lnTo>
                    <a:pt x="1809" y="1682"/>
                  </a:lnTo>
                  <a:lnTo>
                    <a:pt x="1807" y="1679"/>
                  </a:lnTo>
                  <a:lnTo>
                    <a:pt x="1809" y="1672"/>
                  </a:lnTo>
                  <a:lnTo>
                    <a:pt x="1809" y="1672"/>
                  </a:lnTo>
                  <a:lnTo>
                    <a:pt x="1803" y="1672"/>
                  </a:lnTo>
                  <a:lnTo>
                    <a:pt x="1800" y="1670"/>
                  </a:lnTo>
                  <a:lnTo>
                    <a:pt x="1798" y="1667"/>
                  </a:lnTo>
                  <a:lnTo>
                    <a:pt x="1797" y="1663"/>
                  </a:lnTo>
                  <a:lnTo>
                    <a:pt x="1795" y="1655"/>
                  </a:lnTo>
                  <a:lnTo>
                    <a:pt x="1791" y="1653"/>
                  </a:lnTo>
                  <a:lnTo>
                    <a:pt x="1788" y="1651"/>
                  </a:lnTo>
                  <a:lnTo>
                    <a:pt x="1788" y="1651"/>
                  </a:lnTo>
                  <a:lnTo>
                    <a:pt x="1780" y="1634"/>
                  </a:lnTo>
                  <a:lnTo>
                    <a:pt x="1780" y="1634"/>
                  </a:lnTo>
                  <a:lnTo>
                    <a:pt x="1780" y="1633"/>
                  </a:lnTo>
                  <a:lnTo>
                    <a:pt x="1780" y="1633"/>
                  </a:lnTo>
                  <a:lnTo>
                    <a:pt x="1778" y="1633"/>
                  </a:lnTo>
                  <a:lnTo>
                    <a:pt x="1778" y="1633"/>
                  </a:lnTo>
                  <a:lnTo>
                    <a:pt x="1781" y="1624"/>
                  </a:lnTo>
                  <a:lnTo>
                    <a:pt x="1781" y="1616"/>
                  </a:lnTo>
                  <a:lnTo>
                    <a:pt x="1780" y="1607"/>
                  </a:lnTo>
                  <a:lnTo>
                    <a:pt x="1773" y="1600"/>
                  </a:lnTo>
                  <a:lnTo>
                    <a:pt x="1773" y="1600"/>
                  </a:lnTo>
                  <a:lnTo>
                    <a:pt x="1771" y="1597"/>
                  </a:lnTo>
                  <a:lnTo>
                    <a:pt x="1771" y="1597"/>
                  </a:lnTo>
                  <a:lnTo>
                    <a:pt x="1756" y="1587"/>
                  </a:lnTo>
                  <a:lnTo>
                    <a:pt x="1756" y="1587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4" y="1583"/>
                  </a:lnTo>
                  <a:lnTo>
                    <a:pt x="1752" y="1578"/>
                  </a:lnTo>
                  <a:lnTo>
                    <a:pt x="1752" y="1578"/>
                  </a:lnTo>
                  <a:lnTo>
                    <a:pt x="1751" y="1576"/>
                  </a:lnTo>
                  <a:lnTo>
                    <a:pt x="1751" y="1576"/>
                  </a:lnTo>
                  <a:lnTo>
                    <a:pt x="1747" y="1570"/>
                  </a:lnTo>
                  <a:lnTo>
                    <a:pt x="1747" y="1570"/>
                  </a:lnTo>
                  <a:lnTo>
                    <a:pt x="1745" y="1568"/>
                  </a:lnTo>
                  <a:lnTo>
                    <a:pt x="1744" y="1568"/>
                  </a:lnTo>
                  <a:lnTo>
                    <a:pt x="1740" y="1566"/>
                  </a:lnTo>
                  <a:lnTo>
                    <a:pt x="1740" y="1563"/>
                  </a:lnTo>
                  <a:lnTo>
                    <a:pt x="1740" y="1563"/>
                  </a:lnTo>
                  <a:lnTo>
                    <a:pt x="1739" y="1559"/>
                  </a:lnTo>
                  <a:lnTo>
                    <a:pt x="1735" y="1554"/>
                  </a:lnTo>
                  <a:lnTo>
                    <a:pt x="1733" y="1549"/>
                  </a:lnTo>
                  <a:lnTo>
                    <a:pt x="1733" y="1542"/>
                  </a:lnTo>
                  <a:lnTo>
                    <a:pt x="1733" y="1542"/>
                  </a:lnTo>
                  <a:lnTo>
                    <a:pt x="1727" y="1539"/>
                  </a:lnTo>
                  <a:lnTo>
                    <a:pt x="1722" y="1534"/>
                  </a:lnTo>
                  <a:lnTo>
                    <a:pt x="1718" y="1527"/>
                  </a:lnTo>
                  <a:lnTo>
                    <a:pt x="1716" y="1518"/>
                  </a:lnTo>
                  <a:lnTo>
                    <a:pt x="1713" y="1512"/>
                  </a:lnTo>
                  <a:lnTo>
                    <a:pt x="1711" y="1503"/>
                  </a:lnTo>
                  <a:lnTo>
                    <a:pt x="1706" y="1498"/>
                  </a:lnTo>
                  <a:lnTo>
                    <a:pt x="1699" y="1495"/>
                  </a:lnTo>
                  <a:lnTo>
                    <a:pt x="1699" y="1495"/>
                  </a:lnTo>
                  <a:lnTo>
                    <a:pt x="1699" y="1488"/>
                  </a:lnTo>
                  <a:lnTo>
                    <a:pt x="1698" y="1483"/>
                  </a:lnTo>
                  <a:lnTo>
                    <a:pt x="1693" y="1474"/>
                  </a:lnTo>
                  <a:lnTo>
                    <a:pt x="1693" y="1474"/>
                  </a:lnTo>
                  <a:lnTo>
                    <a:pt x="1686" y="1474"/>
                  </a:lnTo>
                  <a:lnTo>
                    <a:pt x="1679" y="1474"/>
                  </a:lnTo>
                  <a:lnTo>
                    <a:pt x="1679" y="1474"/>
                  </a:lnTo>
                  <a:lnTo>
                    <a:pt x="1674" y="1472"/>
                  </a:lnTo>
                  <a:lnTo>
                    <a:pt x="1670" y="1469"/>
                  </a:lnTo>
                  <a:lnTo>
                    <a:pt x="1667" y="1466"/>
                  </a:lnTo>
                  <a:lnTo>
                    <a:pt x="1665" y="1460"/>
                  </a:lnTo>
                  <a:lnTo>
                    <a:pt x="1665" y="1460"/>
                  </a:lnTo>
                  <a:lnTo>
                    <a:pt x="1664" y="1454"/>
                  </a:lnTo>
                  <a:lnTo>
                    <a:pt x="1660" y="1445"/>
                  </a:lnTo>
                  <a:lnTo>
                    <a:pt x="1653" y="1437"/>
                  </a:lnTo>
                  <a:lnTo>
                    <a:pt x="1650" y="1435"/>
                  </a:lnTo>
                  <a:lnTo>
                    <a:pt x="1645" y="1433"/>
                  </a:lnTo>
                  <a:lnTo>
                    <a:pt x="1645" y="1433"/>
                  </a:lnTo>
                  <a:lnTo>
                    <a:pt x="1636" y="1421"/>
                  </a:lnTo>
                  <a:lnTo>
                    <a:pt x="1626" y="1411"/>
                  </a:lnTo>
                  <a:lnTo>
                    <a:pt x="1616" y="1401"/>
                  </a:lnTo>
                  <a:lnTo>
                    <a:pt x="1604" y="1392"/>
                  </a:lnTo>
                  <a:lnTo>
                    <a:pt x="1604" y="1392"/>
                  </a:lnTo>
                  <a:lnTo>
                    <a:pt x="1600" y="1394"/>
                  </a:lnTo>
                  <a:lnTo>
                    <a:pt x="1599" y="1396"/>
                  </a:lnTo>
                  <a:lnTo>
                    <a:pt x="1595" y="1402"/>
                  </a:lnTo>
                  <a:lnTo>
                    <a:pt x="1595" y="1409"/>
                  </a:lnTo>
                  <a:lnTo>
                    <a:pt x="1597" y="1419"/>
                  </a:lnTo>
                  <a:lnTo>
                    <a:pt x="1597" y="1430"/>
                  </a:lnTo>
                  <a:lnTo>
                    <a:pt x="1597" y="1438"/>
                  </a:lnTo>
                  <a:lnTo>
                    <a:pt x="1595" y="1443"/>
                  </a:lnTo>
                  <a:lnTo>
                    <a:pt x="1594" y="1445"/>
                  </a:lnTo>
                  <a:lnTo>
                    <a:pt x="1590" y="1447"/>
                  </a:lnTo>
                  <a:lnTo>
                    <a:pt x="1590" y="1447"/>
                  </a:lnTo>
                  <a:lnTo>
                    <a:pt x="1582" y="1447"/>
                  </a:lnTo>
                  <a:lnTo>
                    <a:pt x="1575" y="1445"/>
                  </a:lnTo>
                  <a:lnTo>
                    <a:pt x="1570" y="1442"/>
                  </a:lnTo>
                  <a:lnTo>
                    <a:pt x="1570" y="1433"/>
                  </a:lnTo>
                  <a:lnTo>
                    <a:pt x="1570" y="1433"/>
                  </a:lnTo>
                  <a:lnTo>
                    <a:pt x="1570" y="1428"/>
                  </a:lnTo>
                  <a:lnTo>
                    <a:pt x="1568" y="1425"/>
                  </a:lnTo>
                  <a:lnTo>
                    <a:pt x="1566" y="1421"/>
                  </a:lnTo>
                  <a:lnTo>
                    <a:pt x="1563" y="1419"/>
                  </a:lnTo>
                  <a:lnTo>
                    <a:pt x="1563" y="1419"/>
                  </a:lnTo>
                  <a:lnTo>
                    <a:pt x="1560" y="1419"/>
                  </a:lnTo>
                  <a:lnTo>
                    <a:pt x="1558" y="1418"/>
                  </a:lnTo>
                  <a:lnTo>
                    <a:pt x="1556" y="1413"/>
                  </a:lnTo>
                  <a:lnTo>
                    <a:pt x="1556" y="1344"/>
                  </a:lnTo>
                  <a:lnTo>
                    <a:pt x="1556" y="1344"/>
                  </a:lnTo>
                  <a:lnTo>
                    <a:pt x="1556" y="1339"/>
                  </a:lnTo>
                  <a:lnTo>
                    <a:pt x="1554" y="1336"/>
                  </a:lnTo>
                  <a:lnTo>
                    <a:pt x="1553" y="1333"/>
                  </a:lnTo>
                  <a:lnTo>
                    <a:pt x="1549" y="1331"/>
                  </a:lnTo>
                  <a:lnTo>
                    <a:pt x="1549" y="1331"/>
                  </a:lnTo>
                  <a:lnTo>
                    <a:pt x="1546" y="1331"/>
                  </a:lnTo>
                  <a:lnTo>
                    <a:pt x="1544" y="1329"/>
                  </a:lnTo>
                  <a:lnTo>
                    <a:pt x="1542" y="1324"/>
                  </a:lnTo>
                  <a:lnTo>
                    <a:pt x="1542" y="1290"/>
                  </a:lnTo>
                  <a:lnTo>
                    <a:pt x="1542" y="1290"/>
                  </a:lnTo>
                  <a:lnTo>
                    <a:pt x="1551" y="1285"/>
                  </a:lnTo>
                  <a:lnTo>
                    <a:pt x="1554" y="1281"/>
                  </a:lnTo>
                  <a:lnTo>
                    <a:pt x="1556" y="1276"/>
                  </a:lnTo>
                  <a:lnTo>
                    <a:pt x="1556" y="1276"/>
                  </a:lnTo>
                  <a:lnTo>
                    <a:pt x="1556" y="1269"/>
                  </a:lnTo>
                  <a:lnTo>
                    <a:pt x="1558" y="1266"/>
                  </a:lnTo>
                  <a:lnTo>
                    <a:pt x="1561" y="1261"/>
                  </a:lnTo>
                  <a:lnTo>
                    <a:pt x="1563" y="1256"/>
                  </a:lnTo>
                  <a:lnTo>
                    <a:pt x="1563" y="1256"/>
                  </a:lnTo>
                  <a:lnTo>
                    <a:pt x="1570" y="1220"/>
                  </a:lnTo>
                  <a:lnTo>
                    <a:pt x="1578" y="1182"/>
                  </a:lnTo>
                  <a:lnTo>
                    <a:pt x="1597" y="1112"/>
                  </a:lnTo>
                  <a:lnTo>
                    <a:pt x="1597" y="1112"/>
                  </a:lnTo>
                  <a:lnTo>
                    <a:pt x="1614" y="1042"/>
                  </a:lnTo>
                  <a:lnTo>
                    <a:pt x="1623" y="1007"/>
                  </a:lnTo>
                  <a:lnTo>
                    <a:pt x="1631" y="969"/>
                  </a:lnTo>
                  <a:lnTo>
                    <a:pt x="1631" y="969"/>
                  </a:lnTo>
                  <a:lnTo>
                    <a:pt x="1629" y="967"/>
                  </a:lnTo>
                  <a:lnTo>
                    <a:pt x="1628" y="966"/>
                  </a:lnTo>
                  <a:lnTo>
                    <a:pt x="1624" y="962"/>
                  </a:lnTo>
                  <a:lnTo>
                    <a:pt x="1619" y="961"/>
                  </a:lnTo>
                  <a:lnTo>
                    <a:pt x="1618" y="959"/>
                  </a:lnTo>
                  <a:lnTo>
                    <a:pt x="1618" y="955"/>
                  </a:lnTo>
                  <a:lnTo>
                    <a:pt x="1618" y="955"/>
                  </a:lnTo>
                  <a:lnTo>
                    <a:pt x="1616" y="952"/>
                  </a:lnTo>
                  <a:lnTo>
                    <a:pt x="1614" y="949"/>
                  </a:lnTo>
                  <a:lnTo>
                    <a:pt x="1611" y="947"/>
                  </a:lnTo>
                  <a:lnTo>
                    <a:pt x="1611" y="942"/>
                  </a:lnTo>
                  <a:lnTo>
                    <a:pt x="1611" y="942"/>
                  </a:lnTo>
                  <a:lnTo>
                    <a:pt x="1606" y="940"/>
                  </a:lnTo>
                  <a:lnTo>
                    <a:pt x="1602" y="938"/>
                  </a:lnTo>
                  <a:lnTo>
                    <a:pt x="1597" y="932"/>
                  </a:lnTo>
                  <a:lnTo>
                    <a:pt x="1592" y="925"/>
                  </a:lnTo>
                  <a:lnTo>
                    <a:pt x="1589" y="923"/>
                  </a:lnTo>
                  <a:lnTo>
                    <a:pt x="1583" y="921"/>
                  </a:lnTo>
                  <a:lnTo>
                    <a:pt x="1583" y="921"/>
                  </a:lnTo>
                  <a:lnTo>
                    <a:pt x="1577" y="918"/>
                  </a:lnTo>
                  <a:lnTo>
                    <a:pt x="1570" y="913"/>
                  </a:lnTo>
                  <a:lnTo>
                    <a:pt x="1560" y="901"/>
                  </a:lnTo>
                  <a:lnTo>
                    <a:pt x="1549" y="889"/>
                  </a:lnTo>
                  <a:lnTo>
                    <a:pt x="1542" y="884"/>
                  </a:lnTo>
                  <a:lnTo>
                    <a:pt x="1536" y="880"/>
                  </a:lnTo>
                  <a:lnTo>
                    <a:pt x="1536" y="880"/>
                  </a:lnTo>
                  <a:lnTo>
                    <a:pt x="1536" y="874"/>
                  </a:lnTo>
                  <a:lnTo>
                    <a:pt x="1532" y="870"/>
                  </a:lnTo>
                  <a:lnTo>
                    <a:pt x="1530" y="865"/>
                  </a:lnTo>
                  <a:lnTo>
                    <a:pt x="1529" y="860"/>
                  </a:lnTo>
                  <a:lnTo>
                    <a:pt x="1529" y="860"/>
                  </a:lnTo>
                  <a:lnTo>
                    <a:pt x="1529" y="855"/>
                  </a:lnTo>
                  <a:lnTo>
                    <a:pt x="1527" y="851"/>
                  </a:lnTo>
                  <a:lnTo>
                    <a:pt x="1525" y="848"/>
                  </a:lnTo>
                  <a:lnTo>
                    <a:pt x="1522" y="846"/>
                  </a:lnTo>
                  <a:lnTo>
                    <a:pt x="1522" y="846"/>
                  </a:lnTo>
                  <a:lnTo>
                    <a:pt x="1515" y="833"/>
                  </a:lnTo>
                  <a:lnTo>
                    <a:pt x="1508" y="819"/>
                  </a:lnTo>
                  <a:lnTo>
                    <a:pt x="1508" y="819"/>
                  </a:lnTo>
                  <a:lnTo>
                    <a:pt x="1495" y="817"/>
                  </a:lnTo>
                  <a:lnTo>
                    <a:pt x="1495" y="817"/>
                  </a:lnTo>
                  <a:lnTo>
                    <a:pt x="1491" y="817"/>
                  </a:lnTo>
                  <a:lnTo>
                    <a:pt x="1491" y="817"/>
                  </a:lnTo>
                  <a:lnTo>
                    <a:pt x="1483" y="816"/>
                  </a:lnTo>
                  <a:lnTo>
                    <a:pt x="1483" y="816"/>
                  </a:lnTo>
                  <a:lnTo>
                    <a:pt x="1481" y="816"/>
                  </a:lnTo>
                  <a:lnTo>
                    <a:pt x="1481" y="816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78" y="814"/>
                  </a:lnTo>
                  <a:lnTo>
                    <a:pt x="1467" y="811"/>
                  </a:lnTo>
                  <a:lnTo>
                    <a:pt x="1459" y="805"/>
                  </a:lnTo>
                  <a:lnTo>
                    <a:pt x="1459" y="805"/>
                  </a:lnTo>
                  <a:lnTo>
                    <a:pt x="1455" y="804"/>
                  </a:lnTo>
                  <a:lnTo>
                    <a:pt x="1455" y="804"/>
                  </a:lnTo>
                  <a:lnTo>
                    <a:pt x="1454" y="800"/>
                  </a:lnTo>
                  <a:lnTo>
                    <a:pt x="1448" y="797"/>
                  </a:lnTo>
                  <a:lnTo>
                    <a:pt x="1445" y="797"/>
                  </a:lnTo>
                  <a:lnTo>
                    <a:pt x="1442" y="795"/>
                  </a:lnTo>
                  <a:lnTo>
                    <a:pt x="1423" y="797"/>
                  </a:lnTo>
                  <a:lnTo>
                    <a:pt x="1423" y="797"/>
                  </a:lnTo>
                  <a:lnTo>
                    <a:pt x="1420" y="797"/>
                  </a:lnTo>
                  <a:lnTo>
                    <a:pt x="1420" y="797"/>
                  </a:lnTo>
                  <a:lnTo>
                    <a:pt x="1416" y="795"/>
                  </a:lnTo>
                  <a:lnTo>
                    <a:pt x="1416" y="795"/>
                  </a:lnTo>
                  <a:lnTo>
                    <a:pt x="1406" y="792"/>
                  </a:lnTo>
                  <a:lnTo>
                    <a:pt x="1392" y="788"/>
                  </a:lnTo>
                  <a:lnTo>
                    <a:pt x="1392" y="788"/>
                  </a:lnTo>
                  <a:lnTo>
                    <a:pt x="1389" y="787"/>
                  </a:lnTo>
                  <a:lnTo>
                    <a:pt x="1389" y="787"/>
                  </a:lnTo>
                  <a:lnTo>
                    <a:pt x="1380" y="785"/>
                  </a:lnTo>
                  <a:lnTo>
                    <a:pt x="1372" y="785"/>
                  </a:lnTo>
                  <a:lnTo>
                    <a:pt x="1372" y="785"/>
                  </a:lnTo>
                  <a:lnTo>
                    <a:pt x="1368" y="780"/>
                  </a:lnTo>
                  <a:lnTo>
                    <a:pt x="1367" y="773"/>
                  </a:lnTo>
                  <a:lnTo>
                    <a:pt x="1363" y="768"/>
                  </a:lnTo>
                  <a:lnTo>
                    <a:pt x="1362" y="766"/>
                  </a:lnTo>
                  <a:lnTo>
                    <a:pt x="1358" y="764"/>
                  </a:lnTo>
                  <a:lnTo>
                    <a:pt x="1358" y="764"/>
                  </a:lnTo>
                  <a:lnTo>
                    <a:pt x="1353" y="756"/>
                  </a:lnTo>
                  <a:lnTo>
                    <a:pt x="1351" y="751"/>
                  </a:lnTo>
                  <a:lnTo>
                    <a:pt x="1351" y="744"/>
                  </a:lnTo>
                  <a:lnTo>
                    <a:pt x="1351" y="744"/>
                  </a:lnTo>
                  <a:lnTo>
                    <a:pt x="1348" y="740"/>
                  </a:lnTo>
                  <a:lnTo>
                    <a:pt x="1344" y="737"/>
                  </a:lnTo>
                  <a:lnTo>
                    <a:pt x="1339" y="729"/>
                  </a:lnTo>
                  <a:lnTo>
                    <a:pt x="1336" y="718"/>
                  </a:lnTo>
                  <a:lnTo>
                    <a:pt x="1331" y="710"/>
                  </a:lnTo>
                  <a:lnTo>
                    <a:pt x="1331" y="710"/>
                  </a:lnTo>
                  <a:lnTo>
                    <a:pt x="1327" y="706"/>
                  </a:lnTo>
                  <a:lnTo>
                    <a:pt x="1324" y="703"/>
                  </a:lnTo>
                  <a:lnTo>
                    <a:pt x="1319" y="694"/>
                  </a:lnTo>
                  <a:lnTo>
                    <a:pt x="1315" y="684"/>
                  </a:lnTo>
                  <a:lnTo>
                    <a:pt x="1310" y="676"/>
                  </a:lnTo>
                  <a:lnTo>
                    <a:pt x="1310" y="676"/>
                  </a:lnTo>
                  <a:lnTo>
                    <a:pt x="1305" y="667"/>
                  </a:lnTo>
                  <a:lnTo>
                    <a:pt x="1298" y="660"/>
                  </a:lnTo>
                  <a:lnTo>
                    <a:pt x="1293" y="652"/>
                  </a:lnTo>
                  <a:lnTo>
                    <a:pt x="1290" y="641"/>
                  </a:lnTo>
                  <a:lnTo>
                    <a:pt x="1290" y="641"/>
                  </a:lnTo>
                  <a:lnTo>
                    <a:pt x="1295" y="623"/>
                  </a:lnTo>
                  <a:lnTo>
                    <a:pt x="1298" y="602"/>
                  </a:lnTo>
                  <a:lnTo>
                    <a:pt x="1304" y="584"/>
                  </a:lnTo>
                  <a:lnTo>
                    <a:pt x="1307" y="575"/>
                  </a:lnTo>
                  <a:lnTo>
                    <a:pt x="1310" y="566"/>
                  </a:lnTo>
                  <a:lnTo>
                    <a:pt x="1310" y="498"/>
                  </a:lnTo>
                  <a:lnTo>
                    <a:pt x="1310" y="498"/>
                  </a:lnTo>
                  <a:lnTo>
                    <a:pt x="1305" y="490"/>
                  </a:lnTo>
                  <a:lnTo>
                    <a:pt x="1302" y="486"/>
                  </a:lnTo>
                  <a:lnTo>
                    <a:pt x="1297" y="485"/>
                  </a:lnTo>
                  <a:lnTo>
                    <a:pt x="1297" y="485"/>
                  </a:lnTo>
                  <a:lnTo>
                    <a:pt x="1290" y="485"/>
                  </a:lnTo>
                  <a:lnTo>
                    <a:pt x="1283" y="485"/>
                  </a:lnTo>
                  <a:lnTo>
                    <a:pt x="1278" y="483"/>
                  </a:lnTo>
                  <a:lnTo>
                    <a:pt x="1276" y="478"/>
                  </a:lnTo>
                  <a:lnTo>
                    <a:pt x="1276" y="478"/>
                  </a:lnTo>
                  <a:lnTo>
                    <a:pt x="1269" y="478"/>
                  </a:lnTo>
                  <a:lnTo>
                    <a:pt x="1264" y="476"/>
                  </a:lnTo>
                  <a:lnTo>
                    <a:pt x="1261" y="473"/>
                  </a:lnTo>
                  <a:lnTo>
                    <a:pt x="1256" y="471"/>
                  </a:lnTo>
                  <a:lnTo>
                    <a:pt x="1256" y="471"/>
                  </a:lnTo>
                  <a:lnTo>
                    <a:pt x="1256" y="466"/>
                  </a:lnTo>
                  <a:lnTo>
                    <a:pt x="1254" y="462"/>
                  </a:lnTo>
                  <a:lnTo>
                    <a:pt x="1252" y="459"/>
                  </a:lnTo>
                  <a:lnTo>
                    <a:pt x="1249" y="457"/>
                  </a:lnTo>
                  <a:lnTo>
                    <a:pt x="1249" y="457"/>
                  </a:lnTo>
                  <a:lnTo>
                    <a:pt x="1249" y="451"/>
                  </a:lnTo>
                  <a:lnTo>
                    <a:pt x="1252" y="444"/>
                  </a:lnTo>
                  <a:lnTo>
                    <a:pt x="1258" y="440"/>
                  </a:lnTo>
                  <a:lnTo>
                    <a:pt x="1263" y="437"/>
                  </a:lnTo>
                  <a:lnTo>
                    <a:pt x="1263" y="437"/>
                  </a:lnTo>
                  <a:lnTo>
                    <a:pt x="1268" y="433"/>
                  </a:lnTo>
                  <a:lnTo>
                    <a:pt x="1273" y="430"/>
                  </a:lnTo>
                  <a:lnTo>
                    <a:pt x="1276" y="425"/>
                  </a:lnTo>
                  <a:lnTo>
                    <a:pt x="1283" y="423"/>
                  </a:lnTo>
                  <a:lnTo>
                    <a:pt x="1283" y="423"/>
                  </a:lnTo>
                  <a:lnTo>
                    <a:pt x="1285" y="418"/>
                  </a:lnTo>
                  <a:lnTo>
                    <a:pt x="1288" y="413"/>
                  </a:lnTo>
                  <a:lnTo>
                    <a:pt x="1297" y="406"/>
                  </a:lnTo>
                  <a:lnTo>
                    <a:pt x="1305" y="399"/>
                  </a:lnTo>
                  <a:lnTo>
                    <a:pt x="1309" y="394"/>
                  </a:lnTo>
                  <a:lnTo>
                    <a:pt x="1310" y="389"/>
                  </a:lnTo>
                  <a:lnTo>
                    <a:pt x="1310" y="389"/>
                  </a:lnTo>
                  <a:lnTo>
                    <a:pt x="1305" y="389"/>
                  </a:lnTo>
                  <a:lnTo>
                    <a:pt x="1302" y="387"/>
                  </a:lnTo>
                  <a:lnTo>
                    <a:pt x="1300" y="384"/>
                  </a:lnTo>
                  <a:lnTo>
                    <a:pt x="1298" y="381"/>
                  </a:lnTo>
                  <a:lnTo>
                    <a:pt x="1297" y="372"/>
                  </a:lnTo>
                  <a:lnTo>
                    <a:pt x="1293" y="370"/>
                  </a:lnTo>
                  <a:lnTo>
                    <a:pt x="1290" y="369"/>
                  </a:lnTo>
                  <a:lnTo>
                    <a:pt x="1290" y="273"/>
                  </a:lnTo>
                  <a:lnTo>
                    <a:pt x="1290" y="273"/>
                  </a:lnTo>
                  <a:lnTo>
                    <a:pt x="1292" y="273"/>
                  </a:lnTo>
                  <a:lnTo>
                    <a:pt x="1293" y="271"/>
                  </a:lnTo>
                  <a:lnTo>
                    <a:pt x="1295" y="266"/>
                  </a:lnTo>
                  <a:lnTo>
                    <a:pt x="1297" y="253"/>
                  </a:lnTo>
                  <a:lnTo>
                    <a:pt x="1297" y="253"/>
                  </a:lnTo>
                  <a:lnTo>
                    <a:pt x="1302" y="248"/>
                  </a:lnTo>
                  <a:lnTo>
                    <a:pt x="1307" y="242"/>
                  </a:lnTo>
                  <a:lnTo>
                    <a:pt x="1309" y="234"/>
                  </a:lnTo>
                  <a:lnTo>
                    <a:pt x="1310" y="225"/>
                  </a:lnTo>
                  <a:lnTo>
                    <a:pt x="1310" y="225"/>
                  </a:lnTo>
                  <a:lnTo>
                    <a:pt x="1314" y="224"/>
                  </a:lnTo>
                  <a:lnTo>
                    <a:pt x="1315" y="220"/>
                  </a:lnTo>
                  <a:lnTo>
                    <a:pt x="1317" y="212"/>
                  </a:lnTo>
                  <a:lnTo>
                    <a:pt x="1317" y="212"/>
                  </a:lnTo>
                  <a:lnTo>
                    <a:pt x="1321" y="212"/>
                  </a:lnTo>
                  <a:lnTo>
                    <a:pt x="1322" y="210"/>
                  </a:lnTo>
                  <a:lnTo>
                    <a:pt x="1324" y="205"/>
                  </a:lnTo>
                  <a:lnTo>
                    <a:pt x="1324" y="205"/>
                  </a:lnTo>
                  <a:lnTo>
                    <a:pt x="1321" y="191"/>
                  </a:lnTo>
                  <a:lnTo>
                    <a:pt x="1317" y="178"/>
                  </a:lnTo>
                  <a:lnTo>
                    <a:pt x="1314" y="172"/>
                  </a:lnTo>
                  <a:lnTo>
                    <a:pt x="1310" y="167"/>
                  </a:lnTo>
                  <a:lnTo>
                    <a:pt x="1305" y="164"/>
                  </a:lnTo>
                  <a:lnTo>
                    <a:pt x="1297" y="164"/>
                  </a:lnTo>
                  <a:lnTo>
                    <a:pt x="1297" y="164"/>
                  </a:lnTo>
                  <a:lnTo>
                    <a:pt x="1298" y="155"/>
                  </a:lnTo>
                  <a:lnTo>
                    <a:pt x="1298" y="147"/>
                  </a:lnTo>
                  <a:lnTo>
                    <a:pt x="1295" y="142"/>
                  </a:lnTo>
                  <a:lnTo>
                    <a:pt x="1292" y="137"/>
                  </a:lnTo>
                  <a:lnTo>
                    <a:pt x="1287" y="128"/>
                  </a:lnTo>
                  <a:lnTo>
                    <a:pt x="1283" y="123"/>
                  </a:lnTo>
                  <a:lnTo>
                    <a:pt x="1283" y="116"/>
                  </a:lnTo>
                  <a:lnTo>
                    <a:pt x="1283" y="116"/>
                  </a:lnTo>
                  <a:lnTo>
                    <a:pt x="1254" y="108"/>
                  </a:lnTo>
                  <a:lnTo>
                    <a:pt x="1223" y="101"/>
                  </a:lnTo>
                  <a:lnTo>
                    <a:pt x="1208" y="97"/>
                  </a:lnTo>
                  <a:lnTo>
                    <a:pt x="1191" y="96"/>
                  </a:lnTo>
                  <a:lnTo>
                    <a:pt x="1172" y="96"/>
                  </a:lnTo>
                  <a:lnTo>
                    <a:pt x="1154" y="96"/>
                  </a:lnTo>
                  <a:lnTo>
                    <a:pt x="1154" y="96"/>
                  </a:lnTo>
                  <a:lnTo>
                    <a:pt x="1150" y="90"/>
                  </a:lnTo>
                  <a:lnTo>
                    <a:pt x="1150" y="85"/>
                  </a:lnTo>
                  <a:lnTo>
                    <a:pt x="1154" y="75"/>
                  </a:lnTo>
                  <a:lnTo>
                    <a:pt x="1154" y="75"/>
                  </a:lnTo>
                  <a:lnTo>
                    <a:pt x="1145" y="70"/>
                  </a:lnTo>
                  <a:lnTo>
                    <a:pt x="1142" y="67"/>
                  </a:lnTo>
                  <a:lnTo>
                    <a:pt x="1140" y="62"/>
                  </a:lnTo>
                  <a:lnTo>
                    <a:pt x="1140" y="62"/>
                  </a:lnTo>
                  <a:lnTo>
                    <a:pt x="1136" y="56"/>
                  </a:lnTo>
                  <a:lnTo>
                    <a:pt x="1133" y="51"/>
                  </a:lnTo>
                  <a:lnTo>
                    <a:pt x="1123" y="44"/>
                  </a:lnTo>
                  <a:lnTo>
                    <a:pt x="1116" y="43"/>
                  </a:lnTo>
                  <a:lnTo>
                    <a:pt x="1111" y="39"/>
                  </a:lnTo>
                  <a:lnTo>
                    <a:pt x="1107" y="34"/>
                  </a:lnTo>
                  <a:lnTo>
                    <a:pt x="1106" y="27"/>
                  </a:lnTo>
                  <a:lnTo>
                    <a:pt x="1106" y="27"/>
                  </a:lnTo>
                  <a:lnTo>
                    <a:pt x="1097" y="27"/>
                  </a:lnTo>
                  <a:lnTo>
                    <a:pt x="1092" y="24"/>
                  </a:lnTo>
                  <a:lnTo>
                    <a:pt x="1089" y="19"/>
                  </a:lnTo>
                  <a:lnTo>
                    <a:pt x="1085" y="14"/>
                  </a:lnTo>
                  <a:lnTo>
                    <a:pt x="1085" y="14"/>
                  </a:lnTo>
                  <a:lnTo>
                    <a:pt x="1080" y="14"/>
                  </a:lnTo>
                  <a:lnTo>
                    <a:pt x="1077" y="12"/>
                  </a:lnTo>
                  <a:lnTo>
                    <a:pt x="1073" y="10"/>
                  </a:lnTo>
                  <a:lnTo>
                    <a:pt x="1072" y="7"/>
                  </a:lnTo>
                  <a:lnTo>
                    <a:pt x="1072" y="7"/>
                  </a:lnTo>
                  <a:lnTo>
                    <a:pt x="1072" y="4"/>
                  </a:lnTo>
                  <a:lnTo>
                    <a:pt x="1070" y="2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1051" y="2"/>
                  </a:lnTo>
                  <a:lnTo>
                    <a:pt x="1039" y="5"/>
                  </a:lnTo>
                  <a:lnTo>
                    <a:pt x="1029" y="12"/>
                  </a:lnTo>
                  <a:lnTo>
                    <a:pt x="1024" y="21"/>
                  </a:lnTo>
                  <a:lnTo>
                    <a:pt x="1024" y="21"/>
                  </a:lnTo>
                  <a:lnTo>
                    <a:pt x="1019" y="22"/>
                  </a:lnTo>
                  <a:lnTo>
                    <a:pt x="1015" y="26"/>
                  </a:lnTo>
                  <a:lnTo>
                    <a:pt x="1008" y="33"/>
                  </a:lnTo>
                  <a:lnTo>
                    <a:pt x="1005" y="36"/>
                  </a:lnTo>
                  <a:lnTo>
                    <a:pt x="1002" y="39"/>
                  </a:lnTo>
                  <a:lnTo>
                    <a:pt x="997" y="41"/>
                  </a:lnTo>
                  <a:lnTo>
                    <a:pt x="990" y="41"/>
                  </a:lnTo>
                  <a:lnTo>
                    <a:pt x="990" y="41"/>
                  </a:lnTo>
                  <a:lnTo>
                    <a:pt x="986" y="51"/>
                  </a:lnTo>
                  <a:lnTo>
                    <a:pt x="979" y="60"/>
                  </a:lnTo>
                  <a:lnTo>
                    <a:pt x="974" y="67"/>
                  </a:lnTo>
                  <a:lnTo>
                    <a:pt x="969" y="75"/>
                  </a:lnTo>
                  <a:lnTo>
                    <a:pt x="969" y="75"/>
                  </a:lnTo>
                  <a:lnTo>
                    <a:pt x="964" y="75"/>
                  </a:lnTo>
                  <a:lnTo>
                    <a:pt x="961" y="77"/>
                  </a:lnTo>
                  <a:lnTo>
                    <a:pt x="957" y="79"/>
                  </a:lnTo>
                  <a:lnTo>
                    <a:pt x="956" y="82"/>
                  </a:lnTo>
                  <a:lnTo>
                    <a:pt x="956" y="82"/>
                  </a:lnTo>
                  <a:lnTo>
                    <a:pt x="950" y="82"/>
                  </a:lnTo>
                  <a:lnTo>
                    <a:pt x="945" y="82"/>
                  </a:lnTo>
                  <a:lnTo>
                    <a:pt x="933" y="82"/>
                  </a:lnTo>
                  <a:lnTo>
                    <a:pt x="928" y="84"/>
                  </a:lnTo>
                  <a:lnTo>
                    <a:pt x="925" y="82"/>
                  </a:lnTo>
                  <a:lnTo>
                    <a:pt x="921" y="80"/>
                  </a:lnTo>
                  <a:lnTo>
                    <a:pt x="921" y="75"/>
                  </a:lnTo>
                  <a:lnTo>
                    <a:pt x="921" y="75"/>
                  </a:lnTo>
                  <a:lnTo>
                    <a:pt x="911" y="80"/>
                  </a:lnTo>
                  <a:lnTo>
                    <a:pt x="904" y="85"/>
                  </a:lnTo>
                  <a:lnTo>
                    <a:pt x="894" y="89"/>
                  </a:lnTo>
                  <a:lnTo>
                    <a:pt x="887" y="89"/>
                  </a:lnTo>
                  <a:lnTo>
                    <a:pt x="880" y="89"/>
                  </a:lnTo>
                  <a:lnTo>
                    <a:pt x="880" y="89"/>
                  </a:lnTo>
                  <a:lnTo>
                    <a:pt x="877" y="90"/>
                  </a:lnTo>
                  <a:lnTo>
                    <a:pt x="877" y="90"/>
                  </a:lnTo>
                  <a:lnTo>
                    <a:pt x="875" y="90"/>
                  </a:lnTo>
                  <a:lnTo>
                    <a:pt x="875" y="90"/>
                  </a:lnTo>
                  <a:lnTo>
                    <a:pt x="874" y="92"/>
                  </a:lnTo>
                  <a:lnTo>
                    <a:pt x="874" y="92"/>
                  </a:lnTo>
                  <a:lnTo>
                    <a:pt x="872" y="94"/>
                  </a:lnTo>
                  <a:lnTo>
                    <a:pt x="872" y="94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70" y="96"/>
                  </a:lnTo>
                  <a:lnTo>
                    <a:pt x="869" y="97"/>
                  </a:lnTo>
                  <a:lnTo>
                    <a:pt x="869" y="97"/>
                  </a:lnTo>
                  <a:lnTo>
                    <a:pt x="867" y="99"/>
                  </a:lnTo>
                  <a:lnTo>
                    <a:pt x="867" y="99"/>
                  </a:lnTo>
                  <a:lnTo>
                    <a:pt x="867" y="101"/>
                  </a:lnTo>
                  <a:lnTo>
                    <a:pt x="867" y="101"/>
                  </a:lnTo>
                  <a:lnTo>
                    <a:pt x="865" y="102"/>
                  </a:lnTo>
                  <a:lnTo>
                    <a:pt x="865" y="102"/>
                  </a:lnTo>
                  <a:lnTo>
                    <a:pt x="865" y="106"/>
                  </a:lnTo>
                  <a:lnTo>
                    <a:pt x="865" y="106"/>
                  </a:lnTo>
                  <a:lnTo>
                    <a:pt x="863" y="106"/>
                  </a:lnTo>
                  <a:lnTo>
                    <a:pt x="863" y="106"/>
                  </a:lnTo>
                  <a:lnTo>
                    <a:pt x="863" y="109"/>
                  </a:lnTo>
                  <a:lnTo>
                    <a:pt x="863" y="109"/>
                  </a:lnTo>
                  <a:lnTo>
                    <a:pt x="863" y="111"/>
                  </a:lnTo>
                  <a:lnTo>
                    <a:pt x="863" y="111"/>
                  </a:lnTo>
                  <a:lnTo>
                    <a:pt x="862" y="114"/>
                  </a:lnTo>
                  <a:lnTo>
                    <a:pt x="862" y="114"/>
                  </a:lnTo>
                  <a:lnTo>
                    <a:pt x="860" y="118"/>
                  </a:lnTo>
                  <a:lnTo>
                    <a:pt x="860" y="118"/>
                  </a:lnTo>
                  <a:lnTo>
                    <a:pt x="860" y="119"/>
                  </a:lnTo>
                  <a:lnTo>
                    <a:pt x="860" y="119"/>
                  </a:lnTo>
                  <a:lnTo>
                    <a:pt x="860" y="123"/>
                  </a:lnTo>
                  <a:lnTo>
                    <a:pt x="860" y="123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858" y="126"/>
                  </a:lnTo>
                  <a:lnTo>
                    <a:pt x="858" y="126"/>
                  </a:lnTo>
                  <a:lnTo>
                    <a:pt x="858" y="128"/>
                  </a:lnTo>
                  <a:lnTo>
                    <a:pt x="858" y="128"/>
                  </a:lnTo>
                  <a:lnTo>
                    <a:pt x="857" y="130"/>
                  </a:lnTo>
                  <a:lnTo>
                    <a:pt x="857" y="130"/>
                  </a:lnTo>
                  <a:lnTo>
                    <a:pt x="857" y="131"/>
                  </a:lnTo>
                  <a:lnTo>
                    <a:pt x="857" y="131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5" y="135"/>
                  </a:lnTo>
                  <a:lnTo>
                    <a:pt x="853" y="138"/>
                  </a:lnTo>
                  <a:lnTo>
                    <a:pt x="853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1" y="138"/>
                  </a:lnTo>
                  <a:lnTo>
                    <a:pt x="850" y="140"/>
                  </a:lnTo>
                  <a:lnTo>
                    <a:pt x="850" y="140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50" y="142"/>
                  </a:lnTo>
                  <a:lnTo>
                    <a:pt x="846" y="145"/>
                  </a:lnTo>
                  <a:lnTo>
                    <a:pt x="846" y="145"/>
                  </a:lnTo>
                  <a:lnTo>
                    <a:pt x="845" y="147"/>
                  </a:lnTo>
                  <a:lnTo>
                    <a:pt x="845" y="147"/>
                  </a:lnTo>
                  <a:lnTo>
                    <a:pt x="843" y="150"/>
                  </a:lnTo>
                  <a:lnTo>
                    <a:pt x="843" y="150"/>
                  </a:lnTo>
                  <a:lnTo>
                    <a:pt x="833" y="166"/>
                  </a:lnTo>
                  <a:lnTo>
                    <a:pt x="829" y="172"/>
                  </a:lnTo>
                  <a:lnTo>
                    <a:pt x="831" y="181"/>
                  </a:lnTo>
                  <a:lnTo>
                    <a:pt x="831" y="181"/>
                  </a:lnTo>
                  <a:lnTo>
                    <a:pt x="829" y="183"/>
                  </a:lnTo>
                  <a:lnTo>
                    <a:pt x="829" y="183"/>
                  </a:lnTo>
                  <a:lnTo>
                    <a:pt x="829" y="184"/>
                  </a:lnTo>
                  <a:lnTo>
                    <a:pt x="829" y="184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9" y="186"/>
                  </a:lnTo>
                  <a:lnTo>
                    <a:pt x="828" y="189"/>
                  </a:lnTo>
                  <a:lnTo>
                    <a:pt x="828" y="189"/>
                  </a:lnTo>
                  <a:lnTo>
                    <a:pt x="828" y="191"/>
                  </a:lnTo>
                  <a:lnTo>
                    <a:pt x="828" y="191"/>
                  </a:lnTo>
                  <a:lnTo>
                    <a:pt x="826" y="193"/>
                  </a:lnTo>
                  <a:lnTo>
                    <a:pt x="826" y="193"/>
                  </a:lnTo>
                  <a:lnTo>
                    <a:pt x="826" y="195"/>
                  </a:lnTo>
                  <a:lnTo>
                    <a:pt x="826" y="195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22" y="196"/>
                  </a:lnTo>
                  <a:lnTo>
                    <a:pt x="819" y="198"/>
                  </a:lnTo>
                  <a:lnTo>
                    <a:pt x="819" y="198"/>
                  </a:lnTo>
                  <a:lnTo>
                    <a:pt x="819" y="208"/>
                  </a:lnTo>
                  <a:lnTo>
                    <a:pt x="819" y="219"/>
                  </a:lnTo>
                  <a:lnTo>
                    <a:pt x="816" y="225"/>
                  </a:lnTo>
                  <a:lnTo>
                    <a:pt x="812" y="232"/>
                  </a:lnTo>
                  <a:lnTo>
                    <a:pt x="812" y="232"/>
                  </a:lnTo>
                  <a:lnTo>
                    <a:pt x="812" y="260"/>
                  </a:lnTo>
                  <a:lnTo>
                    <a:pt x="812" y="285"/>
                  </a:lnTo>
                  <a:lnTo>
                    <a:pt x="811" y="311"/>
                  </a:lnTo>
                  <a:lnTo>
                    <a:pt x="809" y="323"/>
                  </a:lnTo>
                  <a:lnTo>
                    <a:pt x="805" y="335"/>
                  </a:lnTo>
                  <a:lnTo>
                    <a:pt x="805" y="335"/>
                  </a:lnTo>
                  <a:lnTo>
                    <a:pt x="805" y="341"/>
                  </a:lnTo>
                  <a:lnTo>
                    <a:pt x="807" y="347"/>
                  </a:lnTo>
                  <a:lnTo>
                    <a:pt x="811" y="350"/>
                  </a:lnTo>
                  <a:lnTo>
                    <a:pt x="812" y="355"/>
                  </a:lnTo>
                  <a:lnTo>
                    <a:pt x="812" y="355"/>
                  </a:lnTo>
                  <a:lnTo>
                    <a:pt x="814" y="372"/>
                  </a:lnTo>
                  <a:lnTo>
                    <a:pt x="812" y="391"/>
                  </a:lnTo>
                  <a:lnTo>
                    <a:pt x="812" y="411"/>
                  </a:lnTo>
                  <a:lnTo>
                    <a:pt x="812" y="430"/>
                  </a:lnTo>
                  <a:lnTo>
                    <a:pt x="812" y="430"/>
                  </a:lnTo>
                  <a:lnTo>
                    <a:pt x="814" y="442"/>
                  </a:lnTo>
                  <a:lnTo>
                    <a:pt x="817" y="454"/>
                  </a:lnTo>
                  <a:lnTo>
                    <a:pt x="821" y="466"/>
                  </a:lnTo>
                  <a:lnTo>
                    <a:pt x="821" y="473"/>
                  </a:lnTo>
                  <a:lnTo>
                    <a:pt x="819" y="478"/>
                  </a:lnTo>
                  <a:lnTo>
                    <a:pt x="819" y="478"/>
                  </a:lnTo>
                  <a:lnTo>
                    <a:pt x="824" y="490"/>
                  </a:lnTo>
                  <a:lnTo>
                    <a:pt x="831" y="500"/>
                  </a:lnTo>
                  <a:lnTo>
                    <a:pt x="833" y="515"/>
                  </a:lnTo>
                  <a:lnTo>
                    <a:pt x="833" y="524"/>
                  </a:lnTo>
                  <a:lnTo>
                    <a:pt x="833" y="532"/>
                  </a:lnTo>
                  <a:lnTo>
                    <a:pt x="833" y="532"/>
                  </a:lnTo>
                  <a:lnTo>
                    <a:pt x="833" y="537"/>
                  </a:lnTo>
                  <a:lnTo>
                    <a:pt x="833" y="543"/>
                  </a:lnTo>
                  <a:lnTo>
                    <a:pt x="829" y="544"/>
                  </a:lnTo>
                  <a:lnTo>
                    <a:pt x="826" y="546"/>
                  </a:lnTo>
                  <a:lnTo>
                    <a:pt x="819" y="549"/>
                  </a:lnTo>
                  <a:lnTo>
                    <a:pt x="816" y="551"/>
                  </a:lnTo>
                  <a:lnTo>
                    <a:pt x="812" y="553"/>
                  </a:lnTo>
                  <a:lnTo>
                    <a:pt x="812" y="553"/>
                  </a:lnTo>
                  <a:lnTo>
                    <a:pt x="809" y="566"/>
                  </a:lnTo>
                  <a:lnTo>
                    <a:pt x="804" y="578"/>
                  </a:lnTo>
                  <a:lnTo>
                    <a:pt x="795" y="587"/>
                  </a:lnTo>
                  <a:lnTo>
                    <a:pt x="785" y="594"/>
                  </a:lnTo>
                  <a:lnTo>
                    <a:pt x="785" y="594"/>
                  </a:lnTo>
                  <a:lnTo>
                    <a:pt x="785" y="601"/>
                  </a:lnTo>
                  <a:lnTo>
                    <a:pt x="783" y="607"/>
                  </a:lnTo>
                  <a:lnTo>
                    <a:pt x="776" y="616"/>
                  </a:lnTo>
                  <a:lnTo>
                    <a:pt x="770" y="624"/>
                  </a:lnTo>
                  <a:lnTo>
                    <a:pt x="765" y="635"/>
                  </a:lnTo>
                  <a:lnTo>
                    <a:pt x="765" y="717"/>
                  </a:lnTo>
                  <a:lnTo>
                    <a:pt x="765" y="717"/>
                  </a:lnTo>
                  <a:lnTo>
                    <a:pt x="744" y="730"/>
                  </a:lnTo>
                  <a:lnTo>
                    <a:pt x="724" y="744"/>
                  </a:lnTo>
                  <a:lnTo>
                    <a:pt x="724" y="744"/>
                  </a:lnTo>
                  <a:lnTo>
                    <a:pt x="717" y="746"/>
                  </a:lnTo>
                  <a:lnTo>
                    <a:pt x="712" y="744"/>
                  </a:lnTo>
                  <a:lnTo>
                    <a:pt x="703" y="740"/>
                  </a:lnTo>
                  <a:lnTo>
                    <a:pt x="695" y="737"/>
                  </a:lnTo>
                  <a:lnTo>
                    <a:pt x="689" y="735"/>
                  </a:lnTo>
                  <a:lnTo>
                    <a:pt x="683" y="737"/>
                  </a:lnTo>
                  <a:lnTo>
                    <a:pt x="683" y="737"/>
                  </a:lnTo>
                  <a:lnTo>
                    <a:pt x="681" y="730"/>
                  </a:lnTo>
                  <a:lnTo>
                    <a:pt x="676" y="727"/>
                  </a:lnTo>
                  <a:lnTo>
                    <a:pt x="672" y="722"/>
                  </a:lnTo>
                  <a:lnTo>
                    <a:pt x="666" y="720"/>
                  </a:lnTo>
                  <a:lnTo>
                    <a:pt x="655" y="713"/>
                  </a:lnTo>
                  <a:lnTo>
                    <a:pt x="652" y="708"/>
                  </a:lnTo>
                  <a:lnTo>
                    <a:pt x="649" y="703"/>
                  </a:lnTo>
                  <a:lnTo>
                    <a:pt x="649" y="703"/>
                  </a:lnTo>
                  <a:lnTo>
                    <a:pt x="645" y="703"/>
                  </a:lnTo>
                  <a:lnTo>
                    <a:pt x="642" y="703"/>
                  </a:lnTo>
                  <a:lnTo>
                    <a:pt x="637" y="703"/>
                  </a:lnTo>
                  <a:lnTo>
                    <a:pt x="635" y="703"/>
                  </a:lnTo>
                  <a:lnTo>
                    <a:pt x="635" y="703"/>
                  </a:lnTo>
                  <a:lnTo>
                    <a:pt x="635" y="699"/>
                  </a:lnTo>
                  <a:lnTo>
                    <a:pt x="635" y="696"/>
                  </a:lnTo>
                  <a:lnTo>
                    <a:pt x="635" y="696"/>
                  </a:lnTo>
                  <a:lnTo>
                    <a:pt x="632" y="696"/>
                  </a:lnTo>
                  <a:lnTo>
                    <a:pt x="628" y="696"/>
                  </a:lnTo>
                  <a:lnTo>
                    <a:pt x="625" y="696"/>
                  </a:lnTo>
                  <a:lnTo>
                    <a:pt x="621" y="696"/>
                  </a:lnTo>
                  <a:lnTo>
                    <a:pt x="621" y="696"/>
                  </a:lnTo>
                  <a:lnTo>
                    <a:pt x="614" y="693"/>
                  </a:lnTo>
                  <a:lnTo>
                    <a:pt x="608" y="689"/>
                  </a:lnTo>
                  <a:lnTo>
                    <a:pt x="608" y="689"/>
                  </a:lnTo>
                  <a:lnTo>
                    <a:pt x="608" y="686"/>
                  </a:lnTo>
                  <a:lnTo>
                    <a:pt x="608" y="682"/>
                  </a:lnTo>
                  <a:lnTo>
                    <a:pt x="608" y="682"/>
                  </a:lnTo>
                  <a:lnTo>
                    <a:pt x="596" y="679"/>
                  </a:lnTo>
                  <a:lnTo>
                    <a:pt x="584" y="679"/>
                  </a:lnTo>
                  <a:lnTo>
                    <a:pt x="574" y="679"/>
                  </a:lnTo>
                  <a:lnTo>
                    <a:pt x="560" y="676"/>
                  </a:lnTo>
                  <a:lnTo>
                    <a:pt x="560" y="676"/>
                  </a:lnTo>
                  <a:lnTo>
                    <a:pt x="546" y="682"/>
                  </a:lnTo>
                  <a:lnTo>
                    <a:pt x="533" y="689"/>
                  </a:lnTo>
                  <a:lnTo>
                    <a:pt x="533" y="689"/>
                  </a:lnTo>
                  <a:lnTo>
                    <a:pt x="533" y="701"/>
                  </a:lnTo>
                  <a:lnTo>
                    <a:pt x="533" y="713"/>
                  </a:lnTo>
                  <a:lnTo>
                    <a:pt x="531" y="723"/>
                  </a:lnTo>
                  <a:lnTo>
                    <a:pt x="526" y="730"/>
                  </a:lnTo>
                  <a:lnTo>
                    <a:pt x="526" y="730"/>
                  </a:lnTo>
                  <a:lnTo>
                    <a:pt x="522" y="734"/>
                  </a:lnTo>
                  <a:lnTo>
                    <a:pt x="517" y="735"/>
                  </a:lnTo>
                  <a:lnTo>
                    <a:pt x="505" y="737"/>
                  </a:lnTo>
                  <a:lnTo>
                    <a:pt x="493" y="739"/>
                  </a:lnTo>
                  <a:lnTo>
                    <a:pt x="488" y="740"/>
                  </a:lnTo>
                  <a:lnTo>
                    <a:pt x="485" y="744"/>
                  </a:lnTo>
                  <a:lnTo>
                    <a:pt x="485" y="744"/>
                  </a:lnTo>
                  <a:lnTo>
                    <a:pt x="481" y="747"/>
                  </a:lnTo>
                  <a:lnTo>
                    <a:pt x="476" y="749"/>
                  </a:lnTo>
                  <a:lnTo>
                    <a:pt x="464" y="751"/>
                  </a:lnTo>
                  <a:lnTo>
                    <a:pt x="452" y="752"/>
                  </a:lnTo>
                  <a:lnTo>
                    <a:pt x="447" y="754"/>
                  </a:lnTo>
                  <a:lnTo>
                    <a:pt x="444" y="758"/>
                  </a:lnTo>
                  <a:lnTo>
                    <a:pt x="444" y="758"/>
                  </a:lnTo>
                  <a:lnTo>
                    <a:pt x="422" y="758"/>
                  </a:lnTo>
                  <a:lnTo>
                    <a:pt x="403" y="756"/>
                  </a:lnTo>
                  <a:lnTo>
                    <a:pt x="384" y="752"/>
                  </a:lnTo>
                  <a:lnTo>
                    <a:pt x="367" y="749"/>
                  </a:lnTo>
                  <a:lnTo>
                    <a:pt x="333" y="740"/>
                  </a:lnTo>
                  <a:lnTo>
                    <a:pt x="314" y="737"/>
                  </a:lnTo>
                  <a:lnTo>
                    <a:pt x="294" y="737"/>
                  </a:lnTo>
                  <a:lnTo>
                    <a:pt x="294" y="737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2" y="734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90" y="730"/>
                  </a:lnTo>
                  <a:lnTo>
                    <a:pt x="290" y="730"/>
                  </a:lnTo>
                  <a:lnTo>
                    <a:pt x="289" y="730"/>
                  </a:lnTo>
                  <a:lnTo>
                    <a:pt x="289" y="730"/>
                  </a:lnTo>
                  <a:lnTo>
                    <a:pt x="289" y="729"/>
                  </a:lnTo>
                  <a:lnTo>
                    <a:pt x="289" y="729"/>
                  </a:lnTo>
                  <a:lnTo>
                    <a:pt x="287" y="727"/>
                  </a:lnTo>
                  <a:lnTo>
                    <a:pt x="287" y="727"/>
                  </a:lnTo>
                  <a:lnTo>
                    <a:pt x="285" y="725"/>
                  </a:lnTo>
                  <a:lnTo>
                    <a:pt x="285" y="725"/>
                  </a:lnTo>
                  <a:lnTo>
                    <a:pt x="283" y="725"/>
                  </a:lnTo>
                  <a:lnTo>
                    <a:pt x="283" y="725"/>
                  </a:lnTo>
                  <a:lnTo>
                    <a:pt x="283" y="723"/>
                  </a:lnTo>
                  <a:lnTo>
                    <a:pt x="283" y="723"/>
                  </a:lnTo>
                  <a:lnTo>
                    <a:pt x="282" y="722"/>
                  </a:lnTo>
                  <a:lnTo>
                    <a:pt x="282" y="722"/>
                  </a:lnTo>
                  <a:lnTo>
                    <a:pt x="282" y="720"/>
                  </a:lnTo>
                  <a:lnTo>
                    <a:pt x="282" y="720"/>
                  </a:lnTo>
                  <a:lnTo>
                    <a:pt x="280" y="718"/>
                  </a:lnTo>
                  <a:lnTo>
                    <a:pt x="280" y="718"/>
                  </a:lnTo>
                  <a:lnTo>
                    <a:pt x="280" y="717"/>
                  </a:lnTo>
                  <a:lnTo>
                    <a:pt x="280" y="717"/>
                  </a:lnTo>
                  <a:lnTo>
                    <a:pt x="277" y="713"/>
                  </a:lnTo>
                  <a:lnTo>
                    <a:pt x="275" y="710"/>
                  </a:lnTo>
                  <a:lnTo>
                    <a:pt x="275" y="701"/>
                  </a:lnTo>
                  <a:lnTo>
                    <a:pt x="273" y="693"/>
                  </a:lnTo>
                  <a:lnTo>
                    <a:pt x="271" y="689"/>
                  </a:lnTo>
                  <a:lnTo>
                    <a:pt x="266" y="686"/>
                  </a:lnTo>
                  <a:lnTo>
                    <a:pt x="266" y="686"/>
                  </a:lnTo>
                  <a:lnTo>
                    <a:pt x="266" y="682"/>
                  </a:lnTo>
                  <a:lnTo>
                    <a:pt x="266" y="682"/>
                  </a:lnTo>
                  <a:lnTo>
                    <a:pt x="263" y="679"/>
                  </a:lnTo>
                  <a:lnTo>
                    <a:pt x="263" y="679"/>
                  </a:lnTo>
                  <a:lnTo>
                    <a:pt x="261" y="677"/>
                  </a:lnTo>
                  <a:lnTo>
                    <a:pt x="261" y="677"/>
                  </a:lnTo>
                  <a:lnTo>
                    <a:pt x="258" y="674"/>
                  </a:lnTo>
                  <a:lnTo>
                    <a:pt x="258" y="669"/>
                  </a:lnTo>
                  <a:lnTo>
                    <a:pt x="260" y="659"/>
                  </a:lnTo>
                  <a:lnTo>
                    <a:pt x="261" y="653"/>
                  </a:lnTo>
                  <a:lnTo>
                    <a:pt x="261" y="648"/>
                  </a:lnTo>
                  <a:lnTo>
                    <a:pt x="258" y="645"/>
                  </a:lnTo>
                  <a:lnTo>
                    <a:pt x="251" y="641"/>
                  </a:lnTo>
                  <a:lnTo>
                    <a:pt x="251" y="641"/>
                  </a:lnTo>
                  <a:lnTo>
                    <a:pt x="249" y="640"/>
                  </a:lnTo>
                  <a:lnTo>
                    <a:pt x="249" y="640"/>
                  </a:lnTo>
                  <a:lnTo>
                    <a:pt x="248" y="636"/>
                  </a:lnTo>
                  <a:lnTo>
                    <a:pt x="248" y="636"/>
                  </a:lnTo>
                  <a:lnTo>
                    <a:pt x="246" y="635"/>
                  </a:lnTo>
                  <a:lnTo>
                    <a:pt x="246" y="635"/>
                  </a:lnTo>
                  <a:lnTo>
                    <a:pt x="237" y="619"/>
                  </a:lnTo>
                  <a:lnTo>
                    <a:pt x="231" y="611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4" y="604"/>
                  </a:lnTo>
                  <a:lnTo>
                    <a:pt x="222" y="602"/>
                  </a:lnTo>
                  <a:lnTo>
                    <a:pt x="222" y="602"/>
                  </a:lnTo>
                  <a:lnTo>
                    <a:pt x="222" y="601"/>
                  </a:lnTo>
                  <a:lnTo>
                    <a:pt x="222" y="601"/>
                  </a:lnTo>
                  <a:lnTo>
                    <a:pt x="220" y="601"/>
                  </a:lnTo>
                  <a:lnTo>
                    <a:pt x="220" y="601"/>
                  </a:lnTo>
                  <a:lnTo>
                    <a:pt x="219" y="601"/>
                  </a:lnTo>
                  <a:lnTo>
                    <a:pt x="219" y="601"/>
                  </a:lnTo>
                  <a:lnTo>
                    <a:pt x="214" y="592"/>
                  </a:lnTo>
                  <a:lnTo>
                    <a:pt x="212" y="587"/>
                  </a:lnTo>
                  <a:lnTo>
                    <a:pt x="212" y="580"/>
                  </a:lnTo>
                  <a:lnTo>
                    <a:pt x="212" y="580"/>
                  </a:lnTo>
                  <a:lnTo>
                    <a:pt x="200" y="572"/>
                  </a:lnTo>
                  <a:lnTo>
                    <a:pt x="190" y="563"/>
                  </a:lnTo>
                  <a:lnTo>
                    <a:pt x="171" y="543"/>
                  </a:lnTo>
                  <a:lnTo>
                    <a:pt x="162" y="532"/>
                  </a:lnTo>
                  <a:lnTo>
                    <a:pt x="150" y="524"/>
                  </a:lnTo>
                  <a:lnTo>
                    <a:pt x="139" y="517"/>
                  </a:lnTo>
                  <a:lnTo>
                    <a:pt x="123" y="512"/>
                  </a:lnTo>
                  <a:lnTo>
                    <a:pt x="123" y="512"/>
                  </a:lnTo>
                  <a:lnTo>
                    <a:pt x="116" y="512"/>
                  </a:lnTo>
                  <a:lnTo>
                    <a:pt x="110" y="512"/>
                  </a:lnTo>
                  <a:lnTo>
                    <a:pt x="103" y="512"/>
                  </a:lnTo>
                  <a:lnTo>
                    <a:pt x="96" y="512"/>
                  </a:lnTo>
                  <a:lnTo>
                    <a:pt x="96" y="512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89" y="519"/>
                  </a:lnTo>
                  <a:lnTo>
                    <a:pt x="82" y="519"/>
                  </a:lnTo>
                  <a:lnTo>
                    <a:pt x="82" y="519"/>
                  </a:lnTo>
                  <a:lnTo>
                    <a:pt x="79" y="519"/>
                  </a:lnTo>
                  <a:lnTo>
                    <a:pt x="75" y="520"/>
                  </a:lnTo>
                  <a:lnTo>
                    <a:pt x="72" y="526"/>
                  </a:lnTo>
                  <a:lnTo>
                    <a:pt x="67" y="529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5" y="549"/>
                  </a:lnTo>
                  <a:lnTo>
                    <a:pt x="72" y="566"/>
                  </a:lnTo>
                  <a:lnTo>
                    <a:pt x="77" y="584"/>
                  </a:lnTo>
                  <a:lnTo>
                    <a:pt x="82" y="601"/>
                  </a:lnTo>
                  <a:lnTo>
                    <a:pt x="82" y="601"/>
                  </a:lnTo>
                  <a:lnTo>
                    <a:pt x="77" y="604"/>
                  </a:lnTo>
                  <a:lnTo>
                    <a:pt x="74" y="607"/>
                  </a:lnTo>
                  <a:lnTo>
                    <a:pt x="70" y="619"/>
                  </a:lnTo>
                  <a:lnTo>
                    <a:pt x="67" y="624"/>
                  </a:lnTo>
                  <a:lnTo>
                    <a:pt x="65" y="630"/>
                  </a:lnTo>
                  <a:lnTo>
                    <a:pt x="60" y="633"/>
                  </a:lnTo>
                  <a:lnTo>
                    <a:pt x="55" y="635"/>
                  </a:lnTo>
                  <a:lnTo>
                    <a:pt x="55" y="635"/>
                  </a:lnTo>
                  <a:lnTo>
                    <a:pt x="46" y="635"/>
                  </a:lnTo>
                  <a:lnTo>
                    <a:pt x="41" y="631"/>
                  </a:lnTo>
                  <a:lnTo>
                    <a:pt x="34" y="630"/>
                  </a:lnTo>
                  <a:lnTo>
                    <a:pt x="28" y="628"/>
                  </a:lnTo>
                  <a:lnTo>
                    <a:pt x="28" y="628"/>
                  </a:lnTo>
                  <a:lnTo>
                    <a:pt x="21" y="630"/>
                  </a:lnTo>
                  <a:lnTo>
                    <a:pt x="16" y="633"/>
                  </a:lnTo>
                  <a:lnTo>
                    <a:pt x="9" y="635"/>
                  </a:lnTo>
                  <a:lnTo>
                    <a:pt x="0" y="635"/>
                  </a:lnTo>
                  <a:lnTo>
                    <a:pt x="0" y="635"/>
                  </a:lnTo>
                  <a:lnTo>
                    <a:pt x="2" y="650"/>
                  </a:lnTo>
                  <a:lnTo>
                    <a:pt x="6" y="664"/>
                  </a:lnTo>
                  <a:lnTo>
                    <a:pt x="7" y="677"/>
                  </a:lnTo>
                  <a:lnTo>
                    <a:pt x="9" y="686"/>
                  </a:lnTo>
                  <a:lnTo>
                    <a:pt x="7" y="696"/>
                  </a:lnTo>
                  <a:lnTo>
                    <a:pt x="7" y="696"/>
                  </a:lnTo>
                  <a:lnTo>
                    <a:pt x="14" y="696"/>
                  </a:lnTo>
                  <a:lnTo>
                    <a:pt x="14" y="69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28" y="699"/>
                  </a:lnTo>
                  <a:lnTo>
                    <a:pt x="28" y="699"/>
                  </a:lnTo>
                  <a:lnTo>
                    <a:pt x="29" y="699"/>
                  </a:lnTo>
                  <a:lnTo>
                    <a:pt x="29" y="699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34" y="703"/>
                  </a:lnTo>
                  <a:lnTo>
                    <a:pt x="40" y="705"/>
                  </a:lnTo>
                  <a:lnTo>
                    <a:pt x="40" y="705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0" y="711"/>
                  </a:lnTo>
                  <a:lnTo>
                    <a:pt x="55" y="715"/>
                  </a:lnTo>
                  <a:lnTo>
                    <a:pt x="55" y="715"/>
                  </a:lnTo>
                  <a:lnTo>
                    <a:pt x="58" y="715"/>
                  </a:lnTo>
                  <a:lnTo>
                    <a:pt x="58" y="715"/>
                  </a:lnTo>
                  <a:lnTo>
                    <a:pt x="67" y="717"/>
                  </a:lnTo>
                  <a:lnTo>
                    <a:pt x="67" y="717"/>
                  </a:lnTo>
                  <a:lnTo>
                    <a:pt x="75" y="717"/>
                  </a:lnTo>
                  <a:lnTo>
                    <a:pt x="75" y="717"/>
                  </a:lnTo>
                  <a:lnTo>
                    <a:pt x="77" y="720"/>
                  </a:lnTo>
                  <a:lnTo>
                    <a:pt x="77" y="720"/>
                  </a:lnTo>
                  <a:lnTo>
                    <a:pt x="82" y="725"/>
                  </a:lnTo>
                  <a:lnTo>
                    <a:pt x="87" y="729"/>
                  </a:lnTo>
                  <a:lnTo>
                    <a:pt x="87" y="729"/>
                  </a:lnTo>
                  <a:lnTo>
                    <a:pt x="89" y="730"/>
                  </a:lnTo>
                  <a:lnTo>
                    <a:pt x="89" y="730"/>
                  </a:lnTo>
                  <a:lnTo>
                    <a:pt x="91" y="734"/>
                  </a:lnTo>
                  <a:lnTo>
                    <a:pt x="91" y="734"/>
                  </a:lnTo>
                  <a:lnTo>
                    <a:pt x="94" y="735"/>
                  </a:lnTo>
                  <a:lnTo>
                    <a:pt x="94" y="735"/>
                  </a:lnTo>
                  <a:lnTo>
                    <a:pt x="99" y="739"/>
                  </a:lnTo>
                  <a:lnTo>
                    <a:pt x="103" y="744"/>
                  </a:lnTo>
                  <a:lnTo>
                    <a:pt x="103" y="744"/>
                  </a:lnTo>
                  <a:lnTo>
                    <a:pt x="108" y="751"/>
                  </a:lnTo>
                  <a:lnTo>
                    <a:pt x="115" y="758"/>
                  </a:lnTo>
                  <a:lnTo>
                    <a:pt x="115" y="758"/>
                  </a:lnTo>
                  <a:lnTo>
                    <a:pt x="116" y="759"/>
                  </a:lnTo>
                  <a:lnTo>
                    <a:pt x="116" y="759"/>
                  </a:lnTo>
                  <a:lnTo>
                    <a:pt x="121" y="763"/>
                  </a:lnTo>
                  <a:lnTo>
                    <a:pt x="121" y="763"/>
                  </a:lnTo>
                  <a:lnTo>
                    <a:pt x="125" y="763"/>
                  </a:lnTo>
                  <a:lnTo>
                    <a:pt x="125" y="763"/>
                  </a:lnTo>
                  <a:lnTo>
                    <a:pt x="130" y="763"/>
                  </a:lnTo>
                  <a:lnTo>
                    <a:pt x="130" y="763"/>
                  </a:lnTo>
                  <a:lnTo>
                    <a:pt x="135" y="764"/>
                  </a:lnTo>
                  <a:lnTo>
                    <a:pt x="135" y="764"/>
                  </a:lnTo>
                  <a:lnTo>
                    <a:pt x="140" y="764"/>
                  </a:lnTo>
                  <a:lnTo>
                    <a:pt x="144" y="764"/>
                  </a:lnTo>
                  <a:lnTo>
                    <a:pt x="144" y="764"/>
                  </a:lnTo>
                  <a:lnTo>
                    <a:pt x="147" y="771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7" y="781"/>
                  </a:lnTo>
                  <a:lnTo>
                    <a:pt x="157" y="781"/>
                  </a:lnTo>
                  <a:lnTo>
                    <a:pt x="164" y="785"/>
                  </a:lnTo>
                  <a:lnTo>
                    <a:pt x="164" y="785"/>
                  </a:lnTo>
                  <a:lnTo>
                    <a:pt x="164" y="790"/>
                  </a:lnTo>
                  <a:lnTo>
                    <a:pt x="167" y="793"/>
                  </a:lnTo>
                  <a:lnTo>
                    <a:pt x="171" y="795"/>
                  </a:lnTo>
                  <a:lnTo>
                    <a:pt x="176" y="797"/>
                  </a:lnTo>
                  <a:lnTo>
                    <a:pt x="179" y="799"/>
                  </a:lnTo>
                  <a:lnTo>
                    <a:pt x="183" y="802"/>
                  </a:lnTo>
                  <a:lnTo>
                    <a:pt x="185" y="805"/>
                  </a:lnTo>
                  <a:lnTo>
                    <a:pt x="185" y="812"/>
                  </a:lnTo>
                  <a:lnTo>
                    <a:pt x="185" y="812"/>
                  </a:lnTo>
                  <a:lnTo>
                    <a:pt x="198" y="822"/>
                  </a:lnTo>
                  <a:lnTo>
                    <a:pt x="210" y="834"/>
                  </a:lnTo>
                  <a:lnTo>
                    <a:pt x="222" y="846"/>
                  </a:lnTo>
                  <a:lnTo>
                    <a:pt x="232" y="860"/>
                  </a:lnTo>
                  <a:lnTo>
                    <a:pt x="232" y="860"/>
                  </a:lnTo>
                  <a:lnTo>
                    <a:pt x="237" y="860"/>
                  </a:lnTo>
                  <a:lnTo>
                    <a:pt x="244" y="860"/>
                  </a:lnTo>
                  <a:lnTo>
                    <a:pt x="256" y="860"/>
                  </a:lnTo>
                  <a:lnTo>
                    <a:pt x="261" y="860"/>
                  </a:lnTo>
                  <a:lnTo>
                    <a:pt x="266" y="862"/>
                  </a:lnTo>
                  <a:lnTo>
                    <a:pt x="268" y="867"/>
                  </a:lnTo>
                  <a:lnTo>
                    <a:pt x="266" y="874"/>
                  </a:lnTo>
                  <a:lnTo>
                    <a:pt x="266" y="874"/>
                  </a:lnTo>
                  <a:lnTo>
                    <a:pt x="273" y="872"/>
                  </a:lnTo>
                  <a:lnTo>
                    <a:pt x="280" y="870"/>
                  </a:lnTo>
                  <a:lnTo>
                    <a:pt x="290" y="872"/>
                  </a:lnTo>
                  <a:lnTo>
                    <a:pt x="302" y="874"/>
                  </a:lnTo>
                  <a:lnTo>
                    <a:pt x="311" y="874"/>
                  </a:lnTo>
                  <a:lnTo>
                    <a:pt x="321" y="874"/>
                  </a:lnTo>
                  <a:lnTo>
                    <a:pt x="321" y="874"/>
                  </a:lnTo>
                  <a:lnTo>
                    <a:pt x="324" y="877"/>
                  </a:lnTo>
                  <a:lnTo>
                    <a:pt x="328" y="880"/>
                  </a:lnTo>
                  <a:lnTo>
                    <a:pt x="336" y="886"/>
                  </a:lnTo>
                  <a:lnTo>
                    <a:pt x="347" y="889"/>
                  </a:lnTo>
                  <a:lnTo>
                    <a:pt x="355" y="894"/>
                  </a:lnTo>
                  <a:lnTo>
                    <a:pt x="355" y="894"/>
                  </a:lnTo>
                  <a:lnTo>
                    <a:pt x="355" y="897"/>
                  </a:lnTo>
                  <a:lnTo>
                    <a:pt x="357" y="899"/>
                  </a:lnTo>
                  <a:lnTo>
                    <a:pt x="362" y="901"/>
                  </a:lnTo>
                  <a:lnTo>
                    <a:pt x="365" y="904"/>
                  </a:lnTo>
                  <a:lnTo>
                    <a:pt x="367" y="906"/>
                  </a:lnTo>
                  <a:lnTo>
                    <a:pt x="369" y="908"/>
                  </a:lnTo>
                  <a:lnTo>
                    <a:pt x="369" y="908"/>
                  </a:lnTo>
                  <a:lnTo>
                    <a:pt x="376" y="908"/>
                  </a:lnTo>
                  <a:lnTo>
                    <a:pt x="381" y="909"/>
                  </a:lnTo>
                  <a:lnTo>
                    <a:pt x="389" y="915"/>
                  </a:lnTo>
                  <a:lnTo>
                    <a:pt x="389" y="915"/>
                  </a:lnTo>
                  <a:lnTo>
                    <a:pt x="393" y="921"/>
                  </a:lnTo>
                  <a:lnTo>
                    <a:pt x="396" y="928"/>
                  </a:lnTo>
                  <a:lnTo>
                    <a:pt x="404" y="940"/>
                  </a:lnTo>
                  <a:lnTo>
                    <a:pt x="413" y="952"/>
                  </a:lnTo>
                  <a:lnTo>
                    <a:pt x="415" y="961"/>
                  </a:lnTo>
                  <a:lnTo>
                    <a:pt x="416" y="969"/>
                  </a:lnTo>
                  <a:lnTo>
                    <a:pt x="416" y="969"/>
                  </a:lnTo>
                  <a:lnTo>
                    <a:pt x="434" y="981"/>
                  </a:lnTo>
                  <a:lnTo>
                    <a:pt x="451" y="993"/>
                  </a:lnTo>
                  <a:lnTo>
                    <a:pt x="466" y="1007"/>
                  </a:lnTo>
                  <a:lnTo>
                    <a:pt x="478" y="1024"/>
                  </a:lnTo>
                  <a:lnTo>
                    <a:pt x="478" y="1024"/>
                  </a:lnTo>
                  <a:lnTo>
                    <a:pt x="478" y="1029"/>
                  </a:lnTo>
                  <a:lnTo>
                    <a:pt x="480" y="1034"/>
                  </a:lnTo>
                  <a:lnTo>
                    <a:pt x="483" y="1042"/>
                  </a:lnTo>
                  <a:lnTo>
                    <a:pt x="488" y="1049"/>
                  </a:lnTo>
                  <a:lnTo>
                    <a:pt x="492" y="1058"/>
                  </a:lnTo>
                  <a:lnTo>
                    <a:pt x="492" y="1058"/>
                  </a:lnTo>
                  <a:lnTo>
                    <a:pt x="492" y="1061"/>
                  </a:lnTo>
                  <a:lnTo>
                    <a:pt x="492" y="1061"/>
                  </a:lnTo>
                  <a:lnTo>
                    <a:pt x="490" y="1061"/>
                  </a:lnTo>
                  <a:lnTo>
                    <a:pt x="490" y="1061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90" y="1063"/>
                  </a:lnTo>
                  <a:lnTo>
                    <a:pt x="488" y="1065"/>
                  </a:lnTo>
                  <a:lnTo>
                    <a:pt x="488" y="1065"/>
                  </a:lnTo>
                  <a:lnTo>
                    <a:pt x="488" y="1066"/>
                  </a:lnTo>
                  <a:lnTo>
                    <a:pt x="488" y="1066"/>
                  </a:lnTo>
                  <a:lnTo>
                    <a:pt x="488" y="1068"/>
                  </a:lnTo>
                  <a:lnTo>
                    <a:pt x="488" y="1068"/>
                  </a:lnTo>
                  <a:lnTo>
                    <a:pt x="487" y="1078"/>
                  </a:lnTo>
                  <a:lnTo>
                    <a:pt x="487" y="1078"/>
                  </a:lnTo>
                  <a:lnTo>
                    <a:pt x="487" y="1106"/>
                  </a:lnTo>
                  <a:lnTo>
                    <a:pt x="487" y="1106"/>
                  </a:lnTo>
                  <a:lnTo>
                    <a:pt x="487" y="1109"/>
                  </a:lnTo>
                  <a:lnTo>
                    <a:pt x="487" y="1109"/>
                  </a:lnTo>
                  <a:lnTo>
                    <a:pt x="488" y="1112"/>
                  </a:lnTo>
                  <a:lnTo>
                    <a:pt x="488" y="1112"/>
                  </a:lnTo>
                  <a:lnTo>
                    <a:pt x="492" y="1114"/>
                  </a:lnTo>
                  <a:lnTo>
                    <a:pt x="492" y="1114"/>
                  </a:lnTo>
                  <a:lnTo>
                    <a:pt x="493" y="1131"/>
                  </a:lnTo>
                  <a:lnTo>
                    <a:pt x="493" y="1131"/>
                  </a:lnTo>
                  <a:lnTo>
                    <a:pt x="495" y="1134"/>
                  </a:lnTo>
                  <a:lnTo>
                    <a:pt x="495" y="1134"/>
                  </a:lnTo>
                  <a:lnTo>
                    <a:pt x="497" y="1138"/>
                  </a:lnTo>
                  <a:lnTo>
                    <a:pt x="498" y="1141"/>
                  </a:lnTo>
                  <a:lnTo>
                    <a:pt x="498" y="1141"/>
                  </a:lnTo>
                  <a:lnTo>
                    <a:pt x="498" y="1145"/>
                  </a:lnTo>
                  <a:lnTo>
                    <a:pt x="498" y="1145"/>
                  </a:lnTo>
                  <a:lnTo>
                    <a:pt x="502" y="1146"/>
                  </a:lnTo>
                  <a:lnTo>
                    <a:pt x="505" y="1146"/>
                  </a:lnTo>
                  <a:lnTo>
                    <a:pt x="505" y="1194"/>
                  </a:lnTo>
                  <a:lnTo>
                    <a:pt x="505" y="1194"/>
                  </a:lnTo>
                  <a:lnTo>
                    <a:pt x="505" y="1199"/>
                  </a:lnTo>
                  <a:lnTo>
                    <a:pt x="505" y="1199"/>
                  </a:lnTo>
                  <a:lnTo>
                    <a:pt x="505" y="1201"/>
                  </a:lnTo>
                  <a:lnTo>
                    <a:pt x="505" y="1201"/>
                  </a:lnTo>
                  <a:lnTo>
                    <a:pt x="504" y="1203"/>
                  </a:lnTo>
                  <a:lnTo>
                    <a:pt x="504" y="1203"/>
                  </a:lnTo>
                  <a:lnTo>
                    <a:pt x="504" y="1204"/>
                  </a:lnTo>
                  <a:lnTo>
                    <a:pt x="504" y="1204"/>
                  </a:lnTo>
                  <a:lnTo>
                    <a:pt x="502" y="1206"/>
                  </a:lnTo>
                  <a:lnTo>
                    <a:pt x="502" y="1206"/>
                  </a:lnTo>
                  <a:lnTo>
                    <a:pt x="502" y="1208"/>
                  </a:lnTo>
                  <a:lnTo>
                    <a:pt x="502" y="1208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500" y="1210"/>
                  </a:lnTo>
                  <a:lnTo>
                    <a:pt x="498" y="1211"/>
                  </a:lnTo>
                  <a:lnTo>
                    <a:pt x="498" y="1211"/>
                  </a:lnTo>
                  <a:lnTo>
                    <a:pt x="497" y="1211"/>
                  </a:lnTo>
                  <a:lnTo>
                    <a:pt x="497" y="1211"/>
                  </a:lnTo>
                  <a:lnTo>
                    <a:pt x="490" y="1215"/>
                  </a:lnTo>
                  <a:lnTo>
                    <a:pt x="487" y="1218"/>
                  </a:lnTo>
                  <a:lnTo>
                    <a:pt x="485" y="1223"/>
                  </a:lnTo>
                  <a:lnTo>
                    <a:pt x="485" y="1228"/>
                  </a:lnTo>
                  <a:lnTo>
                    <a:pt x="487" y="1240"/>
                  </a:lnTo>
                  <a:lnTo>
                    <a:pt x="488" y="1244"/>
                  </a:lnTo>
                  <a:lnTo>
                    <a:pt x="487" y="1247"/>
                  </a:lnTo>
                  <a:lnTo>
                    <a:pt x="487" y="1247"/>
                  </a:lnTo>
                  <a:lnTo>
                    <a:pt x="487" y="1251"/>
                  </a:lnTo>
                  <a:lnTo>
                    <a:pt x="487" y="1251"/>
                  </a:lnTo>
                  <a:lnTo>
                    <a:pt x="488" y="1254"/>
                  </a:lnTo>
                  <a:lnTo>
                    <a:pt x="490" y="1256"/>
                  </a:lnTo>
                  <a:lnTo>
                    <a:pt x="498" y="1259"/>
                  </a:lnTo>
                  <a:lnTo>
                    <a:pt x="498" y="1259"/>
                  </a:lnTo>
                  <a:lnTo>
                    <a:pt x="504" y="1262"/>
                  </a:lnTo>
                  <a:lnTo>
                    <a:pt x="505" y="1264"/>
                  </a:lnTo>
                  <a:lnTo>
                    <a:pt x="507" y="1266"/>
                  </a:lnTo>
                  <a:lnTo>
                    <a:pt x="507" y="1266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09" y="1269"/>
                  </a:lnTo>
                  <a:lnTo>
                    <a:pt x="510" y="1271"/>
                  </a:lnTo>
                  <a:lnTo>
                    <a:pt x="510" y="1271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0" y="1273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4" y="1276"/>
                  </a:lnTo>
                  <a:lnTo>
                    <a:pt x="516" y="1276"/>
                  </a:lnTo>
                  <a:lnTo>
                    <a:pt x="516" y="1276"/>
                  </a:lnTo>
                  <a:lnTo>
                    <a:pt x="517" y="1276"/>
                  </a:lnTo>
                  <a:lnTo>
                    <a:pt x="517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19" y="1276"/>
                  </a:lnTo>
                  <a:lnTo>
                    <a:pt x="521" y="1276"/>
                  </a:lnTo>
                  <a:lnTo>
                    <a:pt x="521" y="1276"/>
                  </a:lnTo>
                  <a:lnTo>
                    <a:pt x="522" y="1276"/>
                  </a:lnTo>
                  <a:lnTo>
                    <a:pt x="522" y="1276"/>
                  </a:lnTo>
                  <a:lnTo>
                    <a:pt x="526" y="1276"/>
                  </a:lnTo>
                  <a:lnTo>
                    <a:pt x="526" y="1276"/>
                  </a:lnTo>
                  <a:lnTo>
                    <a:pt x="536" y="1276"/>
                  </a:lnTo>
                  <a:lnTo>
                    <a:pt x="545" y="1278"/>
                  </a:lnTo>
                  <a:lnTo>
                    <a:pt x="550" y="1283"/>
                  </a:lnTo>
                  <a:lnTo>
                    <a:pt x="553" y="1290"/>
                  </a:lnTo>
                  <a:lnTo>
                    <a:pt x="553" y="1290"/>
                  </a:lnTo>
                  <a:lnTo>
                    <a:pt x="555" y="1297"/>
                  </a:lnTo>
                  <a:lnTo>
                    <a:pt x="560" y="1300"/>
                  </a:lnTo>
                  <a:lnTo>
                    <a:pt x="563" y="1305"/>
                  </a:lnTo>
                  <a:lnTo>
                    <a:pt x="567" y="1310"/>
                  </a:lnTo>
                  <a:lnTo>
                    <a:pt x="567" y="1310"/>
                  </a:lnTo>
                  <a:lnTo>
                    <a:pt x="565" y="1315"/>
                  </a:lnTo>
                  <a:lnTo>
                    <a:pt x="563" y="1317"/>
                  </a:lnTo>
                  <a:lnTo>
                    <a:pt x="562" y="1321"/>
                  </a:lnTo>
                  <a:lnTo>
                    <a:pt x="560" y="1324"/>
                  </a:lnTo>
                  <a:lnTo>
                    <a:pt x="560" y="1324"/>
                  </a:lnTo>
                  <a:lnTo>
                    <a:pt x="560" y="1331"/>
                  </a:lnTo>
                  <a:lnTo>
                    <a:pt x="558" y="1338"/>
                  </a:lnTo>
                  <a:lnTo>
                    <a:pt x="551" y="1346"/>
                  </a:lnTo>
                  <a:lnTo>
                    <a:pt x="548" y="1351"/>
                  </a:lnTo>
                  <a:lnTo>
                    <a:pt x="546" y="1356"/>
                  </a:lnTo>
                  <a:lnTo>
                    <a:pt x="546" y="1363"/>
                  </a:lnTo>
                  <a:lnTo>
                    <a:pt x="546" y="1372"/>
                  </a:lnTo>
                  <a:lnTo>
                    <a:pt x="546" y="1385"/>
                  </a:lnTo>
                  <a:lnTo>
                    <a:pt x="546" y="1385"/>
                  </a:lnTo>
                  <a:lnTo>
                    <a:pt x="551" y="1387"/>
                  </a:lnTo>
                  <a:lnTo>
                    <a:pt x="553" y="1389"/>
                  </a:lnTo>
                  <a:lnTo>
                    <a:pt x="553" y="1392"/>
                  </a:lnTo>
                  <a:lnTo>
                    <a:pt x="553" y="1392"/>
                  </a:lnTo>
                  <a:lnTo>
                    <a:pt x="551" y="1399"/>
                  </a:lnTo>
                  <a:lnTo>
                    <a:pt x="553" y="1404"/>
                  </a:lnTo>
                  <a:lnTo>
                    <a:pt x="556" y="1413"/>
                  </a:lnTo>
                  <a:lnTo>
                    <a:pt x="560" y="1421"/>
                  </a:lnTo>
                  <a:lnTo>
                    <a:pt x="560" y="1426"/>
                  </a:lnTo>
                  <a:lnTo>
                    <a:pt x="560" y="1433"/>
                  </a:lnTo>
                  <a:lnTo>
                    <a:pt x="560" y="1433"/>
                  </a:lnTo>
                  <a:lnTo>
                    <a:pt x="565" y="1433"/>
                  </a:lnTo>
                  <a:lnTo>
                    <a:pt x="568" y="1435"/>
                  </a:lnTo>
                  <a:lnTo>
                    <a:pt x="570" y="1438"/>
                  </a:lnTo>
                  <a:lnTo>
                    <a:pt x="572" y="1442"/>
                  </a:lnTo>
                  <a:lnTo>
                    <a:pt x="574" y="1450"/>
                  </a:lnTo>
                  <a:lnTo>
                    <a:pt x="577" y="1452"/>
                  </a:lnTo>
                  <a:lnTo>
                    <a:pt x="580" y="1454"/>
                  </a:lnTo>
                  <a:lnTo>
                    <a:pt x="580" y="1454"/>
                  </a:lnTo>
                  <a:lnTo>
                    <a:pt x="582" y="1459"/>
                  </a:lnTo>
                  <a:lnTo>
                    <a:pt x="584" y="1462"/>
                  </a:lnTo>
                  <a:lnTo>
                    <a:pt x="591" y="1467"/>
                  </a:lnTo>
                  <a:lnTo>
                    <a:pt x="597" y="1472"/>
                  </a:lnTo>
                  <a:lnTo>
                    <a:pt x="599" y="1476"/>
                  </a:lnTo>
                  <a:lnTo>
                    <a:pt x="601" y="1481"/>
                  </a:lnTo>
                  <a:lnTo>
                    <a:pt x="601" y="1481"/>
                  </a:lnTo>
                  <a:lnTo>
                    <a:pt x="604" y="1489"/>
                  </a:lnTo>
                  <a:lnTo>
                    <a:pt x="609" y="1496"/>
                  </a:lnTo>
                  <a:lnTo>
                    <a:pt x="613" y="1505"/>
                  </a:lnTo>
                  <a:lnTo>
                    <a:pt x="614" y="1510"/>
                  </a:lnTo>
                  <a:lnTo>
                    <a:pt x="614" y="1515"/>
                  </a:lnTo>
                  <a:lnTo>
                    <a:pt x="614" y="1515"/>
                  </a:lnTo>
                  <a:lnTo>
                    <a:pt x="621" y="1520"/>
                  </a:lnTo>
                  <a:lnTo>
                    <a:pt x="628" y="1525"/>
                  </a:lnTo>
                  <a:lnTo>
                    <a:pt x="632" y="1527"/>
                  </a:lnTo>
                  <a:lnTo>
                    <a:pt x="633" y="1532"/>
                  </a:lnTo>
                  <a:lnTo>
                    <a:pt x="635" y="1537"/>
                  </a:lnTo>
                  <a:lnTo>
                    <a:pt x="635" y="1542"/>
                  </a:lnTo>
                  <a:lnTo>
                    <a:pt x="635" y="1651"/>
                  </a:lnTo>
                  <a:lnTo>
                    <a:pt x="635" y="1651"/>
                  </a:lnTo>
                  <a:lnTo>
                    <a:pt x="628" y="1665"/>
                  </a:lnTo>
                  <a:lnTo>
                    <a:pt x="621" y="1675"/>
                  </a:lnTo>
                  <a:lnTo>
                    <a:pt x="618" y="1682"/>
                  </a:lnTo>
                  <a:lnTo>
                    <a:pt x="616" y="1689"/>
                  </a:lnTo>
                  <a:lnTo>
                    <a:pt x="614" y="1697"/>
                  </a:lnTo>
                  <a:lnTo>
                    <a:pt x="614" y="1706"/>
                  </a:lnTo>
                  <a:lnTo>
                    <a:pt x="614" y="1706"/>
                  </a:lnTo>
                  <a:lnTo>
                    <a:pt x="613" y="1714"/>
                  </a:lnTo>
                  <a:lnTo>
                    <a:pt x="613" y="1720"/>
                  </a:lnTo>
                  <a:lnTo>
                    <a:pt x="616" y="1732"/>
                  </a:lnTo>
                  <a:lnTo>
                    <a:pt x="621" y="1740"/>
                  </a:lnTo>
                  <a:lnTo>
                    <a:pt x="621" y="1747"/>
                  </a:lnTo>
                  <a:lnTo>
                    <a:pt x="621" y="1754"/>
                  </a:lnTo>
                  <a:lnTo>
                    <a:pt x="621" y="1754"/>
                  </a:lnTo>
                  <a:lnTo>
                    <a:pt x="621" y="1757"/>
                  </a:lnTo>
                  <a:lnTo>
                    <a:pt x="623" y="1759"/>
                  </a:lnTo>
                  <a:lnTo>
                    <a:pt x="628" y="1761"/>
                  </a:lnTo>
                  <a:lnTo>
                    <a:pt x="628" y="1802"/>
                  </a:lnTo>
                  <a:lnTo>
                    <a:pt x="628" y="1802"/>
                  </a:lnTo>
                  <a:lnTo>
                    <a:pt x="632" y="1803"/>
                  </a:lnTo>
                  <a:lnTo>
                    <a:pt x="633" y="1805"/>
                  </a:lnTo>
                  <a:lnTo>
                    <a:pt x="637" y="1810"/>
                  </a:lnTo>
                  <a:lnTo>
                    <a:pt x="638" y="1817"/>
                  </a:lnTo>
                  <a:lnTo>
                    <a:pt x="642" y="1822"/>
                  </a:lnTo>
                  <a:lnTo>
                    <a:pt x="642" y="1822"/>
                  </a:lnTo>
                  <a:lnTo>
                    <a:pt x="647" y="1822"/>
                  </a:lnTo>
                  <a:lnTo>
                    <a:pt x="652" y="1822"/>
                  </a:lnTo>
                  <a:lnTo>
                    <a:pt x="655" y="1824"/>
                  </a:lnTo>
                  <a:lnTo>
                    <a:pt x="657" y="1827"/>
                  </a:lnTo>
                  <a:lnTo>
                    <a:pt x="662" y="1832"/>
                  </a:lnTo>
                  <a:lnTo>
                    <a:pt x="664" y="1836"/>
                  </a:lnTo>
                  <a:lnTo>
                    <a:pt x="669" y="1836"/>
                  </a:lnTo>
                  <a:lnTo>
                    <a:pt x="669" y="1836"/>
                  </a:lnTo>
                  <a:lnTo>
                    <a:pt x="669" y="1839"/>
                  </a:lnTo>
                  <a:lnTo>
                    <a:pt x="669" y="1843"/>
                  </a:lnTo>
                  <a:lnTo>
                    <a:pt x="669" y="1846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49"/>
                  </a:lnTo>
                  <a:lnTo>
                    <a:pt x="669" y="1851"/>
                  </a:lnTo>
                  <a:lnTo>
                    <a:pt x="669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1" y="1851"/>
                  </a:lnTo>
                  <a:lnTo>
                    <a:pt x="672" y="1851"/>
                  </a:lnTo>
                  <a:lnTo>
                    <a:pt x="672" y="1851"/>
                  </a:lnTo>
                  <a:lnTo>
                    <a:pt x="674" y="1853"/>
                  </a:lnTo>
                  <a:lnTo>
                    <a:pt x="674" y="1853"/>
                  </a:lnTo>
                  <a:lnTo>
                    <a:pt x="678" y="1854"/>
                  </a:lnTo>
                  <a:lnTo>
                    <a:pt x="678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79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1" y="1854"/>
                  </a:lnTo>
                  <a:lnTo>
                    <a:pt x="684" y="1861"/>
                  </a:lnTo>
                  <a:lnTo>
                    <a:pt x="688" y="1865"/>
                  </a:lnTo>
                  <a:lnTo>
                    <a:pt x="698" y="1872"/>
                  </a:lnTo>
                  <a:lnTo>
                    <a:pt x="698" y="1872"/>
                  </a:lnTo>
                  <a:lnTo>
                    <a:pt x="703" y="1875"/>
                  </a:lnTo>
                  <a:lnTo>
                    <a:pt x="703" y="1877"/>
                  </a:lnTo>
                  <a:lnTo>
                    <a:pt x="703" y="1880"/>
                  </a:lnTo>
                  <a:lnTo>
                    <a:pt x="703" y="1880"/>
                  </a:lnTo>
                  <a:lnTo>
                    <a:pt x="705" y="1882"/>
                  </a:lnTo>
                  <a:lnTo>
                    <a:pt x="705" y="1882"/>
                  </a:lnTo>
                  <a:lnTo>
                    <a:pt x="705" y="1884"/>
                  </a:lnTo>
                  <a:lnTo>
                    <a:pt x="705" y="1884"/>
                  </a:lnTo>
                  <a:lnTo>
                    <a:pt x="708" y="1885"/>
                  </a:lnTo>
                  <a:lnTo>
                    <a:pt x="708" y="1885"/>
                  </a:lnTo>
                  <a:lnTo>
                    <a:pt x="710" y="1887"/>
                  </a:lnTo>
                  <a:lnTo>
                    <a:pt x="710" y="1887"/>
                  </a:lnTo>
                  <a:lnTo>
                    <a:pt x="710" y="1889"/>
                  </a:lnTo>
                  <a:lnTo>
                    <a:pt x="710" y="1889"/>
                  </a:lnTo>
                  <a:lnTo>
                    <a:pt x="713" y="1892"/>
                  </a:lnTo>
                  <a:lnTo>
                    <a:pt x="713" y="1892"/>
                  </a:lnTo>
                  <a:lnTo>
                    <a:pt x="717" y="1894"/>
                  </a:lnTo>
                  <a:lnTo>
                    <a:pt x="718" y="1897"/>
                  </a:lnTo>
                  <a:lnTo>
                    <a:pt x="718" y="1897"/>
                  </a:lnTo>
                  <a:lnTo>
                    <a:pt x="720" y="1911"/>
                  </a:lnTo>
                  <a:lnTo>
                    <a:pt x="720" y="1911"/>
                  </a:lnTo>
                  <a:lnTo>
                    <a:pt x="722" y="1914"/>
                  </a:lnTo>
                  <a:lnTo>
                    <a:pt x="722" y="1914"/>
                  </a:lnTo>
                  <a:lnTo>
                    <a:pt x="736" y="1928"/>
                  </a:lnTo>
                  <a:lnTo>
                    <a:pt x="746" y="1940"/>
                  </a:lnTo>
                  <a:lnTo>
                    <a:pt x="746" y="1940"/>
                  </a:lnTo>
                  <a:lnTo>
                    <a:pt x="746" y="1943"/>
                  </a:lnTo>
                  <a:lnTo>
                    <a:pt x="746" y="1943"/>
                  </a:lnTo>
                  <a:lnTo>
                    <a:pt x="747" y="1948"/>
                  </a:lnTo>
                  <a:lnTo>
                    <a:pt x="749" y="1952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58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1" y="1959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6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68" y="1960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0" y="1962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4"/>
                  </a:lnTo>
                  <a:lnTo>
                    <a:pt x="771" y="1965"/>
                  </a:lnTo>
                  <a:lnTo>
                    <a:pt x="771" y="1965"/>
                  </a:lnTo>
                  <a:lnTo>
                    <a:pt x="776" y="1967"/>
                  </a:lnTo>
                  <a:lnTo>
                    <a:pt x="778" y="1969"/>
                  </a:lnTo>
                  <a:lnTo>
                    <a:pt x="778" y="1972"/>
                  </a:lnTo>
                  <a:lnTo>
                    <a:pt x="778" y="1972"/>
                  </a:lnTo>
                  <a:lnTo>
                    <a:pt x="783" y="1981"/>
                  </a:lnTo>
                  <a:lnTo>
                    <a:pt x="787" y="1984"/>
                  </a:lnTo>
                  <a:lnTo>
                    <a:pt x="792" y="1986"/>
                  </a:lnTo>
                  <a:lnTo>
                    <a:pt x="792" y="1986"/>
                  </a:lnTo>
                  <a:lnTo>
                    <a:pt x="799" y="1984"/>
                  </a:lnTo>
                  <a:lnTo>
                    <a:pt x="805" y="1982"/>
                  </a:lnTo>
                  <a:lnTo>
                    <a:pt x="811" y="1979"/>
                  </a:lnTo>
                  <a:lnTo>
                    <a:pt x="819" y="1979"/>
                  </a:lnTo>
                  <a:lnTo>
                    <a:pt x="819" y="1979"/>
                  </a:lnTo>
                  <a:lnTo>
                    <a:pt x="828" y="1984"/>
                  </a:lnTo>
                  <a:lnTo>
                    <a:pt x="833" y="1986"/>
                  </a:lnTo>
                  <a:lnTo>
                    <a:pt x="840" y="1986"/>
                  </a:lnTo>
                  <a:lnTo>
                    <a:pt x="840" y="1986"/>
                  </a:lnTo>
                  <a:lnTo>
                    <a:pt x="841" y="1989"/>
                  </a:lnTo>
                  <a:lnTo>
                    <a:pt x="843" y="1993"/>
                  </a:lnTo>
                  <a:lnTo>
                    <a:pt x="845" y="1996"/>
                  </a:lnTo>
                  <a:lnTo>
                    <a:pt x="846" y="1999"/>
                  </a:lnTo>
                  <a:lnTo>
                    <a:pt x="846" y="1999"/>
                  </a:lnTo>
                  <a:lnTo>
                    <a:pt x="850" y="2001"/>
                  </a:lnTo>
                  <a:lnTo>
                    <a:pt x="850" y="2003"/>
                  </a:lnTo>
                  <a:lnTo>
                    <a:pt x="850" y="2005"/>
                  </a:lnTo>
                  <a:lnTo>
                    <a:pt x="846" y="2006"/>
                  </a:lnTo>
                  <a:lnTo>
                    <a:pt x="846" y="2006"/>
                  </a:lnTo>
                  <a:lnTo>
                    <a:pt x="843" y="2008"/>
                  </a:lnTo>
                  <a:lnTo>
                    <a:pt x="841" y="2010"/>
                  </a:lnTo>
                  <a:lnTo>
                    <a:pt x="841" y="2013"/>
                  </a:lnTo>
                  <a:lnTo>
                    <a:pt x="841" y="2015"/>
                  </a:lnTo>
                  <a:lnTo>
                    <a:pt x="845" y="2022"/>
                  </a:lnTo>
                  <a:lnTo>
                    <a:pt x="846" y="2027"/>
                  </a:lnTo>
                  <a:lnTo>
                    <a:pt x="846" y="2027"/>
                  </a:lnTo>
                  <a:lnTo>
                    <a:pt x="853" y="2028"/>
                  </a:lnTo>
                  <a:lnTo>
                    <a:pt x="857" y="2027"/>
                  </a:lnTo>
                  <a:lnTo>
                    <a:pt x="858" y="2023"/>
                  </a:lnTo>
                  <a:lnTo>
                    <a:pt x="860" y="2020"/>
                  </a:lnTo>
                  <a:lnTo>
                    <a:pt x="862" y="2017"/>
                  </a:lnTo>
                  <a:lnTo>
                    <a:pt x="863" y="2013"/>
                  </a:lnTo>
                  <a:lnTo>
                    <a:pt x="867" y="2011"/>
                  </a:lnTo>
                  <a:lnTo>
                    <a:pt x="874" y="2013"/>
                  </a:lnTo>
                  <a:lnTo>
                    <a:pt x="874" y="2013"/>
                  </a:lnTo>
                  <a:lnTo>
                    <a:pt x="875" y="2018"/>
                  </a:lnTo>
                  <a:lnTo>
                    <a:pt x="880" y="2022"/>
                  </a:lnTo>
                  <a:lnTo>
                    <a:pt x="884" y="2025"/>
                  </a:lnTo>
                  <a:lnTo>
                    <a:pt x="891" y="2027"/>
                  </a:lnTo>
                  <a:lnTo>
                    <a:pt x="903" y="2030"/>
                  </a:lnTo>
                  <a:lnTo>
                    <a:pt x="918" y="2032"/>
                  </a:lnTo>
                  <a:lnTo>
                    <a:pt x="918" y="2032"/>
                  </a:lnTo>
                  <a:lnTo>
                    <a:pt x="920" y="2032"/>
                  </a:lnTo>
                  <a:lnTo>
                    <a:pt x="920" y="2032"/>
                  </a:lnTo>
                  <a:lnTo>
                    <a:pt x="925" y="2030"/>
                  </a:lnTo>
                  <a:lnTo>
                    <a:pt x="928" y="2030"/>
                  </a:lnTo>
                  <a:lnTo>
                    <a:pt x="932" y="2032"/>
                  </a:lnTo>
                  <a:lnTo>
                    <a:pt x="933" y="2035"/>
                  </a:lnTo>
                  <a:lnTo>
                    <a:pt x="933" y="2035"/>
                  </a:lnTo>
                  <a:lnTo>
                    <a:pt x="933" y="2039"/>
                  </a:lnTo>
                  <a:lnTo>
                    <a:pt x="933" y="2039"/>
                  </a:lnTo>
                  <a:lnTo>
                    <a:pt x="935" y="2044"/>
                  </a:lnTo>
                  <a:lnTo>
                    <a:pt x="937" y="2047"/>
                  </a:lnTo>
                  <a:lnTo>
                    <a:pt x="944" y="2052"/>
                  </a:lnTo>
                  <a:lnTo>
                    <a:pt x="952" y="2056"/>
                  </a:lnTo>
                  <a:lnTo>
                    <a:pt x="959" y="2059"/>
                  </a:lnTo>
                  <a:lnTo>
                    <a:pt x="959" y="2059"/>
                  </a:lnTo>
                  <a:lnTo>
                    <a:pt x="961" y="2057"/>
                  </a:lnTo>
                  <a:lnTo>
                    <a:pt x="961" y="2057"/>
                  </a:lnTo>
                  <a:lnTo>
                    <a:pt x="962" y="2054"/>
                  </a:lnTo>
                  <a:lnTo>
                    <a:pt x="964" y="2054"/>
                  </a:lnTo>
                  <a:lnTo>
                    <a:pt x="964" y="2054"/>
                  </a:lnTo>
                  <a:lnTo>
                    <a:pt x="969" y="2054"/>
                  </a:lnTo>
                  <a:lnTo>
                    <a:pt x="973" y="2056"/>
                  </a:lnTo>
                  <a:lnTo>
                    <a:pt x="981" y="2061"/>
                  </a:lnTo>
                  <a:lnTo>
                    <a:pt x="990" y="2068"/>
                  </a:lnTo>
                  <a:lnTo>
                    <a:pt x="998" y="2073"/>
                  </a:lnTo>
                  <a:lnTo>
                    <a:pt x="998" y="2073"/>
                  </a:lnTo>
                  <a:lnTo>
                    <a:pt x="1000" y="2076"/>
                  </a:lnTo>
                  <a:lnTo>
                    <a:pt x="1000" y="2076"/>
                  </a:lnTo>
                  <a:lnTo>
                    <a:pt x="1012" y="2088"/>
                  </a:lnTo>
                  <a:lnTo>
                    <a:pt x="1015" y="2095"/>
                  </a:lnTo>
                  <a:lnTo>
                    <a:pt x="1015" y="2098"/>
                  </a:lnTo>
                  <a:lnTo>
                    <a:pt x="1015" y="2102"/>
                  </a:lnTo>
                  <a:lnTo>
                    <a:pt x="1015" y="2102"/>
                  </a:lnTo>
                  <a:lnTo>
                    <a:pt x="1015" y="2105"/>
                  </a:lnTo>
                  <a:lnTo>
                    <a:pt x="1015" y="2105"/>
                  </a:lnTo>
                  <a:lnTo>
                    <a:pt x="1014" y="2109"/>
                  </a:lnTo>
                  <a:lnTo>
                    <a:pt x="1014" y="2109"/>
                  </a:lnTo>
                  <a:lnTo>
                    <a:pt x="1012" y="2110"/>
                  </a:lnTo>
                  <a:lnTo>
                    <a:pt x="1012" y="2110"/>
                  </a:lnTo>
                  <a:lnTo>
                    <a:pt x="1012" y="2129"/>
                  </a:lnTo>
                  <a:lnTo>
                    <a:pt x="1014" y="2148"/>
                  </a:lnTo>
                  <a:lnTo>
                    <a:pt x="1014" y="2148"/>
                  </a:lnTo>
                  <a:lnTo>
                    <a:pt x="1015" y="2151"/>
                  </a:lnTo>
                  <a:lnTo>
                    <a:pt x="1015" y="2151"/>
                  </a:lnTo>
                  <a:lnTo>
                    <a:pt x="1017" y="2170"/>
                  </a:lnTo>
                  <a:lnTo>
                    <a:pt x="1020" y="2177"/>
                  </a:lnTo>
                  <a:lnTo>
                    <a:pt x="1024" y="2184"/>
                  </a:lnTo>
                  <a:lnTo>
                    <a:pt x="1024" y="2184"/>
                  </a:lnTo>
                  <a:lnTo>
                    <a:pt x="1024" y="2189"/>
                  </a:lnTo>
                  <a:lnTo>
                    <a:pt x="1024" y="2194"/>
                  </a:lnTo>
                  <a:lnTo>
                    <a:pt x="1019" y="2199"/>
                  </a:lnTo>
                  <a:lnTo>
                    <a:pt x="1015" y="2206"/>
                  </a:lnTo>
                  <a:lnTo>
                    <a:pt x="1015" y="2211"/>
                  </a:lnTo>
                  <a:lnTo>
                    <a:pt x="1017" y="2218"/>
                  </a:lnTo>
                  <a:lnTo>
                    <a:pt x="1017" y="2218"/>
                  </a:lnTo>
                  <a:lnTo>
                    <a:pt x="1017" y="2221"/>
                  </a:lnTo>
                  <a:lnTo>
                    <a:pt x="1017" y="2221"/>
                  </a:lnTo>
                  <a:lnTo>
                    <a:pt x="1019" y="2225"/>
                  </a:lnTo>
                  <a:lnTo>
                    <a:pt x="1019" y="2225"/>
                  </a:lnTo>
                  <a:lnTo>
                    <a:pt x="1024" y="2226"/>
                  </a:lnTo>
                  <a:lnTo>
                    <a:pt x="1027" y="2230"/>
                  </a:lnTo>
                  <a:lnTo>
                    <a:pt x="1032" y="2236"/>
                  </a:lnTo>
                  <a:lnTo>
                    <a:pt x="1038" y="2242"/>
                  </a:lnTo>
                  <a:lnTo>
                    <a:pt x="1043" y="2243"/>
                  </a:lnTo>
                  <a:lnTo>
                    <a:pt x="1046" y="2245"/>
                  </a:lnTo>
                  <a:lnTo>
                    <a:pt x="1046" y="2245"/>
                  </a:lnTo>
                  <a:lnTo>
                    <a:pt x="1051" y="2245"/>
                  </a:lnTo>
                  <a:lnTo>
                    <a:pt x="1051" y="2245"/>
                  </a:lnTo>
                  <a:lnTo>
                    <a:pt x="1060" y="2250"/>
                  </a:lnTo>
                  <a:lnTo>
                    <a:pt x="1060" y="2250"/>
                  </a:lnTo>
                  <a:lnTo>
                    <a:pt x="1061" y="2252"/>
                  </a:lnTo>
                  <a:lnTo>
                    <a:pt x="1061" y="2252"/>
                  </a:lnTo>
                  <a:lnTo>
                    <a:pt x="1063" y="2255"/>
                  </a:lnTo>
                  <a:lnTo>
                    <a:pt x="1067" y="2259"/>
                  </a:lnTo>
                  <a:lnTo>
                    <a:pt x="1072" y="2259"/>
                  </a:lnTo>
                  <a:lnTo>
                    <a:pt x="1078" y="2259"/>
                  </a:lnTo>
                  <a:lnTo>
                    <a:pt x="1078" y="2259"/>
                  </a:lnTo>
                  <a:lnTo>
                    <a:pt x="1077" y="2262"/>
                  </a:lnTo>
                  <a:lnTo>
                    <a:pt x="1073" y="2264"/>
                  </a:lnTo>
                  <a:lnTo>
                    <a:pt x="1065" y="2265"/>
                  </a:lnTo>
                  <a:lnTo>
                    <a:pt x="1065" y="2265"/>
                  </a:lnTo>
                  <a:lnTo>
                    <a:pt x="1065" y="2267"/>
                  </a:lnTo>
                  <a:lnTo>
                    <a:pt x="1065" y="2271"/>
                  </a:lnTo>
                  <a:lnTo>
                    <a:pt x="1065" y="2271"/>
                  </a:lnTo>
                  <a:lnTo>
                    <a:pt x="1065" y="2276"/>
                  </a:lnTo>
                  <a:lnTo>
                    <a:pt x="1065" y="2281"/>
                  </a:lnTo>
                  <a:lnTo>
                    <a:pt x="1063" y="2286"/>
                  </a:lnTo>
                  <a:lnTo>
                    <a:pt x="1060" y="2291"/>
                  </a:lnTo>
                  <a:lnTo>
                    <a:pt x="1060" y="2291"/>
                  </a:lnTo>
                  <a:lnTo>
                    <a:pt x="1056" y="2293"/>
                  </a:lnTo>
                  <a:lnTo>
                    <a:pt x="1056" y="2293"/>
                  </a:lnTo>
                  <a:lnTo>
                    <a:pt x="1055" y="2294"/>
                  </a:lnTo>
                  <a:lnTo>
                    <a:pt x="1055" y="2294"/>
                  </a:lnTo>
                  <a:lnTo>
                    <a:pt x="1051" y="2289"/>
                  </a:lnTo>
                  <a:lnTo>
                    <a:pt x="1048" y="2286"/>
                  </a:lnTo>
                  <a:lnTo>
                    <a:pt x="1043" y="2284"/>
                  </a:lnTo>
                  <a:lnTo>
                    <a:pt x="1039" y="2284"/>
                  </a:lnTo>
                  <a:lnTo>
                    <a:pt x="1039" y="2284"/>
                  </a:lnTo>
                  <a:lnTo>
                    <a:pt x="1036" y="2284"/>
                  </a:lnTo>
                  <a:lnTo>
                    <a:pt x="1036" y="2284"/>
                  </a:lnTo>
                  <a:lnTo>
                    <a:pt x="1029" y="2284"/>
                  </a:lnTo>
                  <a:lnTo>
                    <a:pt x="1019" y="2284"/>
                  </a:lnTo>
                  <a:lnTo>
                    <a:pt x="1019" y="2284"/>
                  </a:lnTo>
                  <a:lnTo>
                    <a:pt x="1017" y="2288"/>
                  </a:lnTo>
                  <a:lnTo>
                    <a:pt x="1015" y="2291"/>
                  </a:lnTo>
                  <a:lnTo>
                    <a:pt x="1017" y="2298"/>
                  </a:lnTo>
                  <a:lnTo>
                    <a:pt x="1020" y="2306"/>
                  </a:lnTo>
                  <a:lnTo>
                    <a:pt x="1027" y="2312"/>
                  </a:lnTo>
                  <a:lnTo>
                    <a:pt x="1027" y="2312"/>
                  </a:lnTo>
                  <a:lnTo>
                    <a:pt x="1029" y="2313"/>
                  </a:lnTo>
                  <a:lnTo>
                    <a:pt x="1029" y="2313"/>
                  </a:lnTo>
                  <a:lnTo>
                    <a:pt x="1038" y="2313"/>
                  </a:lnTo>
                  <a:lnTo>
                    <a:pt x="1038" y="2313"/>
                  </a:lnTo>
                  <a:lnTo>
                    <a:pt x="1038" y="2318"/>
                  </a:lnTo>
                  <a:lnTo>
                    <a:pt x="1041" y="2320"/>
                  </a:lnTo>
                  <a:lnTo>
                    <a:pt x="1051" y="2320"/>
                  </a:lnTo>
                  <a:lnTo>
                    <a:pt x="1055" y="2322"/>
                  </a:lnTo>
                  <a:lnTo>
                    <a:pt x="1058" y="2324"/>
                  </a:lnTo>
                  <a:lnTo>
                    <a:pt x="1060" y="2327"/>
                  </a:lnTo>
                  <a:lnTo>
                    <a:pt x="1058" y="2334"/>
                  </a:lnTo>
                  <a:lnTo>
                    <a:pt x="1058" y="2334"/>
                  </a:lnTo>
                  <a:lnTo>
                    <a:pt x="1058" y="2342"/>
                  </a:lnTo>
                  <a:lnTo>
                    <a:pt x="1056" y="2346"/>
                  </a:lnTo>
                  <a:lnTo>
                    <a:pt x="1055" y="2346"/>
                  </a:lnTo>
                  <a:lnTo>
                    <a:pt x="1051" y="2344"/>
                  </a:lnTo>
                  <a:lnTo>
                    <a:pt x="1043" y="2341"/>
                  </a:lnTo>
                  <a:lnTo>
                    <a:pt x="1038" y="2339"/>
                  </a:lnTo>
                  <a:lnTo>
                    <a:pt x="1031" y="2341"/>
                  </a:lnTo>
                  <a:lnTo>
                    <a:pt x="1031" y="2341"/>
                  </a:lnTo>
                  <a:lnTo>
                    <a:pt x="1031" y="2335"/>
                  </a:lnTo>
                  <a:lnTo>
                    <a:pt x="1029" y="2332"/>
                  </a:lnTo>
                  <a:lnTo>
                    <a:pt x="1026" y="2330"/>
                  </a:lnTo>
                  <a:lnTo>
                    <a:pt x="1022" y="2329"/>
                  </a:lnTo>
                  <a:lnTo>
                    <a:pt x="1014" y="2327"/>
                  </a:lnTo>
                  <a:lnTo>
                    <a:pt x="1012" y="2324"/>
                  </a:lnTo>
                  <a:lnTo>
                    <a:pt x="1010" y="2320"/>
                  </a:lnTo>
                  <a:lnTo>
                    <a:pt x="1010" y="2320"/>
                  </a:lnTo>
                  <a:lnTo>
                    <a:pt x="1003" y="2320"/>
                  </a:lnTo>
                  <a:lnTo>
                    <a:pt x="1000" y="2320"/>
                  </a:lnTo>
                  <a:lnTo>
                    <a:pt x="997" y="2322"/>
                  </a:lnTo>
                  <a:lnTo>
                    <a:pt x="995" y="2325"/>
                  </a:lnTo>
                  <a:lnTo>
                    <a:pt x="990" y="2330"/>
                  </a:lnTo>
                  <a:lnTo>
                    <a:pt x="986" y="2334"/>
                  </a:lnTo>
                  <a:lnTo>
                    <a:pt x="983" y="2334"/>
                  </a:lnTo>
                  <a:lnTo>
                    <a:pt x="983" y="2334"/>
                  </a:lnTo>
                  <a:lnTo>
                    <a:pt x="981" y="2339"/>
                  </a:lnTo>
                  <a:lnTo>
                    <a:pt x="978" y="2342"/>
                  </a:lnTo>
                  <a:lnTo>
                    <a:pt x="974" y="2342"/>
                  </a:lnTo>
                  <a:lnTo>
                    <a:pt x="971" y="2344"/>
                  </a:lnTo>
                  <a:lnTo>
                    <a:pt x="964" y="2344"/>
                  </a:lnTo>
                  <a:lnTo>
                    <a:pt x="959" y="2346"/>
                  </a:lnTo>
                  <a:lnTo>
                    <a:pt x="956" y="2347"/>
                  </a:lnTo>
                  <a:lnTo>
                    <a:pt x="956" y="2347"/>
                  </a:lnTo>
                  <a:lnTo>
                    <a:pt x="954" y="2349"/>
                  </a:lnTo>
                  <a:lnTo>
                    <a:pt x="954" y="2349"/>
                  </a:lnTo>
                  <a:lnTo>
                    <a:pt x="952" y="2353"/>
                  </a:lnTo>
                  <a:lnTo>
                    <a:pt x="952" y="2353"/>
                  </a:lnTo>
                  <a:lnTo>
                    <a:pt x="950" y="2354"/>
                  </a:lnTo>
                  <a:lnTo>
                    <a:pt x="950" y="2354"/>
                  </a:lnTo>
                  <a:lnTo>
                    <a:pt x="945" y="2358"/>
                  </a:lnTo>
                  <a:lnTo>
                    <a:pt x="942" y="2359"/>
                  </a:lnTo>
                  <a:lnTo>
                    <a:pt x="937" y="2368"/>
                  </a:lnTo>
                  <a:lnTo>
                    <a:pt x="932" y="2375"/>
                  </a:lnTo>
                  <a:lnTo>
                    <a:pt x="925" y="2382"/>
                  </a:lnTo>
                  <a:lnTo>
                    <a:pt x="925" y="2382"/>
                  </a:lnTo>
                  <a:lnTo>
                    <a:pt x="923" y="2385"/>
                  </a:lnTo>
                  <a:lnTo>
                    <a:pt x="923" y="2385"/>
                  </a:lnTo>
                  <a:lnTo>
                    <a:pt x="921" y="2388"/>
                  </a:lnTo>
                  <a:lnTo>
                    <a:pt x="921" y="2394"/>
                  </a:lnTo>
                  <a:lnTo>
                    <a:pt x="921" y="2394"/>
                  </a:lnTo>
                  <a:lnTo>
                    <a:pt x="921" y="2397"/>
                  </a:lnTo>
                  <a:lnTo>
                    <a:pt x="921" y="2397"/>
                  </a:lnTo>
                  <a:lnTo>
                    <a:pt x="921" y="2407"/>
                  </a:lnTo>
                  <a:lnTo>
                    <a:pt x="920" y="2416"/>
                  </a:lnTo>
                  <a:lnTo>
                    <a:pt x="920" y="2416"/>
                  </a:lnTo>
                  <a:lnTo>
                    <a:pt x="918" y="2417"/>
                  </a:lnTo>
                  <a:lnTo>
                    <a:pt x="918" y="2417"/>
                  </a:lnTo>
                  <a:lnTo>
                    <a:pt x="915" y="2426"/>
                  </a:lnTo>
                  <a:lnTo>
                    <a:pt x="909" y="2433"/>
                  </a:lnTo>
                  <a:lnTo>
                    <a:pt x="909" y="2433"/>
                  </a:lnTo>
                  <a:lnTo>
                    <a:pt x="908" y="2436"/>
                  </a:lnTo>
                  <a:lnTo>
                    <a:pt x="908" y="2436"/>
                  </a:lnTo>
                  <a:lnTo>
                    <a:pt x="904" y="2438"/>
                  </a:lnTo>
                  <a:lnTo>
                    <a:pt x="903" y="2441"/>
                  </a:lnTo>
                  <a:lnTo>
                    <a:pt x="901" y="2445"/>
                  </a:lnTo>
                  <a:lnTo>
                    <a:pt x="901" y="2450"/>
                  </a:lnTo>
                  <a:lnTo>
                    <a:pt x="901" y="2458"/>
                  </a:lnTo>
                  <a:lnTo>
                    <a:pt x="901" y="2465"/>
                  </a:lnTo>
                  <a:lnTo>
                    <a:pt x="901" y="2465"/>
                  </a:lnTo>
                  <a:lnTo>
                    <a:pt x="901" y="2470"/>
                  </a:lnTo>
                  <a:lnTo>
                    <a:pt x="901" y="2470"/>
                  </a:lnTo>
                  <a:lnTo>
                    <a:pt x="901" y="2481"/>
                  </a:lnTo>
                  <a:lnTo>
                    <a:pt x="898" y="2489"/>
                  </a:lnTo>
                  <a:lnTo>
                    <a:pt x="896" y="2499"/>
                  </a:lnTo>
                  <a:lnTo>
                    <a:pt x="894" y="2510"/>
                  </a:lnTo>
                  <a:lnTo>
                    <a:pt x="894" y="2510"/>
                  </a:lnTo>
                  <a:lnTo>
                    <a:pt x="892" y="2513"/>
                  </a:lnTo>
                  <a:lnTo>
                    <a:pt x="892" y="2513"/>
                  </a:lnTo>
                  <a:lnTo>
                    <a:pt x="896" y="2516"/>
                  </a:lnTo>
                  <a:lnTo>
                    <a:pt x="894" y="2520"/>
                  </a:lnTo>
                  <a:lnTo>
                    <a:pt x="887" y="2525"/>
                  </a:lnTo>
                  <a:lnTo>
                    <a:pt x="880" y="2530"/>
                  </a:lnTo>
                  <a:lnTo>
                    <a:pt x="879" y="2535"/>
                  </a:lnTo>
                  <a:lnTo>
                    <a:pt x="879" y="2540"/>
                  </a:lnTo>
                  <a:lnTo>
                    <a:pt x="879" y="2540"/>
                  </a:lnTo>
                  <a:lnTo>
                    <a:pt x="877" y="2544"/>
                  </a:lnTo>
                  <a:lnTo>
                    <a:pt x="877" y="2544"/>
                  </a:lnTo>
                  <a:lnTo>
                    <a:pt x="875" y="2549"/>
                  </a:lnTo>
                  <a:lnTo>
                    <a:pt x="875" y="2549"/>
                  </a:lnTo>
                  <a:lnTo>
                    <a:pt x="874" y="2554"/>
                  </a:lnTo>
                  <a:lnTo>
                    <a:pt x="874" y="2554"/>
                  </a:lnTo>
                  <a:lnTo>
                    <a:pt x="874" y="2557"/>
                  </a:lnTo>
                  <a:lnTo>
                    <a:pt x="872" y="2561"/>
                  </a:lnTo>
                  <a:lnTo>
                    <a:pt x="865" y="2566"/>
                  </a:lnTo>
                  <a:lnTo>
                    <a:pt x="857" y="2571"/>
                  </a:lnTo>
                  <a:lnTo>
                    <a:pt x="855" y="2574"/>
                  </a:lnTo>
                  <a:lnTo>
                    <a:pt x="853" y="2578"/>
                  </a:lnTo>
                  <a:lnTo>
                    <a:pt x="853" y="2578"/>
                  </a:lnTo>
                  <a:lnTo>
                    <a:pt x="851" y="2581"/>
                  </a:lnTo>
                  <a:lnTo>
                    <a:pt x="851" y="2581"/>
                  </a:lnTo>
                  <a:lnTo>
                    <a:pt x="850" y="2588"/>
                  </a:lnTo>
                  <a:lnTo>
                    <a:pt x="850" y="2588"/>
                  </a:lnTo>
                  <a:lnTo>
                    <a:pt x="848" y="2590"/>
                  </a:lnTo>
                  <a:lnTo>
                    <a:pt x="848" y="2590"/>
                  </a:lnTo>
                  <a:lnTo>
                    <a:pt x="843" y="2595"/>
                  </a:lnTo>
                  <a:lnTo>
                    <a:pt x="840" y="2602"/>
                  </a:lnTo>
                  <a:lnTo>
                    <a:pt x="840" y="2607"/>
                  </a:lnTo>
                  <a:lnTo>
                    <a:pt x="840" y="2614"/>
                  </a:lnTo>
                  <a:lnTo>
                    <a:pt x="840" y="2614"/>
                  </a:lnTo>
                  <a:lnTo>
                    <a:pt x="840" y="2617"/>
                  </a:lnTo>
                  <a:lnTo>
                    <a:pt x="840" y="2617"/>
                  </a:lnTo>
                  <a:lnTo>
                    <a:pt x="840" y="2620"/>
                  </a:lnTo>
                  <a:lnTo>
                    <a:pt x="838" y="2624"/>
                  </a:lnTo>
                  <a:lnTo>
                    <a:pt x="834" y="2631"/>
                  </a:lnTo>
                  <a:lnTo>
                    <a:pt x="833" y="2639"/>
                  </a:lnTo>
                  <a:lnTo>
                    <a:pt x="833" y="2644"/>
                  </a:lnTo>
                  <a:lnTo>
                    <a:pt x="833" y="2649"/>
                  </a:lnTo>
                  <a:lnTo>
                    <a:pt x="833" y="2649"/>
                  </a:lnTo>
                  <a:lnTo>
                    <a:pt x="833" y="2653"/>
                  </a:lnTo>
                  <a:lnTo>
                    <a:pt x="833" y="2653"/>
                  </a:lnTo>
                  <a:lnTo>
                    <a:pt x="828" y="2660"/>
                  </a:lnTo>
                  <a:lnTo>
                    <a:pt x="826" y="2661"/>
                  </a:lnTo>
                  <a:lnTo>
                    <a:pt x="822" y="2663"/>
                  </a:lnTo>
                  <a:lnTo>
                    <a:pt x="822" y="2663"/>
                  </a:lnTo>
                  <a:lnTo>
                    <a:pt x="821" y="2665"/>
                  </a:lnTo>
                  <a:lnTo>
                    <a:pt x="821" y="2665"/>
                  </a:lnTo>
                  <a:lnTo>
                    <a:pt x="817" y="2666"/>
                  </a:lnTo>
                  <a:lnTo>
                    <a:pt x="817" y="2666"/>
                  </a:lnTo>
                  <a:lnTo>
                    <a:pt x="811" y="2672"/>
                  </a:lnTo>
                  <a:lnTo>
                    <a:pt x="804" y="2678"/>
                  </a:lnTo>
                  <a:lnTo>
                    <a:pt x="804" y="2682"/>
                  </a:lnTo>
                  <a:lnTo>
                    <a:pt x="804" y="2685"/>
                  </a:lnTo>
                  <a:lnTo>
                    <a:pt x="807" y="2690"/>
                  </a:lnTo>
                  <a:lnTo>
                    <a:pt x="812" y="2695"/>
                  </a:lnTo>
                  <a:lnTo>
                    <a:pt x="805" y="2695"/>
                  </a:lnTo>
                  <a:lnTo>
                    <a:pt x="805" y="2695"/>
                  </a:lnTo>
                  <a:lnTo>
                    <a:pt x="802" y="2697"/>
                  </a:lnTo>
                  <a:lnTo>
                    <a:pt x="802" y="2697"/>
                  </a:lnTo>
                  <a:lnTo>
                    <a:pt x="799" y="2706"/>
                  </a:lnTo>
                  <a:lnTo>
                    <a:pt x="793" y="2714"/>
                  </a:lnTo>
                  <a:lnTo>
                    <a:pt x="790" y="2724"/>
                  </a:lnTo>
                  <a:lnTo>
                    <a:pt x="790" y="2728"/>
                  </a:lnTo>
                  <a:lnTo>
                    <a:pt x="792" y="2733"/>
                  </a:lnTo>
                  <a:lnTo>
                    <a:pt x="792" y="2735"/>
                  </a:lnTo>
                  <a:lnTo>
                    <a:pt x="792" y="2735"/>
                  </a:lnTo>
                  <a:lnTo>
                    <a:pt x="793" y="2741"/>
                  </a:lnTo>
                  <a:lnTo>
                    <a:pt x="793" y="2747"/>
                  </a:lnTo>
                  <a:lnTo>
                    <a:pt x="792" y="2748"/>
                  </a:lnTo>
                  <a:lnTo>
                    <a:pt x="788" y="2752"/>
                  </a:lnTo>
                  <a:lnTo>
                    <a:pt x="780" y="2753"/>
                  </a:lnTo>
                  <a:lnTo>
                    <a:pt x="776" y="2755"/>
                  </a:lnTo>
                  <a:lnTo>
                    <a:pt x="773" y="2758"/>
                  </a:lnTo>
                  <a:lnTo>
                    <a:pt x="773" y="2758"/>
                  </a:lnTo>
                  <a:lnTo>
                    <a:pt x="770" y="2760"/>
                  </a:lnTo>
                  <a:lnTo>
                    <a:pt x="770" y="2760"/>
                  </a:lnTo>
                  <a:lnTo>
                    <a:pt x="765" y="2762"/>
                  </a:lnTo>
                  <a:lnTo>
                    <a:pt x="758" y="2762"/>
                  </a:lnTo>
                  <a:lnTo>
                    <a:pt x="746" y="2762"/>
                  </a:lnTo>
                  <a:lnTo>
                    <a:pt x="746" y="2762"/>
                  </a:lnTo>
                  <a:lnTo>
                    <a:pt x="744" y="2765"/>
                  </a:lnTo>
                  <a:lnTo>
                    <a:pt x="744" y="2767"/>
                  </a:lnTo>
                  <a:lnTo>
                    <a:pt x="749" y="2770"/>
                  </a:lnTo>
                  <a:lnTo>
                    <a:pt x="753" y="2772"/>
                  </a:lnTo>
                  <a:lnTo>
                    <a:pt x="753" y="2774"/>
                  </a:lnTo>
                  <a:lnTo>
                    <a:pt x="751" y="2777"/>
                  </a:lnTo>
                  <a:lnTo>
                    <a:pt x="751" y="2777"/>
                  </a:lnTo>
                  <a:lnTo>
                    <a:pt x="751" y="2781"/>
                  </a:lnTo>
                  <a:lnTo>
                    <a:pt x="751" y="2794"/>
                  </a:lnTo>
                  <a:lnTo>
                    <a:pt x="751" y="2794"/>
                  </a:lnTo>
                  <a:lnTo>
                    <a:pt x="751" y="2796"/>
                  </a:lnTo>
                  <a:lnTo>
                    <a:pt x="751" y="2796"/>
                  </a:lnTo>
                  <a:lnTo>
                    <a:pt x="749" y="2803"/>
                  </a:lnTo>
                  <a:lnTo>
                    <a:pt x="747" y="2811"/>
                  </a:lnTo>
                  <a:lnTo>
                    <a:pt x="747" y="2815"/>
                  </a:lnTo>
                  <a:lnTo>
                    <a:pt x="744" y="2818"/>
                  </a:lnTo>
                  <a:lnTo>
                    <a:pt x="742" y="2822"/>
                  </a:lnTo>
                  <a:lnTo>
                    <a:pt x="737" y="2825"/>
                  </a:lnTo>
                  <a:lnTo>
                    <a:pt x="737" y="2825"/>
                  </a:lnTo>
                  <a:lnTo>
                    <a:pt x="734" y="2825"/>
                  </a:lnTo>
                  <a:lnTo>
                    <a:pt x="734" y="2825"/>
                  </a:lnTo>
                  <a:lnTo>
                    <a:pt x="725" y="2825"/>
                  </a:lnTo>
                  <a:lnTo>
                    <a:pt x="717" y="2825"/>
                  </a:lnTo>
                  <a:lnTo>
                    <a:pt x="717" y="2825"/>
                  </a:lnTo>
                  <a:lnTo>
                    <a:pt x="712" y="2827"/>
                  </a:lnTo>
                  <a:lnTo>
                    <a:pt x="708" y="2828"/>
                  </a:lnTo>
                  <a:lnTo>
                    <a:pt x="703" y="2835"/>
                  </a:lnTo>
                  <a:lnTo>
                    <a:pt x="703" y="2835"/>
                  </a:lnTo>
                  <a:lnTo>
                    <a:pt x="701" y="2839"/>
                  </a:lnTo>
                  <a:lnTo>
                    <a:pt x="701" y="2839"/>
                  </a:lnTo>
                  <a:lnTo>
                    <a:pt x="695" y="2847"/>
                  </a:lnTo>
                  <a:lnTo>
                    <a:pt x="691" y="2854"/>
                  </a:lnTo>
                  <a:lnTo>
                    <a:pt x="691" y="2854"/>
                  </a:lnTo>
                  <a:lnTo>
                    <a:pt x="691" y="2857"/>
                  </a:lnTo>
                  <a:lnTo>
                    <a:pt x="691" y="2857"/>
                  </a:lnTo>
                  <a:lnTo>
                    <a:pt x="691" y="2875"/>
                  </a:lnTo>
                  <a:lnTo>
                    <a:pt x="689" y="2892"/>
                  </a:lnTo>
                  <a:lnTo>
                    <a:pt x="689" y="2895"/>
                  </a:lnTo>
                  <a:lnTo>
                    <a:pt x="689" y="2895"/>
                  </a:lnTo>
                  <a:lnTo>
                    <a:pt x="689" y="2900"/>
                  </a:lnTo>
                  <a:lnTo>
                    <a:pt x="689" y="2900"/>
                  </a:lnTo>
                  <a:lnTo>
                    <a:pt x="683" y="2905"/>
                  </a:lnTo>
                  <a:lnTo>
                    <a:pt x="679" y="2910"/>
                  </a:lnTo>
                  <a:lnTo>
                    <a:pt x="678" y="2919"/>
                  </a:lnTo>
                  <a:lnTo>
                    <a:pt x="676" y="2927"/>
                  </a:lnTo>
                  <a:lnTo>
                    <a:pt x="676" y="2927"/>
                  </a:lnTo>
                  <a:lnTo>
                    <a:pt x="671" y="2931"/>
                  </a:lnTo>
                  <a:lnTo>
                    <a:pt x="666" y="2934"/>
                  </a:lnTo>
                  <a:lnTo>
                    <a:pt x="662" y="2941"/>
                  </a:lnTo>
                  <a:lnTo>
                    <a:pt x="662" y="2948"/>
                  </a:lnTo>
                  <a:lnTo>
                    <a:pt x="662" y="2948"/>
                  </a:lnTo>
                  <a:lnTo>
                    <a:pt x="652" y="2943"/>
                  </a:lnTo>
                  <a:lnTo>
                    <a:pt x="643" y="2936"/>
                  </a:lnTo>
                  <a:lnTo>
                    <a:pt x="635" y="2929"/>
                  </a:lnTo>
                  <a:lnTo>
                    <a:pt x="628" y="2927"/>
                  </a:lnTo>
                  <a:lnTo>
                    <a:pt x="621" y="2927"/>
                  </a:lnTo>
                  <a:lnTo>
                    <a:pt x="621" y="2927"/>
                  </a:lnTo>
                  <a:lnTo>
                    <a:pt x="618" y="2929"/>
                  </a:lnTo>
                  <a:lnTo>
                    <a:pt x="616" y="2933"/>
                  </a:lnTo>
                  <a:lnTo>
                    <a:pt x="614" y="2941"/>
                  </a:lnTo>
                  <a:lnTo>
                    <a:pt x="614" y="2941"/>
                  </a:lnTo>
                  <a:lnTo>
                    <a:pt x="611" y="2941"/>
                  </a:lnTo>
                  <a:lnTo>
                    <a:pt x="609" y="2943"/>
                  </a:lnTo>
                  <a:lnTo>
                    <a:pt x="608" y="2948"/>
                  </a:lnTo>
                  <a:lnTo>
                    <a:pt x="608" y="2948"/>
                  </a:lnTo>
                  <a:lnTo>
                    <a:pt x="608" y="2955"/>
                  </a:lnTo>
                  <a:lnTo>
                    <a:pt x="609" y="2958"/>
                  </a:lnTo>
                  <a:lnTo>
                    <a:pt x="614" y="2967"/>
                  </a:lnTo>
                  <a:lnTo>
                    <a:pt x="614" y="2967"/>
                  </a:lnTo>
                  <a:lnTo>
                    <a:pt x="614" y="2970"/>
                  </a:lnTo>
                  <a:lnTo>
                    <a:pt x="614" y="2970"/>
                  </a:lnTo>
                  <a:lnTo>
                    <a:pt x="609" y="2975"/>
                  </a:lnTo>
                  <a:lnTo>
                    <a:pt x="606" y="2979"/>
                  </a:lnTo>
                  <a:lnTo>
                    <a:pt x="604" y="2984"/>
                  </a:lnTo>
                  <a:lnTo>
                    <a:pt x="604" y="2989"/>
                  </a:lnTo>
                  <a:lnTo>
                    <a:pt x="603" y="2997"/>
                  </a:lnTo>
                  <a:lnTo>
                    <a:pt x="603" y="3003"/>
                  </a:lnTo>
                  <a:lnTo>
                    <a:pt x="599" y="3006"/>
                  </a:lnTo>
                  <a:lnTo>
                    <a:pt x="599" y="3006"/>
                  </a:lnTo>
                  <a:lnTo>
                    <a:pt x="597" y="3009"/>
                  </a:lnTo>
                  <a:lnTo>
                    <a:pt x="597" y="3009"/>
                  </a:lnTo>
                  <a:lnTo>
                    <a:pt x="594" y="3014"/>
                  </a:lnTo>
                  <a:lnTo>
                    <a:pt x="592" y="3018"/>
                  </a:lnTo>
                  <a:lnTo>
                    <a:pt x="594" y="3021"/>
                  </a:lnTo>
                  <a:lnTo>
                    <a:pt x="601" y="3023"/>
                  </a:lnTo>
                  <a:lnTo>
                    <a:pt x="601" y="3023"/>
                  </a:lnTo>
                  <a:lnTo>
                    <a:pt x="599" y="3026"/>
                  </a:lnTo>
                  <a:lnTo>
                    <a:pt x="596" y="3028"/>
                  </a:lnTo>
                  <a:lnTo>
                    <a:pt x="594" y="3028"/>
                  </a:lnTo>
                  <a:lnTo>
                    <a:pt x="592" y="3028"/>
                  </a:lnTo>
                  <a:lnTo>
                    <a:pt x="585" y="3025"/>
                  </a:lnTo>
                  <a:lnTo>
                    <a:pt x="580" y="3023"/>
                  </a:lnTo>
                  <a:lnTo>
                    <a:pt x="580" y="3023"/>
                  </a:lnTo>
                  <a:lnTo>
                    <a:pt x="577" y="3023"/>
                  </a:lnTo>
                  <a:lnTo>
                    <a:pt x="575" y="3025"/>
                  </a:lnTo>
                  <a:lnTo>
                    <a:pt x="574" y="3030"/>
                  </a:lnTo>
                  <a:lnTo>
                    <a:pt x="574" y="3030"/>
                  </a:lnTo>
                  <a:lnTo>
                    <a:pt x="572" y="3033"/>
                  </a:lnTo>
                  <a:lnTo>
                    <a:pt x="570" y="3037"/>
                  </a:lnTo>
                  <a:lnTo>
                    <a:pt x="562" y="3038"/>
                  </a:lnTo>
                  <a:lnTo>
                    <a:pt x="558" y="3040"/>
                  </a:lnTo>
                  <a:lnTo>
                    <a:pt x="555" y="3042"/>
                  </a:lnTo>
                  <a:lnTo>
                    <a:pt x="553" y="3045"/>
                  </a:lnTo>
                  <a:lnTo>
                    <a:pt x="553" y="3050"/>
                  </a:lnTo>
                  <a:lnTo>
                    <a:pt x="553" y="3050"/>
                  </a:lnTo>
                  <a:lnTo>
                    <a:pt x="553" y="3057"/>
                  </a:lnTo>
                  <a:lnTo>
                    <a:pt x="553" y="3057"/>
                  </a:lnTo>
                  <a:lnTo>
                    <a:pt x="555" y="3059"/>
                  </a:lnTo>
                  <a:lnTo>
                    <a:pt x="555" y="3059"/>
                  </a:lnTo>
                  <a:lnTo>
                    <a:pt x="555" y="3064"/>
                  </a:lnTo>
                  <a:lnTo>
                    <a:pt x="556" y="3067"/>
                  </a:lnTo>
                  <a:lnTo>
                    <a:pt x="562" y="3074"/>
                  </a:lnTo>
                  <a:lnTo>
                    <a:pt x="568" y="3081"/>
                  </a:lnTo>
                  <a:lnTo>
                    <a:pt x="575" y="3088"/>
                  </a:lnTo>
                  <a:lnTo>
                    <a:pt x="575" y="3088"/>
                  </a:lnTo>
                  <a:lnTo>
                    <a:pt x="577" y="3091"/>
                  </a:lnTo>
                  <a:lnTo>
                    <a:pt x="577" y="3091"/>
                  </a:lnTo>
                  <a:lnTo>
                    <a:pt x="582" y="3098"/>
                  </a:lnTo>
                  <a:lnTo>
                    <a:pt x="587" y="3107"/>
                  </a:lnTo>
                  <a:lnTo>
                    <a:pt x="589" y="3118"/>
                  </a:lnTo>
                  <a:lnTo>
                    <a:pt x="587" y="3132"/>
                  </a:lnTo>
                  <a:lnTo>
                    <a:pt x="587" y="3132"/>
                  </a:lnTo>
                  <a:lnTo>
                    <a:pt x="585" y="3134"/>
                  </a:lnTo>
                  <a:lnTo>
                    <a:pt x="584" y="3136"/>
                  </a:lnTo>
                  <a:lnTo>
                    <a:pt x="580" y="3139"/>
                  </a:lnTo>
                  <a:lnTo>
                    <a:pt x="579" y="3144"/>
                  </a:lnTo>
                  <a:lnTo>
                    <a:pt x="577" y="3146"/>
                  </a:lnTo>
                  <a:lnTo>
                    <a:pt x="574" y="3146"/>
                  </a:lnTo>
                  <a:lnTo>
                    <a:pt x="574" y="3146"/>
                  </a:lnTo>
                  <a:lnTo>
                    <a:pt x="565" y="3151"/>
                  </a:lnTo>
                  <a:lnTo>
                    <a:pt x="560" y="3153"/>
                  </a:lnTo>
                  <a:lnTo>
                    <a:pt x="553" y="3153"/>
                  </a:lnTo>
                  <a:lnTo>
                    <a:pt x="553" y="3153"/>
                  </a:lnTo>
                  <a:lnTo>
                    <a:pt x="551" y="3158"/>
                  </a:lnTo>
                  <a:lnTo>
                    <a:pt x="550" y="3159"/>
                  </a:lnTo>
                  <a:lnTo>
                    <a:pt x="545" y="3165"/>
                  </a:lnTo>
                  <a:lnTo>
                    <a:pt x="541" y="3166"/>
                  </a:lnTo>
                  <a:lnTo>
                    <a:pt x="539" y="3170"/>
                  </a:lnTo>
                  <a:lnTo>
                    <a:pt x="538" y="3175"/>
                  </a:lnTo>
                  <a:lnTo>
                    <a:pt x="539" y="3180"/>
                  </a:lnTo>
                  <a:lnTo>
                    <a:pt x="539" y="3180"/>
                  </a:lnTo>
                  <a:lnTo>
                    <a:pt x="538" y="3185"/>
                  </a:lnTo>
                  <a:lnTo>
                    <a:pt x="536" y="3187"/>
                  </a:lnTo>
                  <a:lnTo>
                    <a:pt x="531" y="3188"/>
                  </a:lnTo>
                  <a:lnTo>
                    <a:pt x="528" y="3187"/>
                  </a:lnTo>
                  <a:lnTo>
                    <a:pt x="517" y="3183"/>
                  </a:lnTo>
                  <a:lnTo>
                    <a:pt x="512" y="3180"/>
                  </a:lnTo>
                  <a:lnTo>
                    <a:pt x="512" y="3180"/>
                  </a:lnTo>
                  <a:lnTo>
                    <a:pt x="512" y="3175"/>
                  </a:lnTo>
                  <a:lnTo>
                    <a:pt x="512" y="3171"/>
                  </a:lnTo>
                  <a:lnTo>
                    <a:pt x="514" y="3170"/>
                  </a:lnTo>
                  <a:lnTo>
                    <a:pt x="517" y="3168"/>
                  </a:lnTo>
                  <a:lnTo>
                    <a:pt x="524" y="3166"/>
                  </a:lnTo>
                  <a:lnTo>
                    <a:pt x="533" y="3166"/>
                  </a:lnTo>
                  <a:lnTo>
                    <a:pt x="533" y="3166"/>
                  </a:lnTo>
                  <a:lnTo>
                    <a:pt x="533" y="3161"/>
                  </a:lnTo>
                  <a:lnTo>
                    <a:pt x="533" y="3156"/>
                  </a:lnTo>
                  <a:lnTo>
                    <a:pt x="533" y="3151"/>
                  </a:lnTo>
                  <a:lnTo>
                    <a:pt x="533" y="3146"/>
                  </a:lnTo>
                  <a:lnTo>
                    <a:pt x="533" y="3146"/>
                  </a:lnTo>
                  <a:lnTo>
                    <a:pt x="531" y="3144"/>
                  </a:lnTo>
                  <a:lnTo>
                    <a:pt x="529" y="3144"/>
                  </a:lnTo>
                  <a:lnTo>
                    <a:pt x="526" y="3142"/>
                  </a:lnTo>
                  <a:lnTo>
                    <a:pt x="526" y="3139"/>
                  </a:lnTo>
                  <a:lnTo>
                    <a:pt x="526" y="3139"/>
                  </a:lnTo>
                  <a:lnTo>
                    <a:pt x="528" y="3136"/>
                  </a:lnTo>
                  <a:lnTo>
                    <a:pt x="531" y="3130"/>
                  </a:lnTo>
                  <a:lnTo>
                    <a:pt x="533" y="3125"/>
                  </a:lnTo>
                  <a:lnTo>
                    <a:pt x="533" y="3118"/>
                  </a:lnTo>
                  <a:lnTo>
                    <a:pt x="533" y="3118"/>
                  </a:lnTo>
                  <a:lnTo>
                    <a:pt x="528" y="3122"/>
                  </a:lnTo>
                  <a:lnTo>
                    <a:pt x="522" y="3125"/>
                  </a:lnTo>
                  <a:lnTo>
                    <a:pt x="519" y="3132"/>
                  </a:lnTo>
                  <a:lnTo>
                    <a:pt x="519" y="3139"/>
                  </a:lnTo>
                  <a:lnTo>
                    <a:pt x="519" y="3139"/>
                  </a:lnTo>
                  <a:lnTo>
                    <a:pt x="519" y="3146"/>
                  </a:lnTo>
                  <a:lnTo>
                    <a:pt x="516" y="3149"/>
                  </a:lnTo>
                  <a:lnTo>
                    <a:pt x="510" y="3153"/>
                  </a:lnTo>
                  <a:lnTo>
                    <a:pt x="505" y="3153"/>
                  </a:lnTo>
                  <a:lnTo>
                    <a:pt x="485" y="3153"/>
                  </a:lnTo>
                  <a:lnTo>
                    <a:pt x="485" y="3153"/>
                  </a:lnTo>
                  <a:lnTo>
                    <a:pt x="483" y="3156"/>
                  </a:lnTo>
                  <a:lnTo>
                    <a:pt x="481" y="3158"/>
                  </a:lnTo>
                  <a:lnTo>
                    <a:pt x="476" y="3159"/>
                  </a:lnTo>
                  <a:lnTo>
                    <a:pt x="476" y="3159"/>
                  </a:lnTo>
                  <a:lnTo>
                    <a:pt x="475" y="3159"/>
                  </a:lnTo>
                  <a:lnTo>
                    <a:pt x="475" y="3159"/>
                  </a:lnTo>
                  <a:lnTo>
                    <a:pt x="464" y="3161"/>
                  </a:lnTo>
                  <a:lnTo>
                    <a:pt x="456" y="3161"/>
                  </a:lnTo>
                  <a:lnTo>
                    <a:pt x="451" y="3156"/>
                  </a:lnTo>
                  <a:lnTo>
                    <a:pt x="444" y="3153"/>
                  </a:lnTo>
                  <a:lnTo>
                    <a:pt x="444" y="3153"/>
                  </a:lnTo>
                  <a:lnTo>
                    <a:pt x="442" y="3151"/>
                  </a:lnTo>
                  <a:lnTo>
                    <a:pt x="442" y="3151"/>
                  </a:lnTo>
                  <a:lnTo>
                    <a:pt x="435" y="3149"/>
                  </a:lnTo>
                  <a:lnTo>
                    <a:pt x="430" y="3146"/>
                  </a:lnTo>
                  <a:lnTo>
                    <a:pt x="430" y="3146"/>
                  </a:lnTo>
                  <a:lnTo>
                    <a:pt x="430" y="3163"/>
                  </a:lnTo>
                  <a:lnTo>
                    <a:pt x="430" y="3180"/>
                  </a:lnTo>
                  <a:lnTo>
                    <a:pt x="432" y="3195"/>
                  </a:lnTo>
                  <a:lnTo>
                    <a:pt x="434" y="3202"/>
                  </a:lnTo>
                  <a:lnTo>
                    <a:pt x="437" y="3207"/>
                  </a:lnTo>
                  <a:lnTo>
                    <a:pt x="437" y="3207"/>
                  </a:lnTo>
                  <a:lnTo>
                    <a:pt x="437" y="3233"/>
                  </a:lnTo>
                  <a:lnTo>
                    <a:pt x="437" y="3257"/>
                  </a:lnTo>
                  <a:lnTo>
                    <a:pt x="437" y="3257"/>
                  </a:lnTo>
                  <a:lnTo>
                    <a:pt x="437" y="3260"/>
                  </a:lnTo>
                  <a:lnTo>
                    <a:pt x="437" y="3260"/>
                  </a:lnTo>
                  <a:lnTo>
                    <a:pt x="439" y="3265"/>
                  </a:lnTo>
                  <a:lnTo>
                    <a:pt x="439" y="3270"/>
                  </a:lnTo>
                  <a:lnTo>
                    <a:pt x="437" y="3277"/>
                  </a:lnTo>
                  <a:lnTo>
                    <a:pt x="434" y="3286"/>
                  </a:lnTo>
                  <a:lnTo>
                    <a:pt x="434" y="3289"/>
                  </a:lnTo>
                  <a:lnTo>
                    <a:pt x="434" y="3294"/>
                  </a:lnTo>
                  <a:lnTo>
                    <a:pt x="432" y="3298"/>
                  </a:lnTo>
                  <a:lnTo>
                    <a:pt x="432" y="3298"/>
                  </a:lnTo>
                  <a:lnTo>
                    <a:pt x="432" y="3309"/>
                  </a:lnTo>
                  <a:lnTo>
                    <a:pt x="432" y="3309"/>
                  </a:lnTo>
                  <a:lnTo>
                    <a:pt x="430" y="3313"/>
                  </a:lnTo>
                  <a:lnTo>
                    <a:pt x="430" y="3313"/>
                  </a:lnTo>
                  <a:lnTo>
                    <a:pt x="420" y="3328"/>
                  </a:lnTo>
                  <a:lnTo>
                    <a:pt x="413" y="3335"/>
                  </a:lnTo>
                  <a:lnTo>
                    <a:pt x="410" y="3337"/>
                  </a:lnTo>
                  <a:lnTo>
                    <a:pt x="404" y="3338"/>
                  </a:lnTo>
                  <a:lnTo>
                    <a:pt x="404" y="3338"/>
                  </a:lnTo>
                  <a:lnTo>
                    <a:pt x="401" y="3340"/>
                  </a:lnTo>
                  <a:lnTo>
                    <a:pt x="401" y="3340"/>
                  </a:lnTo>
                  <a:lnTo>
                    <a:pt x="394" y="3344"/>
                  </a:lnTo>
                  <a:lnTo>
                    <a:pt x="394" y="3344"/>
                  </a:lnTo>
                  <a:lnTo>
                    <a:pt x="391" y="3345"/>
                  </a:lnTo>
                  <a:lnTo>
                    <a:pt x="391" y="3345"/>
                  </a:lnTo>
                  <a:lnTo>
                    <a:pt x="386" y="3352"/>
                  </a:lnTo>
                  <a:lnTo>
                    <a:pt x="379" y="3359"/>
                  </a:lnTo>
                  <a:lnTo>
                    <a:pt x="377" y="3362"/>
                  </a:lnTo>
                  <a:lnTo>
                    <a:pt x="376" y="3367"/>
                  </a:lnTo>
                  <a:lnTo>
                    <a:pt x="376" y="3371"/>
                  </a:lnTo>
                  <a:lnTo>
                    <a:pt x="377" y="3374"/>
                  </a:lnTo>
                  <a:lnTo>
                    <a:pt x="377" y="3374"/>
                  </a:lnTo>
                  <a:lnTo>
                    <a:pt x="379" y="3378"/>
                  </a:lnTo>
                  <a:lnTo>
                    <a:pt x="379" y="3378"/>
                  </a:lnTo>
                  <a:lnTo>
                    <a:pt x="382" y="3388"/>
                  </a:lnTo>
                  <a:lnTo>
                    <a:pt x="384" y="3395"/>
                  </a:lnTo>
                  <a:lnTo>
                    <a:pt x="382" y="3403"/>
                  </a:lnTo>
                  <a:lnTo>
                    <a:pt x="382" y="3403"/>
                  </a:lnTo>
                  <a:lnTo>
                    <a:pt x="382" y="3405"/>
                  </a:lnTo>
                  <a:lnTo>
                    <a:pt x="382" y="3405"/>
                  </a:lnTo>
                  <a:lnTo>
                    <a:pt x="379" y="3408"/>
                  </a:lnTo>
                  <a:lnTo>
                    <a:pt x="376" y="3410"/>
                  </a:lnTo>
                  <a:lnTo>
                    <a:pt x="372" y="3419"/>
                  </a:lnTo>
                  <a:lnTo>
                    <a:pt x="370" y="3427"/>
                  </a:lnTo>
                  <a:lnTo>
                    <a:pt x="370" y="3438"/>
                  </a:lnTo>
                  <a:lnTo>
                    <a:pt x="370" y="3438"/>
                  </a:lnTo>
                  <a:lnTo>
                    <a:pt x="372" y="3439"/>
                  </a:lnTo>
                  <a:lnTo>
                    <a:pt x="372" y="3439"/>
                  </a:lnTo>
                  <a:lnTo>
                    <a:pt x="376" y="3448"/>
                  </a:lnTo>
                  <a:lnTo>
                    <a:pt x="376" y="3453"/>
                  </a:lnTo>
                  <a:lnTo>
                    <a:pt x="376" y="3460"/>
                  </a:lnTo>
                  <a:lnTo>
                    <a:pt x="376" y="3460"/>
                  </a:lnTo>
                  <a:lnTo>
                    <a:pt x="377" y="3463"/>
                  </a:lnTo>
                  <a:lnTo>
                    <a:pt x="379" y="3465"/>
                  </a:lnTo>
                  <a:lnTo>
                    <a:pt x="382" y="3465"/>
                  </a:lnTo>
                  <a:lnTo>
                    <a:pt x="387" y="3463"/>
                  </a:lnTo>
                  <a:lnTo>
                    <a:pt x="389" y="3461"/>
                  </a:lnTo>
                  <a:lnTo>
                    <a:pt x="389" y="3460"/>
                  </a:lnTo>
                  <a:lnTo>
                    <a:pt x="389" y="3460"/>
                  </a:lnTo>
                  <a:lnTo>
                    <a:pt x="393" y="3461"/>
                  </a:lnTo>
                  <a:lnTo>
                    <a:pt x="396" y="3468"/>
                  </a:lnTo>
                  <a:lnTo>
                    <a:pt x="396" y="3473"/>
                  </a:lnTo>
                  <a:lnTo>
                    <a:pt x="396" y="3480"/>
                  </a:lnTo>
                  <a:lnTo>
                    <a:pt x="396" y="3480"/>
                  </a:lnTo>
                  <a:lnTo>
                    <a:pt x="389" y="3492"/>
                  </a:lnTo>
                  <a:lnTo>
                    <a:pt x="387" y="3501"/>
                  </a:lnTo>
                  <a:lnTo>
                    <a:pt x="387" y="3504"/>
                  </a:lnTo>
                  <a:lnTo>
                    <a:pt x="389" y="3507"/>
                  </a:lnTo>
                  <a:lnTo>
                    <a:pt x="389" y="3507"/>
                  </a:lnTo>
                  <a:lnTo>
                    <a:pt x="396" y="3507"/>
                  </a:lnTo>
                  <a:lnTo>
                    <a:pt x="396" y="3507"/>
                  </a:lnTo>
                  <a:lnTo>
                    <a:pt x="396" y="3513"/>
                  </a:lnTo>
                  <a:lnTo>
                    <a:pt x="396" y="3518"/>
                  </a:lnTo>
                  <a:lnTo>
                    <a:pt x="396" y="3518"/>
                  </a:lnTo>
                  <a:lnTo>
                    <a:pt x="396" y="3521"/>
                  </a:lnTo>
                  <a:lnTo>
                    <a:pt x="396" y="3521"/>
                  </a:lnTo>
                  <a:lnTo>
                    <a:pt x="398" y="3536"/>
                  </a:lnTo>
                  <a:lnTo>
                    <a:pt x="401" y="3543"/>
                  </a:lnTo>
                  <a:lnTo>
                    <a:pt x="408" y="3550"/>
                  </a:lnTo>
                  <a:lnTo>
                    <a:pt x="408" y="3550"/>
                  </a:lnTo>
                  <a:lnTo>
                    <a:pt x="408" y="3552"/>
                  </a:lnTo>
                  <a:lnTo>
                    <a:pt x="408" y="3552"/>
                  </a:lnTo>
                  <a:lnTo>
                    <a:pt x="410" y="3555"/>
                  </a:lnTo>
                  <a:lnTo>
                    <a:pt x="410" y="3555"/>
                  </a:lnTo>
                  <a:lnTo>
                    <a:pt x="411" y="3559"/>
                  </a:lnTo>
                  <a:lnTo>
                    <a:pt x="413" y="3559"/>
                  </a:lnTo>
                  <a:lnTo>
                    <a:pt x="416" y="3559"/>
                  </a:lnTo>
                  <a:lnTo>
                    <a:pt x="422" y="3555"/>
                  </a:lnTo>
                  <a:lnTo>
                    <a:pt x="427" y="3555"/>
                  </a:lnTo>
                  <a:lnTo>
                    <a:pt x="430" y="3555"/>
                  </a:lnTo>
                  <a:lnTo>
                    <a:pt x="430" y="3555"/>
                  </a:lnTo>
                  <a:lnTo>
                    <a:pt x="434" y="3564"/>
                  </a:lnTo>
                  <a:lnTo>
                    <a:pt x="437" y="3572"/>
                  </a:lnTo>
                  <a:lnTo>
                    <a:pt x="440" y="3581"/>
                  </a:lnTo>
                  <a:lnTo>
                    <a:pt x="444" y="3589"/>
                  </a:lnTo>
                  <a:lnTo>
                    <a:pt x="444" y="3589"/>
                  </a:lnTo>
                  <a:lnTo>
                    <a:pt x="449" y="3591"/>
                  </a:lnTo>
                  <a:lnTo>
                    <a:pt x="452" y="3593"/>
                  </a:lnTo>
                  <a:lnTo>
                    <a:pt x="457" y="3600"/>
                  </a:lnTo>
                  <a:lnTo>
                    <a:pt x="461" y="3608"/>
                  </a:lnTo>
                  <a:lnTo>
                    <a:pt x="464" y="3617"/>
                  </a:lnTo>
                  <a:lnTo>
                    <a:pt x="464" y="3651"/>
                  </a:lnTo>
                  <a:lnTo>
                    <a:pt x="464" y="3651"/>
                  </a:lnTo>
                  <a:lnTo>
                    <a:pt x="461" y="3656"/>
                  </a:lnTo>
                  <a:lnTo>
                    <a:pt x="457" y="3661"/>
                  </a:lnTo>
                  <a:lnTo>
                    <a:pt x="452" y="3664"/>
                  </a:lnTo>
                  <a:lnTo>
                    <a:pt x="451" y="3671"/>
                  </a:lnTo>
                  <a:lnTo>
                    <a:pt x="451" y="3671"/>
                  </a:lnTo>
                  <a:lnTo>
                    <a:pt x="451" y="3702"/>
                  </a:lnTo>
                  <a:lnTo>
                    <a:pt x="451" y="3702"/>
                  </a:lnTo>
                  <a:lnTo>
                    <a:pt x="451" y="3704"/>
                  </a:lnTo>
                  <a:lnTo>
                    <a:pt x="451" y="3704"/>
                  </a:lnTo>
                  <a:lnTo>
                    <a:pt x="447" y="3709"/>
                  </a:lnTo>
                  <a:lnTo>
                    <a:pt x="445" y="3714"/>
                  </a:lnTo>
                  <a:lnTo>
                    <a:pt x="445" y="3717"/>
                  </a:lnTo>
                  <a:lnTo>
                    <a:pt x="447" y="3721"/>
                  </a:lnTo>
                  <a:lnTo>
                    <a:pt x="454" y="3729"/>
                  </a:lnTo>
                  <a:lnTo>
                    <a:pt x="461" y="3738"/>
                  </a:lnTo>
                  <a:lnTo>
                    <a:pt x="461" y="3738"/>
                  </a:lnTo>
                  <a:lnTo>
                    <a:pt x="461" y="3741"/>
                  </a:lnTo>
                  <a:lnTo>
                    <a:pt x="461" y="3741"/>
                  </a:lnTo>
                  <a:lnTo>
                    <a:pt x="468" y="3753"/>
                  </a:lnTo>
                  <a:lnTo>
                    <a:pt x="471" y="3758"/>
                  </a:lnTo>
                  <a:lnTo>
                    <a:pt x="475" y="3760"/>
                  </a:lnTo>
                  <a:lnTo>
                    <a:pt x="478" y="3762"/>
                  </a:lnTo>
                  <a:lnTo>
                    <a:pt x="478" y="3762"/>
                  </a:lnTo>
                  <a:lnTo>
                    <a:pt x="480" y="3765"/>
                  </a:lnTo>
                  <a:lnTo>
                    <a:pt x="480" y="3765"/>
                  </a:lnTo>
                  <a:lnTo>
                    <a:pt x="481" y="3775"/>
                  </a:lnTo>
                  <a:lnTo>
                    <a:pt x="485" y="3782"/>
                  </a:lnTo>
                  <a:lnTo>
                    <a:pt x="490" y="3789"/>
                  </a:lnTo>
                  <a:lnTo>
                    <a:pt x="498" y="3796"/>
                  </a:lnTo>
                  <a:lnTo>
                    <a:pt x="498" y="3796"/>
                  </a:lnTo>
                  <a:lnTo>
                    <a:pt x="498" y="3799"/>
                  </a:lnTo>
                  <a:lnTo>
                    <a:pt x="498" y="3799"/>
                  </a:lnTo>
                  <a:lnTo>
                    <a:pt x="502" y="3811"/>
                  </a:lnTo>
                  <a:lnTo>
                    <a:pt x="505" y="3821"/>
                  </a:lnTo>
                  <a:lnTo>
                    <a:pt x="505" y="3828"/>
                  </a:lnTo>
                  <a:lnTo>
                    <a:pt x="505" y="3828"/>
                  </a:lnTo>
                  <a:lnTo>
                    <a:pt x="509" y="3830"/>
                  </a:lnTo>
                  <a:lnTo>
                    <a:pt x="512" y="3831"/>
                  </a:lnTo>
                  <a:lnTo>
                    <a:pt x="516" y="3840"/>
                  </a:lnTo>
                  <a:lnTo>
                    <a:pt x="516" y="3840"/>
                  </a:lnTo>
                  <a:lnTo>
                    <a:pt x="516" y="3843"/>
                  </a:lnTo>
                  <a:lnTo>
                    <a:pt x="516" y="3843"/>
                  </a:lnTo>
                  <a:lnTo>
                    <a:pt x="516" y="3852"/>
                  </a:lnTo>
                  <a:lnTo>
                    <a:pt x="519" y="3860"/>
                  </a:lnTo>
                  <a:lnTo>
                    <a:pt x="524" y="3869"/>
                  </a:lnTo>
                  <a:lnTo>
                    <a:pt x="533" y="3876"/>
                  </a:lnTo>
                  <a:lnTo>
                    <a:pt x="533" y="3876"/>
                  </a:lnTo>
                  <a:lnTo>
                    <a:pt x="533" y="3879"/>
                  </a:lnTo>
                  <a:lnTo>
                    <a:pt x="533" y="3879"/>
                  </a:lnTo>
                  <a:lnTo>
                    <a:pt x="533" y="3883"/>
                  </a:lnTo>
                  <a:lnTo>
                    <a:pt x="533" y="3883"/>
                  </a:lnTo>
                  <a:lnTo>
                    <a:pt x="534" y="3884"/>
                  </a:lnTo>
                  <a:lnTo>
                    <a:pt x="536" y="3886"/>
                  </a:lnTo>
                  <a:lnTo>
                    <a:pt x="539" y="3889"/>
                  </a:lnTo>
                  <a:lnTo>
                    <a:pt x="541" y="3895"/>
                  </a:lnTo>
                  <a:lnTo>
                    <a:pt x="543" y="3896"/>
                  </a:lnTo>
                  <a:lnTo>
                    <a:pt x="546" y="3896"/>
                  </a:lnTo>
                  <a:lnTo>
                    <a:pt x="546" y="3896"/>
                  </a:lnTo>
                  <a:lnTo>
                    <a:pt x="548" y="3901"/>
                  </a:lnTo>
                  <a:lnTo>
                    <a:pt x="548" y="3901"/>
                  </a:lnTo>
                  <a:lnTo>
                    <a:pt x="550" y="3903"/>
                  </a:lnTo>
                  <a:lnTo>
                    <a:pt x="550" y="3903"/>
                  </a:lnTo>
                  <a:lnTo>
                    <a:pt x="553" y="3908"/>
                  </a:lnTo>
                  <a:lnTo>
                    <a:pt x="555" y="3910"/>
                  </a:lnTo>
                  <a:lnTo>
                    <a:pt x="562" y="3915"/>
                  </a:lnTo>
                  <a:lnTo>
                    <a:pt x="568" y="3920"/>
                  </a:lnTo>
                  <a:lnTo>
                    <a:pt x="575" y="3927"/>
                  </a:lnTo>
                  <a:lnTo>
                    <a:pt x="575" y="3927"/>
                  </a:lnTo>
                  <a:lnTo>
                    <a:pt x="577" y="3929"/>
                  </a:lnTo>
                  <a:lnTo>
                    <a:pt x="577" y="3929"/>
                  </a:lnTo>
                  <a:lnTo>
                    <a:pt x="582" y="3936"/>
                  </a:lnTo>
                  <a:lnTo>
                    <a:pt x="582" y="3936"/>
                  </a:lnTo>
                  <a:lnTo>
                    <a:pt x="577" y="3932"/>
                  </a:lnTo>
                  <a:lnTo>
                    <a:pt x="574" y="393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Freeform 176">
              <a:extLst>
                <a:ext uri="{FF2B5EF4-FFF2-40B4-BE49-F238E27FC236}">
                  <a16:creationId xmlns:a16="http://schemas.microsoft.com/office/drawing/2014/main" id="{533F7846-1E0F-40EE-B7D6-43A854C65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29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Freeform 177">
              <a:extLst>
                <a:ext uri="{FF2B5EF4-FFF2-40B4-BE49-F238E27FC236}">
                  <a16:creationId xmlns:a16="http://schemas.microsoft.com/office/drawing/2014/main" id="{CEFBC89A-45EA-469D-BC96-983E268E6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988" y="2314575"/>
              <a:ext cx="1587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Freeform 178">
              <a:extLst>
                <a:ext uri="{FF2B5EF4-FFF2-40B4-BE49-F238E27FC236}">
                  <a16:creationId xmlns:a16="http://schemas.microsoft.com/office/drawing/2014/main" id="{8E82C44A-FA27-4066-9336-20AD3FCFB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714500"/>
              <a:ext cx="3175" cy="3175"/>
            </a:xfrm>
            <a:custGeom>
              <a:avLst/>
              <a:gdLst>
                <a:gd name="T0" fmla="*/ 0 w 7"/>
                <a:gd name="T1" fmla="*/ 0 h 7"/>
                <a:gd name="T2" fmla="*/ 0 w 7"/>
                <a:gd name="T3" fmla="*/ 0 h 7"/>
                <a:gd name="T4" fmla="*/ 5 w 7"/>
                <a:gd name="T5" fmla="*/ 1 h 7"/>
                <a:gd name="T6" fmla="*/ 6 w 7"/>
                <a:gd name="T7" fmla="*/ 3 h 7"/>
                <a:gd name="T8" fmla="*/ 6 w 7"/>
                <a:gd name="T9" fmla="*/ 6 h 7"/>
                <a:gd name="T10" fmla="*/ 6 w 7"/>
                <a:gd name="T11" fmla="*/ 6 h 7"/>
                <a:gd name="T12" fmla="*/ 1 w 7"/>
                <a:gd name="T13" fmla="*/ 5 h 7"/>
                <a:gd name="T14" fmla="*/ 0 w 7"/>
                <a:gd name="T15" fmla="*/ 3 h 7"/>
                <a:gd name="T16" fmla="*/ 0 w 7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0" y="0"/>
                  </a:moveTo>
                  <a:lnTo>
                    <a:pt x="0" y="0"/>
                  </a:lnTo>
                  <a:lnTo>
                    <a:pt x="5" y="1"/>
                  </a:lnTo>
                  <a:lnTo>
                    <a:pt x="6" y="3"/>
                  </a:lnTo>
                  <a:lnTo>
                    <a:pt x="6" y="6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Freeform 179">
              <a:extLst>
                <a:ext uri="{FF2B5EF4-FFF2-40B4-BE49-F238E27FC236}">
                  <a16:creationId xmlns:a16="http://schemas.microsoft.com/office/drawing/2014/main" id="{D5F3F4B9-444A-4573-97CD-395FE141EE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7200"/>
              <a:ext cx="3175" cy="3175"/>
            </a:xfrm>
            <a:custGeom>
              <a:avLst/>
              <a:gdLst>
                <a:gd name="T0" fmla="*/ 0 w 8"/>
                <a:gd name="T1" fmla="*/ 0 h 7"/>
                <a:gd name="T2" fmla="*/ 0 w 8"/>
                <a:gd name="T3" fmla="*/ 0 h 7"/>
                <a:gd name="T4" fmla="*/ 6 w 8"/>
                <a:gd name="T5" fmla="*/ 1 h 7"/>
                <a:gd name="T6" fmla="*/ 7 w 8"/>
                <a:gd name="T7" fmla="*/ 3 h 7"/>
                <a:gd name="T8" fmla="*/ 7 w 8"/>
                <a:gd name="T9" fmla="*/ 6 h 7"/>
                <a:gd name="T10" fmla="*/ 7 w 8"/>
                <a:gd name="T11" fmla="*/ 6 h 7"/>
                <a:gd name="T12" fmla="*/ 2 w 8"/>
                <a:gd name="T13" fmla="*/ 5 h 7"/>
                <a:gd name="T14" fmla="*/ 0 w 8"/>
                <a:gd name="T15" fmla="*/ 3 h 7"/>
                <a:gd name="T16" fmla="*/ 0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0"/>
                  </a:moveTo>
                  <a:lnTo>
                    <a:pt x="0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7" y="6"/>
                  </a:lnTo>
                  <a:lnTo>
                    <a:pt x="7" y="6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Freeform 180">
              <a:extLst>
                <a:ext uri="{FF2B5EF4-FFF2-40B4-BE49-F238E27FC236}">
                  <a16:creationId xmlns:a16="http://schemas.microsoft.com/office/drawing/2014/main" id="{0C5B9A02-EDFE-4CEA-9450-66E408511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1814513"/>
              <a:ext cx="3175" cy="3175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0 h 8"/>
                <a:gd name="T4" fmla="*/ 5 w 8"/>
                <a:gd name="T5" fmla="*/ 2 h 8"/>
                <a:gd name="T6" fmla="*/ 7 w 8"/>
                <a:gd name="T7" fmla="*/ 4 h 8"/>
                <a:gd name="T8" fmla="*/ 7 w 8"/>
                <a:gd name="T9" fmla="*/ 7 h 8"/>
                <a:gd name="T10" fmla="*/ 7 w 8"/>
                <a:gd name="T11" fmla="*/ 7 h 8"/>
                <a:gd name="T12" fmla="*/ 2 w 8"/>
                <a:gd name="T13" fmla="*/ 6 h 8"/>
                <a:gd name="T14" fmla="*/ 0 w 8"/>
                <a:gd name="T15" fmla="*/ 4 h 8"/>
                <a:gd name="T16" fmla="*/ 0 w 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Freeform 181">
              <a:extLst>
                <a:ext uri="{FF2B5EF4-FFF2-40B4-BE49-F238E27FC236}">
                  <a16:creationId xmlns:a16="http://schemas.microsoft.com/office/drawing/2014/main" id="{88FA304B-2595-4201-AF35-65622AF9E4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913" y="2043113"/>
              <a:ext cx="3175" cy="3175"/>
            </a:xfrm>
            <a:custGeom>
              <a:avLst/>
              <a:gdLst>
                <a:gd name="T0" fmla="*/ 0 w 8"/>
                <a:gd name="T1" fmla="*/ 7 h 8"/>
                <a:gd name="T2" fmla="*/ 0 w 8"/>
                <a:gd name="T3" fmla="*/ 7 h 8"/>
                <a:gd name="T4" fmla="*/ 2 w 8"/>
                <a:gd name="T5" fmla="*/ 2 h 8"/>
                <a:gd name="T6" fmla="*/ 4 w 8"/>
                <a:gd name="T7" fmla="*/ 0 h 8"/>
                <a:gd name="T8" fmla="*/ 7 w 8"/>
                <a:gd name="T9" fmla="*/ 0 h 8"/>
                <a:gd name="T10" fmla="*/ 7 w 8"/>
                <a:gd name="T11" fmla="*/ 0 h 8"/>
                <a:gd name="T12" fmla="*/ 5 w 8"/>
                <a:gd name="T13" fmla="*/ 5 h 8"/>
                <a:gd name="T14" fmla="*/ 4 w 8"/>
                <a:gd name="T15" fmla="*/ 7 h 8"/>
                <a:gd name="T16" fmla="*/ 0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0" y="7"/>
                  </a:moveTo>
                  <a:lnTo>
                    <a:pt x="0" y="7"/>
                  </a:lnTo>
                  <a:lnTo>
                    <a:pt x="2" y="2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5" y="5"/>
                  </a:lnTo>
                  <a:lnTo>
                    <a:pt x="4" y="7"/>
                  </a:lnTo>
                  <a:lnTo>
                    <a:pt x="0" y="7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Freeform 182">
              <a:extLst>
                <a:ext uri="{FF2B5EF4-FFF2-40B4-BE49-F238E27FC236}">
                  <a16:creationId xmlns:a16="http://schemas.microsoft.com/office/drawing/2014/main" id="{15DB3341-35C5-4F6E-95BD-FBE019719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28788"/>
              <a:ext cx="3175" cy="9525"/>
            </a:xfrm>
            <a:custGeom>
              <a:avLst/>
              <a:gdLst>
                <a:gd name="T0" fmla="*/ 7 w 8"/>
                <a:gd name="T1" fmla="*/ 1 h 25"/>
                <a:gd name="T2" fmla="*/ 7 w 8"/>
                <a:gd name="T3" fmla="*/ 1 h 25"/>
                <a:gd name="T4" fmla="*/ 4 w 8"/>
                <a:gd name="T5" fmla="*/ 1 h 25"/>
                <a:gd name="T6" fmla="*/ 0 w 8"/>
                <a:gd name="T7" fmla="*/ 0 h 25"/>
                <a:gd name="T8" fmla="*/ 0 w 8"/>
                <a:gd name="T9" fmla="*/ 0 h 25"/>
                <a:gd name="T10" fmla="*/ 4 w 8"/>
                <a:gd name="T11" fmla="*/ 12 h 25"/>
                <a:gd name="T12" fmla="*/ 7 w 8"/>
                <a:gd name="T13" fmla="*/ 24 h 25"/>
                <a:gd name="T14" fmla="*/ 7 w 8"/>
                <a:gd name="T15" fmla="*/ 24 h 25"/>
                <a:gd name="T16" fmla="*/ 7 w 8"/>
                <a:gd name="T17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5">
                  <a:moveTo>
                    <a:pt x="7" y="1"/>
                  </a:moveTo>
                  <a:lnTo>
                    <a:pt x="7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2"/>
                  </a:lnTo>
                  <a:lnTo>
                    <a:pt x="7" y="24"/>
                  </a:lnTo>
                  <a:lnTo>
                    <a:pt x="7" y="24"/>
                  </a:lnTo>
                  <a:lnTo>
                    <a:pt x="7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Freeform 183">
              <a:extLst>
                <a:ext uri="{FF2B5EF4-FFF2-40B4-BE49-F238E27FC236}">
                  <a16:creationId xmlns:a16="http://schemas.microsoft.com/office/drawing/2014/main" id="{D8CCF617-AA68-414F-AD05-C59418AED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7838"/>
              <a:ext cx="1588" cy="158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0 h 3"/>
                <a:gd name="T4" fmla="*/ 0 w 2"/>
                <a:gd name="T5" fmla="*/ 2 h 3"/>
                <a:gd name="T6" fmla="*/ 0 w 2"/>
                <a:gd name="T7" fmla="*/ 2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Freeform 184">
              <a:extLst>
                <a:ext uri="{FF2B5EF4-FFF2-40B4-BE49-F238E27FC236}">
                  <a16:creationId xmlns:a16="http://schemas.microsoft.com/office/drawing/2014/main" id="{FAC8109B-C487-4230-905B-57E6329BB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6250"/>
              <a:ext cx="1588" cy="1588"/>
            </a:xfrm>
            <a:custGeom>
              <a:avLst/>
              <a:gdLst>
                <a:gd name="T0" fmla="*/ 0 w 1"/>
                <a:gd name="T1" fmla="*/ 0 h 6"/>
                <a:gd name="T2" fmla="*/ 0 w 1"/>
                <a:gd name="T3" fmla="*/ 0 h 6"/>
                <a:gd name="T4" fmla="*/ 0 w 1"/>
                <a:gd name="T5" fmla="*/ 5 h 6"/>
                <a:gd name="T6" fmla="*/ 0 w 1"/>
                <a:gd name="T7" fmla="*/ 5 h 6"/>
                <a:gd name="T8" fmla="*/ 0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0" y="0"/>
                  </a:moveTo>
                  <a:lnTo>
                    <a:pt x="0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Freeform 185">
              <a:extLst>
                <a:ext uri="{FF2B5EF4-FFF2-40B4-BE49-F238E27FC236}">
                  <a16:creationId xmlns:a16="http://schemas.microsoft.com/office/drawing/2014/main" id="{C2D96180-6F7A-4DD9-A249-C5151771A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1749425"/>
              <a:ext cx="1588" cy="1588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Freeform 186">
              <a:extLst>
                <a:ext uri="{FF2B5EF4-FFF2-40B4-BE49-F238E27FC236}">
                  <a16:creationId xmlns:a16="http://schemas.microsoft.com/office/drawing/2014/main" id="{3FF88C9E-C8BD-49BB-B02E-C831182E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9C73B746-988B-4366-912D-3ED4E6FBF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4763" y="1698625"/>
              <a:ext cx="1587" cy="1588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571601B9-CE12-40F1-8720-100036BA7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DD45295D-261F-40B8-8F93-B0D57720C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A43C96E9-4F64-4922-9EC3-D30A55F92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775" y="20224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Freeform 191">
              <a:extLst>
                <a:ext uri="{FF2B5EF4-FFF2-40B4-BE49-F238E27FC236}">
                  <a16:creationId xmlns:a16="http://schemas.microsoft.com/office/drawing/2014/main" id="{6893F78B-26BE-4C79-BA8A-80D074807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2020888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Freeform 192">
              <a:extLst>
                <a:ext uri="{FF2B5EF4-FFF2-40B4-BE49-F238E27FC236}">
                  <a16:creationId xmlns:a16="http://schemas.microsoft.com/office/drawing/2014/main" id="{59EA12EE-33D2-4B4F-97C3-F5DF8FA9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6363" y="20224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Freeform 193">
              <a:extLst>
                <a:ext uri="{FF2B5EF4-FFF2-40B4-BE49-F238E27FC236}">
                  <a16:creationId xmlns:a16="http://schemas.microsoft.com/office/drawing/2014/main" id="{6E75E6E2-F0A6-48BC-B49C-6378FC34C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Freeform 194">
              <a:extLst>
                <a:ext uri="{FF2B5EF4-FFF2-40B4-BE49-F238E27FC236}">
                  <a16:creationId xmlns:a16="http://schemas.microsoft.com/office/drawing/2014/main" id="{6853FD4D-CE32-4C8D-90B6-5D32C317D0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3175" y="1700213"/>
              <a:ext cx="1588" cy="1587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Freeform 195">
              <a:extLst>
                <a:ext uri="{FF2B5EF4-FFF2-40B4-BE49-F238E27FC236}">
                  <a16:creationId xmlns:a16="http://schemas.microsoft.com/office/drawing/2014/main" id="{8894D7FD-20FF-46B0-8A95-087470699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Freeform 196">
              <a:extLst>
                <a:ext uri="{FF2B5EF4-FFF2-40B4-BE49-F238E27FC236}">
                  <a16:creationId xmlns:a16="http://schemas.microsoft.com/office/drawing/2014/main" id="{81898DDA-CA83-4191-8118-932426CDB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177482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Freeform 197">
              <a:extLst>
                <a:ext uri="{FF2B5EF4-FFF2-40B4-BE49-F238E27FC236}">
                  <a16:creationId xmlns:a16="http://schemas.microsoft.com/office/drawing/2014/main" id="{C6367733-7E87-40F1-A975-CCD495669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1751013"/>
              <a:ext cx="1587" cy="1587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0 h 3"/>
                <a:gd name="T4" fmla="*/ 0 w 3"/>
                <a:gd name="T5" fmla="*/ 2 h 3"/>
                <a:gd name="T6" fmla="*/ 0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Freeform 198">
              <a:extLst>
                <a:ext uri="{FF2B5EF4-FFF2-40B4-BE49-F238E27FC236}">
                  <a16:creationId xmlns:a16="http://schemas.microsoft.com/office/drawing/2014/main" id="{B0675AB5-59CC-4218-A6C0-3EEC3939A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3238"/>
              <a:ext cx="1587" cy="158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1 w 2"/>
                <a:gd name="T5" fmla="*/ 2 h 3"/>
                <a:gd name="T6" fmla="*/ 1 w 2"/>
                <a:gd name="T7" fmla="*/ 2 h 3"/>
                <a:gd name="T8" fmla="*/ 0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Freeform 199">
              <a:extLst>
                <a:ext uri="{FF2B5EF4-FFF2-40B4-BE49-F238E27FC236}">
                  <a16:creationId xmlns:a16="http://schemas.microsoft.com/office/drawing/2014/main" id="{B74A2FF4-1120-46C1-977E-34D626332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288" y="1774825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Freeform 200">
              <a:extLst>
                <a:ext uri="{FF2B5EF4-FFF2-40B4-BE49-F238E27FC236}">
                  <a16:creationId xmlns:a16="http://schemas.microsoft.com/office/drawing/2014/main" id="{8F96C247-BA11-4F19-AFB6-77258A198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1771650"/>
              <a:ext cx="1587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0 w 3"/>
                <a:gd name="T9" fmla="*/ 0 h 4"/>
                <a:gd name="T10" fmla="*/ 0 w 3"/>
                <a:gd name="T11" fmla="*/ 0 h 4"/>
                <a:gd name="T12" fmla="*/ 2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Freeform 201">
              <a:extLst>
                <a:ext uri="{FF2B5EF4-FFF2-40B4-BE49-F238E27FC236}">
                  <a16:creationId xmlns:a16="http://schemas.microsoft.com/office/drawing/2014/main" id="{0B446EAF-5D5C-47F1-BFA2-94908E9C7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5875" y="1774825"/>
              <a:ext cx="1588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Freeform 202">
              <a:extLst>
                <a:ext uri="{FF2B5EF4-FFF2-40B4-BE49-F238E27FC236}">
                  <a16:creationId xmlns:a16="http://schemas.microsoft.com/office/drawing/2014/main" id="{D75F21A8-854E-4B66-A57D-D650393E8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1 h 2"/>
                <a:gd name="T10" fmla="*/ 0 w 1"/>
                <a:gd name="T11" fmla="*/ 1 h 2"/>
                <a:gd name="T12" fmla="*/ 0 w 1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Freeform 203">
              <a:extLst>
                <a:ext uri="{FF2B5EF4-FFF2-40B4-BE49-F238E27FC236}">
                  <a16:creationId xmlns:a16="http://schemas.microsoft.com/office/drawing/2014/main" id="{47F8CE51-46C2-4E0E-9136-D53BFE3D2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1 h 2"/>
                <a:gd name="T4" fmla="*/ 0 w 2"/>
                <a:gd name="T5" fmla="*/ 0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Freeform 204">
              <a:extLst>
                <a:ext uri="{FF2B5EF4-FFF2-40B4-BE49-F238E27FC236}">
                  <a16:creationId xmlns:a16="http://schemas.microsoft.com/office/drawing/2014/main" id="{0DE86A31-84A6-44BE-A3D4-CAB9878D5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1576388"/>
              <a:ext cx="1588" cy="1587"/>
            </a:xfrm>
            <a:custGeom>
              <a:avLst/>
              <a:gdLst>
                <a:gd name="T0" fmla="*/ 2 w 3"/>
                <a:gd name="T1" fmla="*/ 0 h 1"/>
                <a:gd name="T2" fmla="*/ 2 w 3"/>
                <a:gd name="T3" fmla="*/ 0 h 1"/>
                <a:gd name="T4" fmla="*/ 0 w 3"/>
                <a:gd name="T5" fmla="*/ 0 h 1"/>
                <a:gd name="T6" fmla="*/ 0 w 3"/>
                <a:gd name="T7" fmla="*/ 0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Freeform 205">
              <a:extLst>
                <a:ext uri="{FF2B5EF4-FFF2-40B4-BE49-F238E27FC236}">
                  <a16:creationId xmlns:a16="http://schemas.microsoft.com/office/drawing/2014/main" id="{96B0B6B9-7788-465B-A8F7-60FBA93BB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Freeform 206">
              <a:extLst>
                <a:ext uri="{FF2B5EF4-FFF2-40B4-BE49-F238E27FC236}">
                  <a16:creationId xmlns:a16="http://schemas.microsoft.com/office/drawing/2014/main" id="{2FE9A7A3-D3B2-4B73-80B2-DDAFAC755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1531938"/>
              <a:ext cx="1588" cy="1587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0 h 1"/>
                <a:gd name="T4" fmla="*/ 0 w 2"/>
                <a:gd name="T5" fmla="*/ 0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Freeform 207">
              <a:extLst>
                <a:ext uri="{FF2B5EF4-FFF2-40B4-BE49-F238E27FC236}">
                  <a16:creationId xmlns:a16="http://schemas.microsoft.com/office/drawing/2014/main" id="{FAF68555-6049-4A4D-8D51-99F4794767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38" y="1577975"/>
              <a:ext cx="1587" cy="1588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Freeform 208">
              <a:extLst>
                <a:ext uri="{FF2B5EF4-FFF2-40B4-BE49-F238E27FC236}">
                  <a16:creationId xmlns:a16="http://schemas.microsoft.com/office/drawing/2014/main" id="{20FD780B-D31E-44AE-8CB5-5DBCB4FDC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7956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Freeform 209">
              <a:extLst>
                <a:ext uri="{FF2B5EF4-FFF2-40B4-BE49-F238E27FC236}">
                  <a16:creationId xmlns:a16="http://schemas.microsoft.com/office/drawing/2014/main" id="{34D3D9A1-00C9-481E-970E-E97B8AD40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4113" y="1597025"/>
              <a:ext cx="1587" cy="1588"/>
            </a:xfrm>
            <a:custGeom>
              <a:avLst/>
              <a:gdLst>
                <a:gd name="T0" fmla="*/ 5 w 6"/>
                <a:gd name="T1" fmla="*/ 3 h 4"/>
                <a:gd name="T2" fmla="*/ 5 w 6"/>
                <a:gd name="T3" fmla="*/ 3 h 4"/>
                <a:gd name="T4" fmla="*/ 5 w 6"/>
                <a:gd name="T5" fmla="*/ 3 h 4"/>
                <a:gd name="T6" fmla="*/ 0 w 6"/>
                <a:gd name="T7" fmla="*/ 0 h 4"/>
                <a:gd name="T8" fmla="*/ 0 w 6"/>
                <a:gd name="T9" fmla="*/ 0 h 4"/>
                <a:gd name="T10" fmla="*/ 2 w 6"/>
                <a:gd name="T11" fmla="*/ 2 h 4"/>
                <a:gd name="T12" fmla="*/ 2 w 6"/>
                <a:gd name="T13" fmla="*/ 2 h 4"/>
                <a:gd name="T14" fmla="*/ 5 w 6"/>
                <a:gd name="T1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5" y="3"/>
                  </a:moveTo>
                  <a:lnTo>
                    <a:pt x="5" y="3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5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Freeform 210">
              <a:extLst>
                <a:ext uri="{FF2B5EF4-FFF2-40B4-BE49-F238E27FC236}">
                  <a16:creationId xmlns:a16="http://schemas.microsoft.com/office/drawing/2014/main" id="{1FD20B85-E31D-4F16-A3D7-7A10C292E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4900" y="1566863"/>
              <a:ext cx="4763" cy="1587"/>
            </a:xfrm>
            <a:custGeom>
              <a:avLst/>
              <a:gdLst>
                <a:gd name="T0" fmla="*/ 0 w 13"/>
                <a:gd name="T1" fmla="*/ 0 h 4"/>
                <a:gd name="T2" fmla="*/ 0 w 13"/>
                <a:gd name="T3" fmla="*/ 0 h 4"/>
                <a:gd name="T4" fmla="*/ 12 w 13"/>
                <a:gd name="T5" fmla="*/ 3 h 4"/>
                <a:gd name="T6" fmla="*/ 12 w 13"/>
                <a:gd name="T7" fmla="*/ 3 h 4"/>
                <a:gd name="T8" fmla="*/ 0 w 1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">
                  <a:moveTo>
                    <a:pt x="0" y="0"/>
                  </a:moveTo>
                  <a:lnTo>
                    <a:pt x="0" y="0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Freeform 211">
              <a:extLst>
                <a:ext uri="{FF2B5EF4-FFF2-40B4-BE49-F238E27FC236}">
                  <a16:creationId xmlns:a16="http://schemas.microsoft.com/office/drawing/2014/main" id="{763056E4-A74F-46BC-AA80-D9462FE85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1725" y="1566863"/>
              <a:ext cx="3175" cy="1587"/>
            </a:xfrm>
            <a:custGeom>
              <a:avLst/>
              <a:gdLst>
                <a:gd name="T0" fmla="*/ 0 w 8"/>
                <a:gd name="T1" fmla="*/ 0 h 1"/>
                <a:gd name="T2" fmla="*/ 0 w 8"/>
                <a:gd name="T3" fmla="*/ 0 h 1"/>
                <a:gd name="T4" fmla="*/ 7 w 8"/>
                <a:gd name="T5" fmla="*/ 0 h 1"/>
                <a:gd name="T6" fmla="*/ 7 w 8"/>
                <a:gd name="T7" fmla="*/ 0 h 1"/>
                <a:gd name="T8" fmla="*/ 0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Freeform 212">
              <a:extLst>
                <a:ext uri="{FF2B5EF4-FFF2-40B4-BE49-F238E27FC236}">
                  <a16:creationId xmlns:a16="http://schemas.microsoft.com/office/drawing/2014/main" id="{D82B2C34-9692-4243-8694-139F3C5B4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013" y="157162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Freeform 213">
              <a:extLst>
                <a:ext uri="{FF2B5EF4-FFF2-40B4-BE49-F238E27FC236}">
                  <a16:creationId xmlns:a16="http://schemas.microsoft.com/office/drawing/2014/main" id="{5DE03308-D423-41E8-9C0D-F7D13A62F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574800"/>
              <a:ext cx="3175" cy="1588"/>
            </a:xfrm>
            <a:custGeom>
              <a:avLst/>
              <a:gdLst>
                <a:gd name="T0" fmla="*/ 8 w 11"/>
                <a:gd name="T1" fmla="*/ 0 h 4"/>
                <a:gd name="T2" fmla="*/ 8 w 11"/>
                <a:gd name="T3" fmla="*/ 0 h 4"/>
                <a:gd name="T4" fmla="*/ 0 w 11"/>
                <a:gd name="T5" fmla="*/ 0 h 4"/>
                <a:gd name="T6" fmla="*/ 0 w 11"/>
                <a:gd name="T7" fmla="*/ 0 h 4"/>
                <a:gd name="T8" fmla="*/ 10 w 11"/>
                <a:gd name="T9" fmla="*/ 3 h 4"/>
                <a:gd name="T10" fmla="*/ 10 w 11"/>
                <a:gd name="T11" fmla="*/ 3 h 4"/>
                <a:gd name="T12" fmla="*/ 8 w 11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4">
                  <a:moveTo>
                    <a:pt x="8" y="0"/>
                  </a:move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8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Freeform 214">
              <a:extLst>
                <a:ext uri="{FF2B5EF4-FFF2-40B4-BE49-F238E27FC236}">
                  <a16:creationId xmlns:a16="http://schemas.microsoft.com/office/drawing/2014/main" id="{06D182E8-BCA6-40B6-AF43-12176D832B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763" y="1590675"/>
              <a:ext cx="6350" cy="4763"/>
            </a:xfrm>
            <a:custGeom>
              <a:avLst/>
              <a:gdLst>
                <a:gd name="T0" fmla="*/ 9 w 16"/>
                <a:gd name="T1" fmla="*/ 0 h 13"/>
                <a:gd name="T2" fmla="*/ 9 w 16"/>
                <a:gd name="T3" fmla="*/ 0 h 13"/>
                <a:gd name="T4" fmla="*/ 5 w 16"/>
                <a:gd name="T5" fmla="*/ 0 h 13"/>
                <a:gd name="T6" fmla="*/ 0 w 16"/>
                <a:gd name="T7" fmla="*/ 0 h 13"/>
                <a:gd name="T8" fmla="*/ 0 w 16"/>
                <a:gd name="T9" fmla="*/ 0 h 13"/>
                <a:gd name="T10" fmla="*/ 9 w 16"/>
                <a:gd name="T11" fmla="*/ 6 h 13"/>
                <a:gd name="T12" fmla="*/ 15 w 16"/>
                <a:gd name="T13" fmla="*/ 12 h 13"/>
                <a:gd name="T14" fmla="*/ 15 w 16"/>
                <a:gd name="T15" fmla="*/ 12 h 13"/>
                <a:gd name="T16" fmla="*/ 12 w 16"/>
                <a:gd name="T17" fmla="*/ 7 h 13"/>
                <a:gd name="T18" fmla="*/ 9 w 16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3">
                  <a:moveTo>
                    <a:pt x="9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6"/>
                  </a:lnTo>
                  <a:lnTo>
                    <a:pt x="15" y="12"/>
                  </a:lnTo>
                  <a:lnTo>
                    <a:pt x="15" y="12"/>
                  </a:lnTo>
                  <a:lnTo>
                    <a:pt x="12" y="7"/>
                  </a:lnTo>
                  <a:lnTo>
                    <a:pt x="9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Freeform 215">
              <a:extLst>
                <a:ext uri="{FF2B5EF4-FFF2-40B4-BE49-F238E27FC236}">
                  <a16:creationId xmlns:a16="http://schemas.microsoft.com/office/drawing/2014/main" id="{780B5D8D-60EC-428F-99D7-C71207C43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9188" y="1573213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0 w 4"/>
                <a:gd name="T13" fmla="*/ 0 h 1"/>
                <a:gd name="T14" fmla="*/ 0 w 4"/>
                <a:gd name="T15" fmla="*/ 0 h 1"/>
                <a:gd name="T16" fmla="*/ 3 w 4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Freeform 216">
              <a:extLst>
                <a:ext uri="{FF2B5EF4-FFF2-40B4-BE49-F238E27FC236}">
                  <a16:creationId xmlns:a16="http://schemas.microsoft.com/office/drawing/2014/main" id="{FEE14938-F43F-4B9E-8B6C-D2C1ABFEB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1250" y="1568450"/>
              <a:ext cx="3175" cy="1588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0 h 3"/>
                <a:gd name="T4" fmla="*/ 6 w 7"/>
                <a:gd name="T5" fmla="*/ 2 h 3"/>
                <a:gd name="T6" fmla="*/ 6 w 7"/>
                <a:gd name="T7" fmla="*/ 2 h 3"/>
                <a:gd name="T8" fmla="*/ 0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Freeform 217">
              <a:extLst>
                <a:ext uri="{FF2B5EF4-FFF2-40B4-BE49-F238E27FC236}">
                  <a16:creationId xmlns:a16="http://schemas.microsoft.com/office/drawing/2014/main" id="{F0E55952-7F7E-4EC3-A026-6067F32BF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1568450"/>
              <a:ext cx="1587" cy="1588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0 h 5"/>
                <a:gd name="T4" fmla="*/ 5 w 6"/>
                <a:gd name="T5" fmla="*/ 4 h 5"/>
                <a:gd name="T6" fmla="*/ 5 w 6"/>
                <a:gd name="T7" fmla="*/ 4 h 5"/>
                <a:gd name="T8" fmla="*/ 0 w 6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lnTo>
                    <a:pt x="0" y="0"/>
                  </a:lnTo>
                  <a:lnTo>
                    <a:pt x="5" y="4"/>
                  </a:lnTo>
                  <a:lnTo>
                    <a:pt x="5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Freeform 218">
              <a:extLst>
                <a:ext uri="{FF2B5EF4-FFF2-40B4-BE49-F238E27FC236}">
                  <a16:creationId xmlns:a16="http://schemas.microsoft.com/office/drawing/2014/main" id="{50381F96-EF59-4E4E-8CEA-3D7AE71D0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0300" y="1577975"/>
              <a:ext cx="1588" cy="1588"/>
            </a:xfrm>
            <a:custGeom>
              <a:avLst/>
              <a:gdLst>
                <a:gd name="T0" fmla="*/ 4 w 5"/>
                <a:gd name="T1" fmla="*/ 5 h 6"/>
                <a:gd name="T2" fmla="*/ 4 w 5"/>
                <a:gd name="T3" fmla="*/ 5 h 6"/>
                <a:gd name="T4" fmla="*/ 2 w 5"/>
                <a:gd name="T5" fmla="*/ 1 h 6"/>
                <a:gd name="T6" fmla="*/ 2 w 5"/>
                <a:gd name="T7" fmla="*/ 1 h 6"/>
                <a:gd name="T8" fmla="*/ 0 w 5"/>
                <a:gd name="T9" fmla="*/ 0 h 6"/>
                <a:gd name="T10" fmla="*/ 0 w 5"/>
                <a:gd name="T11" fmla="*/ 0 h 6"/>
                <a:gd name="T12" fmla="*/ 2 w 5"/>
                <a:gd name="T13" fmla="*/ 5 h 6"/>
                <a:gd name="T14" fmla="*/ 2 w 5"/>
                <a:gd name="T15" fmla="*/ 5 h 6"/>
                <a:gd name="T16" fmla="*/ 4 w 5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6">
                  <a:moveTo>
                    <a:pt x="4" y="5"/>
                  </a:moveTo>
                  <a:lnTo>
                    <a:pt x="4" y="5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5"/>
                  </a:lnTo>
                  <a:lnTo>
                    <a:pt x="2" y="5"/>
                  </a:lnTo>
                  <a:lnTo>
                    <a:pt x="4" y="5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Freeform 219">
              <a:extLst>
                <a:ext uri="{FF2B5EF4-FFF2-40B4-BE49-F238E27FC236}">
                  <a16:creationId xmlns:a16="http://schemas.microsoft.com/office/drawing/2014/main" id="{27B0ADBD-2E94-4E21-AF34-ADEF7ED02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1581150"/>
              <a:ext cx="1588" cy="1588"/>
            </a:xfrm>
            <a:custGeom>
              <a:avLst/>
              <a:gdLst>
                <a:gd name="T0" fmla="*/ 2 w 3"/>
                <a:gd name="T1" fmla="*/ 3 h 4"/>
                <a:gd name="T2" fmla="*/ 2 w 3"/>
                <a:gd name="T3" fmla="*/ 3 h 4"/>
                <a:gd name="T4" fmla="*/ 0 w 3"/>
                <a:gd name="T5" fmla="*/ 0 h 4"/>
                <a:gd name="T6" fmla="*/ 0 w 3"/>
                <a:gd name="T7" fmla="*/ 0 h 4"/>
                <a:gd name="T8" fmla="*/ 2 w 3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Freeform 220">
              <a:extLst>
                <a:ext uri="{FF2B5EF4-FFF2-40B4-BE49-F238E27FC236}">
                  <a16:creationId xmlns:a16="http://schemas.microsoft.com/office/drawing/2014/main" id="{117F1612-A0C6-4551-AC66-328D43927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425" y="2963863"/>
              <a:ext cx="519113" cy="334962"/>
            </a:xfrm>
            <a:custGeom>
              <a:avLst/>
              <a:gdLst>
                <a:gd name="T0" fmla="*/ 321 w 1442"/>
                <a:gd name="T1" fmla="*/ 247 h 929"/>
                <a:gd name="T2" fmla="*/ 443 w 1442"/>
                <a:gd name="T3" fmla="*/ 225 h 929"/>
                <a:gd name="T4" fmla="*/ 119 w 1442"/>
                <a:gd name="T5" fmla="*/ 494 h 929"/>
                <a:gd name="T6" fmla="*/ 205 w 1442"/>
                <a:gd name="T7" fmla="*/ 494 h 929"/>
                <a:gd name="T8" fmla="*/ 264 w 1442"/>
                <a:gd name="T9" fmla="*/ 457 h 929"/>
                <a:gd name="T10" fmla="*/ 140 w 1442"/>
                <a:gd name="T11" fmla="*/ 389 h 929"/>
                <a:gd name="T12" fmla="*/ 41 w 1442"/>
                <a:gd name="T13" fmla="*/ 442 h 929"/>
                <a:gd name="T14" fmla="*/ 573 w 1442"/>
                <a:gd name="T15" fmla="*/ 116 h 929"/>
                <a:gd name="T16" fmla="*/ 621 w 1442"/>
                <a:gd name="T17" fmla="*/ 75 h 929"/>
                <a:gd name="T18" fmla="*/ 655 w 1442"/>
                <a:gd name="T19" fmla="*/ 54 h 929"/>
                <a:gd name="T20" fmla="*/ 324 w 1442"/>
                <a:gd name="T21" fmla="*/ 406 h 929"/>
                <a:gd name="T22" fmla="*/ 316 w 1442"/>
                <a:gd name="T23" fmla="*/ 607 h 929"/>
                <a:gd name="T24" fmla="*/ 205 w 1442"/>
                <a:gd name="T25" fmla="*/ 587 h 929"/>
                <a:gd name="T26" fmla="*/ 104 w 1442"/>
                <a:gd name="T27" fmla="*/ 626 h 929"/>
                <a:gd name="T28" fmla="*/ 66 w 1442"/>
                <a:gd name="T29" fmla="*/ 660 h 929"/>
                <a:gd name="T30" fmla="*/ 14 w 1442"/>
                <a:gd name="T31" fmla="*/ 655 h 929"/>
                <a:gd name="T32" fmla="*/ 7 w 1442"/>
                <a:gd name="T33" fmla="*/ 757 h 929"/>
                <a:gd name="T34" fmla="*/ 68 w 1442"/>
                <a:gd name="T35" fmla="*/ 866 h 929"/>
                <a:gd name="T36" fmla="*/ 102 w 1442"/>
                <a:gd name="T37" fmla="*/ 895 h 929"/>
                <a:gd name="T38" fmla="*/ 141 w 1442"/>
                <a:gd name="T39" fmla="*/ 776 h 929"/>
                <a:gd name="T40" fmla="*/ 276 w 1442"/>
                <a:gd name="T41" fmla="*/ 709 h 929"/>
                <a:gd name="T42" fmla="*/ 505 w 1442"/>
                <a:gd name="T43" fmla="*/ 750 h 929"/>
                <a:gd name="T44" fmla="*/ 1438 w 1442"/>
                <a:gd name="T45" fmla="*/ 713 h 929"/>
                <a:gd name="T46" fmla="*/ 1378 w 1442"/>
                <a:gd name="T47" fmla="*/ 639 h 929"/>
                <a:gd name="T48" fmla="*/ 1348 w 1442"/>
                <a:gd name="T49" fmla="*/ 541 h 929"/>
                <a:gd name="T50" fmla="*/ 1245 w 1442"/>
                <a:gd name="T51" fmla="*/ 344 h 929"/>
                <a:gd name="T52" fmla="*/ 1184 w 1442"/>
                <a:gd name="T53" fmla="*/ 293 h 929"/>
                <a:gd name="T54" fmla="*/ 1266 w 1442"/>
                <a:gd name="T55" fmla="*/ 238 h 929"/>
                <a:gd name="T56" fmla="*/ 1331 w 1442"/>
                <a:gd name="T57" fmla="*/ 158 h 929"/>
                <a:gd name="T58" fmla="*/ 1371 w 1442"/>
                <a:gd name="T59" fmla="*/ 75 h 929"/>
                <a:gd name="T60" fmla="*/ 1324 w 1442"/>
                <a:gd name="T61" fmla="*/ 24 h 929"/>
                <a:gd name="T62" fmla="*/ 1163 w 1442"/>
                <a:gd name="T63" fmla="*/ 48 h 929"/>
                <a:gd name="T64" fmla="*/ 1017 w 1442"/>
                <a:gd name="T65" fmla="*/ 30 h 929"/>
                <a:gd name="T66" fmla="*/ 849 w 1442"/>
                <a:gd name="T67" fmla="*/ 32 h 929"/>
                <a:gd name="T68" fmla="*/ 817 w 1442"/>
                <a:gd name="T69" fmla="*/ 46 h 929"/>
                <a:gd name="T70" fmla="*/ 781 w 1442"/>
                <a:gd name="T71" fmla="*/ 75 h 929"/>
                <a:gd name="T72" fmla="*/ 682 w 1442"/>
                <a:gd name="T73" fmla="*/ 102 h 929"/>
                <a:gd name="T74" fmla="*/ 617 w 1442"/>
                <a:gd name="T75" fmla="*/ 121 h 929"/>
                <a:gd name="T76" fmla="*/ 515 w 1442"/>
                <a:gd name="T77" fmla="*/ 167 h 929"/>
                <a:gd name="T78" fmla="*/ 464 w 1442"/>
                <a:gd name="T79" fmla="*/ 242 h 929"/>
                <a:gd name="T80" fmla="*/ 334 w 1442"/>
                <a:gd name="T81" fmla="*/ 375 h 929"/>
                <a:gd name="T82" fmla="*/ 375 w 1442"/>
                <a:gd name="T83" fmla="*/ 395 h 929"/>
                <a:gd name="T84" fmla="*/ 362 w 1442"/>
                <a:gd name="T85" fmla="*/ 486 h 929"/>
                <a:gd name="T86" fmla="*/ 385 w 1442"/>
                <a:gd name="T87" fmla="*/ 512 h 929"/>
                <a:gd name="T88" fmla="*/ 438 w 1442"/>
                <a:gd name="T89" fmla="*/ 646 h 929"/>
                <a:gd name="T90" fmla="*/ 512 w 1442"/>
                <a:gd name="T91" fmla="*/ 696 h 929"/>
                <a:gd name="T92" fmla="*/ 580 w 1442"/>
                <a:gd name="T93" fmla="*/ 709 h 929"/>
                <a:gd name="T94" fmla="*/ 646 w 1442"/>
                <a:gd name="T95" fmla="*/ 713 h 929"/>
                <a:gd name="T96" fmla="*/ 643 w 1442"/>
                <a:gd name="T97" fmla="*/ 841 h 929"/>
                <a:gd name="T98" fmla="*/ 750 w 1442"/>
                <a:gd name="T99" fmla="*/ 757 h 929"/>
                <a:gd name="T100" fmla="*/ 899 w 1442"/>
                <a:gd name="T101" fmla="*/ 738 h 929"/>
                <a:gd name="T102" fmla="*/ 989 w 1442"/>
                <a:gd name="T103" fmla="*/ 788 h 929"/>
                <a:gd name="T104" fmla="*/ 1105 w 1442"/>
                <a:gd name="T105" fmla="*/ 861 h 929"/>
                <a:gd name="T106" fmla="*/ 1172 w 1442"/>
                <a:gd name="T107" fmla="*/ 911 h 929"/>
                <a:gd name="T108" fmla="*/ 1296 w 1442"/>
                <a:gd name="T109" fmla="*/ 859 h 929"/>
                <a:gd name="T110" fmla="*/ 1418 w 1442"/>
                <a:gd name="T111" fmla="*/ 766 h 929"/>
                <a:gd name="T112" fmla="*/ 1334 w 1442"/>
                <a:gd name="T113" fmla="*/ 600 h 929"/>
                <a:gd name="T114" fmla="*/ 367 w 1442"/>
                <a:gd name="T115" fmla="*/ 578 h 929"/>
                <a:gd name="T116" fmla="*/ 34 w 1442"/>
                <a:gd name="T117" fmla="*/ 714 h 929"/>
                <a:gd name="T118" fmla="*/ 181 w 1442"/>
                <a:gd name="T119" fmla="*/ 824 h 929"/>
                <a:gd name="T120" fmla="*/ 211 w 1442"/>
                <a:gd name="T121" fmla="*/ 525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42" h="929">
                  <a:moveTo>
                    <a:pt x="443" y="238"/>
                  </a:moveTo>
                  <a:lnTo>
                    <a:pt x="443" y="225"/>
                  </a:lnTo>
                  <a:lnTo>
                    <a:pt x="438" y="225"/>
                  </a:lnTo>
                  <a:lnTo>
                    <a:pt x="437" y="221"/>
                  </a:lnTo>
                  <a:lnTo>
                    <a:pt x="432" y="216"/>
                  </a:lnTo>
                  <a:lnTo>
                    <a:pt x="430" y="213"/>
                  </a:lnTo>
                  <a:lnTo>
                    <a:pt x="426" y="211"/>
                  </a:lnTo>
                  <a:lnTo>
                    <a:pt x="421" y="211"/>
                  </a:lnTo>
                  <a:lnTo>
                    <a:pt x="416" y="211"/>
                  </a:lnTo>
                  <a:lnTo>
                    <a:pt x="418" y="223"/>
                  </a:lnTo>
                  <a:lnTo>
                    <a:pt x="421" y="227"/>
                  </a:lnTo>
                  <a:lnTo>
                    <a:pt x="423" y="232"/>
                  </a:lnTo>
                  <a:lnTo>
                    <a:pt x="428" y="233"/>
                  </a:lnTo>
                  <a:lnTo>
                    <a:pt x="432" y="237"/>
                  </a:lnTo>
                  <a:lnTo>
                    <a:pt x="443" y="238"/>
                  </a:lnTo>
                  <a:close/>
                  <a:moveTo>
                    <a:pt x="327" y="266"/>
                  </a:moveTo>
                  <a:lnTo>
                    <a:pt x="327" y="256"/>
                  </a:lnTo>
                  <a:lnTo>
                    <a:pt x="326" y="252"/>
                  </a:lnTo>
                  <a:lnTo>
                    <a:pt x="322" y="249"/>
                  </a:lnTo>
                  <a:lnTo>
                    <a:pt x="321" y="247"/>
                  </a:lnTo>
                  <a:lnTo>
                    <a:pt x="317" y="245"/>
                  </a:lnTo>
                  <a:lnTo>
                    <a:pt x="307" y="245"/>
                  </a:lnTo>
                  <a:lnTo>
                    <a:pt x="307" y="256"/>
                  </a:lnTo>
                  <a:lnTo>
                    <a:pt x="309" y="259"/>
                  </a:lnTo>
                  <a:lnTo>
                    <a:pt x="310" y="262"/>
                  </a:lnTo>
                  <a:lnTo>
                    <a:pt x="314" y="264"/>
                  </a:lnTo>
                  <a:lnTo>
                    <a:pt x="317" y="266"/>
                  </a:lnTo>
                  <a:lnTo>
                    <a:pt x="327" y="266"/>
                  </a:lnTo>
                  <a:close/>
                  <a:moveTo>
                    <a:pt x="464" y="232"/>
                  </a:moveTo>
                  <a:lnTo>
                    <a:pt x="464" y="227"/>
                  </a:lnTo>
                  <a:lnTo>
                    <a:pt x="462" y="220"/>
                  </a:lnTo>
                  <a:lnTo>
                    <a:pt x="459" y="215"/>
                  </a:lnTo>
                  <a:lnTo>
                    <a:pt x="454" y="209"/>
                  </a:lnTo>
                  <a:lnTo>
                    <a:pt x="449" y="206"/>
                  </a:lnTo>
                  <a:lnTo>
                    <a:pt x="443" y="204"/>
                  </a:lnTo>
                  <a:lnTo>
                    <a:pt x="440" y="206"/>
                  </a:lnTo>
                  <a:lnTo>
                    <a:pt x="437" y="211"/>
                  </a:lnTo>
                  <a:lnTo>
                    <a:pt x="440" y="213"/>
                  </a:lnTo>
                  <a:lnTo>
                    <a:pt x="442" y="216"/>
                  </a:lnTo>
                  <a:lnTo>
                    <a:pt x="443" y="225"/>
                  </a:lnTo>
                  <a:lnTo>
                    <a:pt x="450" y="225"/>
                  </a:lnTo>
                  <a:lnTo>
                    <a:pt x="454" y="228"/>
                  </a:lnTo>
                  <a:lnTo>
                    <a:pt x="459" y="230"/>
                  </a:lnTo>
                  <a:lnTo>
                    <a:pt x="464" y="232"/>
                  </a:lnTo>
                  <a:close/>
                  <a:moveTo>
                    <a:pt x="27" y="471"/>
                  </a:moveTo>
                  <a:lnTo>
                    <a:pt x="36" y="472"/>
                  </a:lnTo>
                  <a:lnTo>
                    <a:pt x="39" y="474"/>
                  </a:lnTo>
                  <a:lnTo>
                    <a:pt x="41" y="477"/>
                  </a:lnTo>
                  <a:lnTo>
                    <a:pt x="58" y="477"/>
                  </a:lnTo>
                  <a:lnTo>
                    <a:pt x="65" y="479"/>
                  </a:lnTo>
                  <a:lnTo>
                    <a:pt x="66" y="481"/>
                  </a:lnTo>
                  <a:lnTo>
                    <a:pt x="68" y="484"/>
                  </a:lnTo>
                  <a:lnTo>
                    <a:pt x="73" y="484"/>
                  </a:lnTo>
                  <a:lnTo>
                    <a:pt x="78" y="483"/>
                  </a:lnTo>
                  <a:lnTo>
                    <a:pt x="87" y="479"/>
                  </a:lnTo>
                  <a:lnTo>
                    <a:pt x="95" y="476"/>
                  </a:lnTo>
                  <a:lnTo>
                    <a:pt x="102" y="476"/>
                  </a:lnTo>
                  <a:lnTo>
                    <a:pt x="109" y="477"/>
                  </a:lnTo>
                  <a:lnTo>
                    <a:pt x="114" y="486"/>
                  </a:lnTo>
                  <a:lnTo>
                    <a:pt x="119" y="494"/>
                  </a:lnTo>
                  <a:lnTo>
                    <a:pt x="123" y="498"/>
                  </a:lnTo>
                  <a:lnTo>
                    <a:pt x="124" y="503"/>
                  </a:lnTo>
                  <a:lnTo>
                    <a:pt x="124" y="510"/>
                  </a:lnTo>
                  <a:lnTo>
                    <a:pt x="123" y="518"/>
                  </a:lnTo>
                  <a:lnTo>
                    <a:pt x="128" y="520"/>
                  </a:lnTo>
                  <a:lnTo>
                    <a:pt x="129" y="525"/>
                  </a:lnTo>
                  <a:lnTo>
                    <a:pt x="129" y="532"/>
                  </a:lnTo>
                  <a:lnTo>
                    <a:pt x="129" y="539"/>
                  </a:lnTo>
                  <a:lnTo>
                    <a:pt x="135" y="541"/>
                  </a:lnTo>
                  <a:lnTo>
                    <a:pt x="136" y="546"/>
                  </a:lnTo>
                  <a:lnTo>
                    <a:pt x="136" y="552"/>
                  </a:lnTo>
                  <a:lnTo>
                    <a:pt x="136" y="559"/>
                  </a:lnTo>
                  <a:lnTo>
                    <a:pt x="152" y="559"/>
                  </a:lnTo>
                  <a:lnTo>
                    <a:pt x="165" y="559"/>
                  </a:lnTo>
                  <a:lnTo>
                    <a:pt x="191" y="552"/>
                  </a:lnTo>
                  <a:lnTo>
                    <a:pt x="194" y="544"/>
                  </a:lnTo>
                  <a:lnTo>
                    <a:pt x="196" y="534"/>
                  </a:lnTo>
                  <a:lnTo>
                    <a:pt x="199" y="513"/>
                  </a:lnTo>
                  <a:lnTo>
                    <a:pt x="201" y="503"/>
                  </a:lnTo>
                  <a:lnTo>
                    <a:pt x="205" y="494"/>
                  </a:lnTo>
                  <a:lnTo>
                    <a:pt x="210" y="488"/>
                  </a:lnTo>
                  <a:lnTo>
                    <a:pt x="218" y="484"/>
                  </a:lnTo>
                  <a:lnTo>
                    <a:pt x="239" y="484"/>
                  </a:lnTo>
                  <a:lnTo>
                    <a:pt x="247" y="483"/>
                  </a:lnTo>
                  <a:lnTo>
                    <a:pt x="251" y="481"/>
                  </a:lnTo>
                  <a:lnTo>
                    <a:pt x="252" y="477"/>
                  </a:lnTo>
                  <a:lnTo>
                    <a:pt x="257" y="481"/>
                  </a:lnTo>
                  <a:lnTo>
                    <a:pt x="261" y="483"/>
                  </a:lnTo>
                  <a:lnTo>
                    <a:pt x="266" y="484"/>
                  </a:lnTo>
                  <a:lnTo>
                    <a:pt x="269" y="483"/>
                  </a:lnTo>
                  <a:lnTo>
                    <a:pt x="273" y="481"/>
                  </a:lnTo>
                  <a:lnTo>
                    <a:pt x="276" y="479"/>
                  </a:lnTo>
                  <a:lnTo>
                    <a:pt x="278" y="476"/>
                  </a:lnTo>
                  <a:lnTo>
                    <a:pt x="280" y="471"/>
                  </a:lnTo>
                  <a:lnTo>
                    <a:pt x="275" y="469"/>
                  </a:lnTo>
                  <a:lnTo>
                    <a:pt x="273" y="467"/>
                  </a:lnTo>
                  <a:lnTo>
                    <a:pt x="273" y="464"/>
                  </a:lnTo>
                  <a:lnTo>
                    <a:pt x="271" y="460"/>
                  </a:lnTo>
                  <a:lnTo>
                    <a:pt x="268" y="459"/>
                  </a:lnTo>
                  <a:lnTo>
                    <a:pt x="264" y="457"/>
                  </a:lnTo>
                  <a:lnTo>
                    <a:pt x="259" y="457"/>
                  </a:lnTo>
                  <a:lnTo>
                    <a:pt x="256" y="450"/>
                  </a:lnTo>
                  <a:lnTo>
                    <a:pt x="252" y="447"/>
                  </a:lnTo>
                  <a:lnTo>
                    <a:pt x="249" y="442"/>
                  </a:lnTo>
                  <a:lnTo>
                    <a:pt x="246" y="436"/>
                  </a:lnTo>
                  <a:lnTo>
                    <a:pt x="242" y="430"/>
                  </a:lnTo>
                  <a:lnTo>
                    <a:pt x="239" y="423"/>
                  </a:lnTo>
                  <a:lnTo>
                    <a:pt x="239" y="412"/>
                  </a:lnTo>
                  <a:lnTo>
                    <a:pt x="239" y="402"/>
                  </a:lnTo>
                  <a:lnTo>
                    <a:pt x="230" y="402"/>
                  </a:lnTo>
                  <a:lnTo>
                    <a:pt x="222" y="402"/>
                  </a:lnTo>
                  <a:lnTo>
                    <a:pt x="208" y="399"/>
                  </a:lnTo>
                  <a:lnTo>
                    <a:pt x="194" y="395"/>
                  </a:lnTo>
                  <a:lnTo>
                    <a:pt x="187" y="394"/>
                  </a:lnTo>
                  <a:lnTo>
                    <a:pt x="177" y="395"/>
                  </a:lnTo>
                  <a:lnTo>
                    <a:pt x="177" y="368"/>
                  </a:lnTo>
                  <a:lnTo>
                    <a:pt x="143" y="368"/>
                  </a:lnTo>
                  <a:lnTo>
                    <a:pt x="143" y="375"/>
                  </a:lnTo>
                  <a:lnTo>
                    <a:pt x="143" y="380"/>
                  </a:lnTo>
                  <a:lnTo>
                    <a:pt x="140" y="389"/>
                  </a:lnTo>
                  <a:lnTo>
                    <a:pt x="136" y="397"/>
                  </a:lnTo>
                  <a:lnTo>
                    <a:pt x="135" y="402"/>
                  </a:lnTo>
                  <a:lnTo>
                    <a:pt x="136" y="409"/>
                  </a:lnTo>
                  <a:lnTo>
                    <a:pt x="131" y="411"/>
                  </a:lnTo>
                  <a:lnTo>
                    <a:pt x="126" y="414"/>
                  </a:lnTo>
                  <a:lnTo>
                    <a:pt x="123" y="416"/>
                  </a:lnTo>
                  <a:lnTo>
                    <a:pt x="116" y="416"/>
                  </a:lnTo>
                  <a:lnTo>
                    <a:pt x="114" y="421"/>
                  </a:lnTo>
                  <a:lnTo>
                    <a:pt x="112" y="423"/>
                  </a:lnTo>
                  <a:lnTo>
                    <a:pt x="109" y="423"/>
                  </a:lnTo>
                  <a:lnTo>
                    <a:pt x="107" y="431"/>
                  </a:lnTo>
                  <a:lnTo>
                    <a:pt x="106" y="435"/>
                  </a:lnTo>
                  <a:lnTo>
                    <a:pt x="102" y="436"/>
                  </a:lnTo>
                  <a:lnTo>
                    <a:pt x="95" y="435"/>
                  </a:lnTo>
                  <a:lnTo>
                    <a:pt x="89" y="435"/>
                  </a:lnTo>
                  <a:lnTo>
                    <a:pt x="80" y="438"/>
                  </a:lnTo>
                  <a:lnTo>
                    <a:pt x="73" y="442"/>
                  </a:lnTo>
                  <a:lnTo>
                    <a:pt x="68" y="443"/>
                  </a:lnTo>
                  <a:lnTo>
                    <a:pt x="54" y="443"/>
                  </a:lnTo>
                  <a:lnTo>
                    <a:pt x="41" y="442"/>
                  </a:lnTo>
                  <a:lnTo>
                    <a:pt x="34" y="443"/>
                  </a:lnTo>
                  <a:lnTo>
                    <a:pt x="31" y="445"/>
                  </a:lnTo>
                  <a:lnTo>
                    <a:pt x="27" y="450"/>
                  </a:lnTo>
                  <a:lnTo>
                    <a:pt x="27" y="457"/>
                  </a:lnTo>
                  <a:lnTo>
                    <a:pt x="27" y="471"/>
                  </a:lnTo>
                  <a:close/>
                  <a:moveTo>
                    <a:pt x="573" y="116"/>
                  </a:moveTo>
                  <a:lnTo>
                    <a:pt x="575" y="109"/>
                  </a:lnTo>
                  <a:lnTo>
                    <a:pt x="573" y="104"/>
                  </a:lnTo>
                  <a:lnTo>
                    <a:pt x="571" y="97"/>
                  </a:lnTo>
                  <a:lnTo>
                    <a:pt x="566" y="92"/>
                  </a:lnTo>
                  <a:lnTo>
                    <a:pt x="566" y="87"/>
                  </a:lnTo>
                  <a:lnTo>
                    <a:pt x="566" y="82"/>
                  </a:lnTo>
                  <a:lnTo>
                    <a:pt x="546" y="82"/>
                  </a:lnTo>
                  <a:lnTo>
                    <a:pt x="546" y="97"/>
                  </a:lnTo>
                  <a:lnTo>
                    <a:pt x="546" y="104"/>
                  </a:lnTo>
                  <a:lnTo>
                    <a:pt x="549" y="109"/>
                  </a:lnTo>
                  <a:lnTo>
                    <a:pt x="553" y="114"/>
                  </a:lnTo>
                  <a:lnTo>
                    <a:pt x="558" y="116"/>
                  </a:lnTo>
                  <a:lnTo>
                    <a:pt x="564" y="117"/>
                  </a:lnTo>
                  <a:lnTo>
                    <a:pt x="573" y="116"/>
                  </a:lnTo>
                  <a:close/>
                  <a:moveTo>
                    <a:pt x="730" y="68"/>
                  </a:moveTo>
                  <a:lnTo>
                    <a:pt x="718" y="65"/>
                  </a:lnTo>
                  <a:lnTo>
                    <a:pt x="709" y="65"/>
                  </a:lnTo>
                  <a:lnTo>
                    <a:pt x="708" y="65"/>
                  </a:lnTo>
                  <a:lnTo>
                    <a:pt x="704" y="68"/>
                  </a:lnTo>
                  <a:lnTo>
                    <a:pt x="703" y="73"/>
                  </a:lnTo>
                  <a:lnTo>
                    <a:pt x="703" y="82"/>
                  </a:lnTo>
                  <a:lnTo>
                    <a:pt x="713" y="82"/>
                  </a:lnTo>
                  <a:lnTo>
                    <a:pt x="721" y="80"/>
                  </a:lnTo>
                  <a:lnTo>
                    <a:pt x="727" y="75"/>
                  </a:lnTo>
                  <a:lnTo>
                    <a:pt x="730" y="68"/>
                  </a:lnTo>
                  <a:close/>
                  <a:moveTo>
                    <a:pt x="607" y="88"/>
                  </a:moveTo>
                  <a:lnTo>
                    <a:pt x="605" y="88"/>
                  </a:lnTo>
                  <a:lnTo>
                    <a:pt x="607" y="87"/>
                  </a:lnTo>
                  <a:lnTo>
                    <a:pt x="609" y="85"/>
                  </a:lnTo>
                  <a:lnTo>
                    <a:pt x="614" y="82"/>
                  </a:lnTo>
                  <a:lnTo>
                    <a:pt x="619" y="80"/>
                  </a:lnTo>
                  <a:lnTo>
                    <a:pt x="622" y="78"/>
                  </a:lnTo>
                  <a:lnTo>
                    <a:pt x="622" y="77"/>
                  </a:lnTo>
                  <a:lnTo>
                    <a:pt x="621" y="75"/>
                  </a:lnTo>
                  <a:lnTo>
                    <a:pt x="614" y="75"/>
                  </a:lnTo>
                  <a:lnTo>
                    <a:pt x="607" y="75"/>
                  </a:lnTo>
                  <a:lnTo>
                    <a:pt x="602" y="77"/>
                  </a:lnTo>
                  <a:lnTo>
                    <a:pt x="600" y="82"/>
                  </a:lnTo>
                  <a:lnTo>
                    <a:pt x="600" y="85"/>
                  </a:lnTo>
                  <a:lnTo>
                    <a:pt x="602" y="87"/>
                  </a:lnTo>
                  <a:lnTo>
                    <a:pt x="604" y="88"/>
                  </a:lnTo>
                  <a:lnTo>
                    <a:pt x="607" y="88"/>
                  </a:lnTo>
                  <a:close/>
                  <a:moveTo>
                    <a:pt x="675" y="68"/>
                  </a:moveTo>
                  <a:lnTo>
                    <a:pt x="677" y="73"/>
                  </a:lnTo>
                  <a:lnTo>
                    <a:pt x="679" y="75"/>
                  </a:lnTo>
                  <a:lnTo>
                    <a:pt x="682" y="75"/>
                  </a:lnTo>
                  <a:lnTo>
                    <a:pt x="687" y="75"/>
                  </a:lnTo>
                  <a:lnTo>
                    <a:pt x="694" y="68"/>
                  </a:lnTo>
                  <a:lnTo>
                    <a:pt x="696" y="65"/>
                  </a:lnTo>
                  <a:lnTo>
                    <a:pt x="696" y="61"/>
                  </a:lnTo>
                  <a:lnTo>
                    <a:pt x="684" y="56"/>
                  </a:lnTo>
                  <a:lnTo>
                    <a:pt x="677" y="51"/>
                  </a:lnTo>
                  <a:lnTo>
                    <a:pt x="667" y="51"/>
                  </a:lnTo>
                  <a:lnTo>
                    <a:pt x="655" y="54"/>
                  </a:lnTo>
                  <a:lnTo>
                    <a:pt x="655" y="63"/>
                  </a:lnTo>
                  <a:lnTo>
                    <a:pt x="660" y="66"/>
                  </a:lnTo>
                  <a:lnTo>
                    <a:pt x="667" y="68"/>
                  </a:lnTo>
                  <a:lnTo>
                    <a:pt x="675" y="68"/>
                  </a:lnTo>
                  <a:close/>
                  <a:moveTo>
                    <a:pt x="293" y="361"/>
                  </a:moveTo>
                  <a:lnTo>
                    <a:pt x="287" y="360"/>
                  </a:lnTo>
                  <a:lnTo>
                    <a:pt x="280" y="361"/>
                  </a:lnTo>
                  <a:lnTo>
                    <a:pt x="276" y="363"/>
                  </a:lnTo>
                  <a:lnTo>
                    <a:pt x="273" y="365"/>
                  </a:lnTo>
                  <a:lnTo>
                    <a:pt x="266" y="371"/>
                  </a:lnTo>
                  <a:lnTo>
                    <a:pt x="263" y="373"/>
                  </a:lnTo>
                  <a:lnTo>
                    <a:pt x="259" y="375"/>
                  </a:lnTo>
                  <a:lnTo>
                    <a:pt x="263" y="385"/>
                  </a:lnTo>
                  <a:lnTo>
                    <a:pt x="268" y="394"/>
                  </a:lnTo>
                  <a:lnTo>
                    <a:pt x="275" y="401"/>
                  </a:lnTo>
                  <a:lnTo>
                    <a:pt x="280" y="409"/>
                  </a:lnTo>
                  <a:lnTo>
                    <a:pt x="287" y="409"/>
                  </a:lnTo>
                  <a:lnTo>
                    <a:pt x="321" y="409"/>
                  </a:lnTo>
                  <a:lnTo>
                    <a:pt x="322" y="407"/>
                  </a:lnTo>
                  <a:lnTo>
                    <a:pt x="324" y="406"/>
                  </a:lnTo>
                  <a:lnTo>
                    <a:pt x="327" y="402"/>
                  </a:lnTo>
                  <a:lnTo>
                    <a:pt x="329" y="397"/>
                  </a:lnTo>
                  <a:lnTo>
                    <a:pt x="331" y="395"/>
                  </a:lnTo>
                  <a:lnTo>
                    <a:pt x="334" y="395"/>
                  </a:lnTo>
                  <a:lnTo>
                    <a:pt x="338" y="394"/>
                  </a:lnTo>
                  <a:lnTo>
                    <a:pt x="338" y="390"/>
                  </a:lnTo>
                  <a:lnTo>
                    <a:pt x="336" y="387"/>
                  </a:lnTo>
                  <a:lnTo>
                    <a:pt x="334" y="382"/>
                  </a:lnTo>
                  <a:lnTo>
                    <a:pt x="334" y="375"/>
                  </a:lnTo>
                  <a:lnTo>
                    <a:pt x="324" y="371"/>
                  </a:lnTo>
                  <a:lnTo>
                    <a:pt x="317" y="365"/>
                  </a:lnTo>
                  <a:lnTo>
                    <a:pt x="307" y="361"/>
                  </a:lnTo>
                  <a:lnTo>
                    <a:pt x="300" y="361"/>
                  </a:lnTo>
                  <a:lnTo>
                    <a:pt x="293" y="361"/>
                  </a:lnTo>
                  <a:close/>
                  <a:moveTo>
                    <a:pt x="348" y="621"/>
                  </a:moveTo>
                  <a:lnTo>
                    <a:pt x="341" y="621"/>
                  </a:lnTo>
                  <a:lnTo>
                    <a:pt x="334" y="619"/>
                  </a:lnTo>
                  <a:lnTo>
                    <a:pt x="326" y="612"/>
                  </a:lnTo>
                  <a:lnTo>
                    <a:pt x="321" y="610"/>
                  </a:lnTo>
                  <a:lnTo>
                    <a:pt x="316" y="607"/>
                  </a:lnTo>
                  <a:lnTo>
                    <a:pt x="309" y="607"/>
                  </a:lnTo>
                  <a:lnTo>
                    <a:pt x="300" y="607"/>
                  </a:lnTo>
                  <a:lnTo>
                    <a:pt x="297" y="602"/>
                  </a:lnTo>
                  <a:lnTo>
                    <a:pt x="293" y="597"/>
                  </a:lnTo>
                  <a:lnTo>
                    <a:pt x="287" y="595"/>
                  </a:lnTo>
                  <a:lnTo>
                    <a:pt x="280" y="593"/>
                  </a:lnTo>
                  <a:lnTo>
                    <a:pt x="280" y="588"/>
                  </a:lnTo>
                  <a:lnTo>
                    <a:pt x="278" y="583"/>
                  </a:lnTo>
                  <a:lnTo>
                    <a:pt x="276" y="578"/>
                  </a:lnTo>
                  <a:lnTo>
                    <a:pt x="273" y="576"/>
                  </a:lnTo>
                  <a:lnTo>
                    <a:pt x="266" y="571"/>
                  </a:lnTo>
                  <a:lnTo>
                    <a:pt x="259" y="566"/>
                  </a:lnTo>
                  <a:lnTo>
                    <a:pt x="257" y="570"/>
                  </a:lnTo>
                  <a:lnTo>
                    <a:pt x="254" y="571"/>
                  </a:lnTo>
                  <a:lnTo>
                    <a:pt x="251" y="573"/>
                  </a:lnTo>
                  <a:lnTo>
                    <a:pt x="246" y="573"/>
                  </a:lnTo>
                  <a:lnTo>
                    <a:pt x="211" y="573"/>
                  </a:lnTo>
                  <a:lnTo>
                    <a:pt x="210" y="581"/>
                  </a:lnTo>
                  <a:lnTo>
                    <a:pt x="208" y="585"/>
                  </a:lnTo>
                  <a:lnTo>
                    <a:pt x="205" y="587"/>
                  </a:lnTo>
                  <a:lnTo>
                    <a:pt x="198" y="587"/>
                  </a:lnTo>
                  <a:lnTo>
                    <a:pt x="193" y="588"/>
                  </a:lnTo>
                  <a:lnTo>
                    <a:pt x="184" y="593"/>
                  </a:lnTo>
                  <a:lnTo>
                    <a:pt x="182" y="590"/>
                  </a:lnTo>
                  <a:lnTo>
                    <a:pt x="181" y="587"/>
                  </a:lnTo>
                  <a:lnTo>
                    <a:pt x="177" y="580"/>
                  </a:lnTo>
                  <a:lnTo>
                    <a:pt x="175" y="576"/>
                  </a:lnTo>
                  <a:lnTo>
                    <a:pt x="174" y="573"/>
                  </a:lnTo>
                  <a:lnTo>
                    <a:pt x="169" y="573"/>
                  </a:lnTo>
                  <a:lnTo>
                    <a:pt x="164" y="573"/>
                  </a:lnTo>
                  <a:lnTo>
                    <a:pt x="160" y="575"/>
                  </a:lnTo>
                  <a:lnTo>
                    <a:pt x="157" y="576"/>
                  </a:lnTo>
                  <a:lnTo>
                    <a:pt x="155" y="585"/>
                  </a:lnTo>
                  <a:lnTo>
                    <a:pt x="153" y="588"/>
                  </a:lnTo>
                  <a:lnTo>
                    <a:pt x="152" y="592"/>
                  </a:lnTo>
                  <a:lnTo>
                    <a:pt x="148" y="593"/>
                  </a:lnTo>
                  <a:lnTo>
                    <a:pt x="143" y="593"/>
                  </a:lnTo>
                  <a:lnTo>
                    <a:pt x="102" y="614"/>
                  </a:lnTo>
                  <a:lnTo>
                    <a:pt x="102" y="621"/>
                  </a:lnTo>
                  <a:lnTo>
                    <a:pt x="104" y="626"/>
                  </a:lnTo>
                  <a:lnTo>
                    <a:pt x="111" y="638"/>
                  </a:lnTo>
                  <a:lnTo>
                    <a:pt x="114" y="643"/>
                  </a:lnTo>
                  <a:lnTo>
                    <a:pt x="116" y="646"/>
                  </a:lnTo>
                  <a:lnTo>
                    <a:pt x="114" y="651"/>
                  </a:lnTo>
                  <a:lnTo>
                    <a:pt x="109" y="655"/>
                  </a:lnTo>
                  <a:lnTo>
                    <a:pt x="104" y="653"/>
                  </a:lnTo>
                  <a:lnTo>
                    <a:pt x="100" y="650"/>
                  </a:lnTo>
                  <a:lnTo>
                    <a:pt x="99" y="638"/>
                  </a:lnTo>
                  <a:lnTo>
                    <a:pt x="97" y="633"/>
                  </a:lnTo>
                  <a:lnTo>
                    <a:pt x="94" y="629"/>
                  </a:lnTo>
                  <a:lnTo>
                    <a:pt x="89" y="627"/>
                  </a:lnTo>
                  <a:lnTo>
                    <a:pt x="82" y="627"/>
                  </a:lnTo>
                  <a:lnTo>
                    <a:pt x="80" y="633"/>
                  </a:lnTo>
                  <a:lnTo>
                    <a:pt x="78" y="634"/>
                  </a:lnTo>
                  <a:lnTo>
                    <a:pt x="73" y="639"/>
                  </a:lnTo>
                  <a:lnTo>
                    <a:pt x="70" y="641"/>
                  </a:lnTo>
                  <a:lnTo>
                    <a:pt x="68" y="645"/>
                  </a:lnTo>
                  <a:lnTo>
                    <a:pt x="66" y="650"/>
                  </a:lnTo>
                  <a:lnTo>
                    <a:pt x="68" y="655"/>
                  </a:lnTo>
                  <a:lnTo>
                    <a:pt x="66" y="660"/>
                  </a:lnTo>
                  <a:lnTo>
                    <a:pt x="68" y="665"/>
                  </a:lnTo>
                  <a:lnTo>
                    <a:pt x="68" y="675"/>
                  </a:lnTo>
                  <a:lnTo>
                    <a:pt x="68" y="682"/>
                  </a:lnTo>
                  <a:lnTo>
                    <a:pt x="68" y="685"/>
                  </a:lnTo>
                  <a:lnTo>
                    <a:pt x="66" y="689"/>
                  </a:lnTo>
                  <a:lnTo>
                    <a:pt x="61" y="689"/>
                  </a:lnTo>
                  <a:lnTo>
                    <a:pt x="61" y="677"/>
                  </a:lnTo>
                  <a:lnTo>
                    <a:pt x="61" y="665"/>
                  </a:lnTo>
                  <a:lnTo>
                    <a:pt x="60" y="655"/>
                  </a:lnTo>
                  <a:lnTo>
                    <a:pt x="54" y="648"/>
                  </a:lnTo>
                  <a:lnTo>
                    <a:pt x="46" y="648"/>
                  </a:lnTo>
                  <a:lnTo>
                    <a:pt x="41" y="645"/>
                  </a:lnTo>
                  <a:lnTo>
                    <a:pt x="34" y="643"/>
                  </a:lnTo>
                  <a:lnTo>
                    <a:pt x="27" y="641"/>
                  </a:lnTo>
                  <a:lnTo>
                    <a:pt x="24" y="641"/>
                  </a:lnTo>
                  <a:lnTo>
                    <a:pt x="22" y="643"/>
                  </a:lnTo>
                  <a:lnTo>
                    <a:pt x="20" y="648"/>
                  </a:lnTo>
                  <a:lnTo>
                    <a:pt x="17" y="651"/>
                  </a:lnTo>
                  <a:lnTo>
                    <a:pt x="15" y="653"/>
                  </a:lnTo>
                  <a:lnTo>
                    <a:pt x="14" y="655"/>
                  </a:lnTo>
                  <a:lnTo>
                    <a:pt x="7" y="656"/>
                  </a:lnTo>
                  <a:lnTo>
                    <a:pt x="3" y="658"/>
                  </a:lnTo>
                  <a:lnTo>
                    <a:pt x="0" y="662"/>
                  </a:lnTo>
                  <a:lnTo>
                    <a:pt x="0" y="668"/>
                  </a:lnTo>
                  <a:lnTo>
                    <a:pt x="3" y="675"/>
                  </a:lnTo>
                  <a:lnTo>
                    <a:pt x="7" y="680"/>
                  </a:lnTo>
                  <a:lnTo>
                    <a:pt x="14" y="684"/>
                  </a:lnTo>
                  <a:lnTo>
                    <a:pt x="20" y="685"/>
                  </a:lnTo>
                  <a:lnTo>
                    <a:pt x="27" y="689"/>
                  </a:lnTo>
                  <a:lnTo>
                    <a:pt x="32" y="691"/>
                  </a:lnTo>
                  <a:lnTo>
                    <a:pt x="37" y="696"/>
                  </a:lnTo>
                  <a:lnTo>
                    <a:pt x="41" y="703"/>
                  </a:lnTo>
                  <a:lnTo>
                    <a:pt x="41" y="730"/>
                  </a:lnTo>
                  <a:lnTo>
                    <a:pt x="27" y="730"/>
                  </a:lnTo>
                  <a:lnTo>
                    <a:pt x="25" y="738"/>
                  </a:lnTo>
                  <a:lnTo>
                    <a:pt x="24" y="742"/>
                  </a:lnTo>
                  <a:lnTo>
                    <a:pt x="20" y="743"/>
                  </a:lnTo>
                  <a:lnTo>
                    <a:pt x="15" y="747"/>
                  </a:lnTo>
                  <a:lnTo>
                    <a:pt x="10" y="750"/>
                  </a:lnTo>
                  <a:lnTo>
                    <a:pt x="7" y="757"/>
                  </a:lnTo>
                  <a:lnTo>
                    <a:pt x="7" y="764"/>
                  </a:lnTo>
                  <a:lnTo>
                    <a:pt x="14" y="764"/>
                  </a:lnTo>
                  <a:lnTo>
                    <a:pt x="20" y="764"/>
                  </a:lnTo>
                  <a:lnTo>
                    <a:pt x="29" y="769"/>
                  </a:lnTo>
                  <a:lnTo>
                    <a:pt x="39" y="771"/>
                  </a:lnTo>
                  <a:lnTo>
                    <a:pt x="46" y="772"/>
                  </a:lnTo>
                  <a:lnTo>
                    <a:pt x="54" y="771"/>
                  </a:lnTo>
                  <a:lnTo>
                    <a:pt x="61" y="784"/>
                  </a:lnTo>
                  <a:lnTo>
                    <a:pt x="68" y="798"/>
                  </a:lnTo>
                  <a:lnTo>
                    <a:pt x="80" y="803"/>
                  </a:lnTo>
                  <a:lnTo>
                    <a:pt x="90" y="810"/>
                  </a:lnTo>
                  <a:lnTo>
                    <a:pt x="95" y="813"/>
                  </a:lnTo>
                  <a:lnTo>
                    <a:pt x="99" y="818"/>
                  </a:lnTo>
                  <a:lnTo>
                    <a:pt x="100" y="824"/>
                  </a:lnTo>
                  <a:lnTo>
                    <a:pt x="102" y="832"/>
                  </a:lnTo>
                  <a:lnTo>
                    <a:pt x="89" y="839"/>
                  </a:lnTo>
                  <a:lnTo>
                    <a:pt x="75" y="846"/>
                  </a:lnTo>
                  <a:lnTo>
                    <a:pt x="75" y="853"/>
                  </a:lnTo>
                  <a:lnTo>
                    <a:pt x="73" y="858"/>
                  </a:lnTo>
                  <a:lnTo>
                    <a:pt x="68" y="866"/>
                  </a:lnTo>
                  <a:lnTo>
                    <a:pt x="71" y="866"/>
                  </a:lnTo>
                  <a:lnTo>
                    <a:pt x="75" y="866"/>
                  </a:lnTo>
                  <a:lnTo>
                    <a:pt x="77" y="868"/>
                  </a:lnTo>
                  <a:lnTo>
                    <a:pt x="75" y="870"/>
                  </a:lnTo>
                  <a:lnTo>
                    <a:pt x="73" y="871"/>
                  </a:lnTo>
                  <a:lnTo>
                    <a:pt x="68" y="873"/>
                  </a:lnTo>
                  <a:lnTo>
                    <a:pt x="63" y="890"/>
                  </a:lnTo>
                  <a:lnTo>
                    <a:pt x="61" y="899"/>
                  </a:lnTo>
                  <a:lnTo>
                    <a:pt x="61" y="905"/>
                  </a:lnTo>
                  <a:lnTo>
                    <a:pt x="63" y="914"/>
                  </a:lnTo>
                  <a:lnTo>
                    <a:pt x="68" y="919"/>
                  </a:lnTo>
                  <a:lnTo>
                    <a:pt x="73" y="924"/>
                  </a:lnTo>
                  <a:lnTo>
                    <a:pt x="82" y="928"/>
                  </a:lnTo>
                  <a:lnTo>
                    <a:pt x="83" y="922"/>
                  </a:lnTo>
                  <a:lnTo>
                    <a:pt x="85" y="919"/>
                  </a:lnTo>
                  <a:lnTo>
                    <a:pt x="92" y="914"/>
                  </a:lnTo>
                  <a:lnTo>
                    <a:pt x="99" y="909"/>
                  </a:lnTo>
                  <a:lnTo>
                    <a:pt x="100" y="905"/>
                  </a:lnTo>
                  <a:lnTo>
                    <a:pt x="102" y="900"/>
                  </a:lnTo>
                  <a:lnTo>
                    <a:pt x="102" y="895"/>
                  </a:lnTo>
                  <a:lnTo>
                    <a:pt x="104" y="890"/>
                  </a:lnTo>
                  <a:lnTo>
                    <a:pt x="106" y="885"/>
                  </a:lnTo>
                  <a:lnTo>
                    <a:pt x="107" y="883"/>
                  </a:lnTo>
                  <a:lnTo>
                    <a:pt x="114" y="878"/>
                  </a:lnTo>
                  <a:lnTo>
                    <a:pt x="123" y="873"/>
                  </a:lnTo>
                  <a:lnTo>
                    <a:pt x="121" y="866"/>
                  </a:lnTo>
                  <a:lnTo>
                    <a:pt x="121" y="859"/>
                  </a:lnTo>
                  <a:lnTo>
                    <a:pt x="124" y="851"/>
                  </a:lnTo>
                  <a:lnTo>
                    <a:pt x="128" y="842"/>
                  </a:lnTo>
                  <a:lnTo>
                    <a:pt x="129" y="837"/>
                  </a:lnTo>
                  <a:lnTo>
                    <a:pt x="129" y="832"/>
                  </a:lnTo>
                  <a:lnTo>
                    <a:pt x="131" y="825"/>
                  </a:lnTo>
                  <a:lnTo>
                    <a:pt x="129" y="820"/>
                  </a:lnTo>
                  <a:lnTo>
                    <a:pt x="128" y="813"/>
                  </a:lnTo>
                  <a:lnTo>
                    <a:pt x="123" y="808"/>
                  </a:lnTo>
                  <a:lnTo>
                    <a:pt x="123" y="803"/>
                  </a:lnTo>
                  <a:lnTo>
                    <a:pt x="123" y="798"/>
                  </a:lnTo>
                  <a:lnTo>
                    <a:pt x="128" y="789"/>
                  </a:lnTo>
                  <a:lnTo>
                    <a:pt x="135" y="783"/>
                  </a:lnTo>
                  <a:lnTo>
                    <a:pt x="141" y="776"/>
                  </a:lnTo>
                  <a:lnTo>
                    <a:pt x="150" y="771"/>
                  </a:lnTo>
                  <a:lnTo>
                    <a:pt x="169" y="762"/>
                  </a:lnTo>
                  <a:lnTo>
                    <a:pt x="191" y="757"/>
                  </a:lnTo>
                  <a:lnTo>
                    <a:pt x="213" y="766"/>
                  </a:lnTo>
                  <a:lnTo>
                    <a:pt x="225" y="769"/>
                  </a:lnTo>
                  <a:lnTo>
                    <a:pt x="239" y="771"/>
                  </a:lnTo>
                  <a:lnTo>
                    <a:pt x="239" y="762"/>
                  </a:lnTo>
                  <a:lnTo>
                    <a:pt x="237" y="755"/>
                  </a:lnTo>
                  <a:lnTo>
                    <a:pt x="235" y="749"/>
                  </a:lnTo>
                  <a:lnTo>
                    <a:pt x="232" y="743"/>
                  </a:lnTo>
                  <a:lnTo>
                    <a:pt x="240" y="745"/>
                  </a:lnTo>
                  <a:lnTo>
                    <a:pt x="247" y="743"/>
                  </a:lnTo>
                  <a:lnTo>
                    <a:pt x="252" y="740"/>
                  </a:lnTo>
                  <a:lnTo>
                    <a:pt x="254" y="737"/>
                  </a:lnTo>
                  <a:lnTo>
                    <a:pt x="257" y="731"/>
                  </a:lnTo>
                  <a:lnTo>
                    <a:pt x="261" y="726"/>
                  </a:lnTo>
                  <a:lnTo>
                    <a:pt x="266" y="723"/>
                  </a:lnTo>
                  <a:lnTo>
                    <a:pt x="273" y="723"/>
                  </a:lnTo>
                  <a:lnTo>
                    <a:pt x="273" y="714"/>
                  </a:lnTo>
                  <a:lnTo>
                    <a:pt x="276" y="709"/>
                  </a:lnTo>
                  <a:lnTo>
                    <a:pt x="278" y="703"/>
                  </a:lnTo>
                  <a:lnTo>
                    <a:pt x="280" y="696"/>
                  </a:lnTo>
                  <a:lnTo>
                    <a:pt x="290" y="694"/>
                  </a:lnTo>
                  <a:lnTo>
                    <a:pt x="297" y="691"/>
                  </a:lnTo>
                  <a:lnTo>
                    <a:pt x="302" y="684"/>
                  </a:lnTo>
                  <a:lnTo>
                    <a:pt x="305" y="677"/>
                  </a:lnTo>
                  <a:lnTo>
                    <a:pt x="310" y="670"/>
                  </a:lnTo>
                  <a:lnTo>
                    <a:pt x="314" y="663"/>
                  </a:lnTo>
                  <a:lnTo>
                    <a:pt x="319" y="658"/>
                  </a:lnTo>
                  <a:lnTo>
                    <a:pt x="327" y="655"/>
                  </a:lnTo>
                  <a:lnTo>
                    <a:pt x="362" y="655"/>
                  </a:lnTo>
                  <a:lnTo>
                    <a:pt x="362" y="634"/>
                  </a:lnTo>
                  <a:lnTo>
                    <a:pt x="355" y="634"/>
                  </a:lnTo>
                  <a:lnTo>
                    <a:pt x="351" y="631"/>
                  </a:lnTo>
                  <a:lnTo>
                    <a:pt x="348" y="627"/>
                  </a:lnTo>
                  <a:lnTo>
                    <a:pt x="348" y="621"/>
                  </a:lnTo>
                  <a:close/>
                  <a:moveTo>
                    <a:pt x="512" y="757"/>
                  </a:moveTo>
                  <a:lnTo>
                    <a:pt x="510" y="752"/>
                  </a:lnTo>
                  <a:lnTo>
                    <a:pt x="508" y="750"/>
                  </a:lnTo>
                  <a:lnTo>
                    <a:pt x="505" y="750"/>
                  </a:lnTo>
                  <a:lnTo>
                    <a:pt x="501" y="759"/>
                  </a:lnTo>
                  <a:lnTo>
                    <a:pt x="501" y="766"/>
                  </a:lnTo>
                  <a:lnTo>
                    <a:pt x="501" y="772"/>
                  </a:lnTo>
                  <a:lnTo>
                    <a:pt x="498" y="784"/>
                  </a:lnTo>
                  <a:lnTo>
                    <a:pt x="515" y="783"/>
                  </a:lnTo>
                  <a:lnTo>
                    <a:pt x="522" y="781"/>
                  </a:lnTo>
                  <a:lnTo>
                    <a:pt x="529" y="778"/>
                  </a:lnTo>
                  <a:lnTo>
                    <a:pt x="534" y="772"/>
                  </a:lnTo>
                  <a:lnTo>
                    <a:pt x="537" y="767"/>
                  </a:lnTo>
                  <a:lnTo>
                    <a:pt x="539" y="760"/>
                  </a:lnTo>
                  <a:lnTo>
                    <a:pt x="539" y="750"/>
                  </a:lnTo>
                  <a:lnTo>
                    <a:pt x="530" y="750"/>
                  </a:lnTo>
                  <a:lnTo>
                    <a:pt x="525" y="754"/>
                  </a:lnTo>
                  <a:lnTo>
                    <a:pt x="518" y="755"/>
                  </a:lnTo>
                  <a:lnTo>
                    <a:pt x="512" y="757"/>
                  </a:lnTo>
                  <a:close/>
                  <a:moveTo>
                    <a:pt x="1412" y="730"/>
                  </a:moveTo>
                  <a:lnTo>
                    <a:pt x="1440" y="730"/>
                  </a:lnTo>
                  <a:lnTo>
                    <a:pt x="1441" y="721"/>
                  </a:lnTo>
                  <a:lnTo>
                    <a:pt x="1441" y="716"/>
                  </a:lnTo>
                  <a:lnTo>
                    <a:pt x="1438" y="713"/>
                  </a:lnTo>
                  <a:lnTo>
                    <a:pt x="1435" y="711"/>
                  </a:lnTo>
                  <a:lnTo>
                    <a:pt x="1431" y="709"/>
                  </a:lnTo>
                  <a:lnTo>
                    <a:pt x="1428" y="706"/>
                  </a:lnTo>
                  <a:lnTo>
                    <a:pt x="1426" y="703"/>
                  </a:lnTo>
                  <a:lnTo>
                    <a:pt x="1426" y="696"/>
                  </a:lnTo>
                  <a:lnTo>
                    <a:pt x="1423" y="696"/>
                  </a:lnTo>
                  <a:lnTo>
                    <a:pt x="1421" y="694"/>
                  </a:lnTo>
                  <a:lnTo>
                    <a:pt x="1419" y="691"/>
                  </a:lnTo>
                  <a:lnTo>
                    <a:pt x="1419" y="689"/>
                  </a:lnTo>
                  <a:lnTo>
                    <a:pt x="1416" y="689"/>
                  </a:lnTo>
                  <a:lnTo>
                    <a:pt x="1412" y="689"/>
                  </a:lnTo>
                  <a:lnTo>
                    <a:pt x="1409" y="689"/>
                  </a:lnTo>
                  <a:lnTo>
                    <a:pt x="1406" y="689"/>
                  </a:lnTo>
                  <a:lnTo>
                    <a:pt x="1404" y="685"/>
                  </a:lnTo>
                  <a:lnTo>
                    <a:pt x="1402" y="682"/>
                  </a:lnTo>
                  <a:lnTo>
                    <a:pt x="1399" y="675"/>
                  </a:lnTo>
                  <a:lnTo>
                    <a:pt x="1395" y="668"/>
                  </a:lnTo>
                  <a:lnTo>
                    <a:pt x="1392" y="662"/>
                  </a:lnTo>
                  <a:lnTo>
                    <a:pt x="1385" y="648"/>
                  </a:lnTo>
                  <a:lnTo>
                    <a:pt x="1378" y="639"/>
                  </a:lnTo>
                  <a:lnTo>
                    <a:pt x="1371" y="631"/>
                  </a:lnTo>
                  <a:lnTo>
                    <a:pt x="1368" y="626"/>
                  </a:lnTo>
                  <a:lnTo>
                    <a:pt x="1363" y="624"/>
                  </a:lnTo>
                  <a:lnTo>
                    <a:pt x="1358" y="622"/>
                  </a:lnTo>
                  <a:lnTo>
                    <a:pt x="1351" y="621"/>
                  </a:lnTo>
                  <a:lnTo>
                    <a:pt x="1351" y="614"/>
                  </a:lnTo>
                  <a:lnTo>
                    <a:pt x="1351" y="607"/>
                  </a:lnTo>
                  <a:lnTo>
                    <a:pt x="1349" y="602"/>
                  </a:lnTo>
                  <a:lnTo>
                    <a:pt x="1344" y="600"/>
                  </a:lnTo>
                  <a:lnTo>
                    <a:pt x="1354" y="597"/>
                  </a:lnTo>
                  <a:lnTo>
                    <a:pt x="1360" y="595"/>
                  </a:lnTo>
                  <a:lnTo>
                    <a:pt x="1365" y="597"/>
                  </a:lnTo>
                  <a:lnTo>
                    <a:pt x="1370" y="597"/>
                  </a:lnTo>
                  <a:lnTo>
                    <a:pt x="1375" y="597"/>
                  </a:lnTo>
                  <a:lnTo>
                    <a:pt x="1366" y="575"/>
                  </a:lnTo>
                  <a:lnTo>
                    <a:pt x="1363" y="568"/>
                  </a:lnTo>
                  <a:lnTo>
                    <a:pt x="1360" y="563"/>
                  </a:lnTo>
                  <a:lnTo>
                    <a:pt x="1351" y="552"/>
                  </a:lnTo>
                  <a:lnTo>
                    <a:pt x="1349" y="546"/>
                  </a:lnTo>
                  <a:lnTo>
                    <a:pt x="1348" y="541"/>
                  </a:lnTo>
                  <a:lnTo>
                    <a:pt x="1348" y="527"/>
                  </a:lnTo>
                  <a:lnTo>
                    <a:pt x="1348" y="520"/>
                  </a:lnTo>
                  <a:lnTo>
                    <a:pt x="1346" y="515"/>
                  </a:lnTo>
                  <a:lnTo>
                    <a:pt x="1339" y="503"/>
                  </a:lnTo>
                  <a:lnTo>
                    <a:pt x="1336" y="498"/>
                  </a:lnTo>
                  <a:lnTo>
                    <a:pt x="1334" y="491"/>
                  </a:lnTo>
                  <a:lnTo>
                    <a:pt x="1331" y="479"/>
                  </a:lnTo>
                  <a:lnTo>
                    <a:pt x="1325" y="465"/>
                  </a:lnTo>
                  <a:lnTo>
                    <a:pt x="1320" y="453"/>
                  </a:lnTo>
                  <a:lnTo>
                    <a:pt x="1317" y="436"/>
                  </a:lnTo>
                  <a:lnTo>
                    <a:pt x="1313" y="428"/>
                  </a:lnTo>
                  <a:lnTo>
                    <a:pt x="1310" y="419"/>
                  </a:lnTo>
                  <a:lnTo>
                    <a:pt x="1291" y="390"/>
                  </a:lnTo>
                  <a:lnTo>
                    <a:pt x="1281" y="373"/>
                  </a:lnTo>
                  <a:lnTo>
                    <a:pt x="1276" y="365"/>
                  </a:lnTo>
                  <a:lnTo>
                    <a:pt x="1269" y="358"/>
                  </a:lnTo>
                  <a:lnTo>
                    <a:pt x="1264" y="353"/>
                  </a:lnTo>
                  <a:lnTo>
                    <a:pt x="1257" y="351"/>
                  </a:lnTo>
                  <a:lnTo>
                    <a:pt x="1252" y="348"/>
                  </a:lnTo>
                  <a:lnTo>
                    <a:pt x="1245" y="344"/>
                  </a:lnTo>
                  <a:lnTo>
                    <a:pt x="1240" y="339"/>
                  </a:lnTo>
                  <a:lnTo>
                    <a:pt x="1238" y="337"/>
                  </a:lnTo>
                  <a:lnTo>
                    <a:pt x="1233" y="331"/>
                  </a:lnTo>
                  <a:lnTo>
                    <a:pt x="1231" y="329"/>
                  </a:lnTo>
                  <a:lnTo>
                    <a:pt x="1231" y="327"/>
                  </a:lnTo>
                  <a:lnTo>
                    <a:pt x="1228" y="324"/>
                  </a:lnTo>
                  <a:lnTo>
                    <a:pt x="1216" y="322"/>
                  </a:lnTo>
                  <a:lnTo>
                    <a:pt x="1213" y="322"/>
                  </a:lnTo>
                  <a:lnTo>
                    <a:pt x="1208" y="324"/>
                  </a:lnTo>
                  <a:lnTo>
                    <a:pt x="1204" y="324"/>
                  </a:lnTo>
                  <a:lnTo>
                    <a:pt x="1199" y="322"/>
                  </a:lnTo>
                  <a:lnTo>
                    <a:pt x="1196" y="320"/>
                  </a:lnTo>
                  <a:lnTo>
                    <a:pt x="1189" y="314"/>
                  </a:lnTo>
                  <a:lnTo>
                    <a:pt x="1180" y="308"/>
                  </a:lnTo>
                  <a:lnTo>
                    <a:pt x="1179" y="310"/>
                  </a:lnTo>
                  <a:lnTo>
                    <a:pt x="1177" y="312"/>
                  </a:lnTo>
                  <a:lnTo>
                    <a:pt x="1179" y="308"/>
                  </a:lnTo>
                  <a:lnTo>
                    <a:pt x="1180" y="303"/>
                  </a:lnTo>
                  <a:lnTo>
                    <a:pt x="1182" y="298"/>
                  </a:lnTo>
                  <a:lnTo>
                    <a:pt x="1184" y="293"/>
                  </a:lnTo>
                  <a:lnTo>
                    <a:pt x="1184" y="286"/>
                  </a:lnTo>
                  <a:lnTo>
                    <a:pt x="1185" y="285"/>
                  </a:lnTo>
                  <a:lnTo>
                    <a:pt x="1189" y="279"/>
                  </a:lnTo>
                  <a:lnTo>
                    <a:pt x="1192" y="278"/>
                  </a:lnTo>
                  <a:lnTo>
                    <a:pt x="1201" y="269"/>
                  </a:lnTo>
                  <a:lnTo>
                    <a:pt x="1211" y="262"/>
                  </a:lnTo>
                  <a:lnTo>
                    <a:pt x="1213" y="261"/>
                  </a:lnTo>
                  <a:lnTo>
                    <a:pt x="1214" y="259"/>
                  </a:lnTo>
                  <a:lnTo>
                    <a:pt x="1216" y="257"/>
                  </a:lnTo>
                  <a:lnTo>
                    <a:pt x="1218" y="257"/>
                  </a:lnTo>
                  <a:lnTo>
                    <a:pt x="1221" y="256"/>
                  </a:lnTo>
                  <a:lnTo>
                    <a:pt x="1223" y="254"/>
                  </a:lnTo>
                  <a:lnTo>
                    <a:pt x="1226" y="252"/>
                  </a:lnTo>
                  <a:lnTo>
                    <a:pt x="1233" y="250"/>
                  </a:lnTo>
                  <a:lnTo>
                    <a:pt x="1237" y="249"/>
                  </a:lnTo>
                  <a:lnTo>
                    <a:pt x="1243" y="245"/>
                  </a:lnTo>
                  <a:lnTo>
                    <a:pt x="1247" y="244"/>
                  </a:lnTo>
                  <a:lnTo>
                    <a:pt x="1254" y="242"/>
                  </a:lnTo>
                  <a:lnTo>
                    <a:pt x="1257" y="240"/>
                  </a:lnTo>
                  <a:lnTo>
                    <a:pt x="1266" y="238"/>
                  </a:lnTo>
                  <a:lnTo>
                    <a:pt x="1269" y="238"/>
                  </a:lnTo>
                  <a:lnTo>
                    <a:pt x="1278" y="235"/>
                  </a:lnTo>
                  <a:lnTo>
                    <a:pt x="1279" y="235"/>
                  </a:lnTo>
                  <a:lnTo>
                    <a:pt x="1307" y="228"/>
                  </a:lnTo>
                  <a:lnTo>
                    <a:pt x="1312" y="228"/>
                  </a:lnTo>
                  <a:lnTo>
                    <a:pt x="1313" y="227"/>
                  </a:lnTo>
                  <a:lnTo>
                    <a:pt x="1317" y="225"/>
                  </a:lnTo>
                  <a:lnTo>
                    <a:pt x="1320" y="220"/>
                  </a:lnTo>
                  <a:lnTo>
                    <a:pt x="1322" y="216"/>
                  </a:lnTo>
                  <a:lnTo>
                    <a:pt x="1322" y="206"/>
                  </a:lnTo>
                  <a:lnTo>
                    <a:pt x="1324" y="206"/>
                  </a:lnTo>
                  <a:lnTo>
                    <a:pt x="1322" y="194"/>
                  </a:lnTo>
                  <a:lnTo>
                    <a:pt x="1322" y="189"/>
                  </a:lnTo>
                  <a:lnTo>
                    <a:pt x="1324" y="184"/>
                  </a:lnTo>
                  <a:lnTo>
                    <a:pt x="1325" y="182"/>
                  </a:lnTo>
                  <a:lnTo>
                    <a:pt x="1327" y="182"/>
                  </a:lnTo>
                  <a:lnTo>
                    <a:pt x="1329" y="181"/>
                  </a:lnTo>
                  <a:lnTo>
                    <a:pt x="1331" y="177"/>
                  </a:lnTo>
                  <a:lnTo>
                    <a:pt x="1331" y="167"/>
                  </a:lnTo>
                  <a:lnTo>
                    <a:pt x="1331" y="158"/>
                  </a:lnTo>
                  <a:lnTo>
                    <a:pt x="1332" y="152"/>
                  </a:lnTo>
                  <a:lnTo>
                    <a:pt x="1334" y="146"/>
                  </a:lnTo>
                  <a:lnTo>
                    <a:pt x="1337" y="143"/>
                  </a:lnTo>
                  <a:lnTo>
                    <a:pt x="1334" y="141"/>
                  </a:lnTo>
                  <a:lnTo>
                    <a:pt x="1332" y="140"/>
                  </a:lnTo>
                  <a:lnTo>
                    <a:pt x="1331" y="133"/>
                  </a:lnTo>
                  <a:lnTo>
                    <a:pt x="1331" y="116"/>
                  </a:lnTo>
                  <a:lnTo>
                    <a:pt x="1334" y="114"/>
                  </a:lnTo>
                  <a:lnTo>
                    <a:pt x="1336" y="111"/>
                  </a:lnTo>
                  <a:lnTo>
                    <a:pt x="1337" y="102"/>
                  </a:lnTo>
                  <a:lnTo>
                    <a:pt x="1341" y="100"/>
                  </a:lnTo>
                  <a:lnTo>
                    <a:pt x="1342" y="97"/>
                  </a:lnTo>
                  <a:lnTo>
                    <a:pt x="1344" y="88"/>
                  </a:lnTo>
                  <a:lnTo>
                    <a:pt x="1348" y="88"/>
                  </a:lnTo>
                  <a:lnTo>
                    <a:pt x="1351" y="85"/>
                  </a:lnTo>
                  <a:lnTo>
                    <a:pt x="1356" y="80"/>
                  </a:lnTo>
                  <a:lnTo>
                    <a:pt x="1358" y="77"/>
                  </a:lnTo>
                  <a:lnTo>
                    <a:pt x="1361" y="75"/>
                  </a:lnTo>
                  <a:lnTo>
                    <a:pt x="1365" y="75"/>
                  </a:lnTo>
                  <a:lnTo>
                    <a:pt x="1371" y="75"/>
                  </a:lnTo>
                  <a:lnTo>
                    <a:pt x="1377" y="71"/>
                  </a:lnTo>
                  <a:lnTo>
                    <a:pt x="1383" y="70"/>
                  </a:lnTo>
                  <a:lnTo>
                    <a:pt x="1389" y="66"/>
                  </a:lnTo>
                  <a:lnTo>
                    <a:pt x="1390" y="65"/>
                  </a:lnTo>
                  <a:lnTo>
                    <a:pt x="1392" y="61"/>
                  </a:lnTo>
                  <a:lnTo>
                    <a:pt x="1392" y="49"/>
                  </a:lnTo>
                  <a:lnTo>
                    <a:pt x="1390" y="44"/>
                  </a:lnTo>
                  <a:lnTo>
                    <a:pt x="1389" y="41"/>
                  </a:lnTo>
                  <a:lnTo>
                    <a:pt x="1387" y="37"/>
                  </a:lnTo>
                  <a:lnTo>
                    <a:pt x="1382" y="36"/>
                  </a:lnTo>
                  <a:lnTo>
                    <a:pt x="1378" y="34"/>
                  </a:lnTo>
                  <a:lnTo>
                    <a:pt x="1371" y="34"/>
                  </a:lnTo>
                  <a:lnTo>
                    <a:pt x="1368" y="27"/>
                  </a:lnTo>
                  <a:lnTo>
                    <a:pt x="1363" y="22"/>
                  </a:lnTo>
                  <a:lnTo>
                    <a:pt x="1358" y="17"/>
                  </a:lnTo>
                  <a:lnTo>
                    <a:pt x="1351" y="13"/>
                  </a:lnTo>
                  <a:lnTo>
                    <a:pt x="1351" y="0"/>
                  </a:lnTo>
                  <a:lnTo>
                    <a:pt x="1344" y="0"/>
                  </a:lnTo>
                  <a:lnTo>
                    <a:pt x="1336" y="13"/>
                  </a:lnTo>
                  <a:lnTo>
                    <a:pt x="1324" y="24"/>
                  </a:lnTo>
                  <a:lnTo>
                    <a:pt x="1312" y="34"/>
                  </a:lnTo>
                  <a:lnTo>
                    <a:pt x="1296" y="41"/>
                  </a:lnTo>
                  <a:lnTo>
                    <a:pt x="1286" y="41"/>
                  </a:lnTo>
                  <a:lnTo>
                    <a:pt x="1278" y="39"/>
                  </a:lnTo>
                  <a:lnTo>
                    <a:pt x="1260" y="36"/>
                  </a:lnTo>
                  <a:lnTo>
                    <a:pt x="1242" y="32"/>
                  </a:lnTo>
                  <a:lnTo>
                    <a:pt x="1233" y="32"/>
                  </a:lnTo>
                  <a:lnTo>
                    <a:pt x="1221" y="34"/>
                  </a:lnTo>
                  <a:lnTo>
                    <a:pt x="1218" y="36"/>
                  </a:lnTo>
                  <a:lnTo>
                    <a:pt x="1213" y="37"/>
                  </a:lnTo>
                  <a:lnTo>
                    <a:pt x="1202" y="37"/>
                  </a:lnTo>
                  <a:lnTo>
                    <a:pt x="1192" y="37"/>
                  </a:lnTo>
                  <a:lnTo>
                    <a:pt x="1187" y="39"/>
                  </a:lnTo>
                  <a:lnTo>
                    <a:pt x="1180" y="41"/>
                  </a:lnTo>
                  <a:lnTo>
                    <a:pt x="1179" y="42"/>
                  </a:lnTo>
                  <a:lnTo>
                    <a:pt x="1179" y="44"/>
                  </a:lnTo>
                  <a:lnTo>
                    <a:pt x="1177" y="46"/>
                  </a:lnTo>
                  <a:lnTo>
                    <a:pt x="1173" y="48"/>
                  </a:lnTo>
                  <a:lnTo>
                    <a:pt x="1168" y="48"/>
                  </a:lnTo>
                  <a:lnTo>
                    <a:pt x="1163" y="48"/>
                  </a:lnTo>
                  <a:lnTo>
                    <a:pt x="1158" y="48"/>
                  </a:lnTo>
                  <a:lnTo>
                    <a:pt x="1153" y="48"/>
                  </a:lnTo>
                  <a:lnTo>
                    <a:pt x="1151" y="49"/>
                  </a:lnTo>
                  <a:lnTo>
                    <a:pt x="1151" y="51"/>
                  </a:lnTo>
                  <a:lnTo>
                    <a:pt x="1150" y="53"/>
                  </a:lnTo>
                  <a:lnTo>
                    <a:pt x="1146" y="54"/>
                  </a:lnTo>
                  <a:lnTo>
                    <a:pt x="1136" y="56"/>
                  </a:lnTo>
                  <a:lnTo>
                    <a:pt x="1126" y="54"/>
                  </a:lnTo>
                  <a:lnTo>
                    <a:pt x="1115" y="53"/>
                  </a:lnTo>
                  <a:lnTo>
                    <a:pt x="1107" y="51"/>
                  </a:lnTo>
                  <a:lnTo>
                    <a:pt x="1088" y="44"/>
                  </a:lnTo>
                  <a:lnTo>
                    <a:pt x="1071" y="34"/>
                  </a:lnTo>
                  <a:lnTo>
                    <a:pt x="1052" y="25"/>
                  </a:lnTo>
                  <a:lnTo>
                    <a:pt x="1042" y="22"/>
                  </a:lnTo>
                  <a:lnTo>
                    <a:pt x="1030" y="20"/>
                  </a:lnTo>
                  <a:lnTo>
                    <a:pt x="1025" y="20"/>
                  </a:lnTo>
                  <a:lnTo>
                    <a:pt x="1022" y="22"/>
                  </a:lnTo>
                  <a:lnTo>
                    <a:pt x="1018" y="24"/>
                  </a:lnTo>
                  <a:lnTo>
                    <a:pt x="1017" y="27"/>
                  </a:lnTo>
                  <a:lnTo>
                    <a:pt x="1017" y="30"/>
                  </a:lnTo>
                  <a:lnTo>
                    <a:pt x="1015" y="32"/>
                  </a:lnTo>
                  <a:lnTo>
                    <a:pt x="1010" y="34"/>
                  </a:lnTo>
                  <a:lnTo>
                    <a:pt x="1003" y="34"/>
                  </a:lnTo>
                  <a:lnTo>
                    <a:pt x="996" y="34"/>
                  </a:lnTo>
                  <a:lnTo>
                    <a:pt x="986" y="30"/>
                  </a:lnTo>
                  <a:lnTo>
                    <a:pt x="977" y="25"/>
                  </a:lnTo>
                  <a:lnTo>
                    <a:pt x="969" y="20"/>
                  </a:lnTo>
                  <a:lnTo>
                    <a:pt x="948" y="20"/>
                  </a:lnTo>
                  <a:lnTo>
                    <a:pt x="928" y="20"/>
                  </a:lnTo>
                  <a:lnTo>
                    <a:pt x="909" y="19"/>
                  </a:lnTo>
                  <a:lnTo>
                    <a:pt x="894" y="13"/>
                  </a:lnTo>
                  <a:lnTo>
                    <a:pt x="885" y="15"/>
                  </a:lnTo>
                  <a:lnTo>
                    <a:pt x="880" y="17"/>
                  </a:lnTo>
                  <a:lnTo>
                    <a:pt x="875" y="20"/>
                  </a:lnTo>
                  <a:lnTo>
                    <a:pt x="867" y="20"/>
                  </a:lnTo>
                  <a:lnTo>
                    <a:pt x="860" y="20"/>
                  </a:lnTo>
                  <a:lnTo>
                    <a:pt x="856" y="24"/>
                  </a:lnTo>
                  <a:lnTo>
                    <a:pt x="853" y="29"/>
                  </a:lnTo>
                  <a:lnTo>
                    <a:pt x="853" y="34"/>
                  </a:lnTo>
                  <a:lnTo>
                    <a:pt x="849" y="32"/>
                  </a:lnTo>
                  <a:lnTo>
                    <a:pt x="846" y="30"/>
                  </a:lnTo>
                  <a:lnTo>
                    <a:pt x="843" y="29"/>
                  </a:lnTo>
                  <a:lnTo>
                    <a:pt x="839" y="27"/>
                  </a:lnTo>
                  <a:lnTo>
                    <a:pt x="836" y="22"/>
                  </a:lnTo>
                  <a:lnTo>
                    <a:pt x="834" y="19"/>
                  </a:lnTo>
                  <a:lnTo>
                    <a:pt x="836" y="15"/>
                  </a:lnTo>
                  <a:lnTo>
                    <a:pt x="839" y="13"/>
                  </a:lnTo>
                  <a:lnTo>
                    <a:pt x="843" y="12"/>
                  </a:lnTo>
                  <a:lnTo>
                    <a:pt x="844" y="8"/>
                  </a:lnTo>
                  <a:lnTo>
                    <a:pt x="846" y="0"/>
                  </a:lnTo>
                  <a:lnTo>
                    <a:pt x="839" y="0"/>
                  </a:lnTo>
                  <a:lnTo>
                    <a:pt x="832" y="0"/>
                  </a:lnTo>
                  <a:lnTo>
                    <a:pt x="822" y="3"/>
                  </a:lnTo>
                  <a:lnTo>
                    <a:pt x="814" y="10"/>
                  </a:lnTo>
                  <a:lnTo>
                    <a:pt x="805" y="13"/>
                  </a:lnTo>
                  <a:lnTo>
                    <a:pt x="805" y="24"/>
                  </a:lnTo>
                  <a:lnTo>
                    <a:pt x="807" y="32"/>
                  </a:lnTo>
                  <a:lnTo>
                    <a:pt x="812" y="37"/>
                  </a:lnTo>
                  <a:lnTo>
                    <a:pt x="819" y="41"/>
                  </a:lnTo>
                  <a:lnTo>
                    <a:pt x="817" y="46"/>
                  </a:lnTo>
                  <a:lnTo>
                    <a:pt x="815" y="48"/>
                  </a:lnTo>
                  <a:lnTo>
                    <a:pt x="812" y="48"/>
                  </a:lnTo>
                  <a:lnTo>
                    <a:pt x="807" y="48"/>
                  </a:lnTo>
                  <a:lnTo>
                    <a:pt x="800" y="41"/>
                  </a:lnTo>
                  <a:lnTo>
                    <a:pt x="798" y="37"/>
                  </a:lnTo>
                  <a:lnTo>
                    <a:pt x="798" y="34"/>
                  </a:lnTo>
                  <a:lnTo>
                    <a:pt x="793" y="34"/>
                  </a:lnTo>
                  <a:lnTo>
                    <a:pt x="788" y="34"/>
                  </a:lnTo>
                  <a:lnTo>
                    <a:pt x="783" y="29"/>
                  </a:lnTo>
                  <a:lnTo>
                    <a:pt x="774" y="25"/>
                  </a:lnTo>
                  <a:lnTo>
                    <a:pt x="771" y="25"/>
                  </a:lnTo>
                  <a:lnTo>
                    <a:pt x="764" y="27"/>
                  </a:lnTo>
                  <a:lnTo>
                    <a:pt x="762" y="34"/>
                  </a:lnTo>
                  <a:lnTo>
                    <a:pt x="762" y="39"/>
                  </a:lnTo>
                  <a:lnTo>
                    <a:pt x="764" y="48"/>
                  </a:lnTo>
                  <a:lnTo>
                    <a:pt x="768" y="54"/>
                  </a:lnTo>
                  <a:lnTo>
                    <a:pt x="773" y="59"/>
                  </a:lnTo>
                  <a:lnTo>
                    <a:pt x="778" y="65"/>
                  </a:lnTo>
                  <a:lnTo>
                    <a:pt x="781" y="70"/>
                  </a:lnTo>
                  <a:lnTo>
                    <a:pt x="781" y="75"/>
                  </a:lnTo>
                  <a:lnTo>
                    <a:pt x="778" y="82"/>
                  </a:lnTo>
                  <a:lnTo>
                    <a:pt x="774" y="82"/>
                  </a:lnTo>
                  <a:lnTo>
                    <a:pt x="773" y="83"/>
                  </a:lnTo>
                  <a:lnTo>
                    <a:pt x="771" y="88"/>
                  </a:lnTo>
                  <a:lnTo>
                    <a:pt x="766" y="92"/>
                  </a:lnTo>
                  <a:lnTo>
                    <a:pt x="764" y="94"/>
                  </a:lnTo>
                  <a:lnTo>
                    <a:pt x="764" y="95"/>
                  </a:lnTo>
                  <a:lnTo>
                    <a:pt x="761" y="94"/>
                  </a:lnTo>
                  <a:lnTo>
                    <a:pt x="757" y="92"/>
                  </a:lnTo>
                  <a:lnTo>
                    <a:pt x="754" y="88"/>
                  </a:lnTo>
                  <a:lnTo>
                    <a:pt x="750" y="88"/>
                  </a:lnTo>
                  <a:lnTo>
                    <a:pt x="709" y="88"/>
                  </a:lnTo>
                  <a:lnTo>
                    <a:pt x="704" y="88"/>
                  </a:lnTo>
                  <a:lnTo>
                    <a:pt x="701" y="90"/>
                  </a:lnTo>
                  <a:lnTo>
                    <a:pt x="697" y="92"/>
                  </a:lnTo>
                  <a:lnTo>
                    <a:pt x="696" y="95"/>
                  </a:lnTo>
                  <a:lnTo>
                    <a:pt x="696" y="99"/>
                  </a:lnTo>
                  <a:lnTo>
                    <a:pt x="694" y="100"/>
                  </a:lnTo>
                  <a:lnTo>
                    <a:pt x="689" y="102"/>
                  </a:lnTo>
                  <a:lnTo>
                    <a:pt x="682" y="102"/>
                  </a:lnTo>
                  <a:lnTo>
                    <a:pt x="675" y="102"/>
                  </a:lnTo>
                  <a:lnTo>
                    <a:pt x="670" y="104"/>
                  </a:lnTo>
                  <a:lnTo>
                    <a:pt x="669" y="109"/>
                  </a:lnTo>
                  <a:lnTo>
                    <a:pt x="662" y="109"/>
                  </a:lnTo>
                  <a:lnTo>
                    <a:pt x="657" y="107"/>
                  </a:lnTo>
                  <a:lnTo>
                    <a:pt x="653" y="104"/>
                  </a:lnTo>
                  <a:lnTo>
                    <a:pt x="650" y="100"/>
                  </a:lnTo>
                  <a:lnTo>
                    <a:pt x="646" y="97"/>
                  </a:lnTo>
                  <a:lnTo>
                    <a:pt x="641" y="95"/>
                  </a:lnTo>
                  <a:lnTo>
                    <a:pt x="636" y="94"/>
                  </a:lnTo>
                  <a:lnTo>
                    <a:pt x="628" y="95"/>
                  </a:lnTo>
                  <a:lnTo>
                    <a:pt x="624" y="95"/>
                  </a:lnTo>
                  <a:lnTo>
                    <a:pt x="621" y="97"/>
                  </a:lnTo>
                  <a:lnTo>
                    <a:pt x="614" y="104"/>
                  </a:lnTo>
                  <a:lnTo>
                    <a:pt x="614" y="109"/>
                  </a:lnTo>
                  <a:lnTo>
                    <a:pt x="614" y="112"/>
                  </a:lnTo>
                  <a:lnTo>
                    <a:pt x="616" y="114"/>
                  </a:lnTo>
                  <a:lnTo>
                    <a:pt x="621" y="116"/>
                  </a:lnTo>
                  <a:lnTo>
                    <a:pt x="619" y="119"/>
                  </a:lnTo>
                  <a:lnTo>
                    <a:pt x="617" y="121"/>
                  </a:lnTo>
                  <a:lnTo>
                    <a:pt x="611" y="123"/>
                  </a:lnTo>
                  <a:lnTo>
                    <a:pt x="604" y="124"/>
                  </a:lnTo>
                  <a:lnTo>
                    <a:pt x="600" y="126"/>
                  </a:lnTo>
                  <a:lnTo>
                    <a:pt x="600" y="129"/>
                  </a:lnTo>
                  <a:lnTo>
                    <a:pt x="595" y="133"/>
                  </a:lnTo>
                  <a:lnTo>
                    <a:pt x="590" y="136"/>
                  </a:lnTo>
                  <a:lnTo>
                    <a:pt x="585" y="141"/>
                  </a:lnTo>
                  <a:lnTo>
                    <a:pt x="580" y="143"/>
                  </a:lnTo>
                  <a:lnTo>
                    <a:pt x="573" y="143"/>
                  </a:lnTo>
                  <a:lnTo>
                    <a:pt x="566" y="143"/>
                  </a:lnTo>
                  <a:lnTo>
                    <a:pt x="556" y="140"/>
                  </a:lnTo>
                  <a:lnTo>
                    <a:pt x="546" y="136"/>
                  </a:lnTo>
                  <a:lnTo>
                    <a:pt x="541" y="134"/>
                  </a:lnTo>
                  <a:lnTo>
                    <a:pt x="532" y="136"/>
                  </a:lnTo>
                  <a:lnTo>
                    <a:pt x="527" y="138"/>
                  </a:lnTo>
                  <a:lnTo>
                    <a:pt x="524" y="141"/>
                  </a:lnTo>
                  <a:lnTo>
                    <a:pt x="520" y="145"/>
                  </a:lnTo>
                  <a:lnTo>
                    <a:pt x="518" y="150"/>
                  </a:lnTo>
                  <a:lnTo>
                    <a:pt x="517" y="162"/>
                  </a:lnTo>
                  <a:lnTo>
                    <a:pt x="515" y="167"/>
                  </a:lnTo>
                  <a:lnTo>
                    <a:pt x="512" y="170"/>
                  </a:lnTo>
                  <a:lnTo>
                    <a:pt x="505" y="174"/>
                  </a:lnTo>
                  <a:lnTo>
                    <a:pt x="496" y="181"/>
                  </a:lnTo>
                  <a:lnTo>
                    <a:pt x="493" y="184"/>
                  </a:lnTo>
                  <a:lnTo>
                    <a:pt x="493" y="187"/>
                  </a:lnTo>
                  <a:lnTo>
                    <a:pt x="493" y="189"/>
                  </a:lnTo>
                  <a:lnTo>
                    <a:pt x="498" y="191"/>
                  </a:lnTo>
                  <a:lnTo>
                    <a:pt x="496" y="194"/>
                  </a:lnTo>
                  <a:lnTo>
                    <a:pt x="493" y="196"/>
                  </a:lnTo>
                  <a:lnTo>
                    <a:pt x="484" y="198"/>
                  </a:lnTo>
                  <a:lnTo>
                    <a:pt x="464" y="198"/>
                  </a:lnTo>
                  <a:lnTo>
                    <a:pt x="464" y="204"/>
                  </a:lnTo>
                  <a:lnTo>
                    <a:pt x="466" y="209"/>
                  </a:lnTo>
                  <a:lnTo>
                    <a:pt x="469" y="213"/>
                  </a:lnTo>
                  <a:lnTo>
                    <a:pt x="472" y="216"/>
                  </a:lnTo>
                  <a:lnTo>
                    <a:pt x="476" y="220"/>
                  </a:lnTo>
                  <a:lnTo>
                    <a:pt x="478" y="225"/>
                  </a:lnTo>
                  <a:lnTo>
                    <a:pt x="479" y="230"/>
                  </a:lnTo>
                  <a:lnTo>
                    <a:pt x="478" y="238"/>
                  </a:lnTo>
                  <a:lnTo>
                    <a:pt x="464" y="242"/>
                  </a:lnTo>
                  <a:lnTo>
                    <a:pt x="447" y="244"/>
                  </a:lnTo>
                  <a:lnTo>
                    <a:pt x="416" y="245"/>
                  </a:lnTo>
                  <a:lnTo>
                    <a:pt x="411" y="247"/>
                  </a:lnTo>
                  <a:lnTo>
                    <a:pt x="409" y="249"/>
                  </a:lnTo>
                  <a:lnTo>
                    <a:pt x="409" y="252"/>
                  </a:lnTo>
                  <a:lnTo>
                    <a:pt x="403" y="252"/>
                  </a:lnTo>
                  <a:lnTo>
                    <a:pt x="389" y="262"/>
                  </a:lnTo>
                  <a:lnTo>
                    <a:pt x="374" y="271"/>
                  </a:lnTo>
                  <a:lnTo>
                    <a:pt x="341" y="286"/>
                  </a:lnTo>
                  <a:lnTo>
                    <a:pt x="341" y="296"/>
                  </a:lnTo>
                  <a:lnTo>
                    <a:pt x="345" y="308"/>
                  </a:lnTo>
                  <a:lnTo>
                    <a:pt x="351" y="329"/>
                  </a:lnTo>
                  <a:lnTo>
                    <a:pt x="355" y="337"/>
                  </a:lnTo>
                  <a:lnTo>
                    <a:pt x="355" y="348"/>
                  </a:lnTo>
                  <a:lnTo>
                    <a:pt x="353" y="358"/>
                  </a:lnTo>
                  <a:lnTo>
                    <a:pt x="348" y="368"/>
                  </a:lnTo>
                  <a:lnTo>
                    <a:pt x="343" y="368"/>
                  </a:lnTo>
                  <a:lnTo>
                    <a:pt x="339" y="370"/>
                  </a:lnTo>
                  <a:lnTo>
                    <a:pt x="336" y="371"/>
                  </a:lnTo>
                  <a:lnTo>
                    <a:pt x="334" y="375"/>
                  </a:lnTo>
                  <a:lnTo>
                    <a:pt x="339" y="377"/>
                  </a:lnTo>
                  <a:lnTo>
                    <a:pt x="341" y="378"/>
                  </a:lnTo>
                  <a:lnTo>
                    <a:pt x="341" y="382"/>
                  </a:lnTo>
                  <a:lnTo>
                    <a:pt x="345" y="383"/>
                  </a:lnTo>
                  <a:lnTo>
                    <a:pt x="346" y="387"/>
                  </a:lnTo>
                  <a:lnTo>
                    <a:pt x="348" y="395"/>
                  </a:lnTo>
                  <a:lnTo>
                    <a:pt x="356" y="395"/>
                  </a:lnTo>
                  <a:lnTo>
                    <a:pt x="362" y="392"/>
                  </a:lnTo>
                  <a:lnTo>
                    <a:pt x="367" y="389"/>
                  </a:lnTo>
                  <a:lnTo>
                    <a:pt x="370" y="383"/>
                  </a:lnTo>
                  <a:lnTo>
                    <a:pt x="374" y="378"/>
                  </a:lnTo>
                  <a:lnTo>
                    <a:pt x="379" y="375"/>
                  </a:lnTo>
                  <a:lnTo>
                    <a:pt x="385" y="373"/>
                  </a:lnTo>
                  <a:lnTo>
                    <a:pt x="396" y="375"/>
                  </a:lnTo>
                  <a:lnTo>
                    <a:pt x="396" y="385"/>
                  </a:lnTo>
                  <a:lnTo>
                    <a:pt x="394" y="389"/>
                  </a:lnTo>
                  <a:lnTo>
                    <a:pt x="391" y="392"/>
                  </a:lnTo>
                  <a:lnTo>
                    <a:pt x="389" y="394"/>
                  </a:lnTo>
                  <a:lnTo>
                    <a:pt x="385" y="395"/>
                  </a:lnTo>
                  <a:lnTo>
                    <a:pt x="375" y="395"/>
                  </a:lnTo>
                  <a:lnTo>
                    <a:pt x="372" y="402"/>
                  </a:lnTo>
                  <a:lnTo>
                    <a:pt x="367" y="407"/>
                  </a:lnTo>
                  <a:lnTo>
                    <a:pt x="358" y="409"/>
                  </a:lnTo>
                  <a:lnTo>
                    <a:pt x="348" y="409"/>
                  </a:lnTo>
                  <a:lnTo>
                    <a:pt x="346" y="414"/>
                  </a:lnTo>
                  <a:lnTo>
                    <a:pt x="348" y="418"/>
                  </a:lnTo>
                  <a:lnTo>
                    <a:pt x="353" y="426"/>
                  </a:lnTo>
                  <a:lnTo>
                    <a:pt x="355" y="430"/>
                  </a:lnTo>
                  <a:lnTo>
                    <a:pt x="355" y="431"/>
                  </a:lnTo>
                  <a:lnTo>
                    <a:pt x="353" y="435"/>
                  </a:lnTo>
                  <a:lnTo>
                    <a:pt x="348" y="436"/>
                  </a:lnTo>
                  <a:lnTo>
                    <a:pt x="351" y="443"/>
                  </a:lnTo>
                  <a:lnTo>
                    <a:pt x="356" y="448"/>
                  </a:lnTo>
                  <a:lnTo>
                    <a:pt x="362" y="453"/>
                  </a:lnTo>
                  <a:lnTo>
                    <a:pt x="368" y="457"/>
                  </a:lnTo>
                  <a:lnTo>
                    <a:pt x="370" y="464"/>
                  </a:lnTo>
                  <a:lnTo>
                    <a:pt x="368" y="469"/>
                  </a:lnTo>
                  <a:lnTo>
                    <a:pt x="367" y="476"/>
                  </a:lnTo>
                  <a:lnTo>
                    <a:pt x="362" y="481"/>
                  </a:lnTo>
                  <a:lnTo>
                    <a:pt x="362" y="486"/>
                  </a:lnTo>
                  <a:lnTo>
                    <a:pt x="362" y="491"/>
                  </a:lnTo>
                  <a:lnTo>
                    <a:pt x="374" y="493"/>
                  </a:lnTo>
                  <a:lnTo>
                    <a:pt x="385" y="493"/>
                  </a:lnTo>
                  <a:lnTo>
                    <a:pt x="408" y="488"/>
                  </a:lnTo>
                  <a:lnTo>
                    <a:pt x="416" y="486"/>
                  </a:lnTo>
                  <a:lnTo>
                    <a:pt x="426" y="484"/>
                  </a:lnTo>
                  <a:lnTo>
                    <a:pt x="435" y="486"/>
                  </a:lnTo>
                  <a:lnTo>
                    <a:pt x="443" y="491"/>
                  </a:lnTo>
                  <a:lnTo>
                    <a:pt x="443" y="496"/>
                  </a:lnTo>
                  <a:lnTo>
                    <a:pt x="442" y="500"/>
                  </a:lnTo>
                  <a:lnTo>
                    <a:pt x="437" y="500"/>
                  </a:lnTo>
                  <a:lnTo>
                    <a:pt x="432" y="498"/>
                  </a:lnTo>
                  <a:lnTo>
                    <a:pt x="418" y="496"/>
                  </a:lnTo>
                  <a:lnTo>
                    <a:pt x="413" y="496"/>
                  </a:lnTo>
                  <a:lnTo>
                    <a:pt x="409" y="498"/>
                  </a:lnTo>
                  <a:lnTo>
                    <a:pt x="409" y="505"/>
                  </a:lnTo>
                  <a:lnTo>
                    <a:pt x="403" y="505"/>
                  </a:lnTo>
                  <a:lnTo>
                    <a:pt x="396" y="505"/>
                  </a:lnTo>
                  <a:lnTo>
                    <a:pt x="391" y="508"/>
                  </a:lnTo>
                  <a:lnTo>
                    <a:pt x="385" y="512"/>
                  </a:lnTo>
                  <a:lnTo>
                    <a:pt x="380" y="517"/>
                  </a:lnTo>
                  <a:lnTo>
                    <a:pt x="375" y="518"/>
                  </a:lnTo>
                  <a:lnTo>
                    <a:pt x="375" y="539"/>
                  </a:lnTo>
                  <a:lnTo>
                    <a:pt x="380" y="541"/>
                  </a:lnTo>
                  <a:lnTo>
                    <a:pt x="382" y="542"/>
                  </a:lnTo>
                  <a:lnTo>
                    <a:pt x="382" y="546"/>
                  </a:lnTo>
                  <a:lnTo>
                    <a:pt x="384" y="563"/>
                  </a:lnTo>
                  <a:lnTo>
                    <a:pt x="387" y="578"/>
                  </a:lnTo>
                  <a:lnTo>
                    <a:pt x="391" y="585"/>
                  </a:lnTo>
                  <a:lnTo>
                    <a:pt x="394" y="590"/>
                  </a:lnTo>
                  <a:lnTo>
                    <a:pt x="401" y="592"/>
                  </a:lnTo>
                  <a:lnTo>
                    <a:pt x="409" y="593"/>
                  </a:lnTo>
                  <a:lnTo>
                    <a:pt x="414" y="595"/>
                  </a:lnTo>
                  <a:lnTo>
                    <a:pt x="416" y="597"/>
                  </a:lnTo>
                  <a:lnTo>
                    <a:pt x="416" y="600"/>
                  </a:lnTo>
                  <a:lnTo>
                    <a:pt x="430" y="600"/>
                  </a:lnTo>
                  <a:lnTo>
                    <a:pt x="430" y="634"/>
                  </a:lnTo>
                  <a:lnTo>
                    <a:pt x="430" y="639"/>
                  </a:lnTo>
                  <a:lnTo>
                    <a:pt x="433" y="641"/>
                  </a:lnTo>
                  <a:lnTo>
                    <a:pt x="438" y="646"/>
                  </a:lnTo>
                  <a:lnTo>
                    <a:pt x="442" y="648"/>
                  </a:lnTo>
                  <a:lnTo>
                    <a:pt x="443" y="651"/>
                  </a:lnTo>
                  <a:lnTo>
                    <a:pt x="443" y="656"/>
                  </a:lnTo>
                  <a:lnTo>
                    <a:pt x="443" y="662"/>
                  </a:lnTo>
                  <a:lnTo>
                    <a:pt x="447" y="667"/>
                  </a:lnTo>
                  <a:lnTo>
                    <a:pt x="450" y="672"/>
                  </a:lnTo>
                  <a:lnTo>
                    <a:pt x="454" y="675"/>
                  </a:lnTo>
                  <a:lnTo>
                    <a:pt x="457" y="682"/>
                  </a:lnTo>
                  <a:lnTo>
                    <a:pt x="469" y="682"/>
                  </a:lnTo>
                  <a:lnTo>
                    <a:pt x="479" y="684"/>
                  </a:lnTo>
                  <a:lnTo>
                    <a:pt x="484" y="685"/>
                  </a:lnTo>
                  <a:lnTo>
                    <a:pt x="488" y="687"/>
                  </a:lnTo>
                  <a:lnTo>
                    <a:pt x="489" y="691"/>
                  </a:lnTo>
                  <a:lnTo>
                    <a:pt x="491" y="696"/>
                  </a:lnTo>
                  <a:lnTo>
                    <a:pt x="495" y="696"/>
                  </a:lnTo>
                  <a:lnTo>
                    <a:pt x="498" y="694"/>
                  </a:lnTo>
                  <a:lnTo>
                    <a:pt x="505" y="692"/>
                  </a:lnTo>
                  <a:lnTo>
                    <a:pt x="508" y="691"/>
                  </a:lnTo>
                  <a:lnTo>
                    <a:pt x="510" y="692"/>
                  </a:lnTo>
                  <a:lnTo>
                    <a:pt x="512" y="696"/>
                  </a:lnTo>
                  <a:lnTo>
                    <a:pt x="539" y="696"/>
                  </a:lnTo>
                  <a:lnTo>
                    <a:pt x="541" y="697"/>
                  </a:lnTo>
                  <a:lnTo>
                    <a:pt x="542" y="699"/>
                  </a:lnTo>
                  <a:lnTo>
                    <a:pt x="546" y="703"/>
                  </a:lnTo>
                  <a:lnTo>
                    <a:pt x="551" y="704"/>
                  </a:lnTo>
                  <a:lnTo>
                    <a:pt x="553" y="706"/>
                  </a:lnTo>
                  <a:lnTo>
                    <a:pt x="553" y="709"/>
                  </a:lnTo>
                  <a:lnTo>
                    <a:pt x="553" y="716"/>
                  </a:lnTo>
                  <a:lnTo>
                    <a:pt x="554" y="721"/>
                  </a:lnTo>
                  <a:lnTo>
                    <a:pt x="558" y="725"/>
                  </a:lnTo>
                  <a:lnTo>
                    <a:pt x="559" y="730"/>
                  </a:lnTo>
                  <a:lnTo>
                    <a:pt x="561" y="730"/>
                  </a:lnTo>
                  <a:lnTo>
                    <a:pt x="563" y="728"/>
                  </a:lnTo>
                  <a:lnTo>
                    <a:pt x="564" y="725"/>
                  </a:lnTo>
                  <a:lnTo>
                    <a:pt x="564" y="720"/>
                  </a:lnTo>
                  <a:lnTo>
                    <a:pt x="566" y="716"/>
                  </a:lnTo>
                  <a:lnTo>
                    <a:pt x="570" y="714"/>
                  </a:lnTo>
                  <a:lnTo>
                    <a:pt x="573" y="713"/>
                  </a:lnTo>
                  <a:lnTo>
                    <a:pt x="576" y="711"/>
                  </a:lnTo>
                  <a:lnTo>
                    <a:pt x="580" y="709"/>
                  </a:lnTo>
                  <a:lnTo>
                    <a:pt x="588" y="697"/>
                  </a:lnTo>
                  <a:lnTo>
                    <a:pt x="593" y="692"/>
                  </a:lnTo>
                  <a:lnTo>
                    <a:pt x="597" y="691"/>
                  </a:lnTo>
                  <a:lnTo>
                    <a:pt x="600" y="689"/>
                  </a:lnTo>
                  <a:lnTo>
                    <a:pt x="600" y="677"/>
                  </a:lnTo>
                  <a:lnTo>
                    <a:pt x="600" y="665"/>
                  </a:lnTo>
                  <a:lnTo>
                    <a:pt x="602" y="655"/>
                  </a:lnTo>
                  <a:lnTo>
                    <a:pt x="607" y="648"/>
                  </a:lnTo>
                  <a:lnTo>
                    <a:pt x="641" y="648"/>
                  </a:lnTo>
                  <a:lnTo>
                    <a:pt x="645" y="655"/>
                  </a:lnTo>
                  <a:lnTo>
                    <a:pt x="648" y="662"/>
                  </a:lnTo>
                  <a:lnTo>
                    <a:pt x="648" y="672"/>
                  </a:lnTo>
                  <a:lnTo>
                    <a:pt x="648" y="682"/>
                  </a:lnTo>
                  <a:lnTo>
                    <a:pt x="646" y="687"/>
                  </a:lnTo>
                  <a:lnTo>
                    <a:pt x="645" y="689"/>
                  </a:lnTo>
                  <a:lnTo>
                    <a:pt x="641" y="689"/>
                  </a:lnTo>
                  <a:lnTo>
                    <a:pt x="640" y="694"/>
                  </a:lnTo>
                  <a:lnTo>
                    <a:pt x="641" y="697"/>
                  </a:lnTo>
                  <a:lnTo>
                    <a:pt x="643" y="706"/>
                  </a:lnTo>
                  <a:lnTo>
                    <a:pt x="646" y="713"/>
                  </a:lnTo>
                  <a:lnTo>
                    <a:pt x="648" y="723"/>
                  </a:lnTo>
                  <a:lnTo>
                    <a:pt x="646" y="731"/>
                  </a:lnTo>
                  <a:lnTo>
                    <a:pt x="645" y="740"/>
                  </a:lnTo>
                  <a:lnTo>
                    <a:pt x="643" y="749"/>
                  </a:lnTo>
                  <a:lnTo>
                    <a:pt x="641" y="757"/>
                  </a:lnTo>
                  <a:lnTo>
                    <a:pt x="641" y="767"/>
                  </a:lnTo>
                  <a:lnTo>
                    <a:pt x="641" y="779"/>
                  </a:lnTo>
                  <a:lnTo>
                    <a:pt x="641" y="798"/>
                  </a:lnTo>
                  <a:lnTo>
                    <a:pt x="640" y="805"/>
                  </a:lnTo>
                  <a:lnTo>
                    <a:pt x="638" y="812"/>
                  </a:lnTo>
                  <a:lnTo>
                    <a:pt x="634" y="817"/>
                  </a:lnTo>
                  <a:lnTo>
                    <a:pt x="634" y="825"/>
                  </a:lnTo>
                  <a:lnTo>
                    <a:pt x="634" y="829"/>
                  </a:lnTo>
                  <a:lnTo>
                    <a:pt x="633" y="834"/>
                  </a:lnTo>
                  <a:lnTo>
                    <a:pt x="631" y="839"/>
                  </a:lnTo>
                  <a:lnTo>
                    <a:pt x="629" y="842"/>
                  </a:lnTo>
                  <a:lnTo>
                    <a:pt x="631" y="844"/>
                  </a:lnTo>
                  <a:lnTo>
                    <a:pt x="634" y="846"/>
                  </a:lnTo>
                  <a:lnTo>
                    <a:pt x="640" y="844"/>
                  </a:lnTo>
                  <a:lnTo>
                    <a:pt x="643" y="841"/>
                  </a:lnTo>
                  <a:lnTo>
                    <a:pt x="648" y="832"/>
                  </a:lnTo>
                  <a:lnTo>
                    <a:pt x="651" y="832"/>
                  </a:lnTo>
                  <a:lnTo>
                    <a:pt x="653" y="830"/>
                  </a:lnTo>
                  <a:lnTo>
                    <a:pt x="655" y="825"/>
                  </a:lnTo>
                  <a:lnTo>
                    <a:pt x="658" y="822"/>
                  </a:lnTo>
                  <a:lnTo>
                    <a:pt x="660" y="820"/>
                  </a:lnTo>
                  <a:lnTo>
                    <a:pt x="662" y="818"/>
                  </a:lnTo>
                  <a:lnTo>
                    <a:pt x="674" y="812"/>
                  </a:lnTo>
                  <a:lnTo>
                    <a:pt x="686" y="805"/>
                  </a:lnTo>
                  <a:lnTo>
                    <a:pt x="696" y="798"/>
                  </a:lnTo>
                  <a:lnTo>
                    <a:pt x="709" y="791"/>
                  </a:lnTo>
                  <a:lnTo>
                    <a:pt x="711" y="788"/>
                  </a:lnTo>
                  <a:lnTo>
                    <a:pt x="713" y="786"/>
                  </a:lnTo>
                  <a:lnTo>
                    <a:pt x="718" y="783"/>
                  </a:lnTo>
                  <a:lnTo>
                    <a:pt x="725" y="781"/>
                  </a:lnTo>
                  <a:lnTo>
                    <a:pt x="730" y="778"/>
                  </a:lnTo>
                  <a:lnTo>
                    <a:pt x="733" y="771"/>
                  </a:lnTo>
                  <a:lnTo>
                    <a:pt x="738" y="766"/>
                  </a:lnTo>
                  <a:lnTo>
                    <a:pt x="744" y="760"/>
                  </a:lnTo>
                  <a:lnTo>
                    <a:pt x="750" y="757"/>
                  </a:lnTo>
                  <a:lnTo>
                    <a:pt x="756" y="755"/>
                  </a:lnTo>
                  <a:lnTo>
                    <a:pt x="761" y="750"/>
                  </a:lnTo>
                  <a:lnTo>
                    <a:pt x="766" y="747"/>
                  </a:lnTo>
                  <a:lnTo>
                    <a:pt x="771" y="743"/>
                  </a:lnTo>
                  <a:lnTo>
                    <a:pt x="776" y="745"/>
                  </a:lnTo>
                  <a:lnTo>
                    <a:pt x="779" y="749"/>
                  </a:lnTo>
                  <a:lnTo>
                    <a:pt x="785" y="750"/>
                  </a:lnTo>
                  <a:lnTo>
                    <a:pt x="791" y="750"/>
                  </a:lnTo>
                  <a:lnTo>
                    <a:pt x="793" y="742"/>
                  </a:lnTo>
                  <a:lnTo>
                    <a:pt x="795" y="738"/>
                  </a:lnTo>
                  <a:lnTo>
                    <a:pt x="798" y="737"/>
                  </a:lnTo>
                  <a:lnTo>
                    <a:pt x="814" y="733"/>
                  </a:lnTo>
                  <a:lnTo>
                    <a:pt x="831" y="730"/>
                  </a:lnTo>
                  <a:lnTo>
                    <a:pt x="848" y="728"/>
                  </a:lnTo>
                  <a:lnTo>
                    <a:pt x="867" y="730"/>
                  </a:lnTo>
                  <a:lnTo>
                    <a:pt x="873" y="731"/>
                  </a:lnTo>
                  <a:lnTo>
                    <a:pt x="878" y="735"/>
                  </a:lnTo>
                  <a:lnTo>
                    <a:pt x="885" y="737"/>
                  </a:lnTo>
                  <a:lnTo>
                    <a:pt x="894" y="737"/>
                  </a:lnTo>
                  <a:lnTo>
                    <a:pt x="899" y="738"/>
                  </a:lnTo>
                  <a:lnTo>
                    <a:pt x="902" y="742"/>
                  </a:lnTo>
                  <a:lnTo>
                    <a:pt x="909" y="749"/>
                  </a:lnTo>
                  <a:lnTo>
                    <a:pt x="913" y="752"/>
                  </a:lnTo>
                  <a:lnTo>
                    <a:pt x="916" y="755"/>
                  </a:lnTo>
                  <a:lnTo>
                    <a:pt x="921" y="757"/>
                  </a:lnTo>
                  <a:lnTo>
                    <a:pt x="928" y="757"/>
                  </a:lnTo>
                  <a:lnTo>
                    <a:pt x="928" y="762"/>
                  </a:lnTo>
                  <a:lnTo>
                    <a:pt x="931" y="764"/>
                  </a:lnTo>
                  <a:lnTo>
                    <a:pt x="933" y="767"/>
                  </a:lnTo>
                  <a:lnTo>
                    <a:pt x="935" y="771"/>
                  </a:lnTo>
                  <a:lnTo>
                    <a:pt x="936" y="776"/>
                  </a:lnTo>
                  <a:lnTo>
                    <a:pt x="940" y="778"/>
                  </a:lnTo>
                  <a:lnTo>
                    <a:pt x="945" y="779"/>
                  </a:lnTo>
                  <a:lnTo>
                    <a:pt x="950" y="778"/>
                  </a:lnTo>
                  <a:lnTo>
                    <a:pt x="964" y="778"/>
                  </a:lnTo>
                  <a:lnTo>
                    <a:pt x="971" y="778"/>
                  </a:lnTo>
                  <a:lnTo>
                    <a:pt x="976" y="778"/>
                  </a:lnTo>
                  <a:lnTo>
                    <a:pt x="977" y="783"/>
                  </a:lnTo>
                  <a:lnTo>
                    <a:pt x="981" y="784"/>
                  </a:lnTo>
                  <a:lnTo>
                    <a:pt x="989" y="788"/>
                  </a:lnTo>
                  <a:lnTo>
                    <a:pt x="998" y="791"/>
                  </a:lnTo>
                  <a:lnTo>
                    <a:pt x="1001" y="793"/>
                  </a:lnTo>
                  <a:lnTo>
                    <a:pt x="1003" y="798"/>
                  </a:lnTo>
                  <a:lnTo>
                    <a:pt x="1020" y="798"/>
                  </a:lnTo>
                  <a:lnTo>
                    <a:pt x="1030" y="796"/>
                  </a:lnTo>
                  <a:lnTo>
                    <a:pt x="1040" y="796"/>
                  </a:lnTo>
                  <a:lnTo>
                    <a:pt x="1047" y="796"/>
                  </a:lnTo>
                  <a:lnTo>
                    <a:pt x="1051" y="800"/>
                  </a:lnTo>
                  <a:lnTo>
                    <a:pt x="1056" y="803"/>
                  </a:lnTo>
                  <a:lnTo>
                    <a:pt x="1058" y="808"/>
                  </a:lnTo>
                  <a:lnTo>
                    <a:pt x="1061" y="810"/>
                  </a:lnTo>
                  <a:lnTo>
                    <a:pt x="1064" y="817"/>
                  </a:lnTo>
                  <a:lnTo>
                    <a:pt x="1066" y="824"/>
                  </a:lnTo>
                  <a:lnTo>
                    <a:pt x="1069" y="824"/>
                  </a:lnTo>
                  <a:lnTo>
                    <a:pt x="1078" y="832"/>
                  </a:lnTo>
                  <a:lnTo>
                    <a:pt x="1081" y="834"/>
                  </a:lnTo>
                  <a:lnTo>
                    <a:pt x="1090" y="839"/>
                  </a:lnTo>
                  <a:lnTo>
                    <a:pt x="1095" y="846"/>
                  </a:lnTo>
                  <a:lnTo>
                    <a:pt x="1105" y="859"/>
                  </a:lnTo>
                  <a:lnTo>
                    <a:pt x="1105" y="861"/>
                  </a:lnTo>
                  <a:lnTo>
                    <a:pt x="1107" y="863"/>
                  </a:lnTo>
                  <a:lnTo>
                    <a:pt x="1109" y="875"/>
                  </a:lnTo>
                  <a:lnTo>
                    <a:pt x="1109" y="876"/>
                  </a:lnTo>
                  <a:lnTo>
                    <a:pt x="1112" y="876"/>
                  </a:lnTo>
                  <a:lnTo>
                    <a:pt x="1119" y="880"/>
                  </a:lnTo>
                  <a:lnTo>
                    <a:pt x="1119" y="883"/>
                  </a:lnTo>
                  <a:lnTo>
                    <a:pt x="1119" y="887"/>
                  </a:lnTo>
                  <a:lnTo>
                    <a:pt x="1122" y="888"/>
                  </a:lnTo>
                  <a:lnTo>
                    <a:pt x="1126" y="890"/>
                  </a:lnTo>
                  <a:lnTo>
                    <a:pt x="1129" y="892"/>
                  </a:lnTo>
                  <a:lnTo>
                    <a:pt x="1133" y="893"/>
                  </a:lnTo>
                  <a:lnTo>
                    <a:pt x="1138" y="895"/>
                  </a:lnTo>
                  <a:lnTo>
                    <a:pt x="1139" y="897"/>
                  </a:lnTo>
                  <a:lnTo>
                    <a:pt x="1139" y="900"/>
                  </a:lnTo>
                  <a:lnTo>
                    <a:pt x="1153" y="900"/>
                  </a:lnTo>
                  <a:lnTo>
                    <a:pt x="1158" y="902"/>
                  </a:lnTo>
                  <a:lnTo>
                    <a:pt x="1160" y="904"/>
                  </a:lnTo>
                  <a:lnTo>
                    <a:pt x="1160" y="907"/>
                  </a:lnTo>
                  <a:lnTo>
                    <a:pt x="1168" y="909"/>
                  </a:lnTo>
                  <a:lnTo>
                    <a:pt x="1172" y="911"/>
                  </a:lnTo>
                  <a:lnTo>
                    <a:pt x="1173" y="914"/>
                  </a:lnTo>
                  <a:lnTo>
                    <a:pt x="1179" y="914"/>
                  </a:lnTo>
                  <a:lnTo>
                    <a:pt x="1184" y="914"/>
                  </a:lnTo>
                  <a:lnTo>
                    <a:pt x="1189" y="916"/>
                  </a:lnTo>
                  <a:lnTo>
                    <a:pt x="1194" y="914"/>
                  </a:lnTo>
                  <a:lnTo>
                    <a:pt x="1196" y="912"/>
                  </a:lnTo>
                  <a:lnTo>
                    <a:pt x="1197" y="907"/>
                  </a:lnTo>
                  <a:lnTo>
                    <a:pt x="1199" y="904"/>
                  </a:lnTo>
                  <a:lnTo>
                    <a:pt x="1201" y="900"/>
                  </a:lnTo>
                  <a:lnTo>
                    <a:pt x="1214" y="893"/>
                  </a:lnTo>
                  <a:lnTo>
                    <a:pt x="1228" y="887"/>
                  </a:lnTo>
                  <a:lnTo>
                    <a:pt x="1231" y="880"/>
                  </a:lnTo>
                  <a:lnTo>
                    <a:pt x="1237" y="873"/>
                  </a:lnTo>
                  <a:lnTo>
                    <a:pt x="1242" y="868"/>
                  </a:lnTo>
                  <a:lnTo>
                    <a:pt x="1248" y="863"/>
                  </a:lnTo>
                  <a:lnTo>
                    <a:pt x="1264" y="856"/>
                  </a:lnTo>
                  <a:lnTo>
                    <a:pt x="1283" y="853"/>
                  </a:lnTo>
                  <a:lnTo>
                    <a:pt x="1288" y="854"/>
                  </a:lnTo>
                  <a:lnTo>
                    <a:pt x="1291" y="858"/>
                  </a:lnTo>
                  <a:lnTo>
                    <a:pt x="1296" y="859"/>
                  </a:lnTo>
                  <a:lnTo>
                    <a:pt x="1303" y="859"/>
                  </a:lnTo>
                  <a:lnTo>
                    <a:pt x="1307" y="864"/>
                  </a:lnTo>
                  <a:lnTo>
                    <a:pt x="1310" y="870"/>
                  </a:lnTo>
                  <a:lnTo>
                    <a:pt x="1315" y="873"/>
                  </a:lnTo>
                  <a:lnTo>
                    <a:pt x="1324" y="873"/>
                  </a:lnTo>
                  <a:lnTo>
                    <a:pt x="1399" y="873"/>
                  </a:lnTo>
                  <a:lnTo>
                    <a:pt x="1397" y="866"/>
                  </a:lnTo>
                  <a:lnTo>
                    <a:pt x="1397" y="859"/>
                  </a:lnTo>
                  <a:lnTo>
                    <a:pt x="1400" y="851"/>
                  </a:lnTo>
                  <a:lnTo>
                    <a:pt x="1404" y="842"/>
                  </a:lnTo>
                  <a:lnTo>
                    <a:pt x="1406" y="837"/>
                  </a:lnTo>
                  <a:lnTo>
                    <a:pt x="1406" y="832"/>
                  </a:lnTo>
                  <a:lnTo>
                    <a:pt x="1407" y="827"/>
                  </a:lnTo>
                  <a:lnTo>
                    <a:pt x="1409" y="824"/>
                  </a:lnTo>
                  <a:lnTo>
                    <a:pt x="1416" y="818"/>
                  </a:lnTo>
                  <a:lnTo>
                    <a:pt x="1423" y="813"/>
                  </a:lnTo>
                  <a:lnTo>
                    <a:pt x="1424" y="810"/>
                  </a:lnTo>
                  <a:lnTo>
                    <a:pt x="1426" y="805"/>
                  </a:lnTo>
                  <a:lnTo>
                    <a:pt x="1419" y="781"/>
                  </a:lnTo>
                  <a:lnTo>
                    <a:pt x="1418" y="766"/>
                  </a:lnTo>
                  <a:lnTo>
                    <a:pt x="1419" y="750"/>
                  </a:lnTo>
                  <a:lnTo>
                    <a:pt x="1418" y="749"/>
                  </a:lnTo>
                  <a:lnTo>
                    <a:pt x="1416" y="747"/>
                  </a:lnTo>
                  <a:lnTo>
                    <a:pt x="1411" y="745"/>
                  </a:lnTo>
                  <a:lnTo>
                    <a:pt x="1399" y="743"/>
                  </a:lnTo>
                  <a:lnTo>
                    <a:pt x="1400" y="742"/>
                  </a:lnTo>
                  <a:lnTo>
                    <a:pt x="1402" y="740"/>
                  </a:lnTo>
                  <a:lnTo>
                    <a:pt x="1406" y="737"/>
                  </a:lnTo>
                  <a:lnTo>
                    <a:pt x="1411" y="735"/>
                  </a:lnTo>
                  <a:lnTo>
                    <a:pt x="1412" y="733"/>
                  </a:lnTo>
                  <a:lnTo>
                    <a:pt x="1412" y="730"/>
                  </a:lnTo>
                  <a:close/>
                  <a:moveTo>
                    <a:pt x="1177" y="314"/>
                  </a:moveTo>
                  <a:lnTo>
                    <a:pt x="1175" y="315"/>
                  </a:lnTo>
                  <a:lnTo>
                    <a:pt x="1177" y="312"/>
                  </a:lnTo>
                  <a:lnTo>
                    <a:pt x="1177" y="314"/>
                  </a:lnTo>
                  <a:close/>
                  <a:moveTo>
                    <a:pt x="1334" y="600"/>
                  </a:moveTo>
                  <a:lnTo>
                    <a:pt x="1339" y="599"/>
                  </a:lnTo>
                  <a:lnTo>
                    <a:pt x="1344" y="600"/>
                  </a:lnTo>
                  <a:lnTo>
                    <a:pt x="1339" y="600"/>
                  </a:lnTo>
                  <a:lnTo>
                    <a:pt x="1334" y="600"/>
                  </a:lnTo>
                  <a:close/>
                  <a:moveTo>
                    <a:pt x="300" y="532"/>
                  </a:moveTo>
                  <a:lnTo>
                    <a:pt x="297" y="537"/>
                  </a:lnTo>
                  <a:lnTo>
                    <a:pt x="295" y="542"/>
                  </a:lnTo>
                  <a:lnTo>
                    <a:pt x="293" y="556"/>
                  </a:lnTo>
                  <a:lnTo>
                    <a:pt x="293" y="587"/>
                  </a:lnTo>
                  <a:lnTo>
                    <a:pt x="305" y="595"/>
                  </a:lnTo>
                  <a:lnTo>
                    <a:pt x="319" y="602"/>
                  </a:lnTo>
                  <a:lnTo>
                    <a:pt x="326" y="604"/>
                  </a:lnTo>
                  <a:lnTo>
                    <a:pt x="333" y="604"/>
                  </a:lnTo>
                  <a:lnTo>
                    <a:pt x="339" y="604"/>
                  </a:lnTo>
                  <a:lnTo>
                    <a:pt x="348" y="600"/>
                  </a:lnTo>
                  <a:lnTo>
                    <a:pt x="350" y="609"/>
                  </a:lnTo>
                  <a:lnTo>
                    <a:pt x="351" y="612"/>
                  </a:lnTo>
                  <a:lnTo>
                    <a:pt x="355" y="614"/>
                  </a:lnTo>
                  <a:lnTo>
                    <a:pt x="358" y="616"/>
                  </a:lnTo>
                  <a:lnTo>
                    <a:pt x="362" y="617"/>
                  </a:lnTo>
                  <a:lnTo>
                    <a:pt x="365" y="619"/>
                  </a:lnTo>
                  <a:lnTo>
                    <a:pt x="368" y="621"/>
                  </a:lnTo>
                  <a:lnTo>
                    <a:pt x="368" y="599"/>
                  </a:lnTo>
                  <a:lnTo>
                    <a:pt x="367" y="578"/>
                  </a:lnTo>
                  <a:lnTo>
                    <a:pt x="365" y="568"/>
                  </a:lnTo>
                  <a:lnTo>
                    <a:pt x="363" y="559"/>
                  </a:lnTo>
                  <a:lnTo>
                    <a:pt x="360" y="552"/>
                  </a:lnTo>
                  <a:lnTo>
                    <a:pt x="355" y="546"/>
                  </a:lnTo>
                  <a:lnTo>
                    <a:pt x="331" y="535"/>
                  </a:lnTo>
                  <a:lnTo>
                    <a:pt x="317" y="532"/>
                  </a:lnTo>
                  <a:lnTo>
                    <a:pt x="309" y="532"/>
                  </a:lnTo>
                  <a:lnTo>
                    <a:pt x="300" y="532"/>
                  </a:lnTo>
                  <a:close/>
                  <a:moveTo>
                    <a:pt x="7" y="703"/>
                  </a:moveTo>
                  <a:lnTo>
                    <a:pt x="5" y="697"/>
                  </a:lnTo>
                  <a:lnTo>
                    <a:pt x="3" y="696"/>
                  </a:lnTo>
                  <a:lnTo>
                    <a:pt x="0" y="696"/>
                  </a:lnTo>
                  <a:lnTo>
                    <a:pt x="0" y="704"/>
                  </a:lnTo>
                  <a:lnTo>
                    <a:pt x="2" y="709"/>
                  </a:lnTo>
                  <a:lnTo>
                    <a:pt x="5" y="713"/>
                  </a:lnTo>
                  <a:lnTo>
                    <a:pt x="12" y="714"/>
                  </a:lnTo>
                  <a:lnTo>
                    <a:pt x="24" y="718"/>
                  </a:lnTo>
                  <a:lnTo>
                    <a:pt x="29" y="720"/>
                  </a:lnTo>
                  <a:lnTo>
                    <a:pt x="34" y="723"/>
                  </a:lnTo>
                  <a:lnTo>
                    <a:pt x="34" y="714"/>
                  </a:lnTo>
                  <a:lnTo>
                    <a:pt x="32" y="708"/>
                  </a:lnTo>
                  <a:lnTo>
                    <a:pt x="31" y="703"/>
                  </a:lnTo>
                  <a:lnTo>
                    <a:pt x="29" y="699"/>
                  </a:lnTo>
                  <a:lnTo>
                    <a:pt x="24" y="699"/>
                  </a:lnTo>
                  <a:lnTo>
                    <a:pt x="19" y="699"/>
                  </a:lnTo>
                  <a:lnTo>
                    <a:pt x="7" y="703"/>
                  </a:lnTo>
                  <a:close/>
                  <a:moveTo>
                    <a:pt x="170" y="784"/>
                  </a:moveTo>
                  <a:lnTo>
                    <a:pt x="170" y="788"/>
                  </a:lnTo>
                  <a:lnTo>
                    <a:pt x="170" y="791"/>
                  </a:lnTo>
                  <a:lnTo>
                    <a:pt x="169" y="796"/>
                  </a:lnTo>
                  <a:lnTo>
                    <a:pt x="165" y="801"/>
                  </a:lnTo>
                  <a:lnTo>
                    <a:pt x="164" y="805"/>
                  </a:lnTo>
                  <a:lnTo>
                    <a:pt x="170" y="805"/>
                  </a:lnTo>
                  <a:lnTo>
                    <a:pt x="170" y="808"/>
                  </a:lnTo>
                  <a:lnTo>
                    <a:pt x="170" y="812"/>
                  </a:lnTo>
                  <a:lnTo>
                    <a:pt x="174" y="812"/>
                  </a:lnTo>
                  <a:lnTo>
                    <a:pt x="177" y="812"/>
                  </a:lnTo>
                  <a:lnTo>
                    <a:pt x="179" y="815"/>
                  </a:lnTo>
                  <a:lnTo>
                    <a:pt x="179" y="820"/>
                  </a:lnTo>
                  <a:lnTo>
                    <a:pt x="181" y="824"/>
                  </a:lnTo>
                  <a:lnTo>
                    <a:pt x="181" y="825"/>
                  </a:lnTo>
                  <a:lnTo>
                    <a:pt x="184" y="825"/>
                  </a:lnTo>
                  <a:lnTo>
                    <a:pt x="189" y="818"/>
                  </a:lnTo>
                  <a:lnTo>
                    <a:pt x="191" y="808"/>
                  </a:lnTo>
                  <a:lnTo>
                    <a:pt x="191" y="796"/>
                  </a:lnTo>
                  <a:lnTo>
                    <a:pt x="191" y="784"/>
                  </a:lnTo>
                  <a:lnTo>
                    <a:pt x="170" y="784"/>
                  </a:lnTo>
                  <a:close/>
                  <a:moveTo>
                    <a:pt x="252" y="423"/>
                  </a:moveTo>
                  <a:lnTo>
                    <a:pt x="252" y="436"/>
                  </a:lnTo>
                  <a:lnTo>
                    <a:pt x="256" y="438"/>
                  </a:lnTo>
                  <a:lnTo>
                    <a:pt x="259" y="440"/>
                  </a:lnTo>
                  <a:lnTo>
                    <a:pt x="263" y="442"/>
                  </a:lnTo>
                  <a:lnTo>
                    <a:pt x="266" y="443"/>
                  </a:lnTo>
                  <a:lnTo>
                    <a:pt x="266" y="435"/>
                  </a:lnTo>
                  <a:lnTo>
                    <a:pt x="264" y="428"/>
                  </a:lnTo>
                  <a:lnTo>
                    <a:pt x="263" y="424"/>
                  </a:lnTo>
                  <a:lnTo>
                    <a:pt x="261" y="423"/>
                  </a:lnTo>
                  <a:lnTo>
                    <a:pt x="257" y="423"/>
                  </a:lnTo>
                  <a:lnTo>
                    <a:pt x="252" y="423"/>
                  </a:lnTo>
                  <a:close/>
                  <a:moveTo>
                    <a:pt x="211" y="525"/>
                  </a:moveTo>
                  <a:lnTo>
                    <a:pt x="225" y="525"/>
                  </a:lnTo>
                  <a:lnTo>
                    <a:pt x="227" y="517"/>
                  </a:lnTo>
                  <a:lnTo>
                    <a:pt x="228" y="513"/>
                  </a:lnTo>
                  <a:lnTo>
                    <a:pt x="232" y="512"/>
                  </a:lnTo>
                  <a:lnTo>
                    <a:pt x="235" y="510"/>
                  </a:lnTo>
                  <a:lnTo>
                    <a:pt x="237" y="506"/>
                  </a:lnTo>
                  <a:lnTo>
                    <a:pt x="239" y="503"/>
                  </a:lnTo>
                  <a:lnTo>
                    <a:pt x="239" y="498"/>
                  </a:lnTo>
                  <a:lnTo>
                    <a:pt x="232" y="498"/>
                  </a:lnTo>
                  <a:lnTo>
                    <a:pt x="227" y="496"/>
                  </a:lnTo>
                  <a:lnTo>
                    <a:pt x="218" y="491"/>
                  </a:lnTo>
                  <a:lnTo>
                    <a:pt x="216" y="496"/>
                  </a:lnTo>
                  <a:lnTo>
                    <a:pt x="213" y="501"/>
                  </a:lnTo>
                  <a:lnTo>
                    <a:pt x="211" y="505"/>
                  </a:lnTo>
                  <a:lnTo>
                    <a:pt x="211" y="512"/>
                  </a:lnTo>
                  <a:lnTo>
                    <a:pt x="208" y="513"/>
                  </a:lnTo>
                  <a:lnTo>
                    <a:pt x="206" y="517"/>
                  </a:lnTo>
                  <a:lnTo>
                    <a:pt x="208" y="520"/>
                  </a:lnTo>
                  <a:lnTo>
                    <a:pt x="211" y="525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Freeform 221">
              <a:extLst>
                <a:ext uri="{FF2B5EF4-FFF2-40B4-BE49-F238E27FC236}">
                  <a16:creationId xmlns:a16="http://schemas.microsoft.com/office/drawing/2014/main" id="{3D5973A7-A0E2-4B63-9522-17CEF9EFF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1475" y="2416175"/>
              <a:ext cx="1727200" cy="1466850"/>
            </a:xfrm>
            <a:custGeom>
              <a:avLst/>
              <a:gdLst>
                <a:gd name="T0" fmla="*/ 3391 w 4798"/>
                <a:gd name="T1" fmla="*/ 3712 h 4075"/>
                <a:gd name="T2" fmla="*/ 3507 w 4798"/>
                <a:gd name="T3" fmla="*/ 3569 h 4075"/>
                <a:gd name="T4" fmla="*/ 3562 w 4798"/>
                <a:gd name="T5" fmla="*/ 3487 h 4075"/>
                <a:gd name="T6" fmla="*/ 3616 w 4798"/>
                <a:gd name="T7" fmla="*/ 3378 h 4075"/>
                <a:gd name="T8" fmla="*/ 3742 w 4798"/>
                <a:gd name="T9" fmla="*/ 3303 h 4075"/>
                <a:gd name="T10" fmla="*/ 3574 w 4798"/>
                <a:gd name="T11" fmla="*/ 3228 h 4075"/>
                <a:gd name="T12" fmla="*/ 3637 w 4798"/>
                <a:gd name="T13" fmla="*/ 2941 h 4075"/>
                <a:gd name="T14" fmla="*/ 3691 w 4798"/>
                <a:gd name="T15" fmla="*/ 2695 h 4075"/>
                <a:gd name="T16" fmla="*/ 3451 w 4798"/>
                <a:gd name="T17" fmla="*/ 2804 h 4075"/>
                <a:gd name="T18" fmla="*/ 3222 w 4798"/>
                <a:gd name="T19" fmla="*/ 2922 h 4075"/>
                <a:gd name="T20" fmla="*/ 3104 w 4798"/>
                <a:gd name="T21" fmla="*/ 3117 h 4075"/>
                <a:gd name="T22" fmla="*/ 3191 w 4798"/>
                <a:gd name="T23" fmla="*/ 3023 h 4075"/>
                <a:gd name="T24" fmla="*/ 3528 w 4798"/>
                <a:gd name="T25" fmla="*/ 2968 h 4075"/>
                <a:gd name="T26" fmla="*/ 3422 w 4798"/>
                <a:gd name="T27" fmla="*/ 2996 h 4075"/>
                <a:gd name="T28" fmla="*/ 3330 w 4798"/>
                <a:gd name="T29" fmla="*/ 3173 h 4075"/>
                <a:gd name="T30" fmla="*/ 3198 w 4798"/>
                <a:gd name="T31" fmla="*/ 3154 h 4075"/>
                <a:gd name="T32" fmla="*/ 3055 w 4798"/>
                <a:gd name="T33" fmla="*/ 3141 h 4075"/>
                <a:gd name="T34" fmla="*/ 3036 w 4798"/>
                <a:gd name="T35" fmla="*/ 3241 h 4075"/>
                <a:gd name="T36" fmla="*/ 3091 w 4798"/>
                <a:gd name="T37" fmla="*/ 3449 h 4075"/>
                <a:gd name="T38" fmla="*/ 3098 w 4798"/>
                <a:gd name="T39" fmla="*/ 3630 h 4075"/>
                <a:gd name="T40" fmla="*/ 3147 w 4798"/>
                <a:gd name="T41" fmla="*/ 3893 h 4075"/>
                <a:gd name="T42" fmla="*/ 3412 w 4798"/>
                <a:gd name="T43" fmla="*/ 3896 h 4075"/>
                <a:gd name="T44" fmla="*/ 3497 w 4798"/>
                <a:gd name="T45" fmla="*/ 3146 h 4075"/>
                <a:gd name="T46" fmla="*/ 3633 w 4798"/>
                <a:gd name="T47" fmla="*/ 3480 h 4075"/>
                <a:gd name="T48" fmla="*/ 3176 w 4798"/>
                <a:gd name="T49" fmla="*/ 3107 h 4075"/>
                <a:gd name="T50" fmla="*/ 3297 w 4798"/>
                <a:gd name="T51" fmla="*/ 3066 h 4075"/>
                <a:gd name="T52" fmla="*/ 3998 w 4798"/>
                <a:gd name="T53" fmla="*/ 3514 h 4075"/>
                <a:gd name="T54" fmla="*/ 3773 w 4798"/>
                <a:gd name="T55" fmla="*/ 2866 h 4075"/>
                <a:gd name="T56" fmla="*/ 3603 w 4798"/>
                <a:gd name="T57" fmla="*/ 3470 h 4075"/>
                <a:gd name="T58" fmla="*/ 3139 w 4798"/>
                <a:gd name="T59" fmla="*/ 3785 h 4075"/>
                <a:gd name="T60" fmla="*/ 3867 w 4798"/>
                <a:gd name="T61" fmla="*/ 3893 h 4075"/>
                <a:gd name="T62" fmla="*/ 3744 w 4798"/>
                <a:gd name="T63" fmla="*/ 3952 h 4075"/>
                <a:gd name="T64" fmla="*/ 3848 w 4798"/>
                <a:gd name="T65" fmla="*/ 4060 h 4075"/>
                <a:gd name="T66" fmla="*/ 3951 w 4798"/>
                <a:gd name="T67" fmla="*/ 4019 h 4075"/>
                <a:gd name="T68" fmla="*/ 3787 w 4798"/>
                <a:gd name="T69" fmla="*/ 3808 h 4075"/>
                <a:gd name="T70" fmla="*/ 4684 w 4798"/>
                <a:gd name="T71" fmla="*/ 3857 h 4075"/>
                <a:gd name="T72" fmla="*/ 4148 w 4798"/>
                <a:gd name="T73" fmla="*/ 3451 h 4075"/>
                <a:gd name="T74" fmla="*/ 4009 w 4798"/>
                <a:gd name="T75" fmla="*/ 3494 h 4075"/>
                <a:gd name="T76" fmla="*/ 3934 w 4798"/>
                <a:gd name="T77" fmla="*/ 3562 h 4075"/>
                <a:gd name="T78" fmla="*/ 3821 w 4798"/>
                <a:gd name="T79" fmla="*/ 3463 h 4075"/>
                <a:gd name="T80" fmla="*/ 3729 w 4798"/>
                <a:gd name="T81" fmla="*/ 3567 h 4075"/>
                <a:gd name="T82" fmla="*/ 3819 w 4798"/>
                <a:gd name="T83" fmla="*/ 3808 h 4075"/>
                <a:gd name="T84" fmla="*/ 3998 w 4798"/>
                <a:gd name="T85" fmla="*/ 3915 h 4075"/>
                <a:gd name="T86" fmla="*/ 4055 w 4798"/>
                <a:gd name="T87" fmla="*/ 3683 h 4075"/>
                <a:gd name="T88" fmla="*/ 3572 w 4798"/>
                <a:gd name="T89" fmla="*/ 3548 h 4075"/>
                <a:gd name="T90" fmla="*/ 4029 w 4798"/>
                <a:gd name="T91" fmla="*/ 3956 h 4075"/>
                <a:gd name="T92" fmla="*/ 3679 w 4798"/>
                <a:gd name="T93" fmla="*/ 3900 h 4075"/>
                <a:gd name="T94" fmla="*/ 3705 w 4798"/>
                <a:gd name="T95" fmla="*/ 3903 h 4075"/>
                <a:gd name="T96" fmla="*/ 3574 w 4798"/>
                <a:gd name="T97" fmla="*/ 3867 h 4075"/>
                <a:gd name="T98" fmla="*/ 3676 w 4798"/>
                <a:gd name="T99" fmla="*/ 3675 h 4075"/>
                <a:gd name="T100" fmla="*/ 3582 w 4798"/>
                <a:gd name="T101" fmla="*/ 3617 h 4075"/>
                <a:gd name="T102" fmla="*/ 3437 w 4798"/>
                <a:gd name="T103" fmla="*/ 3676 h 4075"/>
                <a:gd name="T104" fmla="*/ 3511 w 4798"/>
                <a:gd name="T105" fmla="*/ 3833 h 4075"/>
                <a:gd name="T106" fmla="*/ 3453 w 4798"/>
                <a:gd name="T107" fmla="*/ 3929 h 4075"/>
                <a:gd name="T108" fmla="*/ 3545 w 4798"/>
                <a:gd name="T109" fmla="*/ 3917 h 4075"/>
                <a:gd name="T110" fmla="*/ 133 w 4798"/>
                <a:gd name="T111" fmla="*/ 283 h 4075"/>
                <a:gd name="T112" fmla="*/ 88 w 4798"/>
                <a:gd name="T113" fmla="*/ 423 h 4075"/>
                <a:gd name="T114" fmla="*/ 223 w 4798"/>
                <a:gd name="T115" fmla="*/ 38 h 4075"/>
                <a:gd name="T116" fmla="*/ 48 w 4798"/>
                <a:gd name="T117" fmla="*/ 92 h 4075"/>
                <a:gd name="T118" fmla="*/ 158 w 4798"/>
                <a:gd name="T119" fmla="*/ 135 h 4075"/>
                <a:gd name="T120" fmla="*/ 218 w 4798"/>
                <a:gd name="T121" fmla="*/ 102 h 4075"/>
                <a:gd name="T122" fmla="*/ 225 w 4798"/>
                <a:gd name="T123" fmla="*/ 68 h 4075"/>
                <a:gd name="T124" fmla="*/ 136 w 4798"/>
                <a:gd name="T125" fmla="*/ 287 h 4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798" h="4075">
                  <a:moveTo>
                    <a:pt x="3412" y="3896"/>
                  </a:moveTo>
                  <a:lnTo>
                    <a:pt x="3405" y="3886"/>
                  </a:lnTo>
                  <a:lnTo>
                    <a:pt x="3396" y="3877"/>
                  </a:lnTo>
                  <a:lnTo>
                    <a:pt x="3388" y="3869"/>
                  </a:lnTo>
                  <a:lnTo>
                    <a:pt x="3377" y="3862"/>
                  </a:lnTo>
                  <a:lnTo>
                    <a:pt x="3379" y="3859"/>
                  </a:lnTo>
                  <a:lnTo>
                    <a:pt x="3381" y="3855"/>
                  </a:lnTo>
                  <a:lnTo>
                    <a:pt x="3384" y="3852"/>
                  </a:lnTo>
                  <a:lnTo>
                    <a:pt x="3384" y="3848"/>
                  </a:lnTo>
                  <a:lnTo>
                    <a:pt x="3383" y="3843"/>
                  </a:lnTo>
                  <a:lnTo>
                    <a:pt x="3379" y="3840"/>
                  </a:lnTo>
                  <a:lnTo>
                    <a:pt x="3371" y="3835"/>
                  </a:lnTo>
                  <a:lnTo>
                    <a:pt x="3367" y="3833"/>
                  </a:lnTo>
                  <a:lnTo>
                    <a:pt x="3364" y="3828"/>
                  </a:lnTo>
                  <a:lnTo>
                    <a:pt x="3362" y="3823"/>
                  </a:lnTo>
                  <a:lnTo>
                    <a:pt x="3364" y="3814"/>
                  </a:lnTo>
                  <a:lnTo>
                    <a:pt x="3365" y="3813"/>
                  </a:lnTo>
                  <a:lnTo>
                    <a:pt x="3367" y="3811"/>
                  </a:lnTo>
                  <a:lnTo>
                    <a:pt x="3371" y="3808"/>
                  </a:lnTo>
                  <a:lnTo>
                    <a:pt x="3372" y="3802"/>
                  </a:lnTo>
                  <a:lnTo>
                    <a:pt x="3374" y="3801"/>
                  </a:lnTo>
                  <a:lnTo>
                    <a:pt x="3377" y="3801"/>
                  </a:lnTo>
                  <a:lnTo>
                    <a:pt x="3377" y="3804"/>
                  </a:lnTo>
                  <a:lnTo>
                    <a:pt x="3379" y="3806"/>
                  </a:lnTo>
                  <a:lnTo>
                    <a:pt x="3384" y="3808"/>
                  </a:lnTo>
                  <a:lnTo>
                    <a:pt x="3398" y="3808"/>
                  </a:lnTo>
                  <a:lnTo>
                    <a:pt x="3400" y="3804"/>
                  </a:lnTo>
                  <a:lnTo>
                    <a:pt x="3401" y="3801"/>
                  </a:lnTo>
                  <a:lnTo>
                    <a:pt x="3403" y="3799"/>
                  </a:lnTo>
                  <a:lnTo>
                    <a:pt x="3405" y="3794"/>
                  </a:lnTo>
                  <a:lnTo>
                    <a:pt x="3408" y="3789"/>
                  </a:lnTo>
                  <a:lnTo>
                    <a:pt x="3410" y="3782"/>
                  </a:lnTo>
                  <a:lnTo>
                    <a:pt x="3413" y="3777"/>
                  </a:lnTo>
                  <a:lnTo>
                    <a:pt x="3415" y="3775"/>
                  </a:lnTo>
                  <a:lnTo>
                    <a:pt x="3418" y="3773"/>
                  </a:lnTo>
                  <a:lnTo>
                    <a:pt x="3415" y="3767"/>
                  </a:lnTo>
                  <a:lnTo>
                    <a:pt x="3410" y="3762"/>
                  </a:lnTo>
                  <a:lnTo>
                    <a:pt x="3405" y="3756"/>
                  </a:lnTo>
                  <a:lnTo>
                    <a:pt x="3398" y="3753"/>
                  </a:lnTo>
                  <a:lnTo>
                    <a:pt x="3398" y="3744"/>
                  </a:lnTo>
                  <a:lnTo>
                    <a:pt x="3396" y="3738"/>
                  </a:lnTo>
                  <a:lnTo>
                    <a:pt x="3393" y="3733"/>
                  </a:lnTo>
                  <a:lnTo>
                    <a:pt x="3391" y="3726"/>
                  </a:lnTo>
                  <a:lnTo>
                    <a:pt x="3389" y="3717"/>
                  </a:lnTo>
                  <a:lnTo>
                    <a:pt x="3391" y="3712"/>
                  </a:lnTo>
                  <a:lnTo>
                    <a:pt x="3393" y="3707"/>
                  </a:lnTo>
                  <a:lnTo>
                    <a:pt x="3396" y="3704"/>
                  </a:lnTo>
                  <a:lnTo>
                    <a:pt x="3400" y="3700"/>
                  </a:lnTo>
                  <a:lnTo>
                    <a:pt x="3403" y="3697"/>
                  </a:lnTo>
                  <a:lnTo>
                    <a:pt x="3405" y="3692"/>
                  </a:lnTo>
                  <a:lnTo>
                    <a:pt x="3405" y="3685"/>
                  </a:lnTo>
                  <a:lnTo>
                    <a:pt x="3406" y="3676"/>
                  </a:lnTo>
                  <a:lnTo>
                    <a:pt x="3403" y="3673"/>
                  </a:lnTo>
                  <a:lnTo>
                    <a:pt x="3400" y="3669"/>
                  </a:lnTo>
                  <a:lnTo>
                    <a:pt x="3395" y="3668"/>
                  </a:lnTo>
                  <a:lnTo>
                    <a:pt x="3391" y="3664"/>
                  </a:lnTo>
                  <a:lnTo>
                    <a:pt x="3386" y="3663"/>
                  </a:lnTo>
                  <a:lnTo>
                    <a:pt x="3384" y="3658"/>
                  </a:lnTo>
                  <a:lnTo>
                    <a:pt x="3384" y="3651"/>
                  </a:lnTo>
                  <a:lnTo>
                    <a:pt x="3391" y="3651"/>
                  </a:lnTo>
                  <a:lnTo>
                    <a:pt x="3395" y="3649"/>
                  </a:lnTo>
                  <a:lnTo>
                    <a:pt x="3400" y="3646"/>
                  </a:lnTo>
                  <a:lnTo>
                    <a:pt x="3405" y="3644"/>
                  </a:lnTo>
                  <a:lnTo>
                    <a:pt x="3406" y="3642"/>
                  </a:lnTo>
                  <a:lnTo>
                    <a:pt x="3408" y="3640"/>
                  </a:lnTo>
                  <a:lnTo>
                    <a:pt x="3412" y="3637"/>
                  </a:lnTo>
                  <a:lnTo>
                    <a:pt x="3417" y="3635"/>
                  </a:lnTo>
                  <a:lnTo>
                    <a:pt x="3418" y="3634"/>
                  </a:lnTo>
                  <a:lnTo>
                    <a:pt x="3418" y="3630"/>
                  </a:lnTo>
                  <a:lnTo>
                    <a:pt x="3427" y="3632"/>
                  </a:lnTo>
                  <a:lnTo>
                    <a:pt x="3434" y="3632"/>
                  </a:lnTo>
                  <a:lnTo>
                    <a:pt x="3439" y="3630"/>
                  </a:lnTo>
                  <a:lnTo>
                    <a:pt x="3442" y="3629"/>
                  </a:lnTo>
                  <a:lnTo>
                    <a:pt x="3451" y="3622"/>
                  </a:lnTo>
                  <a:lnTo>
                    <a:pt x="3459" y="3617"/>
                  </a:lnTo>
                  <a:lnTo>
                    <a:pt x="3459" y="3608"/>
                  </a:lnTo>
                  <a:lnTo>
                    <a:pt x="3456" y="3605"/>
                  </a:lnTo>
                  <a:lnTo>
                    <a:pt x="3451" y="3601"/>
                  </a:lnTo>
                  <a:lnTo>
                    <a:pt x="3446" y="3600"/>
                  </a:lnTo>
                  <a:lnTo>
                    <a:pt x="3439" y="3598"/>
                  </a:lnTo>
                  <a:lnTo>
                    <a:pt x="3436" y="3594"/>
                  </a:lnTo>
                  <a:lnTo>
                    <a:pt x="3432" y="3591"/>
                  </a:lnTo>
                  <a:lnTo>
                    <a:pt x="3432" y="3582"/>
                  </a:lnTo>
                  <a:lnTo>
                    <a:pt x="3493" y="3582"/>
                  </a:lnTo>
                  <a:lnTo>
                    <a:pt x="3495" y="3581"/>
                  </a:lnTo>
                  <a:lnTo>
                    <a:pt x="3497" y="3579"/>
                  </a:lnTo>
                  <a:lnTo>
                    <a:pt x="3500" y="3576"/>
                  </a:lnTo>
                  <a:lnTo>
                    <a:pt x="3505" y="3574"/>
                  </a:lnTo>
                  <a:lnTo>
                    <a:pt x="3507" y="3572"/>
                  </a:lnTo>
                  <a:lnTo>
                    <a:pt x="3507" y="3569"/>
                  </a:lnTo>
                  <a:lnTo>
                    <a:pt x="3509" y="3567"/>
                  </a:lnTo>
                  <a:lnTo>
                    <a:pt x="3511" y="3565"/>
                  </a:lnTo>
                  <a:lnTo>
                    <a:pt x="3514" y="3562"/>
                  </a:lnTo>
                  <a:lnTo>
                    <a:pt x="3516" y="3557"/>
                  </a:lnTo>
                  <a:lnTo>
                    <a:pt x="3517" y="3555"/>
                  </a:lnTo>
                  <a:lnTo>
                    <a:pt x="3521" y="3555"/>
                  </a:lnTo>
                  <a:lnTo>
                    <a:pt x="3519" y="3543"/>
                  </a:lnTo>
                  <a:lnTo>
                    <a:pt x="3517" y="3538"/>
                  </a:lnTo>
                  <a:lnTo>
                    <a:pt x="3514" y="3535"/>
                  </a:lnTo>
                  <a:lnTo>
                    <a:pt x="3509" y="3531"/>
                  </a:lnTo>
                  <a:lnTo>
                    <a:pt x="3502" y="3529"/>
                  </a:lnTo>
                  <a:lnTo>
                    <a:pt x="3497" y="3526"/>
                  </a:lnTo>
                  <a:lnTo>
                    <a:pt x="3493" y="3524"/>
                  </a:lnTo>
                  <a:lnTo>
                    <a:pt x="3493" y="3521"/>
                  </a:lnTo>
                  <a:lnTo>
                    <a:pt x="3492" y="3516"/>
                  </a:lnTo>
                  <a:lnTo>
                    <a:pt x="3488" y="3512"/>
                  </a:lnTo>
                  <a:lnTo>
                    <a:pt x="3485" y="3509"/>
                  </a:lnTo>
                  <a:lnTo>
                    <a:pt x="3480" y="3507"/>
                  </a:lnTo>
                  <a:lnTo>
                    <a:pt x="3482" y="3502"/>
                  </a:lnTo>
                  <a:lnTo>
                    <a:pt x="3485" y="3500"/>
                  </a:lnTo>
                  <a:lnTo>
                    <a:pt x="3490" y="3499"/>
                  </a:lnTo>
                  <a:lnTo>
                    <a:pt x="3495" y="3500"/>
                  </a:lnTo>
                  <a:lnTo>
                    <a:pt x="3500" y="3502"/>
                  </a:lnTo>
                  <a:lnTo>
                    <a:pt x="3504" y="3506"/>
                  </a:lnTo>
                  <a:lnTo>
                    <a:pt x="3507" y="3511"/>
                  </a:lnTo>
                  <a:lnTo>
                    <a:pt x="3507" y="3514"/>
                  </a:lnTo>
                  <a:lnTo>
                    <a:pt x="3514" y="3514"/>
                  </a:lnTo>
                  <a:lnTo>
                    <a:pt x="3521" y="3511"/>
                  </a:lnTo>
                  <a:lnTo>
                    <a:pt x="3524" y="3506"/>
                  </a:lnTo>
                  <a:lnTo>
                    <a:pt x="3528" y="3500"/>
                  </a:lnTo>
                  <a:lnTo>
                    <a:pt x="3531" y="3502"/>
                  </a:lnTo>
                  <a:lnTo>
                    <a:pt x="3534" y="3504"/>
                  </a:lnTo>
                  <a:lnTo>
                    <a:pt x="3536" y="3512"/>
                  </a:lnTo>
                  <a:lnTo>
                    <a:pt x="3538" y="3516"/>
                  </a:lnTo>
                  <a:lnTo>
                    <a:pt x="3540" y="3519"/>
                  </a:lnTo>
                  <a:lnTo>
                    <a:pt x="3543" y="3521"/>
                  </a:lnTo>
                  <a:lnTo>
                    <a:pt x="3548" y="3521"/>
                  </a:lnTo>
                  <a:lnTo>
                    <a:pt x="3550" y="3521"/>
                  </a:lnTo>
                  <a:lnTo>
                    <a:pt x="3551" y="3519"/>
                  </a:lnTo>
                  <a:lnTo>
                    <a:pt x="3553" y="3514"/>
                  </a:lnTo>
                  <a:lnTo>
                    <a:pt x="3555" y="3500"/>
                  </a:lnTo>
                  <a:lnTo>
                    <a:pt x="3557" y="3497"/>
                  </a:lnTo>
                  <a:lnTo>
                    <a:pt x="3558" y="3494"/>
                  </a:lnTo>
                  <a:lnTo>
                    <a:pt x="3560" y="3492"/>
                  </a:lnTo>
                  <a:lnTo>
                    <a:pt x="3562" y="3487"/>
                  </a:lnTo>
                  <a:lnTo>
                    <a:pt x="3563" y="3482"/>
                  </a:lnTo>
                  <a:lnTo>
                    <a:pt x="3565" y="3480"/>
                  </a:lnTo>
                  <a:lnTo>
                    <a:pt x="3569" y="3480"/>
                  </a:lnTo>
                  <a:lnTo>
                    <a:pt x="3572" y="3458"/>
                  </a:lnTo>
                  <a:lnTo>
                    <a:pt x="3574" y="3446"/>
                  </a:lnTo>
                  <a:lnTo>
                    <a:pt x="3575" y="3436"/>
                  </a:lnTo>
                  <a:lnTo>
                    <a:pt x="3574" y="3425"/>
                  </a:lnTo>
                  <a:lnTo>
                    <a:pt x="3570" y="3415"/>
                  </a:lnTo>
                  <a:lnTo>
                    <a:pt x="3569" y="3412"/>
                  </a:lnTo>
                  <a:lnTo>
                    <a:pt x="3565" y="3408"/>
                  </a:lnTo>
                  <a:lnTo>
                    <a:pt x="3560" y="3407"/>
                  </a:lnTo>
                  <a:lnTo>
                    <a:pt x="3555" y="3405"/>
                  </a:lnTo>
                  <a:lnTo>
                    <a:pt x="3557" y="3402"/>
                  </a:lnTo>
                  <a:lnTo>
                    <a:pt x="3558" y="3398"/>
                  </a:lnTo>
                  <a:lnTo>
                    <a:pt x="3560" y="3396"/>
                  </a:lnTo>
                  <a:lnTo>
                    <a:pt x="3562" y="3391"/>
                  </a:lnTo>
                  <a:lnTo>
                    <a:pt x="3562" y="3386"/>
                  </a:lnTo>
                  <a:lnTo>
                    <a:pt x="3563" y="3383"/>
                  </a:lnTo>
                  <a:lnTo>
                    <a:pt x="3565" y="3379"/>
                  </a:lnTo>
                  <a:lnTo>
                    <a:pt x="3569" y="3378"/>
                  </a:lnTo>
                  <a:lnTo>
                    <a:pt x="3572" y="3373"/>
                  </a:lnTo>
                  <a:lnTo>
                    <a:pt x="3574" y="3366"/>
                  </a:lnTo>
                  <a:lnTo>
                    <a:pt x="3577" y="3361"/>
                  </a:lnTo>
                  <a:lnTo>
                    <a:pt x="3579" y="3359"/>
                  </a:lnTo>
                  <a:lnTo>
                    <a:pt x="3582" y="3357"/>
                  </a:lnTo>
                  <a:lnTo>
                    <a:pt x="3586" y="3352"/>
                  </a:lnTo>
                  <a:lnTo>
                    <a:pt x="3589" y="3347"/>
                  </a:lnTo>
                  <a:lnTo>
                    <a:pt x="3592" y="3344"/>
                  </a:lnTo>
                  <a:lnTo>
                    <a:pt x="3596" y="3337"/>
                  </a:lnTo>
                  <a:lnTo>
                    <a:pt x="3598" y="3333"/>
                  </a:lnTo>
                  <a:lnTo>
                    <a:pt x="3599" y="3332"/>
                  </a:lnTo>
                  <a:lnTo>
                    <a:pt x="3606" y="3330"/>
                  </a:lnTo>
                  <a:lnTo>
                    <a:pt x="3623" y="3330"/>
                  </a:lnTo>
                  <a:lnTo>
                    <a:pt x="3625" y="3340"/>
                  </a:lnTo>
                  <a:lnTo>
                    <a:pt x="3623" y="3347"/>
                  </a:lnTo>
                  <a:lnTo>
                    <a:pt x="3620" y="3352"/>
                  </a:lnTo>
                  <a:lnTo>
                    <a:pt x="3615" y="3355"/>
                  </a:lnTo>
                  <a:lnTo>
                    <a:pt x="3601" y="3359"/>
                  </a:lnTo>
                  <a:lnTo>
                    <a:pt x="3594" y="3361"/>
                  </a:lnTo>
                  <a:lnTo>
                    <a:pt x="3589" y="3364"/>
                  </a:lnTo>
                  <a:lnTo>
                    <a:pt x="3592" y="3369"/>
                  </a:lnTo>
                  <a:lnTo>
                    <a:pt x="3596" y="3374"/>
                  </a:lnTo>
                  <a:lnTo>
                    <a:pt x="3601" y="3378"/>
                  </a:lnTo>
                  <a:lnTo>
                    <a:pt x="3609" y="3378"/>
                  </a:lnTo>
                  <a:lnTo>
                    <a:pt x="3616" y="3378"/>
                  </a:lnTo>
                  <a:lnTo>
                    <a:pt x="3621" y="3379"/>
                  </a:lnTo>
                  <a:lnTo>
                    <a:pt x="3625" y="3381"/>
                  </a:lnTo>
                  <a:lnTo>
                    <a:pt x="3630" y="3388"/>
                  </a:lnTo>
                  <a:lnTo>
                    <a:pt x="3633" y="3396"/>
                  </a:lnTo>
                  <a:lnTo>
                    <a:pt x="3637" y="3405"/>
                  </a:lnTo>
                  <a:lnTo>
                    <a:pt x="3638" y="3405"/>
                  </a:lnTo>
                  <a:lnTo>
                    <a:pt x="3640" y="3403"/>
                  </a:lnTo>
                  <a:lnTo>
                    <a:pt x="3642" y="3398"/>
                  </a:lnTo>
                  <a:lnTo>
                    <a:pt x="3644" y="3384"/>
                  </a:lnTo>
                  <a:lnTo>
                    <a:pt x="3649" y="3376"/>
                  </a:lnTo>
                  <a:lnTo>
                    <a:pt x="3650" y="3371"/>
                  </a:lnTo>
                  <a:lnTo>
                    <a:pt x="3650" y="3364"/>
                  </a:lnTo>
                  <a:lnTo>
                    <a:pt x="3657" y="3364"/>
                  </a:lnTo>
                  <a:lnTo>
                    <a:pt x="3662" y="3366"/>
                  </a:lnTo>
                  <a:lnTo>
                    <a:pt x="3666" y="3369"/>
                  </a:lnTo>
                  <a:lnTo>
                    <a:pt x="3667" y="3374"/>
                  </a:lnTo>
                  <a:lnTo>
                    <a:pt x="3669" y="3386"/>
                  </a:lnTo>
                  <a:lnTo>
                    <a:pt x="3673" y="3390"/>
                  </a:lnTo>
                  <a:lnTo>
                    <a:pt x="3678" y="3391"/>
                  </a:lnTo>
                  <a:lnTo>
                    <a:pt x="3679" y="3391"/>
                  </a:lnTo>
                  <a:lnTo>
                    <a:pt x="3681" y="3390"/>
                  </a:lnTo>
                  <a:lnTo>
                    <a:pt x="3683" y="3386"/>
                  </a:lnTo>
                  <a:lnTo>
                    <a:pt x="3683" y="3381"/>
                  </a:lnTo>
                  <a:lnTo>
                    <a:pt x="3684" y="3378"/>
                  </a:lnTo>
                  <a:lnTo>
                    <a:pt x="3688" y="3378"/>
                  </a:lnTo>
                  <a:lnTo>
                    <a:pt x="3691" y="3378"/>
                  </a:lnTo>
                  <a:lnTo>
                    <a:pt x="3691" y="3371"/>
                  </a:lnTo>
                  <a:lnTo>
                    <a:pt x="3691" y="3364"/>
                  </a:lnTo>
                  <a:lnTo>
                    <a:pt x="3691" y="3357"/>
                  </a:lnTo>
                  <a:lnTo>
                    <a:pt x="3691" y="3350"/>
                  </a:lnTo>
                  <a:lnTo>
                    <a:pt x="3700" y="3350"/>
                  </a:lnTo>
                  <a:lnTo>
                    <a:pt x="3707" y="3349"/>
                  </a:lnTo>
                  <a:lnTo>
                    <a:pt x="3710" y="3345"/>
                  </a:lnTo>
                  <a:lnTo>
                    <a:pt x="3712" y="3337"/>
                  </a:lnTo>
                  <a:lnTo>
                    <a:pt x="3713" y="3332"/>
                  </a:lnTo>
                  <a:lnTo>
                    <a:pt x="3715" y="3330"/>
                  </a:lnTo>
                  <a:lnTo>
                    <a:pt x="3719" y="3330"/>
                  </a:lnTo>
                  <a:lnTo>
                    <a:pt x="3724" y="3321"/>
                  </a:lnTo>
                  <a:lnTo>
                    <a:pt x="3727" y="3318"/>
                  </a:lnTo>
                  <a:lnTo>
                    <a:pt x="3732" y="3316"/>
                  </a:lnTo>
                  <a:lnTo>
                    <a:pt x="3734" y="3315"/>
                  </a:lnTo>
                  <a:lnTo>
                    <a:pt x="3736" y="3313"/>
                  </a:lnTo>
                  <a:lnTo>
                    <a:pt x="3739" y="3309"/>
                  </a:lnTo>
                  <a:lnTo>
                    <a:pt x="3741" y="3304"/>
                  </a:lnTo>
                  <a:lnTo>
                    <a:pt x="3742" y="3303"/>
                  </a:lnTo>
                  <a:lnTo>
                    <a:pt x="3746" y="3303"/>
                  </a:lnTo>
                  <a:lnTo>
                    <a:pt x="3744" y="3289"/>
                  </a:lnTo>
                  <a:lnTo>
                    <a:pt x="3741" y="3277"/>
                  </a:lnTo>
                  <a:lnTo>
                    <a:pt x="3737" y="3265"/>
                  </a:lnTo>
                  <a:lnTo>
                    <a:pt x="3732" y="3255"/>
                  </a:lnTo>
                  <a:lnTo>
                    <a:pt x="3727" y="3248"/>
                  </a:lnTo>
                  <a:lnTo>
                    <a:pt x="3722" y="3241"/>
                  </a:lnTo>
                  <a:lnTo>
                    <a:pt x="3717" y="3234"/>
                  </a:lnTo>
                  <a:lnTo>
                    <a:pt x="3712" y="3228"/>
                  </a:lnTo>
                  <a:lnTo>
                    <a:pt x="3707" y="3228"/>
                  </a:lnTo>
                  <a:lnTo>
                    <a:pt x="3703" y="3226"/>
                  </a:lnTo>
                  <a:lnTo>
                    <a:pt x="3700" y="3224"/>
                  </a:lnTo>
                  <a:lnTo>
                    <a:pt x="3698" y="3221"/>
                  </a:lnTo>
                  <a:lnTo>
                    <a:pt x="3671" y="3221"/>
                  </a:lnTo>
                  <a:lnTo>
                    <a:pt x="3666" y="3221"/>
                  </a:lnTo>
                  <a:lnTo>
                    <a:pt x="3662" y="3219"/>
                  </a:lnTo>
                  <a:lnTo>
                    <a:pt x="3659" y="3217"/>
                  </a:lnTo>
                  <a:lnTo>
                    <a:pt x="3657" y="3214"/>
                  </a:lnTo>
                  <a:lnTo>
                    <a:pt x="3650" y="3212"/>
                  </a:lnTo>
                  <a:lnTo>
                    <a:pt x="3645" y="3212"/>
                  </a:lnTo>
                  <a:lnTo>
                    <a:pt x="3638" y="3216"/>
                  </a:lnTo>
                  <a:lnTo>
                    <a:pt x="3633" y="3221"/>
                  </a:lnTo>
                  <a:lnTo>
                    <a:pt x="3628" y="3221"/>
                  </a:lnTo>
                  <a:lnTo>
                    <a:pt x="3623" y="3221"/>
                  </a:lnTo>
                  <a:lnTo>
                    <a:pt x="3621" y="3217"/>
                  </a:lnTo>
                  <a:lnTo>
                    <a:pt x="3618" y="3216"/>
                  </a:lnTo>
                  <a:lnTo>
                    <a:pt x="3609" y="3214"/>
                  </a:lnTo>
                  <a:lnTo>
                    <a:pt x="3609" y="3209"/>
                  </a:lnTo>
                  <a:lnTo>
                    <a:pt x="3608" y="3205"/>
                  </a:lnTo>
                  <a:lnTo>
                    <a:pt x="3606" y="3202"/>
                  </a:lnTo>
                  <a:lnTo>
                    <a:pt x="3603" y="3200"/>
                  </a:lnTo>
                  <a:lnTo>
                    <a:pt x="3603" y="3195"/>
                  </a:lnTo>
                  <a:lnTo>
                    <a:pt x="3603" y="3192"/>
                  </a:lnTo>
                  <a:lnTo>
                    <a:pt x="3601" y="3190"/>
                  </a:lnTo>
                  <a:lnTo>
                    <a:pt x="3598" y="3188"/>
                  </a:lnTo>
                  <a:lnTo>
                    <a:pt x="3591" y="3187"/>
                  </a:lnTo>
                  <a:lnTo>
                    <a:pt x="3582" y="3187"/>
                  </a:lnTo>
                  <a:lnTo>
                    <a:pt x="3580" y="3192"/>
                  </a:lnTo>
                  <a:lnTo>
                    <a:pt x="3579" y="3193"/>
                  </a:lnTo>
                  <a:lnTo>
                    <a:pt x="3575" y="3193"/>
                  </a:lnTo>
                  <a:lnTo>
                    <a:pt x="3575" y="3199"/>
                  </a:lnTo>
                  <a:lnTo>
                    <a:pt x="3575" y="3205"/>
                  </a:lnTo>
                  <a:lnTo>
                    <a:pt x="3575" y="3217"/>
                  </a:lnTo>
                  <a:lnTo>
                    <a:pt x="3575" y="3224"/>
                  </a:lnTo>
                  <a:lnTo>
                    <a:pt x="3574" y="3228"/>
                  </a:lnTo>
                  <a:lnTo>
                    <a:pt x="3569" y="3229"/>
                  </a:lnTo>
                  <a:lnTo>
                    <a:pt x="3562" y="3228"/>
                  </a:lnTo>
                  <a:lnTo>
                    <a:pt x="3563" y="3219"/>
                  </a:lnTo>
                  <a:lnTo>
                    <a:pt x="3565" y="3216"/>
                  </a:lnTo>
                  <a:lnTo>
                    <a:pt x="3569" y="3214"/>
                  </a:lnTo>
                  <a:lnTo>
                    <a:pt x="3569" y="3202"/>
                  </a:lnTo>
                  <a:lnTo>
                    <a:pt x="3570" y="3197"/>
                  </a:lnTo>
                  <a:lnTo>
                    <a:pt x="3572" y="3195"/>
                  </a:lnTo>
                  <a:lnTo>
                    <a:pt x="3575" y="3193"/>
                  </a:lnTo>
                  <a:lnTo>
                    <a:pt x="3577" y="3188"/>
                  </a:lnTo>
                  <a:lnTo>
                    <a:pt x="3579" y="3187"/>
                  </a:lnTo>
                  <a:lnTo>
                    <a:pt x="3582" y="3187"/>
                  </a:lnTo>
                  <a:lnTo>
                    <a:pt x="3580" y="3183"/>
                  </a:lnTo>
                  <a:lnTo>
                    <a:pt x="3580" y="3180"/>
                  </a:lnTo>
                  <a:lnTo>
                    <a:pt x="3587" y="3171"/>
                  </a:lnTo>
                  <a:lnTo>
                    <a:pt x="3591" y="3166"/>
                  </a:lnTo>
                  <a:lnTo>
                    <a:pt x="3592" y="3161"/>
                  </a:lnTo>
                  <a:lnTo>
                    <a:pt x="3592" y="3158"/>
                  </a:lnTo>
                  <a:lnTo>
                    <a:pt x="3589" y="3153"/>
                  </a:lnTo>
                  <a:lnTo>
                    <a:pt x="3584" y="3151"/>
                  </a:lnTo>
                  <a:lnTo>
                    <a:pt x="3582" y="3149"/>
                  </a:lnTo>
                  <a:lnTo>
                    <a:pt x="3582" y="3146"/>
                  </a:lnTo>
                  <a:lnTo>
                    <a:pt x="3587" y="3142"/>
                  </a:lnTo>
                  <a:lnTo>
                    <a:pt x="3592" y="3139"/>
                  </a:lnTo>
                  <a:lnTo>
                    <a:pt x="3594" y="3134"/>
                  </a:lnTo>
                  <a:lnTo>
                    <a:pt x="3596" y="3125"/>
                  </a:lnTo>
                  <a:lnTo>
                    <a:pt x="3594" y="3100"/>
                  </a:lnTo>
                  <a:lnTo>
                    <a:pt x="3591" y="3076"/>
                  </a:lnTo>
                  <a:lnTo>
                    <a:pt x="3587" y="3052"/>
                  </a:lnTo>
                  <a:lnTo>
                    <a:pt x="3587" y="3038"/>
                  </a:lnTo>
                  <a:lnTo>
                    <a:pt x="3589" y="3023"/>
                  </a:lnTo>
                  <a:lnTo>
                    <a:pt x="3589" y="3019"/>
                  </a:lnTo>
                  <a:lnTo>
                    <a:pt x="3591" y="3018"/>
                  </a:lnTo>
                  <a:lnTo>
                    <a:pt x="3594" y="3009"/>
                  </a:lnTo>
                  <a:lnTo>
                    <a:pt x="3598" y="3002"/>
                  </a:lnTo>
                  <a:lnTo>
                    <a:pt x="3601" y="2996"/>
                  </a:lnTo>
                  <a:lnTo>
                    <a:pt x="3604" y="2992"/>
                  </a:lnTo>
                  <a:lnTo>
                    <a:pt x="3608" y="2990"/>
                  </a:lnTo>
                  <a:lnTo>
                    <a:pt x="3611" y="2989"/>
                  </a:lnTo>
                  <a:lnTo>
                    <a:pt x="3620" y="2982"/>
                  </a:lnTo>
                  <a:lnTo>
                    <a:pt x="3630" y="2975"/>
                  </a:lnTo>
                  <a:lnTo>
                    <a:pt x="3630" y="2968"/>
                  </a:lnTo>
                  <a:lnTo>
                    <a:pt x="3630" y="2961"/>
                  </a:lnTo>
                  <a:lnTo>
                    <a:pt x="3633" y="2953"/>
                  </a:lnTo>
                  <a:lnTo>
                    <a:pt x="3637" y="2941"/>
                  </a:lnTo>
                  <a:lnTo>
                    <a:pt x="3638" y="2936"/>
                  </a:lnTo>
                  <a:lnTo>
                    <a:pt x="3637" y="2927"/>
                  </a:lnTo>
                  <a:lnTo>
                    <a:pt x="3645" y="2922"/>
                  </a:lnTo>
                  <a:lnTo>
                    <a:pt x="3649" y="2919"/>
                  </a:lnTo>
                  <a:lnTo>
                    <a:pt x="3650" y="2914"/>
                  </a:lnTo>
                  <a:lnTo>
                    <a:pt x="3652" y="2908"/>
                  </a:lnTo>
                  <a:lnTo>
                    <a:pt x="3654" y="2907"/>
                  </a:lnTo>
                  <a:lnTo>
                    <a:pt x="3657" y="2907"/>
                  </a:lnTo>
                  <a:lnTo>
                    <a:pt x="3657" y="2883"/>
                  </a:lnTo>
                  <a:lnTo>
                    <a:pt x="3657" y="2859"/>
                  </a:lnTo>
                  <a:lnTo>
                    <a:pt x="3661" y="2839"/>
                  </a:lnTo>
                  <a:lnTo>
                    <a:pt x="3664" y="2818"/>
                  </a:lnTo>
                  <a:lnTo>
                    <a:pt x="3662" y="2811"/>
                  </a:lnTo>
                  <a:lnTo>
                    <a:pt x="3661" y="2804"/>
                  </a:lnTo>
                  <a:lnTo>
                    <a:pt x="3657" y="2799"/>
                  </a:lnTo>
                  <a:lnTo>
                    <a:pt x="3657" y="2791"/>
                  </a:lnTo>
                  <a:lnTo>
                    <a:pt x="3652" y="2789"/>
                  </a:lnTo>
                  <a:lnTo>
                    <a:pt x="3650" y="2787"/>
                  </a:lnTo>
                  <a:lnTo>
                    <a:pt x="3650" y="2784"/>
                  </a:lnTo>
                  <a:lnTo>
                    <a:pt x="3650" y="2779"/>
                  </a:lnTo>
                  <a:lnTo>
                    <a:pt x="3649" y="2774"/>
                  </a:lnTo>
                  <a:lnTo>
                    <a:pt x="3645" y="2765"/>
                  </a:lnTo>
                  <a:lnTo>
                    <a:pt x="3642" y="2757"/>
                  </a:lnTo>
                  <a:lnTo>
                    <a:pt x="3642" y="2750"/>
                  </a:lnTo>
                  <a:lnTo>
                    <a:pt x="3644" y="2743"/>
                  </a:lnTo>
                  <a:lnTo>
                    <a:pt x="3644" y="2740"/>
                  </a:lnTo>
                  <a:lnTo>
                    <a:pt x="3644" y="2736"/>
                  </a:lnTo>
                  <a:lnTo>
                    <a:pt x="3644" y="2733"/>
                  </a:lnTo>
                  <a:lnTo>
                    <a:pt x="3644" y="2729"/>
                  </a:lnTo>
                  <a:lnTo>
                    <a:pt x="3647" y="2729"/>
                  </a:lnTo>
                  <a:lnTo>
                    <a:pt x="3650" y="2729"/>
                  </a:lnTo>
                  <a:lnTo>
                    <a:pt x="3654" y="2723"/>
                  </a:lnTo>
                  <a:lnTo>
                    <a:pt x="3657" y="2716"/>
                  </a:lnTo>
                  <a:lnTo>
                    <a:pt x="3661" y="2714"/>
                  </a:lnTo>
                  <a:lnTo>
                    <a:pt x="3664" y="2712"/>
                  </a:lnTo>
                  <a:lnTo>
                    <a:pt x="3667" y="2711"/>
                  </a:lnTo>
                  <a:lnTo>
                    <a:pt x="3671" y="2709"/>
                  </a:lnTo>
                  <a:lnTo>
                    <a:pt x="3673" y="2707"/>
                  </a:lnTo>
                  <a:lnTo>
                    <a:pt x="3673" y="2704"/>
                  </a:lnTo>
                  <a:lnTo>
                    <a:pt x="3674" y="2702"/>
                  </a:lnTo>
                  <a:lnTo>
                    <a:pt x="3678" y="2702"/>
                  </a:lnTo>
                  <a:lnTo>
                    <a:pt x="3679" y="2697"/>
                  </a:lnTo>
                  <a:lnTo>
                    <a:pt x="3681" y="2695"/>
                  </a:lnTo>
                  <a:lnTo>
                    <a:pt x="3684" y="2695"/>
                  </a:lnTo>
                  <a:lnTo>
                    <a:pt x="3691" y="2695"/>
                  </a:lnTo>
                  <a:lnTo>
                    <a:pt x="3691" y="2682"/>
                  </a:lnTo>
                  <a:lnTo>
                    <a:pt x="3688" y="2677"/>
                  </a:lnTo>
                  <a:lnTo>
                    <a:pt x="3683" y="2675"/>
                  </a:lnTo>
                  <a:lnTo>
                    <a:pt x="3676" y="2673"/>
                  </a:lnTo>
                  <a:lnTo>
                    <a:pt x="3667" y="2673"/>
                  </a:lnTo>
                  <a:lnTo>
                    <a:pt x="3652" y="2677"/>
                  </a:lnTo>
                  <a:lnTo>
                    <a:pt x="3647" y="2680"/>
                  </a:lnTo>
                  <a:lnTo>
                    <a:pt x="3644" y="2682"/>
                  </a:lnTo>
                  <a:lnTo>
                    <a:pt x="3642" y="2687"/>
                  </a:lnTo>
                  <a:lnTo>
                    <a:pt x="3640" y="2689"/>
                  </a:lnTo>
                  <a:lnTo>
                    <a:pt x="3637" y="2689"/>
                  </a:lnTo>
                  <a:lnTo>
                    <a:pt x="3632" y="2690"/>
                  </a:lnTo>
                  <a:lnTo>
                    <a:pt x="3628" y="2692"/>
                  </a:lnTo>
                  <a:lnTo>
                    <a:pt x="3623" y="2699"/>
                  </a:lnTo>
                  <a:lnTo>
                    <a:pt x="3618" y="2706"/>
                  </a:lnTo>
                  <a:lnTo>
                    <a:pt x="3615" y="2707"/>
                  </a:lnTo>
                  <a:lnTo>
                    <a:pt x="3609" y="2709"/>
                  </a:lnTo>
                  <a:lnTo>
                    <a:pt x="3608" y="2714"/>
                  </a:lnTo>
                  <a:lnTo>
                    <a:pt x="3606" y="2716"/>
                  </a:lnTo>
                  <a:lnTo>
                    <a:pt x="3603" y="2716"/>
                  </a:lnTo>
                  <a:lnTo>
                    <a:pt x="3601" y="2718"/>
                  </a:lnTo>
                  <a:lnTo>
                    <a:pt x="3598" y="2719"/>
                  </a:lnTo>
                  <a:lnTo>
                    <a:pt x="3589" y="2723"/>
                  </a:lnTo>
                  <a:lnTo>
                    <a:pt x="3580" y="2728"/>
                  </a:lnTo>
                  <a:lnTo>
                    <a:pt x="3574" y="2731"/>
                  </a:lnTo>
                  <a:lnTo>
                    <a:pt x="3569" y="2731"/>
                  </a:lnTo>
                  <a:lnTo>
                    <a:pt x="3565" y="2731"/>
                  </a:lnTo>
                  <a:lnTo>
                    <a:pt x="3560" y="2731"/>
                  </a:lnTo>
                  <a:lnTo>
                    <a:pt x="3538" y="2729"/>
                  </a:lnTo>
                  <a:lnTo>
                    <a:pt x="3526" y="2728"/>
                  </a:lnTo>
                  <a:lnTo>
                    <a:pt x="3514" y="2729"/>
                  </a:lnTo>
                  <a:lnTo>
                    <a:pt x="3505" y="2729"/>
                  </a:lnTo>
                  <a:lnTo>
                    <a:pt x="3500" y="2733"/>
                  </a:lnTo>
                  <a:lnTo>
                    <a:pt x="3495" y="2736"/>
                  </a:lnTo>
                  <a:lnTo>
                    <a:pt x="3492" y="2741"/>
                  </a:lnTo>
                  <a:lnTo>
                    <a:pt x="3483" y="2750"/>
                  </a:lnTo>
                  <a:lnTo>
                    <a:pt x="3478" y="2755"/>
                  </a:lnTo>
                  <a:lnTo>
                    <a:pt x="3473" y="2757"/>
                  </a:lnTo>
                  <a:lnTo>
                    <a:pt x="3473" y="2760"/>
                  </a:lnTo>
                  <a:lnTo>
                    <a:pt x="3470" y="2769"/>
                  </a:lnTo>
                  <a:lnTo>
                    <a:pt x="3468" y="2777"/>
                  </a:lnTo>
                  <a:lnTo>
                    <a:pt x="3465" y="2786"/>
                  </a:lnTo>
                  <a:lnTo>
                    <a:pt x="3459" y="2793"/>
                  </a:lnTo>
                  <a:lnTo>
                    <a:pt x="3458" y="2796"/>
                  </a:lnTo>
                  <a:lnTo>
                    <a:pt x="3451" y="2804"/>
                  </a:lnTo>
                  <a:lnTo>
                    <a:pt x="3446" y="2811"/>
                  </a:lnTo>
                  <a:lnTo>
                    <a:pt x="3444" y="2813"/>
                  </a:lnTo>
                  <a:lnTo>
                    <a:pt x="3442" y="2815"/>
                  </a:lnTo>
                  <a:lnTo>
                    <a:pt x="3442" y="2818"/>
                  </a:lnTo>
                  <a:lnTo>
                    <a:pt x="3441" y="2827"/>
                  </a:lnTo>
                  <a:lnTo>
                    <a:pt x="3436" y="2833"/>
                  </a:lnTo>
                  <a:lnTo>
                    <a:pt x="3425" y="2849"/>
                  </a:lnTo>
                  <a:lnTo>
                    <a:pt x="3425" y="2852"/>
                  </a:lnTo>
                  <a:lnTo>
                    <a:pt x="3420" y="2861"/>
                  </a:lnTo>
                  <a:lnTo>
                    <a:pt x="3418" y="2866"/>
                  </a:lnTo>
                  <a:lnTo>
                    <a:pt x="3418" y="2873"/>
                  </a:lnTo>
                  <a:lnTo>
                    <a:pt x="3412" y="2873"/>
                  </a:lnTo>
                  <a:lnTo>
                    <a:pt x="3406" y="2874"/>
                  </a:lnTo>
                  <a:lnTo>
                    <a:pt x="3405" y="2878"/>
                  </a:lnTo>
                  <a:lnTo>
                    <a:pt x="3403" y="2881"/>
                  </a:lnTo>
                  <a:lnTo>
                    <a:pt x="3401" y="2886"/>
                  </a:lnTo>
                  <a:lnTo>
                    <a:pt x="3400" y="2890"/>
                  </a:lnTo>
                  <a:lnTo>
                    <a:pt x="3396" y="2893"/>
                  </a:lnTo>
                  <a:lnTo>
                    <a:pt x="3391" y="2893"/>
                  </a:lnTo>
                  <a:lnTo>
                    <a:pt x="3391" y="2897"/>
                  </a:lnTo>
                  <a:lnTo>
                    <a:pt x="3384" y="2897"/>
                  </a:lnTo>
                  <a:lnTo>
                    <a:pt x="3377" y="2897"/>
                  </a:lnTo>
                  <a:lnTo>
                    <a:pt x="3371" y="2898"/>
                  </a:lnTo>
                  <a:lnTo>
                    <a:pt x="3364" y="2900"/>
                  </a:lnTo>
                  <a:lnTo>
                    <a:pt x="3362" y="2903"/>
                  </a:lnTo>
                  <a:lnTo>
                    <a:pt x="3357" y="2908"/>
                  </a:lnTo>
                  <a:lnTo>
                    <a:pt x="3354" y="2912"/>
                  </a:lnTo>
                  <a:lnTo>
                    <a:pt x="3348" y="2914"/>
                  </a:lnTo>
                  <a:lnTo>
                    <a:pt x="3345" y="2915"/>
                  </a:lnTo>
                  <a:lnTo>
                    <a:pt x="3336" y="2915"/>
                  </a:lnTo>
                  <a:lnTo>
                    <a:pt x="3328" y="2917"/>
                  </a:lnTo>
                  <a:lnTo>
                    <a:pt x="3324" y="2917"/>
                  </a:lnTo>
                  <a:lnTo>
                    <a:pt x="3297" y="2910"/>
                  </a:lnTo>
                  <a:lnTo>
                    <a:pt x="3284" y="2908"/>
                  </a:lnTo>
                  <a:lnTo>
                    <a:pt x="3268" y="2907"/>
                  </a:lnTo>
                  <a:lnTo>
                    <a:pt x="3266" y="2912"/>
                  </a:lnTo>
                  <a:lnTo>
                    <a:pt x="3265" y="2914"/>
                  </a:lnTo>
                  <a:lnTo>
                    <a:pt x="3261" y="2914"/>
                  </a:lnTo>
                  <a:lnTo>
                    <a:pt x="3255" y="2914"/>
                  </a:lnTo>
                  <a:lnTo>
                    <a:pt x="3249" y="2915"/>
                  </a:lnTo>
                  <a:lnTo>
                    <a:pt x="3246" y="2919"/>
                  </a:lnTo>
                  <a:lnTo>
                    <a:pt x="3241" y="2920"/>
                  </a:lnTo>
                  <a:lnTo>
                    <a:pt x="3234" y="2920"/>
                  </a:lnTo>
                  <a:lnTo>
                    <a:pt x="3227" y="2920"/>
                  </a:lnTo>
                  <a:lnTo>
                    <a:pt x="3222" y="2922"/>
                  </a:lnTo>
                  <a:lnTo>
                    <a:pt x="3220" y="2924"/>
                  </a:lnTo>
                  <a:lnTo>
                    <a:pt x="3220" y="2927"/>
                  </a:lnTo>
                  <a:lnTo>
                    <a:pt x="3214" y="2922"/>
                  </a:lnTo>
                  <a:lnTo>
                    <a:pt x="3203" y="2920"/>
                  </a:lnTo>
                  <a:lnTo>
                    <a:pt x="3191" y="2920"/>
                  </a:lnTo>
                  <a:lnTo>
                    <a:pt x="3180" y="2920"/>
                  </a:lnTo>
                  <a:lnTo>
                    <a:pt x="3168" y="2922"/>
                  </a:lnTo>
                  <a:lnTo>
                    <a:pt x="3162" y="2924"/>
                  </a:lnTo>
                  <a:lnTo>
                    <a:pt x="3159" y="2927"/>
                  </a:lnTo>
                  <a:lnTo>
                    <a:pt x="3157" y="2929"/>
                  </a:lnTo>
                  <a:lnTo>
                    <a:pt x="3156" y="2932"/>
                  </a:lnTo>
                  <a:lnTo>
                    <a:pt x="3144" y="2949"/>
                  </a:lnTo>
                  <a:lnTo>
                    <a:pt x="3135" y="2961"/>
                  </a:lnTo>
                  <a:lnTo>
                    <a:pt x="3133" y="2963"/>
                  </a:lnTo>
                  <a:lnTo>
                    <a:pt x="3132" y="2968"/>
                  </a:lnTo>
                  <a:lnTo>
                    <a:pt x="3130" y="2973"/>
                  </a:lnTo>
                  <a:lnTo>
                    <a:pt x="3128" y="2975"/>
                  </a:lnTo>
                  <a:lnTo>
                    <a:pt x="3125" y="2975"/>
                  </a:lnTo>
                  <a:lnTo>
                    <a:pt x="3123" y="2980"/>
                  </a:lnTo>
                  <a:lnTo>
                    <a:pt x="3120" y="2984"/>
                  </a:lnTo>
                  <a:lnTo>
                    <a:pt x="3113" y="2990"/>
                  </a:lnTo>
                  <a:lnTo>
                    <a:pt x="3110" y="2994"/>
                  </a:lnTo>
                  <a:lnTo>
                    <a:pt x="3106" y="2997"/>
                  </a:lnTo>
                  <a:lnTo>
                    <a:pt x="3104" y="3002"/>
                  </a:lnTo>
                  <a:lnTo>
                    <a:pt x="3104" y="3009"/>
                  </a:lnTo>
                  <a:lnTo>
                    <a:pt x="3099" y="3011"/>
                  </a:lnTo>
                  <a:lnTo>
                    <a:pt x="3094" y="3014"/>
                  </a:lnTo>
                  <a:lnTo>
                    <a:pt x="3089" y="3021"/>
                  </a:lnTo>
                  <a:lnTo>
                    <a:pt x="3084" y="3030"/>
                  </a:lnTo>
                  <a:lnTo>
                    <a:pt x="3081" y="3033"/>
                  </a:lnTo>
                  <a:lnTo>
                    <a:pt x="3077" y="3037"/>
                  </a:lnTo>
                  <a:lnTo>
                    <a:pt x="3077" y="3057"/>
                  </a:lnTo>
                  <a:lnTo>
                    <a:pt x="3076" y="3062"/>
                  </a:lnTo>
                  <a:lnTo>
                    <a:pt x="3074" y="3064"/>
                  </a:lnTo>
                  <a:lnTo>
                    <a:pt x="3070" y="3064"/>
                  </a:lnTo>
                  <a:lnTo>
                    <a:pt x="3070" y="3084"/>
                  </a:lnTo>
                  <a:lnTo>
                    <a:pt x="3072" y="3088"/>
                  </a:lnTo>
                  <a:lnTo>
                    <a:pt x="3076" y="3089"/>
                  </a:lnTo>
                  <a:lnTo>
                    <a:pt x="3084" y="3091"/>
                  </a:lnTo>
                  <a:lnTo>
                    <a:pt x="3087" y="3093"/>
                  </a:lnTo>
                  <a:lnTo>
                    <a:pt x="3091" y="3095"/>
                  </a:lnTo>
                  <a:lnTo>
                    <a:pt x="3093" y="3098"/>
                  </a:lnTo>
                  <a:lnTo>
                    <a:pt x="3098" y="3098"/>
                  </a:lnTo>
                  <a:lnTo>
                    <a:pt x="3101" y="3112"/>
                  </a:lnTo>
                  <a:lnTo>
                    <a:pt x="3104" y="3117"/>
                  </a:lnTo>
                  <a:lnTo>
                    <a:pt x="3108" y="3122"/>
                  </a:lnTo>
                  <a:lnTo>
                    <a:pt x="3113" y="3125"/>
                  </a:lnTo>
                  <a:lnTo>
                    <a:pt x="3118" y="3129"/>
                  </a:lnTo>
                  <a:lnTo>
                    <a:pt x="3132" y="3132"/>
                  </a:lnTo>
                  <a:lnTo>
                    <a:pt x="3132" y="3136"/>
                  </a:lnTo>
                  <a:lnTo>
                    <a:pt x="3133" y="3137"/>
                  </a:lnTo>
                  <a:lnTo>
                    <a:pt x="3139" y="3139"/>
                  </a:lnTo>
                  <a:lnTo>
                    <a:pt x="3142" y="3144"/>
                  </a:lnTo>
                  <a:lnTo>
                    <a:pt x="3144" y="3151"/>
                  </a:lnTo>
                  <a:lnTo>
                    <a:pt x="3145" y="3158"/>
                  </a:lnTo>
                  <a:lnTo>
                    <a:pt x="3145" y="3166"/>
                  </a:lnTo>
                  <a:lnTo>
                    <a:pt x="3151" y="3166"/>
                  </a:lnTo>
                  <a:lnTo>
                    <a:pt x="3154" y="3165"/>
                  </a:lnTo>
                  <a:lnTo>
                    <a:pt x="3157" y="3163"/>
                  </a:lnTo>
                  <a:lnTo>
                    <a:pt x="3159" y="3159"/>
                  </a:lnTo>
                  <a:lnTo>
                    <a:pt x="3162" y="3153"/>
                  </a:lnTo>
                  <a:lnTo>
                    <a:pt x="3168" y="3147"/>
                  </a:lnTo>
                  <a:lnTo>
                    <a:pt x="3173" y="3142"/>
                  </a:lnTo>
                  <a:lnTo>
                    <a:pt x="3180" y="3139"/>
                  </a:lnTo>
                  <a:lnTo>
                    <a:pt x="3176" y="3136"/>
                  </a:lnTo>
                  <a:lnTo>
                    <a:pt x="3173" y="3132"/>
                  </a:lnTo>
                  <a:lnTo>
                    <a:pt x="3164" y="3127"/>
                  </a:lnTo>
                  <a:lnTo>
                    <a:pt x="3154" y="3124"/>
                  </a:lnTo>
                  <a:lnTo>
                    <a:pt x="3145" y="3118"/>
                  </a:lnTo>
                  <a:lnTo>
                    <a:pt x="3142" y="3113"/>
                  </a:lnTo>
                  <a:lnTo>
                    <a:pt x="3140" y="3108"/>
                  </a:lnTo>
                  <a:lnTo>
                    <a:pt x="3139" y="3096"/>
                  </a:lnTo>
                  <a:lnTo>
                    <a:pt x="3140" y="3083"/>
                  </a:lnTo>
                  <a:lnTo>
                    <a:pt x="3142" y="3078"/>
                  </a:lnTo>
                  <a:lnTo>
                    <a:pt x="3145" y="3072"/>
                  </a:lnTo>
                  <a:lnTo>
                    <a:pt x="3147" y="3069"/>
                  </a:lnTo>
                  <a:lnTo>
                    <a:pt x="3151" y="3067"/>
                  </a:lnTo>
                  <a:lnTo>
                    <a:pt x="3154" y="3067"/>
                  </a:lnTo>
                  <a:lnTo>
                    <a:pt x="3162" y="3064"/>
                  </a:lnTo>
                  <a:lnTo>
                    <a:pt x="3166" y="3064"/>
                  </a:lnTo>
                  <a:lnTo>
                    <a:pt x="3168" y="3060"/>
                  </a:lnTo>
                  <a:lnTo>
                    <a:pt x="3169" y="3057"/>
                  </a:lnTo>
                  <a:lnTo>
                    <a:pt x="3169" y="3050"/>
                  </a:lnTo>
                  <a:lnTo>
                    <a:pt x="3169" y="3047"/>
                  </a:lnTo>
                  <a:lnTo>
                    <a:pt x="3171" y="3043"/>
                  </a:lnTo>
                  <a:lnTo>
                    <a:pt x="3174" y="3040"/>
                  </a:lnTo>
                  <a:lnTo>
                    <a:pt x="3181" y="3035"/>
                  </a:lnTo>
                  <a:lnTo>
                    <a:pt x="3188" y="3030"/>
                  </a:lnTo>
                  <a:lnTo>
                    <a:pt x="3190" y="3026"/>
                  </a:lnTo>
                  <a:lnTo>
                    <a:pt x="3191" y="3023"/>
                  </a:lnTo>
                  <a:lnTo>
                    <a:pt x="3195" y="3021"/>
                  </a:lnTo>
                  <a:lnTo>
                    <a:pt x="3202" y="3019"/>
                  </a:lnTo>
                  <a:lnTo>
                    <a:pt x="3207" y="3016"/>
                  </a:lnTo>
                  <a:lnTo>
                    <a:pt x="3210" y="3011"/>
                  </a:lnTo>
                  <a:lnTo>
                    <a:pt x="3214" y="3006"/>
                  </a:lnTo>
                  <a:lnTo>
                    <a:pt x="3217" y="3002"/>
                  </a:lnTo>
                  <a:lnTo>
                    <a:pt x="3220" y="2996"/>
                  </a:lnTo>
                  <a:lnTo>
                    <a:pt x="3239" y="2992"/>
                  </a:lnTo>
                  <a:lnTo>
                    <a:pt x="3258" y="2989"/>
                  </a:lnTo>
                  <a:lnTo>
                    <a:pt x="3273" y="2982"/>
                  </a:lnTo>
                  <a:lnTo>
                    <a:pt x="3289" y="2975"/>
                  </a:lnTo>
                  <a:lnTo>
                    <a:pt x="3295" y="2975"/>
                  </a:lnTo>
                  <a:lnTo>
                    <a:pt x="3301" y="2977"/>
                  </a:lnTo>
                  <a:lnTo>
                    <a:pt x="3304" y="2980"/>
                  </a:lnTo>
                  <a:lnTo>
                    <a:pt x="3307" y="2984"/>
                  </a:lnTo>
                  <a:lnTo>
                    <a:pt x="3311" y="2987"/>
                  </a:lnTo>
                  <a:lnTo>
                    <a:pt x="3316" y="2989"/>
                  </a:lnTo>
                  <a:lnTo>
                    <a:pt x="3321" y="2990"/>
                  </a:lnTo>
                  <a:lnTo>
                    <a:pt x="3330" y="2989"/>
                  </a:lnTo>
                  <a:lnTo>
                    <a:pt x="3336" y="2989"/>
                  </a:lnTo>
                  <a:lnTo>
                    <a:pt x="3343" y="2989"/>
                  </a:lnTo>
                  <a:lnTo>
                    <a:pt x="3348" y="2987"/>
                  </a:lnTo>
                  <a:lnTo>
                    <a:pt x="3350" y="2982"/>
                  </a:lnTo>
                  <a:lnTo>
                    <a:pt x="3355" y="2982"/>
                  </a:lnTo>
                  <a:lnTo>
                    <a:pt x="3359" y="2980"/>
                  </a:lnTo>
                  <a:lnTo>
                    <a:pt x="3362" y="2978"/>
                  </a:lnTo>
                  <a:lnTo>
                    <a:pt x="3364" y="2975"/>
                  </a:lnTo>
                  <a:lnTo>
                    <a:pt x="3374" y="2977"/>
                  </a:lnTo>
                  <a:lnTo>
                    <a:pt x="3383" y="2975"/>
                  </a:lnTo>
                  <a:lnTo>
                    <a:pt x="3398" y="2972"/>
                  </a:lnTo>
                  <a:lnTo>
                    <a:pt x="3413" y="2968"/>
                  </a:lnTo>
                  <a:lnTo>
                    <a:pt x="3422" y="2968"/>
                  </a:lnTo>
                  <a:lnTo>
                    <a:pt x="3432" y="2968"/>
                  </a:lnTo>
                  <a:lnTo>
                    <a:pt x="3439" y="2966"/>
                  </a:lnTo>
                  <a:lnTo>
                    <a:pt x="3446" y="2965"/>
                  </a:lnTo>
                  <a:lnTo>
                    <a:pt x="3451" y="2961"/>
                  </a:lnTo>
                  <a:lnTo>
                    <a:pt x="3459" y="2961"/>
                  </a:lnTo>
                  <a:lnTo>
                    <a:pt x="3466" y="2961"/>
                  </a:lnTo>
                  <a:lnTo>
                    <a:pt x="3473" y="2961"/>
                  </a:lnTo>
                  <a:lnTo>
                    <a:pt x="3478" y="2960"/>
                  </a:lnTo>
                  <a:lnTo>
                    <a:pt x="3480" y="2955"/>
                  </a:lnTo>
                  <a:lnTo>
                    <a:pt x="3499" y="2961"/>
                  </a:lnTo>
                  <a:lnTo>
                    <a:pt x="3519" y="2966"/>
                  </a:lnTo>
                  <a:lnTo>
                    <a:pt x="3522" y="2966"/>
                  </a:lnTo>
                  <a:lnTo>
                    <a:pt x="3528" y="2968"/>
                  </a:lnTo>
                  <a:lnTo>
                    <a:pt x="3531" y="2970"/>
                  </a:lnTo>
                  <a:lnTo>
                    <a:pt x="3538" y="2975"/>
                  </a:lnTo>
                  <a:lnTo>
                    <a:pt x="3550" y="2985"/>
                  </a:lnTo>
                  <a:lnTo>
                    <a:pt x="3551" y="2987"/>
                  </a:lnTo>
                  <a:lnTo>
                    <a:pt x="3555" y="2989"/>
                  </a:lnTo>
                  <a:lnTo>
                    <a:pt x="3555" y="2994"/>
                  </a:lnTo>
                  <a:lnTo>
                    <a:pt x="3558" y="2996"/>
                  </a:lnTo>
                  <a:lnTo>
                    <a:pt x="3563" y="3001"/>
                  </a:lnTo>
                  <a:lnTo>
                    <a:pt x="3567" y="3002"/>
                  </a:lnTo>
                  <a:lnTo>
                    <a:pt x="3569" y="3006"/>
                  </a:lnTo>
                  <a:lnTo>
                    <a:pt x="3569" y="3011"/>
                  </a:lnTo>
                  <a:lnTo>
                    <a:pt x="3569" y="3016"/>
                  </a:lnTo>
                  <a:lnTo>
                    <a:pt x="3565" y="3016"/>
                  </a:lnTo>
                  <a:lnTo>
                    <a:pt x="3563" y="3014"/>
                  </a:lnTo>
                  <a:lnTo>
                    <a:pt x="3563" y="3011"/>
                  </a:lnTo>
                  <a:lnTo>
                    <a:pt x="3562" y="3009"/>
                  </a:lnTo>
                  <a:lnTo>
                    <a:pt x="3558" y="3007"/>
                  </a:lnTo>
                  <a:lnTo>
                    <a:pt x="3555" y="3006"/>
                  </a:lnTo>
                  <a:lnTo>
                    <a:pt x="3551" y="3004"/>
                  </a:lnTo>
                  <a:lnTo>
                    <a:pt x="3548" y="3002"/>
                  </a:lnTo>
                  <a:lnTo>
                    <a:pt x="3545" y="2996"/>
                  </a:lnTo>
                  <a:lnTo>
                    <a:pt x="3543" y="2994"/>
                  </a:lnTo>
                  <a:lnTo>
                    <a:pt x="3540" y="2989"/>
                  </a:lnTo>
                  <a:lnTo>
                    <a:pt x="3536" y="2984"/>
                  </a:lnTo>
                  <a:lnTo>
                    <a:pt x="3531" y="2977"/>
                  </a:lnTo>
                  <a:lnTo>
                    <a:pt x="3529" y="2973"/>
                  </a:lnTo>
                  <a:lnTo>
                    <a:pt x="3528" y="2972"/>
                  </a:lnTo>
                  <a:lnTo>
                    <a:pt x="3522" y="2972"/>
                  </a:lnTo>
                  <a:lnTo>
                    <a:pt x="3517" y="2973"/>
                  </a:lnTo>
                  <a:lnTo>
                    <a:pt x="3512" y="2973"/>
                  </a:lnTo>
                  <a:lnTo>
                    <a:pt x="3485" y="2968"/>
                  </a:lnTo>
                  <a:lnTo>
                    <a:pt x="3471" y="2968"/>
                  </a:lnTo>
                  <a:lnTo>
                    <a:pt x="3459" y="2968"/>
                  </a:lnTo>
                  <a:lnTo>
                    <a:pt x="3456" y="2970"/>
                  </a:lnTo>
                  <a:lnTo>
                    <a:pt x="3454" y="2972"/>
                  </a:lnTo>
                  <a:lnTo>
                    <a:pt x="3454" y="2973"/>
                  </a:lnTo>
                  <a:lnTo>
                    <a:pt x="3453" y="2975"/>
                  </a:lnTo>
                  <a:lnTo>
                    <a:pt x="3446" y="2977"/>
                  </a:lnTo>
                  <a:lnTo>
                    <a:pt x="3436" y="2977"/>
                  </a:lnTo>
                  <a:lnTo>
                    <a:pt x="3432" y="2977"/>
                  </a:lnTo>
                  <a:lnTo>
                    <a:pt x="3429" y="2980"/>
                  </a:lnTo>
                  <a:lnTo>
                    <a:pt x="3425" y="2984"/>
                  </a:lnTo>
                  <a:lnTo>
                    <a:pt x="3425" y="2989"/>
                  </a:lnTo>
                  <a:lnTo>
                    <a:pt x="3424" y="2994"/>
                  </a:lnTo>
                  <a:lnTo>
                    <a:pt x="3422" y="2996"/>
                  </a:lnTo>
                  <a:lnTo>
                    <a:pt x="3418" y="2996"/>
                  </a:lnTo>
                  <a:lnTo>
                    <a:pt x="3418" y="3002"/>
                  </a:lnTo>
                  <a:lnTo>
                    <a:pt x="3406" y="2997"/>
                  </a:lnTo>
                  <a:lnTo>
                    <a:pt x="3396" y="2990"/>
                  </a:lnTo>
                  <a:lnTo>
                    <a:pt x="3381" y="2989"/>
                  </a:lnTo>
                  <a:lnTo>
                    <a:pt x="3372" y="2989"/>
                  </a:lnTo>
                  <a:lnTo>
                    <a:pt x="3364" y="2989"/>
                  </a:lnTo>
                  <a:lnTo>
                    <a:pt x="3360" y="2990"/>
                  </a:lnTo>
                  <a:lnTo>
                    <a:pt x="3357" y="2992"/>
                  </a:lnTo>
                  <a:lnTo>
                    <a:pt x="3354" y="2996"/>
                  </a:lnTo>
                  <a:lnTo>
                    <a:pt x="3350" y="2996"/>
                  </a:lnTo>
                  <a:lnTo>
                    <a:pt x="3347" y="2999"/>
                  </a:lnTo>
                  <a:lnTo>
                    <a:pt x="3343" y="3002"/>
                  </a:lnTo>
                  <a:lnTo>
                    <a:pt x="3338" y="3011"/>
                  </a:lnTo>
                  <a:lnTo>
                    <a:pt x="3331" y="3019"/>
                  </a:lnTo>
                  <a:lnTo>
                    <a:pt x="3328" y="3021"/>
                  </a:lnTo>
                  <a:lnTo>
                    <a:pt x="3323" y="3023"/>
                  </a:lnTo>
                  <a:lnTo>
                    <a:pt x="3328" y="3030"/>
                  </a:lnTo>
                  <a:lnTo>
                    <a:pt x="3328" y="3037"/>
                  </a:lnTo>
                  <a:lnTo>
                    <a:pt x="3328" y="3043"/>
                  </a:lnTo>
                  <a:lnTo>
                    <a:pt x="3323" y="3050"/>
                  </a:lnTo>
                  <a:lnTo>
                    <a:pt x="3323" y="3057"/>
                  </a:lnTo>
                  <a:lnTo>
                    <a:pt x="3326" y="3064"/>
                  </a:lnTo>
                  <a:lnTo>
                    <a:pt x="3330" y="3069"/>
                  </a:lnTo>
                  <a:lnTo>
                    <a:pt x="3330" y="3078"/>
                  </a:lnTo>
                  <a:lnTo>
                    <a:pt x="3331" y="3084"/>
                  </a:lnTo>
                  <a:lnTo>
                    <a:pt x="3331" y="3091"/>
                  </a:lnTo>
                  <a:lnTo>
                    <a:pt x="3328" y="3100"/>
                  </a:lnTo>
                  <a:lnTo>
                    <a:pt x="3324" y="3108"/>
                  </a:lnTo>
                  <a:lnTo>
                    <a:pt x="3323" y="3113"/>
                  </a:lnTo>
                  <a:lnTo>
                    <a:pt x="3323" y="3118"/>
                  </a:lnTo>
                  <a:lnTo>
                    <a:pt x="3323" y="3125"/>
                  </a:lnTo>
                  <a:lnTo>
                    <a:pt x="3326" y="3129"/>
                  </a:lnTo>
                  <a:lnTo>
                    <a:pt x="3330" y="3132"/>
                  </a:lnTo>
                  <a:lnTo>
                    <a:pt x="3336" y="3132"/>
                  </a:lnTo>
                  <a:lnTo>
                    <a:pt x="3335" y="3141"/>
                  </a:lnTo>
                  <a:lnTo>
                    <a:pt x="3335" y="3149"/>
                  </a:lnTo>
                  <a:lnTo>
                    <a:pt x="3338" y="3161"/>
                  </a:lnTo>
                  <a:lnTo>
                    <a:pt x="3342" y="3173"/>
                  </a:lnTo>
                  <a:lnTo>
                    <a:pt x="3343" y="3180"/>
                  </a:lnTo>
                  <a:lnTo>
                    <a:pt x="3343" y="3187"/>
                  </a:lnTo>
                  <a:lnTo>
                    <a:pt x="3338" y="3185"/>
                  </a:lnTo>
                  <a:lnTo>
                    <a:pt x="3335" y="3182"/>
                  </a:lnTo>
                  <a:lnTo>
                    <a:pt x="3331" y="3178"/>
                  </a:lnTo>
                  <a:lnTo>
                    <a:pt x="3330" y="3173"/>
                  </a:lnTo>
                  <a:lnTo>
                    <a:pt x="3328" y="3161"/>
                  </a:lnTo>
                  <a:lnTo>
                    <a:pt x="3326" y="3156"/>
                  </a:lnTo>
                  <a:lnTo>
                    <a:pt x="3323" y="3153"/>
                  </a:lnTo>
                  <a:lnTo>
                    <a:pt x="3313" y="3153"/>
                  </a:lnTo>
                  <a:lnTo>
                    <a:pt x="3304" y="3154"/>
                  </a:lnTo>
                  <a:lnTo>
                    <a:pt x="3299" y="3159"/>
                  </a:lnTo>
                  <a:lnTo>
                    <a:pt x="3295" y="3166"/>
                  </a:lnTo>
                  <a:lnTo>
                    <a:pt x="3290" y="3163"/>
                  </a:lnTo>
                  <a:lnTo>
                    <a:pt x="3287" y="3161"/>
                  </a:lnTo>
                  <a:lnTo>
                    <a:pt x="3289" y="3158"/>
                  </a:lnTo>
                  <a:lnTo>
                    <a:pt x="3292" y="3154"/>
                  </a:lnTo>
                  <a:lnTo>
                    <a:pt x="3299" y="3146"/>
                  </a:lnTo>
                  <a:lnTo>
                    <a:pt x="3301" y="3142"/>
                  </a:lnTo>
                  <a:lnTo>
                    <a:pt x="3302" y="3139"/>
                  </a:lnTo>
                  <a:lnTo>
                    <a:pt x="3306" y="3132"/>
                  </a:lnTo>
                  <a:lnTo>
                    <a:pt x="3309" y="3125"/>
                  </a:lnTo>
                  <a:lnTo>
                    <a:pt x="3309" y="3115"/>
                  </a:lnTo>
                  <a:lnTo>
                    <a:pt x="3309" y="3105"/>
                  </a:lnTo>
                  <a:lnTo>
                    <a:pt x="3307" y="3101"/>
                  </a:lnTo>
                  <a:lnTo>
                    <a:pt x="3306" y="3098"/>
                  </a:lnTo>
                  <a:lnTo>
                    <a:pt x="3302" y="3096"/>
                  </a:lnTo>
                  <a:lnTo>
                    <a:pt x="3302" y="3091"/>
                  </a:lnTo>
                  <a:lnTo>
                    <a:pt x="3301" y="3089"/>
                  </a:lnTo>
                  <a:lnTo>
                    <a:pt x="3299" y="3088"/>
                  </a:lnTo>
                  <a:lnTo>
                    <a:pt x="3295" y="3084"/>
                  </a:lnTo>
                  <a:lnTo>
                    <a:pt x="3290" y="3083"/>
                  </a:lnTo>
                  <a:lnTo>
                    <a:pt x="3289" y="3081"/>
                  </a:lnTo>
                  <a:lnTo>
                    <a:pt x="3289" y="3078"/>
                  </a:lnTo>
                  <a:lnTo>
                    <a:pt x="3255" y="3078"/>
                  </a:lnTo>
                  <a:lnTo>
                    <a:pt x="3249" y="3079"/>
                  </a:lnTo>
                  <a:lnTo>
                    <a:pt x="3244" y="3083"/>
                  </a:lnTo>
                  <a:lnTo>
                    <a:pt x="3241" y="3088"/>
                  </a:lnTo>
                  <a:lnTo>
                    <a:pt x="3239" y="3093"/>
                  </a:lnTo>
                  <a:lnTo>
                    <a:pt x="3236" y="3105"/>
                  </a:lnTo>
                  <a:lnTo>
                    <a:pt x="3232" y="3108"/>
                  </a:lnTo>
                  <a:lnTo>
                    <a:pt x="3227" y="3112"/>
                  </a:lnTo>
                  <a:lnTo>
                    <a:pt x="3214" y="3132"/>
                  </a:lnTo>
                  <a:lnTo>
                    <a:pt x="3210" y="3132"/>
                  </a:lnTo>
                  <a:lnTo>
                    <a:pt x="3207" y="3132"/>
                  </a:lnTo>
                  <a:lnTo>
                    <a:pt x="3205" y="3136"/>
                  </a:lnTo>
                  <a:lnTo>
                    <a:pt x="3205" y="3141"/>
                  </a:lnTo>
                  <a:lnTo>
                    <a:pt x="3203" y="3146"/>
                  </a:lnTo>
                  <a:lnTo>
                    <a:pt x="3200" y="3146"/>
                  </a:lnTo>
                  <a:lnTo>
                    <a:pt x="3200" y="3151"/>
                  </a:lnTo>
                  <a:lnTo>
                    <a:pt x="3198" y="3154"/>
                  </a:lnTo>
                  <a:lnTo>
                    <a:pt x="3197" y="3158"/>
                  </a:lnTo>
                  <a:lnTo>
                    <a:pt x="3193" y="3159"/>
                  </a:lnTo>
                  <a:lnTo>
                    <a:pt x="3193" y="3200"/>
                  </a:lnTo>
                  <a:lnTo>
                    <a:pt x="3188" y="3204"/>
                  </a:lnTo>
                  <a:lnTo>
                    <a:pt x="3181" y="3205"/>
                  </a:lnTo>
                  <a:lnTo>
                    <a:pt x="3176" y="3209"/>
                  </a:lnTo>
                  <a:lnTo>
                    <a:pt x="3174" y="3211"/>
                  </a:lnTo>
                  <a:lnTo>
                    <a:pt x="3173" y="3214"/>
                  </a:lnTo>
                  <a:lnTo>
                    <a:pt x="3168" y="3212"/>
                  </a:lnTo>
                  <a:lnTo>
                    <a:pt x="3164" y="3209"/>
                  </a:lnTo>
                  <a:lnTo>
                    <a:pt x="3157" y="3200"/>
                  </a:lnTo>
                  <a:lnTo>
                    <a:pt x="3154" y="3192"/>
                  </a:lnTo>
                  <a:lnTo>
                    <a:pt x="3152" y="3180"/>
                  </a:lnTo>
                  <a:lnTo>
                    <a:pt x="3144" y="3180"/>
                  </a:lnTo>
                  <a:lnTo>
                    <a:pt x="3139" y="3176"/>
                  </a:lnTo>
                  <a:lnTo>
                    <a:pt x="3135" y="3171"/>
                  </a:lnTo>
                  <a:lnTo>
                    <a:pt x="3132" y="3166"/>
                  </a:lnTo>
                  <a:lnTo>
                    <a:pt x="3125" y="3168"/>
                  </a:lnTo>
                  <a:lnTo>
                    <a:pt x="3120" y="3168"/>
                  </a:lnTo>
                  <a:lnTo>
                    <a:pt x="3113" y="3165"/>
                  </a:lnTo>
                  <a:lnTo>
                    <a:pt x="3108" y="3159"/>
                  </a:lnTo>
                  <a:lnTo>
                    <a:pt x="3103" y="3159"/>
                  </a:lnTo>
                  <a:lnTo>
                    <a:pt x="3098" y="3159"/>
                  </a:lnTo>
                  <a:lnTo>
                    <a:pt x="3096" y="3156"/>
                  </a:lnTo>
                  <a:lnTo>
                    <a:pt x="3093" y="3154"/>
                  </a:lnTo>
                  <a:lnTo>
                    <a:pt x="3084" y="3153"/>
                  </a:lnTo>
                  <a:lnTo>
                    <a:pt x="3081" y="3151"/>
                  </a:lnTo>
                  <a:lnTo>
                    <a:pt x="3077" y="3149"/>
                  </a:lnTo>
                  <a:lnTo>
                    <a:pt x="3074" y="3147"/>
                  </a:lnTo>
                  <a:lnTo>
                    <a:pt x="3070" y="3146"/>
                  </a:lnTo>
                  <a:lnTo>
                    <a:pt x="3069" y="3139"/>
                  </a:lnTo>
                  <a:lnTo>
                    <a:pt x="3069" y="3132"/>
                  </a:lnTo>
                  <a:lnTo>
                    <a:pt x="3072" y="3124"/>
                  </a:lnTo>
                  <a:lnTo>
                    <a:pt x="3076" y="3115"/>
                  </a:lnTo>
                  <a:lnTo>
                    <a:pt x="3077" y="3110"/>
                  </a:lnTo>
                  <a:lnTo>
                    <a:pt x="3077" y="3105"/>
                  </a:lnTo>
                  <a:lnTo>
                    <a:pt x="3070" y="3103"/>
                  </a:lnTo>
                  <a:lnTo>
                    <a:pt x="3067" y="3105"/>
                  </a:lnTo>
                  <a:lnTo>
                    <a:pt x="3064" y="3107"/>
                  </a:lnTo>
                  <a:lnTo>
                    <a:pt x="3064" y="3112"/>
                  </a:lnTo>
                  <a:lnTo>
                    <a:pt x="3064" y="3122"/>
                  </a:lnTo>
                  <a:lnTo>
                    <a:pt x="3064" y="3132"/>
                  </a:lnTo>
                  <a:lnTo>
                    <a:pt x="3058" y="3132"/>
                  </a:lnTo>
                  <a:lnTo>
                    <a:pt x="3057" y="3136"/>
                  </a:lnTo>
                  <a:lnTo>
                    <a:pt x="3055" y="3141"/>
                  </a:lnTo>
                  <a:lnTo>
                    <a:pt x="3055" y="3146"/>
                  </a:lnTo>
                  <a:lnTo>
                    <a:pt x="3057" y="3156"/>
                  </a:lnTo>
                  <a:lnTo>
                    <a:pt x="3057" y="3161"/>
                  </a:lnTo>
                  <a:lnTo>
                    <a:pt x="3057" y="3166"/>
                  </a:lnTo>
                  <a:lnTo>
                    <a:pt x="3053" y="3168"/>
                  </a:lnTo>
                  <a:lnTo>
                    <a:pt x="3052" y="3170"/>
                  </a:lnTo>
                  <a:lnTo>
                    <a:pt x="3050" y="3175"/>
                  </a:lnTo>
                  <a:lnTo>
                    <a:pt x="3050" y="3187"/>
                  </a:lnTo>
                  <a:lnTo>
                    <a:pt x="3047" y="3188"/>
                  </a:lnTo>
                  <a:lnTo>
                    <a:pt x="3045" y="3190"/>
                  </a:lnTo>
                  <a:lnTo>
                    <a:pt x="3043" y="3195"/>
                  </a:lnTo>
                  <a:lnTo>
                    <a:pt x="3043" y="3207"/>
                  </a:lnTo>
                  <a:lnTo>
                    <a:pt x="3047" y="3209"/>
                  </a:lnTo>
                  <a:lnTo>
                    <a:pt x="3048" y="3212"/>
                  </a:lnTo>
                  <a:lnTo>
                    <a:pt x="3050" y="3221"/>
                  </a:lnTo>
                  <a:lnTo>
                    <a:pt x="3053" y="3228"/>
                  </a:lnTo>
                  <a:lnTo>
                    <a:pt x="3055" y="3231"/>
                  </a:lnTo>
                  <a:lnTo>
                    <a:pt x="3057" y="3234"/>
                  </a:lnTo>
                  <a:lnTo>
                    <a:pt x="3060" y="3236"/>
                  </a:lnTo>
                  <a:lnTo>
                    <a:pt x="3062" y="3238"/>
                  </a:lnTo>
                  <a:lnTo>
                    <a:pt x="3064" y="3245"/>
                  </a:lnTo>
                  <a:lnTo>
                    <a:pt x="3065" y="3251"/>
                  </a:lnTo>
                  <a:lnTo>
                    <a:pt x="3067" y="3255"/>
                  </a:lnTo>
                  <a:lnTo>
                    <a:pt x="3070" y="3255"/>
                  </a:lnTo>
                  <a:lnTo>
                    <a:pt x="3074" y="3257"/>
                  </a:lnTo>
                  <a:lnTo>
                    <a:pt x="3076" y="3258"/>
                  </a:lnTo>
                  <a:lnTo>
                    <a:pt x="3076" y="3262"/>
                  </a:lnTo>
                  <a:lnTo>
                    <a:pt x="3074" y="3267"/>
                  </a:lnTo>
                  <a:lnTo>
                    <a:pt x="3072" y="3269"/>
                  </a:lnTo>
                  <a:lnTo>
                    <a:pt x="3070" y="3269"/>
                  </a:lnTo>
                  <a:lnTo>
                    <a:pt x="3070" y="3272"/>
                  </a:lnTo>
                  <a:lnTo>
                    <a:pt x="3070" y="3275"/>
                  </a:lnTo>
                  <a:lnTo>
                    <a:pt x="3070" y="3279"/>
                  </a:lnTo>
                  <a:lnTo>
                    <a:pt x="3070" y="3282"/>
                  </a:lnTo>
                  <a:lnTo>
                    <a:pt x="3069" y="3282"/>
                  </a:lnTo>
                  <a:lnTo>
                    <a:pt x="3067" y="3282"/>
                  </a:lnTo>
                  <a:lnTo>
                    <a:pt x="3062" y="3277"/>
                  </a:lnTo>
                  <a:lnTo>
                    <a:pt x="3058" y="3272"/>
                  </a:lnTo>
                  <a:lnTo>
                    <a:pt x="3057" y="3269"/>
                  </a:lnTo>
                  <a:lnTo>
                    <a:pt x="3057" y="3265"/>
                  </a:lnTo>
                  <a:lnTo>
                    <a:pt x="3057" y="3262"/>
                  </a:lnTo>
                  <a:lnTo>
                    <a:pt x="3047" y="3248"/>
                  </a:lnTo>
                  <a:lnTo>
                    <a:pt x="3041" y="3243"/>
                  </a:lnTo>
                  <a:lnTo>
                    <a:pt x="3040" y="3241"/>
                  </a:lnTo>
                  <a:lnTo>
                    <a:pt x="3036" y="3241"/>
                  </a:lnTo>
                  <a:lnTo>
                    <a:pt x="3036" y="3289"/>
                  </a:lnTo>
                  <a:lnTo>
                    <a:pt x="3036" y="3296"/>
                  </a:lnTo>
                  <a:lnTo>
                    <a:pt x="3033" y="3301"/>
                  </a:lnTo>
                  <a:lnTo>
                    <a:pt x="3031" y="3304"/>
                  </a:lnTo>
                  <a:lnTo>
                    <a:pt x="3029" y="3309"/>
                  </a:lnTo>
                  <a:lnTo>
                    <a:pt x="3029" y="3316"/>
                  </a:lnTo>
                  <a:lnTo>
                    <a:pt x="3029" y="3323"/>
                  </a:lnTo>
                  <a:lnTo>
                    <a:pt x="3028" y="3328"/>
                  </a:lnTo>
                  <a:lnTo>
                    <a:pt x="3023" y="3330"/>
                  </a:lnTo>
                  <a:lnTo>
                    <a:pt x="3028" y="3338"/>
                  </a:lnTo>
                  <a:lnTo>
                    <a:pt x="3029" y="3350"/>
                  </a:lnTo>
                  <a:lnTo>
                    <a:pt x="3028" y="3359"/>
                  </a:lnTo>
                  <a:lnTo>
                    <a:pt x="3024" y="3366"/>
                  </a:lnTo>
                  <a:lnTo>
                    <a:pt x="3023" y="3374"/>
                  </a:lnTo>
                  <a:lnTo>
                    <a:pt x="3023" y="3379"/>
                  </a:lnTo>
                  <a:lnTo>
                    <a:pt x="3023" y="3384"/>
                  </a:lnTo>
                  <a:lnTo>
                    <a:pt x="3023" y="3391"/>
                  </a:lnTo>
                  <a:lnTo>
                    <a:pt x="3024" y="3398"/>
                  </a:lnTo>
                  <a:lnTo>
                    <a:pt x="3028" y="3410"/>
                  </a:lnTo>
                  <a:lnTo>
                    <a:pt x="3029" y="3422"/>
                  </a:lnTo>
                  <a:lnTo>
                    <a:pt x="3031" y="3430"/>
                  </a:lnTo>
                  <a:lnTo>
                    <a:pt x="3029" y="3439"/>
                  </a:lnTo>
                  <a:lnTo>
                    <a:pt x="3036" y="3436"/>
                  </a:lnTo>
                  <a:lnTo>
                    <a:pt x="3041" y="3430"/>
                  </a:lnTo>
                  <a:lnTo>
                    <a:pt x="3043" y="3422"/>
                  </a:lnTo>
                  <a:lnTo>
                    <a:pt x="3043" y="3412"/>
                  </a:lnTo>
                  <a:lnTo>
                    <a:pt x="3043" y="3402"/>
                  </a:lnTo>
                  <a:lnTo>
                    <a:pt x="3043" y="3391"/>
                  </a:lnTo>
                  <a:lnTo>
                    <a:pt x="3047" y="3384"/>
                  </a:lnTo>
                  <a:lnTo>
                    <a:pt x="3050" y="3378"/>
                  </a:lnTo>
                  <a:lnTo>
                    <a:pt x="3057" y="3378"/>
                  </a:lnTo>
                  <a:lnTo>
                    <a:pt x="3062" y="3379"/>
                  </a:lnTo>
                  <a:lnTo>
                    <a:pt x="3064" y="3381"/>
                  </a:lnTo>
                  <a:lnTo>
                    <a:pt x="3064" y="3384"/>
                  </a:lnTo>
                  <a:lnTo>
                    <a:pt x="3064" y="3390"/>
                  </a:lnTo>
                  <a:lnTo>
                    <a:pt x="3064" y="3395"/>
                  </a:lnTo>
                  <a:lnTo>
                    <a:pt x="3069" y="3400"/>
                  </a:lnTo>
                  <a:lnTo>
                    <a:pt x="3070" y="3407"/>
                  </a:lnTo>
                  <a:lnTo>
                    <a:pt x="3072" y="3412"/>
                  </a:lnTo>
                  <a:lnTo>
                    <a:pt x="3070" y="3419"/>
                  </a:lnTo>
                  <a:lnTo>
                    <a:pt x="3074" y="3424"/>
                  </a:lnTo>
                  <a:lnTo>
                    <a:pt x="3077" y="3429"/>
                  </a:lnTo>
                  <a:lnTo>
                    <a:pt x="3086" y="3437"/>
                  </a:lnTo>
                  <a:lnTo>
                    <a:pt x="3089" y="3442"/>
                  </a:lnTo>
                  <a:lnTo>
                    <a:pt x="3091" y="3449"/>
                  </a:lnTo>
                  <a:lnTo>
                    <a:pt x="3093" y="3456"/>
                  </a:lnTo>
                  <a:lnTo>
                    <a:pt x="3091" y="3466"/>
                  </a:lnTo>
                  <a:lnTo>
                    <a:pt x="3081" y="3483"/>
                  </a:lnTo>
                  <a:lnTo>
                    <a:pt x="3070" y="3500"/>
                  </a:lnTo>
                  <a:lnTo>
                    <a:pt x="3060" y="3514"/>
                  </a:lnTo>
                  <a:lnTo>
                    <a:pt x="3057" y="3524"/>
                  </a:lnTo>
                  <a:lnTo>
                    <a:pt x="3055" y="3529"/>
                  </a:lnTo>
                  <a:lnTo>
                    <a:pt x="3057" y="3535"/>
                  </a:lnTo>
                  <a:lnTo>
                    <a:pt x="3052" y="3536"/>
                  </a:lnTo>
                  <a:lnTo>
                    <a:pt x="3048" y="3540"/>
                  </a:lnTo>
                  <a:lnTo>
                    <a:pt x="3045" y="3543"/>
                  </a:lnTo>
                  <a:lnTo>
                    <a:pt x="3043" y="3548"/>
                  </a:lnTo>
                  <a:lnTo>
                    <a:pt x="3041" y="3560"/>
                  </a:lnTo>
                  <a:lnTo>
                    <a:pt x="3040" y="3565"/>
                  </a:lnTo>
                  <a:lnTo>
                    <a:pt x="3036" y="3569"/>
                  </a:lnTo>
                  <a:lnTo>
                    <a:pt x="3031" y="3570"/>
                  </a:lnTo>
                  <a:lnTo>
                    <a:pt x="3028" y="3572"/>
                  </a:lnTo>
                  <a:lnTo>
                    <a:pt x="3024" y="3576"/>
                  </a:lnTo>
                  <a:lnTo>
                    <a:pt x="3023" y="3581"/>
                  </a:lnTo>
                  <a:lnTo>
                    <a:pt x="3023" y="3591"/>
                  </a:lnTo>
                  <a:lnTo>
                    <a:pt x="3023" y="3603"/>
                  </a:lnTo>
                  <a:lnTo>
                    <a:pt x="3023" y="3608"/>
                  </a:lnTo>
                  <a:lnTo>
                    <a:pt x="3024" y="3611"/>
                  </a:lnTo>
                  <a:lnTo>
                    <a:pt x="3028" y="3613"/>
                  </a:lnTo>
                  <a:lnTo>
                    <a:pt x="3031" y="3615"/>
                  </a:lnTo>
                  <a:lnTo>
                    <a:pt x="3040" y="3617"/>
                  </a:lnTo>
                  <a:lnTo>
                    <a:pt x="3041" y="3620"/>
                  </a:lnTo>
                  <a:lnTo>
                    <a:pt x="3043" y="3623"/>
                  </a:lnTo>
                  <a:lnTo>
                    <a:pt x="3052" y="3625"/>
                  </a:lnTo>
                  <a:lnTo>
                    <a:pt x="3055" y="3623"/>
                  </a:lnTo>
                  <a:lnTo>
                    <a:pt x="3055" y="3622"/>
                  </a:lnTo>
                  <a:lnTo>
                    <a:pt x="3053" y="3618"/>
                  </a:lnTo>
                  <a:lnTo>
                    <a:pt x="3050" y="3613"/>
                  </a:lnTo>
                  <a:lnTo>
                    <a:pt x="3052" y="3611"/>
                  </a:lnTo>
                  <a:lnTo>
                    <a:pt x="3057" y="3610"/>
                  </a:lnTo>
                  <a:lnTo>
                    <a:pt x="3058" y="3610"/>
                  </a:lnTo>
                  <a:lnTo>
                    <a:pt x="3060" y="3610"/>
                  </a:lnTo>
                  <a:lnTo>
                    <a:pt x="3065" y="3611"/>
                  </a:lnTo>
                  <a:lnTo>
                    <a:pt x="3067" y="3613"/>
                  </a:lnTo>
                  <a:lnTo>
                    <a:pt x="3074" y="3622"/>
                  </a:lnTo>
                  <a:lnTo>
                    <a:pt x="3077" y="3627"/>
                  </a:lnTo>
                  <a:lnTo>
                    <a:pt x="3081" y="3629"/>
                  </a:lnTo>
                  <a:lnTo>
                    <a:pt x="3086" y="3630"/>
                  </a:lnTo>
                  <a:lnTo>
                    <a:pt x="3094" y="3630"/>
                  </a:lnTo>
                  <a:lnTo>
                    <a:pt x="3098" y="3630"/>
                  </a:lnTo>
                  <a:lnTo>
                    <a:pt x="3101" y="3635"/>
                  </a:lnTo>
                  <a:lnTo>
                    <a:pt x="3103" y="3642"/>
                  </a:lnTo>
                  <a:lnTo>
                    <a:pt x="3106" y="3647"/>
                  </a:lnTo>
                  <a:lnTo>
                    <a:pt x="3108" y="3649"/>
                  </a:lnTo>
                  <a:lnTo>
                    <a:pt x="3111" y="3651"/>
                  </a:lnTo>
                  <a:lnTo>
                    <a:pt x="3113" y="3647"/>
                  </a:lnTo>
                  <a:lnTo>
                    <a:pt x="3115" y="3646"/>
                  </a:lnTo>
                  <a:lnTo>
                    <a:pt x="3118" y="3646"/>
                  </a:lnTo>
                  <a:lnTo>
                    <a:pt x="3123" y="3647"/>
                  </a:lnTo>
                  <a:lnTo>
                    <a:pt x="3125" y="3649"/>
                  </a:lnTo>
                  <a:lnTo>
                    <a:pt x="3125" y="3651"/>
                  </a:lnTo>
                  <a:lnTo>
                    <a:pt x="3128" y="3652"/>
                  </a:lnTo>
                  <a:lnTo>
                    <a:pt x="3132" y="3654"/>
                  </a:lnTo>
                  <a:lnTo>
                    <a:pt x="3133" y="3658"/>
                  </a:lnTo>
                  <a:lnTo>
                    <a:pt x="3139" y="3658"/>
                  </a:lnTo>
                  <a:lnTo>
                    <a:pt x="3139" y="3661"/>
                  </a:lnTo>
                  <a:lnTo>
                    <a:pt x="3140" y="3663"/>
                  </a:lnTo>
                  <a:lnTo>
                    <a:pt x="3144" y="3664"/>
                  </a:lnTo>
                  <a:lnTo>
                    <a:pt x="3145" y="3664"/>
                  </a:lnTo>
                  <a:lnTo>
                    <a:pt x="3145" y="3669"/>
                  </a:lnTo>
                  <a:lnTo>
                    <a:pt x="3145" y="3678"/>
                  </a:lnTo>
                  <a:lnTo>
                    <a:pt x="3144" y="3687"/>
                  </a:lnTo>
                  <a:lnTo>
                    <a:pt x="3144" y="3690"/>
                  </a:lnTo>
                  <a:lnTo>
                    <a:pt x="3145" y="3692"/>
                  </a:lnTo>
                  <a:lnTo>
                    <a:pt x="3152" y="3692"/>
                  </a:lnTo>
                  <a:lnTo>
                    <a:pt x="3154" y="3710"/>
                  </a:lnTo>
                  <a:lnTo>
                    <a:pt x="3156" y="3736"/>
                  </a:lnTo>
                  <a:lnTo>
                    <a:pt x="3156" y="3762"/>
                  </a:lnTo>
                  <a:lnTo>
                    <a:pt x="3154" y="3772"/>
                  </a:lnTo>
                  <a:lnTo>
                    <a:pt x="3152" y="3780"/>
                  </a:lnTo>
                  <a:lnTo>
                    <a:pt x="3151" y="3782"/>
                  </a:lnTo>
                  <a:lnTo>
                    <a:pt x="3149" y="3782"/>
                  </a:lnTo>
                  <a:lnTo>
                    <a:pt x="3147" y="3784"/>
                  </a:lnTo>
                  <a:lnTo>
                    <a:pt x="3145" y="3787"/>
                  </a:lnTo>
                  <a:lnTo>
                    <a:pt x="3145" y="3797"/>
                  </a:lnTo>
                  <a:lnTo>
                    <a:pt x="3145" y="3802"/>
                  </a:lnTo>
                  <a:lnTo>
                    <a:pt x="3145" y="3808"/>
                  </a:lnTo>
                  <a:lnTo>
                    <a:pt x="3139" y="3830"/>
                  </a:lnTo>
                  <a:lnTo>
                    <a:pt x="3132" y="3848"/>
                  </a:lnTo>
                  <a:lnTo>
                    <a:pt x="3132" y="3855"/>
                  </a:lnTo>
                  <a:lnTo>
                    <a:pt x="3135" y="3862"/>
                  </a:lnTo>
                  <a:lnTo>
                    <a:pt x="3140" y="3874"/>
                  </a:lnTo>
                  <a:lnTo>
                    <a:pt x="3144" y="3879"/>
                  </a:lnTo>
                  <a:lnTo>
                    <a:pt x="3145" y="3886"/>
                  </a:lnTo>
                  <a:lnTo>
                    <a:pt x="3147" y="3893"/>
                  </a:lnTo>
                  <a:lnTo>
                    <a:pt x="3145" y="3903"/>
                  </a:lnTo>
                  <a:lnTo>
                    <a:pt x="3207" y="3903"/>
                  </a:lnTo>
                  <a:lnTo>
                    <a:pt x="3207" y="3906"/>
                  </a:lnTo>
                  <a:lnTo>
                    <a:pt x="3209" y="3908"/>
                  </a:lnTo>
                  <a:lnTo>
                    <a:pt x="3214" y="3910"/>
                  </a:lnTo>
                  <a:lnTo>
                    <a:pt x="3220" y="3908"/>
                  </a:lnTo>
                  <a:lnTo>
                    <a:pt x="3227" y="3910"/>
                  </a:lnTo>
                  <a:lnTo>
                    <a:pt x="3227" y="3913"/>
                  </a:lnTo>
                  <a:lnTo>
                    <a:pt x="3227" y="3917"/>
                  </a:lnTo>
                  <a:lnTo>
                    <a:pt x="3231" y="3917"/>
                  </a:lnTo>
                  <a:lnTo>
                    <a:pt x="3234" y="3917"/>
                  </a:lnTo>
                  <a:lnTo>
                    <a:pt x="3234" y="3920"/>
                  </a:lnTo>
                  <a:lnTo>
                    <a:pt x="3234" y="3924"/>
                  </a:lnTo>
                  <a:lnTo>
                    <a:pt x="3236" y="3924"/>
                  </a:lnTo>
                  <a:lnTo>
                    <a:pt x="3241" y="3924"/>
                  </a:lnTo>
                  <a:lnTo>
                    <a:pt x="3244" y="3924"/>
                  </a:lnTo>
                  <a:lnTo>
                    <a:pt x="3248" y="3924"/>
                  </a:lnTo>
                  <a:lnTo>
                    <a:pt x="3295" y="3924"/>
                  </a:lnTo>
                  <a:lnTo>
                    <a:pt x="3301" y="3927"/>
                  </a:lnTo>
                  <a:lnTo>
                    <a:pt x="3307" y="3930"/>
                  </a:lnTo>
                  <a:lnTo>
                    <a:pt x="3321" y="3935"/>
                  </a:lnTo>
                  <a:lnTo>
                    <a:pt x="3336" y="3939"/>
                  </a:lnTo>
                  <a:lnTo>
                    <a:pt x="3350" y="3944"/>
                  </a:lnTo>
                  <a:lnTo>
                    <a:pt x="3352" y="3939"/>
                  </a:lnTo>
                  <a:lnTo>
                    <a:pt x="3354" y="3935"/>
                  </a:lnTo>
                  <a:lnTo>
                    <a:pt x="3360" y="3930"/>
                  </a:lnTo>
                  <a:lnTo>
                    <a:pt x="3369" y="3927"/>
                  </a:lnTo>
                  <a:lnTo>
                    <a:pt x="3377" y="3924"/>
                  </a:lnTo>
                  <a:lnTo>
                    <a:pt x="3377" y="3910"/>
                  </a:lnTo>
                  <a:lnTo>
                    <a:pt x="3388" y="3910"/>
                  </a:lnTo>
                  <a:lnTo>
                    <a:pt x="3395" y="3912"/>
                  </a:lnTo>
                  <a:lnTo>
                    <a:pt x="3398" y="3917"/>
                  </a:lnTo>
                  <a:lnTo>
                    <a:pt x="3401" y="3924"/>
                  </a:lnTo>
                  <a:lnTo>
                    <a:pt x="3405" y="3930"/>
                  </a:lnTo>
                  <a:lnTo>
                    <a:pt x="3406" y="3937"/>
                  </a:lnTo>
                  <a:lnTo>
                    <a:pt x="3412" y="3942"/>
                  </a:lnTo>
                  <a:lnTo>
                    <a:pt x="3418" y="3944"/>
                  </a:lnTo>
                  <a:lnTo>
                    <a:pt x="3422" y="3942"/>
                  </a:lnTo>
                  <a:lnTo>
                    <a:pt x="3424" y="3941"/>
                  </a:lnTo>
                  <a:lnTo>
                    <a:pt x="3425" y="3934"/>
                  </a:lnTo>
                  <a:lnTo>
                    <a:pt x="3425" y="3917"/>
                  </a:lnTo>
                  <a:lnTo>
                    <a:pt x="3424" y="3910"/>
                  </a:lnTo>
                  <a:lnTo>
                    <a:pt x="3422" y="3903"/>
                  </a:lnTo>
                  <a:lnTo>
                    <a:pt x="3417" y="3900"/>
                  </a:lnTo>
                  <a:lnTo>
                    <a:pt x="3412" y="3896"/>
                  </a:lnTo>
                  <a:close/>
                  <a:moveTo>
                    <a:pt x="3500" y="3139"/>
                  </a:moveTo>
                  <a:lnTo>
                    <a:pt x="3505" y="3139"/>
                  </a:lnTo>
                  <a:lnTo>
                    <a:pt x="3509" y="3137"/>
                  </a:lnTo>
                  <a:lnTo>
                    <a:pt x="3511" y="3134"/>
                  </a:lnTo>
                  <a:lnTo>
                    <a:pt x="3512" y="3130"/>
                  </a:lnTo>
                  <a:lnTo>
                    <a:pt x="3514" y="3122"/>
                  </a:lnTo>
                  <a:lnTo>
                    <a:pt x="3517" y="3120"/>
                  </a:lnTo>
                  <a:lnTo>
                    <a:pt x="3521" y="3118"/>
                  </a:lnTo>
                  <a:lnTo>
                    <a:pt x="3522" y="3122"/>
                  </a:lnTo>
                  <a:lnTo>
                    <a:pt x="3524" y="3124"/>
                  </a:lnTo>
                  <a:lnTo>
                    <a:pt x="3526" y="3124"/>
                  </a:lnTo>
                  <a:lnTo>
                    <a:pt x="3529" y="3124"/>
                  </a:lnTo>
                  <a:lnTo>
                    <a:pt x="3536" y="3122"/>
                  </a:lnTo>
                  <a:lnTo>
                    <a:pt x="3541" y="3118"/>
                  </a:lnTo>
                  <a:lnTo>
                    <a:pt x="3553" y="3122"/>
                  </a:lnTo>
                  <a:lnTo>
                    <a:pt x="3562" y="3124"/>
                  </a:lnTo>
                  <a:lnTo>
                    <a:pt x="3570" y="3122"/>
                  </a:lnTo>
                  <a:lnTo>
                    <a:pt x="3582" y="3118"/>
                  </a:lnTo>
                  <a:lnTo>
                    <a:pt x="3580" y="3125"/>
                  </a:lnTo>
                  <a:lnTo>
                    <a:pt x="3577" y="3130"/>
                  </a:lnTo>
                  <a:lnTo>
                    <a:pt x="3575" y="3137"/>
                  </a:lnTo>
                  <a:lnTo>
                    <a:pt x="3575" y="3146"/>
                  </a:lnTo>
                  <a:lnTo>
                    <a:pt x="3562" y="3146"/>
                  </a:lnTo>
                  <a:lnTo>
                    <a:pt x="3555" y="3146"/>
                  </a:lnTo>
                  <a:lnTo>
                    <a:pt x="3555" y="3139"/>
                  </a:lnTo>
                  <a:lnTo>
                    <a:pt x="3553" y="3136"/>
                  </a:lnTo>
                  <a:lnTo>
                    <a:pt x="3550" y="3134"/>
                  </a:lnTo>
                  <a:lnTo>
                    <a:pt x="3546" y="3136"/>
                  </a:lnTo>
                  <a:lnTo>
                    <a:pt x="3541" y="3139"/>
                  </a:lnTo>
                  <a:lnTo>
                    <a:pt x="3533" y="3139"/>
                  </a:lnTo>
                  <a:lnTo>
                    <a:pt x="3526" y="3141"/>
                  </a:lnTo>
                  <a:lnTo>
                    <a:pt x="3522" y="3142"/>
                  </a:lnTo>
                  <a:lnTo>
                    <a:pt x="3521" y="3144"/>
                  </a:lnTo>
                  <a:lnTo>
                    <a:pt x="3521" y="3147"/>
                  </a:lnTo>
                  <a:lnTo>
                    <a:pt x="3521" y="3153"/>
                  </a:lnTo>
                  <a:lnTo>
                    <a:pt x="3514" y="3153"/>
                  </a:lnTo>
                  <a:lnTo>
                    <a:pt x="3509" y="3154"/>
                  </a:lnTo>
                  <a:lnTo>
                    <a:pt x="3500" y="3159"/>
                  </a:lnTo>
                  <a:lnTo>
                    <a:pt x="3483" y="3159"/>
                  </a:lnTo>
                  <a:lnTo>
                    <a:pt x="3476" y="3158"/>
                  </a:lnTo>
                  <a:lnTo>
                    <a:pt x="3475" y="3156"/>
                  </a:lnTo>
                  <a:lnTo>
                    <a:pt x="3473" y="3153"/>
                  </a:lnTo>
                  <a:lnTo>
                    <a:pt x="3483" y="3153"/>
                  </a:lnTo>
                  <a:lnTo>
                    <a:pt x="3492" y="3151"/>
                  </a:lnTo>
                  <a:lnTo>
                    <a:pt x="3497" y="3146"/>
                  </a:lnTo>
                  <a:lnTo>
                    <a:pt x="3500" y="3139"/>
                  </a:lnTo>
                  <a:close/>
                  <a:moveTo>
                    <a:pt x="3050" y="3603"/>
                  </a:moveTo>
                  <a:lnTo>
                    <a:pt x="3050" y="3600"/>
                  </a:lnTo>
                  <a:lnTo>
                    <a:pt x="3052" y="3598"/>
                  </a:lnTo>
                  <a:lnTo>
                    <a:pt x="3055" y="3596"/>
                  </a:lnTo>
                  <a:lnTo>
                    <a:pt x="3057" y="3596"/>
                  </a:lnTo>
                  <a:lnTo>
                    <a:pt x="3057" y="3600"/>
                  </a:lnTo>
                  <a:lnTo>
                    <a:pt x="3055" y="3601"/>
                  </a:lnTo>
                  <a:lnTo>
                    <a:pt x="3052" y="3603"/>
                  </a:lnTo>
                  <a:lnTo>
                    <a:pt x="3050" y="3603"/>
                  </a:lnTo>
                  <a:close/>
                  <a:moveTo>
                    <a:pt x="3650" y="3555"/>
                  </a:moveTo>
                  <a:lnTo>
                    <a:pt x="3652" y="3550"/>
                  </a:lnTo>
                  <a:lnTo>
                    <a:pt x="3654" y="3548"/>
                  </a:lnTo>
                  <a:lnTo>
                    <a:pt x="3657" y="3548"/>
                  </a:lnTo>
                  <a:lnTo>
                    <a:pt x="3657" y="3541"/>
                  </a:lnTo>
                  <a:lnTo>
                    <a:pt x="3661" y="3535"/>
                  </a:lnTo>
                  <a:lnTo>
                    <a:pt x="3666" y="3531"/>
                  </a:lnTo>
                  <a:lnTo>
                    <a:pt x="3671" y="3528"/>
                  </a:lnTo>
                  <a:lnTo>
                    <a:pt x="3671" y="3521"/>
                  </a:lnTo>
                  <a:lnTo>
                    <a:pt x="3674" y="3514"/>
                  </a:lnTo>
                  <a:lnTo>
                    <a:pt x="3678" y="3509"/>
                  </a:lnTo>
                  <a:lnTo>
                    <a:pt x="3678" y="3500"/>
                  </a:lnTo>
                  <a:lnTo>
                    <a:pt x="3674" y="3499"/>
                  </a:lnTo>
                  <a:lnTo>
                    <a:pt x="3673" y="3495"/>
                  </a:lnTo>
                  <a:lnTo>
                    <a:pt x="3671" y="3487"/>
                  </a:lnTo>
                  <a:lnTo>
                    <a:pt x="3667" y="3487"/>
                  </a:lnTo>
                  <a:lnTo>
                    <a:pt x="3666" y="3485"/>
                  </a:lnTo>
                  <a:lnTo>
                    <a:pt x="3664" y="3480"/>
                  </a:lnTo>
                  <a:lnTo>
                    <a:pt x="3659" y="3478"/>
                  </a:lnTo>
                  <a:lnTo>
                    <a:pt x="3657" y="3477"/>
                  </a:lnTo>
                  <a:lnTo>
                    <a:pt x="3657" y="3473"/>
                  </a:lnTo>
                  <a:lnTo>
                    <a:pt x="3652" y="3471"/>
                  </a:lnTo>
                  <a:lnTo>
                    <a:pt x="3650" y="3470"/>
                  </a:lnTo>
                  <a:lnTo>
                    <a:pt x="3650" y="3466"/>
                  </a:lnTo>
                  <a:lnTo>
                    <a:pt x="3652" y="3454"/>
                  </a:lnTo>
                  <a:lnTo>
                    <a:pt x="3650" y="3451"/>
                  </a:lnTo>
                  <a:lnTo>
                    <a:pt x="3649" y="3448"/>
                  </a:lnTo>
                  <a:lnTo>
                    <a:pt x="3645" y="3446"/>
                  </a:lnTo>
                  <a:lnTo>
                    <a:pt x="3642" y="3444"/>
                  </a:lnTo>
                  <a:lnTo>
                    <a:pt x="3630" y="3446"/>
                  </a:lnTo>
                  <a:lnTo>
                    <a:pt x="3626" y="3451"/>
                  </a:lnTo>
                  <a:lnTo>
                    <a:pt x="3625" y="3456"/>
                  </a:lnTo>
                  <a:lnTo>
                    <a:pt x="3626" y="3461"/>
                  </a:lnTo>
                  <a:lnTo>
                    <a:pt x="3628" y="3466"/>
                  </a:lnTo>
                  <a:lnTo>
                    <a:pt x="3633" y="3480"/>
                  </a:lnTo>
                  <a:lnTo>
                    <a:pt x="3635" y="3487"/>
                  </a:lnTo>
                  <a:lnTo>
                    <a:pt x="3637" y="3494"/>
                  </a:lnTo>
                  <a:lnTo>
                    <a:pt x="3635" y="3499"/>
                  </a:lnTo>
                  <a:lnTo>
                    <a:pt x="3633" y="3500"/>
                  </a:lnTo>
                  <a:lnTo>
                    <a:pt x="3628" y="3506"/>
                  </a:lnTo>
                  <a:lnTo>
                    <a:pt x="3625" y="3507"/>
                  </a:lnTo>
                  <a:lnTo>
                    <a:pt x="3623" y="3511"/>
                  </a:lnTo>
                  <a:lnTo>
                    <a:pt x="3621" y="3516"/>
                  </a:lnTo>
                  <a:lnTo>
                    <a:pt x="3623" y="3521"/>
                  </a:lnTo>
                  <a:lnTo>
                    <a:pt x="3623" y="3548"/>
                  </a:lnTo>
                  <a:lnTo>
                    <a:pt x="3628" y="3547"/>
                  </a:lnTo>
                  <a:lnTo>
                    <a:pt x="3633" y="3548"/>
                  </a:lnTo>
                  <a:lnTo>
                    <a:pt x="3637" y="3552"/>
                  </a:lnTo>
                  <a:lnTo>
                    <a:pt x="3640" y="3555"/>
                  </a:lnTo>
                  <a:lnTo>
                    <a:pt x="3644" y="3560"/>
                  </a:lnTo>
                  <a:lnTo>
                    <a:pt x="3645" y="3562"/>
                  </a:lnTo>
                  <a:lnTo>
                    <a:pt x="3649" y="3560"/>
                  </a:lnTo>
                  <a:lnTo>
                    <a:pt x="3650" y="3555"/>
                  </a:lnTo>
                  <a:close/>
                  <a:moveTo>
                    <a:pt x="3202" y="3028"/>
                  </a:moveTo>
                  <a:lnTo>
                    <a:pt x="3195" y="3030"/>
                  </a:lnTo>
                  <a:lnTo>
                    <a:pt x="3191" y="3031"/>
                  </a:lnTo>
                  <a:lnTo>
                    <a:pt x="3190" y="3035"/>
                  </a:lnTo>
                  <a:lnTo>
                    <a:pt x="3188" y="3038"/>
                  </a:lnTo>
                  <a:lnTo>
                    <a:pt x="3186" y="3047"/>
                  </a:lnTo>
                  <a:lnTo>
                    <a:pt x="3185" y="3050"/>
                  </a:lnTo>
                  <a:lnTo>
                    <a:pt x="3181" y="3055"/>
                  </a:lnTo>
                  <a:lnTo>
                    <a:pt x="3178" y="3057"/>
                  </a:lnTo>
                  <a:lnTo>
                    <a:pt x="3171" y="3062"/>
                  </a:lnTo>
                  <a:lnTo>
                    <a:pt x="3168" y="3069"/>
                  </a:lnTo>
                  <a:lnTo>
                    <a:pt x="3162" y="3076"/>
                  </a:lnTo>
                  <a:lnTo>
                    <a:pt x="3157" y="3079"/>
                  </a:lnTo>
                  <a:lnTo>
                    <a:pt x="3154" y="3081"/>
                  </a:lnTo>
                  <a:lnTo>
                    <a:pt x="3151" y="3081"/>
                  </a:lnTo>
                  <a:lnTo>
                    <a:pt x="3145" y="3084"/>
                  </a:lnTo>
                  <a:lnTo>
                    <a:pt x="3145" y="3088"/>
                  </a:lnTo>
                  <a:lnTo>
                    <a:pt x="3145" y="3091"/>
                  </a:lnTo>
                  <a:lnTo>
                    <a:pt x="3147" y="3095"/>
                  </a:lnTo>
                  <a:lnTo>
                    <a:pt x="3149" y="3096"/>
                  </a:lnTo>
                  <a:lnTo>
                    <a:pt x="3156" y="3098"/>
                  </a:lnTo>
                  <a:lnTo>
                    <a:pt x="3162" y="3100"/>
                  </a:lnTo>
                  <a:lnTo>
                    <a:pt x="3164" y="3101"/>
                  </a:lnTo>
                  <a:lnTo>
                    <a:pt x="3166" y="3105"/>
                  </a:lnTo>
                  <a:lnTo>
                    <a:pt x="3171" y="3105"/>
                  </a:lnTo>
                  <a:lnTo>
                    <a:pt x="3174" y="3105"/>
                  </a:lnTo>
                  <a:lnTo>
                    <a:pt x="3176" y="3107"/>
                  </a:lnTo>
                  <a:lnTo>
                    <a:pt x="3178" y="3110"/>
                  </a:lnTo>
                  <a:lnTo>
                    <a:pt x="3180" y="3117"/>
                  </a:lnTo>
                  <a:lnTo>
                    <a:pt x="3180" y="3125"/>
                  </a:lnTo>
                  <a:lnTo>
                    <a:pt x="3188" y="3120"/>
                  </a:lnTo>
                  <a:lnTo>
                    <a:pt x="3198" y="3117"/>
                  </a:lnTo>
                  <a:lnTo>
                    <a:pt x="3202" y="3113"/>
                  </a:lnTo>
                  <a:lnTo>
                    <a:pt x="3205" y="3110"/>
                  </a:lnTo>
                  <a:lnTo>
                    <a:pt x="3207" y="3105"/>
                  </a:lnTo>
                  <a:lnTo>
                    <a:pt x="3207" y="3098"/>
                  </a:lnTo>
                  <a:lnTo>
                    <a:pt x="3212" y="3096"/>
                  </a:lnTo>
                  <a:lnTo>
                    <a:pt x="3215" y="3095"/>
                  </a:lnTo>
                  <a:lnTo>
                    <a:pt x="3220" y="3088"/>
                  </a:lnTo>
                  <a:lnTo>
                    <a:pt x="3226" y="3081"/>
                  </a:lnTo>
                  <a:lnTo>
                    <a:pt x="3229" y="3079"/>
                  </a:lnTo>
                  <a:lnTo>
                    <a:pt x="3234" y="3078"/>
                  </a:lnTo>
                  <a:lnTo>
                    <a:pt x="3236" y="3071"/>
                  </a:lnTo>
                  <a:lnTo>
                    <a:pt x="3234" y="3066"/>
                  </a:lnTo>
                  <a:lnTo>
                    <a:pt x="3229" y="3054"/>
                  </a:lnTo>
                  <a:lnTo>
                    <a:pt x="3227" y="3048"/>
                  </a:lnTo>
                  <a:lnTo>
                    <a:pt x="3226" y="3043"/>
                  </a:lnTo>
                  <a:lnTo>
                    <a:pt x="3229" y="3040"/>
                  </a:lnTo>
                  <a:lnTo>
                    <a:pt x="3234" y="3037"/>
                  </a:lnTo>
                  <a:lnTo>
                    <a:pt x="3237" y="3037"/>
                  </a:lnTo>
                  <a:lnTo>
                    <a:pt x="3239" y="3035"/>
                  </a:lnTo>
                  <a:lnTo>
                    <a:pt x="3241" y="3030"/>
                  </a:lnTo>
                  <a:lnTo>
                    <a:pt x="3244" y="3028"/>
                  </a:lnTo>
                  <a:lnTo>
                    <a:pt x="3246" y="3025"/>
                  </a:lnTo>
                  <a:lnTo>
                    <a:pt x="3248" y="3016"/>
                  </a:lnTo>
                  <a:lnTo>
                    <a:pt x="3246" y="3011"/>
                  </a:lnTo>
                  <a:lnTo>
                    <a:pt x="3243" y="3009"/>
                  </a:lnTo>
                  <a:lnTo>
                    <a:pt x="3237" y="3007"/>
                  </a:lnTo>
                  <a:lnTo>
                    <a:pt x="3232" y="3009"/>
                  </a:lnTo>
                  <a:lnTo>
                    <a:pt x="3227" y="3011"/>
                  </a:lnTo>
                  <a:lnTo>
                    <a:pt x="3224" y="3014"/>
                  </a:lnTo>
                  <a:lnTo>
                    <a:pt x="3220" y="3019"/>
                  </a:lnTo>
                  <a:lnTo>
                    <a:pt x="3220" y="3023"/>
                  </a:lnTo>
                  <a:lnTo>
                    <a:pt x="3212" y="3025"/>
                  </a:lnTo>
                  <a:lnTo>
                    <a:pt x="3203" y="3026"/>
                  </a:lnTo>
                  <a:lnTo>
                    <a:pt x="3202" y="3028"/>
                  </a:lnTo>
                  <a:close/>
                  <a:moveTo>
                    <a:pt x="3282" y="3064"/>
                  </a:moveTo>
                  <a:lnTo>
                    <a:pt x="3284" y="3067"/>
                  </a:lnTo>
                  <a:lnTo>
                    <a:pt x="3287" y="3069"/>
                  </a:lnTo>
                  <a:lnTo>
                    <a:pt x="3290" y="3071"/>
                  </a:lnTo>
                  <a:lnTo>
                    <a:pt x="3295" y="3071"/>
                  </a:lnTo>
                  <a:lnTo>
                    <a:pt x="3297" y="3066"/>
                  </a:lnTo>
                  <a:lnTo>
                    <a:pt x="3299" y="3062"/>
                  </a:lnTo>
                  <a:lnTo>
                    <a:pt x="3302" y="3057"/>
                  </a:lnTo>
                  <a:lnTo>
                    <a:pt x="3302" y="3050"/>
                  </a:lnTo>
                  <a:lnTo>
                    <a:pt x="3295" y="3052"/>
                  </a:lnTo>
                  <a:lnTo>
                    <a:pt x="3290" y="3052"/>
                  </a:lnTo>
                  <a:lnTo>
                    <a:pt x="3284" y="3048"/>
                  </a:lnTo>
                  <a:lnTo>
                    <a:pt x="3278" y="3043"/>
                  </a:lnTo>
                  <a:lnTo>
                    <a:pt x="3273" y="3043"/>
                  </a:lnTo>
                  <a:lnTo>
                    <a:pt x="3268" y="3043"/>
                  </a:lnTo>
                  <a:lnTo>
                    <a:pt x="3266" y="3047"/>
                  </a:lnTo>
                  <a:lnTo>
                    <a:pt x="3263" y="3048"/>
                  </a:lnTo>
                  <a:lnTo>
                    <a:pt x="3260" y="3050"/>
                  </a:lnTo>
                  <a:lnTo>
                    <a:pt x="3255" y="3050"/>
                  </a:lnTo>
                  <a:lnTo>
                    <a:pt x="3253" y="3057"/>
                  </a:lnTo>
                  <a:lnTo>
                    <a:pt x="3255" y="3060"/>
                  </a:lnTo>
                  <a:lnTo>
                    <a:pt x="3256" y="3064"/>
                  </a:lnTo>
                  <a:lnTo>
                    <a:pt x="3261" y="3064"/>
                  </a:lnTo>
                  <a:lnTo>
                    <a:pt x="3272" y="3064"/>
                  </a:lnTo>
                  <a:lnTo>
                    <a:pt x="3282" y="3064"/>
                  </a:lnTo>
                  <a:close/>
                  <a:moveTo>
                    <a:pt x="3951" y="3548"/>
                  </a:moveTo>
                  <a:lnTo>
                    <a:pt x="3944" y="3548"/>
                  </a:lnTo>
                  <a:lnTo>
                    <a:pt x="3942" y="3553"/>
                  </a:lnTo>
                  <a:lnTo>
                    <a:pt x="3944" y="3557"/>
                  </a:lnTo>
                  <a:lnTo>
                    <a:pt x="3946" y="3559"/>
                  </a:lnTo>
                  <a:lnTo>
                    <a:pt x="3949" y="3560"/>
                  </a:lnTo>
                  <a:lnTo>
                    <a:pt x="3958" y="3560"/>
                  </a:lnTo>
                  <a:lnTo>
                    <a:pt x="3961" y="3560"/>
                  </a:lnTo>
                  <a:lnTo>
                    <a:pt x="3964" y="3562"/>
                  </a:lnTo>
                  <a:lnTo>
                    <a:pt x="3964" y="3569"/>
                  </a:lnTo>
                  <a:lnTo>
                    <a:pt x="3971" y="3569"/>
                  </a:lnTo>
                  <a:lnTo>
                    <a:pt x="3975" y="3565"/>
                  </a:lnTo>
                  <a:lnTo>
                    <a:pt x="3980" y="3564"/>
                  </a:lnTo>
                  <a:lnTo>
                    <a:pt x="3985" y="3562"/>
                  </a:lnTo>
                  <a:lnTo>
                    <a:pt x="3985" y="3565"/>
                  </a:lnTo>
                  <a:lnTo>
                    <a:pt x="3987" y="3567"/>
                  </a:lnTo>
                  <a:lnTo>
                    <a:pt x="3992" y="3569"/>
                  </a:lnTo>
                  <a:lnTo>
                    <a:pt x="4005" y="3569"/>
                  </a:lnTo>
                  <a:lnTo>
                    <a:pt x="4007" y="3562"/>
                  </a:lnTo>
                  <a:lnTo>
                    <a:pt x="4007" y="3555"/>
                  </a:lnTo>
                  <a:lnTo>
                    <a:pt x="4004" y="3547"/>
                  </a:lnTo>
                  <a:lnTo>
                    <a:pt x="4000" y="3538"/>
                  </a:lnTo>
                  <a:lnTo>
                    <a:pt x="3998" y="3533"/>
                  </a:lnTo>
                  <a:lnTo>
                    <a:pt x="3998" y="3528"/>
                  </a:lnTo>
                  <a:lnTo>
                    <a:pt x="3998" y="3521"/>
                  </a:lnTo>
                  <a:lnTo>
                    <a:pt x="3998" y="3514"/>
                  </a:lnTo>
                  <a:lnTo>
                    <a:pt x="3998" y="3507"/>
                  </a:lnTo>
                  <a:lnTo>
                    <a:pt x="3998" y="3500"/>
                  </a:lnTo>
                  <a:lnTo>
                    <a:pt x="3995" y="3500"/>
                  </a:lnTo>
                  <a:lnTo>
                    <a:pt x="3992" y="3500"/>
                  </a:lnTo>
                  <a:lnTo>
                    <a:pt x="3990" y="3497"/>
                  </a:lnTo>
                  <a:lnTo>
                    <a:pt x="3990" y="3492"/>
                  </a:lnTo>
                  <a:lnTo>
                    <a:pt x="3988" y="3487"/>
                  </a:lnTo>
                  <a:lnTo>
                    <a:pt x="3985" y="3487"/>
                  </a:lnTo>
                  <a:lnTo>
                    <a:pt x="3981" y="3490"/>
                  </a:lnTo>
                  <a:lnTo>
                    <a:pt x="3980" y="3495"/>
                  </a:lnTo>
                  <a:lnTo>
                    <a:pt x="3978" y="3507"/>
                  </a:lnTo>
                  <a:lnTo>
                    <a:pt x="3978" y="3535"/>
                  </a:lnTo>
                  <a:lnTo>
                    <a:pt x="3973" y="3536"/>
                  </a:lnTo>
                  <a:lnTo>
                    <a:pt x="3971" y="3538"/>
                  </a:lnTo>
                  <a:lnTo>
                    <a:pt x="3966" y="3543"/>
                  </a:lnTo>
                  <a:lnTo>
                    <a:pt x="3964" y="3547"/>
                  </a:lnTo>
                  <a:lnTo>
                    <a:pt x="3961" y="3548"/>
                  </a:lnTo>
                  <a:lnTo>
                    <a:pt x="3956" y="3550"/>
                  </a:lnTo>
                  <a:lnTo>
                    <a:pt x="3951" y="3548"/>
                  </a:lnTo>
                  <a:close/>
                  <a:moveTo>
                    <a:pt x="3746" y="2914"/>
                  </a:moveTo>
                  <a:lnTo>
                    <a:pt x="3753" y="2912"/>
                  </a:lnTo>
                  <a:lnTo>
                    <a:pt x="3756" y="2912"/>
                  </a:lnTo>
                  <a:lnTo>
                    <a:pt x="3765" y="2915"/>
                  </a:lnTo>
                  <a:lnTo>
                    <a:pt x="3770" y="2920"/>
                  </a:lnTo>
                  <a:lnTo>
                    <a:pt x="3775" y="2920"/>
                  </a:lnTo>
                  <a:lnTo>
                    <a:pt x="3780" y="2920"/>
                  </a:lnTo>
                  <a:lnTo>
                    <a:pt x="3782" y="2917"/>
                  </a:lnTo>
                  <a:lnTo>
                    <a:pt x="3783" y="2912"/>
                  </a:lnTo>
                  <a:lnTo>
                    <a:pt x="3790" y="2907"/>
                  </a:lnTo>
                  <a:lnTo>
                    <a:pt x="3792" y="2903"/>
                  </a:lnTo>
                  <a:lnTo>
                    <a:pt x="3794" y="2898"/>
                  </a:lnTo>
                  <a:lnTo>
                    <a:pt x="3795" y="2893"/>
                  </a:lnTo>
                  <a:lnTo>
                    <a:pt x="3794" y="2886"/>
                  </a:lnTo>
                  <a:lnTo>
                    <a:pt x="3800" y="2886"/>
                  </a:lnTo>
                  <a:lnTo>
                    <a:pt x="3804" y="2885"/>
                  </a:lnTo>
                  <a:lnTo>
                    <a:pt x="3809" y="2881"/>
                  </a:lnTo>
                  <a:lnTo>
                    <a:pt x="3814" y="2880"/>
                  </a:lnTo>
                  <a:lnTo>
                    <a:pt x="3817" y="2878"/>
                  </a:lnTo>
                  <a:lnTo>
                    <a:pt x="3819" y="2874"/>
                  </a:lnTo>
                  <a:lnTo>
                    <a:pt x="3821" y="2866"/>
                  </a:lnTo>
                  <a:lnTo>
                    <a:pt x="3804" y="2866"/>
                  </a:lnTo>
                  <a:lnTo>
                    <a:pt x="3794" y="2862"/>
                  </a:lnTo>
                  <a:lnTo>
                    <a:pt x="3785" y="2862"/>
                  </a:lnTo>
                  <a:lnTo>
                    <a:pt x="3780" y="2864"/>
                  </a:lnTo>
                  <a:lnTo>
                    <a:pt x="3773" y="2866"/>
                  </a:lnTo>
                  <a:lnTo>
                    <a:pt x="3771" y="2871"/>
                  </a:lnTo>
                  <a:lnTo>
                    <a:pt x="3770" y="2873"/>
                  </a:lnTo>
                  <a:lnTo>
                    <a:pt x="3766" y="2873"/>
                  </a:lnTo>
                  <a:lnTo>
                    <a:pt x="3754" y="2874"/>
                  </a:lnTo>
                  <a:lnTo>
                    <a:pt x="3751" y="2878"/>
                  </a:lnTo>
                  <a:lnTo>
                    <a:pt x="3746" y="2880"/>
                  </a:lnTo>
                  <a:lnTo>
                    <a:pt x="3744" y="2885"/>
                  </a:lnTo>
                  <a:lnTo>
                    <a:pt x="3741" y="2888"/>
                  </a:lnTo>
                  <a:lnTo>
                    <a:pt x="3739" y="2900"/>
                  </a:lnTo>
                  <a:lnTo>
                    <a:pt x="3742" y="2902"/>
                  </a:lnTo>
                  <a:lnTo>
                    <a:pt x="3744" y="2905"/>
                  </a:lnTo>
                  <a:lnTo>
                    <a:pt x="3746" y="2914"/>
                  </a:lnTo>
                  <a:close/>
                  <a:moveTo>
                    <a:pt x="3773" y="3480"/>
                  </a:moveTo>
                  <a:lnTo>
                    <a:pt x="3771" y="3487"/>
                  </a:lnTo>
                  <a:lnTo>
                    <a:pt x="3773" y="3490"/>
                  </a:lnTo>
                  <a:lnTo>
                    <a:pt x="3775" y="3494"/>
                  </a:lnTo>
                  <a:lnTo>
                    <a:pt x="3778" y="3495"/>
                  </a:lnTo>
                  <a:lnTo>
                    <a:pt x="3783" y="3500"/>
                  </a:lnTo>
                  <a:lnTo>
                    <a:pt x="3785" y="3504"/>
                  </a:lnTo>
                  <a:lnTo>
                    <a:pt x="3787" y="3507"/>
                  </a:lnTo>
                  <a:lnTo>
                    <a:pt x="3795" y="3511"/>
                  </a:lnTo>
                  <a:lnTo>
                    <a:pt x="3804" y="3514"/>
                  </a:lnTo>
                  <a:lnTo>
                    <a:pt x="3812" y="3517"/>
                  </a:lnTo>
                  <a:lnTo>
                    <a:pt x="3821" y="3521"/>
                  </a:lnTo>
                  <a:lnTo>
                    <a:pt x="3821" y="3516"/>
                  </a:lnTo>
                  <a:lnTo>
                    <a:pt x="3821" y="3511"/>
                  </a:lnTo>
                  <a:lnTo>
                    <a:pt x="3819" y="3507"/>
                  </a:lnTo>
                  <a:lnTo>
                    <a:pt x="3816" y="3506"/>
                  </a:lnTo>
                  <a:lnTo>
                    <a:pt x="3811" y="3500"/>
                  </a:lnTo>
                  <a:lnTo>
                    <a:pt x="3807" y="3499"/>
                  </a:lnTo>
                  <a:lnTo>
                    <a:pt x="3807" y="3494"/>
                  </a:lnTo>
                  <a:lnTo>
                    <a:pt x="3800" y="3494"/>
                  </a:lnTo>
                  <a:lnTo>
                    <a:pt x="3795" y="3494"/>
                  </a:lnTo>
                  <a:lnTo>
                    <a:pt x="3792" y="3490"/>
                  </a:lnTo>
                  <a:lnTo>
                    <a:pt x="3790" y="3487"/>
                  </a:lnTo>
                  <a:lnTo>
                    <a:pt x="3787" y="3483"/>
                  </a:lnTo>
                  <a:lnTo>
                    <a:pt x="3785" y="3480"/>
                  </a:lnTo>
                  <a:lnTo>
                    <a:pt x="3780" y="3480"/>
                  </a:lnTo>
                  <a:lnTo>
                    <a:pt x="3773" y="3480"/>
                  </a:lnTo>
                  <a:close/>
                  <a:moveTo>
                    <a:pt x="3616" y="3459"/>
                  </a:moveTo>
                  <a:lnTo>
                    <a:pt x="3611" y="3461"/>
                  </a:lnTo>
                  <a:lnTo>
                    <a:pt x="3609" y="3463"/>
                  </a:lnTo>
                  <a:lnTo>
                    <a:pt x="3609" y="3466"/>
                  </a:lnTo>
                  <a:lnTo>
                    <a:pt x="3603" y="3468"/>
                  </a:lnTo>
                  <a:lnTo>
                    <a:pt x="3603" y="3470"/>
                  </a:lnTo>
                  <a:lnTo>
                    <a:pt x="3604" y="3471"/>
                  </a:lnTo>
                  <a:lnTo>
                    <a:pt x="3608" y="3473"/>
                  </a:lnTo>
                  <a:lnTo>
                    <a:pt x="3613" y="3473"/>
                  </a:lnTo>
                  <a:lnTo>
                    <a:pt x="3616" y="3471"/>
                  </a:lnTo>
                  <a:lnTo>
                    <a:pt x="3618" y="3466"/>
                  </a:lnTo>
                  <a:lnTo>
                    <a:pt x="3616" y="3459"/>
                  </a:lnTo>
                  <a:close/>
                  <a:moveTo>
                    <a:pt x="3132" y="3678"/>
                  </a:moveTo>
                  <a:lnTo>
                    <a:pt x="3132" y="3673"/>
                  </a:lnTo>
                  <a:lnTo>
                    <a:pt x="3130" y="3668"/>
                  </a:lnTo>
                  <a:lnTo>
                    <a:pt x="3128" y="3663"/>
                  </a:lnTo>
                  <a:lnTo>
                    <a:pt x="3125" y="3661"/>
                  </a:lnTo>
                  <a:lnTo>
                    <a:pt x="3118" y="3656"/>
                  </a:lnTo>
                  <a:lnTo>
                    <a:pt x="3111" y="3651"/>
                  </a:lnTo>
                  <a:lnTo>
                    <a:pt x="3111" y="3656"/>
                  </a:lnTo>
                  <a:lnTo>
                    <a:pt x="3113" y="3661"/>
                  </a:lnTo>
                  <a:lnTo>
                    <a:pt x="3115" y="3666"/>
                  </a:lnTo>
                  <a:lnTo>
                    <a:pt x="3116" y="3668"/>
                  </a:lnTo>
                  <a:lnTo>
                    <a:pt x="3123" y="3673"/>
                  </a:lnTo>
                  <a:lnTo>
                    <a:pt x="3132" y="3678"/>
                  </a:lnTo>
                  <a:close/>
                  <a:moveTo>
                    <a:pt x="3132" y="3780"/>
                  </a:moveTo>
                  <a:lnTo>
                    <a:pt x="3127" y="3779"/>
                  </a:lnTo>
                  <a:lnTo>
                    <a:pt x="3125" y="3777"/>
                  </a:lnTo>
                  <a:lnTo>
                    <a:pt x="3125" y="3773"/>
                  </a:lnTo>
                  <a:lnTo>
                    <a:pt x="3098" y="3773"/>
                  </a:lnTo>
                  <a:lnTo>
                    <a:pt x="3098" y="3780"/>
                  </a:lnTo>
                  <a:lnTo>
                    <a:pt x="3094" y="3784"/>
                  </a:lnTo>
                  <a:lnTo>
                    <a:pt x="3089" y="3787"/>
                  </a:lnTo>
                  <a:lnTo>
                    <a:pt x="3084" y="3787"/>
                  </a:lnTo>
                  <a:lnTo>
                    <a:pt x="3087" y="3802"/>
                  </a:lnTo>
                  <a:lnTo>
                    <a:pt x="3091" y="3818"/>
                  </a:lnTo>
                  <a:lnTo>
                    <a:pt x="3094" y="3833"/>
                  </a:lnTo>
                  <a:lnTo>
                    <a:pt x="3098" y="3848"/>
                  </a:lnTo>
                  <a:lnTo>
                    <a:pt x="3106" y="3848"/>
                  </a:lnTo>
                  <a:lnTo>
                    <a:pt x="3111" y="3845"/>
                  </a:lnTo>
                  <a:lnTo>
                    <a:pt x="3113" y="3840"/>
                  </a:lnTo>
                  <a:lnTo>
                    <a:pt x="3116" y="3833"/>
                  </a:lnTo>
                  <a:lnTo>
                    <a:pt x="3118" y="3826"/>
                  </a:lnTo>
                  <a:lnTo>
                    <a:pt x="3122" y="3821"/>
                  </a:lnTo>
                  <a:lnTo>
                    <a:pt x="3125" y="3816"/>
                  </a:lnTo>
                  <a:lnTo>
                    <a:pt x="3132" y="3814"/>
                  </a:lnTo>
                  <a:lnTo>
                    <a:pt x="3130" y="3808"/>
                  </a:lnTo>
                  <a:lnTo>
                    <a:pt x="3130" y="3802"/>
                  </a:lnTo>
                  <a:lnTo>
                    <a:pt x="3135" y="3794"/>
                  </a:lnTo>
                  <a:lnTo>
                    <a:pt x="3139" y="3789"/>
                  </a:lnTo>
                  <a:lnTo>
                    <a:pt x="3139" y="3785"/>
                  </a:lnTo>
                  <a:lnTo>
                    <a:pt x="3137" y="3782"/>
                  </a:lnTo>
                  <a:lnTo>
                    <a:pt x="3132" y="3780"/>
                  </a:lnTo>
                  <a:close/>
                  <a:moveTo>
                    <a:pt x="3118" y="3746"/>
                  </a:moveTo>
                  <a:lnTo>
                    <a:pt x="3125" y="3746"/>
                  </a:lnTo>
                  <a:lnTo>
                    <a:pt x="3130" y="3744"/>
                  </a:lnTo>
                  <a:lnTo>
                    <a:pt x="3132" y="3743"/>
                  </a:lnTo>
                  <a:lnTo>
                    <a:pt x="3130" y="3741"/>
                  </a:lnTo>
                  <a:lnTo>
                    <a:pt x="3127" y="3739"/>
                  </a:lnTo>
                  <a:lnTo>
                    <a:pt x="3116" y="3736"/>
                  </a:lnTo>
                  <a:lnTo>
                    <a:pt x="3111" y="3733"/>
                  </a:lnTo>
                  <a:lnTo>
                    <a:pt x="3111" y="3738"/>
                  </a:lnTo>
                  <a:lnTo>
                    <a:pt x="3113" y="3741"/>
                  </a:lnTo>
                  <a:lnTo>
                    <a:pt x="3115" y="3744"/>
                  </a:lnTo>
                  <a:lnTo>
                    <a:pt x="3118" y="3746"/>
                  </a:lnTo>
                  <a:close/>
                  <a:moveTo>
                    <a:pt x="3111" y="3712"/>
                  </a:moveTo>
                  <a:lnTo>
                    <a:pt x="3111" y="3671"/>
                  </a:lnTo>
                  <a:lnTo>
                    <a:pt x="3106" y="3669"/>
                  </a:lnTo>
                  <a:lnTo>
                    <a:pt x="3103" y="3666"/>
                  </a:lnTo>
                  <a:lnTo>
                    <a:pt x="3096" y="3659"/>
                  </a:lnTo>
                  <a:lnTo>
                    <a:pt x="3093" y="3656"/>
                  </a:lnTo>
                  <a:lnTo>
                    <a:pt x="3089" y="3652"/>
                  </a:lnTo>
                  <a:lnTo>
                    <a:pt x="3084" y="3651"/>
                  </a:lnTo>
                  <a:lnTo>
                    <a:pt x="3077" y="3651"/>
                  </a:lnTo>
                  <a:lnTo>
                    <a:pt x="3077" y="3656"/>
                  </a:lnTo>
                  <a:lnTo>
                    <a:pt x="3077" y="3663"/>
                  </a:lnTo>
                  <a:lnTo>
                    <a:pt x="3076" y="3675"/>
                  </a:lnTo>
                  <a:lnTo>
                    <a:pt x="3076" y="3681"/>
                  </a:lnTo>
                  <a:lnTo>
                    <a:pt x="3077" y="3687"/>
                  </a:lnTo>
                  <a:lnTo>
                    <a:pt x="3079" y="3690"/>
                  </a:lnTo>
                  <a:lnTo>
                    <a:pt x="3084" y="3692"/>
                  </a:lnTo>
                  <a:lnTo>
                    <a:pt x="3084" y="3698"/>
                  </a:lnTo>
                  <a:lnTo>
                    <a:pt x="3086" y="3702"/>
                  </a:lnTo>
                  <a:lnTo>
                    <a:pt x="3087" y="3705"/>
                  </a:lnTo>
                  <a:lnTo>
                    <a:pt x="3093" y="3707"/>
                  </a:lnTo>
                  <a:lnTo>
                    <a:pt x="3101" y="3710"/>
                  </a:lnTo>
                  <a:lnTo>
                    <a:pt x="3111" y="3712"/>
                  </a:lnTo>
                  <a:close/>
                  <a:moveTo>
                    <a:pt x="3869" y="3917"/>
                  </a:moveTo>
                  <a:lnTo>
                    <a:pt x="3872" y="3910"/>
                  </a:lnTo>
                  <a:lnTo>
                    <a:pt x="3876" y="3900"/>
                  </a:lnTo>
                  <a:lnTo>
                    <a:pt x="3877" y="3893"/>
                  </a:lnTo>
                  <a:lnTo>
                    <a:pt x="3876" y="3888"/>
                  </a:lnTo>
                  <a:lnTo>
                    <a:pt x="3874" y="3884"/>
                  </a:lnTo>
                  <a:lnTo>
                    <a:pt x="3869" y="3883"/>
                  </a:lnTo>
                  <a:lnTo>
                    <a:pt x="3869" y="3888"/>
                  </a:lnTo>
                  <a:lnTo>
                    <a:pt x="3867" y="3893"/>
                  </a:lnTo>
                  <a:lnTo>
                    <a:pt x="3862" y="3901"/>
                  </a:lnTo>
                  <a:lnTo>
                    <a:pt x="3860" y="3906"/>
                  </a:lnTo>
                  <a:lnTo>
                    <a:pt x="3860" y="3910"/>
                  </a:lnTo>
                  <a:lnTo>
                    <a:pt x="3864" y="3913"/>
                  </a:lnTo>
                  <a:lnTo>
                    <a:pt x="3869" y="3917"/>
                  </a:lnTo>
                  <a:close/>
                  <a:moveTo>
                    <a:pt x="3910" y="3958"/>
                  </a:moveTo>
                  <a:lnTo>
                    <a:pt x="3908" y="3946"/>
                  </a:lnTo>
                  <a:lnTo>
                    <a:pt x="3905" y="3942"/>
                  </a:lnTo>
                  <a:lnTo>
                    <a:pt x="3903" y="3937"/>
                  </a:lnTo>
                  <a:lnTo>
                    <a:pt x="3898" y="3935"/>
                  </a:lnTo>
                  <a:lnTo>
                    <a:pt x="3894" y="3932"/>
                  </a:lnTo>
                  <a:lnTo>
                    <a:pt x="3882" y="3930"/>
                  </a:lnTo>
                  <a:lnTo>
                    <a:pt x="3882" y="3937"/>
                  </a:lnTo>
                  <a:lnTo>
                    <a:pt x="3882" y="3944"/>
                  </a:lnTo>
                  <a:lnTo>
                    <a:pt x="3881" y="3949"/>
                  </a:lnTo>
                  <a:lnTo>
                    <a:pt x="3877" y="3952"/>
                  </a:lnTo>
                  <a:lnTo>
                    <a:pt x="3870" y="3959"/>
                  </a:lnTo>
                  <a:lnTo>
                    <a:pt x="3862" y="3964"/>
                  </a:lnTo>
                  <a:lnTo>
                    <a:pt x="3857" y="3958"/>
                  </a:lnTo>
                  <a:lnTo>
                    <a:pt x="3853" y="3956"/>
                  </a:lnTo>
                  <a:lnTo>
                    <a:pt x="3848" y="3956"/>
                  </a:lnTo>
                  <a:lnTo>
                    <a:pt x="3843" y="3952"/>
                  </a:lnTo>
                  <a:lnTo>
                    <a:pt x="3836" y="3946"/>
                  </a:lnTo>
                  <a:lnTo>
                    <a:pt x="3829" y="3941"/>
                  </a:lnTo>
                  <a:lnTo>
                    <a:pt x="3826" y="3937"/>
                  </a:lnTo>
                  <a:lnTo>
                    <a:pt x="3821" y="3937"/>
                  </a:lnTo>
                  <a:lnTo>
                    <a:pt x="3819" y="3934"/>
                  </a:lnTo>
                  <a:lnTo>
                    <a:pt x="3817" y="3929"/>
                  </a:lnTo>
                  <a:lnTo>
                    <a:pt x="3812" y="3925"/>
                  </a:lnTo>
                  <a:lnTo>
                    <a:pt x="3809" y="3922"/>
                  </a:lnTo>
                  <a:lnTo>
                    <a:pt x="3807" y="3917"/>
                  </a:lnTo>
                  <a:lnTo>
                    <a:pt x="3800" y="3917"/>
                  </a:lnTo>
                  <a:lnTo>
                    <a:pt x="3794" y="3917"/>
                  </a:lnTo>
                  <a:lnTo>
                    <a:pt x="3783" y="3913"/>
                  </a:lnTo>
                  <a:lnTo>
                    <a:pt x="3773" y="3910"/>
                  </a:lnTo>
                  <a:lnTo>
                    <a:pt x="3768" y="3908"/>
                  </a:lnTo>
                  <a:lnTo>
                    <a:pt x="3759" y="3910"/>
                  </a:lnTo>
                  <a:lnTo>
                    <a:pt x="3756" y="3917"/>
                  </a:lnTo>
                  <a:lnTo>
                    <a:pt x="3751" y="3922"/>
                  </a:lnTo>
                  <a:lnTo>
                    <a:pt x="3746" y="3927"/>
                  </a:lnTo>
                  <a:lnTo>
                    <a:pt x="3739" y="3930"/>
                  </a:lnTo>
                  <a:lnTo>
                    <a:pt x="3737" y="3939"/>
                  </a:lnTo>
                  <a:lnTo>
                    <a:pt x="3739" y="3944"/>
                  </a:lnTo>
                  <a:lnTo>
                    <a:pt x="3741" y="3949"/>
                  </a:lnTo>
                  <a:lnTo>
                    <a:pt x="3744" y="3952"/>
                  </a:lnTo>
                  <a:lnTo>
                    <a:pt x="3748" y="3956"/>
                  </a:lnTo>
                  <a:lnTo>
                    <a:pt x="3751" y="3959"/>
                  </a:lnTo>
                  <a:lnTo>
                    <a:pt x="3753" y="3964"/>
                  </a:lnTo>
                  <a:lnTo>
                    <a:pt x="3753" y="3971"/>
                  </a:lnTo>
                  <a:lnTo>
                    <a:pt x="3748" y="3971"/>
                  </a:lnTo>
                  <a:lnTo>
                    <a:pt x="3742" y="3970"/>
                  </a:lnTo>
                  <a:lnTo>
                    <a:pt x="3730" y="3964"/>
                  </a:lnTo>
                  <a:lnTo>
                    <a:pt x="3724" y="3963"/>
                  </a:lnTo>
                  <a:lnTo>
                    <a:pt x="3719" y="3963"/>
                  </a:lnTo>
                  <a:lnTo>
                    <a:pt x="3715" y="3966"/>
                  </a:lnTo>
                  <a:lnTo>
                    <a:pt x="3712" y="3971"/>
                  </a:lnTo>
                  <a:lnTo>
                    <a:pt x="3717" y="3973"/>
                  </a:lnTo>
                  <a:lnTo>
                    <a:pt x="3720" y="3976"/>
                  </a:lnTo>
                  <a:lnTo>
                    <a:pt x="3722" y="3980"/>
                  </a:lnTo>
                  <a:lnTo>
                    <a:pt x="3724" y="3985"/>
                  </a:lnTo>
                  <a:lnTo>
                    <a:pt x="3725" y="3988"/>
                  </a:lnTo>
                  <a:lnTo>
                    <a:pt x="3727" y="3995"/>
                  </a:lnTo>
                  <a:lnTo>
                    <a:pt x="3730" y="4000"/>
                  </a:lnTo>
                  <a:lnTo>
                    <a:pt x="3736" y="4002"/>
                  </a:lnTo>
                  <a:lnTo>
                    <a:pt x="3741" y="4004"/>
                  </a:lnTo>
                  <a:lnTo>
                    <a:pt x="3751" y="4005"/>
                  </a:lnTo>
                  <a:lnTo>
                    <a:pt x="3754" y="4009"/>
                  </a:lnTo>
                  <a:lnTo>
                    <a:pt x="3758" y="4012"/>
                  </a:lnTo>
                  <a:lnTo>
                    <a:pt x="3759" y="4016"/>
                  </a:lnTo>
                  <a:lnTo>
                    <a:pt x="3768" y="4022"/>
                  </a:lnTo>
                  <a:lnTo>
                    <a:pt x="3777" y="4026"/>
                  </a:lnTo>
                  <a:lnTo>
                    <a:pt x="3780" y="4026"/>
                  </a:lnTo>
                  <a:lnTo>
                    <a:pt x="3787" y="4034"/>
                  </a:lnTo>
                  <a:lnTo>
                    <a:pt x="3795" y="4039"/>
                  </a:lnTo>
                  <a:lnTo>
                    <a:pt x="3802" y="4045"/>
                  </a:lnTo>
                  <a:lnTo>
                    <a:pt x="3807" y="4048"/>
                  </a:lnTo>
                  <a:lnTo>
                    <a:pt x="3809" y="4051"/>
                  </a:lnTo>
                  <a:lnTo>
                    <a:pt x="3812" y="4053"/>
                  </a:lnTo>
                  <a:lnTo>
                    <a:pt x="3816" y="4053"/>
                  </a:lnTo>
                  <a:lnTo>
                    <a:pt x="3821" y="4053"/>
                  </a:lnTo>
                  <a:lnTo>
                    <a:pt x="3821" y="4063"/>
                  </a:lnTo>
                  <a:lnTo>
                    <a:pt x="3823" y="4067"/>
                  </a:lnTo>
                  <a:lnTo>
                    <a:pt x="3824" y="4070"/>
                  </a:lnTo>
                  <a:lnTo>
                    <a:pt x="3828" y="4072"/>
                  </a:lnTo>
                  <a:lnTo>
                    <a:pt x="3831" y="4074"/>
                  </a:lnTo>
                  <a:lnTo>
                    <a:pt x="3841" y="4074"/>
                  </a:lnTo>
                  <a:lnTo>
                    <a:pt x="3845" y="4072"/>
                  </a:lnTo>
                  <a:lnTo>
                    <a:pt x="3846" y="4069"/>
                  </a:lnTo>
                  <a:lnTo>
                    <a:pt x="3848" y="4065"/>
                  </a:lnTo>
                  <a:lnTo>
                    <a:pt x="3848" y="4060"/>
                  </a:lnTo>
                  <a:lnTo>
                    <a:pt x="3855" y="4060"/>
                  </a:lnTo>
                  <a:lnTo>
                    <a:pt x="3860" y="4058"/>
                  </a:lnTo>
                  <a:lnTo>
                    <a:pt x="3869" y="4053"/>
                  </a:lnTo>
                  <a:lnTo>
                    <a:pt x="3886" y="4053"/>
                  </a:lnTo>
                  <a:lnTo>
                    <a:pt x="3903" y="4053"/>
                  </a:lnTo>
                  <a:lnTo>
                    <a:pt x="3918" y="4055"/>
                  </a:lnTo>
                  <a:lnTo>
                    <a:pt x="3925" y="4057"/>
                  </a:lnTo>
                  <a:lnTo>
                    <a:pt x="3930" y="4060"/>
                  </a:lnTo>
                  <a:lnTo>
                    <a:pt x="3930" y="3999"/>
                  </a:lnTo>
                  <a:lnTo>
                    <a:pt x="3927" y="3997"/>
                  </a:lnTo>
                  <a:lnTo>
                    <a:pt x="3925" y="3993"/>
                  </a:lnTo>
                  <a:lnTo>
                    <a:pt x="3927" y="3990"/>
                  </a:lnTo>
                  <a:lnTo>
                    <a:pt x="3930" y="3985"/>
                  </a:lnTo>
                  <a:lnTo>
                    <a:pt x="3925" y="3983"/>
                  </a:lnTo>
                  <a:lnTo>
                    <a:pt x="3923" y="3980"/>
                  </a:lnTo>
                  <a:lnTo>
                    <a:pt x="3920" y="3971"/>
                  </a:lnTo>
                  <a:lnTo>
                    <a:pt x="3917" y="3963"/>
                  </a:lnTo>
                  <a:lnTo>
                    <a:pt x="3913" y="3959"/>
                  </a:lnTo>
                  <a:lnTo>
                    <a:pt x="3910" y="3958"/>
                  </a:lnTo>
                  <a:close/>
                  <a:moveTo>
                    <a:pt x="3998" y="3944"/>
                  </a:moveTo>
                  <a:lnTo>
                    <a:pt x="3997" y="3935"/>
                  </a:lnTo>
                  <a:lnTo>
                    <a:pt x="3995" y="3932"/>
                  </a:lnTo>
                  <a:lnTo>
                    <a:pt x="3992" y="3930"/>
                  </a:lnTo>
                  <a:lnTo>
                    <a:pt x="3988" y="3935"/>
                  </a:lnTo>
                  <a:lnTo>
                    <a:pt x="3985" y="3939"/>
                  </a:lnTo>
                  <a:lnTo>
                    <a:pt x="3983" y="3937"/>
                  </a:lnTo>
                  <a:lnTo>
                    <a:pt x="3980" y="3935"/>
                  </a:lnTo>
                  <a:lnTo>
                    <a:pt x="3975" y="3929"/>
                  </a:lnTo>
                  <a:lnTo>
                    <a:pt x="3971" y="3924"/>
                  </a:lnTo>
                  <a:lnTo>
                    <a:pt x="3966" y="3920"/>
                  </a:lnTo>
                  <a:lnTo>
                    <a:pt x="3959" y="3918"/>
                  </a:lnTo>
                  <a:lnTo>
                    <a:pt x="3946" y="3917"/>
                  </a:lnTo>
                  <a:lnTo>
                    <a:pt x="3930" y="3917"/>
                  </a:lnTo>
                  <a:lnTo>
                    <a:pt x="3917" y="3917"/>
                  </a:lnTo>
                  <a:lnTo>
                    <a:pt x="3917" y="3944"/>
                  </a:lnTo>
                  <a:lnTo>
                    <a:pt x="3922" y="3947"/>
                  </a:lnTo>
                  <a:lnTo>
                    <a:pt x="3925" y="3954"/>
                  </a:lnTo>
                  <a:lnTo>
                    <a:pt x="3930" y="3968"/>
                  </a:lnTo>
                  <a:lnTo>
                    <a:pt x="3935" y="3981"/>
                  </a:lnTo>
                  <a:lnTo>
                    <a:pt x="3939" y="3988"/>
                  </a:lnTo>
                  <a:lnTo>
                    <a:pt x="3944" y="3992"/>
                  </a:lnTo>
                  <a:lnTo>
                    <a:pt x="3944" y="3999"/>
                  </a:lnTo>
                  <a:lnTo>
                    <a:pt x="3946" y="4004"/>
                  </a:lnTo>
                  <a:lnTo>
                    <a:pt x="3951" y="4012"/>
                  </a:lnTo>
                  <a:lnTo>
                    <a:pt x="3951" y="4019"/>
                  </a:lnTo>
                  <a:lnTo>
                    <a:pt x="3951" y="4022"/>
                  </a:lnTo>
                  <a:lnTo>
                    <a:pt x="3949" y="4026"/>
                  </a:lnTo>
                  <a:lnTo>
                    <a:pt x="3946" y="4028"/>
                  </a:lnTo>
                  <a:lnTo>
                    <a:pt x="3940" y="4033"/>
                  </a:lnTo>
                  <a:lnTo>
                    <a:pt x="3937" y="4036"/>
                  </a:lnTo>
                  <a:lnTo>
                    <a:pt x="3937" y="4039"/>
                  </a:lnTo>
                  <a:lnTo>
                    <a:pt x="3940" y="4041"/>
                  </a:lnTo>
                  <a:lnTo>
                    <a:pt x="3942" y="4045"/>
                  </a:lnTo>
                  <a:lnTo>
                    <a:pt x="3944" y="4048"/>
                  </a:lnTo>
                  <a:lnTo>
                    <a:pt x="3944" y="4053"/>
                  </a:lnTo>
                  <a:lnTo>
                    <a:pt x="3949" y="4053"/>
                  </a:lnTo>
                  <a:lnTo>
                    <a:pt x="3952" y="4055"/>
                  </a:lnTo>
                  <a:lnTo>
                    <a:pt x="3954" y="4058"/>
                  </a:lnTo>
                  <a:lnTo>
                    <a:pt x="3956" y="4062"/>
                  </a:lnTo>
                  <a:lnTo>
                    <a:pt x="3958" y="4070"/>
                  </a:lnTo>
                  <a:lnTo>
                    <a:pt x="3961" y="4072"/>
                  </a:lnTo>
                  <a:lnTo>
                    <a:pt x="3964" y="4074"/>
                  </a:lnTo>
                  <a:lnTo>
                    <a:pt x="3973" y="4051"/>
                  </a:lnTo>
                  <a:lnTo>
                    <a:pt x="3976" y="4039"/>
                  </a:lnTo>
                  <a:lnTo>
                    <a:pt x="3978" y="4026"/>
                  </a:lnTo>
                  <a:lnTo>
                    <a:pt x="3981" y="4024"/>
                  </a:lnTo>
                  <a:lnTo>
                    <a:pt x="3983" y="4021"/>
                  </a:lnTo>
                  <a:lnTo>
                    <a:pt x="3985" y="4017"/>
                  </a:lnTo>
                  <a:lnTo>
                    <a:pt x="3985" y="4012"/>
                  </a:lnTo>
                  <a:lnTo>
                    <a:pt x="3995" y="4005"/>
                  </a:lnTo>
                  <a:lnTo>
                    <a:pt x="4004" y="3997"/>
                  </a:lnTo>
                  <a:lnTo>
                    <a:pt x="4009" y="3985"/>
                  </a:lnTo>
                  <a:lnTo>
                    <a:pt x="4012" y="3971"/>
                  </a:lnTo>
                  <a:lnTo>
                    <a:pt x="4012" y="3964"/>
                  </a:lnTo>
                  <a:lnTo>
                    <a:pt x="4010" y="3959"/>
                  </a:lnTo>
                  <a:lnTo>
                    <a:pt x="4005" y="3951"/>
                  </a:lnTo>
                  <a:lnTo>
                    <a:pt x="4004" y="3946"/>
                  </a:lnTo>
                  <a:lnTo>
                    <a:pt x="4002" y="3944"/>
                  </a:lnTo>
                  <a:lnTo>
                    <a:pt x="3998" y="3944"/>
                  </a:lnTo>
                  <a:close/>
                  <a:moveTo>
                    <a:pt x="3759" y="3821"/>
                  </a:moveTo>
                  <a:lnTo>
                    <a:pt x="3763" y="3823"/>
                  </a:lnTo>
                  <a:lnTo>
                    <a:pt x="3765" y="3826"/>
                  </a:lnTo>
                  <a:lnTo>
                    <a:pt x="3766" y="3835"/>
                  </a:lnTo>
                  <a:lnTo>
                    <a:pt x="3777" y="3835"/>
                  </a:lnTo>
                  <a:lnTo>
                    <a:pt x="3780" y="3833"/>
                  </a:lnTo>
                  <a:lnTo>
                    <a:pt x="3782" y="3831"/>
                  </a:lnTo>
                  <a:lnTo>
                    <a:pt x="3785" y="3828"/>
                  </a:lnTo>
                  <a:lnTo>
                    <a:pt x="3787" y="3825"/>
                  </a:lnTo>
                  <a:lnTo>
                    <a:pt x="3787" y="3814"/>
                  </a:lnTo>
                  <a:lnTo>
                    <a:pt x="3787" y="3808"/>
                  </a:lnTo>
                  <a:lnTo>
                    <a:pt x="3788" y="3802"/>
                  </a:lnTo>
                  <a:lnTo>
                    <a:pt x="3788" y="3797"/>
                  </a:lnTo>
                  <a:lnTo>
                    <a:pt x="3787" y="3792"/>
                  </a:lnTo>
                  <a:lnTo>
                    <a:pt x="3783" y="3789"/>
                  </a:lnTo>
                  <a:lnTo>
                    <a:pt x="3780" y="3787"/>
                  </a:lnTo>
                  <a:lnTo>
                    <a:pt x="3778" y="3785"/>
                  </a:lnTo>
                  <a:lnTo>
                    <a:pt x="3775" y="3789"/>
                  </a:lnTo>
                  <a:lnTo>
                    <a:pt x="3773" y="3794"/>
                  </a:lnTo>
                  <a:lnTo>
                    <a:pt x="3777" y="3794"/>
                  </a:lnTo>
                  <a:lnTo>
                    <a:pt x="3778" y="3796"/>
                  </a:lnTo>
                  <a:lnTo>
                    <a:pt x="3780" y="3801"/>
                  </a:lnTo>
                  <a:lnTo>
                    <a:pt x="3780" y="3806"/>
                  </a:lnTo>
                  <a:lnTo>
                    <a:pt x="3778" y="3809"/>
                  </a:lnTo>
                  <a:lnTo>
                    <a:pt x="3775" y="3811"/>
                  </a:lnTo>
                  <a:lnTo>
                    <a:pt x="3771" y="3813"/>
                  </a:lnTo>
                  <a:lnTo>
                    <a:pt x="3763" y="3814"/>
                  </a:lnTo>
                  <a:lnTo>
                    <a:pt x="3761" y="3818"/>
                  </a:lnTo>
                  <a:lnTo>
                    <a:pt x="3759" y="3821"/>
                  </a:lnTo>
                  <a:close/>
                  <a:moveTo>
                    <a:pt x="4790" y="3828"/>
                  </a:moveTo>
                  <a:lnTo>
                    <a:pt x="4783" y="3825"/>
                  </a:lnTo>
                  <a:lnTo>
                    <a:pt x="4778" y="3820"/>
                  </a:lnTo>
                  <a:lnTo>
                    <a:pt x="4773" y="3814"/>
                  </a:lnTo>
                  <a:lnTo>
                    <a:pt x="4769" y="3808"/>
                  </a:lnTo>
                  <a:lnTo>
                    <a:pt x="4756" y="3801"/>
                  </a:lnTo>
                  <a:lnTo>
                    <a:pt x="4742" y="3794"/>
                  </a:lnTo>
                  <a:lnTo>
                    <a:pt x="4737" y="3792"/>
                  </a:lnTo>
                  <a:lnTo>
                    <a:pt x="4735" y="3791"/>
                  </a:lnTo>
                  <a:lnTo>
                    <a:pt x="4735" y="3787"/>
                  </a:lnTo>
                  <a:lnTo>
                    <a:pt x="4730" y="3785"/>
                  </a:lnTo>
                  <a:lnTo>
                    <a:pt x="4727" y="3782"/>
                  </a:lnTo>
                  <a:lnTo>
                    <a:pt x="4720" y="3775"/>
                  </a:lnTo>
                  <a:lnTo>
                    <a:pt x="4717" y="3772"/>
                  </a:lnTo>
                  <a:lnTo>
                    <a:pt x="4713" y="3768"/>
                  </a:lnTo>
                  <a:lnTo>
                    <a:pt x="4708" y="3767"/>
                  </a:lnTo>
                  <a:lnTo>
                    <a:pt x="4701" y="3767"/>
                  </a:lnTo>
                  <a:lnTo>
                    <a:pt x="4701" y="3773"/>
                  </a:lnTo>
                  <a:lnTo>
                    <a:pt x="4701" y="3780"/>
                  </a:lnTo>
                  <a:lnTo>
                    <a:pt x="4698" y="3791"/>
                  </a:lnTo>
                  <a:lnTo>
                    <a:pt x="4691" y="3799"/>
                  </a:lnTo>
                  <a:lnTo>
                    <a:pt x="4688" y="3808"/>
                  </a:lnTo>
                  <a:lnTo>
                    <a:pt x="4684" y="3820"/>
                  </a:lnTo>
                  <a:lnTo>
                    <a:pt x="4682" y="3830"/>
                  </a:lnTo>
                  <a:lnTo>
                    <a:pt x="4679" y="3840"/>
                  </a:lnTo>
                  <a:lnTo>
                    <a:pt x="4681" y="3855"/>
                  </a:lnTo>
                  <a:lnTo>
                    <a:pt x="4684" y="3857"/>
                  </a:lnTo>
                  <a:lnTo>
                    <a:pt x="4686" y="3860"/>
                  </a:lnTo>
                  <a:lnTo>
                    <a:pt x="4688" y="3869"/>
                  </a:lnTo>
                  <a:lnTo>
                    <a:pt x="4699" y="3874"/>
                  </a:lnTo>
                  <a:lnTo>
                    <a:pt x="4713" y="3877"/>
                  </a:lnTo>
                  <a:lnTo>
                    <a:pt x="4727" y="3881"/>
                  </a:lnTo>
                  <a:lnTo>
                    <a:pt x="4742" y="3883"/>
                  </a:lnTo>
                  <a:lnTo>
                    <a:pt x="4744" y="3888"/>
                  </a:lnTo>
                  <a:lnTo>
                    <a:pt x="4747" y="3891"/>
                  </a:lnTo>
                  <a:lnTo>
                    <a:pt x="4754" y="3896"/>
                  </a:lnTo>
                  <a:lnTo>
                    <a:pt x="4764" y="3901"/>
                  </a:lnTo>
                  <a:lnTo>
                    <a:pt x="4776" y="3903"/>
                  </a:lnTo>
                  <a:lnTo>
                    <a:pt x="4778" y="3900"/>
                  </a:lnTo>
                  <a:lnTo>
                    <a:pt x="4781" y="3898"/>
                  </a:lnTo>
                  <a:lnTo>
                    <a:pt x="4790" y="3896"/>
                  </a:lnTo>
                  <a:lnTo>
                    <a:pt x="4795" y="3879"/>
                  </a:lnTo>
                  <a:lnTo>
                    <a:pt x="4797" y="3871"/>
                  </a:lnTo>
                  <a:lnTo>
                    <a:pt x="4797" y="3862"/>
                  </a:lnTo>
                  <a:lnTo>
                    <a:pt x="4795" y="3857"/>
                  </a:lnTo>
                  <a:lnTo>
                    <a:pt x="4792" y="3850"/>
                  </a:lnTo>
                  <a:lnTo>
                    <a:pt x="4788" y="3842"/>
                  </a:lnTo>
                  <a:lnTo>
                    <a:pt x="4788" y="3835"/>
                  </a:lnTo>
                  <a:lnTo>
                    <a:pt x="4790" y="3828"/>
                  </a:lnTo>
                  <a:close/>
                  <a:moveTo>
                    <a:pt x="3855" y="3910"/>
                  </a:moveTo>
                  <a:lnTo>
                    <a:pt x="3848" y="3910"/>
                  </a:lnTo>
                  <a:lnTo>
                    <a:pt x="3840" y="3910"/>
                  </a:lnTo>
                  <a:lnTo>
                    <a:pt x="3833" y="3912"/>
                  </a:lnTo>
                  <a:lnTo>
                    <a:pt x="3828" y="3917"/>
                  </a:lnTo>
                  <a:lnTo>
                    <a:pt x="3828" y="3924"/>
                  </a:lnTo>
                  <a:lnTo>
                    <a:pt x="3836" y="3922"/>
                  </a:lnTo>
                  <a:lnTo>
                    <a:pt x="3845" y="3920"/>
                  </a:lnTo>
                  <a:lnTo>
                    <a:pt x="3850" y="3915"/>
                  </a:lnTo>
                  <a:lnTo>
                    <a:pt x="3855" y="3910"/>
                  </a:lnTo>
                  <a:close/>
                  <a:moveTo>
                    <a:pt x="4155" y="3589"/>
                  </a:moveTo>
                  <a:lnTo>
                    <a:pt x="4154" y="3586"/>
                  </a:lnTo>
                  <a:lnTo>
                    <a:pt x="4152" y="3582"/>
                  </a:lnTo>
                  <a:lnTo>
                    <a:pt x="4148" y="3581"/>
                  </a:lnTo>
                  <a:lnTo>
                    <a:pt x="4148" y="3576"/>
                  </a:lnTo>
                  <a:lnTo>
                    <a:pt x="4148" y="3541"/>
                  </a:lnTo>
                  <a:lnTo>
                    <a:pt x="4140" y="3519"/>
                  </a:lnTo>
                  <a:lnTo>
                    <a:pt x="4137" y="3507"/>
                  </a:lnTo>
                  <a:lnTo>
                    <a:pt x="4135" y="3494"/>
                  </a:lnTo>
                  <a:lnTo>
                    <a:pt x="4137" y="3485"/>
                  </a:lnTo>
                  <a:lnTo>
                    <a:pt x="4138" y="3477"/>
                  </a:lnTo>
                  <a:lnTo>
                    <a:pt x="4145" y="3459"/>
                  </a:lnTo>
                  <a:lnTo>
                    <a:pt x="4148" y="3451"/>
                  </a:lnTo>
                  <a:lnTo>
                    <a:pt x="4148" y="3442"/>
                  </a:lnTo>
                  <a:lnTo>
                    <a:pt x="4147" y="3434"/>
                  </a:lnTo>
                  <a:lnTo>
                    <a:pt x="4142" y="3425"/>
                  </a:lnTo>
                  <a:lnTo>
                    <a:pt x="4137" y="3424"/>
                  </a:lnTo>
                  <a:lnTo>
                    <a:pt x="4135" y="3422"/>
                  </a:lnTo>
                  <a:lnTo>
                    <a:pt x="4135" y="3419"/>
                  </a:lnTo>
                  <a:lnTo>
                    <a:pt x="4128" y="3419"/>
                  </a:lnTo>
                  <a:lnTo>
                    <a:pt x="4128" y="3413"/>
                  </a:lnTo>
                  <a:lnTo>
                    <a:pt x="4125" y="3412"/>
                  </a:lnTo>
                  <a:lnTo>
                    <a:pt x="4120" y="3412"/>
                  </a:lnTo>
                  <a:lnTo>
                    <a:pt x="4114" y="3412"/>
                  </a:lnTo>
                  <a:lnTo>
                    <a:pt x="4104" y="3412"/>
                  </a:lnTo>
                  <a:lnTo>
                    <a:pt x="4097" y="3412"/>
                  </a:lnTo>
                  <a:lnTo>
                    <a:pt x="4094" y="3412"/>
                  </a:lnTo>
                  <a:lnTo>
                    <a:pt x="4089" y="3412"/>
                  </a:lnTo>
                  <a:lnTo>
                    <a:pt x="4087" y="3408"/>
                  </a:lnTo>
                  <a:lnTo>
                    <a:pt x="4082" y="3403"/>
                  </a:lnTo>
                  <a:lnTo>
                    <a:pt x="4080" y="3400"/>
                  </a:lnTo>
                  <a:lnTo>
                    <a:pt x="4077" y="3398"/>
                  </a:lnTo>
                  <a:lnTo>
                    <a:pt x="4072" y="3398"/>
                  </a:lnTo>
                  <a:lnTo>
                    <a:pt x="4067" y="3398"/>
                  </a:lnTo>
                  <a:lnTo>
                    <a:pt x="4055" y="3403"/>
                  </a:lnTo>
                  <a:lnTo>
                    <a:pt x="4041" y="3407"/>
                  </a:lnTo>
                  <a:lnTo>
                    <a:pt x="4027" y="3410"/>
                  </a:lnTo>
                  <a:lnTo>
                    <a:pt x="4012" y="3412"/>
                  </a:lnTo>
                  <a:lnTo>
                    <a:pt x="4005" y="3422"/>
                  </a:lnTo>
                  <a:lnTo>
                    <a:pt x="3997" y="3430"/>
                  </a:lnTo>
                  <a:lnTo>
                    <a:pt x="3988" y="3439"/>
                  </a:lnTo>
                  <a:lnTo>
                    <a:pt x="3978" y="3446"/>
                  </a:lnTo>
                  <a:lnTo>
                    <a:pt x="3976" y="3451"/>
                  </a:lnTo>
                  <a:lnTo>
                    <a:pt x="3975" y="3453"/>
                  </a:lnTo>
                  <a:lnTo>
                    <a:pt x="3971" y="3453"/>
                  </a:lnTo>
                  <a:lnTo>
                    <a:pt x="3968" y="3454"/>
                  </a:lnTo>
                  <a:lnTo>
                    <a:pt x="3966" y="3458"/>
                  </a:lnTo>
                  <a:lnTo>
                    <a:pt x="3964" y="3466"/>
                  </a:lnTo>
                  <a:lnTo>
                    <a:pt x="3966" y="3471"/>
                  </a:lnTo>
                  <a:lnTo>
                    <a:pt x="3969" y="3473"/>
                  </a:lnTo>
                  <a:lnTo>
                    <a:pt x="3975" y="3475"/>
                  </a:lnTo>
                  <a:lnTo>
                    <a:pt x="3980" y="3473"/>
                  </a:lnTo>
                  <a:lnTo>
                    <a:pt x="3993" y="3473"/>
                  </a:lnTo>
                  <a:lnTo>
                    <a:pt x="4000" y="3473"/>
                  </a:lnTo>
                  <a:lnTo>
                    <a:pt x="4005" y="3473"/>
                  </a:lnTo>
                  <a:lnTo>
                    <a:pt x="4005" y="3487"/>
                  </a:lnTo>
                  <a:lnTo>
                    <a:pt x="4005" y="3494"/>
                  </a:lnTo>
                  <a:lnTo>
                    <a:pt x="4009" y="3494"/>
                  </a:lnTo>
                  <a:lnTo>
                    <a:pt x="4010" y="3495"/>
                  </a:lnTo>
                  <a:lnTo>
                    <a:pt x="4010" y="3502"/>
                  </a:lnTo>
                  <a:lnTo>
                    <a:pt x="4010" y="3507"/>
                  </a:lnTo>
                  <a:lnTo>
                    <a:pt x="4012" y="3514"/>
                  </a:lnTo>
                  <a:lnTo>
                    <a:pt x="4014" y="3516"/>
                  </a:lnTo>
                  <a:lnTo>
                    <a:pt x="4015" y="3516"/>
                  </a:lnTo>
                  <a:lnTo>
                    <a:pt x="4017" y="3517"/>
                  </a:lnTo>
                  <a:lnTo>
                    <a:pt x="4019" y="3521"/>
                  </a:lnTo>
                  <a:lnTo>
                    <a:pt x="4019" y="3528"/>
                  </a:lnTo>
                  <a:lnTo>
                    <a:pt x="4019" y="3545"/>
                  </a:lnTo>
                  <a:lnTo>
                    <a:pt x="4019" y="3562"/>
                  </a:lnTo>
                  <a:lnTo>
                    <a:pt x="4017" y="3565"/>
                  </a:lnTo>
                  <a:lnTo>
                    <a:pt x="4015" y="3567"/>
                  </a:lnTo>
                  <a:lnTo>
                    <a:pt x="4014" y="3567"/>
                  </a:lnTo>
                  <a:lnTo>
                    <a:pt x="4012" y="3569"/>
                  </a:lnTo>
                  <a:lnTo>
                    <a:pt x="4012" y="3576"/>
                  </a:lnTo>
                  <a:lnTo>
                    <a:pt x="4012" y="3588"/>
                  </a:lnTo>
                  <a:lnTo>
                    <a:pt x="4012" y="3593"/>
                  </a:lnTo>
                  <a:lnTo>
                    <a:pt x="4012" y="3598"/>
                  </a:lnTo>
                  <a:lnTo>
                    <a:pt x="4009" y="3601"/>
                  </a:lnTo>
                  <a:lnTo>
                    <a:pt x="4005" y="3603"/>
                  </a:lnTo>
                  <a:lnTo>
                    <a:pt x="3985" y="3603"/>
                  </a:lnTo>
                  <a:lnTo>
                    <a:pt x="3981" y="3598"/>
                  </a:lnTo>
                  <a:lnTo>
                    <a:pt x="3980" y="3591"/>
                  </a:lnTo>
                  <a:lnTo>
                    <a:pt x="3976" y="3586"/>
                  </a:lnTo>
                  <a:lnTo>
                    <a:pt x="3975" y="3584"/>
                  </a:lnTo>
                  <a:lnTo>
                    <a:pt x="3971" y="3582"/>
                  </a:lnTo>
                  <a:lnTo>
                    <a:pt x="3971" y="3588"/>
                  </a:lnTo>
                  <a:lnTo>
                    <a:pt x="3968" y="3589"/>
                  </a:lnTo>
                  <a:lnTo>
                    <a:pt x="3963" y="3591"/>
                  </a:lnTo>
                  <a:lnTo>
                    <a:pt x="3958" y="3589"/>
                  </a:lnTo>
                  <a:lnTo>
                    <a:pt x="3947" y="3589"/>
                  </a:lnTo>
                  <a:lnTo>
                    <a:pt x="3940" y="3589"/>
                  </a:lnTo>
                  <a:lnTo>
                    <a:pt x="3937" y="3589"/>
                  </a:lnTo>
                  <a:lnTo>
                    <a:pt x="3937" y="3584"/>
                  </a:lnTo>
                  <a:lnTo>
                    <a:pt x="3934" y="3582"/>
                  </a:lnTo>
                  <a:lnTo>
                    <a:pt x="3923" y="3582"/>
                  </a:lnTo>
                  <a:lnTo>
                    <a:pt x="3918" y="3582"/>
                  </a:lnTo>
                  <a:lnTo>
                    <a:pt x="3915" y="3581"/>
                  </a:lnTo>
                  <a:lnTo>
                    <a:pt x="3915" y="3576"/>
                  </a:lnTo>
                  <a:lnTo>
                    <a:pt x="3917" y="3569"/>
                  </a:lnTo>
                  <a:lnTo>
                    <a:pt x="3917" y="3564"/>
                  </a:lnTo>
                  <a:lnTo>
                    <a:pt x="3920" y="3562"/>
                  </a:lnTo>
                  <a:lnTo>
                    <a:pt x="3930" y="3562"/>
                  </a:lnTo>
                  <a:lnTo>
                    <a:pt x="3934" y="3562"/>
                  </a:lnTo>
                  <a:lnTo>
                    <a:pt x="3937" y="3560"/>
                  </a:lnTo>
                  <a:lnTo>
                    <a:pt x="3939" y="3555"/>
                  </a:lnTo>
                  <a:lnTo>
                    <a:pt x="3937" y="3548"/>
                  </a:lnTo>
                  <a:lnTo>
                    <a:pt x="3937" y="3541"/>
                  </a:lnTo>
                  <a:lnTo>
                    <a:pt x="3934" y="3541"/>
                  </a:lnTo>
                  <a:lnTo>
                    <a:pt x="3932" y="3538"/>
                  </a:lnTo>
                  <a:lnTo>
                    <a:pt x="3934" y="3536"/>
                  </a:lnTo>
                  <a:lnTo>
                    <a:pt x="3937" y="3535"/>
                  </a:lnTo>
                  <a:lnTo>
                    <a:pt x="3937" y="3524"/>
                  </a:lnTo>
                  <a:lnTo>
                    <a:pt x="3937" y="3514"/>
                  </a:lnTo>
                  <a:lnTo>
                    <a:pt x="3934" y="3507"/>
                  </a:lnTo>
                  <a:lnTo>
                    <a:pt x="3930" y="3500"/>
                  </a:lnTo>
                  <a:lnTo>
                    <a:pt x="3927" y="3500"/>
                  </a:lnTo>
                  <a:lnTo>
                    <a:pt x="3925" y="3497"/>
                  </a:lnTo>
                  <a:lnTo>
                    <a:pt x="3927" y="3495"/>
                  </a:lnTo>
                  <a:lnTo>
                    <a:pt x="3930" y="3494"/>
                  </a:lnTo>
                  <a:lnTo>
                    <a:pt x="3935" y="3490"/>
                  </a:lnTo>
                  <a:lnTo>
                    <a:pt x="3940" y="3487"/>
                  </a:lnTo>
                  <a:lnTo>
                    <a:pt x="3944" y="3482"/>
                  </a:lnTo>
                  <a:lnTo>
                    <a:pt x="3951" y="3480"/>
                  </a:lnTo>
                  <a:lnTo>
                    <a:pt x="3952" y="3475"/>
                  </a:lnTo>
                  <a:lnTo>
                    <a:pt x="3954" y="3473"/>
                  </a:lnTo>
                  <a:lnTo>
                    <a:pt x="3958" y="3473"/>
                  </a:lnTo>
                  <a:lnTo>
                    <a:pt x="3956" y="3470"/>
                  </a:lnTo>
                  <a:lnTo>
                    <a:pt x="3954" y="3466"/>
                  </a:lnTo>
                  <a:lnTo>
                    <a:pt x="3951" y="3465"/>
                  </a:lnTo>
                  <a:lnTo>
                    <a:pt x="3951" y="3459"/>
                  </a:lnTo>
                  <a:lnTo>
                    <a:pt x="3949" y="3456"/>
                  </a:lnTo>
                  <a:lnTo>
                    <a:pt x="3947" y="3456"/>
                  </a:lnTo>
                  <a:lnTo>
                    <a:pt x="3944" y="3456"/>
                  </a:lnTo>
                  <a:lnTo>
                    <a:pt x="3937" y="3459"/>
                  </a:lnTo>
                  <a:lnTo>
                    <a:pt x="3934" y="3459"/>
                  </a:lnTo>
                  <a:lnTo>
                    <a:pt x="3930" y="3459"/>
                  </a:lnTo>
                  <a:lnTo>
                    <a:pt x="3922" y="3465"/>
                  </a:lnTo>
                  <a:lnTo>
                    <a:pt x="3917" y="3466"/>
                  </a:lnTo>
                  <a:lnTo>
                    <a:pt x="3910" y="3466"/>
                  </a:lnTo>
                  <a:lnTo>
                    <a:pt x="3882" y="3466"/>
                  </a:lnTo>
                  <a:lnTo>
                    <a:pt x="3876" y="3461"/>
                  </a:lnTo>
                  <a:lnTo>
                    <a:pt x="3869" y="3458"/>
                  </a:lnTo>
                  <a:lnTo>
                    <a:pt x="3850" y="3454"/>
                  </a:lnTo>
                  <a:lnTo>
                    <a:pt x="3831" y="3451"/>
                  </a:lnTo>
                  <a:lnTo>
                    <a:pt x="3814" y="3446"/>
                  </a:lnTo>
                  <a:lnTo>
                    <a:pt x="3814" y="3459"/>
                  </a:lnTo>
                  <a:lnTo>
                    <a:pt x="3819" y="3461"/>
                  </a:lnTo>
                  <a:lnTo>
                    <a:pt x="3821" y="3463"/>
                  </a:lnTo>
                  <a:lnTo>
                    <a:pt x="3821" y="3466"/>
                  </a:lnTo>
                  <a:lnTo>
                    <a:pt x="3826" y="3470"/>
                  </a:lnTo>
                  <a:lnTo>
                    <a:pt x="3833" y="3471"/>
                  </a:lnTo>
                  <a:lnTo>
                    <a:pt x="3838" y="3475"/>
                  </a:lnTo>
                  <a:lnTo>
                    <a:pt x="3840" y="3477"/>
                  </a:lnTo>
                  <a:lnTo>
                    <a:pt x="3841" y="3480"/>
                  </a:lnTo>
                  <a:lnTo>
                    <a:pt x="3855" y="3480"/>
                  </a:lnTo>
                  <a:lnTo>
                    <a:pt x="3862" y="3480"/>
                  </a:lnTo>
                  <a:lnTo>
                    <a:pt x="3867" y="3482"/>
                  </a:lnTo>
                  <a:lnTo>
                    <a:pt x="3870" y="3485"/>
                  </a:lnTo>
                  <a:lnTo>
                    <a:pt x="3874" y="3488"/>
                  </a:lnTo>
                  <a:lnTo>
                    <a:pt x="3876" y="3494"/>
                  </a:lnTo>
                  <a:lnTo>
                    <a:pt x="3876" y="3500"/>
                  </a:lnTo>
                  <a:lnTo>
                    <a:pt x="3869" y="3500"/>
                  </a:lnTo>
                  <a:lnTo>
                    <a:pt x="3865" y="3504"/>
                  </a:lnTo>
                  <a:lnTo>
                    <a:pt x="3862" y="3509"/>
                  </a:lnTo>
                  <a:lnTo>
                    <a:pt x="3862" y="3514"/>
                  </a:lnTo>
                  <a:lnTo>
                    <a:pt x="3853" y="3516"/>
                  </a:lnTo>
                  <a:lnTo>
                    <a:pt x="3848" y="3517"/>
                  </a:lnTo>
                  <a:lnTo>
                    <a:pt x="3843" y="3521"/>
                  </a:lnTo>
                  <a:lnTo>
                    <a:pt x="3835" y="3521"/>
                  </a:lnTo>
                  <a:lnTo>
                    <a:pt x="3835" y="3526"/>
                  </a:lnTo>
                  <a:lnTo>
                    <a:pt x="3835" y="3531"/>
                  </a:lnTo>
                  <a:lnTo>
                    <a:pt x="3835" y="3536"/>
                  </a:lnTo>
                  <a:lnTo>
                    <a:pt x="3835" y="3541"/>
                  </a:lnTo>
                  <a:lnTo>
                    <a:pt x="3831" y="3541"/>
                  </a:lnTo>
                  <a:lnTo>
                    <a:pt x="3828" y="3541"/>
                  </a:lnTo>
                  <a:lnTo>
                    <a:pt x="3817" y="3553"/>
                  </a:lnTo>
                  <a:lnTo>
                    <a:pt x="3811" y="3559"/>
                  </a:lnTo>
                  <a:lnTo>
                    <a:pt x="3806" y="3560"/>
                  </a:lnTo>
                  <a:lnTo>
                    <a:pt x="3800" y="3562"/>
                  </a:lnTo>
                  <a:lnTo>
                    <a:pt x="3797" y="3562"/>
                  </a:lnTo>
                  <a:lnTo>
                    <a:pt x="3794" y="3562"/>
                  </a:lnTo>
                  <a:lnTo>
                    <a:pt x="3792" y="3562"/>
                  </a:lnTo>
                  <a:lnTo>
                    <a:pt x="3790" y="3555"/>
                  </a:lnTo>
                  <a:lnTo>
                    <a:pt x="3787" y="3552"/>
                  </a:lnTo>
                  <a:lnTo>
                    <a:pt x="3782" y="3550"/>
                  </a:lnTo>
                  <a:lnTo>
                    <a:pt x="3777" y="3550"/>
                  </a:lnTo>
                  <a:lnTo>
                    <a:pt x="3766" y="3553"/>
                  </a:lnTo>
                  <a:lnTo>
                    <a:pt x="3756" y="3555"/>
                  </a:lnTo>
                  <a:lnTo>
                    <a:pt x="3753" y="3555"/>
                  </a:lnTo>
                  <a:lnTo>
                    <a:pt x="3725" y="3555"/>
                  </a:lnTo>
                  <a:lnTo>
                    <a:pt x="3725" y="3560"/>
                  </a:lnTo>
                  <a:lnTo>
                    <a:pt x="3727" y="3564"/>
                  </a:lnTo>
                  <a:lnTo>
                    <a:pt x="3729" y="3567"/>
                  </a:lnTo>
                  <a:lnTo>
                    <a:pt x="3732" y="3569"/>
                  </a:lnTo>
                  <a:lnTo>
                    <a:pt x="3736" y="3569"/>
                  </a:lnTo>
                  <a:lnTo>
                    <a:pt x="3737" y="3570"/>
                  </a:lnTo>
                  <a:lnTo>
                    <a:pt x="3739" y="3576"/>
                  </a:lnTo>
                  <a:lnTo>
                    <a:pt x="3739" y="3582"/>
                  </a:lnTo>
                  <a:lnTo>
                    <a:pt x="3741" y="3588"/>
                  </a:lnTo>
                  <a:lnTo>
                    <a:pt x="3744" y="3591"/>
                  </a:lnTo>
                  <a:lnTo>
                    <a:pt x="3746" y="3596"/>
                  </a:lnTo>
                  <a:lnTo>
                    <a:pt x="3741" y="3596"/>
                  </a:lnTo>
                  <a:lnTo>
                    <a:pt x="3737" y="3598"/>
                  </a:lnTo>
                  <a:lnTo>
                    <a:pt x="3734" y="3600"/>
                  </a:lnTo>
                  <a:lnTo>
                    <a:pt x="3732" y="3603"/>
                  </a:lnTo>
                  <a:lnTo>
                    <a:pt x="3737" y="3606"/>
                  </a:lnTo>
                  <a:lnTo>
                    <a:pt x="3742" y="3610"/>
                  </a:lnTo>
                  <a:lnTo>
                    <a:pt x="3746" y="3615"/>
                  </a:lnTo>
                  <a:lnTo>
                    <a:pt x="3753" y="3617"/>
                  </a:lnTo>
                  <a:lnTo>
                    <a:pt x="3754" y="3620"/>
                  </a:lnTo>
                  <a:lnTo>
                    <a:pt x="3756" y="3620"/>
                  </a:lnTo>
                  <a:lnTo>
                    <a:pt x="3759" y="3620"/>
                  </a:lnTo>
                  <a:lnTo>
                    <a:pt x="3763" y="3618"/>
                  </a:lnTo>
                  <a:lnTo>
                    <a:pt x="3765" y="3620"/>
                  </a:lnTo>
                  <a:lnTo>
                    <a:pt x="3766" y="3623"/>
                  </a:lnTo>
                  <a:lnTo>
                    <a:pt x="3768" y="3646"/>
                  </a:lnTo>
                  <a:lnTo>
                    <a:pt x="3771" y="3666"/>
                  </a:lnTo>
                  <a:lnTo>
                    <a:pt x="3777" y="3685"/>
                  </a:lnTo>
                  <a:lnTo>
                    <a:pt x="3783" y="3702"/>
                  </a:lnTo>
                  <a:lnTo>
                    <a:pt x="3783" y="3705"/>
                  </a:lnTo>
                  <a:lnTo>
                    <a:pt x="3783" y="3712"/>
                  </a:lnTo>
                  <a:lnTo>
                    <a:pt x="3782" y="3715"/>
                  </a:lnTo>
                  <a:lnTo>
                    <a:pt x="3777" y="3719"/>
                  </a:lnTo>
                  <a:lnTo>
                    <a:pt x="3771" y="3721"/>
                  </a:lnTo>
                  <a:lnTo>
                    <a:pt x="3766" y="3724"/>
                  </a:lnTo>
                  <a:lnTo>
                    <a:pt x="3761" y="3727"/>
                  </a:lnTo>
                  <a:lnTo>
                    <a:pt x="3759" y="3731"/>
                  </a:lnTo>
                  <a:lnTo>
                    <a:pt x="3759" y="3736"/>
                  </a:lnTo>
                  <a:lnTo>
                    <a:pt x="3759" y="3739"/>
                  </a:lnTo>
                  <a:lnTo>
                    <a:pt x="3770" y="3743"/>
                  </a:lnTo>
                  <a:lnTo>
                    <a:pt x="3778" y="3748"/>
                  </a:lnTo>
                  <a:lnTo>
                    <a:pt x="3785" y="3755"/>
                  </a:lnTo>
                  <a:lnTo>
                    <a:pt x="3790" y="3763"/>
                  </a:lnTo>
                  <a:lnTo>
                    <a:pt x="3794" y="3773"/>
                  </a:lnTo>
                  <a:lnTo>
                    <a:pt x="3795" y="3785"/>
                  </a:lnTo>
                  <a:lnTo>
                    <a:pt x="3800" y="3808"/>
                  </a:lnTo>
                  <a:lnTo>
                    <a:pt x="3811" y="3809"/>
                  </a:lnTo>
                  <a:lnTo>
                    <a:pt x="3819" y="3808"/>
                  </a:lnTo>
                  <a:lnTo>
                    <a:pt x="3826" y="3804"/>
                  </a:lnTo>
                  <a:lnTo>
                    <a:pt x="3835" y="3801"/>
                  </a:lnTo>
                  <a:lnTo>
                    <a:pt x="3838" y="3801"/>
                  </a:lnTo>
                  <a:lnTo>
                    <a:pt x="3840" y="3804"/>
                  </a:lnTo>
                  <a:lnTo>
                    <a:pt x="3843" y="3806"/>
                  </a:lnTo>
                  <a:lnTo>
                    <a:pt x="3850" y="3808"/>
                  </a:lnTo>
                  <a:lnTo>
                    <a:pt x="3858" y="3808"/>
                  </a:lnTo>
                  <a:lnTo>
                    <a:pt x="3862" y="3809"/>
                  </a:lnTo>
                  <a:lnTo>
                    <a:pt x="3865" y="3814"/>
                  </a:lnTo>
                  <a:lnTo>
                    <a:pt x="3867" y="3816"/>
                  </a:lnTo>
                  <a:lnTo>
                    <a:pt x="3869" y="3821"/>
                  </a:lnTo>
                  <a:lnTo>
                    <a:pt x="3869" y="3828"/>
                  </a:lnTo>
                  <a:lnTo>
                    <a:pt x="3876" y="3826"/>
                  </a:lnTo>
                  <a:lnTo>
                    <a:pt x="3882" y="3825"/>
                  </a:lnTo>
                  <a:lnTo>
                    <a:pt x="3887" y="3821"/>
                  </a:lnTo>
                  <a:lnTo>
                    <a:pt x="3896" y="3821"/>
                  </a:lnTo>
                  <a:lnTo>
                    <a:pt x="3896" y="3826"/>
                  </a:lnTo>
                  <a:lnTo>
                    <a:pt x="3898" y="3830"/>
                  </a:lnTo>
                  <a:lnTo>
                    <a:pt x="3901" y="3831"/>
                  </a:lnTo>
                  <a:lnTo>
                    <a:pt x="3905" y="3833"/>
                  </a:lnTo>
                  <a:lnTo>
                    <a:pt x="3913" y="3835"/>
                  </a:lnTo>
                  <a:lnTo>
                    <a:pt x="3915" y="3838"/>
                  </a:lnTo>
                  <a:lnTo>
                    <a:pt x="3917" y="3842"/>
                  </a:lnTo>
                  <a:lnTo>
                    <a:pt x="3915" y="3847"/>
                  </a:lnTo>
                  <a:lnTo>
                    <a:pt x="3911" y="3850"/>
                  </a:lnTo>
                  <a:lnTo>
                    <a:pt x="3906" y="3852"/>
                  </a:lnTo>
                  <a:lnTo>
                    <a:pt x="3899" y="3854"/>
                  </a:lnTo>
                  <a:lnTo>
                    <a:pt x="3889" y="3855"/>
                  </a:lnTo>
                  <a:lnTo>
                    <a:pt x="3884" y="3859"/>
                  </a:lnTo>
                  <a:lnTo>
                    <a:pt x="3882" y="3862"/>
                  </a:lnTo>
                  <a:lnTo>
                    <a:pt x="3887" y="3866"/>
                  </a:lnTo>
                  <a:lnTo>
                    <a:pt x="3893" y="3869"/>
                  </a:lnTo>
                  <a:lnTo>
                    <a:pt x="3896" y="3874"/>
                  </a:lnTo>
                  <a:lnTo>
                    <a:pt x="3903" y="3876"/>
                  </a:lnTo>
                  <a:lnTo>
                    <a:pt x="3930" y="3876"/>
                  </a:lnTo>
                  <a:lnTo>
                    <a:pt x="3932" y="3879"/>
                  </a:lnTo>
                  <a:lnTo>
                    <a:pt x="3935" y="3881"/>
                  </a:lnTo>
                  <a:lnTo>
                    <a:pt x="3944" y="3883"/>
                  </a:lnTo>
                  <a:lnTo>
                    <a:pt x="3947" y="3889"/>
                  </a:lnTo>
                  <a:lnTo>
                    <a:pt x="3952" y="3896"/>
                  </a:lnTo>
                  <a:lnTo>
                    <a:pt x="3959" y="3901"/>
                  </a:lnTo>
                  <a:lnTo>
                    <a:pt x="3966" y="3905"/>
                  </a:lnTo>
                  <a:lnTo>
                    <a:pt x="3981" y="3912"/>
                  </a:lnTo>
                  <a:lnTo>
                    <a:pt x="3998" y="3917"/>
                  </a:lnTo>
                  <a:lnTo>
                    <a:pt x="3998" y="3915"/>
                  </a:lnTo>
                  <a:lnTo>
                    <a:pt x="4000" y="3913"/>
                  </a:lnTo>
                  <a:lnTo>
                    <a:pt x="4005" y="3912"/>
                  </a:lnTo>
                  <a:lnTo>
                    <a:pt x="4019" y="3910"/>
                  </a:lnTo>
                  <a:lnTo>
                    <a:pt x="4026" y="3877"/>
                  </a:lnTo>
                  <a:lnTo>
                    <a:pt x="4029" y="3860"/>
                  </a:lnTo>
                  <a:lnTo>
                    <a:pt x="4033" y="3842"/>
                  </a:lnTo>
                  <a:lnTo>
                    <a:pt x="4022" y="3842"/>
                  </a:lnTo>
                  <a:lnTo>
                    <a:pt x="4012" y="3842"/>
                  </a:lnTo>
                  <a:lnTo>
                    <a:pt x="4007" y="3842"/>
                  </a:lnTo>
                  <a:lnTo>
                    <a:pt x="4005" y="3838"/>
                  </a:lnTo>
                  <a:lnTo>
                    <a:pt x="4004" y="3835"/>
                  </a:lnTo>
                  <a:lnTo>
                    <a:pt x="4005" y="3828"/>
                  </a:lnTo>
                  <a:lnTo>
                    <a:pt x="4039" y="3828"/>
                  </a:lnTo>
                  <a:lnTo>
                    <a:pt x="4039" y="3825"/>
                  </a:lnTo>
                  <a:lnTo>
                    <a:pt x="4041" y="3823"/>
                  </a:lnTo>
                  <a:lnTo>
                    <a:pt x="4050" y="3825"/>
                  </a:lnTo>
                  <a:lnTo>
                    <a:pt x="4056" y="3823"/>
                  </a:lnTo>
                  <a:lnTo>
                    <a:pt x="4068" y="3816"/>
                  </a:lnTo>
                  <a:lnTo>
                    <a:pt x="4075" y="3813"/>
                  </a:lnTo>
                  <a:lnTo>
                    <a:pt x="4084" y="3806"/>
                  </a:lnTo>
                  <a:lnTo>
                    <a:pt x="4087" y="3804"/>
                  </a:lnTo>
                  <a:lnTo>
                    <a:pt x="4092" y="3799"/>
                  </a:lnTo>
                  <a:lnTo>
                    <a:pt x="4099" y="3792"/>
                  </a:lnTo>
                  <a:lnTo>
                    <a:pt x="4108" y="3777"/>
                  </a:lnTo>
                  <a:lnTo>
                    <a:pt x="4109" y="3775"/>
                  </a:lnTo>
                  <a:lnTo>
                    <a:pt x="4113" y="3772"/>
                  </a:lnTo>
                  <a:lnTo>
                    <a:pt x="4114" y="3767"/>
                  </a:lnTo>
                  <a:lnTo>
                    <a:pt x="4111" y="3765"/>
                  </a:lnTo>
                  <a:lnTo>
                    <a:pt x="4109" y="3763"/>
                  </a:lnTo>
                  <a:lnTo>
                    <a:pt x="4108" y="3758"/>
                  </a:lnTo>
                  <a:lnTo>
                    <a:pt x="4108" y="3743"/>
                  </a:lnTo>
                  <a:lnTo>
                    <a:pt x="4108" y="3739"/>
                  </a:lnTo>
                  <a:lnTo>
                    <a:pt x="4097" y="3726"/>
                  </a:lnTo>
                  <a:lnTo>
                    <a:pt x="4091" y="3719"/>
                  </a:lnTo>
                  <a:lnTo>
                    <a:pt x="4087" y="3717"/>
                  </a:lnTo>
                  <a:lnTo>
                    <a:pt x="4082" y="3715"/>
                  </a:lnTo>
                  <a:lnTo>
                    <a:pt x="4080" y="3714"/>
                  </a:lnTo>
                  <a:lnTo>
                    <a:pt x="4077" y="3712"/>
                  </a:lnTo>
                  <a:lnTo>
                    <a:pt x="4073" y="3712"/>
                  </a:lnTo>
                  <a:lnTo>
                    <a:pt x="4065" y="3712"/>
                  </a:lnTo>
                  <a:lnTo>
                    <a:pt x="4060" y="3709"/>
                  </a:lnTo>
                  <a:lnTo>
                    <a:pt x="4056" y="3704"/>
                  </a:lnTo>
                  <a:lnTo>
                    <a:pt x="4053" y="3698"/>
                  </a:lnTo>
                  <a:lnTo>
                    <a:pt x="4053" y="3690"/>
                  </a:lnTo>
                  <a:lnTo>
                    <a:pt x="4055" y="3683"/>
                  </a:lnTo>
                  <a:lnTo>
                    <a:pt x="4058" y="3678"/>
                  </a:lnTo>
                  <a:lnTo>
                    <a:pt x="4060" y="3671"/>
                  </a:lnTo>
                  <a:lnTo>
                    <a:pt x="4060" y="3664"/>
                  </a:lnTo>
                  <a:lnTo>
                    <a:pt x="4065" y="3666"/>
                  </a:lnTo>
                  <a:lnTo>
                    <a:pt x="4067" y="3668"/>
                  </a:lnTo>
                  <a:lnTo>
                    <a:pt x="4067" y="3671"/>
                  </a:lnTo>
                  <a:lnTo>
                    <a:pt x="4073" y="3671"/>
                  </a:lnTo>
                  <a:lnTo>
                    <a:pt x="4077" y="3669"/>
                  </a:lnTo>
                  <a:lnTo>
                    <a:pt x="4079" y="3666"/>
                  </a:lnTo>
                  <a:lnTo>
                    <a:pt x="4080" y="3658"/>
                  </a:lnTo>
                  <a:lnTo>
                    <a:pt x="4084" y="3658"/>
                  </a:lnTo>
                  <a:lnTo>
                    <a:pt x="4085" y="3656"/>
                  </a:lnTo>
                  <a:lnTo>
                    <a:pt x="4087" y="3651"/>
                  </a:lnTo>
                  <a:lnTo>
                    <a:pt x="4092" y="3647"/>
                  </a:lnTo>
                  <a:lnTo>
                    <a:pt x="4097" y="3644"/>
                  </a:lnTo>
                  <a:lnTo>
                    <a:pt x="4101" y="3639"/>
                  </a:lnTo>
                  <a:lnTo>
                    <a:pt x="4108" y="3637"/>
                  </a:lnTo>
                  <a:lnTo>
                    <a:pt x="4113" y="3639"/>
                  </a:lnTo>
                  <a:lnTo>
                    <a:pt x="4114" y="3640"/>
                  </a:lnTo>
                  <a:lnTo>
                    <a:pt x="4114" y="3644"/>
                  </a:lnTo>
                  <a:lnTo>
                    <a:pt x="4118" y="3646"/>
                  </a:lnTo>
                  <a:lnTo>
                    <a:pt x="4121" y="3647"/>
                  </a:lnTo>
                  <a:lnTo>
                    <a:pt x="4128" y="3654"/>
                  </a:lnTo>
                  <a:lnTo>
                    <a:pt x="4131" y="3656"/>
                  </a:lnTo>
                  <a:lnTo>
                    <a:pt x="4135" y="3658"/>
                  </a:lnTo>
                  <a:lnTo>
                    <a:pt x="4142" y="3659"/>
                  </a:lnTo>
                  <a:lnTo>
                    <a:pt x="4148" y="3658"/>
                  </a:lnTo>
                  <a:lnTo>
                    <a:pt x="4150" y="3652"/>
                  </a:lnTo>
                  <a:lnTo>
                    <a:pt x="4152" y="3651"/>
                  </a:lnTo>
                  <a:lnTo>
                    <a:pt x="4155" y="3651"/>
                  </a:lnTo>
                  <a:lnTo>
                    <a:pt x="4159" y="3649"/>
                  </a:lnTo>
                  <a:lnTo>
                    <a:pt x="4162" y="3647"/>
                  </a:lnTo>
                  <a:lnTo>
                    <a:pt x="4164" y="3646"/>
                  </a:lnTo>
                  <a:lnTo>
                    <a:pt x="4169" y="3644"/>
                  </a:lnTo>
                  <a:lnTo>
                    <a:pt x="4171" y="3637"/>
                  </a:lnTo>
                  <a:lnTo>
                    <a:pt x="4171" y="3630"/>
                  </a:lnTo>
                  <a:lnTo>
                    <a:pt x="4167" y="3622"/>
                  </a:lnTo>
                  <a:lnTo>
                    <a:pt x="4164" y="3613"/>
                  </a:lnTo>
                  <a:lnTo>
                    <a:pt x="4162" y="3608"/>
                  </a:lnTo>
                  <a:lnTo>
                    <a:pt x="4162" y="3603"/>
                  </a:lnTo>
                  <a:lnTo>
                    <a:pt x="4159" y="3601"/>
                  </a:lnTo>
                  <a:lnTo>
                    <a:pt x="4157" y="3598"/>
                  </a:lnTo>
                  <a:lnTo>
                    <a:pt x="4155" y="3589"/>
                  </a:lnTo>
                  <a:close/>
                  <a:moveTo>
                    <a:pt x="3575" y="3541"/>
                  </a:moveTo>
                  <a:lnTo>
                    <a:pt x="3572" y="3548"/>
                  </a:lnTo>
                  <a:lnTo>
                    <a:pt x="3569" y="3552"/>
                  </a:lnTo>
                  <a:lnTo>
                    <a:pt x="3565" y="3553"/>
                  </a:lnTo>
                  <a:lnTo>
                    <a:pt x="3560" y="3552"/>
                  </a:lnTo>
                  <a:lnTo>
                    <a:pt x="3555" y="3552"/>
                  </a:lnTo>
                  <a:lnTo>
                    <a:pt x="3550" y="3552"/>
                  </a:lnTo>
                  <a:lnTo>
                    <a:pt x="3545" y="3555"/>
                  </a:lnTo>
                  <a:lnTo>
                    <a:pt x="3541" y="3562"/>
                  </a:lnTo>
                  <a:lnTo>
                    <a:pt x="3548" y="3567"/>
                  </a:lnTo>
                  <a:lnTo>
                    <a:pt x="3558" y="3569"/>
                  </a:lnTo>
                  <a:lnTo>
                    <a:pt x="3570" y="3569"/>
                  </a:lnTo>
                  <a:lnTo>
                    <a:pt x="3582" y="3569"/>
                  </a:lnTo>
                  <a:lnTo>
                    <a:pt x="3582" y="3552"/>
                  </a:lnTo>
                  <a:lnTo>
                    <a:pt x="3580" y="3545"/>
                  </a:lnTo>
                  <a:lnTo>
                    <a:pt x="3579" y="3543"/>
                  </a:lnTo>
                  <a:lnTo>
                    <a:pt x="3575" y="3541"/>
                  </a:lnTo>
                  <a:close/>
                  <a:moveTo>
                    <a:pt x="4114" y="3889"/>
                  </a:moveTo>
                  <a:lnTo>
                    <a:pt x="4080" y="3889"/>
                  </a:lnTo>
                  <a:lnTo>
                    <a:pt x="4079" y="3886"/>
                  </a:lnTo>
                  <a:lnTo>
                    <a:pt x="4075" y="3884"/>
                  </a:lnTo>
                  <a:lnTo>
                    <a:pt x="4067" y="3883"/>
                  </a:lnTo>
                  <a:lnTo>
                    <a:pt x="4067" y="3879"/>
                  </a:lnTo>
                  <a:lnTo>
                    <a:pt x="4065" y="3877"/>
                  </a:lnTo>
                  <a:lnTo>
                    <a:pt x="4060" y="3876"/>
                  </a:lnTo>
                  <a:lnTo>
                    <a:pt x="4058" y="3872"/>
                  </a:lnTo>
                  <a:lnTo>
                    <a:pt x="4056" y="3871"/>
                  </a:lnTo>
                  <a:lnTo>
                    <a:pt x="4050" y="3869"/>
                  </a:lnTo>
                  <a:lnTo>
                    <a:pt x="4033" y="3869"/>
                  </a:lnTo>
                  <a:lnTo>
                    <a:pt x="4033" y="3889"/>
                  </a:lnTo>
                  <a:lnTo>
                    <a:pt x="4038" y="3889"/>
                  </a:lnTo>
                  <a:lnTo>
                    <a:pt x="4041" y="3891"/>
                  </a:lnTo>
                  <a:lnTo>
                    <a:pt x="4044" y="3893"/>
                  </a:lnTo>
                  <a:lnTo>
                    <a:pt x="4046" y="3896"/>
                  </a:lnTo>
                  <a:lnTo>
                    <a:pt x="4038" y="3901"/>
                  </a:lnTo>
                  <a:lnTo>
                    <a:pt x="4031" y="3908"/>
                  </a:lnTo>
                  <a:lnTo>
                    <a:pt x="4024" y="3915"/>
                  </a:lnTo>
                  <a:lnTo>
                    <a:pt x="4019" y="3924"/>
                  </a:lnTo>
                  <a:lnTo>
                    <a:pt x="4014" y="3927"/>
                  </a:lnTo>
                  <a:lnTo>
                    <a:pt x="4010" y="3930"/>
                  </a:lnTo>
                  <a:lnTo>
                    <a:pt x="4010" y="3934"/>
                  </a:lnTo>
                  <a:lnTo>
                    <a:pt x="4012" y="3939"/>
                  </a:lnTo>
                  <a:lnTo>
                    <a:pt x="4017" y="3947"/>
                  </a:lnTo>
                  <a:lnTo>
                    <a:pt x="4019" y="3952"/>
                  </a:lnTo>
                  <a:lnTo>
                    <a:pt x="4019" y="3958"/>
                  </a:lnTo>
                  <a:lnTo>
                    <a:pt x="4026" y="3958"/>
                  </a:lnTo>
                  <a:lnTo>
                    <a:pt x="4029" y="3956"/>
                  </a:lnTo>
                  <a:lnTo>
                    <a:pt x="4034" y="3952"/>
                  </a:lnTo>
                  <a:lnTo>
                    <a:pt x="4039" y="3951"/>
                  </a:lnTo>
                  <a:lnTo>
                    <a:pt x="4041" y="3949"/>
                  </a:lnTo>
                  <a:lnTo>
                    <a:pt x="4043" y="3947"/>
                  </a:lnTo>
                  <a:lnTo>
                    <a:pt x="4046" y="3944"/>
                  </a:lnTo>
                  <a:lnTo>
                    <a:pt x="4048" y="3939"/>
                  </a:lnTo>
                  <a:lnTo>
                    <a:pt x="4050" y="3937"/>
                  </a:lnTo>
                  <a:lnTo>
                    <a:pt x="4053" y="3937"/>
                  </a:lnTo>
                  <a:lnTo>
                    <a:pt x="4056" y="3930"/>
                  </a:lnTo>
                  <a:lnTo>
                    <a:pt x="4062" y="3924"/>
                  </a:lnTo>
                  <a:lnTo>
                    <a:pt x="4065" y="3920"/>
                  </a:lnTo>
                  <a:lnTo>
                    <a:pt x="4070" y="3918"/>
                  </a:lnTo>
                  <a:lnTo>
                    <a:pt x="4075" y="3917"/>
                  </a:lnTo>
                  <a:lnTo>
                    <a:pt x="4080" y="3917"/>
                  </a:lnTo>
                  <a:lnTo>
                    <a:pt x="4087" y="3917"/>
                  </a:lnTo>
                  <a:lnTo>
                    <a:pt x="4091" y="3920"/>
                  </a:lnTo>
                  <a:lnTo>
                    <a:pt x="4096" y="3922"/>
                  </a:lnTo>
                  <a:lnTo>
                    <a:pt x="4101" y="3924"/>
                  </a:lnTo>
                  <a:lnTo>
                    <a:pt x="4108" y="3924"/>
                  </a:lnTo>
                  <a:lnTo>
                    <a:pt x="4111" y="3920"/>
                  </a:lnTo>
                  <a:lnTo>
                    <a:pt x="4116" y="3918"/>
                  </a:lnTo>
                  <a:lnTo>
                    <a:pt x="4121" y="3917"/>
                  </a:lnTo>
                  <a:lnTo>
                    <a:pt x="4121" y="3896"/>
                  </a:lnTo>
                  <a:lnTo>
                    <a:pt x="4121" y="3893"/>
                  </a:lnTo>
                  <a:lnTo>
                    <a:pt x="4120" y="3891"/>
                  </a:lnTo>
                  <a:lnTo>
                    <a:pt x="4114" y="3889"/>
                  </a:lnTo>
                  <a:close/>
                  <a:moveTo>
                    <a:pt x="3725" y="3859"/>
                  </a:moveTo>
                  <a:lnTo>
                    <a:pt x="3725" y="3855"/>
                  </a:lnTo>
                  <a:lnTo>
                    <a:pt x="3725" y="3828"/>
                  </a:lnTo>
                  <a:lnTo>
                    <a:pt x="3724" y="3825"/>
                  </a:lnTo>
                  <a:lnTo>
                    <a:pt x="3720" y="3823"/>
                  </a:lnTo>
                  <a:lnTo>
                    <a:pt x="3712" y="3821"/>
                  </a:lnTo>
                  <a:lnTo>
                    <a:pt x="3712" y="3825"/>
                  </a:lnTo>
                  <a:lnTo>
                    <a:pt x="3710" y="3826"/>
                  </a:lnTo>
                  <a:lnTo>
                    <a:pt x="3705" y="3828"/>
                  </a:lnTo>
                  <a:lnTo>
                    <a:pt x="3705" y="3842"/>
                  </a:lnTo>
                  <a:lnTo>
                    <a:pt x="3700" y="3850"/>
                  </a:lnTo>
                  <a:lnTo>
                    <a:pt x="3696" y="3854"/>
                  </a:lnTo>
                  <a:lnTo>
                    <a:pt x="3691" y="3855"/>
                  </a:lnTo>
                  <a:lnTo>
                    <a:pt x="3691" y="3866"/>
                  </a:lnTo>
                  <a:lnTo>
                    <a:pt x="3691" y="3869"/>
                  </a:lnTo>
                  <a:lnTo>
                    <a:pt x="3686" y="3874"/>
                  </a:lnTo>
                  <a:lnTo>
                    <a:pt x="3683" y="3883"/>
                  </a:lnTo>
                  <a:lnTo>
                    <a:pt x="3679" y="3891"/>
                  </a:lnTo>
                  <a:lnTo>
                    <a:pt x="3679" y="3900"/>
                  </a:lnTo>
                  <a:lnTo>
                    <a:pt x="3678" y="3903"/>
                  </a:lnTo>
                  <a:lnTo>
                    <a:pt x="3673" y="3908"/>
                  </a:lnTo>
                  <a:lnTo>
                    <a:pt x="3666" y="3912"/>
                  </a:lnTo>
                  <a:lnTo>
                    <a:pt x="3661" y="3915"/>
                  </a:lnTo>
                  <a:lnTo>
                    <a:pt x="3659" y="3917"/>
                  </a:lnTo>
                  <a:lnTo>
                    <a:pt x="3657" y="3920"/>
                  </a:lnTo>
                  <a:lnTo>
                    <a:pt x="3657" y="3924"/>
                  </a:lnTo>
                  <a:lnTo>
                    <a:pt x="3655" y="3927"/>
                  </a:lnTo>
                  <a:lnTo>
                    <a:pt x="3654" y="3930"/>
                  </a:lnTo>
                  <a:lnTo>
                    <a:pt x="3652" y="3934"/>
                  </a:lnTo>
                  <a:lnTo>
                    <a:pt x="3650" y="3937"/>
                  </a:lnTo>
                  <a:lnTo>
                    <a:pt x="3649" y="3941"/>
                  </a:lnTo>
                  <a:lnTo>
                    <a:pt x="3647" y="3944"/>
                  </a:lnTo>
                  <a:lnTo>
                    <a:pt x="3645" y="3947"/>
                  </a:lnTo>
                  <a:lnTo>
                    <a:pt x="3644" y="3951"/>
                  </a:lnTo>
                  <a:lnTo>
                    <a:pt x="3642" y="3954"/>
                  </a:lnTo>
                  <a:lnTo>
                    <a:pt x="3640" y="3958"/>
                  </a:lnTo>
                  <a:lnTo>
                    <a:pt x="3638" y="3961"/>
                  </a:lnTo>
                  <a:lnTo>
                    <a:pt x="3637" y="3964"/>
                  </a:lnTo>
                  <a:lnTo>
                    <a:pt x="3637" y="3992"/>
                  </a:lnTo>
                  <a:lnTo>
                    <a:pt x="3644" y="3992"/>
                  </a:lnTo>
                  <a:lnTo>
                    <a:pt x="3647" y="3993"/>
                  </a:lnTo>
                  <a:lnTo>
                    <a:pt x="3650" y="3997"/>
                  </a:lnTo>
                  <a:lnTo>
                    <a:pt x="3652" y="4000"/>
                  </a:lnTo>
                  <a:lnTo>
                    <a:pt x="3654" y="4005"/>
                  </a:lnTo>
                  <a:lnTo>
                    <a:pt x="3655" y="4009"/>
                  </a:lnTo>
                  <a:lnTo>
                    <a:pt x="3659" y="4012"/>
                  </a:lnTo>
                  <a:lnTo>
                    <a:pt x="3664" y="4012"/>
                  </a:lnTo>
                  <a:lnTo>
                    <a:pt x="3667" y="4009"/>
                  </a:lnTo>
                  <a:lnTo>
                    <a:pt x="3669" y="4004"/>
                  </a:lnTo>
                  <a:lnTo>
                    <a:pt x="3671" y="3992"/>
                  </a:lnTo>
                  <a:lnTo>
                    <a:pt x="3673" y="3980"/>
                  </a:lnTo>
                  <a:lnTo>
                    <a:pt x="3674" y="3975"/>
                  </a:lnTo>
                  <a:lnTo>
                    <a:pt x="3678" y="3971"/>
                  </a:lnTo>
                  <a:lnTo>
                    <a:pt x="3676" y="3964"/>
                  </a:lnTo>
                  <a:lnTo>
                    <a:pt x="3678" y="3959"/>
                  </a:lnTo>
                  <a:lnTo>
                    <a:pt x="3681" y="3951"/>
                  </a:lnTo>
                  <a:lnTo>
                    <a:pt x="3684" y="3942"/>
                  </a:lnTo>
                  <a:lnTo>
                    <a:pt x="3684" y="3937"/>
                  </a:lnTo>
                  <a:lnTo>
                    <a:pt x="3684" y="3930"/>
                  </a:lnTo>
                  <a:lnTo>
                    <a:pt x="3690" y="3929"/>
                  </a:lnTo>
                  <a:lnTo>
                    <a:pt x="3693" y="3927"/>
                  </a:lnTo>
                  <a:lnTo>
                    <a:pt x="3698" y="3920"/>
                  </a:lnTo>
                  <a:lnTo>
                    <a:pt x="3702" y="3912"/>
                  </a:lnTo>
                  <a:lnTo>
                    <a:pt x="3705" y="3903"/>
                  </a:lnTo>
                  <a:lnTo>
                    <a:pt x="3710" y="3895"/>
                  </a:lnTo>
                  <a:lnTo>
                    <a:pt x="3712" y="3893"/>
                  </a:lnTo>
                  <a:lnTo>
                    <a:pt x="3719" y="3884"/>
                  </a:lnTo>
                  <a:lnTo>
                    <a:pt x="3725" y="3877"/>
                  </a:lnTo>
                  <a:lnTo>
                    <a:pt x="3727" y="3874"/>
                  </a:lnTo>
                  <a:lnTo>
                    <a:pt x="3727" y="3869"/>
                  </a:lnTo>
                  <a:lnTo>
                    <a:pt x="3727" y="3864"/>
                  </a:lnTo>
                  <a:lnTo>
                    <a:pt x="3725" y="3859"/>
                  </a:lnTo>
                  <a:close/>
                  <a:moveTo>
                    <a:pt x="3536" y="3860"/>
                  </a:moveTo>
                  <a:lnTo>
                    <a:pt x="3514" y="3862"/>
                  </a:lnTo>
                  <a:lnTo>
                    <a:pt x="3512" y="3864"/>
                  </a:lnTo>
                  <a:lnTo>
                    <a:pt x="3514" y="3869"/>
                  </a:lnTo>
                  <a:lnTo>
                    <a:pt x="3514" y="3877"/>
                  </a:lnTo>
                  <a:lnTo>
                    <a:pt x="3516" y="3881"/>
                  </a:lnTo>
                  <a:lnTo>
                    <a:pt x="3519" y="3883"/>
                  </a:lnTo>
                  <a:lnTo>
                    <a:pt x="3522" y="3883"/>
                  </a:lnTo>
                  <a:lnTo>
                    <a:pt x="3529" y="3881"/>
                  </a:lnTo>
                  <a:lnTo>
                    <a:pt x="3528" y="3879"/>
                  </a:lnTo>
                  <a:lnTo>
                    <a:pt x="3528" y="3876"/>
                  </a:lnTo>
                  <a:lnTo>
                    <a:pt x="3533" y="3871"/>
                  </a:lnTo>
                  <a:lnTo>
                    <a:pt x="3536" y="3866"/>
                  </a:lnTo>
                  <a:lnTo>
                    <a:pt x="3538" y="3864"/>
                  </a:lnTo>
                  <a:lnTo>
                    <a:pt x="3536" y="3860"/>
                  </a:lnTo>
                  <a:close/>
                  <a:moveTo>
                    <a:pt x="3575" y="3889"/>
                  </a:moveTo>
                  <a:lnTo>
                    <a:pt x="3575" y="3883"/>
                  </a:lnTo>
                  <a:lnTo>
                    <a:pt x="3572" y="3879"/>
                  </a:lnTo>
                  <a:lnTo>
                    <a:pt x="3569" y="3876"/>
                  </a:lnTo>
                  <a:lnTo>
                    <a:pt x="3563" y="3874"/>
                  </a:lnTo>
                  <a:lnTo>
                    <a:pt x="3551" y="3872"/>
                  </a:lnTo>
                  <a:lnTo>
                    <a:pt x="3546" y="3871"/>
                  </a:lnTo>
                  <a:lnTo>
                    <a:pt x="3541" y="3869"/>
                  </a:lnTo>
                  <a:lnTo>
                    <a:pt x="3541" y="3879"/>
                  </a:lnTo>
                  <a:lnTo>
                    <a:pt x="3543" y="3886"/>
                  </a:lnTo>
                  <a:lnTo>
                    <a:pt x="3545" y="3891"/>
                  </a:lnTo>
                  <a:lnTo>
                    <a:pt x="3548" y="3893"/>
                  </a:lnTo>
                  <a:lnTo>
                    <a:pt x="3553" y="3893"/>
                  </a:lnTo>
                  <a:lnTo>
                    <a:pt x="3560" y="3891"/>
                  </a:lnTo>
                  <a:lnTo>
                    <a:pt x="3575" y="3889"/>
                  </a:lnTo>
                  <a:close/>
                  <a:moveTo>
                    <a:pt x="3541" y="3855"/>
                  </a:moveTo>
                  <a:lnTo>
                    <a:pt x="3543" y="3859"/>
                  </a:lnTo>
                  <a:lnTo>
                    <a:pt x="3545" y="3860"/>
                  </a:lnTo>
                  <a:lnTo>
                    <a:pt x="3551" y="3862"/>
                  </a:lnTo>
                  <a:lnTo>
                    <a:pt x="3569" y="3862"/>
                  </a:lnTo>
                  <a:lnTo>
                    <a:pt x="3570" y="3866"/>
                  </a:lnTo>
                  <a:lnTo>
                    <a:pt x="3574" y="3867"/>
                  </a:lnTo>
                  <a:lnTo>
                    <a:pt x="3582" y="3869"/>
                  </a:lnTo>
                  <a:lnTo>
                    <a:pt x="3582" y="3872"/>
                  </a:lnTo>
                  <a:lnTo>
                    <a:pt x="3584" y="3874"/>
                  </a:lnTo>
                  <a:lnTo>
                    <a:pt x="3589" y="3876"/>
                  </a:lnTo>
                  <a:lnTo>
                    <a:pt x="3592" y="3871"/>
                  </a:lnTo>
                  <a:lnTo>
                    <a:pt x="3599" y="3866"/>
                  </a:lnTo>
                  <a:lnTo>
                    <a:pt x="3608" y="3864"/>
                  </a:lnTo>
                  <a:lnTo>
                    <a:pt x="3616" y="3862"/>
                  </a:lnTo>
                  <a:lnTo>
                    <a:pt x="3657" y="3862"/>
                  </a:lnTo>
                  <a:lnTo>
                    <a:pt x="3657" y="3859"/>
                  </a:lnTo>
                  <a:lnTo>
                    <a:pt x="3659" y="3857"/>
                  </a:lnTo>
                  <a:lnTo>
                    <a:pt x="3664" y="3855"/>
                  </a:lnTo>
                  <a:lnTo>
                    <a:pt x="3667" y="3854"/>
                  </a:lnTo>
                  <a:lnTo>
                    <a:pt x="3671" y="3852"/>
                  </a:lnTo>
                  <a:lnTo>
                    <a:pt x="3673" y="3850"/>
                  </a:lnTo>
                  <a:lnTo>
                    <a:pt x="3678" y="3848"/>
                  </a:lnTo>
                  <a:lnTo>
                    <a:pt x="3678" y="3843"/>
                  </a:lnTo>
                  <a:lnTo>
                    <a:pt x="3679" y="3840"/>
                  </a:lnTo>
                  <a:lnTo>
                    <a:pt x="3681" y="3837"/>
                  </a:lnTo>
                  <a:lnTo>
                    <a:pt x="3684" y="3835"/>
                  </a:lnTo>
                  <a:lnTo>
                    <a:pt x="3684" y="3828"/>
                  </a:lnTo>
                  <a:lnTo>
                    <a:pt x="3681" y="3825"/>
                  </a:lnTo>
                  <a:lnTo>
                    <a:pt x="3679" y="3820"/>
                  </a:lnTo>
                  <a:lnTo>
                    <a:pt x="3678" y="3814"/>
                  </a:lnTo>
                  <a:lnTo>
                    <a:pt x="3683" y="3809"/>
                  </a:lnTo>
                  <a:lnTo>
                    <a:pt x="3688" y="3804"/>
                  </a:lnTo>
                  <a:lnTo>
                    <a:pt x="3690" y="3796"/>
                  </a:lnTo>
                  <a:lnTo>
                    <a:pt x="3691" y="3787"/>
                  </a:lnTo>
                  <a:lnTo>
                    <a:pt x="3691" y="3780"/>
                  </a:lnTo>
                  <a:lnTo>
                    <a:pt x="3688" y="3777"/>
                  </a:lnTo>
                  <a:lnTo>
                    <a:pt x="3686" y="3772"/>
                  </a:lnTo>
                  <a:lnTo>
                    <a:pt x="3684" y="3767"/>
                  </a:lnTo>
                  <a:lnTo>
                    <a:pt x="3691" y="3763"/>
                  </a:lnTo>
                  <a:lnTo>
                    <a:pt x="3696" y="3758"/>
                  </a:lnTo>
                  <a:lnTo>
                    <a:pt x="3698" y="3750"/>
                  </a:lnTo>
                  <a:lnTo>
                    <a:pt x="3698" y="3739"/>
                  </a:lnTo>
                  <a:lnTo>
                    <a:pt x="3696" y="3733"/>
                  </a:lnTo>
                  <a:lnTo>
                    <a:pt x="3693" y="3727"/>
                  </a:lnTo>
                  <a:lnTo>
                    <a:pt x="3686" y="3717"/>
                  </a:lnTo>
                  <a:lnTo>
                    <a:pt x="3678" y="3709"/>
                  </a:lnTo>
                  <a:lnTo>
                    <a:pt x="3671" y="3698"/>
                  </a:lnTo>
                  <a:lnTo>
                    <a:pt x="3673" y="3693"/>
                  </a:lnTo>
                  <a:lnTo>
                    <a:pt x="3674" y="3692"/>
                  </a:lnTo>
                  <a:lnTo>
                    <a:pt x="3678" y="3692"/>
                  </a:lnTo>
                  <a:lnTo>
                    <a:pt x="3676" y="3675"/>
                  </a:lnTo>
                  <a:lnTo>
                    <a:pt x="3671" y="3659"/>
                  </a:lnTo>
                  <a:lnTo>
                    <a:pt x="3667" y="3646"/>
                  </a:lnTo>
                  <a:lnTo>
                    <a:pt x="3664" y="3630"/>
                  </a:lnTo>
                  <a:lnTo>
                    <a:pt x="3659" y="3629"/>
                  </a:lnTo>
                  <a:lnTo>
                    <a:pt x="3657" y="3627"/>
                  </a:lnTo>
                  <a:lnTo>
                    <a:pt x="3657" y="3623"/>
                  </a:lnTo>
                  <a:lnTo>
                    <a:pt x="3657" y="3617"/>
                  </a:lnTo>
                  <a:lnTo>
                    <a:pt x="3650" y="3617"/>
                  </a:lnTo>
                  <a:lnTo>
                    <a:pt x="3645" y="3620"/>
                  </a:lnTo>
                  <a:lnTo>
                    <a:pt x="3644" y="3623"/>
                  </a:lnTo>
                  <a:lnTo>
                    <a:pt x="3642" y="3630"/>
                  </a:lnTo>
                  <a:lnTo>
                    <a:pt x="3644" y="3646"/>
                  </a:lnTo>
                  <a:lnTo>
                    <a:pt x="3644" y="3658"/>
                  </a:lnTo>
                  <a:lnTo>
                    <a:pt x="3640" y="3659"/>
                  </a:lnTo>
                  <a:lnTo>
                    <a:pt x="3638" y="3661"/>
                  </a:lnTo>
                  <a:lnTo>
                    <a:pt x="3637" y="3664"/>
                  </a:lnTo>
                  <a:lnTo>
                    <a:pt x="3637" y="3685"/>
                  </a:lnTo>
                  <a:lnTo>
                    <a:pt x="3628" y="3687"/>
                  </a:lnTo>
                  <a:lnTo>
                    <a:pt x="3623" y="3688"/>
                  </a:lnTo>
                  <a:lnTo>
                    <a:pt x="3618" y="3692"/>
                  </a:lnTo>
                  <a:lnTo>
                    <a:pt x="3609" y="3692"/>
                  </a:lnTo>
                  <a:lnTo>
                    <a:pt x="3608" y="3695"/>
                  </a:lnTo>
                  <a:lnTo>
                    <a:pt x="3606" y="3697"/>
                  </a:lnTo>
                  <a:lnTo>
                    <a:pt x="3599" y="3698"/>
                  </a:lnTo>
                  <a:lnTo>
                    <a:pt x="3592" y="3697"/>
                  </a:lnTo>
                  <a:lnTo>
                    <a:pt x="3589" y="3695"/>
                  </a:lnTo>
                  <a:lnTo>
                    <a:pt x="3589" y="3692"/>
                  </a:lnTo>
                  <a:lnTo>
                    <a:pt x="3603" y="3688"/>
                  </a:lnTo>
                  <a:lnTo>
                    <a:pt x="3608" y="3685"/>
                  </a:lnTo>
                  <a:lnTo>
                    <a:pt x="3613" y="3681"/>
                  </a:lnTo>
                  <a:lnTo>
                    <a:pt x="3616" y="3676"/>
                  </a:lnTo>
                  <a:lnTo>
                    <a:pt x="3620" y="3671"/>
                  </a:lnTo>
                  <a:lnTo>
                    <a:pt x="3623" y="3658"/>
                  </a:lnTo>
                  <a:lnTo>
                    <a:pt x="3618" y="3656"/>
                  </a:lnTo>
                  <a:lnTo>
                    <a:pt x="3615" y="3652"/>
                  </a:lnTo>
                  <a:lnTo>
                    <a:pt x="3611" y="3649"/>
                  </a:lnTo>
                  <a:lnTo>
                    <a:pt x="3609" y="3644"/>
                  </a:lnTo>
                  <a:lnTo>
                    <a:pt x="3608" y="3639"/>
                  </a:lnTo>
                  <a:lnTo>
                    <a:pt x="3604" y="3635"/>
                  </a:lnTo>
                  <a:lnTo>
                    <a:pt x="3601" y="3632"/>
                  </a:lnTo>
                  <a:lnTo>
                    <a:pt x="3596" y="3630"/>
                  </a:lnTo>
                  <a:lnTo>
                    <a:pt x="3594" y="3625"/>
                  </a:lnTo>
                  <a:lnTo>
                    <a:pt x="3591" y="3622"/>
                  </a:lnTo>
                  <a:lnTo>
                    <a:pt x="3587" y="3618"/>
                  </a:lnTo>
                  <a:lnTo>
                    <a:pt x="3582" y="3617"/>
                  </a:lnTo>
                  <a:lnTo>
                    <a:pt x="3570" y="3615"/>
                  </a:lnTo>
                  <a:lnTo>
                    <a:pt x="3565" y="3613"/>
                  </a:lnTo>
                  <a:lnTo>
                    <a:pt x="3562" y="3610"/>
                  </a:lnTo>
                  <a:lnTo>
                    <a:pt x="3562" y="3617"/>
                  </a:lnTo>
                  <a:lnTo>
                    <a:pt x="3562" y="3623"/>
                  </a:lnTo>
                  <a:lnTo>
                    <a:pt x="3560" y="3629"/>
                  </a:lnTo>
                  <a:lnTo>
                    <a:pt x="3555" y="3630"/>
                  </a:lnTo>
                  <a:lnTo>
                    <a:pt x="3553" y="3629"/>
                  </a:lnTo>
                  <a:lnTo>
                    <a:pt x="3551" y="3627"/>
                  </a:lnTo>
                  <a:lnTo>
                    <a:pt x="3548" y="3623"/>
                  </a:lnTo>
                  <a:lnTo>
                    <a:pt x="3546" y="3618"/>
                  </a:lnTo>
                  <a:lnTo>
                    <a:pt x="3545" y="3617"/>
                  </a:lnTo>
                  <a:lnTo>
                    <a:pt x="3541" y="3617"/>
                  </a:lnTo>
                  <a:lnTo>
                    <a:pt x="3541" y="3618"/>
                  </a:lnTo>
                  <a:lnTo>
                    <a:pt x="3540" y="3620"/>
                  </a:lnTo>
                  <a:lnTo>
                    <a:pt x="3536" y="3622"/>
                  </a:lnTo>
                  <a:lnTo>
                    <a:pt x="3531" y="3622"/>
                  </a:lnTo>
                  <a:lnTo>
                    <a:pt x="3528" y="3623"/>
                  </a:lnTo>
                  <a:lnTo>
                    <a:pt x="3526" y="3625"/>
                  </a:lnTo>
                  <a:lnTo>
                    <a:pt x="3526" y="3627"/>
                  </a:lnTo>
                  <a:lnTo>
                    <a:pt x="3524" y="3629"/>
                  </a:lnTo>
                  <a:lnTo>
                    <a:pt x="3521" y="3630"/>
                  </a:lnTo>
                  <a:lnTo>
                    <a:pt x="3514" y="3630"/>
                  </a:lnTo>
                  <a:lnTo>
                    <a:pt x="3507" y="3630"/>
                  </a:lnTo>
                  <a:lnTo>
                    <a:pt x="3500" y="3630"/>
                  </a:lnTo>
                  <a:lnTo>
                    <a:pt x="3493" y="3630"/>
                  </a:lnTo>
                  <a:lnTo>
                    <a:pt x="3492" y="3635"/>
                  </a:lnTo>
                  <a:lnTo>
                    <a:pt x="3490" y="3637"/>
                  </a:lnTo>
                  <a:lnTo>
                    <a:pt x="3488" y="3639"/>
                  </a:lnTo>
                  <a:lnTo>
                    <a:pt x="3487" y="3637"/>
                  </a:lnTo>
                  <a:lnTo>
                    <a:pt x="3485" y="3642"/>
                  </a:lnTo>
                  <a:lnTo>
                    <a:pt x="3483" y="3644"/>
                  </a:lnTo>
                  <a:lnTo>
                    <a:pt x="3480" y="3644"/>
                  </a:lnTo>
                  <a:lnTo>
                    <a:pt x="3473" y="3644"/>
                  </a:lnTo>
                  <a:lnTo>
                    <a:pt x="3466" y="3640"/>
                  </a:lnTo>
                  <a:lnTo>
                    <a:pt x="3459" y="3637"/>
                  </a:lnTo>
                  <a:lnTo>
                    <a:pt x="3453" y="3639"/>
                  </a:lnTo>
                  <a:lnTo>
                    <a:pt x="3446" y="3640"/>
                  </a:lnTo>
                  <a:lnTo>
                    <a:pt x="3432" y="3646"/>
                  </a:lnTo>
                  <a:lnTo>
                    <a:pt x="3418" y="3651"/>
                  </a:lnTo>
                  <a:lnTo>
                    <a:pt x="3418" y="3658"/>
                  </a:lnTo>
                  <a:lnTo>
                    <a:pt x="3420" y="3664"/>
                  </a:lnTo>
                  <a:lnTo>
                    <a:pt x="3424" y="3668"/>
                  </a:lnTo>
                  <a:lnTo>
                    <a:pt x="3429" y="3671"/>
                  </a:lnTo>
                  <a:lnTo>
                    <a:pt x="3437" y="3676"/>
                  </a:lnTo>
                  <a:lnTo>
                    <a:pt x="3442" y="3680"/>
                  </a:lnTo>
                  <a:lnTo>
                    <a:pt x="3446" y="3685"/>
                  </a:lnTo>
                  <a:lnTo>
                    <a:pt x="3441" y="3685"/>
                  </a:lnTo>
                  <a:lnTo>
                    <a:pt x="3436" y="3685"/>
                  </a:lnTo>
                  <a:lnTo>
                    <a:pt x="3434" y="3688"/>
                  </a:lnTo>
                  <a:lnTo>
                    <a:pt x="3430" y="3692"/>
                  </a:lnTo>
                  <a:lnTo>
                    <a:pt x="3429" y="3698"/>
                  </a:lnTo>
                  <a:lnTo>
                    <a:pt x="3427" y="3702"/>
                  </a:lnTo>
                  <a:lnTo>
                    <a:pt x="3425" y="3705"/>
                  </a:lnTo>
                  <a:lnTo>
                    <a:pt x="3429" y="3707"/>
                  </a:lnTo>
                  <a:lnTo>
                    <a:pt x="3430" y="3709"/>
                  </a:lnTo>
                  <a:lnTo>
                    <a:pt x="3432" y="3715"/>
                  </a:lnTo>
                  <a:lnTo>
                    <a:pt x="3432" y="3733"/>
                  </a:lnTo>
                  <a:lnTo>
                    <a:pt x="3442" y="3733"/>
                  </a:lnTo>
                  <a:lnTo>
                    <a:pt x="3446" y="3734"/>
                  </a:lnTo>
                  <a:lnTo>
                    <a:pt x="3447" y="3736"/>
                  </a:lnTo>
                  <a:lnTo>
                    <a:pt x="3451" y="3739"/>
                  </a:lnTo>
                  <a:lnTo>
                    <a:pt x="3453" y="3743"/>
                  </a:lnTo>
                  <a:lnTo>
                    <a:pt x="3453" y="3753"/>
                  </a:lnTo>
                  <a:lnTo>
                    <a:pt x="3453" y="3758"/>
                  </a:lnTo>
                  <a:lnTo>
                    <a:pt x="3453" y="3763"/>
                  </a:lnTo>
                  <a:lnTo>
                    <a:pt x="3447" y="3768"/>
                  </a:lnTo>
                  <a:lnTo>
                    <a:pt x="3444" y="3775"/>
                  </a:lnTo>
                  <a:lnTo>
                    <a:pt x="3444" y="3780"/>
                  </a:lnTo>
                  <a:lnTo>
                    <a:pt x="3446" y="3787"/>
                  </a:lnTo>
                  <a:lnTo>
                    <a:pt x="3453" y="3787"/>
                  </a:lnTo>
                  <a:lnTo>
                    <a:pt x="3456" y="3791"/>
                  </a:lnTo>
                  <a:lnTo>
                    <a:pt x="3461" y="3792"/>
                  </a:lnTo>
                  <a:lnTo>
                    <a:pt x="3466" y="3794"/>
                  </a:lnTo>
                  <a:lnTo>
                    <a:pt x="3471" y="3796"/>
                  </a:lnTo>
                  <a:lnTo>
                    <a:pt x="3473" y="3797"/>
                  </a:lnTo>
                  <a:lnTo>
                    <a:pt x="3473" y="3801"/>
                  </a:lnTo>
                  <a:lnTo>
                    <a:pt x="3475" y="3804"/>
                  </a:lnTo>
                  <a:lnTo>
                    <a:pt x="3476" y="3808"/>
                  </a:lnTo>
                  <a:lnTo>
                    <a:pt x="3478" y="3811"/>
                  </a:lnTo>
                  <a:lnTo>
                    <a:pt x="3480" y="3814"/>
                  </a:lnTo>
                  <a:lnTo>
                    <a:pt x="3485" y="3814"/>
                  </a:lnTo>
                  <a:lnTo>
                    <a:pt x="3492" y="3814"/>
                  </a:lnTo>
                  <a:lnTo>
                    <a:pt x="3504" y="3814"/>
                  </a:lnTo>
                  <a:lnTo>
                    <a:pt x="3509" y="3814"/>
                  </a:lnTo>
                  <a:lnTo>
                    <a:pt x="3514" y="3816"/>
                  </a:lnTo>
                  <a:lnTo>
                    <a:pt x="3516" y="3821"/>
                  </a:lnTo>
                  <a:lnTo>
                    <a:pt x="3514" y="3828"/>
                  </a:lnTo>
                  <a:lnTo>
                    <a:pt x="3512" y="3831"/>
                  </a:lnTo>
                  <a:lnTo>
                    <a:pt x="3511" y="3833"/>
                  </a:lnTo>
                  <a:lnTo>
                    <a:pt x="3504" y="3835"/>
                  </a:lnTo>
                  <a:lnTo>
                    <a:pt x="3487" y="3835"/>
                  </a:lnTo>
                  <a:lnTo>
                    <a:pt x="3487" y="3843"/>
                  </a:lnTo>
                  <a:lnTo>
                    <a:pt x="3490" y="3850"/>
                  </a:lnTo>
                  <a:lnTo>
                    <a:pt x="3495" y="3854"/>
                  </a:lnTo>
                  <a:lnTo>
                    <a:pt x="3504" y="3855"/>
                  </a:lnTo>
                  <a:lnTo>
                    <a:pt x="3522" y="3855"/>
                  </a:lnTo>
                  <a:lnTo>
                    <a:pt x="3541" y="3855"/>
                  </a:lnTo>
                  <a:close/>
                  <a:moveTo>
                    <a:pt x="3487" y="3883"/>
                  </a:moveTo>
                  <a:lnTo>
                    <a:pt x="3482" y="3881"/>
                  </a:lnTo>
                  <a:lnTo>
                    <a:pt x="3478" y="3877"/>
                  </a:lnTo>
                  <a:lnTo>
                    <a:pt x="3473" y="3869"/>
                  </a:lnTo>
                  <a:lnTo>
                    <a:pt x="3470" y="3869"/>
                  </a:lnTo>
                  <a:lnTo>
                    <a:pt x="3466" y="3869"/>
                  </a:lnTo>
                  <a:lnTo>
                    <a:pt x="3463" y="3869"/>
                  </a:lnTo>
                  <a:lnTo>
                    <a:pt x="3459" y="3869"/>
                  </a:lnTo>
                  <a:lnTo>
                    <a:pt x="3459" y="3866"/>
                  </a:lnTo>
                  <a:lnTo>
                    <a:pt x="3459" y="3862"/>
                  </a:lnTo>
                  <a:lnTo>
                    <a:pt x="3459" y="3859"/>
                  </a:lnTo>
                  <a:lnTo>
                    <a:pt x="3458" y="3855"/>
                  </a:lnTo>
                  <a:lnTo>
                    <a:pt x="3454" y="3852"/>
                  </a:lnTo>
                  <a:lnTo>
                    <a:pt x="3446" y="3848"/>
                  </a:lnTo>
                  <a:lnTo>
                    <a:pt x="3427" y="3845"/>
                  </a:lnTo>
                  <a:lnTo>
                    <a:pt x="3425" y="3843"/>
                  </a:lnTo>
                  <a:lnTo>
                    <a:pt x="3425" y="3842"/>
                  </a:lnTo>
                  <a:lnTo>
                    <a:pt x="3418" y="3842"/>
                  </a:lnTo>
                  <a:lnTo>
                    <a:pt x="3413" y="3843"/>
                  </a:lnTo>
                  <a:lnTo>
                    <a:pt x="3405" y="3848"/>
                  </a:lnTo>
                  <a:lnTo>
                    <a:pt x="3405" y="3855"/>
                  </a:lnTo>
                  <a:lnTo>
                    <a:pt x="3406" y="3860"/>
                  </a:lnTo>
                  <a:lnTo>
                    <a:pt x="3412" y="3869"/>
                  </a:lnTo>
                  <a:lnTo>
                    <a:pt x="3413" y="3876"/>
                  </a:lnTo>
                  <a:lnTo>
                    <a:pt x="3418" y="3879"/>
                  </a:lnTo>
                  <a:lnTo>
                    <a:pt x="3420" y="3881"/>
                  </a:lnTo>
                  <a:lnTo>
                    <a:pt x="3424" y="3886"/>
                  </a:lnTo>
                  <a:lnTo>
                    <a:pt x="3427" y="3889"/>
                  </a:lnTo>
                  <a:lnTo>
                    <a:pt x="3436" y="3893"/>
                  </a:lnTo>
                  <a:lnTo>
                    <a:pt x="3439" y="3895"/>
                  </a:lnTo>
                  <a:lnTo>
                    <a:pt x="3442" y="3898"/>
                  </a:lnTo>
                  <a:lnTo>
                    <a:pt x="3444" y="3901"/>
                  </a:lnTo>
                  <a:lnTo>
                    <a:pt x="3444" y="3908"/>
                  </a:lnTo>
                  <a:lnTo>
                    <a:pt x="3444" y="3913"/>
                  </a:lnTo>
                  <a:lnTo>
                    <a:pt x="3446" y="3918"/>
                  </a:lnTo>
                  <a:lnTo>
                    <a:pt x="3449" y="3924"/>
                  </a:lnTo>
                  <a:lnTo>
                    <a:pt x="3453" y="3929"/>
                  </a:lnTo>
                  <a:lnTo>
                    <a:pt x="3453" y="3937"/>
                  </a:lnTo>
                  <a:lnTo>
                    <a:pt x="3465" y="3939"/>
                  </a:lnTo>
                  <a:lnTo>
                    <a:pt x="3476" y="3944"/>
                  </a:lnTo>
                  <a:lnTo>
                    <a:pt x="3487" y="3949"/>
                  </a:lnTo>
                  <a:lnTo>
                    <a:pt x="3500" y="3951"/>
                  </a:lnTo>
                  <a:lnTo>
                    <a:pt x="3500" y="3910"/>
                  </a:lnTo>
                  <a:lnTo>
                    <a:pt x="3499" y="3906"/>
                  </a:lnTo>
                  <a:lnTo>
                    <a:pt x="3497" y="3903"/>
                  </a:lnTo>
                  <a:lnTo>
                    <a:pt x="3492" y="3898"/>
                  </a:lnTo>
                  <a:lnTo>
                    <a:pt x="3488" y="3896"/>
                  </a:lnTo>
                  <a:lnTo>
                    <a:pt x="3487" y="3893"/>
                  </a:lnTo>
                  <a:lnTo>
                    <a:pt x="3485" y="3889"/>
                  </a:lnTo>
                  <a:lnTo>
                    <a:pt x="3487" y="3883"/>
                  </a:lnTo>
                  <a:close/>
                  <a:moveTo>
                    <a:pt x="3650" y="3883"/>
                  </a:moveTo>
                  <a:lnTo>
                    <a:pt x="3659" y="3881"/>
                  </a:lnTo>
                  <a:lnTo>
                    <a:pt x="3662" y="3879"/>
                  </a:lnTo>
                  <a:lnTo>
                    <a:pt x="3664" y="3876"/>
                  </a:lnTo>
                  <a:lnTo>
                    <a:pt x="3644" y="3876"/>
                  </a:lnTo>
                  <a:lnTo>
                    <a:pt x="3633" y="3876"/>
                  </a:lnTo>
                  <a:lnTo>
                    <a:pt x="3625" y="3877"/>
                  </a:lnTo>
                  <a:lnTo>
                    <a:pt x="3618" y="3881"/>
                  </a:lnTo>
                  <a:lnTo>
                    <a:pt x="3613" y="3886"/>
                  </a:lnTo>
                  <a:lnTo>
                    <a:pt x="3611" y="3895"/>
                  </a:lnTo>
                  <a:lnTo>
                    <a:pt x="3609" y="3903"/>
                  </a:lnTo>
                  <a:lnTo>
                    <a:pt x="3613" y="3905"/>
                  </a:lnTo>
                  <a:lnTo>
                    <a:pt x="3616" y="3906"/>
                  </a:lnTo>
                  <a:lnTo>
                    <a:pt x="3621" y="3912"/>
                  </a:lnTo>
                  <a:lnTo>
                    <a:pt x="3623" y="3915"/>
                  </a:lnTo>
                  <a:lnTo>
                    <a:pt x="3626" y="3917"/>
                  </a:lnTo>
                  <a:lnTo>
                    <a:pt x="3630" y="3918"/>
                  </a:lnTo>
                  <a:lnTo>
                    <a:pt x="3637" y="3917"/>
                  </a:lnTo>
                  <a:lnTo>
                    <a:pt x="3637" y="3910"/>
                  </a:lnTo>
                  <a:lnTo>
                    <a:pt x="3637" y="3905"/>
                  </a:lnTo>
                  <a:lnTo>
                    <a:pt x="3640" y="3903"/>
                  </a:lnTo>
                  <a:lnTo>
                    <a:pt x="3644" y="3900"/>
                  </a:lnTo>
                  <a:lnTo>
                    <a:pt x="3647" y="3898"/>
                  </a:lnTo>
                  <a:lnTo>
                    <a:pt x="3650" y="3895"/>
                  </a:lnTo>
                  <a:lnTo>
                    <a:pt x="3650" y="3889"/>
                  </a:lnTo>
                  <a:lnTo>
                    <a:pt x="3650" y="3883"/>
                  </a:lnTo>
                  <a:close/>
                  <a:moveTo>
                    <a:pt x="3582" y="3937"/>
                  </a:moveTo>
                  <a:lnTo>
                    <a:pt x="3582" y="3934"/>
                  </a:lnTo>
                  <a:lnTo>
                    <a:pt x="3580" y="3932"/>
                  </a:lnTo>
                  <a:lnTo>
                    <a:pt x="3560" y="3920"/>
                  </a:lnTo>
                  <a:lnTo>
                    <a:pt x="3553" y="3917"/>
                  </a:lnTo>
                  <a:lnTo>
                    <a:pt x="3545" y="3917"/>
                  </a:lnTo>
                  <a:lnTo>
                    <a:pt x="3543" y="3917"/>
                  </a:lnTo>
                  <a:lnTo>
                    <a:pt x="3541" y="3917"/>
                  </a:lnTo>
                  <a:lnTo>
                    <a:pt x="3541" y="3922"/>
                  </a:lnTo>
                  <a:lnTo>
                    <a:pt x="3541" y="3925"/>
                  </a:lnTo>
                  <a:lnTo>
                    <a:pt x="3541" y="3927"/>
                  </a:lnTo>
                  <a:lnTo>
                    <a:pt x="3541" y="3929"/>
                  </a:lnTo>
                  <a:lnTo>
                    <a:pt x="3546" y="3934"/>
                  </a:lnTo>
                  <a:lnTo>
                    <a:pt x="3551" y="3939"/>
                  </a:lnTo>
                  <a:lnTo>
                    <a:pt x="3553" y="3941"/>
                  </a:lnTo>
                  <a:lnTo>
                    <a:pt x="3551" y="3944"/>
                  </a:lnTo>
                  <a:lnTo>
                    <a:pt x="3553" y="3947"/>
                  </a:lnTo>
                  <a:lnTo>
                    <a:pt x="3555" y="3951"/>
                  </a:lnTo>
                  <a:lnTo>
                    <a:pt x="3560" y="3952"/>
                  </a:lnTo>
                  <a:lnTo>
                    <a:pt x="3563" y="3956"/>
                  </a:lnTo>
                  <a:lnTo>
                    <a:pt x="3570" y="3963"/>
                  </a:lnTo>
                  <a:lnTo>
                    <a:pt x="3574" y="3966"/>
                  </a:lnTo>
                  <a:lnTo>
                    <a:pt x="3577" y="3970"/>
                  </a:lnTo>
                  <a:lnTo>
                    <a:pt x="3582" y="3971"/>
                  </a:lnTo>
                  <a:lnTo>
                    <a:pt x="3589" y="3971"/>
                  </a:lnTo>
                  <a:lnTo>
                    <a:pt x="3596" y="3970"/>
                  </a:lnTo>
                  <a:lnTo>
                    <a:pt x="3601" y="3966"/>
                  </a:lnTo>
                  <a:lnTo>
                    <a:pt x="3608" y="3964"/>
                  </a:lnTo>
                  <a:lnTo>
                    <a:pt x="3616" y="3964"/>
                  </a:lnTo>
                  <a:lnTo>
                    <a:pt x="3616" y="3956"/>
                  </a:lnTo>
                  <a:lnTo>
                    <a:pt x="3615" y="3951"/>
                  </a:lnTo>
                  <a:lnTo>
                    <a:pt x="3609" y="3947"/>
                  </a:lnTo>
                  <a:lnTo>
                    <a:pt x="3604" y="3946"/>
                  </a:lnTo>
                  <a:lnTo>
                    <a:pt x="3592" y="3942"/>
                  </a:lnTo>
                  <a:lnTo>
                    <a:pt x="3587" y="3941"/>
                  </a:lnTo>
                  <a:lnTo>
                    <a:pt x="3582" y="3937"/>
                  </a:lnTo>
                  <a:close/>
                  <a:moveTo>
                    <a:pt x="109" y="259"/>
                  </a:moveTo>
                  <a:lnTo>
                    <a:pt x="109" y="266"/>
                  </a:lnTo>
                  <a:lnTo>
                    <a:pt x="109" y="273"/>
                  </a:lnTo>
                  <a:lnTo>
                    <a:pt x="111" y="278"/>
                  </a:lnTo>
                  <a:lnTo>
                    <a:pt x="116" y="280"/>
                  </a:lnTo>
                  <a:lnTo>
                    <a:pt x="121" y="281"/>
                  </a:lnTo>
                  <a:lnTo>
                    <a:pt x="123" y="283"/>
                  </a:lnTo>
                  <a:lnTo>
                    <a:pt x="123" y="287"/>
                  </a:lnTo>
                  <a:lnTo>
                    <a:pt x="124" y="290"/>
                  </a:lnTo>
                  <a:lnTo>
                    <a:pt x="126" y="292"/>
                  </a:lnTo>
                  <a:lnTo>
                    <a:pt x="129" y="292"/>
                  </a:lnTo>
                  <a:lnTo>
                    <a:pt x="134" y="290"/>
                  </a:lnTo>
                  <a:lnTo>
                    <a:pt x="136" y="288"/>
                  </a:lnTo>
                  <a:lnTo>
                    <a:pt x="136" y="287"/>
                  </a:lnTo>
                  <a:lnTo>
                    <a:pt x="133" y="283"/>
                  </a:lnTo>
                  <a:lnTo>
                    <a:pt x="129" y="280"/>
                  </a:lnTo>
                  <a:lnTo>
                    <a:pt x="126" y="270"/>
                  </a:lnTo>
                  <a:lnTo>
                    <a:pt x="124" y="264"/>
                  </a:lnTo>
                  <a:lnTo>
                    <a:pt x="123" y="259"/>
                  </a:lnTo>
                  <a:lnTo>
                    <a:pt x="117" y="258"/>
                  </a:lnTo>
                  <a:lnTo>
                    <a:pt x="109" y="259"/>
                  </a:lnTo>
                  <a:close/>
                  <a:moveTo>
                    <a:pt x="100" y="410"/>
                  </a:moveTo>
                  <a:lnTo>
                    <a:pt x="102" y="403"/>
                  </a:lnTo>
                  <a:lnTo>
                    <a:pt x="105" y="396"/>
                  </a:lnTo>
                  <a:lnTo>
                    <a:pt x="109" y="387"/>
                  </a:lnTo>
                  <a:lnTo>
                    <a:pt x="109" y="379"/>
                  </a:lnTo>
                  <a:lnTo>
                    <a:pt x="109" y="367"/>
                  </a:lnTo>
                  <a:lnTo>
                    <a:pt x="109" y="363"/>
                  </a:lnTo>
                  <a:lnTo>
                    <a:pt x="109" y="353"/>
                  </a:lnTo>
                  <a:lnTo>
                    <a:pt x="109" y="345"/>
                  </a:lnTo>
                  <a:lnTo>
                    <a:pt x="107" y="341"/>
                  </a:lnTo>
                  <a:lnTo>
                    <a:pt x="105" y="338"/>
                  </a:lnTo>
                  <a:lnTo>
                    <a:pt x="100" y="334"/>
                  </a:lnTo>
                  <a:lnTo>
                    <a:pt x="95" y="334"/>
                  </a:lnTo>
                  <a:lnTo>
                    <a:pt x="95" y="331"/>
                  </a:lnTo>
                  <a:lnTo>
                    <a:pt x="95" y="324"/>
                  </a:lnTo>
                  <a:lnTo>
                    <a:pt x="95" y="314"/>
                  </a:lnTo>
                  <a:lnTo>
                    <a:pt x="87" y="312"/>
                  </a:lnTo>
                  <a:lnTo>
                    <a:pt x="82" y="310"/>
                  </a:lnTo>
                  <a:lnTo>
                    <a:pt x="77" y="307"/>
                  </a:lnTo>
                  <a:lnTo>
                    <a:pt x="68" y="307"/>
                  </a:lnTo>
                  <a:lnTo>
                    <a:pt x="66" y="316"/>
                  </a:lnTo>
                  <a:lnTo>
                    <a:pt x="66" y="321"/>
                  </a:lnTo>
                  <a:lnTo>
                    <a:pt x="70" y="333"/>
                  </a:lnTo>
                  <a:lnTo>
                    <a:pt x="75" y="341"/>
                  </a:lnTo>
                  <a:lnTo>
                    <a:pt x="75" y="348"/>
                  </a:lnTo>
                  <a:lnTo>
                    <a:pt x="75" y="355"/>
                  </a:lnTo>
                  <a:lnTo>
                    <a:pt x="77" y="362"/>
                  </a:lnTo>
                  <a:lnTo>
                    <a:pt x="77" y="369"/>
                  </a:lnTo>
                  <a:lnTo>
                    <a:pt x="73" y="377"/>
                  </a:lnTo>
                  <a:lnTo>
                    <a:pt x="70" y="386"/>
                  </a:lnTo>
                  <a:lnTo>
                    <a:pt x="68" y="391"/>
                  </a:lnTo>
                  <a:lnTo>
                    <a:pt x="68" y="396"/>
                  </a:lnTo>
                  <a:lnTo>
                    <a:pt x="73" y="398"/>
                  </a:lnTo>
                  <a:lnTo>
                    <a:pt x="77" y="401"/>
                  </a:lnTo>
                  <a:lnTo>
                    <a:pt x="80" y="406"/>
                  </a:lnTo>
                  <a:lnTo>
                    <a:pt x="82" y="413"/>
                  </a:lnTo>
                  <a:lnTo>
                    <a:pt x="82" y="416"/>
                  </a:lnTo>
                  <a:lnTo>
                    <a:pt x="85" y="418"/>
                  </a:lnTo>
                  <a:lnTo>
                    <a:pt x="88" y="423"/>
                  </a:lnTo>
                  <a:lnTo>
                    <a:pt x="92" y="433"/>
                  </a:lnTo>
                  <a:lnTo>
                    <a:pt x="94" y="439"/>
                  </a:lnTo>
                  <a:lnTo>
                    <a:pt x="97" y="440"/>
                  </a:lnTo>
                  <a:lnTo>
                    <a:pt x="100" y="442"/>
                  </a:lnTo>
                  <a:lnTo>
                    <a:pt x="107" y="439"/>
                  </a:lnTo>
                  <a:lnTo>
                    <a:pt x="109" y="435"/>
                  </a:lnTo>
                  <a:lnTo>
                    <a:pt x="111" y="432"/>
                  </a:lnTo>
                  <a:lnTo>
                    <a:pt x="109" y="425"/>
                  </a:lnTo>
                  <a:lnTo>
                    <a:pt x="105" y="418"/>
                  </a:lnTo>
                  <a:lnTo>
                    <a:pt x="100" y="411"/>
                  </a:lnTo>
                  <a:lnTo>
                    <a:pt x="100" y="410"/>
                  </a:lnTo>
                  <a:close/>
                  <a:moveTo>
                    <a:pt x="0" y="61"/>
                  </a:moveTo>
                  <a:lnTo>
                    <a:pt x="0" y="75"/>
                  </a:lnTo>
                  <a:lnTo>
                    <a:pt x="5" y="77"/>
                  </a:lnTo>
                  <a:lnTo>
                    <a:pt x="7" y="79"/>
                  </a:lnTo>
                  <a:lnTo>
                    <a:pt x="7" y="82"/>
                  </a:lnTo>
                  <a:lnTo>
                    <a:pt x="12" y="85"/>
                  </a:lnTo>
                  <a:lnTo>
                    <a:pt x="19" y="87"/>
                  </a:lnTo>
                  <a:lnTo>
                    <a:pt x="25" y="89"/>
                  </a:lnTo>
                  <a:lnTo>
                    <a:pt x="34" y="89"/>
                  </a:lnTo>
                  <a:lnTo>
                    <a:pt x="36" y="80"/>
                  </a:lnTo>
                  <a:lnTo>
                    <a:pt x="34" y="73"/>
                  </a:lnTo>
                  <a:lnTo>
                    <a:pt x="30" y="70"/>
                  </a:lnTo>
                  <a:lnTo>
                    <a:pt x="25" y="67"/>
                  </a:lnTo>
                  <a:lnTo>
                    <a:pt x="12" y="65"/>
                  </a:lnTo>
                  <a:lnTo>
                    <a:pt x="0" y="61"/>
                  </a:lnTo>
                  <a:close/>
                  <a:moveTo>
                    <a:pt x="191" y="212"/>
                  </a:moveTo>
                  <a:lnTo>
                    <a:pt x="191" y="164"/>
                  </a:lnTo>
                  <a:lnTo>
                    <a:pt x="182" y="162"/>
                  </a:lnTo>
                  <a:lnTo>
                    <a:pt x="181" y="162"/>
                  </a:lnTo>
                  <a:lnTo>
                    <a:pt x="179" y="164"/>
                  </a:lnTo>
                  <a:lnTo>
                    <a:pt x="177" y="169"/>
                  </a:lnTo>
                  <a:lnTo>
                    <a:pt x="177" y="174"/>
                  </a:lnTo>
                  <a:lnTo>
                    <a:pt x="177" y="181"/>
                  </a:lnTo>
                  <a:lnTo>
                    <a:pt x="177" y="186"/>
                  </a:lnTo>
                  <a:lnTo>
                    <a:pt x="175" y="189"/>
                  </a:lnTo>
                  <a:lnTo>
                    <a:pt x="174" y="191"/>
                  </a:lnTo>
                  <a:lnTo>
                    <a:pt x="170" y="191"/>
                  </a:lnTo>
                  <a:lnTo>
                    <a:pt x="170" y="205"/>
                  </a:lnTo>
                  <a:lnTo>
                    <a:pt x="177" y="205"/>
                  </a:lnTo>
                  <a:lnTo>
                    <a:pt x="181" y="208"/>
                  </a:lnTo>
                  <a:lnTo>
                    <a:pt x="186" y="210"/>
                  </a:lnTo>
                  <a:lnTo>
                    <a:pt x="191" y="212"/>
                  </a:lnTo>
                  <a:close/>
                  <a:moveTo>
                    <a:pt x="225" y="41"/>
                  </a:moveTo>
                  <a:lnTo>
                    <a:pt x="223" y="38"/>
                  </a:lnTo>
                  <a:lnTo>
                    <a:pt x="222" y="34"/>
                  </a:lnTo>
                  <a:lnTo>
                    <a:pt x="213" y="33"/>
                  </a:lnTo>
                  <a:lnTo>
                    <a:pt x="210" y="31"/>
                  </a:lnTo>
                  <a:lnTo>
                    <a:pt x="206" y="29"/>
                  </a:lnTo>
                  <a:lnTo>
                    <a:pt x="205" y="26"/>
                  </a:lnTo>
                  <a:lnTo>
                    <a:pt x="205" y="21"/>
                  </a:lnTo>
                  <a:lnTo>
                    <a:pt x="205" y="14"/>
                  </a:lnTo>
                  <a:lnTo>
                    <a:pt x="205" y="7"/>
                  </a:lnTo>
                  <a:lnTo>
                    <a:pt x="203" y="2"/>
                  </a:lnTo>
                  <a:lnTo>
                    <a:pt x="198" y="0"/>
                  </a:lnTo>
                  <a:lnTo>
                    <a:pt x="194" y="5"/>
                  </a:lnTo>
                  <a:lnTo>
                    <a:pt x="193" y="12"/>
                  </a:lnTo>
                  <a:lnTo>
                    <a:pt x="191" y="19"/>
                  </a:lnTo>
                  <a:lnTo>
                    <a:pt x="191" y="27"/>
                  </a:lnTo>
                  <a:lnTo>
                    <a:pt x="191" y="34"/>
                  </a:lnTo>
                  <a:lnTo>
                    <a:pt x="191" y="41"/>
                  </a:lnTo>
                  <a:lnTo>
                    <a:pt x="189" y="46"/>
                  </a:lnTo>
                  <a:lnTo>
                    <a:pt x="184" y="48"/>
                  </a:lnTo>
                  <a:lnTo>
                    <a:pt x="175" y="29"/>
                  </a:lnTo>
                  <a:lnTo>
                    <a:pt x="172" y="19"/>
                  </a:lnTo>
                  <a:lnTo>
                    <a:pt x="170" y="7"/>
                  </a:lnTo>
                  <a:lnTo>
                    <a:pt x="158" y="9"/>
                  </a:lnTo>
                  <a:lnTo>
                    <a:pt x="148" y="12"/>
                  </a:lnTo>
                  <a:lnTo>
                    <a:pt x="129" y="21"/>
                  </a:lnTo>
                  <a:lnTo>
                    <a:pt x="121" y="15"/>
                  </a:lnTo>
                  <a:lnTo>
                    <a:pt x="116" y="14"/>
                  </a:lnTo>
                  <a:lnTo>
                    <a:pt x="109" y="14"/>
                  </a:lnTo>
                  <a:lnTo>
                    <a:pt x="109" y="21"/>
                  </a:lnTo>
                  <a:lnTo>
                    <a:pt x="109" y="27"/>
                  </a:lnTo>
                  <a:lnTo>
                    <a:pt x="104" y="39"/>
                  </a:lnTo>
                  <a:lnTo>
                    <a:pt x="100" y="44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2" y="65"/>
                  </a:lnTo>
                  <a:lnTo>
                    <a:pt x="87" y="70"/>
                  </a:lnTo>
                  <a:lnTo>
                    <a:pt x="82" y="75"/>
                  </a:lnTo>
                  <a:lnTo>
                    <a:pt x="75" y="77"/>
                  </a:lnTo>
                  <a:lnTo>
                    <a:pt x="68" y="77"/>
                  </a:lnTo>
                  <a:lnTo>
                    <a:pt x="59" y="73"/>
                  </a:lnTo>
                  <a:lnTo>
                    <a:pt x="51" y="70"/>
                  </a:lnTo>
                  <a:lnTo>
                    <a:pt x="46" y="68"/>
                  </a:lnTo>
                  <a:lnTo>
                    <a:pt x="41" y="68"/>
                  </a:lnTo>
                  <a:lnTo>
                    <a:pt x="41" y="89"/>
                  </a:lnTo>
                  <a:lnTo>
                    <a:pt x="46" y="90"/>
                  </a:lnTo>
                  <a:lnTo>
                    <a:pt x="48" y="92"/>
                  </a:lnTo>
                  <a:lnTo>
                    <a:pt x="48" y="96"/>
                  </a:lnTo>
                  <a:lnTo>
                    <a:pt x="51" y="97"/>
                  </a:lnTo>
                  <a:lnTo>
                    <a:pt x="51" y="99"/>
                  </a:lnTo>
                  <a:lnTo>
                    <a:pt x="51" y="101"/>
                  </a:lnTo>
                  <a:lnTo>
                    <a:pt x="48" y="102"/>
                  </a:lnTo>
                  <a:lnTo>
                    <a:pt x="48" y="108"/>
                  </a:lnTo>
                  <a:lnTo>
                    <a:pt x="49" y="113"/>
                  </a:lnTo>
                  <a:lnTo>
                    <a:pt x="51" y="118"/>
                  </a:lnTo>
                  <a:lnTo>
                    <a:pt x="53" y="119"/>
                  </a:lnTo>
                  <a:lnTo>
                    <a:pt x="56" y="123"/>
                  </a:lnTo>
                  <a:lnTo>
                    <a:pt x="59" y="125"/>
                  </a:lnTo>
                  <a:lnTo>
                    <a:pt x="63" y="126"/>
                  </a:lnTo>
                  <a:lnTo>
                    <a:pt x="70" y="133"/>
                  </a:lnTo>
                  <a:lnTo>
                    <a:pt x="75" y="137"/>
                  </a:lnTo>
                  <a:lnTo>
                    <a:pt x="78" y="140"/>
                  </a:lnTo>
                  <a:lnTo>
                    <a:pt x="83" y="142"/>
                  </a:lnTo>
                  <a:lnTo>
                    <a:pt x="88" y="140"/>
                  </a:lnTo>
                  <a:lnTo>
                    <a:pt x="90" y="142"/>
                  </a:lnTo>
                  <a:lnTo>
                    <a:pt x="95" y="143"/>
                  </a:lnTo>
                  <a:lnTo>
                    <a:pt x="102" y="143"/>
                  </a:lnTo>
                  <a:lnTo>
                    <a:pt x="104" y="140"/>
                  </a:lnTo>
                  <a:lnTo>
                    <a:pt x="107" y="138"/>
                  </a:lnTo>
                  <a:lnTo>
                    <a:pt x="116" y="137"/>
                  </a:lnTo>
                  <a:lnTo>
                    <a:pt x="116" y="130"/>
                  </a:lnTo>
                  <a:lnTo>
                    <a:pt x="116" y="123"/>
                  </a:lnTo>
                  <a:lnTo>
                    <a:pt x="117" y="118"/>
                  </a:lnTo>
                  <a:lnTo>
                    <a:pt x="123" y="116"/>
                  </a:lnTo>
                  <a:lnTo>
                    <a:pt x="123" y="150"/>
                  </a:lnTo>
                  <a:lnTo>
                    <a:pt x="128" y="154"/>
                  </a:lnTo>
                  <a:lnTo>
                    <a:pt x="133" y="157"/>
                  </a:lnTo>
                  <a:lnTo>
                    <a:pt x="134" y="164"/>
                  </a:lnTo>
                  <a:lnTo>
                    <a:pt x="136" y="171"/>
                  </a:lnTo>
                  <a:lnTo>
                    <a:pt x="145" y="176"/>
                  </a:lnTo>
                  <a:lnTo>
                    <a:pt x="148" y="179"/>
                  </a:lnTo>
                  <a:lnTo>
                    <a:pt x="150" y="184"/>
                  </a:lnTo>
                  <a:lnTo>
                    <a:pt x="146" y="186"/>
                  </a:lnTo>
                  <a:lnTo>
                    <a:pt x="145" y="189"/>
                  </a:lnTo>
                  <a:lnTo>
                    <a:pt x="143" y="198"/>
                  </a:lnTo>
                  <a:lnTo>
                    <a:pt x="152" y="198"/>
                  </a:lnTo>
                  <a:lnTo>
                    <a:pt x="158" y="196"/>
                  </a:lnTo>
                  <a:lnTo>
                    <a:pt x="163" y="193"/>
                  </a:lnTo>
                  <a:lnTo>
                    <a:pt x="170" y="191"/>
                  </a:lnTo>
                  <a:lnTo>
                    <a:pt x="170" y="150"/>
                  </a:lnTo>
                  <a:lnTo>
                    <a:pt x="165" y="142"/>
                  </a:lnTo>
                  <a:lnTo>
                    <a:pt x="158" y="135"/>
                  </a:lnTo>
                  <a:lnTo>
                    <a:pt x="157" y="130"/>
                  </a:lnTo>
                  <a:lnTo>
                    <a:pt x="155" y="125"/>
                  </a:lnTo>
                  <a:lnTo>
                    <a:pt x="155" y="118"/>
                  </a:lnTo>
                  <a:lnTo>
                    <a:pt x="157" y="109"/>
                  </a:lnTo>
                  <a:lnTo>
                    <a:pt x="150" y="106"/>
                  </a:lnTo>
                  <a:lnTo>
                    <a:pt x="143" y="101"/>
                  </a:lnTo>
                  <a:lnTo>
                    <a:pt x="140" y="97"/>
                  </a:lnTo>
                  <a:lnTo>
                    <a:pt x="140" y="92"/>
                  </a:lnTo>
                  <a:lnTo>
                    <a:pt x="140" y="87"/>
                  </a:lnTo>
                  <a:lnTo>
                    <a:pt x="136" y="77"/>
                  </a:lnTo>
                  <a:lnTo>
                    <a:pt x="136" y="73"/>
                  </a:lnTo>
                  <a:lnTo>
                    <a:pt x="138" y="70"/>
                  </a:lnTo>
                  <a:lnTo>
                    <a:pt x="141" y="67"/>
                  </a:lnTo>
                  <a:lnTo>
                    <a:pt x="148" y="63"/>
                  </a:lnTo>
                  <a:lnTo>
                    <a:pt x="146" y="67"/>
                  </a:lnTo>
                  <a:lnTo>
                    <a:pt x="146" y="70"/>
                  </a:lnTo>
                  <a:lnTo>
                    <a:pt x="148" y="77"/>
                  </a:lnTo>
                  <a:lnTo>
                    <a:pt x="148" y="82"/>
                  </a:lnTo>
                  <a:lnTo>
                    <a:pt x="146" y="84"/>
                  </a:lnTo>
                  <a:lnTo>
                    <a:pt x="141" y="85"/>
                  </a:lnTo>
                  <a:lnTo>
                    <a:pt x="141" y="87"/>
                  </a:lnTo>
                  <a:lnTo>
                    <a:pt x="143" y="89"/>
                  </a:lnTo>
                  <a:lnTo>
                    <a:pt x="145" y="90"/>
                  </a:lnTo>
                  <a:lnTo>
                    <a:pt x="150" y="92"/>
                  </a:lnTo>
                  <a:lnTo>
                    <a:pt x="153" y="94"/>
                  </a:lnTo>
                  <a:lnTo>
                    <a:pt x="158" y="101"/>
                  </a:lnTo>
                  <a:lnTo>
                    <a:pt x="163" y="109"/>
                  </a:lnTo>
                  <a:lnTo>
                    <a:pt x="163" y="116"/>
                  </a:lnTo>
                  <a:lnTo>
                    <a:pt x="165" y="121"/>
                  </a:lnTo>
                  <a:lnTo>
                    <a:pt x="170" y="130"/>
                  </a:lnTo>
                  <a:lnTo>
                    <a:pt x="175" y="138"/>
                  </a:lnTo>
                  <a:lnTo>
                    <a:pt x="177" y="143"/>
                  </a:lnTo>
                  <a:lnTo>
                    <a:pt x="177" y="150"/>
                  </a:lnTo>
                  <a:lnTo>
                    <a:pt x="184" y="150"/>
                  </a:lnTo>
                  <a:lnTo>
                    <a:pt x="189" y="150"/>
                  </a:lnTo>
                  <a:lnTo>
                    <a:pt x="191" y="147"/>
                  </a:lnTo>
                  <a:lnTo>
                    <a:pt x="194" y="143"/>
                  </a:lnTo>
                  <a:lnTo>
                    <a:pt x="196" y="140"/>
                  </a:lnTo>
                  <a:lnTo>
                    <a:pt x="199" y="137"/>
                  </a:lnTo>
                  <a:lnTo>
                    <a:pt x="205" y="137"/>
                  </a:lnTo>
                  <a:lnTo>
                    <a:pt x="211" y="137"/>
                  </a:lnTo>
                  <a:lnTo>
                    <a:pt x="211" y="126"/>
                  </a:lnTo>
                  <a:lnTo>
                    <a:pt x="211" y="116"/>
                  </a:lnTo>
                  <a:lnTo>
                    <a:pt x="215" y="109"/>
                  </a:lnTo>
                  <a:lnTo>
                    <a:pt x="218" y="102"/>
                  </a:lnTo>
                  <a:lnTo>
                    <a:pt x="215" y="102"/>
                  </a:lnTo>
                  <a:lnTo>
                    <a:pt x="213" y="101"/>
                  </a:lnTo>
                  <a:lnTo>
                    <a:pt x="211" y="96"/>
                  </a:lnTo>
                  <a:lnTo>
                    <a:pt x="211" y="82"/>
                  </a:lnTo>
                  <a:lnTo>
                    <a:pt x="211" y="55"/>
                  </a:lnTo>
                  <a:lnTo>
                    <a:pt x="218" y="55"/>
                  </a:lnTo>
                  <a:lnTo>
                    <a:pt x="222" y="51"/>
                  </a:lnTo>
                  <a:lnTo>
                    <a:pt x="223" y="48"/>
                  </a:lnTo>
                  <a:lnTo>
                    <a:pt x="225" y="41"/>
                  </a:lnTo>
                  <a:close/>
                  <a:moveTo>
                    <a:pt x="293" y="41"/>
                  </a:moveTo>
                  <a:lnTo>
                    <a:pt x="292" y="50"/>
                  </a:lnTo>
                  <a:lnTo>
                    <a:pt x="290" y="55"/>
                  </a:lnTo>
                  <a:lnTo>
                    <a:pt x="285" y="58"/>
                  </a:lnTo>
                  <a:lnTo>
                    <a:pt x="280" y="61"/>
                  </a:lnTo>
                  <a:lnTo>
                    <a:pt x="278" y="58"/>
                  </a:lnTo>
                  <a:lnTo>
                    <a:pt x="275" y="56"/>
                  </a:lnTo>
                  <a:lnTo>
                    <a:pt x="271" y="55"/>
                  </a:lnTo>
                  <a:lnTo>
                    <a:pt x="266" y="55"/>
                  </a:lnTo>
                  <a:lnTo>
                    <a:pt x="266" y="48"/>
                  </a:lnTo>
                  <a:lnTo>
                    <a:pt x="268" y="43"/>
                  </a:lnTo>
                  <a:lnTo>
                    <a:pt x="273" y="34"/>
                  </a:lnTo>
                  <a:lnTo>
                    <a:pt x="269" y="34"/>
                  </a:lnTo>
                  <a:lnTo>
                    <a:pt x="268" y="34"/>
                  </a:lnTo>
                  <a:lnTo>
                    <a:pt x="266" y="29"/>
                  </a:lnTo>
                  <a:lnTo>
                    <a:pt x="264" y="24"/>
                  </a:lnTo>
                  <a:lnTo>
                    <a:pt x="266" y="17"/>
                  </a:lnTo>
                  <a:lnTo>
                    <a:pt x="266" y="10"/>
                  </a:lnTo>
                  <a:lnTo>
                    <a:pt x="266" y="5"/>
                  </a:lnTo>
                  <a:lnTo>
                    <a:pt x="264" y="0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7" y="4"/>
                  </a:lnTo>
                  <a:lnTo>
                    <a:pt x="254" y="5"/>
                  </a:lnTo>
                  <a:lnTo>
                    <a:pt x="251" y="7"/>
                  </a:lnTo>
                  <a:lnTo>
                    <a:pt x="246" y="7"/>
                  </a:lnTo>
                  <a:lnTo>
                    <a:pt x="246" y="15"/>
                  </a:lnTo>
                  <a:lnTo>
                    <a:pt x="246" y="22"/>
                  </a:lnTo>
                  <a:lnTo>
                    <a:pt x="242" y="34"/>
                  </a:lnTo>
                  <a:lnTo>
                    <a:pt x="239" y="46"/>
                  </a:lnTo>
                  <a:lnTo>
                    <a:pt x="237" y="53"/>
                  </a:lnTo>
                  <a:lnTo>
                    <a:pt x="239" y="61"/>
                  </a:lnTo>
                  <a:lnTo>
                    <a:pt x="234" y="63"/>
                  </a:lnTo>
                  <a:lnTo>
                    <a:pt x="232" y="65"/>
                  </a:lnTo>
                  <a:lnTo>
                    <a:pt x="228" y="67"/>
                  </a:lnTo>
                  <a:lnTo>
                    <a:pt x="225" y="68"/>
                  </a:lnTo>
                  <a:lnTo>
                    <a:pt x="225" y="116"/>
                  </a:lnTo>
                  <a:lnTo>
                    <a:pt x="234" y="116"/>
                  </a:lnTo>
                  <a:lnTo>
                    <a:pt x="239" y="119"/>
                  </a:lnTo>
                  <a:lnTo>
                    <a:pt x="244" y="121"/>
                  </a:lnTo>
                  <a:lnTo>
                    <a:pt x="252" y="123"/>
                  </a:lnTo>
                  <a:lnTo>
                    <a:pt x="252" y="106"/>
                  </a:lnTo>
                  <a:lnTo>
                    <a:pt x="254" y="99"/>
                  </a:lnTo>
                  <a:lnTo>
                    <a:pt x="256" y="97"/>
                  </a:lnTo>
                  <a:lnTo>
                    <a:pt x="259" y="96"/>
                  </a:lnTo>
                  <a:lnTo>
                    <a:pt x="269" y="97"/>
                  </a:lnTo>
                  <a:lnTo>
                    <a:pt x="278" y="96"/>
                  </a:lnTo>
                  <a:lnTo>
                    <a:pt x="286" y="92"/>
                  </a:lnTo>
                  <a:lnTo>
                    <a:pt x="293" y="87"/>
                  </a:lnTo>
                  <a:lnTo>
                    <a:pt x="297" y="82"/>
                  </a:lnTo>
                  <a:lnTo>
                    <a:pt x="298" y="75"/>
                  </a:lnTo>
                  <a:lnTo>
                    <a:pt x="297" y="68"/>
                  </a:lnTo>
                  <a:lnTo>
                    <a:pt x="293" y="61"/>
                  </a:lnTo>
                  <a:lnTo>
                    <a:pt x="302" y="61"/>
                  </a:lnTo>
                  <a:lnTo>
                    <a:pt x="309" y="60"/>
                  </a:lnTo>
                  <a:lnTo>
                    <a:pt x="312" y="58"/>
                  </a:lnTo>
                  <a:lnTo>
                    <a:pt x="314" y="56"/>
                  </a:lnTo>
                  <a:lnTo>
                    <a:pt x="314" y="53"/>
                  </a:lnTo>
                  <a:lnTo>
                    <a:pt x="314" y="48"/>
                  </a:lnTo>
                  <a:lnTo>
                    <a:pt x="309" y="46"/>
                  </a:lnTo>
                  <a:lnTo>
                    <a:pt x="304" y="44"/>
                  </a:lnTo>
                  <a:lnTo>
                    <a:pt x="300" y="41"/>
                  </a:lnTo>
                  <a:lnTo>
                    <a:pt x="293" y="41"/>
                  </a:lnTo>
                  <a:close/>
                  <a:moveTo>
                    <a:pt x="157" y="218"/>
                  </a:moveTo>
                  <a:lnTo>
                    <a:pt x="116" y="198"/>
                  </a:lnTo>
                  <a:lnTo>
                    <a:pt x="116" y="205"/>
                  </a:lnTo>
                  <a:lnTo>
                    <a:pt x="112" y="210"/>
                  </a:lnTo>
                  <a:lnTo>
                    <a:pt x="111" y="213"/>
                  </a:lnTo>
                  <a:lnTo>
                    <a:pt x="109" y="218"/>
                  </a:lnTo>
                  <a:lnTo>
                    <a:pt x="109" y="225"/>
                  </a:lnTo>
                  <a:lnTo>
                    <a:pt x="111" y="230"/>
                  </a:lnTo>
                  <a:lnTo>
                    <a:pt x="114" y="234"/>
                  </a:lnTo>
                  <a:lnTo>
                    <a:pt x="116" y="239"/>
                  </a:lnTo>
                  <a:lnTo>
                    <a:pt x="112" y="239"/>
                  </a:lnTo>
                  <a:lnTo>
                    <a:pt x="111" y="241"/>
                  </a:lnTo>
                  <a:lnTo>
                    <a:pt x="109" y="246"/>
                  </a:lnTo>
                  <a:lnTo>
                    <a:pt x="119" y="246"/>
                  </a:lnTo>
                  <a:lnTo>
                    <a:pt x="128" y="247"/>
                  </a:lnTo>
                  <a:lnTo>
                    <a:pt x="133" y="252"/>
                  </a:lnTo>
                  <a:lnTo>
                    <a:pt x="136" y="259"/>
                  </a:lnTo>
                  <a:lnTo>
                    <a:pt x="136" y="287"/>
                  </a:lnTo>
                  <a:lnTo>
                    <a:pt x="145" y="287"/>
                  </a:lnTo>
                  <a:lnTo>
                    <a:pt x="152" y="285"/>
                  </a:lnTo>
                  <a:lnTo>
                    <a:pt x="157" y="281"/>
                  </a:lnTo>
                  <a:lnTo>
                    <a:pt x="163" y="280"/>
                  </a:lnTo>
                  <a:lnTo>
                    <a:pt x="163" y="232"/>
                  </a:lnTo>
                  <a:lnTo>
                    <a:pt x="160" y="230"/>
                  </a:lnTo>
                  <a:lnTo>
                    <a:pt x="158" y="227"/>
                  </a:lnTo>
                  <a:lnTo>
                    <a:pt x="157" y="218"/>
                  </a:lnTo>
                  <a:close/>
                  <a:moveTo>
                    <a:pt x="136" y="177"/>
                  </a:moveTo>
                  <a:lnTo>
                    <a:pt x="128" y="172"/>
                  </a:lnTo>
                  <a:lnTo>
                    <a:pt x="123" y="171"/>
                  </a:lnTo>
                  <a:lnTo>
                    <a:pt x="116" y="171"/>
                  </a:lnTo>
                  <a:lnTo>
                    <a:pt x="116" y="177"/>
                  </a:lnTo>
                  <a:lnTo>
                    <a:pt x="121" y="181"/>
                  </a:lnTo>
                  <a:lnTo>
                    <a:pt x="128" y="183"/>
                  </a:lnTo>
                  <a:lnTo>
                    <a:pt x="131" y="184"/>
                  </a:lnTo>
                  <a:lnTo>
                    <a:pt x="133" y="183"/>
                  </a:lnTo>
                  <a:lnTo>
                    <a:pt x="134" y="181"/>
                  </a:lnTo>
                  <a:lnTo>
                    <a:pt x="136" y="177"/>
                  </a:lnTo>
                  <a:close/>
                  <a:moveTo>
                    <a:pt x="109" y="157"/>
                  </a:moveTo>
                  <a:lnTo>
                    <a:pt x="109" y="162"/>
                  </a:lnTo>
                  <a:lnTo>
                    <a:pt x="111" y="165"/>
                  </a:lnTo>
                  <a:lnTo>
                    <a:pt x="112" y="169"/>
                  </a:lnTo>
                  <a:lnTo>
                    <a:pt x="116" y="171"/>
                  </a:lnTo>
                  <a:lnTo>
                    <a:pt x="116" y="157"/>
                  </a:lnTo>
                  <a:lnTo>
                    <a:pt x="109" y="157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Freeform 222">
              <a:extLst>
                <a:ext uri="{FF2B5EF4-FFF2-40B4-BE49-F238E27FC236}">
                  <a16:creationId xmlns:a16="http://schemas.microsoft.com/office/drawing/2014/main" id="{E58DA94C-4C14-4F9C-A378-2BE2B3F31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1813" y="4448175"/>
              <a:ext cx="715962" cy="407988"/>
            </a:xfrm>
            <a:custGeom>
              <a:avLst/>
              <a:gdLst>
                <a:gd name="T0" fmla="*/ 1914 w 1987"/>
                <a:gd name="T1" fmla="*/ 548 h 1134"/>
                <a:gd name="T2" fmla="*/ 1897 w 1987"/>
                <a:gd name="T3" fmla="*/ 483 h 1134"/>
                <a:gd name="T4" fmla="*/ 1771 w 1987"/>
                <a:gd name="T5" fmla="*/ 433 h 1134"/>
                <a:gd name="T6" fmla="*/ 1697 w 1987"/>
                <a:gd name="T7" fmla="*/ 435 h 1134"/>
                <a:gd name="T8" fmla="*/ 1628 w 1987"/>
                <a:gd name="T9" fmla="*/ 375 h 1134"/>
                <a:gd name="T10" fmla="*/ 1643 w 1987"/>
                <a:gd name="T11" fmla="*/ 304 h 1134"/>
                <a:gd name="T12" fmla="*/ 1547 w 1987"/>
                <a:gd name="T13" fmla="*/ 316 h 1134"/>
                <a:gd name="T14" fmla="*/ 1481 w 1987"/>
                <a:gd name="T15" fmla="*/ 297 h 1134"/>
                <a:gd name="T16" fmla="*/ 1414 w 1987"/>
                <a:gd name="T17" fmla="*/ 285 h 1134"/>
                <a:gd name="T18" fmla="*/ 1421 w 1987"/>
                <a:gd name="T19" fmla="*/ 358 h 1134"/>
                <a:gd name="T20" fmla="*/ 1297 w 1987"/>
                <a:gd name="T21" fmla="*/ 384 h 1134"/>
                <a:gd name="T22" fmla="*/ 1239 w 1987"/>
                <a:gd name="T23" fmla="*/ 302 h 1134"/>
                <a:gd name="T24" fmla="*/ 1256 w 1987"/>
                <a:gd name="T25" fmla="*/ 178 h 1134"/>
                <a:gd name="T26" fmla="*/ 1135 w 1987"/>
                <a:gd name="T27" fmla="*/ 171 h 1134"/>
                <a:gd name="T28" fmla="*/ 1095 w 1987"/>
                <a:gd name="T29" fmla="*/ 142 h 1134"/>
                <a:gd name="T30" fmla="*/ 1032 w 1987"/>
                <a:gd name="T31" fmla="*/ 109 h 1134"/>
                <a:gd name="T32" fmla="*/ 960 w 1987"/>
                <a:gd name="T33" fmla="*/ 91 h 1134"/>
                <a:gd name="T34" fmla="*/ 892 w 1987"/>
                <a:gd name="T35" fmla="*/ 17 h 1134"/>
                <a:gd name="T36" fmla="*/ 803 w 1987"/>
                <a:gd name="T37" fmla="*/ 68 h 1134"/>
                <a:gd name="T38" fmla="*/ 744 w 1987"/>
                <a:gd name="T39" fmla="*/ 43 h 1134"/>
                <a:gd name="T40" fmla="*/ 699 w 1987"/>
                <a:gd name="T41" fmla="*/ 14 h 1134"/>
                <a:gd name="T42" fmla="*/ 633 w 1987"/>
                <a:gd name="T43" fmla="*/ 17 h 1134"/>
                <a:gd name="T44" fmla="*/ 635 w 1987"/>
                <a:gd name="T45" fmla="*/ 82 h 1134"/>
                <a:gd name="T46" fmla="*/ 590 w 1987"/>
                <a:gd name="T47" fmla="*/ 103 h 1134"/>
                <a:gd name="T48" fmla="*/ 539 w 1987"/>
                <a:gd name="T49" fmla="*/ 130 h 1134"/>
                <a:gd name="T50" fmla="*/ 481 w 1987"/>
                <a:gd name="T51" fmla="*/ 152 h 1134"/>
                <a:gd name="T52" fmla="*/ 437 w 1987"/>
                <a:gd name="T53" fmla="*/ 178 h 1134"/>
                <a:gd name="T54" fmla="*/ 360 w 1987"/>
                <a:gd name="T55" fmla="*/ 217 h 1134"/>
                <a:gd name="T56" fmla="*/ 266 w 1987"/>
                <a:gd name="T57" fmla="*/ 280 h 1134"/>
                <a:gd name="T58" fmla="*/ 196 w 1987"/>
                <a:gd name="T59" fmla="*/ 280 h 1134"/>
                <a:gd name="T60" fmla="*/ 133 w 1987"/>
                <a:gd name="T61" fmla="*/ 311 h 1134"/>
                <a:gd name="T62" fmla="*/ 91 w 1987"/>
                <a:gd name="T63" fmla="*/ 365 h 1134"/>
                <a:gd name="T64" fmla="*/ 41 w 1987"/>
                <a:gd name="T65" fmla="*/ 343 h 1134"/>
                <a:gd name="T66" fmla="*/ 9 w 1987"/>
                <a:gd name="T67" fmla="*/ 367 h 1134"/>
                <a:gd name="T68" fmla="*/ 104 w 1987"/>
                <a:gd name="T69" fmla="*/ 496 h 1134"/>
                <a:gd name="T70" fmla="*/ 104 w 1987"/>
                <a:gd name="T71" fmla="*/ 554 h 1134"/>
                <a:gd name="T72" fmla="*/ 130 w 1987"/>
                <a:gd name="T73" fmla="*/ 624 h 1134"/>
                <a:gd name="T74" fmla="*/ 157 w 1987"/>
                <a:gd name="T75" fmla="*/ 676 h 1134"/>
                <a:gd name="T76" fmla="*/ 212 w 1987"/>
                <a:gd name="T77" fmla="*/ 778 h 1134"/>
                <a:gd name="T78" fmla="*/ 304 w 1987"/>
                <a:gd name="T79" fmla="*/ 833 h 1134"/>
                <a:gd name="T80" fmla="*/ 329 w 1987"/>
                <a:gd name="T81" fmla="*/ 872 h 1134"/>
                <a:gd name="T82" fmla="*/ 444 w 1987"/>
                <a:gd name="T83" fmla="*/ 948 h 1134"/>
                <a:gd name="T84" fmla="*/ 498 w 1987"/>
                <a:gd name="T85" fmla="*/ 1034 h 1134"/>
                <a:gd name="T86" fmla="*/ 560 w 1987"/>
                <a:gd name="T87" fmla="*/ 1102 h 1134"/>
                <a:gd name="T88" fmla="*/ 604 w 1987"/>
                <a:gd name="T89" fmla="*/ 1117 h 1134"/>
                <a:gd name="T90" fmla="*/ 730 w 1987"/>
                <a:gd name="T91" fmla="*/ 1112 h 1134"/>
                <a:gd name="T92" fmla="*/ 803 w 1987"/>
                <a:gd name="T93" fmla="*/ 1047 h 1134"/>
                <a:gd name="T94" fmla="*/ 873 w 1987"/>
                <a:gd name="T95" fmla="*/ 935 h 1134"/>
                <a:gd name="T96" fmla="*/ 908 w 1987"/>
                <a:gd name="T97" fmla="*/ 955 h 1134"/>
                <a:gd name="T98" fmla="*/ 1007 w 1987"/>
                <a:gd name="T99" fmla="*/ 972 h 1134"/>
                <a:gd name="T100" fmla="*/ 1099 w 1987"/>
                <a:gd name="T101" fmla="*/ 996 h 1134"/>
                <a:gd name="T102" fmla="*/ 1153 w 1987"/>
                <a:gd name="T103" fmla="*/ 1027 h 1134"/>
                <a:gd name="T104" fmla="*/ 1307 w 1987"/>
                <a:gd name="T105" fmla="*/ 1017 h 1134"/>
                <a:gd name="T106" fmla="*/ 1465 w 1987"/>
                <a:gd name="T107" fmla="*/ 1029 h 1134"/>
                <a:gd name="T108" fmla="*/ 1546 w 1987"/>
                <a:gd name="T109" fmla="*/ 981 h 1134"/>
                <a:gd name="T110" fmla="*/ 1672 w 1987"/>
                <a:gd name="T111" fmla="*/ 955 h 1134"/>
                <a:gd name="T112" fmla="*/ 1743 w 1987"/>
                <a:gd name="T113" fmla="*/ 880 h 1134"/>
                <a:gd name="T114" fmla="*/ 1795 w 1987"/>
                <a:gd name="T115" fmla="*/ 764 h 1134"/>
                <a:gd name="T116" fmla="*/ 1844 w 1987"/>
                <a:gd name="T117" fmla="*/ 735 h 1134"/>
                <a:gd name="T118" fmla="*/ 1888 w 1987"/>
                <a:gd name="T119" fmla="*/ 681 h 1134"/>
                <a:gd name="T120" fmla="*/ 1948 w 1987"/>
                <a:gd name="T121" fmla="*/ 655 h 1134"/>
                <a:gd name="T122" fmla="*/ 1361 w 1987"/>
                <a:gd name="T123" fmla="*/ 415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87" h="1134">
                  <a:moveTo>
                    <a:pt x="1958" y="607"/>
                  </a:moveTo>
                  <a:lnTo>
                    <a:pt x="1962" y="602"/>
                  </a:lnTo>
                  <a:lnTo>
                    <a:pt x="1962" y="597"/>
                  </a:lnTo>
                  <a:lnTo>
                    <a:pt x="1958" y="587"/>
                  </a:lnTo>
                  <a:lnTo>
                    <a:pt x="1953" y="578"/>
                  </a:lnTo>
                  <a:lnTo>
                    <a:pt x="1946" y="572"/>
                  </a:lnTo>
                  <a:lnTo>
                    <a:pt x="1940" y="565"/>
                  </a:lnTo>
                  <a:lnTo>
                    <a:pt x="1931" y="560"/>
                  </a:lnTo>
                  <a:lnTo>
                    <a:pt x="1931" y="556"/>
                  </a:lnTo>
                  <a:lnTo>
                    <a:pt x="1929" y="554"/>
                  </a:lnTo>
                  <a:lnTo>
                    <a:pt x="1924" y="553"/>
                  </a:lnTo>
                  <a:lnTo>
                    <a:pt x="1921" y="551"/>
                  </a:lnTo>
                  <a:lnTo>
                    <a:pt x="1917" y="549"/>
                  </a:lnTo>
                  <a:lnTo>
                    <a:pt x="1914" y="548"/>
                  </a:lnTo>
                  <a:lnTo>
                    <a:pt x="1911" y="546"/>
                  </a:lnTo>
                  <a:lnTo>
                    <a:pt x="1911" y="542"/>
                  </a:lnTo>
                  <a:lnTo>
                    <a:pt x="1909" y="541"/>
                  </a:lnTo>
                  <a:lnTo>
                    <a:pt x="1904" y="539"/>
                  </a:lnTo>
                  <a:lnTo>
                    <a:pt x="1900" y="537"/>
                  </a:lnTo>
                  <a:lnTo>
                    <a:pt x="1899" y="534"/>
                  </a:lnTo>
                  <a:lnTo>
                    <a:pt x="1897" y="525"/>
                  </a:lnTo>
                  <a:lnTo>
                    <a:pt x="1897" y="520"/>
                  </a:lnTo>
                  <a:lnTo>
                    <a:pt x="1895" y="517"/>
                  </a:lnTo>
                  <a:lnTo>
                    <a:pt x="1894" y="513"/>
                  </a:lnTo>
                  <a:lnTo>
                    <a:pt x="1890" y="512"/>
                  </a:lnTo>
                  <a:lnTo>
                    <a:pt x="1895" y="505"/>
                  </a:lnTo>
                  <a:lnTo>
                    <a:pt x="1897" y="495"/>
                  </a:lnTo>
                  <a:lnTo>
                    <a:pt x="1897" y="483"/>
                  </a:lnTo>
                  <a:lnTo>
                    <a:pt x="1897" y="471"/>
                  </a:lnTo>
                  <a:lnTo>
                    <a:pt x="1897" y="467"/>
                  </a:lnTo>
                  <a:lnTo>
                    <a:pt x="1895" y="466"/>
                  </a:lnTo>
                  <a:lnTo>
                    <a:pt x="1890" y="464"/>
                  </a:lnTo>
                  <a:lnTo>
                    <a:pt x="1890" y="461"/>
                  </a:lnTo>
                  <a:lnTo>
                    <a:pt x="1888" y="459"/>
                  </a:lnTo>
                  <a:lnTo>
                    <a:pt x="1883" y="457"/>
                  </a:lnTo>
                  <a:lnTo>
                    <a:pt x="1871" y="452"/>
                  </a:lnTo>
                  <a:lnTo>
                    <a:pt x="1859" y="447"/>
                  </a:lnTo>
                  <a:lnTo>
                    <a:pt x="1846" y="444"/>
                  </a:lnTo>
                  <a:lnTo>
                    <a:pt x="1836" y="437"/>
                  </a:lnTo>
                  <a:lnTo>
                    <a:pt x="1788" y="437"/>
                  </a:lnTo>
                  <a:lnTo>
                    <a:pt x="1779" y="435"/>
                  </a:lnTo>
                  <a:lnTo>
                    <a:pt x="1771" y="433"/>
                  </a:lnTo>
                  <a:lnTo>
                    <a:pt x="1759" y="425"/>
                  </a:lnTo>
                  <a:lnTo>
                    <a:pt x="1752" y="421"/>
                  </a:lnTo>
                  <a:lnTo>
                    <a:pt x="1745" y="418"/>
                  </a:lnTo>
                  <a:lnTo>
                    <a:pt x="1737" y="416"/>
                  </a:lnTo>
                  <a:lnTo>
                    <a:pt x="1726" y="416"/>
                  </a:lnTo>
                  <a:lnTo>
                    <a:pt x="1726" y="420"/>
                  </a:lnTo>
                  <a:lnTo>
                    <a:pt x="1725" y="421"/>
                  </a:lnTo>
                  <a:lnTo>
                    <a:pt x="1720" y="423"/>
                  </a:lnTo>
                  <a:lnTo>
                    <a:pt x="1716" y="423"/>
                  </a:lnTo>
                  <a:lnTo>
                    <a:pt x="1715" y="425"/>
                  </a:lnTo>
                  <a:lnTo>
                    <a:pt x="1713" y="430"/>
                  </a:lnTo>
                  <a:lnTo>
                    <a:pt x="1706" y="430"/>
                  </a:lnTo>
                  <a:lnTo>
                    <a:pt x="1701" y="433"/>
                  </a:lnTo>
                  <a:lnTo>
                    <a:pt x="1697" y="435"/>
                  </a:lnTo>
                  <a:lnTo>
                    <a:pt x="1692" y="437"/>
                  </a:lnTo>
                  <a:lnTo>
                    <a:pt x="1686" y="437"/>
                  </a:lnTo>
                  <a:lnTo>
                    <a:pt x="1680" y="433"/>
                  </a:lnTo>
                  <a:lnTo>
                    <a:pt x="1675" y="432"/>
                  </a:lnTo>
                  <a:lnTo>
                    <a:pt x="1670" y="428"/>
                  </a:lnTo>
                  <a:lnTo>
                    <a:pt x="1665" y="418"/>
                  </a:lnTo>
                  <a:lnTo>
                    <a:pt x="1658" y="409"/>
                  </a:lnTo>
                  <a:lnTo>
                    <a:pt x="1653" y="408"/>
                  </a:lnTo>
                  <a:lnTo>
                    <a:pt x="1648" y="404"/>
                  </a:lnTo>
                  <a:lnTo>
                    <a:pt x="1641" y="396"/>
                  </a:lnTo>
                  <a:lnTo>
                    <a:pt x="1634" y="387"/>
                  </a:lnTo>
                  <a:lnTo>
                    <a:pt x="1629" y="384"/>
                  </a:lnTo>
                  <a:lnTo>
                    <a:pt x="1624" y="382"/>
                  </a:lnTo>
                  <a:lnTo>
                    <a:pt x="1628" y="375"/>
                  </a:lnTo>
                  <a:lnTo>
                    <a:pt x="1633" y="370"/>
                  </a:lnTo>
                  <a:lnTo>
                    <a:pt x="1638" y="365"/>
                  </a:lnTo>
                  <a:lnTo>
                    <a:pt x="1645" y="362"/>
                  </a:lnTo>
                  <a:lnTo>
                    <a:pt x="1650" y="362"/>
                  </a:lnTo>
                  <a:lnTo>
                    <a:pt x="1653" y="360"/>
                  </a:lnTo>
                  <a:lnTo>
                    <a:pt x="1657" y="358"/>
                  </a:lnTo>
                  <a:lnTo>
                    <a:pt x="1658" y="355"/>
                  </a:lnTo>
                  <a:lnTo>
                    <a:pt x="1658" y="351"/>
                  </a:lnTo>
                  <a:lnTo>
                    <a:pt x="1660" y="350"/>
                  </a:lnTo>
                  <a:lnTo>
                    <a:pt x="1665" y="348"/>
                  </a:lnTo>
                  <a:lnTo>
                    <a:pt x="1660" y="331"/>
                  </a:lnTo>
                  <a:lnTo>
                    <a:pt x="1653" y="316"/>
                  </a:lnTo>
                  <a:lnTo>
                    <a:pt x="1648" y="309"/>
                  </a:lnTo>
                  <a:lnTo>
                    <a:pt x="1643" y="304"/>
                  </a:lnTo>
                  <a:lnTo>
                    <a:pt x="1638" y="297"/>
                  </a:lnTo>
                  <a:lnTo>
                    <a:pt x="1631" y="293"/>
                  </a:lnTo>
                  <a:lnTo>
                    <a:pt x="1622" y="295"/>
                  </a:lnTo>
                  <a:lnTo>
                    <a:pt x="1617" y="297"/>
                  </a:lnTo>
                  <a:lnTo>
                    <a:pt x="1612" y="300"/>
                  </a:lnTo>
                  <a:lnTo>
                    <a:pt x="1604" y="300"/>
                  </a:lnTo>
                  <a:lnTo>
                    <a:pt x="1602" y="302"/>
                  </a:lnTo>
                  <a:lnTo>
                    <a:pt x="1600" y="304"/>
                  </a:lnTo>
                  <a:lnTo>
                    <a:pt x="1597" y="307"/>
                  </a:lnTo>
                  <a:lnTo>
                    <a:pt x="1592" y="309"/>
                  </a:lnTo>
                  <a:lnTo>
                    <a:pt x="1590" y="311"/>
                  </a:lnTo>
                  <a:lnTo>
                    <a:pt x="1590" y="314"/>
                  </a:lnTo>
                  <a:lnTo>
                    <a:pt x="1568" y="314"/>
                  </a:lnTo>
                  <a:lnTo>
                    <a:pt x="1547" y="316"/>
                  </a:lnTo>
                  <a:lnTo>
                    <a:pt x="1530" y="321"/>
                  </a:lnTo>
                  <a:lnTo>
                    <a:pt x="1515" y="328"/>
                  </a:lnTo>
                  <a:lnTo>
                    <a:pt x="1501" y="328"/>
                  </a:lnTo>
                  <a:lnTo>
                    <a:pt x="1501" y="324"/>
                  </a:lnTo>
                  <a:lnTo>
                    <a:pt x="1500" y="322"/>
                  </a:lnTo>
                  <a:lnTo>
                    <a:pt x="1494" y="321"/>
                  </a:lnTo>
                  <a:lnTo>
                    <a:pt x="1493" y="317"/>
                  </a:lnTo>
                  <a:lnTo>
                    <a:pt x="1491" y="314"/>
                  </a:lnTo>
                  <a:lnTo>
                    <a:pt x="1488" y="312"/>
                  </a:lnTo>
                  <a:lnTo>
                    <a:pt x="1488" y="307"/>
                  </a:lnTo>
                  <a:lnTo>
                    <a:pt x="1488" y="304"/>
                  </a:lnTo>
                  <a:lnTo>
                    <a:pt x="1486" y="302"/>
                  </a:lnTo>
                  <a:lnTo>
                    <a:pt x="1481" y="300"/>
                  </a:lnTo>
                  <a:lnTo>
                    <a:pt x="1481" y="297"/>
                  </a:lnTo>
                  <a:lnTo>
                    <a:pt x="1479" y="295"/>
                  </a:lnTo>
                  <a:lnTo>
                    <a:pt x="1474" y="293"/>
                  </a:lnTo>
                  <a:lnTo>
                    <a:pt x="1457" y="282"/>
                  </a:lnTo>
                  <a:lnTo>
                    <a:pt x="1440" y="270"/>
                  </a:lnTo>
                  <a:lnTo>
                    <a:pt x="1431" y="265"/>
                  </a:lnTo>
                  <a:lnTo>
                    <a:pt x="1419" y="261"/>
                  </a:lnTo>
                  <a:lnTo>
                    <a:pt x="1407" y="259"/>
                  </a:lnTo>
                  <a:lnTo>
                    <a:pt x="1392" y="259"/>
                  </a:lnTo>
                  <a:lnTo>
                    <a:pt x="1392" y="266"/>
                  </a:lnTo>
                  <a:lnTo>
                    <a:pt x="1395" y="270"/>
                  </a:lnTo>
                  <a:lnTo>
                    <a:pt x="1399" y="273"/>
                  </a:lnTo>
                  <a:lnTo>
                    <a:pt x="1406" y="273"/>
                  </a:lnTo>
                  <a:lnTo>
                    <a:pt x="1411" y="282"/>
                  </a:lnTo>
                  <a:lnTo>
                    <a:pt x="1414" y="285"/>
                  </a:lnTo>
                  <a:lnTo>
                    <a:pt x="1419" y="287"/>
                  </a:lnTo>
                  <a:lnTo>
                    <a:pt x="1424" y="295"/>
                  </a:lnTo>
                  <a:lnTo>
                    <a:pt x="1426" y="300"/>
                  </a:lnTo>
                  <a:lnTo>
                    <a:pt x="1426" y="307"/>
                  </a:lnTo>
                  <a:lnTo>
                    <a:pt x="1428" y="309"/>
                  </a:lnTo>
                  <a:lnTo>
                    <a:pt x="1430" y="311"/>
                  </a:lnTo>
                  <a:lnTo>
                    <a:pt x="1433" y="314"/>
                  </a:lnTo>
                  <a:lnTo>
                    <a:pt x="1435" y="319"/>
                  </a:lnTo>
                  <a:lnTo>
                    <a:pt x="1436" y="321"/>
                  </a:lnTo>
                  <a:lnTo>
                    <a:pt x="1440" y="321"/>
                  </a:lnTo>
                  <a:lnTo>
                    <a:pt x="1433" y="334"/>
                  </a:lnTo>
                  <a:lnTo>
                    <a:pt x="1426" y="345"/>
                  </a:lnTo>
                  <a:lnTo>
                    <a:pt x="1423" y="351"/>
                  </a:lnTo>
                  <a:lnTo>
                    <a:pt x="1421" y="358"/>
                  </a:lnTo>
                  <a:lnTo>
                    <a:pt x="1419" y="367"/>
                  </a:lnTo>
                  <a:lnTo>
                    <a:pt x="1419" y="375"/>
                  </a:lnTo>
                  <a:lnTo>
                    <a:pt x="1407" y="377"/>
                  </a:lnTo>
                  <a:lnTo>
                    <a:pt x="1397" y="382"/>
                  </a:lnTo>
                  <a:lnTo>
                    <a:pt x="1390" y="387"/>
                  </a:lnTo>
                  <a:lnTo>
                    <a:pt x="1387" y="391"/>
                  </a:lnTo>
                  <a:lnTo>
                    <a:pt x="1385" y="396"/>
                  </a:lnTo>
                  <a:lnTo>
                    <a:pt x="1380" y="396"/>
                  </a:lnTo>
                  <a:lnTo>
                    <a:pt x="1377" y="396"/>
                  </a:lnTo>
                  <a:lnTo>
                    <a:pt x="1373" y="396"/>
                  </a:lnTo>
                  <a:lnTo>
                    <a:pt x="1372" y="397"/>
                  </a:lnTo>
                  <a:lnTo>
                    <a:pt x="1368" y="403"/>
                  </a:lnTo>
                  <a:lnTo>
                    <a:pt x="1366" y="408"/>
                  </a:lnTo>
                  <a:lnTo>
                    <a:pt x="1297" y="384"/>
                  </a:lnTo>
                  <a:lnTo>
                    <a:pt x="1297" y="380"/>
                  </a:lnTo>
                  <a:lnTo>
                    <a:pt x="1297" y="375"/>
                  </a:lnTo>
                  <a:lnTo>
                    <a:pt x="1291" y="363"/>
                  </a:lnTo>
                  <a:lnTo>
                    <a:pt x="1288" y="358"/>
                  </a:lnTo>
                  <a:lnTo>
                    <a:pt x="1283" y="355"/>
                  </a:lnTo>
                  <a:lnTo>
                    <a:pt x="1279" y="346"/>
                  </a:lnTo>
                  <a:lnTo>
                    <a:pt x="1276" y="338"/>
                  </a:lnTo>
                  <a:lnTo>
                    <a:pt x="1273" y="329"/>
                  </a:lnTo>
                  <a:lnTo>
                    <a:pt x="1269" y="321"/>
                  </a:lnTo>
                  <a:lnTo>
                    <a:pt x="1264" y="316"/>
                  </a:lnTo>
                  <a:lnTo>
                    <a:pt x="1259" y="311"/>
                  </a:lnTo>
                  <a:lnTo>
                    <a:pt x="1250" y="309"/>
                  </a:lnTo>
                  <a:lnTo>
                    <a:pt x="1242" y="307"/>
                  </a:lnTo>
                  <a:lnTo>
                    <a:pt x="1239" y="302"/>
                  </a:lnTo>
                  <a:lnTo>
                    <a:pt x="1235" y="297"/>
                  </a:lnTo>
                  <a:lnTo>
                    <a:pt x="1230" y="293"/>
                  </a:lnTo>
                  <a:lnTo>
                    <a:pt x="1228" y="287"/>
                  </a:lnTo>
                  <a:lnTo>
                    <a:pt x="1230" y="271"/>
                  </a:lnTo>
                  <a:lnTo>
                    <a:pt x="1235" y="259"/>
                  </a:lnTo>
                  <a:lnTo>
                    <a:pt x="1242" y="249"/>
                  </a:lnTo>
                  <a:lnTo>
                    <a:pt x="1250" y="241"/>
                  </a:lnTo>
                  <a:lnTo>
                    <a:pt x="1268" y="224"/>
                  </a:lnTo>
                  <a:lnTo>
                    <a:pt x="1276" y="215"/>
                  </a:lnTo>
                  <a:lnTo>
                    <a:pt x="1283" y="205"/>
                  </a:lnTo>
                  <a:lnTo>
                    <a:pt x="1278" y="196"/>
                  </a:lnTo>
                  <a:lnTo>
                    <a:pt x="1271" y="189"/>
                  </a:lnTo>
                  <a:lnTo>
                    <a:pt x="1264" y="183"/>
                  </a:lnTo>
                  <a:lnTo>
                    <a:pt x="1256" y="178"/>
                  </a:lnTo>
                  <a:lnTo>
                    <a:pt x="1247" y="172"/>
                  </a:lnTo>
                  <a:lnTo>
                    <a:pt x="1244" y="169"/>
                  </a:lnTo>
                  <a:lnTo>
                    <a:pt x="1242" y="164"/>
                  </a:lnTo>
                  <a:lnTo>
                    <a:pt x="1240" y="162"/>
                  </a:lnTo>
                  <a:lnTo>
                    <a:pt x="1239" y="160"/>
                  </a:lnTo>
                  <a:lnTo>
                    <a:pt x="1235" y="157"/>
                  </a:lnTo>
                  <a:lnTo>
                    <a:pt x="1230" y="155"/>
                  </a:lnTo>
                  <a:lnTo>
                    <a:pt x="1228" y="154"/>
                  </a:lnTo>
                  <a:lnTo>
                    <a:pt x="1228" y="150"/>
                  </a:lnTo>
                  <a:lnTo>
                    <a:pt x="1204" y="154"/>
                  </a:lnTo>
                  <a:lnTo>
                    <a:pt x="1182" y="160"/>
                  </a:lnTo>
                  <a:lnTo>
                    <a:pt x="1162" y="166"/>
                  </a:lnTo>
                  <a:lnTo>
                    <a:pt x="1140" y="171"/>
                  </a:lnTo>
                  <a:lnTo>
                    <a:pt x="1135" y="171"/>
                  </a:lnTo>
                  <a:lnTo>
                    <a:pt x="1129" y="171"/>
                  </a:lnTo>
                  <a:lnTo>
                    <a:pt x="1128" y="169"/>
                  </a:lnTo>
                  <a:lnTo>
                    <a:pt x="1126" y="167"/>
                  </a:lnTo>
                  <a:lnTo>
                    <a:pt x="1126" y="166"/>
                  </a:lnTo>
                  <a:lnTo>
                    <a:pt x="1126" y="164"/>
                  </a:lnTo>
                  <a:lnTo>
                    <a:pt x="1124" y="164"/>
                  </a:lnTo>
                  <a:lnTo>
                    <a:pt x="1124" y="160"/>
                  </a:lnTo>
                  <a:lnTo>
                    <a:pt x="1123" y="157"/>
                  </a:lnTo>
                  <a:lnTo>
                    <a:pt x="1121" y="154"/>
                  </a:lnTo>
                  <a:lnTo>
                    <a:pt x="1119" y="150"/>
                  </a:lnTo>
                  <a:lnTo>
                    <a:pt x="1114" y="150"/>
                  </a:lnTo>
                  <a:lnTo>
                    <a:pt x="1109" y="150"/>
                  </a:lnTo>
                  <a:lnTo>
                    <a:pt x="1104" y="145"/>
                  </a:lnTo>
                  <a:lnTo>
                    <a:pt x="1095" y="142"/>
                  </a:lnTo>
                  <a:lnTo>
                    <a:pt x="1092" y="142"/>
                  </a:lnTo>
                  <a:lnTo>
                    <a:pt x="1085" y="143"/>
                  </a:lnTo>
                  <a:lnTo>
                    <a:pt x="1080" y="138"/>
                  </a:lnTo>
                  <a:lnTo>
                    <a:pt x="1075" y="133"/>
                  </a:lnTo>
                  <a:lnTo>
                    <a:pt x="1066" y="132"/>
                  </a:lnTo>
                  <a:lnTo>
                    <a:pt x="1058" y="130"/>
                  </a:lnTo>
                  <a:lnTo>
                    <a:pt x="1056" y="126"/>
                  </a:lnTo>
                  <a:lnTo>
                    <a:pt x="1054" y="123"/>
                  </a:lnTo>
                  <a:lnTo>
                    <a:pt x="1046" y="121"/>
                  </a:lnTo>
                  <a:lnTo>
                    <a:pt x="1042" y="120"/>
                  </a:lnTo>
                  <a:lnTo>
                    <a:pt x="1039" y="118"/>
                  </a:lnTo>
                  <a:lnTo>
                    <a:pt x="1037" y="114"/>
                  </a:lnTo>
                  <a:lnTo>
                    <a:pt x="1037" y="109"/>
                  </a:lnTo>
                  <a:lnTo>
                    <a:pt x="1032" y="109"/>
                  </a:lnTo>
                  <a:lnTo>
                    <a:pt x="1029" y="111"/>
                  </a:lnTo>
                  <a:lnTo>
                    <a:pt x="1025" y="113"/>
                  </a:lnTo>
                  <a:lnTo>
                    <a:pt x="1024" y="116"/>
                  </a:lnTo>
                  <a:lnTo>
                    <a:pt x="996" y="116"/>
                  </a:lnTo>
                  <a:lnTo>
                    <a:pt x="996" y="113"/>
                  </a:lnTo>
                  <a:lnTo>
                    <a:pt x="995" y="111"/>
                  </a:lnTo>
                  <a:lnTo>
                    <a:pt x="993" y="109"/>
                  </a:lnTo>
                  <a:lnTo>
                    <a:pt x="989" y="109"/>
                  </a:lnTo>
                  <a:lnTo>
                    <a:pt x="979" y="109"/>
                  </a:lnTo>
                  <a:lnTo>
                    <a:pt x="971" y="109"/>
                  </a:lnTo>
                  <a:lnTo>
                    <a:pt x="962" y="109"/>
                  </a:lnTo>
                  <a:lnTo>
                    <a:pt x="964" y="101"/>
                  </a:lnTo>
                  <a:lnTo>
                    <a:pt x="962" y="96"/>
                  </a:lnTo>
                  <a:lnTo>
                    <a:pt x="960" y="91"/>
                  </a:lnTo>
                  <a:lnTo>
                    <a:pt x="957" y="87"/>
                  </a:lnTo>
                  <a:lnTo>
                    <a:pt x="954" y="84"/>
                  </a:lnTo>
                  <a:lnTo>
                    <a:pt x="950" y="80"/>
                  </a:lnTo>
                  <a:lnTo>
                    <a:pt x="948" y="75"/>
                  </a:lnTo>
                  <a:lnTo>
                    <a:pt x="948" y="68"/>
                  </a:lnTo>
                  <a:lnTo>
                    <a:pt x="947" y="67"/>
                  </a:lnTo>
                  <a:lnTo>
                    <a:pt x="945" y="65"/>
                  </a:lnTo>
                  <a:lnTo>
                    <a:pt x="942" y="61"/>
                  </a:lnTo>
                  <a:lnTo>
                    <a:pt x="940" y="56"/>
                  </a:lnTo>
                  <a:lnTo>
                    <a:pt x="938" y="55"/>
                  </a:lnTo>
                  <a:lnTo>
                    <a:pt x="935" y="55"/>
                  </a:lnTo>
                  <a:lnTo>
                    <a:pt x="935" y="34"/>
                  </a:lnTo>
                  <a:lnTo>
                    <a:pt x="914" y="24"/>
                  </a:lnTo>
                  <a:lnTo>
                    <a:pt x="892" y="17"/>
                  </a:lnTo>
                  <a:lnTo>
                    <a:pt x="870" y="10"/>
                  </a:lnTo>
                  <a:lnTo>
                    <a:pt x="843" y="7"/>
                  </a:lnTo>
                  <a:lnTo>
                    <a:pt x="839" y="7"/>
                  </a:lnTo>
                  <a:lnTo>
                    <a:pt x="834" y="9"/>
                  </a:lnTo>
                  <a:lnTo>
                    <a:pt x="831" y="10"/>
                  </a:lnTo>
                  <a:lnTo>
                    <a:pt x="827" y="14"/>
                  </a:lnTo>
                  <a:lnTo>
                    <a:pt x="826" y="19"/>
                  </a:lnTo>
                  <a:lnTo>
                    <a:pt x="826" y="29"/>
                  </a:lnTo>
                  <a:lnTo>
                    <a:pt x="826" y="41"/>
                  </a:lnTo>
                  <a:lnTo>
                    <a:pt x="824" y="50"/>
                  </a:lnTo>
                  <a:lnTo>
                    <a:pt x="822" y="58"/>
                  </a:lnTo>
                  <a:lnTo>
                    <a:pt x="817" y="63"/>
                  </a:lnTo>
                  <a:lnTo>
                    <a:pt x="812" y="68"/>
                  </a:lnTo>
                  <a:lnTo>
                    <a:pt x="803" y="68"/>
                  </a:lnTo>
                  <a:lnTo>
                    <a:pt x="797" y="67"/>
                  </a:lnTo>
                  <a:lnTo>
                    <a:pt x="792" y="63"/>
                  </a:lnTo>
                  <a:lnTo>
                    <a:pt x="785" y="61"/>
                  </a:lnTo>
                  <a:lnTo>
                    <a:pt x="781" y="68"/>
                  </a:lnTo>
                  <a:lnTo>
                    <a:pt x="776" y="73"/>
                  </a:lnTo>
                  <a:lnTo>
                    <a:pt x="768" y="75"/>
                  </a:lnTo>
                  <a:lnTo>
                    <a:pt x="757" y="75"/>
                  </a:lnTo>
                  <a:lnTo>
                    <a:pt x="757" y="72"/>
                  </a:lnTo>
                  <a:lnTo>
                    <a:pt x="756" y="70"/>
                  </a:lnTo>
                  <a:lnTo>
                    <a:pt x="751" y="68"/>
                  </a:lnTo>
                  <a:lnTo>
                    <a:pt x="751" y="61"/>
                  </a:lnTo>
                  <a:lnTo>
                    <a:pt x="747" y="56"/>
                  </a:lnTo>
                  <a:lnTo>
                    <a:pt x="744" y="44"/>
                  </a:lnTo>
                  <a:lnTo>
                    <a:pt x="744" y="43"/>
                  </a:lnTo>
                  <a:lnTo>
                    <a:pt x="742" y="41"/>
                  </a:lnTo>
                  <a:lnTo>
                    <a:pt x="742" y="38"/>
                  </a:lnTo>
                  <a:lnTo>
                    <a:pt x="742" y="34"/>
                  </a:lnTo>
                  <a:lnTo>
                    <a:pt x="742" y="32"/>
                  </a:lnTo>
                  <a:lnTo>
                    <a:pt x="744" y="27"/>
                  </a:lnTo>
                  <a:lnTo>
                    <a:pt x="739" y="27"/>
                  </a:lnTo>
                  <a:lnTo>
                    <a:pt x="734" y="27"/>
                  </a:lnTo>
                  <a:lnTo>
                    <a:pt x="728" y="22"/>
                  </a:lnTo>
                  <a:lnTo>
                    <a:pt x="720" y="19"/>
                  </a:lnTo>
                  <a:lnTo>
                    <a:pt x="717" y="19"/>
                  </a:lnTo>
                  <a:lnTo>
                    <a:pt x="710" y="20"/>
                  </a:lnTo>
                  <a:lnTo>
                    <a:pt x="708" y="17"/>
                  </a:lnTo>
                  <a:lnTo>
                    <a:pt x="706" y="15"/>
                  </a:lnTo>
                  <a:lnTo>
                    <a:pt x="699" y="14"/>
                  </a:lnTo>
                  <a:lnTo>
                    <a:pt x="693" y="12"/>
                  </a:lnTo>
                  <a:lnTo>
                    <a:pt x="689" y="10"/>
                  </a:lnTo>
                  <a:lnTo>
                    <a:pt x="689" y="7"/>
                  </a:lnTo>
                  <a:lnTo>
                    <a:pt x="681" y="2"/>
                  </a:lnTo>
                  <a:lnTo>
                    <a:pt x="676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7" y="3"/>
                  </a:lnTo>
                  <a:lnTo>
                    <a:pt x="653" y="5"/>
                  </a:lnTo>
                  <a:lnTo>
                    <a:pt x="648" y="7"/>
                  </a:lnTo>
                  <a:lnTo>
                    <a:pt x="647" y="10"/>
                  </a:lnTo>
                  <a:lnTo>
                    <a:pt x="645" y="14"/>
                  </a:lnTo>
                  <a:lnTo>
                    <a:pt x="636" y="15"/>
                  </a:lnTo>
                  <a:lnTo>
                    <a:pt x="633" y="17"/>
                  </a:lnTo>
                  <a:lnTo>
                    <a:pt x="630" y="19"/>
                  </a:lnTo>
                  <a:lnTo>
                    <a:pt x="628" y="22"/>
                  </a:lnTo>
                  <a:lnTo>
                    <a:pt x="628" y="27"/>
                  </a:lnTo>
                  <a:lnTo>
                    <a:pt x="626" y="32"/>
                  </a:lnTo>
                  <a:lnTo>
                    <a:pt x="626" y="38"/>
                  </a:lnTo>
                  <a:lnTo>
                    <a:pt x="630" y="46"/>
                  </a:lnTo>
                  <a:lnTo>
                    <a:pt x="635" y="53"/>
                  </a:lnTo>
                  <a:lnTo>
                    <a:pt x="642" y="58"/>
                  </a:lnTo>
                  <a:lnTo>
                    <a:pt x="648" y="63"/>
                  </a:lnTo>
                  <a:lnTo>
                    <a:pt x="652" y="68"/>
                  </a:lnTo>
                  <a:lnTo>
                    <a:pt x="653" y="72"/>
                  </a:lnTo>
                  <a:lnTo>
                    <a:pt x="652" y="75"/>
                  </a:lnTo>
                  <a:lnTo>
                    <a:pt x="648" y="82"/>
                  </a:lnTo>
                  <a:lnTo>
                    <a:pt x="635" y="82"/>
                  </a:lnTo>
                  <a:lnTo>
                    <a:pt x="628" y="89"/>
                  </a:lnTo>
                  <a:lnTo>
                    <a:pt x="621" y="89"/>
                  </a:lnTo>
                  <a:lnTo>
                    <a:pt x="618" y="89"/>
                  </a:lnTo>
                  <a:lnTo>
                    <a:pt x="614" y="89"/>
                  </a:lnTo>
                  <a:lnTo>
                    <a:pt x="609" y="89"/>
                  </a:lnTo>
                  <a:lnTo>
                    <a:pt x="607" y="89"/>
                  </a:lnTo>
                  <a:lnTo>
                    <a:pt x="607" y="92"/>
                  </a:lnTo>
                  <a:lnTo>
                    <a:pt x="607" y="96"/>
                  </a:lnTo>
                  <a:lnTo>
                    <a:pt x="604" y="96"/>
                  </a:lnTo>
                  <a:lnTo>
                    <a:pt x="601" y="96"/>
                  </a:lnTo>
                  <a:lnTo>
                    <a:pt x="597" y="96"/>
                  </a:lnTo>
                  <a:lnTo>
                    <a:pt x="594" y="96"/>
                  </a:lnTo>
                  <a:lnTo>
                    <a:pt x="592" y="99"/>
                  </a:lnTo>
                  <a:lnTo>
                    <a:pt x="590" y="103"/>
                  </a:lnTo>
                  <a:lnTo>
                    <a:pt x="589" y="108"/>
                  </a:lnTo>
                  <a:lnTo>
                    <a:pt x="587" y="109"/>
                  </a:lnTo>
                  <a:lnTo>
                    <a:pt x="584" y="109"/>
                  </a:lnTo>
                  <a:lnTo>
                    <a:pt x="580" y="109"/>
                  </a:lnTo>
                  <a:lnTo>
                    <a:pt x="577" y="109"/>
                  </a:lnTo>
                  <a:lnTo>
                    <a:pt x="573" y="109"/>
                  </a:lnTo>
                  <a:lnTo>
                    <a:pt x="572" y="113"/>
                  </a:lnTo>
                  <a:lnTo>
                    <a:pt x="568" y="114"/>
                  </a:lnTo>
                  <a:lnTo>
                    <a:pt x="560" y="116"/>
                  </a:lnTo>
                  <a:lnTo>
                    <a:pt x="560" y="120"/>
                  </a:lnTo>
                  <a:lnTo>
                    <a:pt x="558" y="121"/>
                  </a:lnTo>
                  <a:lnTo>
                    <a:pt x="553" y="123"/>
                  </a:lnTo>
                  <a:lnTo>
                    <a:pt x="546" y="126"/>
                  </a:lnTo>
                  <a:lnTo>
                    <a:pt x="539" y="130"/>
                  </a:lnTo>
                  <a:lnTo>
                    <a:pt x="532" y="130"/>
                  </a:lnTo>
                  <a:lnTo>
                    <a:pt x="527" y="130"/>
                  </a:lnTo>
                  <a:lnTo>
                    <a:pt x="526" y="130"/>
                  </a:lnTo>
                  <a:lnTo>
                    <a:pt x="526" y="133"/>
                  </a:lnTo>
                  <a:lnTo>
                    <a:pt x="526" y="137"/>
                  </a:lnTo>
                  <a:lnTo>
                    <a:pt x="517" y="138"/>
                  </a:lnTo>
                  <a:lnTo>
                    <a:pt x="509" y="140"/>
                  </a:lnTo>
                  <a:lnTo>
                    <a:pt x="500" y="142"/>
                  </a:lnTo>
                  <a:lnTo>
                    <a:pt x="491" y="143"/>
                  </a:lnTo>
                  <a:lnTo>
                    <a:pt x="490" y="145"/>
                  </a:lnTo>
                  <a:lnTo>
                    <a:pt x="490" y="147"/>
                  </a:lnTo>
                  <a:lnTo>
                    <a:pt x="488" y="149"/>
                  </a:lnTo>
                  <a:lnTo>
                    <a:pt x="485" y="150"/>
                  </a:lnTo>
                  <a:lnTo>
                    <a:pt x="481" y="152"/>
                  </a:lnTo>
                  <a:lnTo>
                    <a:pt x="478" y="154"/>
                  </a:lnTo>
                  <a:lnTo>
                    <a:pt x="474" y="155"/>
                  </a:lnTo>
                  <a:lnTo>
                    <a:pt x="471" y="157"/>
                  </a:lnTo>
                  <a:lnTo>
                    <a:pt x="467" y="159"/>
                  </a:lnTo>
                  <a:lnTo>
                    <a:pt x="464" y="160"/>
                  </a:lnTo>
                  <a:lnTo>
                    <a:pt x="461" y="162"/>
                  </a:lnTo>
                  <a:lnTo>
                    <a:pt x="457" y="164"/>
                  </a:lnTo>
                  <a:lnTo>
                    <a:pt x="454" y="166"/>
                  </a:lnTo>
                  <a:lnTo>
                    <a:pt x="450" y="167"/>
                  </a:lnTo>
                  <a:lnTo>
                    <a:pt x="447" y="171"/>
                  </a:lnTo>
                  <a:lnTo>
                    <a:pt x="444" y="171"/>
                  </a:lnTo>
                  <a:lnTo>
                    <a:pt x="440" y="171"/>
                  </a:lnTo>
                  <a:lnTo>
                    <a:pt x="438" y="172"/>
                  </a:lnTo>
                  <a:lnTo>
                    <a:pt x="437" y="178"/>
                  </a:lnTo>
                  <a:lnTo>
                    <a:pt x="428" y="183"/>
                  </a:lnTo>
                  <a:lnTo>
                    <a:pt x="423" y="184"/>
                  </a:lnTo>
                  <a:lnTo>
                    <a:pt x="416" y="184"/>
                  </a:lnTo>
                  <a:lnTo>
                    <a:pt x="415" y="181"/>
                  </a:lnTo>
                  <a:lnTo>
                    <a:pt x="413" y="179"/>
                  </a:lnTo>
                  <a:lnTo>
                    <a:pt x="409" y="181"/>
                  </a:lnTo>
                  <a:lnTo>
                    <a:pt x="409" y="184"/>
                  </a:lnTo>
                  <a:lnTo>
                    <a:pt x="404" y="189"/>
                  </a:lnTo>
                  <a:lnTo>
                    <a:pt x="399" y="195"/>
                  </a:lnTo>
                  <a:lnTo>
                    <a:pt x="391" y="196"/>
                  </a:lnTo>
                  <a:lnTo>
                    <a:pt x="382" y="198"/>
                  </a:lnTo>
                  <a:lnTo>
                    <a:pt x="374" y="203"/>
                  </a:lnTo>
                  <a:lnTo>
                    <a:pt x="367" y="210"/>
                  </a:lnTo>
                  <a:lnTo>
                    <a:pt x="360" y="217"/>
                  </a:lnTo>
                  <a:lnTo>
                    <a:pt x="355" y="225"/>
                  </a:lnTo>
                  <a:lnTo>
                    <a:pt x="350" y="225"/>
                  </a:lnTo>
                  <a:lnTo>
                    <a:pt x="345" y="227"/>
                  </a:lnTo>
                  <a:lnTo>
                    <a:pt x="339" y="229"/>
                  </a:lnTo>
                  <a:lnTo>
                    <a:pt x="336" y="232"/>
                  </a:lnTo>
                  <a:lnTo>
                    <a:pt x="331" y="239"/>
                  </a:lnTo>
                  <a:lnTo>
                    <a:pt x="328" y="246"/>
                  </a:lnTo>
                  <a:lnTo>
                    <a:pt x="293" y="246"/>
                  </a:lnTo>
                  <a:lnTo>
                    <a:pt x="285" y="253"/>
                  </a:lnTo>
                  <a:lnTo>
                    <a:pt x="275" y="259"/>
                  </a:lnTo>
                  <a:lnTo>
                    <a:pt x="271" y="263"/>
                  </a:lnTo>
                  <a:lnTo>
                    <a:pt x="270" y="268"/>
                  </a:lnTo>
                  <a:lnTo>
                    <a:pt x="266" y="273"/>
                  </a:lnTo>
                  <a:lnTo>
                    <a:pt x="266" y="280"/>
                  </a:lnTo>
                  <a:lnTo>
                    <a:pt x="259" y="280"/>
                  </a:lnTo>
                  <a:lnTo>
                    <a:pt x="251" y="280"/>
                  </a:lnTo>
                  <a:lnTo>
                    <a:pt x="242" y="280"/>
                  </a:lnTo>
                  <a:lnTo>
                    <a:pt x="234" y="280"/>
                  </a:lnTo>
                  <a:lnTo>
                    <a:pt x="225" y="280"/>
                  </a:lnTo>
                  <a:lnTo>
                    <a:pt x="224" y="280"/>
                  </a:lnTo>
                  <a:lnTo>
                    <a:pt x="222" y="282"/>
                  </a:lnTo>
                  <a:lnTo>
                    <a:pt x="220" y="282"/>
                  </a:lnTo>
                  <a:lnTo>
                    <a:pt x="218" y="283"/>
                  </a:lnTo>
                  <a:lnTo>
                    <a:pt x="217" y="285"/>
                  </a:lnTo>
                  <a:lnTo>
                    <a:pt x="215" y="285"/>
                  </a:lnTo>
                  <a:lnTo>
                    <a:pt x="215" y="287"/>
                  </a:lnTo>
                  <a:lnTo>
                    <a:pt x="205" y="282"/>
                  </a:lnTo>
                  <a:lnTo>
                    <a:pt x="196" y="280"/>
                  </a:lnTo>
                  <a:lnTo>
                    <a:pt x="189" y="282"/>
                  </a:lnTo>
                  <a:lnTo>
                    <a:pt x="183" y="285"/>
                  </a:lnTo>
                  <a:lnTo>
                    <a:pt x="179" y="285"/>
                  </a:lnTo>
                  <a:lnTo>
                    <a:pt x="171" y="292"/>
                  </a:lnTo>
                  <a:lnTo>
                    <a:pt x="160" y="299"/>
                  </a:lnTo>
                  <a:lnTo>
                    <a:pt x="157" y="299"/>
                  </a:lnTo>
                  <a:lnTo>
                    <a:pt x="154" y="299"/>
                  </a:lnTo>
                  <a:lnTo>
                    <a:pt x="150" y="299"/>
                  </a:lnTo>
                  <a:lnTo>
                    <a:pt x="147" y="297"/>
                  </a:lnTo>
                  <a:lnTo>
                    <a:pt x="143" y="299"/>
                  </a:lnTo>
                  <a:lnTo>
                    <a:pt x="140" y="300"/>
                  </a:lnTo>
                  <a:lnTo>
                    <a:pt x="138" y="304"/>
                  </a:lnTo>
                  <a:lnTo>
                    <a:pt x="137" y="307"/>
                  </a:lnTo>
                  <a:lnTo>
                    <a:pt x="133" y="311"/>
                  </a:lnTo>
                  <a:lnTo>
                    <a:pt x="130" y="312"/>
                  </a:lnTo>
                  <a:lnTo>
                    <a:pt x="125" y="311"/>
                  </a:lnTo>
                  <a:lnTo>
                    <a:pt x="120" y="312"/>
                  </a:lnTo>
                  <a:lnTo>
                    <a:pt x="118" y="314"/>
                  </a:lnTo>
                  <a:lnTo>
                    <a:pt x="114" y="317"/>
                  </a:lnTo>
                  <a:lnTo>
                    <a:pt x="113" y="326"/>
                  </a:lnTo>
                  <a:lnTo>
                    <a:pt x="109" y="329"/>
                  </a:lnTo>
                  <a:lnTo>
                    <a:pt x="106" y="333"/>
                  </a:lnTo>
                  <a:lnTo>
                    <a:pt x="102" y="334"/>
                  </a:lnTo>
                  <a:lnTo>
                    <a:pt x="99" y="340"/>
                  </a:lnTo>
                  <a:lnTo>
                    <a:pt x="97" y="346"/>
                  </a:lnTo>
                  <a:lnTo>
                    <a:pt x="96" y="353"/>
                  </a:lnTo>
                  <a:lnTo>
                    <a:pt x="96" y="362"/>
                  </a:lnTo>
                  <a:lnTo>
                    <a:pt x="91" y="365"/>
                  </a:lnTo>
                  <a:lnTo>
                    <a:pt x="85" y="369"/>
                  </a:lnTo>
                  <a:lnTo>
                    <a:pt x="82" y="375"/>
                  </a:lnTo>
                  <a:lnTo>
                    <a:pt x="82" y="382"/>
                  </a:lnTo>
                  <a:lnTo>
                    <a:pt x="72" y="382"/>
                  </a:lnTo>
                  <a:lnTo>
                    <a:pt x="68" y="380"/>
                  </a:lnTo>
                  <a:lnTo>
                    <a:pt x="65" y="379"/>
                  </a:lnTo>
                  <a:lnTo>
                    <a:pt x="63" y="375"/>
                  </a:lnTo>
                  <a:lnTo>
                    <a:pt x="62" y="372"/>
                  </a:lnTo>
                  <a:lnTo>
                    <a:pt x="62" y="362"/>
                  </a:lnTo>
                  <a:lnTo>
                    <a:pt x="56" y="358"/>
                  </a:lnTo>
                  <a:lnTo>
                    <a:pt x="51" y="355"/>
                  </a:lnTo>
                  <a:lnTo>
                    <a:pt x="48" y="350"/>
                  </a:lnTo>
                  <a:lnTo>
                    <a:pt x="48" y="341"/>
                  </a:lnTo>
                  <a:lnTo>
                    <a:pt x="41" y="343"/>
                  </a:lnTo>
                  <a:lnTo>
                    <a:pt x="36" y="343"/>
                  </a:lnTo>
                  <a:lnTo>
                    <a:pt x="29" y="340"/>
                  </a:lnTo>
                  <a:lnTo>
                    <a:pt x="24" y="334"/>
                  </a:lnTo>
                  <a:lnTo>
                    <a:pt x="19" y="334"/>
                  </a:lnTo>
                  <a:lnTo>
                    <a:pt x="14" y="334"/>
                  </a:lnTo>
                  <a:lnTo>
                    <a:pt x="14" y="329"/>
                  </a:lnTo>
                  <a:lnTo>
                    <a:pt x="12" y="326"/>
                  </a:lnTo>
                  <a:lnTo>
                    <a:pt x="10" y="322"/>
                  </a:lnTo>
                  <a:lnTo>
                    <a:pt x="7" y="321"/>
                  </a:lnTo>
                  <a:lnTo>
                    <a:pt x="7" y="338"/>
                  </a:lnTo>
                  <a:lnTo>
                    <a:pt x="5" y="345"/>
                  </a:lnTo>
                  <a:lnTo>
                    <a:pt x="4" y="346"/>
                  </a:lnTo>
                  <a:lnTo>
                    <a:pt x="0" y="348"/>
                  </a:lnTo>
                  <a:lnTo>
                    <a:pt x="9" y="367"/>
                  </a:lnTo>
                  <a:lnTo>
                    <a:pt x="17" y="386"/>
                  </a:lnTo>
                  <a:lnTo>
                    <a:pt x="24" y="406"/>
                  </a:lnTo>
                  <a:lnTo>
                    <a:pt x="34" y="423"/>
                  </a:lnTo>
                  <a:lnTo>
                    <a:pt x="39" y="433"/>
                  </a:lnTo>
                  <a:lnTo>
                    <a:pt x="48" y="440"/>
                  </a:lnTo>
                  <a:lnTo>
                    <a:pt x="56" y="447"/>
                  </a:lnTo>
                  <a:lnTo>
                    <a:pt x="65" y="452"/>
                  </a:lnTo>
                  <a:lnTo>
                    <a:pt x="75" y="457"/>
                  </a:lnTo>
                  <a:lnTo>
                    <a:pt x="79" y="467"/>
                  </a:lnTo>
                  <a:lnTo>
                    <a:pt x="84" y="476"/>
                  </a:lnTo>
                  <a:lnTo>
                    <a:pt x="91" y="483"/>
                  </a:lnTo>
                  <a:lnTo>
                    <a:pt x="96" y="491"/>
                  </a:lnTo>
                  <a:lnTo>
                    <a:pt x="101" y="493"/>
                  </a:lnTo>
                  <a:lnTo>
                    <a:pt x="104" y="496"/>
                  </a:lnTo>
                  <a:lnTo>
                    <a:pt x="109" y="505"/>
                  </a:lnTo>
                  <a:lnTo>
                    <a:pt x="111" y="510"/>
                  </a:lnTo>
                  <a:lnTo>
                    <a:pt x="116" y="512"/>
                  </a:lnTo>
                  <a:lnTo>
                    <a:pt x="121" y="513"/>
                  </a:lnTo>
                  <a:lnTo>
                    <a:pt x="130" y="512"/>
                  </a:lnTo>
                  <a:lnTo>
                    <a:pt x="126" y="517"/>
                  </a:lnTo>
                  <a:lnTo>
                    <a:pt x="125" y="524"/>
                  </a:lnTo>
                  <a:lnTo>
                    <a:pt x="121" y="529"/>
                  </a:lnTo>
                  <a:lnTo>
                    <a:pt x="120" y="531"/>
                  </a:lnTo>
                  <a:lnTo>
                    <a:pt x="116" y="532"/>
                  </a:lnTo>
                  <a:lnTo>
                    <a:pt x="111" y="541"/>
                  </a:lnTo>
                  <a:lnTo>
                    <a:pt x="109" y="546"/>
                  </a:lnTo>
                  <a:lnTo>
                    <a:pt x="109" y="553"/>
                  </a:lnTo>
                  <a:lnTo>
                    <a:pt x="104" y="554"/>
                  </a:lnTo>
                  <a:lnTo>
                    <a:pt x="101" y="558"/>
                  </a:lnTo>
                  <a:lnTo>
                    <a:pt x="94" y="566"/>
                  </a:lnTo>
                  <a:lnTo>
                    <a:pt x="91" y="575"/>
                  </a:lnTo>
                  <a:lnTo>
                    <a:pt x="89" y="587"/>
                  </a:lnTo>
                  <a:lnTo>
                    <a:pt x="89" y="594"/>
                  </a:lnTo>
                  <a:lnTo>
                    <a:pt x="89" y="599"/>
                  </a:lnTo>
                  <a:lnTo>
                    <a:pt x="92" y="602"/>
                  </a:lnTo>
                  <a:lnTo>
                    <a:pt x="96" y="604"/>
                  </a:lnTo>
                  <a:lnTo>
                    <a:pt x="99" y="607"/>
                  </a:lnTo>
                  <a:lnTo>
                    <a:pt x="104" y="607"/>
                  </a:lnTo>
                  <a:lnTo>
                    <a:pt x="116" y="607"/>
                  </a:lnTo>
                  <a:lnTo>
                    <a:pt x="120" y="614"/>
                  </a:lnTo>
                  <a:lnTo>
                    <a:pt x="125" y="619"/>
                  </a:lnTo>
                  <a:lnTo>
                    <a:pt x="130" y="624"/>
                  </a:lnTo>
                  <a:lnTo>
                    <a:pt x="137" y="628"/>
                  </a:lnTo>
                  <a:lnTo>
                    <a:pt x="137" y="636"/>
                  </a:lnTo>
                  <a:lnTo>
                    <a:pt x="138" y="643"/>
                  </a:lnTo>
                  <a:lnTo>
                    <a:pt x="143" y="655"/>
                  </a:lnTo>
                  <a:lnTo>
                    <a:pt x="143" y="659"/>
                  </a:lnTo>
                  <a:lnTo>
                    <a:pt x="143" y="662"/>
                  </a:lnTo>
                  <a:lnTo>
                    <a:pt x="147" y="662"/>
                  </a:lnTo>
                  <a:lnTo>
                    <a:pt x="150" y="662"/>
                  </a:lnTo>
                  <a:lnTo>
                    <a:pt x="150" y="665"/>
                  </a:lnTo>
                  <a:lnTo>
                    <a:pt x="150" y="669"/>
                  </a:lnTo>
                  <a:lnTo>
                    <a:pt x="154" y="669"/>
                  </a:lnTo>
                  <a:lnTo>
                    <a:pt x="157" y="669"/>
                  </a:lnTo>
                  <a:lnTo>
                    <a:pt x="157" y="672"/>
                  </a:lnTo>
                  <a:lnTo>
                    <a:pt x="157" y="676"/>
                  </a:lnTo>
                  <a:lnTo>
                    <a:pt x="157" y="682"/>
                  </a:lnTo>
                  <a:lnTo>
                    <a:pt x="159" y="686"/>
                  </a:lnTo>
                  <a:lnTo>
                    <a:pt x="160" y="688"/>
                  </a:lnTo>
                  <a:lnTo>
                    <a:pt x="166" y="693"/>
                  </a:lnTo>
                  <a:lnTo>
                    <a:pt x="169" y="698"/>
                  </a:lnTo>
                  <a:lnTo>
                    <a:pt x="171" y="703"/>
                  </a:lnTo>
                  <a:lnTo>
                    <a:pt x="171" y="710"/>
                  </a:lnTo>
                  <a:lnTo>
                    <a:pt x="177" y="717"/>
                  </a:lnTo>
                  <a:lnTo>
                    <a:pt x="184" y="723"/>
                  </a:lnTo>
                  <a:lnTo>
                    <a:pt x="189" y="732"/>
                  </a:lnTo>
                  <a:lnTo>
                    <a:pt x="195" y="740"/>
                  </a:lnTo>
                  <a:lnTo>
                    <a:pt x="201" y="761"/>
                  </a:lnTo>
                  <a:lnTo>
                    <a:pt x="206" y="769"/>
                  </a:lnTo>
                  <a:lnTo>
                    <a:pt x="212" y="778"/>
                  </a:lnTo>
                  <a:lnTo>
                    <a:pt x="259" y="778"/>
                  </a:lnTo>
                  <a:lnTo>
                    <a:pt x="261" y="783"/>
                  </a:lnTo>
                  <a:lnTo>
                    <a:pt x="263" y="787"/>
                  </a:lnTo>
                  <a:lnTo>
                    <a:pt x="270" y="792"/>
                  </a:lnTo>
                  <a:lnTo>
                    <a:pt x="276" y="797"/>
                  </a:lnTo>
                  <a:lnTo>
                    <a:pt x="278" y="800"/>
                  </a:lnTo>
                  <a:lnTo>
                    <a:pt x="280" y="805"/>
                  </a:lnTo>
                  <a:lnTo>
                    <a:pt x="285" y="810"/>
                  </a:lnTo>
                  <a:lnTo>
                    <a:pt x="290" y="815"/>
                  </a:lnTo>
                  <a:lnTo>
                    <a:pt x="292" y="824"/>
                  </a:lnTo>
                  <a:lnTo>
                    <a:pt x="293" y="833"/>
                  </a:lnTo>
                  <a:lnTo>
                    <a:pt x="297" y="833"/>
                  </a:lnTo>
                  <a:lnTo>
                    <a:pt x="300" y="833"/>
                  </a:lnTo>
                  <a:lnTo>
                    <a:pt x="304" y="833"/>
                  </a:lnTo>
                  <a:lnTo>
                    <a:pt x="307" y="833"/>
                  </a:lnTo>
                  <a:lnTo>
                    <a:pt x="307" y="836"/>
                  </a:lnTo>
                  <a:lnTo>
                    <a:pt x="307" y="839"/>
                  </a:lnTo>
                  <a:lnTo>
                    <a:pt x="307" y="843"/>
                  </a:lnTo>
                  <a:lnTo>
                    <a:pt x="307" y="846"/>
                  </a:lnTo>
                  <a:lnTo>
                    <a:pt x="310" y="848"/>
                  </a:lnTo>
                  <a:lnTo>
                    <a:pt x="314" y="850"/>
                  </a:lnTo>
                  <a:lnTo>
                    <a:pt x="317" y="851"/>
                  </a:lnTo>
                  <a:lnTo>
                    <a:pt x="321" y="853"/>
                  </a:lnTo>
                  <a:lnTo>
                    <a:pt x="321" y="856"/>
                  </a:lnTo>
                  <a:lnTo>
                    <a:pt x="321" y="860"/>
                  </a:lnTo>
                  <a:lnTo>
                    <a:pt x="321" y="865"/>
                  </a:lnTo>
                  <a:lnTo>
                    <a:pt x="321" y="867"/>
                  </a:lnTo>
                  <a:lnTo>
                    <a:pt x="329" y="872"/>
                  </a:lnTo>
                  <a:lnTo>
                    <a:pt x="333" y="875"/>
                  </a:lnTo>
                  <a:lnTo>
                    <a:pt x="334" y="880"/>
                  </a:lnTo>
                  <a:lnTo>
                    <a:pt x="368" y="880"/>
                  </a:lnTo>
                  <a:lnTo>
                    <a:pt x="375" y="896"/>
                  </a:lnTo>
                  <a:lnTo>
                    <a:pt x="384" y="909"/>
                  </a:lnTo>
                  <a:lnTo>
                    <a:pt x="394" y="921"/>
                  </a:lnTo>
                  <a:lnTo>
                    <a:pt x="403" y="935"/>
                  </a:lnTo>
                  <a:lnTo>
                    <a:pt x="430" y="935"/>
                  </a:lnTo>
                  <a:lnTo>
                    <a:pt x="430" y="938"/>
                  </a:lnTo>
                  <a:lnTo>
                    <a:pt x="432" y="940"/>
                  </a:lnTo>
                  <a:lnTo>
                    <a:pt x="437" y="942"/>
                  </a:lnTo>
                  <a:lnTo>
                    <a:pt x="437" y="945"/>
                  </a:lnTo>
                  <a:lnTo>
                    <a:pt x="438" y="947"/>
                  </a:lnTo>
                  <a:lnTo>
                    <a:pt x="444" y="948"/>
                  </a:lnTo>
                  <a:lnTo>
                    <a:pt x="450" y="957"/>
                  </a:lnTo>
                  <a:lnTo>
                    <a:pt x="456" y="967"/>
                  </a:lnTo>
                  <a:lnTo>
                    <a:pt x="461" y="971"/>
                  </a:lnTo>
                  <a:lnTo>
                    <a:pt x="466" y="972"/>
                  </a:lnTo>
                  <a:lnTo>
                    <a:pt x="471" y="976"/>
                  </a:lnTo>
                  <a:lnTo>
                    <a:pt x="478" y="976"/>
                  </a:lnTo>
                  <a:lnTo>
                    <a:pt x="476" y="983"/>
                  </a:lnTo>
                  <a:lnTo>
                    <a:pt x="478" y="988"/>
                  </a:lnTo>
                  <a:lnTo>
                    <a:pt x="479" y="993"/>
                  </a:lnTo>
                  <a:lnTo>
                    <a:pt x="481" y="996"/>
                  </a:lnTo>
                  <a:lnTo>
                    <a:pt x="490" y="1000"/>
                  </a:lnTo>
                  <a:lnTo>
                    <a:pt x="498" y="1003"/>
                  </a:lnTo>
                  <a:lnTo>
                    <a:pt x="498" y="1024"/>
                  </a:lnTo>
                  <a:lnTo>
                    <a:pt x="498" y="1034"/>
                  </a:lnTo>
                  <a:lnTo>
                    <a:pt x="500" y="1042"/>
                  </a:lnTo>
                  <a:lnTo>
                    <a:pt x="502" y="1051"/>
                  </a:lnTo>
                  <a:lnTo>
                    <a:pt x="505" y="1058"/>
                  </a:lnTo>
                  <a:lnTo>
                    <a:pt x="512" y="1061"/>
                  </a:lnTo>
                  <a:lnTo>
                    <a:pt x="519" y="1064"/>
                  </a:lnTo>
                  <a:lnTo>
                    <a:pt x="527" y="1070"/>
                  </a:lnTo>
                  <a:lnTo>
                    <a:pt x="534" y="1076"/>
                  </a:lnTo>
                  <a:lnTo>
                    <a:pt x="543" y="1082"/>
                  </a:lnTo>
                  <a:lnTo>
                    <a:pt x="553" y="1085"/>
                  </a:lnTo>
                  <a:lnTo>
                    <a:pt x="553" y="1092"/>
                  </a:lnTo>
                  <a:lnTo>
                    <a:pt x="553" y="1095"/>
                  </a:lnTo>
                  <a:lnTo>
                    <a:pt x="555" y="1097"/>
                  </a:lnTo>
                  <a:lnTo>
                    <a:pt x="560" y="1099"/>
                  </a:lnTo>
                  <a:lnTo>
                    <a:pt x="560" y="1102"/>
                  </a:lnTo>
                  <a:lnTo>
                    <a:pt x="560" y="1105"/>
                  </a:lnTo>
                  <a:lnTo>
                    <a:pt x="560" y="1109"/>
                  </a:lnTo>
                  <a:lnTo>
                    <a:pt x="560" y="1112"/>
                  </a:lnTo>
                  <a:lnTo>
                    <a:pt x="561" y="1112"/>
                  </a:lnTo>
                  <a:lnTo>
                    <a:pt x="566" y="1112"/>
                  </a:lnTo>
                  <a:lnTo>
                    <a:pt x="570" y="1112"/>
                  </a:lnTo>
                  <a:lnTo>
                    <a:pt x="573" y="1112"/>
                  </a:lnTo>
                  <a:lnTo>
                    <a:pt x="573" y="1116"/>
                  </a:lnTo>
                  <a:lnTo>
                    <a:pt x="573" y="1119"/>
                  </a:lnTo>
                  <a:lnTo>
                    <a:pt x="575" y="1121"/>
                  </a:lnTo>
                  <a:lnTo>
                    <a:pt x="580" y="1121"/>
                  </a:lnTo>
                  <a:lnTo>
                    <a:pt x="590" y="1119"/>
                  </a:lnTo>
                  <a:lnTo>
                    <a:pt x="601" y="1117"/>
                  </a:lnTo>
                  <a:lnTo>
                    <a:pt x="604" y="1117"/>
                  </a:lnTo>
                  <a:lnTo>
                    <a:pt x="607" y="1119"/>
                  </a:lnTo>
                  <a:lnTo>
                    <a:pt x="607" y="1123"/>
                  </a:lnTo>
                  <a:lnTo>
                    <a:pt x="611" y="1124"/>
                  </a:lnTo>
                  <a:lnTo>
                    <a:pt x="618" y="1126"/>
                  </a:lnTo>
                  <a:lnTo>
                    <a:pt x="624" y="1128"/>
                  </a:lnTo>
                  <a:lnTo>
                    <a:pt x="626" y="1129"/>
                  </a:lnTo>
                  <a:lnTo>
                    <a:pt x="628" y="1133"/>
                  </a:lnTo>
                  <a:lnTo>
                    <a:pt x="662" y="1133"/>
                  </a:lnTo>
                  <a:lnTo>
                    <a:pt x="682" y="1119"/>
                  </a:lnTo>
                  <a:lnTo>
                    <a:pt x="703" y="1105"/>
                  </a:lnTo>
                  <a:lnTo>
                    <a:pt x="705" y="1109"/>
                  </a:lnTo>
                  <a:lnTo>
                    <a:pt x="706" y="1111"/>
                  </a:lnTo>
                  <a:lnTo>
                    <a:pt x="713" y="1112"/>
                  </a:lnTo>
                  <a:lnTo>
                    <a:pt x="730" y="1112"/>
                  </a:lnTo>
                  <a:lnTo>
                    <a:pt x="737" y="1116"/>
                  </a:lnTo>
                  <a:lnTo>
                    <a:pt x="744" y="1119"/>
                  </a:lnTo>
                  <a:lnTo>
                    <a:pt x="754" y="1119"/>
                  </a:lnTo>
                  <a:lnTo>
                    <a:pt x="764" y="1119"/>
                  </a:lnTo>
                  <a:lnTo>
                    <a:pt x="766" y="1114"/>
                  </a:lnTo>
                  <a:lnTo>
                    <a:pt x="771" y="1112"/>
                  </a:lnTo>
                  <a:lnTo>
                    <a:pt x="778" y="1112"/>
                  </a:lnTo>
                  <a:lnTo>
                    <a:pt x="785" y="1112"/>
                  </a:lnTo>
                  <a:lnTo>
                    <a:pt x="788" y="1104"/>
                  </a:lnTo>
                  <a:lnTo>
                    <a:pt x="790" y="1093"/>
                  </a:lnTo>
                  <a:lnTo>
                    <a:pt x="792" y="1071"/>
                  </a:lnTo>
                  <a:lnTo>
                    <a:pt x="793" y="1061"/>
                  </a:lnTo>
                  <a:lnTo>
                    <a:pt x="797" y="1054"/>
                  </a:lnTo>
                  <a:lnTo>
                    <a:pt x="803" y="1047"/>
                  </a:lnTo>
                  <a:lnTo>
                    <a:pt x="807" y="1046"/>
                  </a:lnTo>
                  <a:lnTo>
                    <a:pt x="812" y="1044"/>
                  </a:lnTo>
                  <a:lnTo>
                    <a:pt x="853" y="1044"/>
                  </a:lnTo>
                  <a:lnTo>
                    <a:pt x="853" y="989"/>
                  </a:lnTo>
                  <a:lnTo>
                    <a:pt x="855" y="983"/>
                  </a:lnTo>
                  <a:lnTo>
                    <a:pt x="858" y="977"/>
                  </a:lnTo>
                  <a:lnTo>
                    <a:pt x="860" y="971"/>
                  </a:lnTo>
                  <a:lnTo>
                    <a:pt x="860" y="962"/>
                  </a:lnTo>
                  <a:lnTo>
                    <a:pt x="860" y="945"/>
                  </a:lnTo>
                  <a:lnTo>
                    <a:pt x="861" y="938"/>
                  </a:lnTo>
                  <a:lnTo>
                    <a:pt x="863" y="937"/>
                  </a:lnTo>
                  <a:lnTo>
                    <a:pt x="867" y="935"/>
                  </a:lnTo>
                  <a:lnTo>
                    <a:pt x="870" y="935"/>
                  </a:lnTo>
                  <a:lnTo>
                    <a:pt x="873" y="935"/>
                  </a:lnTo>
                  <a:lnTo>
                    <a:pt x="877" y="935"/>
                  </a:lnTo>
                  <a:lnTo>
                    <a:pt x="880" y="935"/>
                  </a:lnTo>
                  <a:lnTo>
                    <a:pt x="882" y="937"/>
                  </a:lnTo>
                  <a:lnTo>
                    <a:pt x="884" y="942"/>
                  </a:lnTo>
                  <a:lnTo>
                    <a:pt x="885" y="945"/>
                  </a:lnTo>
                  <a:lnTo>
                    <a:pt x="887" y="948"/>
                  </a:lnTo>
                  <a:lnTo>
                    <a:pt x="890" y="948"/>
                  </a:lnTo>
                  <a:lnTo>
                    <a:pt x="894" y="948"/>
                  </a:lnTo>
                  <a:lnTo>
                    <a:pt x="897" y="948"/>
                  </a:lnTo>
                  <a:lnTo>
                    <a:pt x="901" y="948"/>
                  </a:lnTo>
                  <a:lnTo>
                    <a:pt x="901" y="952"/>
                  </a:lnTo>
                  <a:lnTo>
                    <a:pt x="901" y="955"/>
                  </a:lnTo>
                  <a:lnTo>
                    <a:pt x="902" y="955"/>
                  </a:lnTo>
                  <a:lnTo>
                    <a:pt x="908" y="955"/>
                  </a:lnTo>
                  <a:lnTo>
                    <a:pt x="911" y="955"/>
                  </a:lnTo>
                  <a:lnTo>
                    <a:pt x="914" y="955"/>
                  </a:lnTo>
                  <a:lnTo>
                    <a:pt x="933" y="947"/>
                  </a:lnTo>
                  <a:lnTo>
                    <a:pt x="943" y="943"/>
                  </a:lnTo>
                  <a:lnTo>
                    <a:pt x="955" y="942"/>
                  </a:lnTo>
                  <a:lnTo>
                    <a:pt x="957" y="947"/>
                  </a:lnTo>
                  <a:lnTo>
                    <a:pt x="960" y="950"/>
                  </a:lnTo>
                  <a:lnTo>
                    <a:pt x="966" y="952"/>
                  </a:lnTo>
                  <a:lnTo>
                    <a:pt x="971" y="954"/>
                  </a:lnTo>
                  <a:lnTo>
                    <a:pt x="983" y="955"/>
                  </a:lnTo>
                  <a:lnTo>
                    <a:pt x="986" y="959"/>
                  </a:lnTo>
                  <a:lnTo>
                    <a:pt x="989" y="962"/>
                  </a:lnTo>
                  <a:lnTo>
                    <a:pt x="998" y="967"/>
                  </a:lnTo>
                  <a:lnTo>
                    <a:pt x="1007" y="972"/>
                  </a:lnTo>
                  <a:lnTo>
                    <a:pt x="1017" y="976"/>
                  </a:lnTo>
                  <a:lnTo>
                    <a:pt x="1024" y="976"/>
                  </a:lnTo>
                  <a:lnTo>
                    <a:pt x="1030" y="976"/>
                  </a:lnTo>
                  <a:lnTo>
                    <a:pt x="1032" y="981"/>
                  </a:lnTo>
                  <a:lnTo>
                    <a:pt x="1036" y="983"/>
                  </a:lnTo>
                  <a:lnTo>
                    <a:pt x="1039" y="986"/>
                  </a:lnTo>
                  <a:lnTo>
                    <a:pt x="1044" y="986"/>
                  </a:lnTo>
                  <a:lnTo>
                    <a:pt x="1065" y="989"/>
                  </a:lnTo>
                  <a:lnTo>
                    <a:pt x="1065" y="996"/>
                  </a:lnTo>
                  <a:lnTo>
                    <a:pt x="1066" y="998"/>
                  </a:lnTo>
                  <a:lnTo>
                    <a:pt x="1070" y="998"/>
                  </a:lnTo>
                  <a:lnTo>
                    <a:pt x="1080" y="998"/>
                  </a:lnTo>
                  <a:lnTo>
                    <a:pt x="1092" y="996"/>
                  </a:lnTo>
                  <a:lnTo>
                    <a:pt x="1099" y="996"/>
                  </a:lnTo>
                  <a:lnTo>
                    <a:pt x="1099" y="1003"/>
                  </a:lnTo>
                  <a:lnTo>
                    <a:pt x="1100" y="1003"/>
                  </a:lnTo>
                  <a:lnTo>
                    <a:pt x="1106" y="1003"/>
                  </a:lnTo>
                  <a:lnTo>
                    <a:pt x="1109" y="1003"/>
                  </a:lnTo>
                  <a:lnTo>
                    <a:pt x="1112" y="1003"/>
                  </a:lnTo>
                  <a:lnTo>
                    <a:pt x="1117" y="1005"/>
                  </a:lnTo>
                  <a:lnTo>
                    <a:pt x="1121" y="1008"/>
                  </a:lnTo>
                  <a:lnTo>
                    <a:pt x="1128" y="1015"/>
                  </a:lnTo>
                  <a:lnTo>
                    <a:pt x="1131" y="1018"/>
                  </a:lnTo>
                  <a:lnTo>
                    <a:pt x="1135" y="1022"/>
                  </a:lnTo>
                  <a:lnTo>
                    <a:pt x="1140" y="1024"/>
                  </a:lnTo>
                  <a:lnTo>
                    <a:pt x="1146" y="1024"/>
                  </a:lnTo>
                  <a:lnTo>
                    <a:pt x="1152" y="1025"/>
                  </a:lnTo>
                  <a:lnTo>
                    <a:pt x="1153" y="1027"/>
                  </a:lnTo>
                  <a:lnTo>
                    <a:pt x="1153" y="1030"/>
                  </a:lnTo>
                  <a:lnTo>
                    <a:pt x="1169" y="1030"/>
                  </a:lnTo>
                  <a:lnTo>
                    <a:pt x="1182" y="1030"/>
                  </a:lnTo>
                  <a:lnTo>
                    <a:pt x="1208" y="1034"/>
                  </a:lnTo>
                  <a:lnTo>
                    <a:pt x="1233" y="1037"/>
                  </a:lnTo>
                  <a:lnTo>
                    <a:pt x="1247" y="1039"/>
                  </a:lnTo>
                  <a:lnTo>
                    <a:pt x="1262" y="1037"/>
                  </a:lnTo>
                  <a:lnTo>
                    <a:pt x="1269" y="1035"/>
                  </a:lnTo>
                  <a:lnTo>
                    <a:pt x="1274" y="1032"/>
                  </a:lnTo>
                  <a:lnTo>
                    <a:pt x="1281" y="1030"/>
                  </a:lnTo>
                  <a:lnTo>
                    <a:pt x="1290" y="1030"/>
                  </a:lnTo>
                  <a:lnTo>
                    <a:pt x="1293" y="1024"/>
                  </a:lnTo>
                  <a:lnTo>
                    <a:pt x="1298" y="1018"/>
                  </a:lnTo>
                  <a:lnTo>
                    <a:pt x="1307" y="1017"/>
                  </a:lnTo>
                  <a:lnTo>
                    <a:pt x="1317" y="1017"/>
                  </a:lnTo>
                  <a:lnTo>
                    <a:pt x="1370" y="1032"/>
                  </a:lnTo>
                  <a:lnTo>
                    <a:pt x="1419" y="1051"/>
                  </a:lnTo>
                  <a:lnTo>
                    <a:pt x="1419" y="1047"/>
                  </a:lnTo>
                  <a:lnTo>
                    <a:pt x="1423" y="1044"/>
                  </a:lnTo>
                  <a:lnTo>
                    <a:pt x="1424" y="1044"/>
                  </a:lnTo>
                  <a:lnTo>
                    <a:pt x="1428" y="1046"/>
                  </a:lnTo>
                  <a:lnTo>
                    <a:pt x="1435" y="1049"/>
                  </a:lnTo>
                  <a:lnTo>
                    <a:pt x="1440" y="1051"/>
                  </a:lnTo>
                  <a:lnTo>
                    <a:pt x="1440" y="1044"/>
                  </a:lnTo>
                  <a:lnTo>
                    <a:pt x="1453" y="1037"/>
                  </a:lnTo>
                  <a:lnTo>
                    <a:pt x="1460" y="1037"/>
                  </a:lnTo>
                  <a:lnTo>
                    <a:pt x="1462" y="1032"/>
                  </a:lnTo>
                  <a:lnTo>
                    <a:pt x="1465" y="1029"/>
                  </a:lnTo>
                  <a:lnTo>
                    <a:pt x="1474" y="1024"/>
                  </a:lnTo>
                  <a:lnTo>
                    <a:pt x="1476" y="1018"/>
                  </a:lnTo>
                  <a:lnTo>
                    <a:pt x="1477" y="1017"/>
                  </a:lnTo>
                  <a:lnTo>
                    <a:pt x="1481" y="1017"/>
                  </a:lnTo>
                  <a:lnTo>
                    <a:pt x="1482" y="1006"/>
                  </a:lnTo>
                  <a:lnTo>
                    <a:pt x="1486" y="1000"/>
                  </a:lnTo>
                  <a:lnTo>
                    <a:pt x="1489" y="993"/>
                  </a:lnTo>
                  <a:lnTo>
                    <a:pt x="1494" y="986"/>
                  </a:lnTo>
                  <a:lnTo>
                    <a:pt x="1500" y="981"/>
                  </a:lnTo>
                  <a:lnTo>
                    <a:pt x="1506" y="976"/>
                  </a:lnTo>
                  <a:lnTo>
                    <a:pt x="1522" y="969"/>
                  </a:lnTo>
                  <a:lnTo>
                    <a:pt x="1530" y="972"/>
                  </a:lnTo>
                  <a:lnTo>
                    <a:pt x="1539" y="976"/>
                  </a:lnTo>
                  <a:lnTo>
                    <a:pt x="1546" y="981"/>
                  </a:lnTo>
                  <a:lnTo>
                    <a:pt x="1547" y="984"/>
                  </a:lnTo>
                  <a:lnTo>
                    <a:pt x="1549" y="989"/>
                  </a:lnTo>
                  <a:lnTo>
                    <a:pt x="1556" y="989"/>
                  </a:lnTo>
                  <a:lnTo>
                    <a:pt x="1563" y="989"/>
                  </a:lnTo>
                  <a:lnTo>
                    <a:pt x="1605" y="981"/>
                  </a:lnTo>
                  <a:lnTo>
                    <a:pt x="1626" y="976"/>
                  </a:lnTo>
                  <a:lnTo>
                    <a:pt x="1645" y="969"/>
                  </a:lnTo>
                  <a:lnTo>
                    <a:pt x="1658" y="969"/>
                  </a:lnTo>
                  <a:lnTo>
                    <a:pt x="1658" y="966"/>
                  </a:lnTo>
                  <a:lnTo>
                    <a:pt x="1660" y="964"/>
                  </a:lnTo>
                  <a:lnTo>
                    <a:pt x="1665" y="962"/>
                  </a:lnTo>
                  <a:lnTo>
                    <a:pt x="1668" y="959"/>
                  </a:lnTo>
                  <a:lnTo>
                    <a:pt x="1670" y="957"/>
                  </a:lnTo>
                  <a:lnTo>
                    <a:pt x="1672" y="955"/>
                  </a:lnTo>
                  <a:lnTo>
                    <a:pt x="1674" y="950"/>
                  </a:lnTo>
                  <a:lnTo>
                    <a:pt x="1677" y="947"/>
                  </a:lnTo>
                  <a:lnTo>
                    <a:pt x="1686" y="942"/>
                  </a:lnTo>
                  <a:lnTo>
                    <a:pt x="1694" y="938"/>
                  </a:lnTo>
                  <a:lnTo>
                    <a:pt x="1703" y="931"/>
                  </a:lnTo>
                  <a:lnTo>
                    <a:pt x="1713" y="928"/>
                  </a:lnTo>
                  <a:lnTo>
                    <a:pt x="1720" y="928"/>
                  </a:lnTo>
                  <a:lnTo>
                    <a:pt x="1726" y="928"/>
                  </a:lnTo>
                  <a:lnTo>
                    <a:pt x="1726" y="894"/>
                  </a:lnTo>
                  <a:lnTo>
                    <a:pt x="1730" y="894"/>
                  </a:lnTo>
                  <a:lnTo>
                    <a:pt x="1733" y="891"/>
                  </a:lnTo>
                  <a:lnTo>
                    <a:pt x="1738" y="885"/>
                  </a:lnTo>
                  <a:lnTo>
                    <a:pt x="1740" y="882"/>
                  </a:lnTo>
                  <a:lnTo>
                    <a:pt x="1743" y="880"/>
                  </a:lnTo>
                  <a:lnTo>
                    <a:pt x="1747" y="880"/>
                  </a:lnTo>
                  <a:lnTo>
                    <a:pt x="1754" y="880"/>
                  </a:lnTo>
                  <a:lnTo>
                    <a:pt x="1759" y="882"/>
                  </a:lnTo>
                  <a:lnTo>
                    <a:pt x="1764" y="880"/>
                  </a:lnTo>
                  <a:lnTo>
                    <a:pt x="1767" y="879"/>
                  </a:lnTo>
                  <a:lnTo>
                    <a:pt x="1769" y="875"/>
                  </a:lnTo>
                  <a:lnTo>
                    <a:pt x="1774" y="870"/>
                  </a:lnTo>
                  <a:lnTo>
                    <a:pt x="1776" y="868"/>
                  </a:lnTo>
                  <a:lnTo>
                    <a:pt x="1781" y="867"/>
                  </a:lnTo>
                  <a:lnTo>
                    <a:pt x="1788" y="844"/>
                  </a:lnTo>
                  <a:lnTo>
                    <a:pt x="1793" y="821"/>
                  </a:lnTo>
                  <a:lnTo>
                    <a:pt x="1795" y="793"/>
                  </a:lnTo>
                  <a:lnTo>
                    <a:pt x="1795" y="780"/>
                  </a:lnTo>
                  <a:lnTo>
                    <a:pt x="1795" y="764"/>
                  </a:lnTo>
                  <a:lnTo>
                    <a:pt x="1798" y="763"/>
                  </a:lnTo>
                  <a:lnTo>
                    <a:pt x="1800" y="759"/>
                  </a:lnTo>
                  <a:lnTo>
                    <a:pt x="1801" y="756"/>
                  </a:lnTo>
                  <a:lnTo>
                    <a:pt x="1801" y="751"/>
                  </a:lnTo>
                  <a:lnTo>
                    <a:pt x="1807" y="749"/>
                  </a:lnTo>
                  <a:lnTo>
                    <a:pt x="1810" y="747"/>
                  </a:lnTo>
                  <a:lnTo>
                    <a:pt x="1815" y="744"/>
                  </a:lnTo>
                  <a:lnTo>
                    <a:pt x="1822" y="744"/>
                  </a:lnTo>
                  <a:lnTo>
                    <a:pt x="1825" y="742"/>
                  </a:lnTo>
                  <a:lnTo>
                    <a:pt x="1829" y="740"/>
                  </a:lnTo>
                  <a:lnTo>
                    <a:pt x="1830" y="739"/>
                  </a:lnTo>
                  <a:lnTo>
                    <a:pt x="1836" y="737"/>
                  </a:lnTo>
                  <a:lnTo>
                    <a:pt x="1841" y="737"/>
                  </a:lnTo>
                  <a:lnTo>
                    <a:pt x="1844" y="735"/>
                  </a:lnTo>
                  <a:lnTo>
                    <a:pt x="1847" y="734"/>
                  </a:lnTo>
                  <a:lnTo>
                    <a:pt x="1849" y="730"/>
                  </a:lnTo>
                  <a:lnTo>
                    <a:pt x="1853" y="730"/>
                  </a:lnTo>
                  <a:lnTo>
                    <a:pt x="1854" y="729"/>
                  </a:lnTo>
                  <a:lnTo>
                    <a:pt x="1856" y="723"/>
                  </a:lnTo>
                  <a:lnTo>
                    <a:pt x="1865" y="718"/>
                  </a:lnTo>
                  <a:lnTo>
                    <a:pt x="1871" y="711"/>
                  </a:lnTo>
                  <a:lnTo>
                    <a:pt x="1875" y="708"/>
                  </a:lnTo>
                  <a:lnTo>
                    <a:pt x="1876" y="703"/>
                  </a:lnTo>
                  <a:lnTo>
                    <a:pt x="1876" y="696"/>
                  </a:lnTo>
                  <a:lnTo>
                    <a:pt x="1876" y="689"/>
                  </a:lnTo>
                  <a:lnTo>
                    <a:pt x="1882" y="688"/>
                  </a:lnTo>
                  <a:lnTo>
                    <a:pt x="1885" y="684"/>
                  </a:lnTo>
                  <a:lnTo>
                    <a:pt x="1888" y="681"/>
                  </a:lnTo>
                  <a:lnTo>
                    <a:pt x="1890" y="676"/>
                  </a:lnTo>
                  <a:lnTo>
                    <a:pt x="1892" y="671"/>
                  </a:lnTo>
                  <a:lnTo>
                    <a:pt x="1895" y="667"/>
                  </a:lnTo>
                  <a:lnTo>
                    <a:pt x="1899" y="664"/>
                  </a:lnTo>
                  <a:lnTo>
                    <a:pt x="1904" y="662"/>
                  </a:lnTo>
                  <a:lnTo>
                    <a:pt x="1905" y="667"/>
                  </a:lnTo>
                  <a:lnTo>
                    <a:pt x="1911" y="669"/>
                  </a:lnTo>
                  <a:lnTo>
                    <a:pt x="1917" y="669"/>
                  </a:lnTo>
                  <a:lnTo>
                    <a:pt x="1924" y="669"/>
                  </a:lnTo>
                  <a:lnTo>
                    <a:pt x="1924" y="662"/>
                  </a:lnTo>
                  <a:lnTo>
                    <a:pt x="1929" y="657"/>
                  </a:lnTo>
                  <a:lnTo>
                    <a:pt x="1936" y="655"/>
                  </a:lnTo>
                  <a:lnTo>
                    <a:pt x="1945" y="655"/>
                  </a:lnTo>
                  <a:lnTo>
                    <a:pt x="1948" y="655"/>
                  </a:lnTo>
                  <a:lnTo>
                    <a:pt x="1950" y="654"/>
                  </a:lnTo>
                  <a:lnTo>
                    <a:pt x="1952" y="648"/>
                  </a:lnTo>
                  <a:lnTo>
                    <a:pt x="1979" y="648"/>
                  </a:lnTo>
                  <a:lnTo>
                    <a:pt x="1980" y="645"/>
                  </a:lnTo>
                  <a:lnTo>
                    <a:pt x="1982" y="642"/>
                  </a:lnTo>
                  <a:lnTo>
                    <a:pt x="1984" y="640"/>
                  </a:lnTo>
                  <a:lnTo>
                    <a:pt x="1986" y="635"/>
                  </a:lnTo>
                  <a:lnTo>
                    <a:pt x="1980" y="626"/>
                  </a:lnTo>
                  <a:lnTo>
                    <a:pt x="1974" y="619"/>
                  </a:lnTo>
                  <a:lnTo>
                    <a:pt x="1967" y="613"/>
                  </a:lnTo>
                  <a:lnTo>
                    <a:pt x="1958" y="607"/>
                  </a:lnTo>
                  <a:close/>
                  <a:moveTo>
                    <a:pt x="1361" y="415"/>
                  </a:moveTo>
                  <a:lnTo>
                    <a:pt x="1363" y="415"/>
                  </a:lnTo>
                  <a:lnTo>
                    <a:pt x="1361" y="415"/>
                  </a:lnTo>
                  <a:close/>
                  <a:moveTo>
                    <a:pt x="1365" y="411"/>
                  </a:moveTo>
                  <a:lnTo>
                    <a:pt x="1366" y="409"/>
                  </a:lnTo>
                  <a:lnTo>
                    <a:pt x="1365" y="411"/>
                  </a:lnTo>
                  <a:close/>
                  <a:moveTo>
                    <a:pt x="1363" y="413"/>
                  </a:moveTo>
                  <a:lnTo>
                    <a:pt x="1365" y="411"/>
                  </a:lnTo>
                  <a:lnTo>
                    <a:pt x="1363" y="413"/>
                  </a:lnTo>
                  <a:close/>
                  <a:moveTo>
                    <a:pt x="1360" y="415"/>
                  </a:moveTo>
                  <a:lnTo>
                    <a:pt x="1358" y="416"/>
                  </a:lnTo>
                  <a:lnTo>
                    <a:pt x="1360" y="415"/>
                  </a:lnTo>
                  <a:close/>
                  <a:moveTo>
                    <a:pt x="1297" y="386"/>
                  </a:moveTo>
                  <a:lnTo>
                    <a:pt x="1297" y="386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Freeform 223">
              <a:extLst>
                <a:ext uri="{FF2B5EF4-FFF2-40B4-BE49-F238E27FC236}">
                  <a16:creationId xmlns:a16="http://schemas.microsoft.com/office/drawing/2014/main" id="{54A8CFE4-25A9-4170-B38D-37C24BC11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5813" y="4540250"/>
              <a:ext cx="1587" cy="1588"/>
            </a:xfrm>
            <a:custGeom>
              <a:avLst/>
              <a:gdLst>
                <a:gd name="T0" fmla="*/ 0 w 3"/>
                <a:gd name="T1" fmla="*/ 0 h 2"/>
                <a:gd name="T2" fmla="*/ 0 w 3"/>
                <a:gd name="T3" fmla="*/ 0 h 2"/>
                <a:gd name="T4" fmla="*/ 2 w 3"/>
                <a:gd name="T5" fmla="*/ 1 h 2"/>
                <a:gd name="T6" fmla="*/ 2 w 3"/>
                <a:gd name="T7" fmla="*/ 1 h 2"/>
                <a:gd name="T8" fmla="*/ 0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lnTo>
                    <a:pt x="0" y="0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Freeform 224">
              <a:extLst>
                <a:ext uri="{FF2B5EF4-FFF2-40B4-BE49-F238E27FC236}">
                  <a16:creationId xmlns:a16="http://schemas.microsoft.com/office/drawing/2014/main" id="{47D5DE00-A33C-4C90-999A-5B36ABA7D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2 w 3"/>
                <a:gd name="T5" fmla="*/ 0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Freeform 225">
              <a:extLst>
                <a:ext uri="{FF2B5EF4-FFF2-40B4-BE49-F238E27FC236}">
                  <a16:creationId xmlns:a16="http://schemas.microsoft.com/office/drawing/2014/main" id="{6DEFAD4D-6659-46CF-86A3-FA05F7167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0738" y="4524375"/>
              <a:ext cx="1587" cy="1588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Freeform 226">
              <a:extLst>
                <a:ext uri="{FF2B5EF4-FFF2-40B4-BE49-F238E27FC236}">
                  <a16:creationId xmlns:a16="http://schemas.microsoft.com/office/drawing/2014/main" id="{ADA7B4AA-2035-440B-844A-029BFE83E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2638" y="4540250"/>
              <a:ext cx="1587" cy="1588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3 w 4"/>
                <a:gd name="T5" fmla="*/ 0 h 2"/>
                <a:gd name="T6" fmla="*/ 3 w 4"/>
                <a:gd name="T7" fmla="*/ 0 h 2"/>
                <a:gd name="T8" fmla="*/ 0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Freeform 227">
              <a:extLst>
                <a:ext uri="{FF2B5EF4-FFF2-40B4-BE49-F238E27FC236}">
                  <a16:creationId xmlns:a16="http://schemas.microsoft.com/office/drawing/2014/main" id="{C028A5BD-5770-4B0E-BAA9-F0CE4480F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2163" y="4541838"/>
              <a:ext cx="1587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Freeform 228">
              <a:extLst>
                <a:ext uri="{FF2B5EF4-FFF2-40B4-BE49-F238E27FC236}">
                  <a16:creationId xmlns:a16="http://schemas.microsoft.com/office/drawing/2014/main" id="{8252E5D7-A162-448F-9D32-7AB11455D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5338" y="4541838"/>
              <a:ext cx="3175" cy="1587"/>
            </a:xfrm>
            <a:custGeom>
              <a:avLst/>
              <a:gdLst>
                <a:gd name="T0" fmla="*/ 8 w 9"/>
                <a:gd name="T1" fmla="*/ 2 h 3"/>
                <a:gd name="T2" fmla="*/ 8 w 9"/>
                <a:gd name="T3" fmla="*/ 2 h 3"/>
                <a:gd name="T4" fmla="*/ 0 w 9"/>
                <a:gd name="T5" fmla="*/ 0 h 3"/>
                <a:gd name="T6" fmla="*/ 0 w 9"/>
                <a:gd name="T7" fmla="*/ 0 h 3"/>
                <a:gd name="T8" fmla="*/ 8 w 9"/>
                <a:gd name="T9" fmla="*/ 0 h 3"/>
                <a:gd name="T10" fmla="*/ 8 w 9"/>
                <a:gd name="T11" fmla="*/ 0 h 3"/>
                <a:gd name="T12" fmla="*/ 8 w 9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8" y="2"/>
                  </a:move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Freeform 229">
              <a:extLst>
                <a:ext uri="{FF2B5EF4-FFF2-40B4-BE49-F238E27FC236}">
                  <a16:creationId xmlns:a16="http://schemas.microsoft.com/office/drawing/2014/main" id="{A9AD7611-828F-406B-B0F4-E25836A97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988" y="4540250"/>
              <a:ext cx="1587" cy="1588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Freeform 230">
              <a:extLst>
                <a:ext uri="{FF2B5EF4-FFF2-40B4-BE49-F238E27FC236}">
                  <a16:creationId xmlns:a16="http://schemas.microsoft.com/office/drawing/2014/main" id="{2CE9757C-9BAE-42C9-91E8-47C864296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Freeform 231">
              <a:extLst>
                <a:ext uri="{FF2B5EF4-FFF2-40B4-BE49-F238E27FC236}">
                  <a16:creationId xmlns:a16="http://schemas.microsoft.com/office/drawing/2014/main" id="{BCC74774-98D0-48FD-9522-96DA19B71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2463"/>
              <a:ext cx="1587" cy="1587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2 w 3"/>
                <a:gd name="T5" fmla="*/ 2 h 3"/>
                <a:gd name="T6" fmla="*/ 2 w 3"/>
                <a:gd name="T7" fmla="*/ 2 h 3"/>
                <a:gd name="T8" fmla="*/ 0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Freeform 232">
              <a:extLst>
                <a:ext uri="{FF2B5EF4-FFF2-40B4-BE49-F238E27FC236}">
                  <a16:creationId xmlns:a16="http://schemas.microsoft.com/office/drawing/2014/main" id="{8C07B34D-F3AC-4A81-A5F5-B3E2C6313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2 h 3"/>
                <a:gd name="T6" fmla="*/ 0 w 1"/>
                <a:gd name="T7" fmla="*/ 2 h 3"/>
                <a:gd name="T8" fmla="*/ 0 w 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Freeform 233">
              <a:extLst>
                <a:ext uri="{FF2B5EF4-FFF2-40B4-BE49-F238E27FC236}">
                  <a16:creationId xmlns:a16="http://schemas.microsoft.com/office/drawing/2014/main" id="{8E28C9A9-3D07-497D-8BFA-54595E311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9288"/>
              <a:ext cx="1587" cy="1587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4 h 5"/>
                <a:gd name="T6" fmla="*/ 0 w 1"/>
                <a:gd name="T7" fmla="*/ 4 h 5"/>
                <a:gd name="T8" fmla="*/ 0 w 1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Freeform 234">
              <a:extLst>
                <a:ext uri="{FF2B5EF4-FFF2-40B4-BE49-F238E27FC236}">
                  <a16:creationId xmlns:a16="http://schemas.microsoft.com/office/drawing/2014/main" id="{47A84027-6809-4CC2-B26F-FF7E06679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57700"/>
              <a:ext cx="1587" cy="1588"/>
            </a:xfrm>
            <a:custGeom>
              <a:avLst/>
              <a:gdLst>
                <a:gd name="T0" fmla="*/ 2 w 3"/>
                <a:gd name="T1" fmla="*/ 0 h 6"/>
                <a:gd name="T2" fmla="*/ 2 w 3"/>
                <a:gd name="T3" fmla="*/ 0 h 6"/>
                <a:gd name="T4" fmla="*/ 0 w 3"/>
                <a:gd name="T5" fmla="*/ 5 h 6"/>
                <a:gd name="T6" fmla="*/ 0 w 3"/>
                <a:gd name="T7" fmla="*/ 5 h 6"/>
                <a:gd name="T8" fmla="*/ 2 w 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6">
                  <a:moveTo>
                    <a:pt x="2" y="0"/>
                  </a:moveTo>
                  <a:lnTo>
                    <a:pt x="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Freeform 235">
              <a:extLst>
                <a:ext uri="{FF2B5EF4-FFF2-40B4-BE49-F238E27FC236}">
                  <a16:creationId xmlns:a16="http://schemas.microsoft.com/office/drawing/2014/main" id="{221000F5-4024-4D39-B075-A06DFD390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0875"/>
              <a:ext cx="1587" cy="1588"/>
            </a:xfrm>
            <a:custGeom>
              <a:avLst/>
              <a:gdLst>
                <a:gd name="T0" fmla="*/ 0 w 1"/>
                <a:gd name="T1" fmla="*/ 3 h 4"/>
                <a:gd name="T2" fmla="*/ 0 w 1"/>
                <a:gd name="T3" fmla="*/ 3 h 4"/>
                <a:gd name="T4" fmla="*/ 0 w 1"/>
                <a:gd name="T5" fmla="*/ 0 h 4"/>
                <a:gd name="T6" fmla="*/ 0 w 1"/>
                <a:gd name="T7" fmla="*/ 0 h 4"/>
                <a:gd name="T8" fmla="*/ 0 w 1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Freeform 236">
              <a:extLst>
                <a:ext uri="{FF2B5EF4-FFF2-40B4-BE49-F238E27FC236}">
                  <a16:creationId xmlns:a16="http://schemas.microsoft.com/office/drawing/2014/main" id="{D3F4749A-47A2-4757-BA0E-D5E9F4195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513" y="4464050"/>
              <a:ext cx="1587" cy="1588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Freeform 237">
              <a:extLst>
                <a:ext uri="{FF2B5EF4-FFF2-40B4-BE49-F238E27FC236}">
                  <a16:creationId xmlns:a16="http://schemas.microsoft.com/office/drawing/2014/main" id="{541517D1-5ED2-46C7-8EFB-2AB99A480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4"/>
                <a:gd name="T2" fmla="*/ 0 w 1"/>
                <a:gd name="T3" fmla="*/ 0 h 4"/>
                <a:gd name="T4" fmla="*/ 0 w 1"/>
                <a:gd name="T5" fmla="*/ 3 h 4"/>
                <a:gd name="T6" fmla="*/ 0 w 1"/>
                <a:gd name="T7" fmla="*/ 3 h 4"/>
                <a:gd name="T8" fmla="*/ 0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Freeform 238">
              <a:extLst>
                <a:ext uri="{FF2B5EF4-FFF2-40B4-BE49-F238E27FC236}">
                  <a16:creationId xmlns:a16="http://schemas.microsoft.com/office/drawing/2014/main" id="{8DC6EB14-CB75-4DA0-95DD-D2BEFE444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900" y="45370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Freeform 239">
              <a:extLst>
                <a:ext uri="{FF2B5EF4-FFF2-40B4-BE49-F238E27FC236}">
                  <a16:creationId xmlns:a16="http://schemas.microsoft.com/office/drawing/2014/main" id="{6DC62270-B515-4099-A6E4-0603AED6C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0588" y="4487863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Freeform 240">
              <a:extLst>
                <a:ext uri="{FF2B5EF4-FFF2-40B4-BE49-F238E27FC236}">
                  <a16:creationId xmlns:a16="http://schemas.microsoft.com/office/drawing/2014/main" id="{97EEB23F-91D2-44B3-BB1C-2A5D1797D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8500"/>
              <a:ext cx="1588" cy="1588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Freeform 241">
              <a:extLst>
                <a:ext uri="{FF2B5EF4-FFF2-40B4-BE49-F238E27FC236}">
                  <a16:creationId xmlns:a16="http://schemas.microsoft.com/office/drawing/2014/main" id="{13663F9F-9357-495F-B671-6C436D7BC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6913"/>
              <a:ext cx="1588" cy="1587"/>
            </a:xfrm>
            <a:custGeom>
              <a:avLst/>
              <a:gdLst>
                <a:gd name="T0" fmla="*/ 2 w 3"/>
                <a:gd name="T1" fmla="*/ 2 h 3"/>
                <a:gd name="T2" fmla="*/ 2 w 3"/>
                <a:gd name="T3" fmla="*/ 2 h 3"/>
                <a:gd name="T4" fmla="*/ 0 w 3"/>
                <a:gd name="T5" fmla="*/ 0 h 3"/>
                <a:gd name="T6" fmla="*/ 0 w 3"/>
                <a:gd name="T7" fmla="*/ 0 h 3"/>
                <a:gd name="T8" fmla="*/ 2 w 3"/>
                <a:gd name="T9" fmla="*/ 0 h 3"/>
                <a:gd name="T10" fmla="*/ 2 w 3"/>
                <a:gd name="T11" fmla="*/ 0 h 3"/>
                <a:gd name="T12" fmla="*/ 2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Freeform 242">
              <a:extLst>
                <a:ext uri="{FF2B5EF4-FFF2-40B4-BE49-F238E27FC236}">
                  <a16:creationId xmlns:a16="http://schemas.microsoft.com/office/drawing/2014/main" id="{514F89F1-9059-4062-8128-427F428C66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Freeform 243">
              <a:extLst>
                <a:ext uri="{FF2B5EF4-FFF2-40B4-BE49-F238E27FC236}">
                  <a16:creationId xmlns:a16="http://schemas.microsoft.com/office/drawing/2014/main" id="{66A0C3DC-4363-4244-8B28-41BFF3D07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4592638"/>
              <a:ext cx="7937" cy="1587"/>
            </a:xfrm>
            <a:custGeom>
              <a:avLst/>
              <a:gdLst>
                <a:gd name="T0" fmla="*/ 21 w 22"/>
                <a:gd name="T1" fmla="*/ 0 h 2"/>
                <a:gd name="T2" fmla="*/ 0 w 22"/>
                <a:gd name="T3" fmla="*/ 0 h 2"/>
                <a:gd name="T4" fmla="*/ 0 w 22"/>
                <a:gd name="T5" fmla="*/ 1 h 2"/>
                <a:gd name="T6" fmla="*/ 0 w 22"/>
                <a:gd name="T7" fmla="*/ 1 h 2"/>
                <a:gd name="T8" fmla="*/ 10 w 22"/>
                <a:gd name="T9" fmla="*/ 0 h 2"/>
                <a:gd name="T10" fmla="*/ 10 w 22"/>
                <a:gd name="T11" fmla="*/ 0 h 2"/>
                <a:gd name="T12" fmla="*/ 21 w 2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">
                  <a:moveTo>
                    <a:pt x="21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1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Freeform 244">
              <a:extLst>
                <a:ext uri="{FF2B5EF4-FFF2-40B4-BE49-F238E27FC236}">
                  <a16:creationId xmlns:a16="http://schemas.microsoft.com/office/drawing/2014/main" id="{7710FBE0-B575-4DA2-B549-C50EBCDF9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625" y="4505325"/>
              <a:ext cx="1588" cy="4763"/>
            </a:xfrm>
            <a:custGeom>
              <a:avLst/>
              <a:gdLst>
                <a:gd name="T0" fmla="*/ 5 w 6"/>
                <a:gd name="T1" fmla="*/ 11 h 12"/>
                <a:gd name="T2" fmla="*/ 5 w 6"/>
                <a:gd name="T3" fmla="*/ 11 h 12"/>
                <a:gd name="T4" fmla="*/ 4 w 6"/>
                <a:gd name="T5" fmla="*/ 7 h 12"/>
                <a:gd name="T6" fmla="*/ 2 w 6"/>
                <a:gd name="T7" fmla="*/ 4 h 12"/>
                <a:gd name="T8" fmla="*/ 2 w 6"/>
                <a:gd name="T9" fmla="*/ 4 h 12"/>
                <a:gd name="T10" fmla="*/ 0 w 6"/>
                <a:gd name="T11" fmla="*/ 0 h 12"/>
                <a:gd name="T12" fmla="*/ 0 w 6"/>
                <a:gd name="T13" fmla="*/ 0 h 12"/>
                <a:gd name="T14" fmla="*/ 2 w 6"/>
                <a:gd name="T15" fmla="*/ 6 h 12"/>
                <a:gd name="T16" fmla="*/ 5 w 6"/>
                <a:gd name="T17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">
                  <a:moveTo>
                    <a:pt x="5" y="11"/>
                  </a:moveTo>
                  <a:lnTo>
                    <a:pt x="5" y="11"/>
                  </a:lnTo>
                  <a:lnTo>
                    <a:pt x="4" y="7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5" y="1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Freeform 245">
              <a:extLst>
                <a:ext uri="{FF2B5EF4-FFF2-40B4-BE49-F238E27FC236}">
                  <a16:creationId xmlns:a16="http://schemas.microsoft.com/office/drawing/2014/main" id="{7E14A30F-C56E-42BE-8A4B-1D34657B6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5038" y="45037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Freeform 246">
              <a:extLst>
                <a:ext uri="{FF2B5EF4-FFF2-40B4-BE49-F238E27FC236}">
                  <a16:creationId xmlns:a16="http://schemas.microsoft.com/office/drawing/2014/main" id="{F4FF1F57-9066-43B3-AD2E-F890B6A4E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5175250"/>
              <a:ext cx="674688" cy="644525"/>
            </a:xfrm>
            <a:custGeom>
              <a:avLst/>
              <a:gdLst>
                <a:gd name="T0" fmla="*/ 546 w 1872"/>
                <a:gd name="T1" fmla="*/ 1127 h 1789"/>
                <a:gd name="T2" fmla="*/ 385 w 1872"/>
                <a:gd name="T3" fmla="*/ 962 h 1789"/>
                <a:gd name="T4" fmla="*/ 440 w 1872"/>
                <a:gd name="T5" fmla="*/ 800 h 1789"/>
                <a:gd name="T6" fmla="*/ 360 w 1872"/>
                <a:gd name="T7" fmla="*/ 709 h 1789"/>
                <a:gd name="T8" fmla="*/ 320 w 1872"/>
                <a:gd name="T9" fmla="*/ 636 h 1789"/>
                <a:gd name="T10" fmla="*/ 264 w 1872"/>
                <a:gd name="T11" fmla="*/ 742 h 1789"/>
                <a:gd name="T12" fmla="*/ 336 w 1872"/>
                <a:gd name="T13" fmla="*/ 832 h 1789"/>
                <a:gd name="T14" fmla="*/ 291 w 1872"/>
                <a:gd name="T15" fmla="*/ 682 h 1789"/>
                <a:gd name="T16" fmla="*/ 349 w 1872"/>
                <a:gd name="T17" fmla="*/ 921 h 1789"/>
                <a:gd name="T18" fmla="*/ 341 w 1872"/>
                <a:gd name="T19" fmla="*/ 940 h 1789"/>
                <a:gd name="T20" fmla="*/ 1126 w 1872"/>
                <a:gd name="T21" fmla="*/ 1687 h 1789"/>
                <a:gd name="T22" fmla="*/ 1039 w 1872"/>
                <a:gd name="T23" fmla="*/ 1508 h 1789"/>
                <a:gd name="T24" fmla="*/ 1061 w 1872"/>
                <a:gd name="T25" fmla="*/ 1481 h 1789"/>
                <a:gd name="T26" fmla="*/ 1028 w 1872"/>
                <a:gd name="T27" fmla="*/ 1508 h 1789"/>
                <a:gd name="T28" fmla="*/ 1762 w 1872"/>
                <a:gd name="T29" fmla="*/ 498 h 1789"/>
                <a:gd name="T30" fmla="*/ 1719 w 1872"/>
                <a:gd name="T31" fmla="*/ 324 h 1789"/>
                <a:gd name="T32" fmla="*/ 1595 w 1872"/>
                <a:gd name="T33" fmla="*/ 218 h 1789"/>
                <a:gd name="T34" fmla="*/ 1414 w 1872"/>
                <a:gd name="T35" fmla="*/ 286 h 1789"/>
                <a:gd name="T36" fmla="*/ 1168 w 1872"/>
                <a:gd name="T37" fmla="*/ 232 h 1789"/>
                <a:gd name="T38" fmla="*/ 1020 w 1872"/>
                <a:gd name="T39" fmla="*/ 51 h 1789"/>
                <a:gd name="T40" fmla="*/ 858 w 1872"/>
                <a:gd name="T41" fmla="*/ 76 h 1789"/>
                <a:gd name="T42" fmla="*/ 677 w 1872"/>
                <a:gd name="T43" fmla="*/ 152 h 1789"/>
                <a:gd name="T44" fmla="*/ 604 w 1872"/>
                <a:gd name="T45" fmla="*/ 344 h 1789"/>
                <a:gd name="T46" fmla="*/ 535 w 1872"/>
                <a:gd name="T47" fmla="*/ 481 h 1789"/>
                <a:gd name="T48" fmla="*/ 329 w 1872"/>
                <a:gd name="T49" fmla="*/ 396 h 1789"/>
                <a:gd name="T50" fmla="*/ 131 w 1872"/>
                <a:gd name="T51" fmla="*/ 532 h 1789"/>
                <a:gd name="T52" fmla="*/ 13 w 1872"/>
                <a:gd name="T53" fmla="*/ 571 h 1789"/>
                <a:gd name="T54" fmla="*/ 107 w 1872"/>
                <a:gd name="T55" fmla="*/ 778 h 1789"/>
                <a:gd name="T56" fmla="*/ 257 w 1872"/>
                <a:gd name="T57" fmla="*/ 616 h 1789"/>
                <a:gd name="T58" fmla="*/ 394 w 1872"/>
                <a:gd name="T59" fmla="*/ 636 h 1789"/>
                <a:gd name="T60" fmla="*/ 476 w 1872"/>
                <a:gd name="T61" fmla="*/ 865 h 1789"/>
                <a:gd name="T62" fmla="*/ 580 w 1872"/>
                <a:gd name="T63" fmla="*/ 1013 h 1789"/>
                <a:gd name="T64" fmla="*/ 481 w 1872"/>
                <a:gd name="T65" fmla="*/ 887 h 1789"/>
                <a:gd name="T66" fmla="*/ 489 w 1872"/>
                <a:gd name="T67" fmla="*/ 957 h 1789"/>
                <a:gd name="T68" fmla="*/ 549 w 1872"/>
                <a:gd name="T69" fmla="*/ 1078 h 1789"/>
                <a:gd name="T70" fmla="*/ 605 w 1872"/>
                <a:gd name="T71" fmla="*/ 1139 h 1789"/>
                <a:gd name="T72" fmla="*/ 761 w 1872"/>
                <a:gd name="T73" fmla="*/ 1247 h 1789"/>
                <a:gd name="T74" fmla="*/ 894 w 1872"/>
                <a:gd name="T75" fmla="*/ 1339 h 1789"/>
                <a:gd name="T76" fmla="*/ 1172 w 1872"/>
                <a:gd name="T77" fmla="*/ 1448 h 1789"/>
                <a:gd name="T78" fmla="*/ 1366 w 1872"/>
                <a:gd name="T79" fmla="*/ 1591 h 1789"/>
                <a:gd name="T80" fmla="*/ 1182 w 1872"/>
                <a:gd name="T81" fmla="*/ 1562 h 1789"/>
                <a:gd name="T82" fmla="*/ 1503 w 1872"/>
                <a:gd name="T83" fmla="*/ 1690 h 1789"/>
                <a:gd name="T84" fmla="*/ 1508 w 1872"/>
                <a:gd name="T85" fmla="*/ 1668 h 1789"/>
                <a:gd name="T86" fmla="*/ 1318 w 1872"/>
                <a:gd name="T87" fmla="*/ 1492 h 1789"/>
                <a:gd name="T88" fmla="*/ 1163 w 1872"/>
                <a:gd name="T89" fmla="*/ 1330 h 1789"/>
                <a:gd name="T90" fmla="*/ 970 w 1872"/>
                <a:gd name="T91" fmla="*/ 1112 h 1789"/>
                <a:gd name="T92" fmla="*/ 844 w 1872"/>
                <a:gd name="T93" fmla="*/ 897 h 1789"/>
                <a:gd name="T94" fmla="*/ 723 w 1872"/>
                <a:gd name="T95" fmla="*/ 747 h 1789"/>
                <a:gd name="T96" fmla="*/ 829 w 1872"/>
                <a:gd name="T97" fmla="*/ 677 h 1789"/>
                <a:gd name="T98" fmla="*/ 1028 w 1872"/>
                <a:gd name="T99" fmla="*/ 612 h 1789"/>
                <a:gd name="T100" fmla="*/ 1363 w 1872"/>
                <a:gd name="T101" fmla="*/ 650 h 1789"/>
                <a:gd name="T102" fmla="*/ 1619 w 1872"/>
                <a:gd name="T103" fmla="*/ 624 h 1789"/>
                <a:gd name="T104" fmla="*/ 1793 w 1872"/>
                <a:gd name="T105" fmla="*/ 684 h 1789"/>
                <a:gd name="T106" fmla="*/ 774 w 1872"/>
                <a:gd name="T107" fmla="*/ 443 h 1789"/>
                <a:gd name="T108" fmla="*/ 1163 w 1872"/>
                <a:gd name="T109" fmla="*/ 1585 h 1789"/>
                <a:gd name="T110" fmla="*/ 1100 w 1872"/>
                <a:gd name="T111" fmla="*/ 1622 h 1789"/>
                <a:gd name="T112" fmla="*/ 1291 w 1872"/>
                <a:gd name="T113" fmla="*/ 1665 h 1789"/>
                <a:gd name="T114" fmla="*/ 501 w 1872"/>
                <a:gd name="T115" fmla="*/ 1117 h 1789"/>
                <a:gd name="T116" fmla="*/ 517 w 1872"/>
                <a:gd name="T117" fmla="*/ 1167 h 1789"/>
                <a:gd name="T118" fmla="*/ 634 w 1872"/>
                <a:gd name="T119" fmla="*/ 1237 h 1789"/>
                <a:gd name="T120" fmla="*/ 868 w 1872"/>
                <a:gd name="T121" fmla="*/ 1383 h 1789"/>
                <a:gd name="T122" fmla="*/ 849 w 1872"/>
                <a:gd name="T123" fmla="*/ 1571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72" h="1789">
                  <a:moveTo>
                    <a:pt x="418" y="955"/>
                  </a:moveTo>
                  <a:lnTo>
                    <a:pt x="418" y="969"/>
                  </a:lnTo>
                  <a:lnTo>
                    <a:pt x="418" y="982"/>
                  </a:lnTo>
                  <a:lnTo>
                    <a:pt x="419" y="987"/>
                  </a:lnTo>
                  <a:lnTo>
                    <a:pt x="421" y="993"/>
                  </a:lnTo>
                  <a:lnTo>
                    <a:pt x="426" y="994"/>
                  </a:lnTo>
                  <a:lnTo>
                    <a:pt x="431" y="996"/>
                  </a:lnTo>
                  <a:lnTo>
                    <a:pt x="435" y="991"/>
                  </a:lnTo>
                  <a:lnTo>
                    <a:pt x="436" y="984"/>
                  </a:lnTo>
                  <a:lnTo>
                    <a:pt x="438" y="977"/>
                  </a:lnTo>
                  <a:lnTo>
                    <a:pt x="438" y="969"/>
                  </a:lnTo>
                  <a:lnTo>
                    <a:pt x="436" y="964"/>
                  </a:lnTo>
                  <a:lnTo>
                    <a:pt x="431" y="957"/>
                  </a:lnTo>
                  <a:lnTo>
                    <a:pt x="426" y="955"/>
                  </a:lnTo>
                  <a:lnTo>
                    <a:pt x="418" y="955"/>
                  </a:lnTo>
                  <a:close/>
                  <a:moveTo>
                    <a:pt x="438" y="1016"/>
                  </a:moveTo>
                  <a:lnTo>
                    <a:pt x="431" y="1015"/>
                  </a:lnTo>
                  <a:lnTo>
                    <a:pt x="426" y="1011"/>
                  </a:lnTo>
                  <a:lnTo>
                    <a:pt x="419" y="1010"/>
                  </a:lnTo>
                  <a:lnTo>
                    <a:pt x="411" y="1010"/>
                  </a:lnTo>
                  <a:lnTo>
                    <a:pt x="411" y="1027"/>
                  </a:lnTo>
                  <a:lnTo>
                    <a:pt x="412" y="1034"/>
                  </a:lnTo>
                  <a:lnTo>
                    <a:pt x="414" y="1035"/>
                  </a:lnTo>
                  <a:lnTo>
                    <a:pt x="418" y="1037"/>
                  </a:lnTo>
                  <a:lnTo>
                    <a:pt x="418" y="1032"/>
                  </a:lnTo>
                  <a:lnTo>
                    <a:pt x="419" y="1028"/>
                  </a:lnTo>
                  <a:lnTo>
                    <a:pt x="423" y="1027"/>
                  </a:lnTo>
                  <a:lnTo>
                    <a:pt x="426" y="1025"/>
                  </a:lnTo>
                  <a:lnTo>
                    <a:pt x="435" y="1023"/>
                  </a:lnTo>
                  <a:lnTo>
                    <a:pt x="436" y="1020"/>
                  </a:lnTo>
                  <a:lnTo>
                    <a:pt x="438" y="1016"/>
                  </a:lnTo>
                  <a:close/>
                  <a:moveTo>
                    <a:pt x="527" y="1139"/>
                  </a:moveTo>
                  <a:lnTo>
                    <a:pt x="530" y="1139"/>
                  </a:lnTo>
                  <a:lnTo>
                    <a:pt x="534" y="1139"/>
                  </a:lnTo>
                  <a:lnTo>
                    <a:pt x="537" y="1139"/>
                  </a:lnTo>
                  <a:lnTo>
                    <a:pt x="540" y="1139"/>
                  </a:lnTo>
                  <a:lnTo>
                    <a:pt x="544" y="1134"/>
                  </a:lnTo>
                  <a:lnTo>
                    <a:pt x="546" y="1132"/>
                  </a:lnTo>
                  <a:lnTo>
                    <a:pt x="547" y="1131"/>
                  </a:lnTo>
                  <a:lnTo>
                    <a:pt x="547" y="1132"/>
                  </a:lnTo>
                  <a:lnTo>
                    <a:pt x="547" y="1129"/>
                  </a:lnTo>
                  <a:lnTo>
                    <a:pt x="546" y="1127"/>
                  </a:lnTo>
                  <a:lnTo>
                    <a:pt x="542" y="1127"/>
                  </a:lnTo>
                  <a:lnTo>
                    <a:pt x="540" y="1126"/>
                  </a:lnTo>
                  <a:lnTo>
                    <a:pt x="537" y="1119"/>
                  </a:lnTo>
                  <a:lnTo>
                    <a:pt x="532" y="1112"/>
                  </a:lnTo>
                  <a:lnTo>
                    <a:pt x="529" y="1110"/>
                  </a:lnTo>
                  <a:lnTo>
                    <a:pt x="525" y="1107"/>
                  </a:lnTo>
                  <a:lnTo>
                    <a:pt x="520" y="1105"/>
                  </a:lnTo>
                  <a:lnTo>
                    <a:pt x="513" y="1105"/>
                  </a:lnTo>
                  <a:lnTo>
                    <a:pt x="513" y="1112"/>
                  </a:lnTo>
                  <a:lnTo>
                    <a:pt x="517" y="1119"/>
                  </a:lnTo>
                  <a:lnTo>
                    <a:pt x="520" y="1124"/>
                  </a:lnTo>
                  <a:lnTo>
                    <a:pt x="520" y="1132"/>
                  </a:lnTo>
                  <a:lnTo>
                    <a:pt x="525" y="1134"/>
                  </a:lnTo>
                  <a:lnTo>
                    <a:pt x="527" y="1136"/>
                  </a:lnTo>
                  <a:lnTo>
                    <a:pt x="527" y="1139"/>
                  </a:lnTo>
                  <a:close/>
                  <a:moveTo>
                    <a:pt x="452" y="941"/>
                  </a:moveTo>
                  <a:lnTo>
                    <a:pt x="453" y="947"/>
                  </a:lnTo>
                  <a:lnTo>
                    <a:pt x="457" y="950"/>
                  </a:lnTo>
                  <a:lnTo>
                    <a:pt x="460" y="955"/>
                  </a:lnTo>
                  <a:lnTo>
                    <a:pt x="467" y="960"/>
                  </a:lnTo>
                  <a:lnTo>
                    <a:pt x="470" y="962"/>
                  </a:lnTo>
                  <a:lnTo>
                    <a:pt x="476" y="962"/>
                  </a:lnTo>
                  <a:lnTo>
                    <a:pt x="479" y="957"/>
                  </a:lnTo>
                  <a:lnTo>
                    <a:pt x="479" y="948"/>
                  </a:lnTo>
                  <a:lnTo>
                    <a:pt x="474" y="947"/>
                  </a:lnTo>
                  <a:lnTo>
                    <a:pt x="472" y="945"/>
                  </a:lnTo>
                  <a:lnTo>
                    <a:pt x="472" y="941"/>
                  </a:lnTo>
                  <a:lnTo>
                    <a:pt x="452" y="941"/>
                  </a:lnTo>
                  <a:close/>
                  <a:moveTo>
                    <a:pt x="377" y="969"/>
                  </a:moveTo>
                  <a:lnTo>
                    <a:pt x="380" y="970"/>
                  </a:lnTo>
                  <a:lnTo>
                    <a:pt x="383" y="974"/>
                  </a:lnTo>
                  <a:lnTo>
                    <a:pt x="387" y="982"/>
                  </a:lnTo>
                  <a:lnTo>
                    <a:pt x="389" y="986"/>
                  </a:lnTo>
                  <a:lnTo>
                    <a:pt x="392" y="989"/>
                  </a:lnTo>
                  <a:lnTo>
                    <a:pt x="397" y="991"/>
                  </a:lnTo>
                  <a:lnTo>
                    <a:pt x="404" y="989"/>
                  </a:lnTo>
                  <a:lnTo>
                    <a:pt x="406" y="982"/>
                  </a:lnTo>
                  <a:lnTo>
                    <a:pt x="404" y="974"/>
                  </a:lnTo>
                  <a:lnTo>
                    <a:pt x="401" y="969"/>
                  </a:lnTo>
                  <a:lnTo>
                    <a:pt x="397" y="964"/>
                  </a:lnTo>
                  <a:lnTo>
                    <a:pt x="390" y="962"/>
                  </a:lnTo>
                  <a:lnTo>
                    <a:pt x="385" y="962"/>
                  </a:lnTo>
                  <a:lnTo>
                    <a:pt x="380" y="964"/>
                  </a:lnTo>
                  <a:lnTo>
                    <a:pt x="377" y="969"/>
                  </a:lnTo>
                  <a:close/>
                  <a:moveTo>
                    <a:pt x="459" y="1057"/>
                  </a:moveTo>
                  <a:lnTo>
                    <a:pt x="459" y="1045"/>
                  </a:lnTo>
                  <a:lnTo>
                    <a:pt x="457" y="1035"/>
                  </a:lnTo>
                  <a:lnTo>
                    <a:pt x="455" y="1030"/>
                  </a:lnTo>
                  <a:lnTo>
                    <a:pt x="453" y="1027"/>
                  </a:lnTo>
                  <a:lnTo>
                    <a:pt x="450" y="1025"/>
                  </a:lnTo>
                  <a:lnTo>
                    <a:pt x="445" y="1023"/>
                  </a:lnTo>
                  <a:lnTo>
                    <a:pt x="443" y="1027"/>
                  </a:lnTo>
                  <a:lnTo>
                    <a:pt x="440" y="1028"/>
                  </a:lnTo>
                  <a:lnTo>
                    <a:pt x="436" y="1030"/>
                  </a:lnTo>
                  <a:lnTo>
                    <a:pt x="431" y="1030"/>
                  </a:lnTo>
                  <a:lnTo>
                    <a:pt x="431" y="1047"/>
                  </a:lnTo>
                  <a:lnTo>
                    <a:pt x="433" y="1054"/>
                  </a:lnTo>
                  <a:lnTo>
                    <a:pt x="435" y="1056"/>
                  </a:lnTo>
                  <a:lnTo>
                    <a:pt x="438" y="1057"/>
                  </a:lnTo>
                  <a:lnTo>
                    <a:pt x="440" y="1054"/>
                  </a:lnTo>
                  <a:lnTo>
                    <a:pt x="441" y="1052"/>
                  </a:lnTo>
                  <a:lnTo>
                    <a:pt x="443" y="1052"/>
                  </a:lnTo>
                  <a:lnTo>
                    <a:pt x="447" y="1052"/>
                  </a:lnTo>
                  <a:lnTo>
                    <a:pt x="453" y="1054"/>
                  </a:lnTo>
                  <a:lnTo>
                    <a:pt x="459" y="1057"/>
                  </a:lnTo>
                  <a:close/>
                  <a:moveTo>
                    <a:pt x="506" y="1078"/>
                  </a:moveTo>
                  <a:lnTo>
                    <a:pt x="505" y="1066"/>
                  </a:lnTo>
                  <a:lnTo>
                    <a:pt x="501" y="1063"/>
                  </a:lnTo>
                  <a:lnTo>
                    <a:pt x="499" y="1057"/>
                  </a:lnTo>
                  <a:lnTo>
                    <a:pt x="494" y="1056"/>
                  </a:lnTo>
                  <a:lnTo>
                    <a:pt x="491" y="1052"/>
                  </a:lnTo>
                  <a:lnTo>
                    <a:pt x="479" y="1051"/>
                  </a:lnTo>
                  <a:lnTo>
                    <a:pt x="479" y="1057"/>
                  </a:lnTo>
                  <a:lnTo>
                    <a:pt x="481" y="1063"/>
                  </a:lnTo>
                  <a:lnTo>
                    <a:pt x="486" y="1071"/>
                  </a:lnTo>
                  <a:lnTo>
                    <a:pt x="488" y="1076"/>
                  </a:lnTo>
                  <a:lnTo>
                    <a:pt x="493" y="1078"/>
                  </a:lnTo>
                  <a:lnTo>
                    <a:pt x="499" y="1078"/>
                  </a:lnTo>
                  <a:lnTo>
                    <a:pt x="506" y="1078"/>
                  </a:lnTo>
                  <a:close/>
                  <a:moveTo>
                    <a:pt x="445" y="839"/>
                  </a:moveTo>
                  <a:lnTo>
                    <a:pt x="445" y="812"/>
                  </a:lnTo>
                  <a:lnTo>
                    <a:pt x="445" y="805"/>
                  </a:lnTo>
                  <a:lnTo>
                    <a:pt x="441" y="803"/>
                  </a:lnTo>
                  <a:lnTo>
                    <a:pt x="440" y="800"/>
                  </a:lnTo>
                  <a:lnTo>
                    <a:pt x="438" y="797"/>
                  </a:lnTo>
                  <a:lnTo>
                    <a:pt x="438" y="791"/>
                  </a:lnTo>
                  <a:lnTo>
                    <a:pt x="433" y="790"/>
                  </a:lnTo>
                  <a:lnTo>
                    <a:pt x="431" y="788"/>
                  </a:lnTo>
                  <a:lnTo>
                    <a:pt x="431" y="785"/>
                  </a:lnTo>
                  <a:lnTo>
                    <a:pt x="424" y="785"/>
                  </a:lnTo>
                  <a:lnTo>
                    <a:pt x="419" y="783"/>
                  </a:lnTo>
                  <a:lnTo>
                    <a:pt x="418" y="779"/>
                  </a:lnTo>
                  <a:lnTo>
                    <a:pt x="416" y="776"/>
                  </a:lnTo>
                  <a:lnTo>
                    <a:pt x="414" y="771"/>
                  </a:lnTo>
                  <a:lnTo>
                    <a:pt x="412" y="768"/>
                  </a:lnTo>
                  <a:lnTo>
                    <a:pt x="409" y="764"/>
                  </a:lnTo>
                  <a:lnTo>
                    <a:pt x="404" y="764"/>
                  </a:lnTo>
                  <a:lnTo>
                    <a:pt x="399" y="766"/>
                  </a:lnTo>
                  <a:lnTo>
                    <a:pt x="395" y="768"/>
                  </a:lnTo>
                  <a:lnTo>
                    <a:pt x="390" y="774"/>
                  </a:lnTo>
                  <a:lnTo>
                    <a:pt x="387" y="783"/>
                  </a:lnTo>
                  <a:lnTo>
                    <a:pt x="383" y="791"/>
                  </a:lnTo>
                  <a:lnTo>
                    <a:pt x="383" y="798"/>
                  </a:lnTo>
                  <a:lnTo>
                    <a:pt x="385" y="803"/>
                  </a:lnTo>
                  <a:lnTo>
                    <a:pt x="389" y="807"/>
                  </a:lnTo>
                  <a:lnTo>
                    <a:pt x="390" y="812"/>
                  </a:lnTo>
                  <a:lnTo>
                    <a:pt x="397" y="812"/>
                  </a:lnTo>
                  <a:lnTo>
                    <a:pt x="404" y="812"/>
                  </a:lnTo>
                  <a:lnTo>
                    <a:pt x="409" y="814"/>
                  </a:lnTo>
                  <a:lnTo>
                    <a:pt x="411" y="819"/>
                  </a:lnTo>
                  <a:lnTo>
                    <a:pt x="421" y="822"/>
                  </a:lnTo>
                  <a:lnTo>
                    <a:pt x="428" y="829"/>
                  </a:lnTo>
                  <a:lnTo>
                    <a:pt x="436" y="834"/>
                  </a:lnTo>
                  <a:lnTo>
                    <a:pt x="445" y="839"/>
                  </a:lnTo>
                  <a:close/>
                  <a:moveTo>
                    <a:pt x="308" y="689"/>
                  </a:moveTo>
                  <a:lnTo>
                    <a:pt x="315" y="687"/>
                  </a:lnTo>
                  <a:lnTo>
                    <a:pt x="322" y="687"/>
                  </a:lnTo>
                  <a:lnTo>
                    <a:pt x="331" y="691"/>
                  </a:lnTo>
                  <a:lnTo>
                    <a:pt x="339" y="694"/>
                  </a:lnTo>
                  <a:lnTo>
                    <a:pt x="344" y="696"/>
                  </a:lnTo>
                  <a:lnTo>
                    <a:pt x="349" y="696"/>
                  </a:lnTo>
                  <a:lnTo>
                    <a:pt x="349" y="701"/>
                  </a:lnTo>
                  <a:lnTo>
                    <a:pt x="353" y="703"/>
                  </a:lnTo>
                  <a:lnTo>
                    <a:pt x="354" y="706"/>
                  </a:lnTo>
                  <a:lnTo>
                    <a:pt x="356" y="709"/>
                  </a:lnTo>
                  <a:lnTo>
                    <a:pt x="360" y="709"/>
                  </a:lnTo>
                  <a:lnTo>
                    <a:pt x="361" y="711"/>
                  </a:lnTo>
                  <a:lnTo>
                    <a:pt x="363" y="716"/>
                  </a:lnTo>
                  <a:lnTo>
                    <a:pt x="366" y="720"/>
                  </a:lnTo>
                  <a:lnTo>
                    <a:pt x="368" y="721"/>
                  </a:lnTo>
                  <a:lnTo>
                    <a:pt x="370" y="723"/>
                  </a:lnTo>
                  <a:lnTo>
                    <a:pt x="373" y="730"/>
                  </a:lnTo>
                  <a:lnTo>
                    <a:pt x="378" y="737"/>
                  </a:lnTo>
                  <a:lnTo>
                    <a:pt x="382" y="740"/>
                  </a:lnTo>
                  <a:lnTo>
                    <a:pt x="387" y="742"/>
                  </a:lnTo>
                  <a:lnTo>
                    <a:pt x="392" y="744"/>
                  </a:lnTo>
                  <a:lnTo>
                    <a:pt x="397" y="744"/>
                  </a:lnTo>
                  <a:lnTo>
                    <a:pt x="406" y="737"/>
                  </a:lnTo>
                  <a:lnTo>
                    <a:pt x="414" y="732"/>
                  </a:lnTo>
                  <a:lnTo>
                    <a:pt x="419" y="727"/>
                  </a:lnTo>
                  <a:lnTo>
                    <a:pt x="421" y="721"/>
                  </a:lnTo>
                  <a:lnTo>
                    <a:pt x="423" y="716"/>
                  </a:lnTo>
                  <a:lnTo>
                    <a:pt x="424" y="709"/>
                  </a:lnTo>
                  <a:lnTo>
                    <a:pt x="423" y="698"/>
                  </a:lnTo>
                  <a:lnTo>
                    <a:pt x="418" y="689"/>
                  </a:lnTo>
                  <a:lnTo>
                    <a:pt x="412" y="680"/>
                  </a:lnTo>
                  <a:lnTo>
                    <a:pt x="409" y="677"/>
                  </a:lnTo>
                  <a:lnTo>
                    <a:pt x="404" y="675"/>
                  </a:lnTo>
                  <a:lnTo>
                    <a:pt x="404" y="668"/>
                  </a:lnTo>
                  <a:lnTo>
                    <a:pt x="402" y="663"/>
                  </a:lnTo>
                  <a:lnTo>
                    <a:pt x="397" y="655"/>
                  </a:lnTo>
                  <a:lnTo>
                    <a:pt x="394" y="653"/>
                  </a:lnTo>
                  <a:lnTo>
                    <a:pt x="392" y="651"/>
                  </a:lnTo>
                  <a:lnTo>
                    <a:pt x="389" y="646"/>
                  </a:lnTo>
                  <a:lnTo>
                    <a:pt x="387" y="639"/>
                  </a:lnTo>
                  <a:lnTo>
                    <a:pt x="383" y="634"/>
                  </a:lnTo>
                  <a:lnTo>
                    <a:pt x="370" y="627"/>
                  </a:lnTo>
                  <a:lnTo>
                    <a:pt x="360" y="621"/>
                  </a:lnTo>
                  <a:lnTo>
                    <a:pt x="348" y="614"/>
                  </a:lnTo>
                  <a:lnTo>
                    <a:pt x="336" y="607"/>
                  </a:lnTo>
                  <a:lnTo>
                    <a:pt x="334" y="616"/>
                  </a:lnTo>
                  <a:lnTo>
                    <a:pt x="331" y="619"/>
                  </a:lnTo>
                  <a:lnTo>
                    <a:pt x="324" y="621"/>
                  </a:lnTo>
                  <a:lnTo>
                    <a:pt x="315" y="621"/>
                  </a:lnTo>
                  <a:lnTo>
                    <a:pt x="314" y="627"/>
                  </a:lnTo>
                  <a:lnTo>
                    <a:pt x="315" y="631"/>
                  </a:lnTo>
                  <a:lnTo>
                    <a:pt x="317" y="634"/>
                  </a:lnTo>
                  <a:lnTo>
                    <a:pt x="320" y="636"/>
                  </a:lnTo>
                  <a:lnTo>
                    <a:pt x="326" y="641"/>
                  </a:lnTo>
                  <a:lnTo>
                    <a:pt x="327" y="645"/>
                  </a:lnTo>
                  <a:lnTo>
                    <a:pt x="329" y="648"/>
                  </a:lnTo>
                  <a:lnTo>
                    <a:pt x="319" y="655"/>
                  </a:lnTo>
                  <a:lnTo>
                    <a:pt x="314" y="663"/>
                  </a:lnTo>
                  <a:lnTo>
                    <a:pt x="310" y="675"/>
                  </a:lnTo>
                  <a:lnTo>
                    <a:pt x="308" y="689"/>
                  </a:lnTo>
                  <a:close/>
                  <a:moveTo>
                    <a:pt x="254" y="894"/>
                  </a:moveTo>
                  <a:lnTo>
                    <a:pt x="271" y="894"/>
                  </a:lnTo>
                  <a:lnTo>
                    <a:pt x="278" y="892"/>
                  </a:lnTo>
                  <a:lnTo>
                    <a:pt x="279" y="890"/>
                  </a:lnTo>
                  <a:lnTo>
                    <a:pt x="281" y="887"/>
                  </a:lnTo>
                  <a:lnTo>
                    <a:pt x="276" y="885"/>
                  </a:lnTo>
                  <a:lnTo>
                    <a:pt x="273" y="882"/>
                  </a:lnTo>
                  <a:lnTo>
                    <a:pt x="268" y="873"/>
                  </a:lnTo>
                  <a:lnTo>
                    <a:pt x="268" y="846"/>
                  </a:lnTo>
                  <a:lnTo>
                    <a:pt x="264" y="846"/>
                  </a:lnTo>
                  <a:lnTo>
                    <a:pt x="262" y="844"/>
                  </a:lnTo>
                  <a:lnTo>
                    <a:pt x="261" y="839"/>
                  </a:lnTo>
                  <a:lnTo>
                    <a:pt x="257" y="836"/>
                  </a:lnTo>
                  <a:lnTo>
                    <a:pt x="256" y="834"/>
                  </a:lnTo>
                  <a:lnTo>
                    <a:pt x="254" y="832"/>
                  </a:lnTo>
                  <a:lnTo>
                    <a:pt x="254" y="837"/>
                  </a:lnTo>
                  <a:lnTo>
                    <a:pt x="254" y="843"/>
                  </a:lnTo>
                  <a:lnTo>
                    <a:pt x="250" y="844"/>
                  </a:lnTo>
                  <a:lnTo>
                    <a:pt x="247" y="846"/>
                  </a:lnTo>
                  <a:lnTo>
                    <a:pt x="240" y="849"/>
                  </a:lnTo>
                  <a:lnTo>
                    <a:pt x="237" y="851"/>
                  </a:lnTo>
                  <a:lnTo>
                    <a:pt x="233" y="853"/>
                  </a:lnTo>
                  <a:lnTo>
                    <a:pt x="233" y="861"/>
                  </a:lnTo>
                  <a:lnTo>
                    <a:pt x="237" y="866"/>
                  </a:lnTo>
                  <a:lnTo>
                    <a:pt x="239" y="873"/>
                  </a:lnTo>
                  <a:lnTo>
                    <a:pt x="240" y="880"/>
                  </a:lnTo>
                  <a:lnTo>
                    <a:pt x="245" y="882"/>
                  </a:lnTo>
                  <a:lnTo>
                    <a:pt x="250" y="883"/>
                  </a:lnTo>
                  <a:lnTo>
                    <a:pt x="254" y="887"/>
                  </a:lnTo>
                  <a:lnTo>
                    <a:pt x="254" y="894"/>
                  </a:lnTo>
                  <a:close/>
                  <a:moveTo>
                    <a:pt x="281" y="723"/>
                  </a:moveTo>
                  <a:lnTo>
                    <a:pt x="279" y="728"/>
                  </a:lnTo>
                  <a:lnTo>
                    <a:pt x="278" y="732"/>
                  </a:lnTo>
                  <a:lnTo>
                    <a:pt x="271" y="737"/>
                  </a:lnTo>
                  <a:lnTo>
                    <a:pt x="264" y="742"/>
                  </a:lnTo>
                  <a:lnTo>
                    <a:pt x="262" y="745"/>
                  </a:lnTo>
                  <a:lnTo>
                    <a:pt x="261" y="750"/>
                  </a:lnTo>
                  <a:lnTo>
                    <a:pt x="262" y="752"/>
                  </a:lnTo>
                  <a:lnTo>
                    <a:pt x="264" y="754"/>
                  </a:lnTo>
                  <a:lnTo>
                    <a:pt x="266" y="759"/>
                  </a:lnTo>
                  <a:lnTo>
                    <a:pt x="268" y="771"/>
                  </a:lnTo>
                  <a:lnTo>
                    <a:pt x="269" y="774"/>
                  </a:lnTo>
                  <a:lnTo>
                    <a:pt x="271" y="778"/>
                  </a:lnTo>
                  <a:lnTo>
                    <a:pt x="273" y="781"/>
                  </a:lnTo>
                  <a:lnTo>
                    <a:pt x="274" y="785"/>
                  </a:lnTo>
                  <a:lnTo>
                    <a:pt x="274" y="790"/>
                  </a:lnTo>
                  <a:lnTo>
                    <a:pt x="274" y="795"/>
                  </a:lnTo>
                  <a:lnTo>
                    <a:pt x="279" y="800"/>
                  </a:lnTo>
                  <a:lnTo>
                    <a:pt x="281" y="807"/>
                  </a:lnTo>
                  <a:lnTo>
                    <a:pt x="283" y="812"/>
                  </a:lnTo>
                  <a:lnTo>
                    <a:pt x="281" y="819"/>
                  </a:lnTo>
                  <a:lnTo>
                    <a:pt x="290" y="824"/>
                  </a:lnTo>
                  <a:lnTo>
                    <a:pt x="293" y="827"/>
                  </a:lnTo>
                  <a:lnTo>
                    <a:pt x="295" y="832"/>
                  </a:lnTo>
                  <a:lnTo>
                    <a:pt x="300" y="834"/>
                  </a:lnTo>
                  <a:lnTo>
                    <a:pt x="302" y="836"/>
                  </a:lnTo>
                  <a:lnTo>
                    <a:pt x="302" y="839"/>
                  </a:lnTo>
                  <a:lnTo>
                    <a:pt x="305" y="841"/>
                  </a:lnTo>
                  <a:lnTo>
                    <a:pt x="307" y="844"/>
                  </a:lnTo>
                  <a:lnTo>
                    <a:pt x="308" y="853"/>
                  </a:lnTo>
                  <a:lnTo>
                    <a:pt x="312" y="853"/>
                  </a:lnTo>
                  <a:lnTo>
                    <a:pt x="314" y="855"/>
                  </a:lnTo>
                  <a:lnTo>
                    <a:pt x="315" y="860"/>
                  </a:lnTo>
                  <a:lnTo>
                    <a:pt x="317" y="865"/>
                  </a:lnTo>
                  <a:lnTo>
                    <a:pt x="319" y="868"/>
                  </a:lnTo>
                  <a:lnTo>
                    <a:pt x="322" y="872"/>
                  </a:lnTo>
                  <a:lnTo>
                    <a:pt x="326" y="873"/>
                  </a:lnTo>
                  <a:lnTo>
                    <a:pt x="337" y="873"/>
                  </a:lnTo>
                  <a:lnTo>
                    <a:pt x="349" y="873"/>
                  </a:lnTo>
                  <a:lnTo>
                    <a:pt x="349" y="866"/>
                  </a:lnTo>
                  <a:lnTo>
                    <a:pt x="348" y="861"/>
                  </a:lnTo>
                  <a:lnTo>
                    <a:pt x="344" y="858"/>
                  </a:lnTo>
                  <a:lnTo>
                    <a:pt x="341" y="855"/>
                  </a:lnTo>
                  <a:lnTo>
                    <a:pt x="337" y="851"/>
                  </a:lnTo>
                  <a:lnTo>
                    <a:pt x="336" y="846"/>
                  </a:lnTo>
                  <a:lnTo>
                    <a:pt x="334" y="841"/>
                  </a:lnTo>
                  <a:lnTo>
                    <a:pt x="336" y="832"/>
                  </a:lnTo>
                  <a:lnTo>
                    <a:pt x="327" y="814"/>
                  </a:lnTo>
                  <a:lnTo>
                    <a:pt x="324" y="803"/>
                  </a:lnTo>
                  <a:lnTo>
                    <a:pt x="322" y="791"/>
                  </a:lnTo>
                  <a:lnTo>
                    <a:pt x="322" y="745"/>
                  </a:lnTo>
                  <a:lnTo>
                    <a:pt x="320" y="723"/>
                  </a:lnTo>
                  <a:lnTo>
                    <a:pt x="319" y="713"/>
                  </a:lnTo>
                  <a:lnTo>
                    <a:pt x="315" y="703"/>
                  </a:lnTo>
                  <a:lnTo>
                    <a:pt x="308" y="703"/>
                  </a:lnTo>
                  <a:lnTo>
                    <a:pt x="303" y="704"/>
                  </a:lnTo>
                  <a:lnTo>
                    <a:pt x="302" y="709"/>
                  </a:lnTo>
                  <a:lnTo>
                    <a:pt x="298" y="715"/>
                  </a:lnTo>
                  <a:lnTo>
                    <a:pt x="297" y="718"/>
                  </a:lnTo>
                  <a:lnTo>
                    <a:pt x="293" y="723"/>
                  </a:lnTo>
                  <a:lnTo>
                    <a:pt x="290" y="725"/>
                  </a:lnTo>
                  <a:lnTo>
                    <a:pt x="281" y="723"/>
                  </a:lnTo>
                  <a:close/>
                  <a:moveTo>
                    <a:pt x="288" y="621"/>
                  </a:moveTo>
                  <a:lnTo>
                    <a:pt x="268" y="621"/>
                  </a:lnTo>
                  <a:lnTo>
                    <a:pt x="268" y="626"/>
                  </a:lnTo>
                  <a:lnTo>
                    <a:pt x="264" y="627"/>
                  </a:lnTo>
                  <a:lnTo>
                    <a:pt x="262" y="631"/>
                  </a:lnTo>
                  <a:lnTo>
                    <a:pt x="261" y="634"/>
                  </a:lnTo>
                  <a:lnTo>
                    <a:pt x="259" y="639"/>
                  </a:lnTo>
                  <a:lnTo>
                    <a:pt x="257" y="643"/>
                  </a:lnTo>
                  <a:lnTo>
                    <a:pt x="250" y="650"/>
                  </a:lnTo>
                  <a:lnTo>
                    <a:pt x="247" y="653"/>
                  </a:lnTo>
                  <a:lnTo>
                    <a:pt x="245" y="657"/>
                  </a:lnTo>
                  <a:lnTo>
                    <a:pt x="245" y="662"/>
                  </a:lnTo>
                  <a:lnTo>
                    <a:pt x="247" y="668"/>
                  </a:lnTo>
                  <a:lnTo>
                    <a:pt x="249" y="675"/>
                  </a:lnTo>
                  <a:lnTo>
                    <a:pt x="254" y="679"/>
                  </a:lnTo>
                  <a:lnTo>
                    <a:pt x="257" y="684"/>
                  </a:lnTo>
                  <a:lnTo>
                    <a:pt x="261" y="689"/>
                  </a:lnTo>
                  <a:lnTo>
                    <a:pt x="264" y="691"/>
                  </a:lnTo>
                  <a:lnTo>
                    <a:pt x="268" y="692"/>
                  </a:lnTo>
                  <a:lnTo>
                    <a:pt x="273" y="698"/>
                  </a:lnTo>
                  <a:lnTo>
                    <a:pt x="274" y="701"/>
                  </a:lnTo>
                  <a:lnTo>
                    <a:pt x="278" y="703"/>
                  </a:lnTo>
                  <a:lnTo>
                    <a:pt x="281" y="704"/>
                  </a:lnTo>
                  <a:lnTo>
                    <a:pt x="288" y="703"/>
                  </a:lnTo>
                  <a:lnTo>
                    <a:pt x="286" y="696"/>
                  </a:lnTo>
                  <a:lnTo>
                    <a:pt x="288" y="691"/>
                  </a:lnTo>
                  <a:lnTo>
                    <a:pt x="291" y="682"/>
                  </a:lnTo>
                  <a:lnTo>
                    <a:pt x="295" y="674"/>
                  </a:lnTo>
                  <a:lnTo>
                    <a:pt x="295" y="668"/>
                  </a:lnTo>
                  <a:lnTo>
                    <a:pt x="295" y="662"/>
                  </a:lnTo>
                  <a:lnTo>
                    <a:pt x="297" y="655"/>
                  </a:lnTo>
                  <a:lnTo>
                    <a:pt x="297" y="648"/>
                  </a:lnTo>
                  <a:lnTo>
                    <a:pt x="293" y="639"/>
                  </a:lnTo>
                  <a:lnTo>
                    <a:pt x="290" y="631"/>
                  </a:lnTo>
                  <a:lnTo>
                    <a:pt x="288" y="626"/>
                  </a:lnTo>
                  <a:lnTo>
                    <a:pt x="288" y="621"/>
                  </a:lnTo>
                  <a:close/>
                  <a:moveTo>
                    <a:pt x="377" y="996"/>
                  </a:moveTo>
                  <a:lnTo>
                    <a:pt x="375" y="993"/>
                  </a:lnTo>
                  <a:lnTo>
                    <a:pt x="373" y="991"/>
                  </a:lnTo>
                  <a:lnTo>
                    <a:pt x="372" y="991"/>
                  </a:lnTo>
                  <a:lnTo>
                    <a:pt x="370" y="993"/>
                  </a:lnTo>
                  <a:lnTo>
                    <a:pt x="366" y="998"/>
                  </a:lnTo>
                  <a:lnTo>
                    <a:pt x="363" y="1003"/>
                  </a:lnTo>
                  <a:lnTo>
                    <a:pt x="368" y="1005"/>
                  </a:lnTo>
                  <a:lnTo>
                    <a:pt x="370" y="1006"/>
                  </a:lnTo>
                  <a:lnTo>
                    <a:pt x="370" y="1010"/>
                  </a:lnTo>
                  <a:lnTo>
                    <a:pt x="380" y="1013"/>
                  </a:lnTo>
                  <a:lnTo>
                    <a:pt x="385" y="1013"/>
                  </a:lnTo>
                  <a:lnTo>
                    <a:pt x="390" y="1010"/>
                  </a:lnTo>
                  <a:lnTo>
                    <a:pt x="389" y="1005"/>
                  </a:lnTo>
                  <a:lnTo>
                    <a:pt x="387" y="999"/>
                  </a:lnTo>
                  <a:lnTo>
                    <a:pt x="383" y="996"/>
                  </a:lnTo>
                  <a:lnTo>
                    <a:pt x="377" y="996"/>
                  </a:lnTo>
                  <a:close/>
                  <a:moveTo>
                    <a:pt x="377" y="948"/>
                  </a:moveTo>
                  <a:lnTo>
                    <a:pt x="372" y="945"/>
                  </a:lnTo>
                  <a:lnTo>
                    <a:pt x="365" y="943"/>
                  </a:lnTo>
                  <a:lnTo>
                    <a:pt x="358" y="941"/>
                  </a:lnTo>
                  <a:lnTo>
                    <a:pt x="349" y="941"/>
                  </a:lnTo>
                  <a:lnTo>
                    <a:pt x="344" y="950"/>
                  </a:lnTo>
                  <a:lnTo>
                    <a:pt x="343" y="955"/>
                  </a:lnTo>
                  <a:lnTo>
                    <a:pt x="343" y="962"/>
                  </a:lnTo>
                  <a:lnTo>
                    <a:pt x="354" y="962"/>
                  </a:lnTo>
                  <a:lnTo>
                    <a:pt x="365" y="962"/>
                  </a:lnTo>
                  <a:lnTo>
                    <a:pt x="370" y="960"/>
                  </a:lnTo>
                  <a:lnTo>
                    <a:pt x="373" y="957"/>
                  </a:lnTo>
                  <a:lnTo>
                    <a:pt x="375" y="953"/>
                  </a:lnTo>
                  <a:lnTo>
                    <a:pt x="377" y="948"/>
                  </a:lnTo>
                  <a:close/>
                  <a:moveTo>
                    <a:pt x="351" y="924"/>
                  </a:moveTo>
                  <a:lnTo>
                    <a:pt x="349" y="921"/>
                  </a:lnTo>
                  <a:lnTo>
                    <a:pt x="344" y="916"/>
                  </a:lnTo>
                  <a:lnTo>
                    <a:pt x="337" y="909"/>
                  </a:lnTo>
                  <a:lnTo>
                    <a:pt x="331" y="902"/>
                  </a:lnTo>
                  <a:lnTo>
                    <a:pt x="327" y="895"/>
                  </a:lnTo>
                  <a:lnTo>
                    <a:pt x="326" y="892"/>
                  </a:lnTo>
                  <a:lnTo>
                    <a:pt x="315" y="885"/>
                  </a:lnTo>
                  <a:lnTo>
                    <a:pt x="312" y="880"/>
                  </a:lnTo>
                  <a:lnTo>
                    <a:pt x="308" y="873"/>
                  </a:lnTo>
                  <a:lnTo>
                    <a:pt x="308" y="868"/>
                  </a:lnTo>
                  <a:lnTo>
                    <a:pt x="308" y="863"/>
                  </a:lnTo>
                  <a:lnTo>
                    <a:pt x="303" y="858"/>
                  </a:lnTo>
                  <a:lnTo>
                    <a:pt x="302" y="855"/>
                  </a:lnTo>
                  <a:lnTo>
                    <a:pt x="303" y="851"/>
                  </a:lnTo>
                  <a:lnTo>
                    <a:pt x="302" y="844"/>
                  </a:lnTo>
                  <a:lnTo>
                    <a:pt x="298" y="839"/>
                  </a:lnTo>
                  <a:lnTo>
                    <a:pt x="295" y="837"/>
                  </a:lnTo>
                  <a:lnTo>
                    <a:pt x="291" y="836"/>
                  </a:lnTo>
                  <a:lnTo>
                    <a:pt x="290" y="836"/>
                  </a:lnTo>
                  <a:lnTo>
                    <a:pt x="290" y="832"/>
                  </a:lnTo>
                  <a:lnTo>
                    <a:pt x="288" y="831"/>
                  </a:lnTo>
                  <a:lnTo>
                    <a:pt x="285" y="832"/>
                  </a:lnTo>
                  <a:lnTo>
                    <a:pt x="281" y="834"/>
                  </a:lnTo>
                  <a:lnTo>
                    <a:pt x="278" y="832"/>
                  </a:lnTo>
                  <a:lnTo>
                    <a:pt x="276" y="831"/>
                  </a:lnTo>
                  <a:lnTo>
                    <a:pt x="276" y="853"/>
                  </a:lnTo>
                  <a:lnTo>
                    <a:pt x="276" y="856"/>
                  </a:lnTo>
                  <a:lnTo>
                    <a:pt x="283" y="872"/>
                  </a:lnTo>
                  <a:lnTo>
                    <a:pt x="288" y="883"/>
                  </a:lnTo>
                  <a:lnTo>
                    <a:pt x="290" y="887"/>
                  </a:lnTo>
                  <a:lnTo>
                    <a:pt x="288" y="894"/>
                  </a:lnTo>
                  <a:lnTo>
                    <a:pt x="290" y="897"/>
                  </a:lnTo>
                  <a:lnTo>
                    <a:pt x="291" y="901"/>
                  </a:lnTo>
                  <a:lnTo>
                    <a:pt x="295" y="902"/>
                  </a:lnTo>
                  <a:lnTo>
                    <a:pt x="303" y="906"/>
                  </a:lnTo>
                  <a:lnTo>
                    <a:pt x="307" y="907"/>
                  </a:lnTo>
                  <a:lnTo>
                    <a:pt x="310" y="911"/>
                  </a:lnTo>
                  <a:lnTo>
                    <a:pt x="312" y="914"/>
                  </a:lnTo>
                  <a:lnTo>
                    <a:pt x="317" y="921"/>
                  </a:lnTo>
                  <a:lnTo>
                    <a:pt x="322" y="928"/>
                  </a:lnTo>
                  <a:lnTo>
                    <a:pt x="326" y="933"/>
                  </a:lnTo>
                  <a:lnTo>
                    <a:pt x="332" y="938"/>
                  </a:lnTo>
                  <a:lnTo>
                    <a:pt x="341" y="940"/>
                  </a:lnTo>
                  <a:lnTo>
                    <a:pt x="349" y="941"/>
                  </a:lnTo>
                  <a:lnTo>
                    <a:pt x="353" y="936"/>
                  </a:lnTo>
                  <a:lnTo>
                    <a:pt x="353" y="933"/>
                  </a:lnTo>
                  <a:lnTo>
                    <a:pt x="353" y="928"/>
                  </a:lnTo>
                  <a:lnTo>
                    <a:pt x="351" y="924"/>
                  </a:lnTo>
                  <a:close/>
                  <a:moveTo>
                    <a:pt x="281" y="921"/>
                  </a:moveTo>
                  <a:lnTo>
                    <a:pt x="279" y="918"/>
                  </a:lnTo>
                  <a:lnTo>
                    <a:pt x="278" y="916"/>
                  </a:lnTo>
                  <a:lnTo>
                    <a:pt x="273" y="912"/>
                  </a:lnTo>
                  <a:lnTo>
                    <a:pt x="266" y="911"/>
                  </a:lnTo>
                  <a:lnTo>
                    <a:pt x="261" y="907"/>
                  </a:lnTo>
                  <a:lnTo>
                    <a:pt x="259" y="912"/>
                  </a:lnTo>
                  <a:lnTo>
                    <a:pt x="257" y="914"/>
                  </a:lnTo>
                  <a:lnTo>
                    <a:pt x="256" y="918"/>
                  </a:lnTo>
                  <a:lnTo>
                    <a:pt x="254" y="921"/>
                  </a:lnTo>
                  <a:lnTo>
                    <a:pt x="257" y="923"/>
                  </a:lnTo>
                  <a:lnTo>
                    <a:pt x="261" y="926"/>
                  </a:lnTo>
                  <a:lnTo>
                    <a:pt x="264" y="935"/>
                  </a:lnTo>
                  <a:lnTo>
                    <a:pt x="266" y="938"/>
                  </a:lnTo>
                  <a:lnTo>
                    <a:pt x="269" y="941"/>
                  </a:lnTo>
                  <a:lnTo>
                    <a:pt x="274" y="943"/>
                  </a:lnTo>
                  <a:lnTo>
                    <a:pt x="281" y="941"/>
                  </a:lnTo>
                  <a:lnTo>
                    <a:pt x="283" y="936"/>
                  </a:lnTo>
                  <a:lnTo>
                    <a:pt x="286" y="930"/>
                  </a:lnTo>
                  <a:lnTo>
                    <a:pt x="286" y="928"/>
                  </a:lnTo>
                  <a:lnTo>
                    <a:pt x="286" y="924"/>
                  </a:lnTo>
                  <a:lnTo>
                    <a:pt x="285" y="923"/>
                  </a:lnTo>
                  <a:lnTo>
                    <a:pt x="281" y="921"/>
                  </a:lnTo>
                  <a:close/>
                  <a:moveTo>
                    <a:pt x="1127" y="1658"/>
                  </a:moveTo>
                  <a:lnTo>
                    <a:pt x="1126" y="1654"/>
                  </a:lnTo>
                  <a:lnTo>
                    <a:pt x="1124" y="1653"/>
                  </a:lnTo>
                  <a:lnTo>
                    <a:pt x="1117" y="1651"/>
                  </a:lnTo>
                  <a:lnTo>
                    <a:pt x="1100" y="1651"/>
                  </a:lnTo>
                  <a:lnTo>
                    <a:pt x="1100" y="1658"/>
                  </a:lnTo>
                  <a:lnTo>
                    <a:pt x="1097" y="1663"/>
                  </a:lnTo>
                  <a:lnTo>
                    <a:pt x="1095" y="1666"/>
                  </a:lnTo>
                  <a:lnTo>
                    <a:pt x="1093" y="1671"/>
                  </a:lnTo>
                  <a:lnTo>
                    <a:pt x="1102" y="1677"/>
                  </a:lnTo>
                  <a:lnTo>
                    <a:pt x="1109" y="1683"/>
                  </a:lnTo>
                  <a:lnTo>
                    <a:pt x="1114" y="1685"/>
                  </a:lnTo>
                  <a:lnTo>
                    <a:pt x="1119" y="1687"/>
                  </a:lnTo>
                  <a:lnTo>
                    <a:pt x="1126" y="1687"/>
                  </a:lnTo>
                  <a:lnTo>
                    <a:pt x="1134" y="1685"/>
                  </a:lnTo>
                  <a:lnTo>
                    <a:pt x="1136" y="1680"/>
                  </a:lnTo>
                  <a:lnTo>
                    <a:pt x="1138" y="1678"/>
                  </a:lnTo>
                  <a:lnTo>
                    <a:pt x="1141" y="1678"/>
                  </a:lnTo>
                  <a:lnTo>
                    <a:pt x="1143" y="1675"/>
                  </a:lnTo>
                  <a:lnTo>
                    <a:pt x="1146" y="1673"/>
                  </a:lnTo>
                  <a:lnTo>
                    <a:pt x="1155" y="1671"/>
                  </a:lnTo>
                  <a:lnTo>
                    <a:pt x="1156" y="1665"/>
                  </a:lnTo>
                  <a:lnTo>
                    <a:pt x="1155" y="1661"/>
                  </a:lnTo>
                  <a:lnTo>
                    <a:pt x="1153" y="1658"/>
                  </a:lnTo>
                  <a:lnTo>
                    <a:pt x="1148" y="1658"/>
                  </a:lnTo>
                  <a:lnTo>
                    <a:pt x="1138" y="1658"/>
                  </a:lnTo>
                  <a:lnTo>
                    <a:pt x="1127" y="1658"/>
                  </a:lnTo>
                  <a:close/>
                  <a:moveTo>
                    <a:pt x="1086" y="1453"/>
                  </a:moveTo>
                  <a:lnTo>
                    <a:pt x="1088" y="1448"/>
                  </a:lnTo>
                  <a:lnTo>
                    <a:pt x="1093" y="1446"/>
                  </a:lnTo>
                  <a:lnTo>
                    <a:pt x="1100" y="1446"/>
                  </a:lnTo>
                  <a:lnTo>
                    <a:pt x="1107" y="1446"/>
                  </a:lnTo>
                  <a:lnTo>
                    <a:pt x="1109" y="1441"/>
                  </a:lnTo>
                  <a:lnTo>
                    <a:pt x="1112" y="1438"/>
                  </a:lnTo>
                  <a:lnTo>
                    <a:pt x="1121" y="1433"/>
                  </a:lnTo>
                  <a:lnTo>
                    <a:pt x="1119" y="1426"/>
                  </a:lnTo>
                  <a:lnTo>
                    <a:pt x="1117" y="1419"/>
                  </a:lnTo>
                  <a:lnTo>
                    <a:pt x="1114" y="1414"/>
                  </a:lnTo>
                  <a:lnTo>
                    <a:pt x="1110" y="1411"/>
                  </a:lnTo>
                  <a:lnTo>
                    <a:pt x="1100" y="1405"/>
                  </a:lnTo>
                  <a:lnTo>
                    <a:pt x="1088" y="1400"/>
                  </a:lnTo>
                  <a:lnTo>
                    <a:pt x="1059" y="1397"/>
                  </a:lnTo>
                  <a:lnTo>
                    <a:pt x="1044" y="1395"/>
                  </a:lnTo>
                  <a:lnTo>
                    <a:pt x="1032" y="1392"/>
                  </a:lnTo>
                  <a:lnTo>
                    <a:pt x="963" y="1392"/>
                  </a:lnTo>
                  <a:lnTo>
                    <a:pt x="967" y="1404"/>
                  </a:lnTo>
                  <a:lnTo>
                    <a:pt x="969" y="1412"/>
                  </a:lnTo>
                  <a:lnTo>
                    <a:pt x="967" y="1421"/>
                  </a:lnTo>
                  <a:lnTo>
                    <a:pt x="963" y="1433"/>
                  </a:lnTo>
                  <a:lnTo>
                    <a:pt x="975" y="1440"/>
                  </a:lnTo>
                  <a:lnTo>
                    <a:pt x="987" y="1445"/>
                  </a:lnTo>
                  <a:lnTo>
                    <a:pt x="1001" y="1448"/>
                  </a:lnTo>
                  <a:lnTo>
                    <a:pt x="1016" y="1452"/>
                  </a:lnTo>
                  <a:lnTo>
                    <a:pt x="1051" y="1453"/>
                  </a:lnTo>
                  <a:lnTo>
                    <a:pt x="1086" y="1453"/>
                  </a:lnTo>
                  <a:close/>
                  <a:moveTo>
                    <a:pt x="1039" y="1508"/>
                  </a:moveTo>
                  <a:lnTo>
                    <a:pt x="1044" y="1509"/>
                  </a:lnTo>
                  <a:lnTo>
                    <a:pt x="1047" y="1511"/>
                  </a:lnTo>
                  <a:lnTo>
                    <a:pt x="1052" y="1515"/>
                  </a:lnTo>
                  <a:lnTo>
                    <a:pt x="1059" y="1515"/>
                  </a:lnTo>
                  <a:lnTo>
                    <a:pt x="1066" y="1513"/>
                  </a:lnTo>
                  <a:lnTo>
                    <a:pt x="1071" y="1509"/>
                  </a:lnTo>
                  <a:lnTo>
                    <a:pt x="1078" y="1508"/>
                  </a:lnTo>
                  <a:lnTo>
                    <a:pt x="1081" y="1506"/>
                  </a:lnTo>
                  <a:lnTo>
                    <a:pt x="1086" y="1508"/>
                  </a:lnTo>
                  <a:lnTo>
                    <a:pt x="1095" y="1511"/>
                  </a:lnTo>
                  <a:lnTo>
                    <a:pt x="1102" y="1516"/>
                  </a:lnTo>
                  <a:lnTo>
                    <a:pt x="1110" y="1520"/>
                  </a:lnTo>
                  <a:lnTo>
                    <a:pt x="1115" y="1521"/>
                  </a:lnTo>
                  <a:lnTo>
                    <a:pt x="1121" y="1521"/>
                  </a:lnTo>
                  <a:lnTo>
                    <a:pt x="1133" y="1521"/>
                  </a:lnTo>
                  <a:lnTo>
                    <a:pt x="1144" y="1521"/>
                  </a:lnTo>
                  <a:lnTo>
                    <a:pt x="1155" y="1523"/>
                  </a:lnTo>
                  <a:lnTo>
                    <a:pt x="1161" y="1521"/>
                  </a:lnTo>
                  <a:lnTo>
                    <a:pt x="1163" y="1520"/>
                  </a:lnTo>
                  <a:lnTo>
                    <a:pt x="1163" y="1518"/>
                  </a:lnTo>
                  <a:lnTo>
                    <a:pt x="1165" y="1516"/>
                  </a:lnTo>
                  <a:lnTo>
                    <a:pt x="1168" y="1515"/>
                  </a:lnTo>
                  <a:lnTo>
                    <a:pt x="1182" y="1515"/>
                  </a:lnTo>
                  <a:lnTo>
                    <a:pt x="1197" y="1515"/>
                  </a:lnTo>
                  <a:lnTo>
                    <a:pt x="1204" y="1515"/>
                  </a:lnTo>
                  <a:lnTo>
                    <a:pt x="1209" y="1511"/>
                  </a:lnTo>
                  <a:lnTo>
                    <a:pt x="1214" y="1508"/>
                  </a:lnTo>
                  <a:lnTo>
                    <a:pt x="1216" y="1501"/>
                  </a:lnTo>
                  <a:lnTo>
                    <a:pt x="1211" y="1498"/>
                  </a:lnTo>
                  <a:lnTo>
                    <a:pt x="1204" y="1496"/>
                  </a:lnTo>
                  <a:lnTo>
                    <a:pt x="1189" y="1494"/>
                  </a:lnTo>
                  <a:lnTo>
                    <a:pt x="1172" y="1494"/>
                  </a:lnTo>
                  <a:lnTo>
                    <a:pt x="1155" y="1494"/>
                  </a:lnTo>
                  <a:lnTo>
                    <a:pt x="1148" y="1492"/>
                  </a:lnTo>
                  <a:lnTo>
                    <a:pt x="1143" y="1489"/>
                  </a:lnTo>
                  <a:lnTo>
                    <a:pt x="1136" y="1487"/>
                  </a:lnTo>
                  <a:lnTo>
                    <a:pt x="1127" y="1487"/>
                  </a:lnTo>
                  <a:lnTo>
                    <a:pt x="1092" y="1487"/>
                  </a:lnTo>
                  <a:lnTo>
                    <a:pt x="1088" y="1487"/>
                  </a:lnTo>
                  <a:lnTo>
                    <a:pt x="1078" y="1487"/>
                  </a:lnTo>
                  <a:lnTo>
                    <a:pt x="1068" y="1486"/>
                  </a:lnTo>
                  <a:lnTo>
                    <a:pt x="1061" y="1481"/>
                  </a:lnTo>
                  <a:lnTo>
                    <a:pt x="1057" y="1477"/>
                  </a:lnTo>
                  <a:lnTo>
                    <a:pt x="1054" y="1474"/>
                  </a:lnTo>
                  <a:lnTo>
                    <a:pt x="1052" y="1470"/>
                  </a:lnTo>
                  <a:lnTo>
                    <a:pt x="1049" y="1467"/>
                  </a:lnTo>
                  <a:lnTo>
                    <a:pt x="1047" y="1467"/>
                  </a:lnTo>
                  <a:lnTo>
                    <a:pt x="1044" y="1465"/>
                  </a:lnTo>
                  <a:lnTo>
                    <a:pt x="1040" y="1467"/>
                  </a:lnTo>
                  <a:lnTo>
                    <a:pt x="1037" y="1467"/>
                  </a:lnTo>
                  <a:lnTo>
                    <a:pt x="1032" y="1465"/>
                  </a:lnTo>
                  <a:lnTo>
                    <a:pt x="1032" y="1463"/>
                  </a:lnTo>
                  <a:lnTo>
                    <a:pt x="1032" y="1460"/>
                  </a:lnTo>
                  <a:lnTo>
                    <a:pt x="1016" y="1460"/>
                  </a:lnTo>
                  <a:lnTo>
                    <a:pt x="1006" y="1462"/>
                  </a:lnTo>
                  <a:lnTo>
                    <a:pt x="994" y="1465"/>
                  </a:lnTo>
                  <a:lnTo>
                    <a:pt x="984" y="1467"/>
                  </a:lnTo>
                  <a:lnTo>
                    <a:pt x="979" y="1469"/>
                  </a:lnTo>
                  <a:lnTo>
                    <a:pt x="974" y="1472"/>
                  </a:lnTo>
                  <a:lnTo>
                    <a:pt x="970" y="1474"/>
                  </a:lnTo>
                  <a:lnTo>
                    <a:pt x="963" y="1474"/>
                  </a:lnTo>
                  <a:lnTo>
                    <a:pt x="957" y="1475"/>
                  </a:lnTo>
                  <a:lnTo>
                    <a:pt x="953" y="1477"/>
                  </a:lnTo>
                  <a:lnTo>
                    <a:pt x="950" y="1481"/>
                  </a:lnTo>
                  <a:lnTo>
                    <a:pt x="950" y="1487"/>
                  </a:lnTo>
                  <a:lnTo>
                    <a:pt x="943" y="1489"/>
                  </a:lnTo>
                  <a:lnTo>
                    <a:pt x="940" y="1491"/>
                  </a:lnTo>
                  <a:lnTo>
                    <a:pt x="936" y="1494"/>
                  </a:lnTo>
                  <a:lnTo>
                    <a:pt x="936" y="1501"/>
                  </a:lnTo>
                  <a:lnTo>
                    <a:pt x="941" y="1503"/>
                  </a:lnTo>
                  <a:lnTo>
                    <a:pt x="945" y="1506"/>
                  </a:lnTo>
                  <a:lnTo>
                    <a:pt x="950" y="1508"/>
                  </a:lnTo>
                  <a:lnTo>
                    <a:pt x="957" y="1508"/>
                  </a:lnTo>
                  <a:lnTo>
                    <a:pt x="963" y="1506"/>
                  </a:lnTo>
                  <a:lnTo>
                    <a:pt x="969" y="1503"/>
                  </a:lnTo>
                  <a:lnTo>
                    <a:pt x="975" y="1501"/>
                  </a:lnTo>
                  <a:lnTo>
                    <a:pt x="984" y="1501"/>
                  </a:lnTo>
                  <a:lnTo>
                    <a:pt x="986" y="1504"/>
                  </a:lnTo>
                  <a:lnTo>
                    <a:pt x="989" y="1508"/>
                  </a:lnTo>
                  <a:lnTo>
                    <a:pt x="994" y="1509"/>
                  </a:lnTo>
                  <a:lnTo>
                    <a:pt x="998" y="1509"/>
                  </a:lnTo>
                  <a:lnTo>
                    <a:pt x="1008" y="1508"/>
                  </a:lnTo>
                  <a:lnTo>
                    <a:pt x="1018" y="1508"/>
                  </a:lnTo>
                  <a:lnTo>
                    <a:pt x="1028" y="1508"/>
                  </a:lnTo>
                  <a:lnTo>
                    <a:pt x="1039" y="1508"/>
                  </a:lnTo>
                  <a:close/>
                  <a:moveTo>
                    <a:pt x="909" y="1351"/>
                  </a:moveTo>
                  <a:lnTo>
                    <a:pt x="900" y="1353"/>
                  </a:lnTo>
                  <a:lnTo>
                    <a:pt x="897" y="1354"/>
                  </a:lnTo>
                  <a:lnTo>
                    <a:pt x="895" y="1358"/>
                  </a:lnTo>
                  <a:lnTo>
                    <a:pt x="902" y="1358"/>
                  </a:lnTo>
                  <a:lnTo>
                    <a:pt x="911" y="1358"/>
                  </a:lnTo>
                  <a:lnTo>
                    <a:pt x="926" y="1359"/>
                  </a:lnTo>
                  <a:lnTo>
                    <a:pt x="934" y="1359"/>
                  </a:lnTo>
                  <a:lnTo>
                    <a:pt x="941" y="1358"/>
                  </a:lnTo>
                  <a:lnTo>
                    <a:pt x="946" y="1356"/>
                  </a:lnTo>
                  <a:lnTo>
                    <a:pt x="950" y="1351"/>
                  </a:lnTo>
                  <a:lnTo>
                    <a:pt x="945" y="1349"/>
                  </a:lnTo>
                  <a:lnTo>
                    <a:pt x="940" y="1346"/>
                  </a:lnTo>
                  <a:lnTo>
                    <a:pt x="929" y="1339"/>
                  </a:lnTo>
                  <a:lnTo>
                    <a:pt x="923" y="1337"/>
                  </a:lnTo>
                  <a:lnTo>
                    <a:pt x="917" y="1337"/>
                  </a:lnTo>
                  <a:lnTo>
                    <a:pt x="912" y="1339"/>
                  </a:lnTo>
                  <a:lnTo>
                    <a:pt x="909" y="1344"/>
                  </a:lnTo>
                  <a:lnTo>
                    <a:pt x="912" y="1346"/>
                  </a:lnTo>
                  <a:lnTo>
                    <a:pt x="912" y="1348"/>
                  </a:lnTo>
                  <a:lnTo>
                    <a:pt x="912" y="1349"/>
                  </a:lnTo>
                  <a:lnTo>
                    <a:pt x="909" y="1351"/>
                  </a:lnTo>
                  <a:close/>
                  <a:moveTo>
                    <a:pt x="1871" y="559"/>
                  </a:moveTo>
                  <a:lnTo>
                    <a:pt x="1868" y="558"/>
                  </a:lnTo>
                  <a:lnTo>
                    <a:pt x="1866" y="556"/>
                  </a:lnTo>
                  <a:lnTo>
                    <a:pt x="1864" y="549"/>
                  </a:lnTo>
                  <a:lnTo>
                    <a:pt x="1864" y="532"/>
                  </a:lnTo>
                  <a:lnTo>
                    <a:pt x="1851" y="532"/>
                  </a:lnTo>
                  <a:lnTo>
                    <a:pt x="1842" y="532"/>
                  </a:lnTo>
                  <a:lnTo>
                    <a:pt x="1837" y="529"/>
                  </a:lnTo>
                  <a:lnTo>
                    <a:pt x="1834" y="523"/>
                  </a:lnTo>
                  <a:lnTo>
                    <a:pt x="1830" y="518"/>
                  </a:lnTo>
                  <a:lnTo>
                    <a:pt x="1825" y="515"/>
                  </a:lnTo>
                  <a:lnTo>
                    <a:pt x="1818" y="513"/>
                  </a:lnTo>
                  <a:lnTo>
                    <a:pt x="1813" y="510"/>
                  </a:lnTo>
                  <a:lnTo>
                    <a:pt x="1811" y="508"/>
                  </a:lnTo>
                  <a:lnTo>
                    <a:pt x="1810" y="505"/>
                  </a:lnTo>
                  <a:lnTo>
                    <a:pt x="1769" y="505"/>
                  </a:lnTo>
                  <a:lnTo>
                    <a:pt x="1769" y="501"/>
                  </a:lnTo>
                  <a:lnTo>
                    <a:pt x="1767" y="500"/>
                  </a:lnTo>
                  <a:lnTo>
                    <a:pt x="1762" y="498"/>
                  </a:lnTo>
                  <a:lnTo>
                    <a:pt x="1760" y="494"/>
                  </a:lnTo>
                  <a:lnTo>
                    <a:pt x="1757" y="493"/>
                  </a:lnTo>
                  <a:lnTo>
                    <a:pt x="1748" y="491"/>
                  </a:lnTo>
                  <a:lnTo>
                    <a:pt x="1748" y="488"/>
                  </a:lnTo>
                  <a:lnTo>
                    <a:pt x="1747" y="486"/>
                  </a:lnTo>
                  <a:lnTo>
                    <a:pt x="1741" y="484"/>
                  </a:lnTo>
                  <a:lnTo>
                    <a:pt x="1741" y="477"/>
                  </a:lnTo>
                  <a:lnTo>
                    <a:pt x="1738" y="474"/>
                  </a:lnTo>
                  <a:lnTo>
                    <a:pt x="1736" y="469"/>
                  </a:lnTo>
                  <a:lnTo>
                    <a:pt x="1735" y="464"/>
                  </a:lnTo>
                  <a:lnTo>
                    <a:pt x="1735" y="454"/>
                  </a:lnTo>
                  <a:lnTo>
                    <a:pt x="1735" y="443"/>
                  </a:lnTo>
                  <a:lnTo>
                    <a:pt x="1738" y="437"/>
                  </a:lnTo>
                  <a:lnTo>
                    <a:pt x="1741" y="430"/>
                  </a:lnTo>
                  <a:lnTo>
                    <a:pt x="1745" y="430"/>
                  </a:lnTo>
                  <a:lnTo>
                    <a:pt x="1752" y="435"/>
                  </a:lnTo>
                  <a:lnTo>
                    <a:pt x="1753" y="438"/>
                  </a:lnTo>
                  <a:lnTo>
                    <a:pt x="1760" y="437"/>
                  </a:lnTo>
                  <a:lnTo>
                    <a:pt x="1767" y="433"/>
                  </a:lnTo>
                  <a:lnTo>
                    <a:pt x="1769" y="431"/>
                  </a:lnTo>
                  <a:lnTo>
                    <a:pt x="1770" y="428"/>
                  </a:lnTo>
                  <a:lnTo>
                    <a:pt x="1770" y="423"/>
                  </a:lnTo>
                  <a:lnTo>
                    <a:pt x="1769" y="418"/>
                  </a:lnTo>
                  <a:lnTo>
                    <a:pt x="1769" y="416"/>
                  </a:lnTo>
                  <a:lnTo>
                    <a:pt x="1765" y="409"/>
                  </a:lnTo>
                  <a:lnTo>
                    <a:pt x="1760" y="404"/>
                  </a:lnTo>
                  <a:lnTo>
                    <a:pt x="1752" y="402"/>
                  </a:lnTo>
                  <a:lnTo>
                    <a:pt x="1741" y="402"/>
                  </a:lnTo>
                  <a:lnTo>
                    <a:pt x="1736" y="402"/>
                  </a:lnTo>
                  <a:lnTo>
                    <a:pt x="1731" y="401"/>
                  </a:lnTo>
                  <a:lnTo>
                    <a:pt x="1726" y="399"/>
                  </a:lnTo>
                  <a:lnTo>
                    <a:pt x="1723" y="396"/>
                  </a:lnTo>
                  <a:lnTo>
                    <a:pt x="1718" y="389"/>
                  </a:lnTo>
                  <a:lnTo>
                    <a:pt x="1714" y="382"/>
                  </a:lnTo>
                  <a:lnTo>
                    <a:pt x="1714" y="373"/>
                  </a:lnTo>
                  <a:lnTo>
                    <a:pt x="1716" y="367"/>
                  </a:lnTo>
                  <a:lnTo>
                    <a:pt x="1719" y="353"/>
                  </a:lnTo>
                  <a:lnTo>
                    <a:pt x="1724" y="341"/>
                  </a:lnTo>
                  <a:lnTo>
                    <a:pt x="1726" y="334"/>
                  </a:lnTo>
                  <a:lnTo>
                    <a:pt x="1728" y="327"/>
                  </a:lnTo>
                  <a:lnTo>
                    <a:pt x="1723" y="327"/>
                  </a:lnTo>
                  <a:lnTo>
                    <a:pt x="1719" y="324"/>
                  </a:lnTo>
                  <a:lnTo>
                    <a:pt x="1718" y="321"/>
                  </a:lnTo>
                  <a:lnTo>
                    <a:pt x="1716" y="315"/>
                  </a:lnTo>
                  <a:lnTo>
                    <a:pt x="1714" y="312"/>
                  </a:lnTo>
                  <a:lnTo>
                    <a:pt x="1711" y="309"/>
                  </a:lnTo>
                  <a:lnTo>
                    <a:pt x="1707" y="307"/>
                  </a:lnTo>
                  <a:lnTo>
                    <a:pt x="1701" y="307"/>
                  </a:lnTo>
                  <a:lnTo>
                    <a:pt x="1701" y="300"/>
                  </a:lnTo>
                  <a:lnTo>
                    <a:pt x="1699" y="295"/>
                  </a:lnTo>
                  <a:lnTo>
                    <a:pt x="1695" y="292"/>
                  </a:lnTo>
                  <a:lnTo>
                    <a:pt x="1692" y="288"/>
                  </a:lnTo>
                  <a:lnTo>
                    <a:pt x="1685" y="281"/>
                  </a:lnTo>
                  <a:lnTo>
                    <a:pt x="1682" y="278"/>
                  </a:lnTo>
                  <a:lnTo>
                    <a:pt x="1680" y="273"/>
                  </a:lnTo>
                  <a:lnTo>
                    <a:pt x="1680" y="266"/>
                  </a:lnTo>
                  <a:lnTo>
                    <a:pt x="1678" y="261"/>
                  </a:lnTo>
                  <a:lnTo>
                    <a:pt x="1673" y="252"/>
                  </a:lnTo>
                  <a:lnTo>
                    <a:pt x="1668" y="244"/>
                  </a:lnTo>
                  <a:lnTo>
                    <a:pt x="1666" y="239"/>
                  </a:lnTo>
                  <a:lnTo>
                    <a:pt x="1666" y="232"/>
                  </a:lnTo>
                  <a:lnTo>
                    <a:pt x="1661" y="228"/>
                  </a:lnTo>
                  <a:lnTo>
                    <a:pt x="1656" y="225"/>
                  </a:lnTo>
                  <a:lnTo>
                    <a:pt x="1653" y="220"/>
                  </a:lnTo>
                  <a:lnTo>
                    <a:pt x="1653" y="211"/>
                  </a:lnTo>
                  <a:lnTo>
                    <a:pt x="1651" y="211"/>
                  </a:lnTo>
                  <a:lnTo>
                    <a:pt x="1648" y="213"/>
                  </a:lnTo>
                  <a:lnTo>
                    <a:pt x="1643" y="213"/>
                  </a:lnTo>
                  <a:lnTo>
                    <a:pt x="1637" y="213"/>
                  </a:lnTo>
                  <a:lnTo>
                    <a:pt x="1634" y="213"/>
                  </a:lnTo>
                  <a:lnTo>
                    <a:pt x="1629" y="213"/>
                  </a:lnTo>
                  <a:lnTo>
                    <a:pt x="1627" y="211"/>
                  </a:lnTo>
                  <a:lnTo>
                    <a:pt x="1625" y="211"/>
                  </a:lnTo>
                  <a:lnTo>
                    <a:pt x="1624" y="210"/>
                  </a:lnTo>
                  <a:lnTo>
                    <a:pt x="1622" y="211"/>
                  </a:lnTo>
                  <a:lnTo>
                    <a:pt x="1620" y="213"/>
                  </a:lnTo>
                  <a:lnTo>
                    <a:pt x="1619" y="218"/>
                  </a:lnTo>
                  <a:lnTo>
                    <a:pt x="1614" y="218"/>
                  </a:lnTo>
                  <a:lnTo>
                    <a:pt x="1608" y="218"/>
                  </a:lnTo>
                  <a:lnTo>
                    <a:pt x="1603" y="218"/>
                  </a:lnTo>
                  <a:lnTo>
                    <a:pt x="1600" y="218"/>
                  </a:lnTo>
                  <a:lnTo>
                    <a:pt x="1598" y="217"/>
                  </a:lnTo>
                  <a:lnTo>
                    <a:pt x="1596" y="217"/>
                  </a:lnTo>
                  <a:lnTo>
                    <a:pt x="1595" y="218"/>
                  </a:lnTo>
                  <a:lnTo>
                    <a:pt x="1591" y="218"/>
                  </a:lnTo>
                  <a:lnTo>
                    <a:pt x="1591" y="222"/>
                  </a:lnTo>
                  <a:lnTo>
                    <a:pt x="1591" y="225"/>
                  </a:lnTo>
                  <a:lnTo>
                    <a:pt x="1588" y="225"/>
                  </a:lnTo>
                  <a:lnTo>
                    <a:pt x="1584" y="225"/>
                  </a:lnTo>
                  <a:lnTo>
                    <a:pt x="1583" y="227"/>
                  </a:lnTo>
                  <a:lnTo>
                    <a:pt x="1583" y="230"/>
                  </a:lnTo>
                  <a:lnTo>
                    <a:pt x="1581" y="232"/>
                  </a:lnTo>
                  <a:lnTo>
                    <a:pt x="1578" y="232"/>
                  </a:lnTo>
                  <a:lnTo>
                    <a:pt x="1572" y="234"/>
                  </a:lnTo>
                  <a:lnTo>
                    <a:pt x="1569" y="237"/>
                  </a:lnTo>
                  <a:lnTo>
                    <a:pt x="1566" y="240"/>
                  </a:lnTo>
                  <a:lnTo>
                    <a:pt x="1564" y="246"/>
                  </a:lnTo>
                  <a:lnTo>
                    <a:pt x="1562" y="251"/>
                  </a:lnTo>
                  <a:lnTo>
                    <a:pt x="1559" y="254"/>
                  </a:lnTo>
                  <a:lnTo>
                    <a:pt x="1555" y="257"/>
                  </a:lnTo>
                  <a:lnTo>
                    <a:pt x="1550" y="259"/>
                  </a:lnTo>
                  <a:lnTo>
                    <a:pt x="1545" y="268"/>
                  </a:lnTo>
                  <a:lnTo>
                    <a:pt x="1542" y="271"/>
                  </a:lnTo>
                  <a:lnTo>
                    <a:pt x="1537" y="273"/>
                  </a:lnTo>
                  <a:lnTo>
                    <a:pt x="1535" y="275"/>
                  </a:lnTo>
                  <a:lnTo>
                    <a:pt x="1533" y="276"/>
                  </a:lnTo>
                  <a:lnTo>
                    <a:pt x="1530" y="280"/>
                  </a:lnTo>
                  <a:lnTo>
                    <a:pt x="1525" y="281"/>
                  </a:lnTo>
                  <a:lnTo>
                    <a:pt x="1523" y="283"/>
                  </a:lnTo>
                  <a:lnTo>
                    <a:pt x="1523" y="286"/>
                  </a:lnTo>
                  <a:lnTo>
                    <a:pt x="1518" y="286"/>
                  </a:lnTo>
                  <a:lnTo>
                    <a:pt x="1513" y="285"/>
                  </a:lnTo>
                  <a:lnTo>
                    <a:pt x="1501" y="280"/>
                  </a:lnTo>
                  <a:lnTo>
                    <a:pt x="1494" y="278"/>
                  </a:lnTo>
                  <a:lnTo>
                    <a:pt x="1489" y="278"/>
                  </a:lnTo>
                  <a:lnTo>
                    <a:pt x="1485" y="281"/>
                  </a:lnTo>
                  <a:lnTo>
                    <a:pt x="1482" y="286"/>
                  </a:lnTo>
                  <a:lnTo>
                    <a:pt x="1477" y="283"/>
                  </a:lnTo>
                  <a:lnTo>
                    <a:pt x="1468" y="281"/>
                  </a:lnTo>
                  <a:lnTo>
                    <a:pt x="1460" y="280"/>
                  </a:lnTo>
                  <a:lnTo>
                    <a:pt x="1451" y="280"/>
                  </a:lnTo>
                  <a:lnTo>
                    <a:pt x="1441" y="280"/>
                  </a:lnTo>
                  <a:lnTo>
                    <a:pt x="1433" y="281"/>
                  </a:lnTo>
                  <a:lnTo>
                    <a:pt x="1426" y="283"/>
                  </a:lnTo>
                  <a:lnTo>
                    <a:pt x="1421" y="286"/>
                  </a:lnTo>
                  <a:lnTo>
                    <a:pt x="1414" y="286"/>
                  </a:lnTo>
                  <a:lnTo>
                    <a:pt x="1407" y="286"/>
                  </a:lnTo>
                  <a:lnTo>
                    <a:pt x="1402" y="288"/>
                  </a:lnTo>
                  <a:lnTo>
                    <a:pt x="1400" y="293"/>
                  </a:lnTo>
                  <a:lnTo>
                    <a:pt x="1387" y="293"/>
                  </a:lnTo>
                  <a:lnTo>
                    <a:pt x="1385" y="290"/>
                  </a:lnTo>
                  <a:lnTo>
                    <a:pt x="1383" y="288"/>
                  </a:lnTo>
                  <a:lnTo>
                    <a:pt x="1376" y="286"/>
                  </a:lnTo>
                  <a:lnTo>
                    <a:pt x="1359" y="286"/>
                  </a:lnTo>
                  <a:lnTo>
                    <a:pt x="1356" y="281"/>
                  </a:lnTo>
                  <a:lnTo>
                    <a:pt x="1352" y="276"/>
                  </a:lnTo>
                  <a:lnTo>
                    <a:pt x="1346" y="273"/>
                  </a:lnTo>
                  <a:lnTo>
                    <a:pt x="1339" y="273"/>
                  </a:lnTo>
                  <a:lnTo>
                    <a:pt x="1337" y="276"/>
                  </a:lnTo>
                  <a:lnTo>
                    <a:pt x="1334" y="278"/>
                  </a:lnTo>
                  <a:lnTo>
                    <a:pt x="1325" y="275"/>
                  </a:lnTo>
                  <a:lnTo>
                    <a:pt x="1312" y="271"/>
                  </a:lnTo>
                  <a:lnTo>
                    <a:pt x="1305" y="271"/>
                  </a:lnTo>
                  <a:lnTo>
                    <a:pt x="1298" y="273"/>
                  </a:lnTo>
                  <a:lnTo>
                    <a:pt x="1296" y="269"/>
                  </a:lnTo>
                  <a:lnTo>
                    <a:pt x="1294" y="266"/>
                  </a:lnTo>
                  <a:lnTo>
                    <a:pt x="1293" y="263"/>
                  </a:lnTo>
                  <a:lnTo>
                    <a:pt x="1291" y="259"/>
                  </a:lnTo>
                  <a:lnTo>
                    <a:pt x="1289" y="259"/>
                  </a:lnTo>
                  <a:lnTo>
                    <a:pt x="1289" y="257"/>
                  </a:lnTo>
                  <a:lnTo>
                    <a:pt x="1288" y="257"/>
                  </a:lnTo>
                  <a:lnTo>
                    <a:pt x="1286" y="257"/>
                  </a:lnTo>
                  <a:lnTo>
                    <a:pt x="1286" y="256"/>
                  </a:lnTo>
                  <a:lnTo>
                    <a:pt x="1284" y="256"/>
                  </a:lnTo>
                  <a:lnTo>
                    <a:pt x="1279" y="254"/>
                  </a:lnTo>
                  <a:lnTo>
                    <a:pt x="1277" y="252"/>
                  </a:lnTo>
                  <a:lnTo>
                    <a:pt x="1269" y="239"/>
                  </a:lnTo>
                  <a:lnTo>
                    <a:pt x="1262" y="230"/>
                  </a:lnTo>
                  <a:lnTo>
                    <a:pt x="1255" y="225"/>
                  </a:lnTo>
                  <a:lnTo>
                    <a:pt x="1254" y="225"/>
                  </a:lnTo>
                  <a:lnTo>
                    <a:pt x="1202" y="225"/>
                  </a:lnTo>
                  <a:lnTo>
                    <a:pt x="1202" y="228"/>
                  </a:lnTo>
                  <a:lnTo>
                    <a:pt x="1201" y="230"/>
                  </a:lnTo>
                  <a:lnTo>
                    <a:pt x="1196" y="232"/>
                  </a:lnTo>
                  <a:lnTo>
                    <a:pt x="1189" y="237"/>
                  </a:lnTo>
                  <a:lnTo>
                    <a:pt x="1182" y="239"/>
                  </a:lnTo>
                  <a:lnTo>
                    <a:pt x="1175" y="237"/>
                  </a:lnTo>
                  <a:lnTo>
                    <a:pt x="1168" y="232"/>
                  </a:lnTo>
                  <a:lnTo>
                    <a:pt x="1168" y="205"/>
                  </a:lnTo>
                  <a:lnTo>
                    <a:pt x="1165" y="198"/>
                  </a:lnTo>
                  <a:lnTo>
                    <a:pt x="1160" y="193"/>
                  </a:lnTo>
                  <a:lnTo>
                    <a:pt x="1155" y="187"/>
                  </a:lnTo>
                  <a:lnTo>
                    <a:pt x="1148" y="184"/>
                  </a:lnTo>
                  <a:lnTo>
                    <a:pt x="1144" y="184"/>
                  </a:lnTo>
                  <a:lnTo>
                    <a:pt x="1144" y="182"/>
                  </a:lnTo>
                  <a:lnTo>
                    <a:pt x="1143" y="182"/>
                  </a:lnTo>
                  <a:lnTo>
                    <a:pt x="1139" y="177"/>
                  </a:lnTo>
                  <a:lnTo>
                    <a:pt x="1136" y="172"/>
                  </a:lnTo>
                  <a:lnTo>
                    <a:pt x="1133" y="167"/>
                  </a:lnTo>
                  <a:lnTo>
                    <a:pt x="1126" y="165"/>
                  </a:lnTo>
                  <a:lnTo>
                    <a:pt x="1121" y="165"/>
                  </a:lnTo>
                  <a:lnTo>
                    <a:pt x="1117" y="164"/>
                  </a:lnTo>
                  <a:lnTo>
                    <a:pt x="1115" y="164"/>
                  </a:lnTo>
                  <a:lnTo>
                    <a:pt x="1112" y="162"/>
                  </a:lnTo>
                  <a:lnTo>
                    <a:pt x="1110" y="162"/>
                  </a:lnTo>
                  <a:lnTo>
                    <a:pt x="1107" y="160"/>
                  </a:lnTo>
                  <a:lnTo>
                    <a:pt x="1103" y="158"/>
                  </a:lnTo>
                  <a:lnTo>
                    <a:pt x="1098" y="157"/>
                  </a:lnTo>
                  <a:lnTo>
                    <a:pt x="1098" y="155"/>
                  </a:lnTo>
                  <a:lnTo>
                    <a:pt x="1095" y="153"/>
                  </a:lnTo>
                  <a:lnTo>
                    <a:pt x="1090" y="152"/>
                  </a:lnTo>
                  <a:lnTo>
                    <a:pt x="1086" y="150"/>
                  </a:lnTo>
                  <a:lnTo>
                    <a:pt x="1085" y="150"/>
                  </a:lnTo>
                  <a:lnTo>
                    <a:pt x="1080" y="150"/>
                  </a:lnTo>
                  <a:lnTo>
                    <a:pt x="1066" y="129"/>
                  </a:lnTo>
                  <a:lnTo>
                    <a:pt x="1061" y="121"/>
                  </a:lnTo>
                  <a:lnTo>
                    <a:pt x="1057" y="117"/>
                  </a:lnTo>
                  <a:lnTo>
                    <a:pt x="1052" y="116"/>
                  </a:lnTo>
                  <a:lnTo>
                    <a:pt x="1047" y="107"/>
                  </a:lnTo>
                  <a:lnTo>
                    <a:pt x="1045" y="102"/>
                  </a:lnTo>
                  <a:lnTo>
                    <a:pt x="1045" y="95"/>
                  </a:lnTo>
                  <a:lnTo>
                    <a:pt x="1044" y="94"/>
                  </a:lnTo>
                  <a:lnTo>
                    <a:pt x="1042" y="92"/>
                  </a:lnTo>
                  <a:lnTo>
                    <a:pt x="1039" y="88"/>
                  </a:lnTo>
                  <a:lnTo>
                    <a:pt x="1033" y="87"/>
                  </a:lnTo>
                  <a:lnTo>
                    <a:pt x="1032" y="85"/>
                  </a:lnTo>
                  <a:lnTo>
                    <a:pt x="1032" y="82"/>
                  </a:lnTo>
                  <a:lnTo>
                    <a:pt x="1032" y="68"/>
                  </a:lnTo>
                  <a:lnTo>
                    <a:pt x="1025" y="56"/>
                  </a:lnTo>
                  <a:lnTo>
                    <a:pt x="1020" y="51"/>
                  </a:lnTo>
                  <a:lnTo>
                    <a:pt x="1015" y="48"/>
                  </a:lnTo>
                  <a:lnTo>
                    <a:pt x="1010" y="44"/>
                  </a:lnTo>
                  <a:lnTo>
                    <a:pt x="1003" y="41"/>
                  </a:lnTo>
                  <a:lnTo>
                    <a:pt x="994" y="41"/>
                  </a:lnTo>
                  <a:lnTo>
                    <a:pt x="984" y="41"/>
                  </a:lnTo>
                  <a:lnTo>
                    <a:pt x="979" y="39"/>
                  </a:lnTo>
                  <a:lnTo>
                    <a:pt x="977" y="37"/>
                  </a:lnTo>
                  <a:lnTo>
                    <a:pt x="977" y="34"/>
                  </a:lnTo>
                  <a:lnTo>
                    <a:pt x="950" y="34"/>
                  </a:lnTo>
                  <a:lnTo>
                    <a:pt x="950" y="27"/>
                  </a:lnTo>
                  <a:lnTo>
                    <a:pt x="946" y="24"/>
                  </a:lnTo>
                  <a:lnTo>
                    <a:pt x="941" y="22"/>
                  </a:lnTo>
                  <a:lnTo>
                    <a:pt x="936" y="20"/>
                  </a:lnTo>
                  <a:lnTo>
                    <a:pt x="931" y="12"/>
                  </a:lnTo>
                  <a:lnTo>
                    <a:pt x="928" y="8"/>
                  </a:lnTo>
                  <a:lnTo>
                    <a:pt x="923" y="7"/>
                  </a:lnTo>
                  <a:lnTo>
                    <a:pt x="914" y="8"/>
                  </a:lnTo>
                  <a:lnTo>
                    <a:pt x="907" y="7"/>
                  </a:lnTo>
                  <a:lnTo>
                    <a:pt x="897" y="5"/>
                  </a:lnTo>
                  <a:lnTo>
                    <a:pt x="888" y="0"/>
                  </a:lnTo>
                  <a:lnTo>
                    <a:pt x="882" y="0"/>
                  </a:lnTo>
                  <a:lnTo>
                    <a:pt x="875" y="0"/>
                  </a:lnTo>
                  <a:lnTo>
                    <a:pt x="870" y="1"/>
                  </a:lnTo>
                  <a:lnTo>
                    <a:pt x="866" y="3"/>
                  </a:lnTo>
                  <a:lnTo>
                    <a:pt x="861" y="10"/>
                  </a:lnTo>
                  <a:lnTo>
                    <a:pt x="858" y="12"/>
                  </a:lnTo>
                  <a:lnTo>
                    <a:pt x="853" y="13"/>
                  </a:lnTo>
                  <a:lnTo>
                    <a:pt x="848" y="15"/>
                  </a:lnTo>
                  <a:lnTo>
                    <a:pt x="841" y="13"/>
                  </a:lnTo>
                  <a:lnTo>
                    <a:pt x="841" y="19"/>
                  </a:lnTo>
                  <a:lnTo>
                    <a:pt x="842" y="24"/>
                  </a:lnTo>
                  <a:lnTo>
                    <a:pt x="846" y="32"/>
                  </a:lnTo>
                  <a:lnTo>
                    <a:pt x="849" y="41"/>
                  </a:lnTo>
                  <a:lnTo>
                    <a:pt x="849" y="48"/>
                  </a:lnTo>
                  <a:lnTo>
                    <a:pt x="848" y="54"/>
                  </a:lnTo>
                  <a:lnTo>
                    <a:pt x="853" y="56"/>
                  </a:lnTo>
                  <a:lnTo>
                    <a:pt x="856" y="58"/>
                  </a:lnTo>
                  <a:lnTo>
                    <a:pt x="858" y="61"/>
                  </a:lnTo>
                  <a:lnTo>
                    <a:pt x="859" y="65"/>
                  </a:lnTo>
                  <a:lnTo>
                    <a:pt x="861" y="68"/>
                  </a:lnTo>
                  <a:lnTo>
                    <a:pt x="859" y="73"/>
                  </a:lnTo>
                  <a:lnTo>
                    <a:pt x="858" y="76"/>
                  </a:lnTo>
                  <a:lnTo>
                    <a:pt x="854" y="82"/>
                  </a:lnTo>
                  <a:lnTo>
                    <a:pt x="849" y="82"/>
                  </a:lnTo>
                  <a:lnTo>
                    <a:pt x="844" y="82"/>
                  </a:lnTo>
                  <a:lnTo>
                    <a:pt x="832" y="82"/>
                  </a:lnTo>
                  <a:lnTo>
                    <a:pt x="827" y="83"/>
                  </a:lnTo>
                  <a:lnTo>
                    <a:pt x="824" y="82"/>
                  </a:lnTo>
                  <a:lnTo>
                    <a:pt x="820" y="80"/>
                  </a:lnTo>
                  <a:lnTo>
                    <a:pt x="820" y="75"/>
                  </a:lnTo>
                  <a:lnTo>
                    <a:pt x="815" y="71"/>
                  </a:lnTo>
                  <a:lnTo>
                    <a:pt x="808" y="70"/>
                  </a:lnTo>
                  <a:lnTo>
                    <a:pt x="801" y="68"/>
                  </a:lnTo>
                  <a:lnTo>
                    <a:pt x="793" y="68"/>
                  </a:lnTo>
                  <a:lnTo>
                    <a:pt x="790" y="70"/>
                  </a:lnTo>
                  <a:lnTo>
                    <a:pt x="788" y="73"/>
                  </a:lnTo>
                  <a:lnTo>
                    <a:pt x="786" y="82"/>
                  </a:lnTo>
                  <a:lnTo>
                    <a:pt x="781" y="82"/>
                  </a:lnTo>
                  <a:lnTo>
                    <a:pt x="778" y="83"/>
                  </a:lnTo>
                  <a:lnTo>
                    <a:pt x="774" y="85"/>
                  </a:lnTo>
                  <a:lnTo>
                    <a:pt x="772" y="88"/>
                  </a:lnTo>
                  <a:lnTo>
                    <a:pt x="769" y="90"/>
                  </a:lnTo>
                  <a:lnTo>
                    <a:pt x="767" y="94"/>
                  </a:lnTo>
                  <a:lnTo>
                    <a:pt x="766" y="102"/>
                  </a:lnTo>
                  <a:lnTo>
                    <a:pt x="762" y="102"/>
                  </a:lnTo>
                  <a:lnTo>
                    <a:pt x="761" y="104"/>
                  </a:lnTo>
                  <a:lnTo>
                    <a:pt x="759" y="109"/>
                  </a:lnTo>
                  <a:lnTo>
                    <a:pt x="752" y="107"/>
                  </a:lnTo>
                  <a:lnTo>
                    <a:pt x="745" y="109"/>
                  </a:lnTo>
                  <a:lnTo>
                    <a:pt x="742" y="111"/>
                  </a:lnTo>
                  <a:lnTo>
                    <a:pt x="738" y="112"/>
                  </a:lnTo>
                  <a:lnTo>
                    <a:pt x="732" y="119"/>
                  </a:lnTo>
                  <a:lnTo>
                    <a:pt x="728" y="121"/>
                  </a:lnTo>
                  <a:lnTo>
                    <a:pt x="725" y="123"/>
                  </a:lnTo>
                  <a:lnTo>
                    <a:pt x="720" y="128"/>
                  </a:lnTo>
                  <a:lnTo>
                    <a:pt x="715" y="133"/>
                  </a:lnTo>
                  <a:lnTo>
                    <a:pt x="706" y="135"/>
                  </a:lnTo>
                  <a:lnTo>
                    <a:pt x="697" y="136"/>
                  </a:lnTo>
                  <a:lnTo>
                    <a:pt x="696" y="140"/>
                  </a:lnTo>
                  <a:lnTo>
                    <a:pt x="694" y="143"/>
                  </a:lnTo>
                  <a:lnTo>
                    <a:pt x="686" y="145"/>
                  </a:lnTo>
                  <a:lnTo>
                    <a:pt x="682" y="146"/>
                  </a:lnTo>
                  <a:lnTo>
                    <a:pt x="679" y="148"/>
                  </a:lnTo>
                  <a:lnTo>
                    <a:pt x="677" y="152"/>
                  </a:lnTo>
                  <a:lnTo>
                    <a:pt x="677" y="157"/>
                  </a:lnTo>
                  <a:lnTo>
                    <a:pt x="670" y="160"/>
                  </a:lnTo>
                  <a:lnTo>
                    <a:pt x="665" y="165"/>
                  </a:lnTo>
                  <a:lnTo>
                    <a:pt x="660" y="170"/>
                  </a:lnTo>
                  <a:lnTo>
                    <a:pt x="657" y="177"/>
                  </a:lnTo>
                  <a:lnTo>
                    <a:pt x="657" y="187"/>
                  </a:lnTo>
                  <a:lnTo>
                    <a:pt x="658" y="191"/>
                  </a:lnTo>
                  <a:lnTo>
                    <a:pt x="660" y="194"/>
                  </a:lnTo>
                  <a:lnTo>
                    <a:pt x="663" y="196"/>
                  </a:lnTo>
                  <a:lnTo>
                    <a:pt x="667" y="198"/>
                  </a:lnTo>
                  <a:lnTo>
                    <a:pt x="677" y="198"/>
                  </a:lnTo>
                  <a:lnTo>
                    <a:pt x="677" y="206"/>
                  </a:lnTo>
                  <a:lnTo>
                    <a:pt x="680" y="211"/>
                  </a:lnTo>
                  <a:lnTo>
                    <a:pt x="686" y="215"/>
                  </a:lnTo>
                  <a:lnTo>
                    <a:pt x="691" y="218"/>
                  </a:lnTo>
                  <a:lnTo>
                    <a:pt x="691" y="266"/>
                  </a:lnTo>
                  <a:lnTo>
                    <a:pt x="689" y="271"/>
                  </a:lnTo>
                  <a:lnTo>
                    <a:pt x="687" y="273"/>
                  </a:lnTo>
                  <a:lnTo>
                    <a:pt x="686" y="276"/>
                  </a:lnTo>
                  <a:lnTo>
                    <a:pt x="682" y="283"/>
                  </a:lnTo>
                  <a:lnTo>
                    <a:pt x="680" y="285"/>
                  </a:lnTo>
                  <a:lnTo>
                    <a:pt x="679" y="290"/>
                  </a:lnTo>
                  <a:lnTo>
                    <a:pt x="677" y="297"/>
                  </a:lnTo>
                  <a:lnTo>
                    <a:pt x="677" y="298"/>
                  </a:lnTo>
                  <a:lnTo>
                    <a:pt x="677" y="304"/>
                  </a:lnTo>
                  <a:lnTo>
                    <a:pt x="679" y="307"/>
                  </a:lnTo>
                  <a:lnTo>
                    <a:pt x="677" y="310"/>
                  </a:lnTo>
                  <a:lnTo>
                    <a:pt x="675" y="314"/>
                  </a:lnTo>
                  <a:lnTo>
                    <a:pt x="677" y="314"/>
                  </a:lnTo>
                  <a:lnTo>
                    <a:pt x="675" y="315"/>
                  </a:lnTo>
                  <a:lnTo>
                    <a:pt x="674" y="317"/>
                  </a:lnTo>
                  <a:lnTo>
                    <a:pt x="670" y="321"/>
                  </a:lnTo>
                  <a:lnTo>
                    <a:pt x="665" y="322"/>
                  </a:lnTo>
                  <a:lnTo>
                    <a:pt x="663" y="324"/>
                  </a:lnTo>
                  <a:lnTo>
                    <a:pt x="663" y="327"/>
                  </a:lnTo>
                  <a:lnTo>
                    <a:pt x="643" y="327"/>
                  </a:lnTo>
                  <a:lnTo>
                    <a:pt x="634" y="331"/>
                  </a:lnTo>
                  <a:lnTo>
                    <a:pt x="626" y="334"/>
                  </a:lnTo>
                  <a:lnTo>
                    <a:pt x="617" y="338"/>
                  </a:lnTo>
                  <a:lnTo>
                    <a:pt x="609" y="341"/>
                  </a:lnTo>
                  <a:lnTo>
                    <a:pt x="605" y="343"/>
                  </a:lnTo>
                  <a:lnTo>
                    <a:pt x="604" y="344"/>
                  </a:lnTo>
                  <a:lnTo>
                    <a:pt x="602" y="350"/>
                  </a:lnTo>
                  <a:lnTo>
                    <a:pt x="602" y="361"/>
                  </a:lnTo>
                  <a:lnTo>
                    <a:pt x="593" y="367"/>
                  </a:lnTo>
                  <a:lnTo>
                    <a:pt x="590" y="370"/>
                  </a:lnTo>
                  <a:lnTo>
                    <a:pt x="588" y="375"/>
                  </a:lnTo>
                  <a:lnTo>
                    <a:pt x="588" y="384"/>
                  </a:lnTo>
                  <a:lnTo>
                    <a:pt x="592" y="389"/>
                  </a:lnTo>
                  <a:lnTo>
                    <a:pt x="595" y="394"/>
                  </a:lnTo>
                  <a:lnTo>
                    <a:pt x="600" y="397"/>
                  </a:lnTo>
                  <a:lnTo>
                    <a:pt x="605" y="401"/>
                  </a:lnTo>
                  <a:lnTo>
                    <a:pt x="609" y="406"/>
                  </a:lnTo>
                  <a:lnTo>
                    <a:pt x="611" y="413"/>
                  </a:lnTo>
                  <a:lnTo>
                    <a:pt x="609" y="423"/>
                  </a:lnTo>
                  <a:lnTo>
                    <a:pt x="602" y="421"/>
                  </a:lnTo>
                  <a:lnTo>
                    <a:pt x="597" y="421"/>
                  </a:lnTo>
                  <a:lnTo>
                    <a:pt x="590" y="425"/>
                  </a:lnTo>
                  <a:lnTo>
                    <a:pt x="585" y="430"/>
                  </a:lnTo>
                  <a:lnTo>
                    <a:pt x="580" y="430"/>
                  </a:lnTo>
                  <a:lnTo>
                    <a:pt x="575" y="430"/>
                  </a:lnTo>
                  <a:lnTo>
                    <a:pt x="573" y="440"/>
                  </a:lnTo>
                  <a:lnTo>
                    <a:pt x="575" y="447"/>
                  </a:lnTo>
                  <a:lnTo>
                    <a:pt x="576" y="454"/>
                  </a:lnTo>
                  <a:lnTo>
                    <a:pt x="580" y="459"/>
                  </a:lnTo>
                  <a:lnTo>
                    <a:pt x="588" y="467"/>
                  </a:lnTo>
                  <a:lnTo>
                    <a:pt x="592" y="472"/>
                  </a:lnTo>
                  <a:lnTo>
                    <a:pt x="595" y="477"/>
                  </a:lnTo>
                  <a:lnTo>
                    <a:pt x="600" y="479"/>
                  </a:lnTo>
                  <a:lnTo>
                    <a:pt x="602" y="481"/>
                  </a:lnTo>
                  <a:lnTo>
                    <a:pt x="602" y="484"/>
                  </a:lnTo>
                  <a:lnTo>
                    <a:pt x="595" y="484"/>
                  </a:lnTo>
                  <a:lnTo>
                    <a:pt x="588" y="481"/>
                  </a:lnTo>
                  <a:lnTo>
                    <a:pt x="581" y="477"/>
                  </a:lnTo>
                  <a:lnTo>
                    <a:pt x="571" y="477"/>
                  </a:lnTo>
                  <a:lnTo>
                    <a:pt x="561" y="477"/>
                  </a:lnTo>
                  <a:lnTo>
                    <a:pt x="559" y="481"/>
                  </a:lnTo>
                  <a:lnTo>
                    <a:pt x="558" y="481"/>
                  </a:lnTo>
                  <a:lnTo>
                    <a:pt x="554" y="481"/>
                  </a:lnTo>
                  <a:lnTo>
                    <a:pt x="547" y="477"/>
                  </a:lnTo>
                  <a:lnTo>
                    <a:pt x="544" y="477"/>
                  </a:lnTo>
                  <a:lnTo>
                    <a:pt x="540" y="477"/>
                  </a:lnTo>
                  <a:lnTo>
                    <a:pt x="537" y="479"/>
                  </a:lnTo>
                  <a:lnTo>
                    <a:pt x="535" y="481"/>
                  </a:lnTo>
                  <a:lnTo>
                    <a:pt x="534" y="488"/>
                  </a:lnTo>
                  <a:lnTo>
                    <a:pt x="532" y="494"/>
                  </a:lnTo>
                  <a:lnTo>
                    <a:pt x="530" y="498"/>
                  </a:lnTo>
                  <a:lnTo>
                    <a:pt x="527" y="498"/>
                  </a:lnTo>
                  <a:lnTo>
                    <a:pt x="522" y="498"/>
                  </a:lnTo>
                  <a:lnTo>
                    <a:pt x="517" y="496"/>
                  </a:lnTo>
                  <a:lnTo>
                    <a:pt x="511" y="494"/>
                  </a:lnTo>
                  <a:lnTo>
                    <a:pt x="508" y="491"/>
                  </a:lnTo>
                  <a:lnTo>
                    <a:pt x="503" y="484"/>
                  </a:lnTo>
                  <a:lnTo>
                    <a:pt x="499" y="477"/>
                  </a:lnTo>
                  <a:lnTo>
                    <a:pt x="486" y="471"/>
                  </a:lnTo>
                  <a:lnTo>
                    <a:pt x="472" y="464"/>
                  </a:lnTo>
                  <a:lnTo>
                    <a:pt x="438" y="464"/>
                  </a:lnTo>
                  <a:lnTo>
                    <a:pt x="433" y="467"/>
                  </a:lnTo>
                  <a:lnTo>
                    <a:pt x="428" y="471"/>
                  </a:lnTo>
                  <a:lnTo>
                    <a:pt x="423" y="476"/>
                  </a:lnTo>
                  <a:lnTo>
                    <a:pt x="418" y="477"/>
                  </a:lnTo>
                  <a:lnTo>
                    <a:pt x="411" y="477"/>
                  </a:lnTo>
                  <a:lnTo>
                    <a:pt x="406" y="477"/>
                  </a:lnTo>
                  <a:lnTo>
                    <a:pt x="402" y="474"/>
                  </a:lnTo>
                  <a:lnTo>
                    <a:pt x="401" y="471"/>
                  </a:lnTo>
                  <a:lnTo>
                    <a:pt x="397" y="467"/>
                  </a:lnTo>
                  <a:lnTo>
                    <a:pt x="395" y="464"/>
                  </a:lnTo>
                  <a:lnTo>
                    <a:pt x="390" y="464"/>
                  </a:lnTo>
                  <a:lnTo>
                    <a:pt x="383" y="464"/>
                  </a:lnTo>
                  <a:lnTo>
                    <a:pt x="380" y="457"/>
                  </a:lnTo>
                  <a:lnTo>
                    <a:pt x="377" y="450"/>
                  </a:lnTo>
                  <a:lnTo>
                    <a:pt x="377" y="447"/>
                  </a:lnTo>
                  <a:lnTo>
                    <a:pt x="377" y="443"/>
                  </a:lnTo>
                  <a:lnTo>
                    <a:pt x="373" y="443"/>
                  </a:lnTo>
                  <a:lnTo>
                    <a:pt x="370" y="443"/>
                  </a:lnTo>
                  <a:lnTo>
                    <a:pt x="366" y="443"/>
                  </a:lnTo>
                  <a:lnTo>
                    <a:pt x="363" y="443"/>
                  </a:lnTo>
                  <a:lnTo>
                    <a:pt x="361" y="440"/>
                  </a:lnTo>
                  <a:lnTo>
                    <a:pt x="361" y="435"/>
                  </a:lnTo>
                  <a:lnTo>
                    <a:pt x="360" y="430"/>
                  </a:lnTo>
                  <a:lnTo>
                    <a:pt x="356" y="430"/>
                  </a:lnTo>
                  <a:lnTo>
                    <a:pt x="353" y="419"/>
                  </a:lnTo>
                  <a:lnTo>
                    <a:pt x="346" y="413"/>
                  </a:lnTo>
                  <a:lnTo>
                    <a:pt x="341" y="404"/>
                  </a:lnTo>
                  <a:lnTo>
                    <a:pt x="336" y="396"/>
                  </a:lnTo>
                  <a:lnTo>
                    <a:pt x="329" y="396"/>
                  </a:lnTo>
                  <a:lnTo>
                    <a:pt x="324" y="399"/>
                  </a:lnTo>
                  <a:lnTo>
                    <a:pt x="320" y="401"/>
                  </a:lnTo>
                  <a:lnTo>
                    <a:pt x="315" y="402"/>
                  </a:lnTo>
                  <a:lnTo>
                    <a:pt x="314" y="404"/>
                  </a:lnTo>
                  <a:lnTo>
                    <a:pt x="312" y="406"/>
                  </a:lnTo>
                  <a:lnTo>
                    <a:pt x="308" y="409"/>
                  </a:lnTo>
                  <a:lnTo>
                    <a:pt x="303" y="411"/>
                  </a:lnTo>
                  <a:lnTo>
                    <a:pt x="302" y="413"/>
                  </a:lnTo>
                  <a:lnTo>
                    <a:pt x="302" y="416"/>
                  </a:lnTo>
                  <a:lnTo>
                    <a:pt x="298" y="418"/>
                  </a:lnTo>
                  <a:lnTo>
                    <a:pt x="295" y="419"/>
                  </a:lnTo>
                  <a:lnTo>
                    <a:pt x="291" y="423"/>
                  </a:lnTo>
                  <a:lnTo>
                    <a:pt x="288" y="423"/>
                  </a:lnTo>
                  <a:lnTo>
                    <a:pt x="288" y="464"/>
                  </a:lnTo>
                  <a:lnTo>
                    <a:pt x="283" y="464"/>
                  </a:lnTo>
                  <a:lnTo>
                    <a:pt x="278" y="465"/>
                  </a:lnTo>
                  <a:lnTo>
                    <a:pt x="273" y="467"/>
                  </a:lnTo>
                  <a:lnTo>
                    <a:pt x="269" y="471"/>
                  </a:lnTo>
                  <a:lnTo>
                    <a:pt x="264" y="477"/>
                  </a:lnTo>
                  <a:lnTo>
                    <a:pt x="261" y="484"/>
                  </a:lnTo>
                  <a:lnTo>
                    <a:pt x="252" y="483"/>
                  </a:lnTo>
                  <a:lnTo>
                    <a:pt x="247" y="481"/>
                  </a:lnTo>
                  <a:lnTo>
                    <a:pt x="242" y="477"/>
                  </a:lnTo>
                  <a:lnTo>
                    <a:pt x="233" y="477"/>
                  </a:lnTo>
                  <a:lnTo>
                    <a:pt x="230" y="479"/>
                  </a:lnTo>
                  <a:lnTo>
                    <a:pt x="228" y="483"/>
                  </a:lnTo>
                  <a:lnTo>
                    <a:pt x="227" y="491"/>
                  </a:lnTo>
                  <a:lnTo>
                    <a:pt x="225" y="494"/>
                  </a:lnTo>
                  <a:lnTo>
                    <a:pt x="223" y="498"/>
                  </a:lnTo>
                  <a:lnTo>
                    <a:pt x="220" y="501"/>
                  </a:lnTo>
                  <a:lnTo>
                    <a:pt x="220" y="505"/>
                  </a:lnTo>
                  <a:lnTo>
                    <a:pt x="179" y="505"/>
                  </a:lnTo>
                  <a:lnTo>
                    <a:pt x="174" y="505"/>
                  </a:lnTo>
                  <a:lnTo>
                    <a:pt x="169" y="506"/>
                  </a:lnTo>
                  <a:lnTo>
                    <a:pt x="164" y="508"/>
                  </a:lnTo>
                  <a:lnTo>
                    <a:pt x="160" y="512"/>
                  </a:lnTo>
                  <a:lnTo>
                    <a:pt x="155" y="518"/>
                  </a:lnTo>
                  <a:lnTo>
                    <a:pt x="152" y="525"/>
                  </a:lnTo>
                  <a:lnTo>
                    <a:pt x="145" y="525"/>
                  </a:lnTo>
                  <a:lnTo>
                    <a:pt x="138" y="525"/>
                  </a:lnTo>
                  <a:lnTo>
                    <a:pt x="133" y="527"/>
                  </a:lnTo>
                  <a:lnTo>
                    <a:pt x="131" y="532"/>
                  </a:lnTo>
                  <a:lnTo>
                    <a:pt x="124" y="532"/>
                  </a:lnTo>
                  <a:lnTo>
                    <a:pt x="117" y="532"/>
                  </a:lnTo>
                  <a:lnTo>
                    <a:pt x="112" y="534"/>
                  </a:lnTo>
                  <a:lnTo>
                    <a:pt x="111" y="539"/>
                  </a:lnTo>
                  <a:lnTo>
                    <a:pt x="104" y="539"/>
                  </a:lnTo>
                  <a:lnTo>
                    <a:pt x="99" y="537"/>
                  </a:lnTo>
                  <a:lnTo>
                    <a:pt x="95" y="534"/>
                  </a:lnTo>
                  <a:lnTo>
                    <a:pt x="90" y="532"/>
                  </a:lnTo>
                  <a:lnTo>
                    <a:pt x="89" y="530"/>
                  </a:lnTo>
                  <a:lnTo>
                    <a:pt x="87" y="529"/>
                  </a:lnTo>
                  <a:lnTo>
                    <a:pt x="83" y="525"/>
                  </a:lnTo>
                  <a:lnTo>
                    <a:pt x="78" y="523"/>
                  </a:lnTo>
                  <a:lnTo>
                    <a:pt x="77" y="522"/>
                  </a:lnTo>
                  <a:lnTo>
                    <a:pt x="77" y="518"/>
                  </a:lnTo>
                  <a:lnTo>
                    <a:pt x="29" y="518"/>
                  </a:lnTo>
                  <a:lnTo>
                    <a:pt x="29" y="515"/>
                  </a:lnTo>
                  <a:lnTo>
                    <a:pt x="27" y="513"/>
                  </a:lnTo>
                  <a:lnTo>
                    <a:pt x="22" y="512"/>
                  </a:lnTo>
                  <a:lnTo>
                    <a:pt x="20" y="508"/>
                  </a:lnTo>
                  <a:lnTo>
                    <a:pt x="18" y="505"/>
                  </a:lnTo>
                  <a:lnTo>
                    <a:pt x="15" y="503"/>
                  </a:lnTo>
                  <a:lnTo>
                    <a:pt x="15" y="498"/>
                  </a:lnTo>
                  <a:lnTo>
                    <a:pt x="15" y="493"/>
                  </a:lnTo>
                  <a:lnTo>
                    <a:pt x="13" y="489"/>
                  </a:lnTo>
                  <a:lnTo>
                    <a:pt x="12" y="486"/>
                  </a:lnTo>
                  <a:lnTo>
                    <a:pt x="8" y="484"/>
                  </a:lnTo>
                  <a:lnTo>
                    <a:pt x="1" y="484"/>
                  </a:lnTo>
                  <a:lnTo>
                    <a:pt x="1" y="491"/>
                  </a:lnTo>
                  <a:lnTo>
                    <a:pt x="1" y="498"/>
                  </a:lnTo>
                  <a:lnTo>
                    <a:pt x="0" y="506"/>
                  </a:lnTo>
                  <a:lnTo>
                    <a:pt x="0" y="510"/>
                  </a:lnTo>
                  <a:lnTo>
                    <a:pt x="1" y="512"/>
                  </a:lnTo>
                  <a:lnTo>
                    <a:pt x="8" y="512"/>
                  </a:lnTo>
                  <a:lnTo>
                    <a:pt x="8" y="518"/>
                  </a:lnTo>
                  <a:lnTo>
                    <a:pt x="8" y="525"/>
                  </a:lnTo>
                  <a:lnTo>
                    <a:pt x="10" y="530"/>
                  </a:lnTo>
                  <a:lnTo>
                    <a:pt x="12" y="532"/>
                  </a:lnTo>
                  <a:lnTo>
                    <a:pt x="15" y="532"/>
                  </a:lnTo>
                  <a:lnTo>
                    <a:pt x="10" y="541"/>
                  </a:lnTo>
                  <a:lnTo>
                    <a:pt x="8" y="552"/>
                  </a:lnTo>
                  <a:lnTo>
                    <a:pt x="10" y="561"/>
                  </a:lnTo>
                  <a:lnTo>
                    <a:pt x="13" y="571"/>
                  </a:lnTo>
                  <a:lnTo>
                    <a:pt x="15" y="581"/>
                  </a:lnTo>
                  <a:lnTo>
                    <a:pt x="17" y="587"/>
                  </a:lnTo>
                  <a:lnTo>
                    <a:pt x="15" y="593"/>
                  </a:lnTo>
                  <a:lnTo>
                    <a:pt x="20" y="602"/>
                  </a:lnTo>
                  <a:lnTo>
                    <a:pt x="24" y="605"/>
                  </a:lnTo>
                  <a:lnTo>
                    <a:pt x="29" y="607"/>
                  </a:lnTo>
                  <a:lnTo>
                    <a:pt x="29" y="614"/>
                  </a:lnTo>
                  <a:lnTo>
                    <a:pt x="29" y="621"/>
                  </a:lnTo>
                  <a:lnTo>
                    <a:pt x="30" y="626"/>
                  </a:lnTo>
                  <a:lnTo>
                    <a:pt x="36" y="627"/>
                  </a:lnTo>
                  <a:lnTo>
                    <a:pt x="34" y="634"/>
                  </a:lnTo>
                  <a:lnTo>
                    <a:pt x="34" y="641"/>
                  </a:lnTo>
                  <a:lnTo>
                    <a:pt x="37" y="650"/>
                  </a:lnTo>
                  <a:lnTo>
                    <a:pt x="41" y="658"/>
                  </a:lnTo>
                  <a:lnTo>
                    <a:pt x="42" y="663"/>
                  </a:lnTo>
                  <a:lnTo>
                    <a:pt x="42" y="668"/>
                  </a:lnTo>
                  <a:lnTo>
                    <a:pt x="44" y="672"/>
                  </a:lnTo>
                  <a:lnTo>
                    <a:pt x="46" y="675"/>
                  </a:lnTo>
                  <a:lnTo>
                    <a:pt x="48" y="679"/>
                  </a:lnTo>
                  <a:lnTo>
                    <a:pt x="49" y="682"/>
                  </a:lnTo>
                  <a:lnTo>
                    <a:pt x="51" y="686"/>
                  </a:lnTo>
                  <a:lnTo>
                    <a:pt x="54" y="687"/>
                  </a:lnTo>
                  <a:lnTo>
                    <a:pt x="63" y="689"/>
                  </a:lnTo>
                  <a:lnTo>
                    <a:pt x="63" y="692"/>
                  </a:lnTo>
                  <a:lnTo>
                    <a:pt x="65" y="694"/>
                  </a:lnTo>
                  <a:lnTo>
                    <a:pt x="70" y="696"/>
                  </a:lnTo>
                  <a:lnTo>
                    <a:pt x="70" y="703"/>
                  </a:lnTo>
                  <a:lnTo>
                    <a:pt x="70" y="709"/>
                  </a:lnTo>
                  <a:lnTo>
                    <a:pt x="71" y="715"/>
                  </a:lnTo>
                  <a:lnTo>
                    <a:pt x="75" y="718"/>
                  </a:lnTo>
                  <a:lnTo>
                    <a:pt x="82" y="725"/>
                  </a:lnTo>
                  <a:lnTo>
                    <a:pt x="90" y="730"/>
                  </a:lnTo>
                  <a:lnTo>
                    <a:pt x="90" y="737"/>
                  </a:lnTo>
                  <a:lnTo>
                    <a:pt x="87" y="742"/>
                  </a:lnTo>
                  <a:lnTo>
                    <a:pt x="85" y="745"/>
                  </a:lnTo>
                  <a:lnTo>
                    <a:pt x="83" y="750"/>
                  </a:lnTo>
                  <a:lnTo>
                    <a:pt x="87" y="756"/>
                  </a:lnTo>
                  <a:lnTo>
                    <a:pt x="90" y="761"/>
                  </a:lnTo>
                  <a:lnTo>
                    <a:pt x="95" y="764"/>
                  </a:lnTo>
                  <a:lnTo>
                    <a:pt x="104" y="764"/>
                  </a:lnTo>
                  <a:lnTo>
                    <a:pt x="104" y="771"/>
                  </a:lnTo>
                  <a:lnTo>
                    <a:pt x="107" y="778"/>
                  </a:lnTo>
                  <a:lnTo>
                    <a:pt x="111" y="783"/>
                  </a:lnTo>
                  <a:lnTo>
                    <a:pt x="111" y="791"/>
                  </a:lnTo>
                  <a:lnTo>
                    <a:pt x="114" y="795"/>
                  </a:lnTo>
                  <a:lnTo>
                    <a:pt x="119" y="797"/>
                  </a:lnTo>
                  <a:lnTo>
                    <a:pt x="131" y="798"/>
                  </a:lnTo>
                  <a:lnTo>
                    <a:pt x="136" y="800"/>
                  </a:lnTo>
                  <a:lnTo>
                    <a:pt x="140" y="803"/>
                  </a:lnTo>
                  <a:lnTo>
                    <a:pt x="143" y="807"/>
                  </a:lnTo>
                  <a:lnTo>
                    <a:pt x="145" y="812"/>
                  </a:lnTo>
                  <a:lnTo>
                    <a:pt x="146" y="815"/>
                  </a:lnTo>
                  <a:lnTo>
                    <a:pt x="148" y="817"/>
                  </a:lnTo>
                  <a:lnTo>
                    <a:pt x="150" y="815"/>
                  </a:lnTo>
                  <a:lnTo>
                    <a:pt x="152" y="812"/>
                  </a:lnTo>
                  <a:lnTo>
                    <a:pt x="155" y="807"/>
                  </a:lnTo>
                  <a:lnTo>
                    <a:pt x="158" y="802"/>
                  </a:lnTo>
                  <a:lnTo>
                    <a:pt x="164" y="798"/>
                  </a:lnTo>
                  <a:lnTo>
                    <a:pt x="172" y="798"/>
                  </a:lnTo>
                  <a:lnTo>
                    <a:pt x="172" y="781"/>
                  </a:lnTo>
                  <a:lnTo>
                    <a:pt x="174" y="774"/>
                  </a:lnTo>
                  <a:lnTo>
                    <a:pt x="175" y="773"/>
                  </a:lnTo>
                  <a:lnTo>
                    <a:pt x="179" y="771"/>
                  </a:lnTo>
                  <a:lnTo>
                    <a:pt x="179" y="764"/>
                  </a:lnTo>
                  <a:lnTo>
                    <a:pt x="179" y="757"/>
                  </a:lnTo>
                  <a:lnTo>
                    <a:pt x="181" y="752"/>
                  </a:lnTo>
                  <a:lnTo>
                    <a:pt x="186" y="750"/>
                  </a:lnTo>
                  <a:lnTo>
                    <a:pt x="186" y="739"/>
                  </a:lnTo>
                  <a:lnTo>
                    <a:pt x="187" y="739"/>
                  </a:lnTo>
                  <a:lnTo>
                    <a:pt x="189" y="739"/>
                  </a:lnTo>
                  <a:lnTo>
                    <a:pt x="196" y="744"/>
                  </a:lnTo>
                  <a:lnTo>
                    <a:pt x="201" y="744"/>
                  </a:lnTo>
                  <a:lnTo>
                    <a:pt x="206" y="744"/>
                  </a:lnTo>
                  <a:lnTo>
                    <a:pt x="210" y="737"/>
                  </a:lnTo>
                  <a:lnTo>
                    <a:pt x="215" y="732"/>
                  </a:lnTo>
                  <a:lnTo>
                    <a:pt x="220" y="727"/>
                  </a:lnTo>
                  <a:lnTo>
                    <a:pt x="227" y="723"/>
                  </a:lnTo>
                  <a:lnTo>
                    <a:pt x="227" y="698"/>
                  </a:lnTo>
                  <a:lnTo>
                    <a:pt x="230" y="674"/>
                  </a:lnTo>
                  <a:lnTo>
                    <a:pt x="240" y="627"/>
                  </a:lnTo>
                  <a:lnTo>
                    <a:pt x="254" y="627"/>
                  </a:lnTo>
                  <a:lnTo>
                    <a:pt x="254" y="622"/>
                  </a:lnTo>
                  <a:lnTo>
                    <a:pt x="256" y="619"/>
                  </a:lnTo>
                  <a:lnTo>
                    <a:pt x="257" y="616"/>
                  </a:lnTo>
                  <a:lnTo>
                    <a:pt x="261" y="614"/>
                  </a:lnTo>
                  <a:lnTo>
                    <a:pt x="261" y="597"/>
                  </a:lnTo>
                  <a:lnTo>
                    <a:pt x="264" y="583"/>
                  </a:lnTo>
                  <a:lnTo>
                    <a:pt x="268" y="578"/>
                  </a:lnTo>
                  <a:lnTo>
                    <a:pt x="271" y="573"/>
                  </a:lnTo>
                  <a:lnTo>
                    <a:pt x="276" y="570"/>
                  </a:lnTo>
                  <a:lnTo>
                    <a:pt x="281" y="566"/>
                  </a:lnTo>
                  <a:lnTo>
                    <a:pt x="281" y="563"/>
                  </a:lnTo>
                  <a:lnTo>
                    <a:pt x="285" y="561"/>
                  </a:lnTo>
                  <a:lnTo>
                    <a:pt x="286" y="563"/>
                  </a:lnTo>
                  <a:lnTo>
                    <a:pt x="288" y="566"/>
                  </a:lnTo>
                  <a:lnTo>
                    <a:pt x="291" y="568"/>
                  </a:lnTo>
                  <a:lnTo>
                    <a:pt x="295" y="570"/>
                  </a:lnTo>
                  <a:lnTo>
                    <a:pt x="300" y="575"/>
                  </a:lnTo>
                  <a:lnTo>
                    <a:pt x="302" y="578"/>
                  </a:lnTo>
                  <a:lnTo>
                    <a:pt x="305" y="580"/>
                  </a:lnTo>
                  <a:lnTo>
                    <a:pt x="308" y="581"/>
                  </a:lnTo>
                  <a:lnTo>
                    <a:pt x="315" y="580"/>
                  </a:lnTo>
                  <a:lnTo>
                    <a:pt x="320" y="581"/>
                  </a:lnTo>
                  <a:lnTo>
                    <a:pt x="322" y="583"/>
                  </a:lnTo>
                  <a:lnTo>
                    <a:pt x="322" y="587"/>
                  </a:lnTo>
                  <a:lnTo>
                    <a:pt x="329" y="587"/>
                  </a:lnTo>
                  <a:lnTo>
                    <a:pt x="334" y="588"/>
                  </a:lnTo>
                  <a:lnTo>
                    <a:pt x="336" y="590"/>
                  </a:lnTo>
                  <a:lnTo>
                    <a:pt x="336" y="593"/>
                  </a:lnTo>
                  <a:lnTo>
                    <a:pt x="341" y="597"/>
                  </a:lnTo>
                  <a:lnTo>
                    <a:pt x="346" y="600"/>
                  </a:lnTo>
                  <a:lnTo>
                    <a:pt x="349" y="605"/>
                  </a:lnTo>
                  <a:lnTo>
                    <a:pt x="353" y="607"/>
                  </a:lnTo>
                  <a:lnTo>
                    <a:pt x="356" y="607"/>
                  </a:lnTo>
                  <a:lnTo>
                    <a:pt x="360" y="607"/>
                  </a:lnTo>
                  <a:lnTo>
                    <a:pt x="363" y="607"/>
                  </a:lnTo>
                  <a:lnTo>
                    <a:pt x="365" y="610"/>
                  </a:lnTo>
                  <a:lnTo>
                    <a:pt x="366" y="614"/>
                  </a:lnTo>
                  <a:lnTo>
                    <a:pt x="368" y="619"/>
                  </a:lnTo>
                  <a:lnTo>
                    <a:pt x="370" y="621"/>
                  </a:lnTo>
                  <a:lnTo>
                    <a:pt x="373" y="621"/>
                  </a:lnTo>
                  <a:lnTo>
                    <a:pt x="377" y="621"/>
                  </a:lnTo>
                  <a:lnTo>
                    <a:pt x="380" y="621"/>
                  </a:lnTo>
                  <a:lnTo>
                    <a:pt x="383" y="621"/>
                  </a:lnTo>
                  <a:lnTo>
                    <a:pt x="389" y="629"/>
                  </a:lnTo>
                  <a:lnTo>
                    <a:pt x="394" y="636"/>
                  </a:lnTo>
                  <a:lnTo>
                    <a:pt x="407" y="648"/>
                  </a:lnTo>
                  <a:lnTo>
                    <a:pt x="421" y="660"/>
                  </a:lnTo>
                  <a:lnTo>
                    <a:pt x="426" y="667"/>
                  </a:lnTo>
                  <a:lnTo>
                    <a:pt x="431" y="675"/>
                  </a:lnTo>
                  <a:lnTo>
                    <a:pt x="436" y="677"/>
                  </a:lnTo>
                  <a:lnTo>
                    <a:pt x="438" y="679"/>
                  </a:lnTo>
                  <a:lnTo>
                    <a:pt x="438" y="682"/>
                  </a:lnTo>
                  <a:lnTo>
                    <a:pt x="443" y="691"/>
                  </a:lnTo>
                  <a:lnTo>
                    <a:pt x="447" y="694"/>
                  </a:lnTo>
                  <a:lnTo>
                    <a:pt x="452" y="696"/>
                  </a:lnTo>
                  <a:lnTo>
                    <a:pt x="453" y="699"/>
                  </a:lnTo>
                  <a:lnTo>
                    <a:pt x="455" y="703"/>
                  </a:lnTo>
                  <a:lnTo>
                    <a:pt x="457" y="706"/>
                  </a:lnTo>
                  <a:lnTo>
                    <a:pt x="459" y="709"/>
                  </a:lnTo>
                  <a:lnTo>
                    <a:pt x="459" y="715"/>
                  </a:lnTo>
                  <a:lnTo>
                    <a:pt x="457" y="718"/>
                  </a:lnTo>
                  <a:lnTo>
                    <a:pt x="455" y="721"/>
                  </a:lnTo>
                  <a:lnTo>
                    <a:pt x="452" y="723"/>
                  </a:lnTo>
                  <a:lnTo>
                    <a:pt x="448" y="723"/>
                  </a:lnTo>
                  <a:lnTo>
                    <a:pt x="447" y="725"/>
                  </a:lnTo>
                  <a:lnTo>
                    <a:pt x="445" y="730"/>
                  </a:lnTo>
                  <a:lnTo>
                    <a:pt x="445" y="764"/>
                  </a:lnTo>
                  <a:lnTo>
                    <a:pt x="445" y="768"/>
                  </a:lnTo>
                  <a:lnTo>
                    <a:pt x="433" y="771"/>
                  </a:lnTo>
                  <a:lnTo>
                    <a:pt x="431" y="773"/>
                  </a:lnTo>
                  <a:lnTo>
                    <a:pt x="430" y="774"/>
                  </a:lnTo>
                  <a:lnTo>
                    <a:pt x="431" y="779"/>
                  </a:lnTo>
                  <a:lnTo>
                    <a:pt x="436" y="783"/>
                  </a:lnTo>
                  <a:lnTo>
                    <a:pt x="447" y="790"/>
                  </a:lnTo>
                  <a:lnTo>
                    <a:pt x="448" y="793"/>
                  </a:lnTo>
                  <a:lnTo>
                    <a:pt x="447" y="793"/>
                  </a:lnTo>
                  <a:lnTo>
                    <a:pt x="445" y="795"/>
                  </a:lnTo>
                  <a:lnTo>
                    <a:pt x="447" y="798"/>
                  </a:lnTo>
                  <a:lnTo>
                    <a:pt x="450" y="805"/>
                  </a:lnTo>
                  <a:lnTo>
                    <a:pt x="452" y="812"/>
                  </a:lnTo>
                  <a:lnTo>
                    <a:pt x="452" y="815"/>
                  </a:lnTo>
                  <a:lnTo>
                    <a:pt x="452" y="827"/>
                  </a:lnTo>
                  <a:lnTo>
                    <a:pt x="450" y="834"/>
                  </a:lnTo>
                  <a:lnTo>
                    <a:pt x="452" y="839"/>
                  </a:lnTo>
                  <a:lnTo>
                    <a:pt x="455" y="839"/>
                  </a:lnTo>
                  <a:lnTo>
                    <a:pt x="464" y="849"/>
                  </a:lnTo>
                  <a:lnTo>
                    <a:pt x="476" y="865"/>
                  </a:lnTo>
                  <a:lnTo>
                    <a:pt x="477" y="868"/>
                  </a:lnTo>
                  <a:lnTo>
                    <a:pt x="486" y="880"/>
                  </a:lnTo>
                  <a:lnTo>
                    <a:pt x="489" y="882"/>
                  </a:lnTo>
                  <a:lnTo>
                    <a:pt x="496" y="885"/>
                  </a:lnTo>
                  <a:lnTo>
                    <a:pt x="499" y="887"/>
                  </a:lnTo>
                  <a:lnTo>
                    <a:pt x="498" y="890"/>
                  </a:lnTo>
                  <a:lnTo>
                    <a:pt x="499" y="894"/>
                  </a:lnTo>
                  <a:lnTo>
                    <a:pt x="505" y="901"/>
                  </a:lnTo>
                  <a:lnTo>
                    <a:pt x="511" y="906"/>
                  </a:lnTo>
                  <a:lnTo>
                    <a:pt x="515" y="911"/>
                  </a:lnTo>
                  <a:lnTo>
                    <a:pt x="517" y="916"/>
                  </a:lnTo>
                  <a:lnTo>
                    <a:pt x="520" y="918"/>
                  </a:lnTo>
                  <a:lnTo>
                    <a:pt x="532" y="928"/>
                  </a:lnTo>
                  <a:lnTo>
                    <a:pt x="542" y="940"/>
                  </a:lnTo>
                  <a:lnTo>
                    <a:pt x="544" y="943"/>
                  </a:lnTo>
                  <a:lnTo>
                    <a:pt x="556" y="952"/>
                  </a:lnTo>
                  <a:lnTo>
                    <a:pt x="559" y="953"/>
                  </a:lnTo>
                  <a:lnTo>
                    <a:pt x="566" y="959"/>
                  </a:lnTo>
                  <a:lnTo>
                    <a:pt x="571" y="965"/>
                  </a:lnTo>
                  <a:lnTo>
                    <a:pt x="575" y="974"/>
                  </a:lnTo>
                  <a:lnTo>
                    <a:pt x="578" y="982"/>
                  </a:lnTo>
                  <a:lnTo>
                    <a:pt x="580" y="984"/>
                  </a:lnTo>
                  <a:lnTo>
                    <a:pt x="587" y="987"/>
                  </a:lnTo>
                  <a:lnTo>
                    <a:pt x="590" y="989"/>
                  </a:lnTo>
                  <a:lnTo>
                    <a:pt x="595" y="989"/>
                  </a:lnTo>
                  <a:lnTo>
                    <a:pt x="599" y="996"/>
                  </a:lnTo>
                  <a:lnTo>
                    <a:pt x="604" y="999"/>
                  </a:lnTo>
                  <a:lnTo>
                    <a:pt x="616" y="1006"/>
                  </a:lnTo>
                  <a:lnTo>
                    <a:pt x="621" y="1010"/>
                  </a:lnTo>
                  <a:lnTo>
                    <a:pt x="626" y="1015"/>
                  </a:lnTo>
                  <a:lnTo>
                    <a:pt x="629" y="1022"/>
                  </a:lnTo>
                  <a:lnTo>
                    <a:pt x="629" y="1030"/>
                  </a:lnTo>
                  <a:lnTo>
                    <a:pt x="622" y="1028"/>
                  </a:lnTo>
                  <a:lnTo>
                    <a:pt x="619" y="1023"/>
                  </a:lnTo>
                  <a:lnTo>
                    <a:pt x="614" y="1020"/>
                  </a:lnTo>
                  <a:lnTo>
                    <a:pt x="609" y="1016"/>
                  </a:lnTo>
                  <a:lnTo>
                    <a:pt x="604" y="1011"/>
                  </a:lnTo>
                  <a:lnTo>
                    <a:pt x="599" y="1006"/>
                  </a:lnTo>
                  <a:lnTo>
                    <a:pt x="590" y="1005"/>
                  </a:lnTo>
                  <a:lnTo>
                    <a:pt x="581" y="1003"/>
                  </a:lnTo>
                  <a:lnTo>
                    <a:pt x="581" y="1010"/>
                  </a:lnTo>
                  <a:lnTo>
                    <a:pt x="580" y="1013"/>
                  </a:lnTo>
                  <a:lnTo>
                    <a:pt x="578" y="1015"/>
                  </a:lnTo>
                  <a:lnTo>
                    <a:pt x="576" y="1013"/>
                  </a:lnTo>
                  <a:lnTo>
                    <a:pt x="575" y="1010"/>
                  </a:lnTo>
                  <a:lnTo>
                    <a:pt x="561" y="1010"/>
                  </a:lnTo>
                  <a:lnTo>
                    <a:pt x="561" y="1006"/>
                  </a:lnTo>
                  <a:lnTo>
                    <a:pt x="564" y="1003"/>
                  </a:lnTo>
                  <a:lnTo>
                    <a:pt x="570" y="999"/>
                  </a:lnTo>
                  <a:lnTo>
                    <a:pt x="571" y="996"/>
                  </a:lnTo>
                  <a:lnTo>
                    <a:pt x="573" y="994"/>
                  </a:lnTo>
                  <a:lnTo>
                    <a:pt x="575" y="989"/>
                  </a:lnTo>
                  <a:lnTo>
                    <a:pt x="573" y="984"/>
                  </a:lnTo>
                  <a:lnTo>
                    <a:pt x="566" y="981"/>
                  </a:lnTo>
                  <a:lnTo>
                    <a:pt x="563" y="981"/>
                  </a:lnTo>
                  <a:lnTo>
                    <a:pt x="563" y="976"/>
                  </a:lnTo>
                  <a:lnTo>
                    <a:pt x="561" y="972"/>
                  </a:lnTo>
                  <a:lnTo>
                    <a:pt x="554" y="965"/>
                  </a:lnTo>
                  <a:lnTo>
                    <a:pt x="552" y="962"/>
                  </a:lnTo>
                  <a:lnTo>
                    <a:pt x="551" y="959"/>
                  </a:lnTo>
                  <a:lnTo>
                    <a:pt x="547" y="955"/>
                  </a:lnTo>
                  <a:lnTo>
                    <a:pt x="539" y="952"/>
                  </a:lnTo>
                  <a:lnTo>
                    <a:pt x="530" y="948"/>
                  </a:lnTo>
                  <a:lnTo>
                    <a:pt x="527" y="945"/>
                  </a:lnTo>
                  <a:lnTo>
                    <a:pt x="525" y="941"/>
                  </a:lnTo>
                  <a:lnTo>
                    <a:pt x="522" y="941"/>
                  </a:lnTo>
                  <a:lnTo>
                    <a:pt x="513" y="941"/>
                  </a:lnTo>
                  <a:lnTo>
                    <a:pt x="506" y="941"/>
                  </a:lnTo>
                  <a:lnTo>
                    <a:pt x="503" y="941"/>
                  </a:lnTo>
                  <a:lnTo>
                    <a:pt x="499" y="940"/>
                  </a:lnTo>
                  <a:lnTo>
                    <a:pt x="493" y="935"/>
                  </a:lnTo>
                  <a:lnTo>
                    <a:pt x="493" y="933"/>
                  </a:lnTo>
                  <a:lnTo>
                    <a:pt x="498" y="930"/>
                  </a:lnTo>
                  <a:lnTo>
                    <a:pt x="499" y="931"/>
                  </a:lnTo>
                  <a:lnTo>
                    <a:pt x="506" y="935"/>
                  </a:lnTo>
                  <a:lnTo>
                    <a:pt x="513" y="935"/>
                  </a:lnTo>
                  <a:lnTo>
                    <a:pt x="513" y="914"/>
                  </a:lnTo>
                  <a:lnTo>
                    <a:pt x="510" y="914"/>
                  </a:lnTo>
                  <a:lnTo>
                    <a:pt x="506" y="914"/>
                  </a:lnTo>
                  <a:lnTo>
                    <a:pt x="499" y="909"/>
                  </a:lnTo>
                  <a:lnTo>
                    <a:pt x="494" y="902"/>
                  </a:lnTo>
                  <a:lnTo>
                    <a:pt x="491" y="901"/>
                  </a:lnTo>
                  <a:lnTo>
                    <a:pt x="488" y="894"/>
                  </a:lnTo>
                  <a:lnTo>
                    <a:pt x="481" y="887"/>
                  </a:lnTo>
                  <a:lnTo>
                    <a:pt x="477" y="883"/>
                  </a:lnTo>
                  <a:lnTo>
                    <a:pt x="472" y="878"/>
                  </a:lnTo>
                  <a:lnTo>
                    <a:pt x="470" y="877"/>
                  </a:lnTo>
                  <a:lnTo>
                    <a:pt x="467" y="877"/>
                  </a:lnTo>
                  <a:lnTo>
                    <a:pt x="465" y="875"/>
                  </a:lnTo>
                  <a:lnTo>
                    <a:pt x="464" y="872"/>
                  </a:lnTo>
                  <a:lnTo>
                    <a:pt x="460" y="866"/>
                  </a:lnTo>
                  <a:lnTo>
                    <a:pt x="457" y="865"/>
                  </a:lnTo>
                  <a:lnTo>
                    <a:pt x="453" y="863"/>
                  </a:lnTo>
                  <a:lnTo>
                    <a:pt x="450" y="861"/>
                  </a:lnTo>
                  <a:lnTo>
                    <a:pt x="441" y="858"/>
                  </a:lnTo>
                  <a:lnTo>
                    <a:pt x="438" y="855"/>
                  </a:lnTo>
                  <a:lnTo>
                    <a:pt x="436" y="849"/>
                  </a:lnTo>
                  <a:lnTo>
                    <a:pt x="435" y="848"/>
                  </a:lnTo>
                  <a:lnTo>
                    <a:pt x="431" y="846"/>
                  </a:lnTo>
                  <a:lnTo>
                    <a:pt x="411" y="846"/>
                  </a:lnTo>
                  <a:lnTo>
                    <a:pt x="411" y="848"/>
                  </a:lnTo>
                  <a:lnTo>
                    <a:pt x="411" y="851"/>
                  </a:lnTo>
                  <a:lnTo>
                    <a:pt x="412" y="861"/>
                  </a:lnTo>
                  <a:lnTo>
                    <a:pt x="414" y="866"/>
                  </a:lnTo>
                  <a:lnTo>
                    <a:pt x="416" y="870"/>
                  </a:lnTo>
                  <a:lnTo>
                    <a:pt x="418" y="873"/>
                  </a:lnTo>
                  <a:lnTo>
                    <a:pt x="423" y="875"/>
                  </a:lnTo>
                  <a:lnTo>
                    <a:pt x="426" y="878"/>
                  </a:lnTo>
                  <a:lnTo>
                    <a:pt x="430" y="887"/>
                  </a:lnTo>
                  <a:lnTo>
                    <a:pt x="433" y="895"/>
                  </a:lnTo>
                  <a:lnTo>
                    <a:pt x="436" y="899"/>
                  </a:lnTo>
                  <a:lnTo>
                    <a:pt x="441" y="902"/>
                  </a:lnTo>
                  <a:lnTo>
                    <a:pt x="443" y="904"/>
                  </a:lnTo>
                  <a:lnTo>
                    <a:pt x="452" y="911"/>
                  </a:lnTo>
                  <a:lnTo>
                    <a:pt x="457" y="914"/>
                  </a:lnTo>
                  <a:lnTo>
                    <a:pt x="460" y="918"/>
                  </a:lnTo>
                  <a:lnTo>
                    <a:pt x="462" y="921"/>
                  </a:lnTo>
                  <a:lnTo>
                    <a:pt x="467" y="926"/>
                  </a:lnTo>
                  <a:lnTo>
                    <a:pt x="469" y="930"/>
                  </a:lnTo>
                  <a:lnTo>
                    <a:pt x="469" y="933"/>
                  </a:lnTo>
                  <a:lnTo>
                    <a:pt x="470" y="936"/>
                  </a:lnTo>
                  <a:lnTo>
                    <a:pt x="477" y="941"/>
                  </a:lnTo>
                  <a:lnTo>
                    <a:pt x="484" y="947"/>
                  </a:lnTo>
                  <a:lnTo>
                    <a:pt x="486" y="950"/>
                  </a:lnTo>
                  <a:lnTo>
                    <a:pt x="488" y="955"/>
                  </a:lnTo>
                  <a:lnTo>
                    <a:pt x="489" y="957"/>
                  </a:lnTo>
                  <a:lnTo>
                    <a:pt x="493" y="960"/>
                  </a:lnTo>
                  <a:lnTo>
                    <a:pt x="499" y="962"/>
                  </a:lnTo>
                  <a:lnTo>
                    <a:pt x="505" y="962"/>
                  </a:lnTo>
                  <a:lnTo>
                    <a:pt x="513" y="962"/>
                  </a:lnTo>
                  <a:lnTo>
                    <a:pt x="517" y="967"/>
                  </a:lnTo>
                  <a:lnTo>
                    <a:pt x="520" y="972"/>
                  </a:lnTo>
                  <a:lnTo>
                    <a:pt x="522" y="974"/>
                  </a:lnTo>
                  <a:lnTo>
                    <a:pt x="527" y="977"/>
                  </a:lnTo>
                  <a:lnTo>
                    <a:pt x="529" y="982"/>
                  </a:lnTo>
                  <a:lnTo>
                    <a:pt x="529" y="991"/>
                  </a:lnTo>
                  <a:lnTo>
                    <a:pt x="530" y="996"/>
                  </a:lnTo>
                  <a:lnTo>
                    <a:pt x="530" y="999"/>
                  </a:lnTo>
                  <a:lnTo>
                    <a:pt x="534" y="1003"/>
                  </a:lnTo>
                  <a:lnTo>
                    <a:pt x="539" y="1005"/>
                  </a:lnTo>
                  <a:lnTo>
                    <a:pt x="540" y="1006"/>
                  </a:lnTo>
                  <a:lnTo>
                    <a:pt x="540" y="1010"/>
                  </a:lnTo>
                  <a:lnTo>
                    <a:pt x="554" y="1010"/>
                  </a:lnTo>
                  <a:lnTo>
                    <a:pt x="554" y="1016"/>
                  </a:lnTo>
                  <a:lnTo>
                    <a:pt x="552" y="1020"/>
                  </a:lnTo>
                  <a:lnTo>
                    <a:pt x="551" y="1022"/>
                  </a:lnTo>
                  <a:lnTo>
                    <a:pt x="549" y="1020"/>
                  </a:lnTo>
                  <a:lnTo>
                    <a:pt x="547" y="1016"/>
                  </a:lnTo>
                  <a:lnTo>
                    <a:pt x="539" y="1015"/>
                  </a:lnTo>
                  <a:lnTo>
                    <a:pt x="535" y="1013"/>
                  </a:lnTo>
                  <a:lnTo>
                    <a:pt x="534" y="1010"/>
                  </a:lnTo>
                  <a:lnTo>
                    <a:pt x="525" y="1006"/>
                  </a:lnTo>
                  <a:lnTo>
                    <a:pt x="518" y="1001"/>
                  </a:lnTo>
                  <a:lnTo>
                    <a:pt x="510" y="998"/>
                  </a:lnTo>
                  <a:lnTo>
                    <a:pt x="505" y="996"/>
                  </a:lnTo>
                  <a:lnTo>
                    <a:pt x="499" y="996"/>
                  </a:lnTo>
                  <a:lnTo>
                    <a:pt x="501" y="1006"/>
                  </a:lnTo>
                  <a:lnTo>
                    <a:pt x="506" y="1013"/>
                  </a:lnTo>
                  <a:lnTo>
                    <a:pt x="511" y="1020"/>
                  </a:lnTo>
                  <a:lnTo>
                    <a:pt x="518" y="1025"/>
                  </a:lnTo>
                  <a:lnTo>
                    <a:pt x="530" y="1037"/>
                  </a:lnTo>
                  <a:lnTo>
                    <a:pt x="537" y="1042"/>
                  </a:lnTo>
                  <a:lnTo>
                    <a:pt x="540" y="1051"/>
                  </a:lnTo>
                  <a:lnTo>
                    <a:pt x="540" y="1056"/>
                  </a:lnTo>
                  <a:lnTo>
                    <a:pt x="540" y="1061"/>
                  </a:lnTo>
                  <a:lnTo>
                    <a:pt x="546" y="1066"/>
                  </a:lnTo>
                  <a:lnTo>
                    <a:pt x="547" y="1073"/>
                  </a:lnTo>
                  <a:lnTo>
                    <a:pt x="549" y="1078"/>
                  </a:lnTo>
                  <a:lnTo>
                    <a:pt x="547" y="1085"/>
                  </a:lnTo>
                  <a:lnTo>
                    <a:pt x="534" y="1078"/>
                  </a:lnTo>
                  <a:lnTo>
                    <a:pt x="520" y="1071"/>
                  </a:lnTo>
                  <a:lnTo>
                    <a:pt x="518" y="1080"/>
                  </a:lnTo>
                  <a:lnTo>
                    <a:pt x="520" y="1086"/>
                  </a:lnTo>
                  <a:lnTo>
                    <a:pt x="523" y="1092"/>
                  </a:lnTo>
                  <a:lnTo>
                    <a:pt x="527" y="1095"/>
                  </a:lnTo>
                  <a:lnTo>
                    <a:pt x="537" y="1100"/>
                  </a:lnTo>
                  <a:lnTo>
                    <a:pt x="547" y="1105"/>
                  </a:lnTo>
                  <a:lnTo>
                    <a:pt x="547" y="1112"/>
                  </a:lnTo>
                  <a:lnTo>
                    <a:pt x="549" y="1117"/>
                  </a:lnTo>
                  <a:lnTo>
                    <a:pt x="552" y="1120"/>
                  </a:lnTo>
                  <a:lnTo>
                    <a:pt x="556" y="1124"/>
                  </a:lnTo>
                  <a:lnTo>
                    <a:pt x="563" y="1131"/>
                  </a:lnTo>
                  <a:lnTo>
                    <a:pt x="566" y="1134"/>
                  </a:lnTo>
                  <a:lnTo>
                    <a:pt x="568" y="1139"/>
                  </a:lnTo>
                  <a:lnTo>
                    <a:pt x="575" y="1139"/>
                  </a:lnTo>
                  <a:lnTo>
                    <a:pt x="580" y="1141"/>
                  </a:lnTo>
                  <a:lnTo>
                    <a:pt x="583" y="1144"/>
                  </a:lnTo>
                  <a:lnTo>
                    <a:pt x="587" y="1148"/>
                  </a:lnTo>
                  <a:lnTo>
                    <a:pt x="593" y="1155"/>
                  </a:lnTo>
                  <a:lnTo>
                    <a:pt x="597" y="1158"/>
                  </a:lnTo>
                  <a:lnTo>
                    <a:pt x="602" y="1160"/>
                  </a:lnTo>
                  <a:lnTo>
                    <a:pt x="602" y="1167"/>
                  </a:lnTo>
                  <a:lnTo>
                    <a:pt x="605" y="1170"/>
                  </a:lnTo>
                  <a:lnTo>
                    <a:pt x="609" y="1173"/>
                  </a:lnTo>
                  <a:lnTo>
                    <a:pt x="616" y="1173"/>
                  </a:lnTo>
                  <a:lnTo>
                    <a:pt x="621" y="1182"/>
                  </a:lnTo>
                  <a:lnTo>
                    <a:pt x="624" y="1185"/>
                  </a:lnTo>
                  <a:lnTo>
                    <a:pt x="629" y="1187"/>
                  </a:lnTo>
                  <a:lnTo>
                    <a:pt x="629" y="1184"/>
                  </a:lnTo>
                  <a:lnTo>
                    <a:pt x="631" y="1180"/>
                  </a:lnTo>
                  <a:lnTo>
                    <a:pt x="633" y="1173"/>
                  </a:lnTo>
                  <a:lnTo>
                    <a:pt x="634" y="1170"/>
                  </a:lnTo>
                  <a:lnTo>
                    <a:pt x="633" y="1168"/>
                  </a:lnTo>
                  <a:lnTo>
                    <a:pt x="629" y="1167"/>
                  </a:lnTo>
                  <a:lnTo>
                    <a:pt x="626" y="1161"/>
                  </a:lnTo>
                  <a:lnTo>
                    <a:pt x="622" y="1156"/>
                  </a:lnTo>
                  <a:lnTo>
                    <a:pt x="617" y="1153"/>
                  </a:lnTo>
                  <a:lnTo>
                    <a:pt x="616" y="1146"/>
                  </a:lnTo>
                  <a:lnTo>
                    <a:pt x="611" y="1143"/>
                  </a:lnTo>
                  <a:lnTo>
                    <a:pt x="605" y="1139"/>
                  </a:lnTo>
                  <a:lnTo>
                    <a:pt x="600" y="1134"/>
                  </a:lnTo>
                  <a:lnTo>
                    <a:pt x="595" y="1132"/>
                  </a:lnTo>
                  <a:lnTo>
                    <a:pt x="595" y="1131"/>
                  </a:lnTo>
                  <a:lnTo>
                    <a:pt x="593" y="1129"/>
                  </a:lnTo>
                  <a:lnTo>
                    <a:pt x="590" y="1127"/>
                  </a:lnTo>
                  <a:lnTo>
                    <a:pt x="585" y="1127"/>
                  </a:lnTo>
                  <a:lnTo>
                    <a:pt x="581" y="1126"/>
                  </a:lnTo>
                  <a:lnTo>
                    <a:pt x="581" y="1122"/>
                  </a:lnTo>
                  <a:lnTo>
                    <a:pt x="581" y="1119"/>
                  </a:lnTo>
                  <a:lnTo>
                    <a:pt x="581" y="1115"/>
                  </a:lnTo>
                  <a:lnTo>
                    <a:pt x="581" y="1112"/>
                  </a:lnTo>
                  <a:lnTo>
                    <a:pt x="595" y="1115"/>
                  </a:lnTo>
                  <a:lnTo>
                    <a:pt x="607" y="1120"/>
                  </a:lnTo>
                  <a:lnTo>
                    <a:pt x="616" y="1129"/>
                  </a:lnTo>
                  <a:lnTo>
                    <a:pt x="622" y="1139"/>
                  </a:lnTo>
                  <a:lnTo>
                    <a:pt x="631" y="1146"/>
                  </a:lnTo>
                  <a:lnTo>
                    <a:pt x="639" y="1153"/>
                  </a:lnTo>
                  <a:lnTo>
                    <a:pt x="645" y="1156"/>
                  </a:lnTo>
                  <a:lnTo>
                    <a:pt x="646" y="1161"/>
                  </a:lnTo>
                  <a:lnTo>
                    <a:pt x="648" y="1167"/>
                  </a:lnTo>
                  <a:lnTo>
                    <a:pt x="650" y="1173"/>
                  </a:lnTo>
                  <a:lnTo>
                    <a:pt x="655" y="1172"/>
                  </a:lnTo>
                  <a:lnTo>
                    <a:pt x="660" y="1173"/>
                  </a:lnTo>
                  <a:lnTo>
                    <a:pt x="662" y="1175"/>
                  </a:lnTo>
                  <a:lnTo>
                    <a:pt x="665" y="1178"/>
                  </a:lnTo>
                  <a:lnTo>
                    <a:pt x="668" y="1184"/>
                  </a:lnTo>
                  <a:lnTo>
                    <a:pt x="672" y="1185"/>
                  </a:lnTo>
                  <a:lnTo>
                    <a:pt x="677" y="1187"/>
                  </a:lnTo>
                  <a:lnTo>
                    <a:pt x="682" y="1189"/>
                  </a:lnTo>
                  <a:lnTo>
                    <a:pt x="686" y="1192"/>
                  </a:lnTo>
                  <a:lnTo>
                    <a:pt x="689" y="1196"/>
                  </a:lnTo>
                  <a:lnTo>
                    <a:pt x="691" y="1201"/>
                  </a:lnTo>
                  <a:lnTo>
                    <a:pt x="692" y="1206"/>
                  </a:lnTo>
                  <a:lnTo>
                    <a:pt x="696" y="1211"/>
                  </a:lnTo>
                  <a:lnTo>
                    <a:pt x="704" y="1218"/>
                  </a:lnTo>
                  <a:lnTo>
                    <a:pt x="713" y="1225"/>
                  </a:lnTo>
                  <a:lnTo>
                    <a:pt x="716" y="1230"/>
                  </a:lnTo>
                  <a:lnTo>
                    <a:pt x="718" y="1235"/>
                  </a:lnTo>
                  <a:lnTo>
                    <a:pt x="732" y="1238"/>
                  </a:lnTo>
                  <a:lnTo>
                    <a:pt x="747" y="1242"/>
                  </a:lnTo>
                  <a:lnTo>
                    <a:pt x="754" y="1243"/>
                  </a:lnTo>
                  <a:lnTo>
                    <a:pt x="761" y="1247"/>
                  </a:lnTo>
                  <a:lnTo>
                    <a:pt x="766" y="1250"/>
                  </a:lnTo>
                  <a:lnTo>
                    <a:pt x="769" y="1255"/>
                  </a:lnTo>
                  <a:lnTo>
                    <a:pt x="771" y="1259"/>
                  </a:lnTo>
                  <a:lnTo>
                    <a:pt x="786" y="1271"/>
                  </a:lnTo>
                  <a:lnTo>
                    <a:pt x="795" y="1278"/>
                  </a:lnTo>
                  <a:lnTo>
                    <a:pt x="798" y="1284"/>
                  </a:lnTo>
                  <a:lnTo>
                    <a:pt x="800" y="1286"/>
                  </a:lnTo>
                  <a:lnTo>
                    <a:pt x="800" y="1290"/>
                  </a:lnTo>
                  <a:lnTo>
                    <a:pt x="798" y="1295"/>
                  </a:lnTo>
                  <a:lnTo>
                    <a:pt x="796" y="1296"/>
                  </a:lnTo>
                  <a:lnTo>
                    <a:pt x="793" y="1296"/>
                  </a:lnTo>
                  <a:lnTo>
                    <a:pt x="793" y="1300"/>
                  </a:lnTo>
                  <a:lnTo>
                    <a:pt x="793" y="1303"/>
                  </a:lnTo>
                  <a:lnTo>
                    <a:pt x="791" y="1308"/>
                  </a:lnTo>
                  <a:lnTo>
                    <a:pt x="791" y="1312"/>
                  </a:lnTo>
                  <a:lnTo>
                    <a:pt x="795" y="1320"/>
                  </a:lnTo>
                  <a:lnTo>
                    <a:pt x="800" y="1327"/>
                  </a:lnTo>
                  <a:lnTo>
                    <a:pt x="803" y="1337"/>
                  </a:lnTo>
                  <a:lnTo>
                    <a:pt x="805" y="1339"/>
                  </a:lnTo>
                  <a:lnTo>
                    <a:pt x="807" y="1341"/>
                  </a:lnTo>
                  <a:lnTo>
                    <a:pt x="807" y="1344"/>
                  </a:lnTo>
                  <a:lnTo>
                    <a:pt x="810" y="1348"/>
                  </a:lnTo>
                  <a:lnTo>
                    <a:pt x="813" y="1349"/>
                  </a:lnTo>
                  <a:lnTo>
                    <a:pt x="822" y="1351"/>
                  </a:lnTo>
                  <a:lnTo>
                    <a:pt x="830" y="1351"/>
                  </a:lnTo>
                  <a:lnTo>
                    <a:pt x="834" y="1354"/>
                  </a:lnTo>
                  <a:lnTo>
                    <a:pt x="839" y="1358"/>
                  </a:lnTo>
                  <a:lnTo>
                    <a:pt x="841" y="1358"/>
                  </a:lnTo>
                  <a:lnTo>
                    <a:pt x="848" y="1358"/>
                  </a:lnTo>
                  <a:lnTo>
                    <a:pt x="854" y="1358"/>
                  </a:lnTo>
                  <a:lnTo>
                    <a:pt x="858" y="1358"/>
                  </a:lnTo>
                  <a:lnTo>
                    <a:pt x="861" y="1358"/>
                  </a:lnTo>
                  <a:lnTo>
                    <a:pt x="865" y="1358"/>
                  </a:lnTo>
                  <a:lnTo>
                    <a:pt x="868" y="1358"/>
                  </a:lnTo>
                  <a:lnTo>
                    <a:pt x="868" y="1354"/>
                  </a:lnTo>
                  <a:lnTo>
                    <a:pt x="868" y="1351"/>
                  </a:lnTo>
                  <a:lnTo>
                    <a:pt x="875" y="1351"/>
                  </a:lnTo>
                  <a:lnTo>
                    <a:pt x="878" y="1351"/>
                  </a:lnTo>
                  <a:lnTo>
                    <a:pt x="882" y="1351"/>
                  </a:lnTo>
                  <a:lnTo>
                    <a:pt x="882" y="1348"/>
                  </a:lnTo>
                  <a:lnTo>
                    <a:pt x="882" y="1344"/>
                  </a:lnTo>
                  <a:lnTo>
                    <a:pt x="894" y="1339"/>
                  </a:lnTo>
                  <a:lnTo>
                    <a:pt x="899" y="1336"/>
                  </a:lnTo>
                  <a:lnTo>
                    <a:pt x="902" y="1330"/>
                  </a:lnTo>
                  <a:lnTo>
                    <a:pt x="916" y="1332"/>
                  </a:lnTo>
                  <a:lnTo>
                    <a:pt x="928" y="1329"/>
                  </a:lnTo>
                  <a:lnTo>
                    <a:pt x="938" y="1327"/>
                  </a:lnTo>
                  <a:lnTo>
                    <a:pt x="950" y="1324"/>
                  </a:lnTo>
                  <a:lnTo>
                    <a:pt x="950" y="1344"/>
                  </a:lnTo>
                  <a:lnTo>
                    <a:pt x="960" y="1344"/>
                  </a:lnTo>
                  <a:lnTo>
                    <a:pt x="970" y="1344"/>
                  </a:lnTo>
                  <a:lnTo>
                    <a:pt x="977" y="1348"/>
                  </a:lnTo>
                  <a:lnTo>
                    <a:pt x="984" y="1351"/>
                  </a:lnTo>
                  <a:lnTo>
                    <a:pt x="992" y="1353"/>
                  </a:lnTo>
                  <a:lnTo>
                    <a:pt x="1001" y="1354"/>
                  </a:lnTo>
                  <a:lnTo>
                    <a:pt x="1006" y="1359"/>
                  </a:lnTo>
                  <a:lnTo>
                    <a:pt x="1011" y="1365"/>
                  </a:lnTo>
                  <a:lnTo>
                    <a:pt x="1020" y="1368"/>
                  </a:lnTo>
                  <a:lnTo>
                    <a:pt x="1028" y="1368"/>
                  </a:lnTo>
                  <a:lnTo>
                    <a:pt x="1039" y="1370"/>
                  </a:lnTo>
                  <a:lnTo>
                    <a:pt x="1045" y="1371"/>
                  </a:lnTo>
                  <a:lnTo>
                    <a:pt x="1051" y="1375"/>
                  </a:lnTo>
                  <a:lnTo>
                    <a:pt x="1056" y="1378"/>
                  </a:lnTo>
                  <a:lnTo>
                    <a:pt x="1059" y="1382"/>
                  </a:lnTo>
                  <a:lnTo>
                    <a:pt x="1066" y="1385"/>
                  </a:lnTo>
                  <a:lnTo>
                    <a:pt x="1083" y="1385"/>
                  </a:lnTo>
                  <a:lnTo>
                    <a:pt x="1086" y="1385"/>
                  </a:lnTo>
                  <a:lnTo>
                    <a:pt x="1097" y="1383"/>
                  </a:lnTo>
                  <a:lnTo>
                    <a:pt x="1107" y="1383"/>
                  </a:lnTo>
                  <a:lnTo>
                    <a:pt x="1110" y="1385"/>
                  </a:lnTo>
                  <a:lnTo>
                    <a:pt x="1114" y="1387"/>
                  </a:lnTo>
                  <a:lnTo>
                    <a:pt x="1117" y="1392"/>
                  </a:lnTo>
                  <a:lnTo>
                    <a:pt x="1119" y="1397"/>
                  </a:lnTo>
                  <a:lnTo>
                    <a:pt x="1121" y="1400"/>
                  </a:lnTo>
                  <a:lnTo>
                    <a:pt x="1133" y="1411"/>
                  </a:lnTo>
                  <a:lnTo>
                    <a:pt x="1144" y="1419"/>
                  </a:lnTo>
                  <a:lnTo>
                    <a:pt x="1148" y="1421"/>
                  </a:lnTo>
                  <a:lnTo>
                    <a:pt x="1150" y="1424"/>
                  </a:lnTo>
                  <a:lnTo>
                    <a:pt x="1151" y="1426"/>
                  </a:lnTo>
                  <a:lnTo>
                    <a:pt x="1156" y="1429"/>
                  </a:lnTo>
                  <a:lnTo>
                    <a:pt x="1163" y="1433"/>
                  </a:lnTo>
                  <a:lnTo>
                    <a:pt x="1168" y="1440"/>
                  </a:lnTo>
                  <a:lnTo>
                    <a:pt x="1170" y="1443"/>
                  </a:lnTo>
                  <a:lnTo>
                    <a:pt x="1172" y="1448"/>
                  </a:lnTo>
                  <a:lnTo>
                    <a:pt x="1173" y="1452"/>
                  </a:lnTo>
                  <a:lnTo>
                    <a:pt x="1177" y="1453"/>
                  </a:lnTo>
                  <a:lnTo>
                    <a:pt x="1182" y="1453"/>
                  </a:lnTo>
                  <a:lnTo>
                    <a:pt x="1184" y="1458"/>
                  </a:lnTo>
                  <a:lnTo>
                    <a:pt x="1185" y="1462"/>
                  </a:lnTo>
                  <a:lnTo>
                    <a:pt x="1192" y="1467"/>
                  </a:lnTo>
                  <a:lnTo>
                    <a:pt x="1199" y="1472"/>
                  </a:lnTo>
                  <a:lnTo>
                    <a:pt x="1201" y="1475"/>
                  </a:lnTo>
                  <a:lnTo>
                    <a:pt x="1202" y="1481"/>
                  </a:lnTo>
                  <a:lnTo>
                    <a:pt x="1208" y="1481"/>
                  </a:lnTo>
                  <a:lnTo>
                    <a:pt x="1213" y="1482"/>
                  </a:lnTo>
                  <a:lnTo>
                    <a:pt x="1221" y="1486"/>
                  </a:lnTo>
                  <a:lnTo>
                    <a:pt x="1228" y="1491"/>
                  </a:lnTo>
                  <a:lnTo>
                    <a:pt x="1237" y="1494"/>
                  </a:lnTo>
                  <a:lnTo>
                    <a:pt x="1240" y="1496"/>
                  </a:lnTo>
                  <a:lnTo>
                    <a:pt x="1243" y="1498"/>
                  </a:lnTo>
                  <a:lnTo>
                    <a:pt x="1248" y="1503"/>
                  </a:lnTo>
                  <a:lnTo>
                    <a:pt x="1250" y="1506"/>
                  </a:lnTo>
                  <a:lnTo>
                    <a:pt x="1254" y="1508"/>
                  </a:lnTo>
                  <a:lnTo>
                    <a:pt x="1257" y="1509"/>
                  </a:lnTo>
                  <a:lnTo>
                    <a:pt x="1264" y="1508"/>
                  </a:lnTo>
                  <a:lnTo>
                    <a:pt x="1267" y="1516"/>
                  </a:lnTo>
                  <a:lnTo>
                    <a:pt x="1271" y="1525"/>
                  </a:lnTo>
                  <a:lnTo>
                    <a:pt x="1276" y="1532"/>
                  </a:lnTo>
                  <a:lnTo>
                    <a:pt x="1279" y="1533"/>
                  </a:lnTo>
                  <a:lnTo>
                    <a:pt x="1284" y="1535"/>
                  </a:lnTo>
                  <a:lnTo>
                    <a:pt x="1284" y="1532"/>
                  </a:lnTo>
                  <a:lnTo>
                    <a:pt x="1288" y="1530"/>
                  </a:lnTo>
                  <a:lnTo>
                    <a:pt x="1289" y="1532"/>
                  </a:lnTo>
                  <a:lnTo>
                    <a:pt x="1291" y="1535"/>
                  </a:lnTo>
                  <a:lnTo>
                    <a:pt x="1294" y="1540"/>
                  </a:lnTo>
                  <a:lnTo>
                    <a:pt x="1300" y="1545"/>
                  </a:lnTo>
                  <a:lnTo>
                    <a:pt x="1310" y="1552"/>
                  </a:lnTo>
                  <a:lnTo>
                    <a:pt x="1335" y="1564"/>
                  </a:lnTo>
                  <a:lnTo>
                    <a:pt x="1337" y="1566"/>
                  </a:lnTo>
                  <a:lnTo>
                    <a:pt x="1342" y="1571"/>
                  </a:lnTo>
                  <a:lnTo>
                    <a:pt x="1347" y="1574"/>
                  </a:lnTo>
                  <a:lnTo>
                    <a:pt x="1351" y="1576"/>
                  </a:lnTo>
                  <a:lnTo>
                    <a:pt x="1358" y="1578"/>
                  </a:lnTo>
                  <a:lnTo>
                    <a:pt x="1361" y="1585"/>
                  </a:lnTo>
                  <a:lnTo>
                    <a:pt x="1363" y="1588"/>
                  </a:lnTo>
                  <a:lnTo>
                    <a:pt x="1366" y="1591"/>
                  </a:lnTo>
                  <a:lnTo>
                    <a:pt x="1378" y="1603"/>
                  </a:lnTo>
                  <a:lnTo>
                    <a:pt x="1364" y="1600"/>
                  </a:lnTo>
                  <a:lnTo>
                    <a:pt x="1354" y="1596"/>
                  </a:lnTo>
                  <a:lnTo>
                    <a:pt x="1349" y="1595"/>
                  </a:lnTo>
                  <a:lnTo>
                    <a:pt x="1342" y="1586"/>
                  </a:lnTo>
                  <a:lnTo>
                    <a:pt x="1334" y="1583"/>
                  </a:lnTo>
                  <a:lnTo>
                    <a:pt x="1327" y="1579"/>
                  </a:lnTo>
                  <a:lnTo>
                    <a:pt x="1322" y="1576"/>
                  </a:lnTo>
                  <a:lnTo>
                    <a:pt x="1318" y="1573"/>
                  </a:lnTo>
                  <a:lnTo>
                    <a:pt x="1305" y="1566"/>
                  </a:lnTo>
                  <a:lnTo>
                    <a:pt x="1301" y="1564"/>
                  </a:lnTo>
                  <a:lnTo>
                    <a:pt x="1298" y="1561"/>
                  </a:lnTo>
                  <a:lnTo>
                    <a:pt x="1293" y="1559"/>
                  </a:lnTo>
                  <a:lnTo>
                    <a:pt x="1289" y="1559"/>
                  </a:lnTo>
                  <a:lnTo>
                    <a:pt x="1288" y="1559"/>
                  </a:lnTo>
                  <a:lnTo>
                    <a:pt x="1286" y="1557"/>
                  </a:lnTo>
                  <a:lnTo>
                    <a:pt x="1283" y="1554"/>
                  </a:lnTo>
                  <a:lnTo>
                    <a:pt x="1277" y="1549"/>
                  </a:lnTo>
                  <a:lnTo>
                    <a:pt x="1274" y="1547"/>
                  </a:lnTo>
                  <a:lnTo>
                    <a:pt x="1271" y="1547"/>
                  </a:lnTo>
                  <a:lnTo>
                    <a:pt x="1271" y="1544"/>
                  </a:lnTo>
                  <a:lnTo>
                    <a:pt x="1269" y="1542"/>
                  </a:lnTo>
                  <a:lnTo>
                    <a:pt x="1264" y="1542"/>
                  </a:lnTo>
                  <a:lnTo>
                    <a:pt x="1259" y="1544"/>
                  </a:lnTo>
                  <a:lnTo>
                    <a:pt x="1255" y="1544"/>
                  </a:lnTo>
                  <a:lnTo>
                    <a:pt x="1254" y="1542"/>
                  </a:lnTo>
                  <a:lnTo>
                    <a:pt x="1248" y="1542"/>
                  </a:lnTo>
                  <a:lnTo>
                    <a:pt x="1237" y="1542"/>
                  </a:lnTo>
                  <a:lnTo>
                    <a:pt x="1231" y="1542"/>
                  </a:lnTo>
                  <a:lnTo>
                    <a:pt x="1223" y="1540"/>
                  </a:lnTo>
                  <a:lnTo>
                    <a:pt x="1214" y="1538"/>
                  </a:lnTo>
                  <a:lnTo>
                    <a:pt x="1208" y="1538"/>
                  </a:lnTo>
                  <a:lnTo>
                    <a:pt x="1199" y="1540"/>
                  </a:lnTo>
                  <a:lnTo>
                    <a:pt x="1196" y="1540"/>
                  </a:lnTo>
                  <a:lnTo>
                    <a:pt x="1161" y="1535"/>
                  </a:lnTo>
                  <a:lnTo>
                    <a:pt x="1161" y="1542"/>
                  </a:lnTo>
                  <a:lnTo>
                    <a:pt x="1161" y="1549"/>
                  </a:lnTo>
                  <a:lnTo>
                    <a:pt x="1163" y="1554"/>
                  </a:lnTo>
                  <a:lnTo>
                    <a:pt x="1167" y="1557"/>
                  </a:lnTo>
                  <a:lnTo>
                    <a:pt x="1170" y="1561"/>
                  </a:lnTo>
                  <a:lnTo>
                    <a:pt x="1175" y="1562"/>
                  </a:lnTo>
                  <a:lnTo>
                    <a:pt x="1182" y="1562"/>
                  </a:lnTo>
                  <a:lnTo>
                    <a:pt x="1189" y="1562"/>
                  </a:lnTo>
                  <a:lnTo>
                    <a:pt x="1189" y="1569"/>
                  </a:lnTo>
                  <a:lnTo>
                    <a:pt x="1216" y="1569"/>
                  </a:lnTo>
                  <a:lnTo>
                    <a:pt x="1223" y="1569"/>
                  </a:lnTo>
                  <a:lnTo>
                    <a:pt x="1228" y="1571"/>
                  </a:lnTo>
                  <a:lnTo>
                    <a:pt x="1237" y="1576"/>
                  </a:lnTo>
                  <a:lnTo>
                    <a:pt x="1245" y="1581"/>
                  </a:lnTo>
                  <a:lnTo>
                    <a:pt x="1250" y="1583"/>
                  </a:lnTo>
                  <a:lnTo>
                    <a:pt x="1257" y="1583"/>
                  </a:lnTo>
                  <a:lnTo>
                    <a:pt x="1259" y="1588"/>
                  </a:lnTo>
                  <a:lnTo>
                    <a:pt x="1262" y="1590"/>
                  </a:lnTo>
                  <a:lnTo>
                    <a:pt x="1271" y="1593"/>
                  </a:lnTo>
                  <a:lnTo>
                    <a:pt x="1279" y="1596"/>
                  </a:lnTo>
                  <a:lnTo>
                    <a:pt x="1283" y="1598"/>
                  </a:lnTo>
                  <a:lnTo>
                    <a:pt x="1284" y="1603"/>
                  </a:lnTo>
                  <a:lnTo>
                    <a:pt x="1294" y="1605"/>
                  </a:lnTo>
                  <a:lnTo>
                    <a:pt x="1303" y="1608"/>
                  </a:lnTo>
                  <a:lnTo>
                    <a:pt x="1306" y="1608"/>
                  </a:lnTo>
                  <a:lnTo>
                    <a:pt x="1313" y="1614"/>
                  </a:lnTo>
                  <a:lnTo>
                    <a:pt x="1320" y="1615"/>
                  </a:lnTo>
                  <a:lnTo>
                    <a:pt x="1329" y="1619"/>
                  </a:lnTo>
                  <a:lnTo>
                    <a:pt x="1337" y="1620"/>
                  </a:lnTo>
                  <a:lnTo>
                    <a:pt x="1341" y="1622"/>
                  </a:lnTo>
                  <a:lnTo>
                    <a:pt x="1352" y="1624"/>
                  </a:lnTo>
                  <a:lnTo>
                    <a:pt x="1366" y="1624"/>
                  </a:lnTo>
                  <a:lnTo>
                    <a:pt x="1371" y="1625"/>
                  </a:lnTo>
                  <a:lnTo>
                    <a:pt x="1373" y="1627"/>
                  </a:lnTo>
                  <a:lnTo>
                    <a:pt x="1373" y="1631"/>
                  </a:lnTo>
                  <a:lnTo>
                    <a:pt x="1380" y="1629"/>
                  </a:lnTo>
                  <a:lnTo>
                    <a:pt x="1387" y="1629"/>
                  </a:lnTo>
                  <a:lnTo>
                    <a:pt x="1390" y="1632"/>
                  </a:lnTo>
                  <a:lnTo>
                    <a:pt x="1397" y="1642"/>
                  </a:lnTo>
                  <a:lnTo>
                    <a:pt x="1407" y="1651"/>
                  </a:lnTo>
                  <a:lnTo>
                    <a:pt x="1417" y="1658"/>
                  </a:lnTo>
                  <a:lnTo>
                    <a:pt x="1431" y="1665"/>
                  </a:lnTo>
                  <a:lnTo>
                    <a:pt x="1446" y="1670"/>
                  </a:lnTo>
                  <a:lnTo>
                    <a:pt x="1460" y="1673"/>
                  </a:lnTo>
                  <a:lnTo>
                    <a:pt x="1475" y="1677"/>
                  </a:lnTo>
                  <a:lnTo>
                    <a:pt x="1479" y="1678"/>
                  </a:lnTo>
                  <a:lnTo>
                    <a:pt x="1480" y="1680"/>
                  </a:lnTo>
                  <a:lnTo>
                    <a:pt x="1492" y="1685"/>
                  </a:lnTo>
                  <a:lnTo>
                    <a:pt x="1503" y="1690"/>
                  </a:lnTo>
                  <a:lnTo>
                    <a:pt x="1513" y="1692"/>
                  </a:lnTo>
                  <a:lnTo>
                    <a:pt x="1521" y="1697"/>
                  </a:lnTo>
                  <a:lnTo>
                    <a:pt x="1526" y="1699"/>
                  </a:lnTo>
                  <a:lnTo>
                    <a:pt x="1530" y="1699"/>
                  </a:lnTo>
                  <a:lnTo>
                    <a:pt x="1537" y="1702"/>
                  </a:lnTo>
                  <a:lnTo>
                    <a:pt x="1545" y="1706"/>
                  </a:lnTo>
                  <a:lnTo>
                    <a:pt x="1550" y="1709"/>
                  </a:lnTo>
                  <a:lnTo>
                    <a:pt x="1559" y="1712"/>
                  </a:lnTo>
                  <a:lnTo>
                    <a:pt x="1562" y="1719"/>
                  </a:lnTo>
                  <a:lnTo>
                    <a:pt x="1569" y="1723"/>
                  </a:lnTo>
                  <a:lnTo>
                    <a:pt x="1578" y="1730"/>
                  </a:lnTo>
                  <a:lnTo>
                    <a:pt x="1581" y="1731"/>
                  </a:lnTo>
                  <a:lnTo>
                    <a:pt x="1581" y="1733"/>
                  </a:lnTo>
                  <a:lnTo>
                    <a:pt x="1583" y="1735"/>
                  </a:lnTo>
                  <a:lnTo>
                    <a:pt x="1584" y="1740"/>
                  </a:lnTo>
                  <a:lnTo>
                    <a:pt x="1588" y="1745"/>
                  </a:lnTo>
                  <a:lnTo>
                    <a:pt x="1593" y="1748"/>
                  </a:lnTo>
                  <a:lnTo>
                    <a:pt x="1598" y="1752"/>
                  </a:lnTo>
                  <a:lnTo>
                    <a:pt x="1605" y="1757"/>
                  </a:lnTo>
                  <a:lnTo>
                    <a:pt x="1619" y="1764"/>
                  </a:lnTo>
                  <a:lnTo>
                    <a:pt x="1625" y="1774"/>
                  </a:lnTo>
                  <a:lnTo>
                    <a:pt x="1634" y="1774"/>
                  </a:lnTo>
                  <a:lnTo>
                    <a:pt x="1641" y="1774"/>
                  </a:lnTo>
                  <a:lnTo>
                    <a:pt x="1653" y="1781"/>
                  </a:lnTo>
                  <a:lnTo>
                    <a:pt x="1661" y="1786"/>
                  </a:lnTo>
                  <a:lnTo>
                    <a:pt x="1666" y="1788"/>
                  </a:lnTo>
                  <a:lnTo>
                    <a:pt x="1665" y="1784"/>
                  </a:lnTo>
                  <a:lnTo>
                    <a:pt x="1663" y="1782"/>
                  </a:lnTo>
                  <a:lnTo>
                    <a:pt x="1655" y="1772"/>
                  </a:lnTo>
                  <a:lnTo>
                    <a:pt x="1646" y="1762"/>
                  </a:lnTo>
                  <a:lnTo>
                    <a:pt x="1637" y="1752"/>
                  </a:lnTo>
                  <a:lnTo>
                    <a:pt x="1631" y="1741"/>
                  </a:lnTo>
                  <a:lnTo>
                    <a:pt x="1625" y="1736"/>
                  </a:lnTo>
                  <a:lnTo>
                    <a:pt x="1622" y="1731"/>
                  </a:lnTo>
                  <a:lnTo>
                    <a:pt x="1608" y="1723"/>
                  </a:lnTo>
                  <a:lnTo>
                    <a:pt x="1596" y="1716"/>
                  </a:lnTo>
                  <a:lnTo>
                    <a:pt x="1581" y="1707"/>
                  </a:lnTo>
                  <a:lnTo>
                    <a:pt x="1566" y="1700"/>
                  </a:lnTo>
                  <a:lnTo>
                    <a:pt x="1552" y="1695"/>
                  </a:lnTo>
                  <a:lnTo>
                    <a:pt x="1540" y="1687"/>
                  </a:lnTo>
                  <a:lnTo>
                    <a:pt x="1537" y="1685"/>
                  </a:lnTo>
                  <a:lnTo>
                    <a:pt x="1508" y="1668"/>
                  </a:lnTo>
                  <a:lnTo>
                    <a:pt x="1492" y="1661"/>
                  </a:lnTo>
                  <a:lnTo>
                    <a:pt x="1484" y="1656"/>
                  </a:lnTo>
                  <a:lnTo>
                    <a:pt x="1477" y="1651"/>
                  </a:lnTo>
                  <a:lnTo>
                    <a:pt x="1465" y="1641"/>
                  </a:lnTo>
                  <a:lnTo>
                    <a:pt x="1455" y="1629"/>
                  </a:lnTo>
                  <a:lnTo>
                    <a:pt x="1445" y="1619"/>
                  </a:lnTo>
                  <a:lnTo>
                    <a:pt x="1433" y="1608"/>
                  </a:lnTo>
                  <a:lnTo>
                    <a:pt x="1429" y="1608"/>
                  </a:lnTo>
                  <a:lnTo>
                    <a:pt x="1426" y="1605"/>
                  </a:lnTo>
                  <a:lnTo>
                    <a:pt x="1421" y="1602"/>
                  </a:lnTo>
                  <a:lnTo>
                    <a:pt x="1409" y="1600"/>
                  </a:lnTo>
                  <a:lnTo>
                    <a:pt x="1398" y="1598"/>
                  </a:lnTo>
                  <a:lnTo>
                    <a:pt x="1393" y="1596"/>
                  </a:lnTo>
                  <a:lnTo>
                    <a:pt x="1390" y="1593"/>
                  </a:lnTo>
                  <a:lnTo>
                    <a:pt x="1383" y="1585"/>
                  </a:lnTo>
                  <a:lnTo>
                    <a:pt x="1381" y="1583"/>
                  </a:lnTo>
                  <a:lnTo>
                    <a:pt x="1378" y="1581"/>
                  </a:lnTo>
                  <a:lnTo>
                    <a:pt x="1373" y="1573"/>
                  </a:lnTo>
                  <a:lnTo>
                    <a:pt x="1370" y="1569"/>
                  </a:lnTo>
                  <a:lnTo>
                    <a:pt x="1368" y="1562"/>
                  </a:lnTo>
                  <a:lnTo>
                    <a:pt x="1366" y="1559"/>
                  </a:lnTo>
                  <a:lnTo>
                    <a:pt x="1364" y="1554"/>
                  </a:lnTo>
                  <a:lnTo>
                    <a:pt x="1363" y="1549"/>
                  </a:lnTo>
                  <a:lnTo>
                    <a:pt x="1364" y="1545"/>
                  </a:lnTo>
                  <a:lnTo>
                    <a:pt x="1366" y="1540"/>
                  </a:lnTo>
                  <a:lnTo>
                    <a:pt x="1370" y="1533"/>
                  </a:lnTo>
                  <a:lnTo>
                    <a:pt x="1373" y="1525"/>
                  </a:lnTo>
                  <a:lnTo>
                    <a:pt x="1373" y="1523"/>
                  </a:lnTo>
                  <a:lnTo>
                    <a:pt x="1368" y="1520"/>
                  </a:lnTo>
                  <a:lnTo>
                    <a:pt x="1359" y="1516"/>
                  </a:lnTo>
                  <a:lnTo>
                    <a:pt x="1359" y="1515"/>
                  </a:lnTo>
                  <a:lnTo>
                    <a:pt x="1358" y="1515"/>
                  </a:lnTo>
                  <a:lnTo>
                    <a:pt x="1358" y="1513"/>
                  </a:lnTo>
                  <a:lnTo>
                    <a:pt x="1352" y="1511"/>
                  </a:lnTo>
                  <a:lnTo>
                    <a:pt x="1349" y="1509"/>
                  </a:lnTo>
                  <a:lnTo>
                    <a:pt x="1346" y="1509"/>
                  </a:lnTo>
                  <a:lnTo>
                    <a:pt x="1341" y="1508"/>
                  </a:lnTo>
                  <a:lnTo>
                    <a:pt x="1335" y="1504"/>
                  </a:lnTo>
                  <a:lnTo>
                    <a:pt x="1330" y="1501"/>
                  </a:lnTo>
                  <a:lnTo>
                    <a:pt x="1327" y="1498"/>
                  </a:lnTo>
                  <a:lnTo>
                    <a:pt x="1322" y="1492"/>
                  </a:lnTo>
                  <a:lnTo>
                    <a:pt x="1318" y="1492"/>
                  </a:lnTo>
                  <a:lnTo>
                    <a:pt x="1315" y="1492"/>
                  </a:lnTo>
                  <a:lnTo>
                    <a:pt x="1313" y="1491"/>
                  </a:lnTo>
                  <a:lnTo>
                    <a:pt x="1310" y="1491"/>
                  </a:lnTo>
                  <a:lnTo>
                    <a:pt x="1308" y="1489"/>
                  </a:lnTo>
                  <a:lnTo>
                    <a:pt x="1306" y="1489"/>
                  </a:lnTo>
                  <a:lnTo>
                    <a:pt x="1303" y="1487"/>
                  </a:lnTo>
                  <a:lnTo>
                    <a:pt x="1300" y="1487"/>
                  </a:lnTo>
                  <a:lnTo>
                    <a:pt x="1296" y="1487"/>
                  </a:lnTo>
                  <a:lnTo>
                    <a:pt x="1294" y="1487"/>
                  </a:lnTo>
                  <a:lnTo>
                    <a:pt x="1291" y="1487"/>
                  </a:lnTo>
                  <a:lnTo>
                    <a:pt x="1288" y="1482"/>
                  </a:lnTo>
                  <a:lnTo>
                    <a:pt x="1288" y="1477"/>
                  </a:lnTo>
                  <a:lnTo>
                    <a:pt x="1291" y="1467"/>
                  </a:lnTo>
                  <a:lnTo>
                    <a:pt x="1286" y="1467"/>
                  </a:lnTo>
                  <a:lnTo>
                    <a:pt x="1281" y="1465"/>
                  </a:lnTo>
                  <a:lnTo>
                    <a:pt x="1272" y="1462"/>
                  </a:lnTo>
                  <a:lnTo>
                    <a:pt x="1264" y="1458"/>
                  </a:lnTo>
                  <a:lnTo>
                    <a:pt x="1257" y="1458"/>
                  </a:lnTo>
                  <a:lnTo>
                    <a:pt x="1250" y="1460"/>
                  </a:lnTo>
                  <a:lnTo>
                    <a:pt x="1250" y="1453"/>
                  </a:lnTo>
                  <a:lnTo>
                    <a:pt x="1250" y="1446"/>
                  </a:lnTo>
                  <a:lnTo>
                    <a:pt x="1248" y="1441"/>
                  </a:lnTo>
                  <a:lnTo>
                    <a:pt x="1243" y="1440"/>
                  </a:lnTo>
                  <a:lnTo>
                    <a:pt x="1243" y="1434"/>
                  </a:lnTo>
                  <a:lnTo>
                    <a:pt x="1242" y="1431"/>
                  </a:lnTo>
                  <a:lnTo>
                    <a:pt x="1240" y="1428"/>
                  </a:lnTo>
                  <a:lnTo>
                    <a:pt x="1237" y="1426"/>
                  </a:lnTo>
                  <a:lnTo>
                    <a:pt x="1237" y="1417"/>
                  </a:lnTo>
                  <a:lnTo>
                    <a:pt x="1237" y="1411"/>
                  </a:lnTo>
                  <a:lnTo>
                    <a:pt x="1233" y="1399"/>
                  </a:lnTo>
                  <a:lnTo>
                    <a:pt x="1230" y="1387"/>
                  </a:lnTo>
                  <a:lnTo>
                    <a:pt x="1228" y="1380"/>
                  </a:lnTo>
                  <a:lnTo>
                    <a:pt x="1230" y="1371"/>
                  </a:lnTo>
                  <a:lnTo>
                    <a:pt x="1225" y="1365"/>
                  </a:lnTo>
                  <a:lnTo>
                    <a:pt x="1218" y="1359"/>
                  </a:lnTo>
                  <a:lnTo>
                    <a:pt x="1211" y="1354"/>
                  </a:lnTo>
                  <a:lnTo>
                    <a:pt x="1202" y="1351"/>
                  </a:lnTo>
                  <a:lnTo>
                    <a:pt x="1184" y="1346"/>
                  </a:lnTo>
                  <a:lnTo>
                    <a:pt x="1175" y="1342"/>
                  </a:lnTo>
                  <a:lnTo>
                    <a:pt x="1168" y="1337"/>
                  </a:lnTo>
                  <a:lnTo>
                    <a:pt x="1167" y="1332"/>
                  </a:lnTo>
                  <a:lnTo>
                    <a:pt x="1163" y="1330"/>
                  </a:lnTo>
                  <a:lnTo>
                    <a:pt x="1155" y="1327"/>
                  </a:lnTo>
                  <a:lnTo>
                    <a:pt x="1146" y="1324"/>
                  </a:lnTo>
                  <a:lnTo>
                    <a:pt x="1143" y="1322"/>
                  </a:lnTo>
                  <a:lnTo>
                    <a:pt x="1141" y="1317"/>
                  </a:lnTo>
                  <a:lnTo>
                    <a:pt x="1136" y="1317"/>
                  </a:lnTo>
                  <a:lnTo>
                    <a:pt x="1134" y="1313"/>
                  </a:lnTo>
                  <a:lnTo>
                    <a:pt x="1129" y="1308"/>
                  </a:lnTo>
                  <a:lnTo>
                    <a:pt x="1127" y="1305"/>
                  </a:lnTo>
                  <a:lnTo>
                    <a:pt x="1124" y="1303"/>
                  </a:lnTo>
                  <a:lnTo>
                    <a:pt x="1119" y="1303"/>
                  </a:lnTo>
                  <a:lnTo>
                    <a:pt x="1114" y="1303"/>
                  </a:lnTo>
                  <a:lnTo>
                    <a:pt x="1114" y="1296"/>
                  </a:lnTo>
                  <a:lnTo>
                    <a:pt x="1112" y="1291"/>
                  </a:lnTo>
                  <a:lnTo>
                    <a:pt x="1107" y="1283"/>
                  </a:lnTo>
                  <a:lnTo>
                    <a:pt x="1102" y="1274"/>
                  </a:lnTo>
                  <a:lnTo>
                    <a:pt x="1100" y="1269"/>
                  </a:lnTo>
                  <a:lnTo>
                    <a:pt x="1100" y="1262"/>
                  </a:lnTo>
                  <a:lnTo>
                    <a:pt x="1085" y="1255"/>
                  </a:lnTo>
                  <a:lnTo>
                    <a:pt x="1071" y="1247"/>
                  </a:lnTo>
                  <a:lnTo>
                    <a:pt x="1056" y="1240"/>
                  </a:lnTo>
                  <a:lnTo>
                    <a:pt x="1047" y="1237"/>
                  </a:lnTo>
                  <a:lnTo>
                    <a:pt x="1039" y="1235"/>
                  </a:lnTo>
                  <a:lnTo>
                    <a:pt x="1039" y="1201"/>
                  </a:lnTo>
                  <a:lnTo>
                    <a:pt x="1030" y="1189"/>
                  </a:lnTo>
                  <a:lnTo>
                    <a:pt x="1020" y="1178"/>
                  </a:lnTo>
                  <a:lnTo>
                    <a:pt x="1013" y="1173"/>
                  </a:lnTo>
                  <a:lnTo>
                    <a:pt x="1006" y="1170"/>
                  </a:lnTo>
                  <a:lnTo>
                    <a:pt x="999" y="1168"/>
                  </a:lnTo>
                  <a:lnTo>
                    <a:pt x="991" y="1167"/>
                  </a:lnTo>
                  <a:lnTo>
                    <a:pt x="987" y="1153"/>
                  </a:lnTo>
                  <a:lnTo>
                    <a:pt x="984" y="1148"/>
                  </a:lnTo>
                  <a:lnTo>
                    <a:pt x="981" y="1143"/>
                  </a:lnTo>
                  <a:lnTo>
                    <a:pt x="975" y="1139"/>
                  </a:lnTo>
                  <a:lnTo>
                    <a:pt x="970" y="1136"/>
                  </a:lnTo>
                  <a:lnTo>
                    <a:pt x="957" y="1132"/>
                  </a:lnTo>
                  <a:lnTo>
                    <a:pt x="957" y="1126"/>
                  </a:lnTo>
                  <a:lnTo>
                    <a:pt x="958" y="1124"/>
                  </a:lnTo>
                  <a:lnTo>
                    <a:pt x="960" y="1122"/>
                  </a:lnTo>
                  <a:lnTo>
                    <a:pt x="963" y="1119"/>
                  </a:lnTo>
                  <a:lnTo>
                    <a:pt x="969" y="1117"/>
                  </a:lnTo>
                  <a:lnTo>
                    <a:pt x="970" y="1115"/>
                  </a:lnTo>
                  <a:lnTo>
                    <a:pt x="970" y="1112"/>
                  </a:lnTo>
                  <a:lnTo>
                    <a:pt x="970" y="1107"/>
                  </a:lnTo>
                  <a:lnTo>
                    <a:pt x="972" y="1103"/>
                  </a:lnTo>
                  <a:lnTo>
                    <a:pt x="974" y="1100"/>
                  </a:lnTo>
                  <a:lnTo>
                    <a:pt x="977" y="1098"/>
                  </a:lnTo>
                  <a:lnTo>
                    <a:pt x="975" y="1095"/>
                  </a:lnTo>
                  <a:lnTo>
                    <a:pt x="972" y="1093"/>
                  </a:lnTo>
                  <a:lnTo>
                    <a:pt x="963" y="1092"/>
                  </a:lnTo>
                  <a:lnTo>
                    <a:pt x="963" y="1088"/>
                  </a:lnTo>
                  <a:lnTo>
                    <a:pt x="962" y="1086"/>
                  </a:lnTo>
                  <a:lnTo>
                    <a:pt x="957" y="1085"/>
                  </a:lnTo>
                  <a:lnTo>
                    <a:pt x="955" y="1083"/>
                  </a:lnTo>
                  <a:lnTo>
                    <a:pt x="953" y="1081"/>
                  </a:lnTo>
                  <a:lnTo>
                    <a:pt x="948" y="1080"/>
                  </a:lnTo>
                  <a:lnTo>
                    <a:pt x="936" y="1078"/>
                  </a:lnTo>
                  <a:lnTo>
                    <a:pt x="926" y="1064"/>
                  </a:lnTo>
                  <a:lnTo>
                    <a:pt x="914" y="1052"/>
                  </a:lnTo>
                  <a:lnTo>
                    <a:pt x="902" y="1040"/>
                  </a:lnTo>
                  <a:lnTo>
                    <a:pt x="888" y="1030"/>
                  </a:lnTo>
                  <a:lnTo>
                    <a:pt x="888" y="1023"/>
                  </a:lnTo>
                  <a:lnTo>
                    <a:pt x="885" y="1020"/>
                  </a:lnTo>
                  <a:lnTo>
                    <a:pt x="880" y="1018"/>
                  </a:lnTo>
                  <a:lnTo>
                    <a:pt x="875" y="1016"/>
                  </a:lnTo>
                  <a:lnTo>
                    <a:pt x="875" y="1010"/>
                  </a:lnTo>
                  <a:lnTo>
                    <a:pt x="875" y="989"/>
                  </a:lnTo>
                  <a:lnTo>
                    <a:pt x="875" y="981"/>
                  </a:lnTo>
                  <a:lnTo>
                    <a:pt x="873" y="972"/>
                  </a:lnTo>
                  <a:lnTo>
                    <a:pt x="868" y="967"/>
                  </a:lnTo>
                  <a:lnTo>
                    <a:pt x="861" y="962"/>
                  </a:lnTo>
                  <a:lnTo>
                    <a:pt x="854" y="953"/>
                  </a:lnTo>
                  <a:lnTo>
                    <a:pt x="851" y="952"/>
                  </a:lnTo>
                  <a:lnTo>
                    <a:pt x="849" y="948"/>
                  </a:lnTo>
                  <a:lnTo>
                    <a:pt x="849" y="945"/>
                  </a:lnTo>
                  <a:lnTo>
                    <a:pt x="849" y="941"/>
                  </a:lnTo>
                  <a:lnTo>
                    <a:pt x="851" y="936"/>
                  </a:lnTo>
                  <a:lnTo>
                    <a:pt x="849" y="933"/>
                  </a:lnTo>
                  <a:lnTo>
                    <a:pt x="849" y="921"/>
                  </a:lnTo>
                  <a:lnTo>
                    <a:pt x="848" y="921"/>
                  </a:lnTo>
                  <a:lnTo>
                    <a:pt x="848" y="909"/>
                  </a:lnTo>
                  <a:lnTo>
                    <a:pt x="846" y="904"/>
                  </a:lnTo>
                  <a:lnTo>
                    <a:pt x="846" y="902"/>
                  </a:lnTo>
                  <a:lnTo>
                    <a:pt x="844" y="899"/>
                  </a:lnTo>
                  <a:lnTo>
                    <a:pt x="844" y="897"/>
                  </a:lnTo>
                  <a:lnTo>
                    <a:pt x="841" y="894"/>
                  </a:lnTo>
                  <a:lnTo>
                    <a:pt x="839" y="890"/>
                  </a:lnTo>
                  <a:lnTo>
                    <a:pt x="837" y="889"/>
                  </a:lnTo>
                  <a:lnTo>
                    <a:pt x="836" y="887"/>
                  </a:lnTo>
                  <a:lnTo>
                    <a:pt x="836" y="885"/>
                  </a:lnTo>
                  <a:lnTo>
                    <a:pt x="832" y="882"/>
                  </a:lnTo>
                  <a:lnTo>
                    <a:pt x="829" y="878"/>
                  </a:lnTo>
                  <a:lnTo>
                    <a:pt x="829" y="877"/>
                  </a:lnTo>
                  <a:lnTo>
                    <a:pt x="827" y="873"/>
                  </a:lnTo>
                  <a:lnTo>
                    <a:pt x="829" y="870"/>
                  </a:lnTo>
                  <a:lnTo>
                    <a:pt x="832" y="868"/>
                  </a:lnTo>
                  <a:lnTo>
                    <a:pt x="841" y="866"/>
                  </a:lnTo>
                  <a:lnTo>
                    <a:pt x="839" y="860"/>
                  </a:lnTo>
                  <a:lnTo>
                    <a:pt x="837" y="855"/>
                  </a:lnTo>
                  <a:lnTo>
                    <a:pt x="836" y="849"/>
                  </a:lnTo>
                  <a:lnTo>
                    <a:pt x="830" y="846"/>
                  </a:lnTo>
                  <a:lnTo>
                    <a:pt x="822" y="839"/>
                  </a:lnTo>
                  <a:lnTo>
                    <a:pt x="813" y="832"/>
                  </a:lnTo>
                  <a:lnTo>
                    <a:pt x="813" y="826"/>
                  </a:lnTo>
                  <a:lnTo>
                    <a:pt x="812" y="820"/>
                  </a:lnTo>
                  <a:lnTo>
                    <a:pt x="808" y="817"/>
                  </a:lnTo>
                  <a:lnTo>
                    <a:pt x="805" y="814"/>
                  </a:lnTo>
                  <a:lnTo>
                    <a:pt x="798" y="807"/>
                  </a:lnTo>
                  <a:lnTo>
                    <a:pt x="795" y="803"/>
                  </a:lnTo>
                  <a:lnTo>
                    <a:pt x="793" y="798"/>
                  </a:lnTo>
                  <a:lnTo>
                    <a:pt x="774" y="802"/>
                  </a:lnTo>
                  <a:lnTo>
                    <a:pt x="759" y="803"/>
                  </a:lnTo>
                  <a:lnTo>
                    <a:pt x="752" y="802"/>
                  </a:lnTo>
                  <a:lnTo>
                    <a:pt x="745" y="800"/>
                  </a:lnTo>
                  <a:lnTo>
                    <a:pt x="738" y="797"/>
                  </a:lnTo>
                  <a:lnTo>
                    <a:pt x="732" y="791"/>
                  </a:lnTo>
                  <a:lnTo>
                    <a:pt x="730" y="788"/>
                  </a:lnTo>
                  <a:lnTo>
                    <a:pt x="728" y="785"/>
                  </a:lnTo>
                  <a:lnTo>
                    <a:pt x="725" y="783"/>
                  </a:lnTo>
                  <a:lnTo>
                    <a:pt x="725" y="778"/>
                  </a:lnTo>
                  <a:lnTo>
                    <a:pt x="728" y="776"/>
                  </a:lnTo>
                  <a:lnTo>
                    <a:pt x="730" y="774"/>
                  </a:lnTo>
                  <a:lnTo>
                    <a:pt x="732" y="771"/>
                  </a:lnTo>
                  <a:lnTo>
                    <a:pt x="732" y="764"/>
                  </a:lnTo>
                  <a:lnTo>
                    <a:pt x="728" y="759"/>
                  </a:lnTo>
                  <a:lnTo>
                    <a:pt x="726" y="752"/>
                  </a:lnTo>
                  <a:lnTo>
                    <a:pt x="723" y="747"/>
                  </a:lnTo>
                  <a:lnTo>
                    <a:pt x="721" y="745"/>
                  </a:lnTo>
                  <a:lnTo>
                    <a:pt x="718" y="744"/>
                  </a:lnTo>
                  <a:lnTo>
                    <a:pt x="709" y="739"/>
                  </a:lnTo>
                  <a:lnTo>
                    <a:pt x="706" y="735"/>
                  </a:lnTo>
                  <a:lnTo>
                    <a:pt x="704" y="730"/>
                  </a:lnTo>
                  <a:lnTo>
                    <a:pt x="704" y="723"/>
                  </a:lnTo>
                  <a:lnTo>
                    <a:pt x="706" y="720"/>
                  </a:lnTo>
                  <a:lnTo>
                    <a:pt x="708" y="718"/>
                  </a:lnTo>
                  <a:lnTo>
                    <a:pt x="713" y="715"/>
                  </a:lnTo>
                  <a:lnTo>
                    <a:pt x="720" y="713"/>
                  </a:lnTo>
                  <a:lnTo>
                    <a:pt x="725" y="709"/>
                  </a:lnTo>
                  <a:lnTo>
                    <a:pt x="726" y="701"/>
                  </a:lnTo>
                  <a:lnTo>
                    <a:pt x="725" y="696"/>
                  </a:lnTo>
                  <a:lnTo>
                    <a:pt x="723" y="691"/>
                  </a:lnTo>
                  <a:lnTo>
                    <a:pt x="720" y="687"/>
                  </a:lnTo>
                  <a:lnTo>
                    <a:pt x="716" y="684"/>
                  </a:lnTo>
                  <a:lnTo>
                    <a:pt x="713" y="680"/>
                  </a:lnTo>
                  <a:lnTo>
                    <a:pt x="711" y="675"/>
                  </a:lnTo>
                  <a:lnTo>
                    <a:pt x="711" y="668"/>
                  </a:lnTo>
                  <a:lnTo>
                    <a:pt x="711" y="607"/>
                  </a:lnTo>
                  <a:lnTo>
                    <a:pt x="725" y="607"/>
                  </a:lnTo>
                  <a:lnTo>
                    <a:pt x="732" y="610"/>
                  </a:lnTo>
                  <a:lnTo>
                    <a:pt x="735" y="610"/>
                  </a:lnTo>
                  <a:lnTo>
                    <a:pt x="745" y="607"/>
                  </a:lnTo>
                  <a:lnTo>
                    <a:pt x="745" y="600"/>
                  </a:lnTo>
                  <a:lnTo>
                    <a:pt x="747" y="598"/>
                  </a:lnTo>
                  <a:lnTo>
                    <a:pt x="750" y="598"/>
                  </a:lnTo>
                  <a:lnTo>
                    <a:pt x="759" y="600"/>
                  </a:lnTo>
                  <a:lnTo>
                    <a:pt x="766" y="602"/>
                  </a:lnTo>
                  <a:lnTo>
                    <a:pt x="772" y="600"/>
                  </a:lnTo>
                  <a:lnTo>
                    <a:pt x="779" y="604"/>
                  </a:lnTo>
                  <a:lnTo>
                    <a:pt x="786" y="609"/>
                  </a:lnTo>
                  <a:lnTo>
                    <a:pt x="791" y="616"/>
                  </a:lnTo>
                  <a:lnTo>
                    <a:pt x="796" y="621"/>
                  </a:lnTo>
                  <a:lnTo>
                    <a:pt x="803" y="636"/>
                  </a:lnTo>
                  <a:lnTo>
                    <a:pt x="807" y="655"/>
                  </a:lnTo>
                  <a:lnTo>
                    <a:pt x="812" y="657"/>
                  </a:lnTo>
                  <a:lnTo>
                    <a:pt x="817" y="662"/>
                  </a:lnTo>
                  <a:lnTo>
                    <a:pt x="822" y="665"/>
                  </a:lnTo>
                  <a:lnTo>
                    <a:pt x="827" y="668"/>
                  </a:lnTo>
                  <a:lnTo>
                    <a:pt x="827" y="674"/>
                  </a:lnTo>
                  <a:lnTo>
                    <a:pt x="829" y="677"/>
                  </a:lnTo>
                  <a:lnTo>
                    <a:pt x="832" y="679"/>
                  </a:lnTo>
                  <a:lnTo>
                    <a:pt x="836" y="680"/>
                  </a:lnTo>
                  <a:lnTo>
                    <a:pt x="844" y="682"/>
                  </a:lnTo>
                  <a:lnTo>
                    <a:pt x="846" y="686"/>
                  </a:lnTo>
                  <a:lnTo>
                    <a:pt x="848" y="689"/>
                  </a:lnTo>
                  <a:lnTo>
                    <a:pt x="848" y="694"/>
                  </a:lnTo>
                  <a:lnTo>
                    <a:pt x="851" y="696"/>
                  </a:lnTo>
                  <a:lnTo>
                    <a:pt x="856" y="701"/>
                  </a:lnTo>
                  <a:lnTo>
                    <a:pt x="859" y="703"/>
                  </a:lnTo>
                  <a:lnTo>
                    <a:pt x="861" y="706"/>
                  </a:lnTo>
                  <a:lnTo>
                    <a:pt x="861" y="711"/>
                  </a:lnTo>
                  <a:lnTo>
                    <a:pt x="861" y="716"/>
                  </a:lnTo>
                  <a:lnTo>
                    <a:pt x="875" y="716"/>
                  </a:lnTo>
                  <a:lnTo>
                    <a:pt x="882" y="711"/>
                  </a:lnTo>
                  <a:lnTo>
                    <a:pt x="892" y="709"/>
                  </a:lnTo>
                  <a:lnTo>
                    <a:pt x="904" y="709"/>
                  </a:lnTo>
                  <a:lnTo>
                    <a:pt x="916" y="709"/>
                  </a:lnTo>
                  <a:lnTo>
                    <a:pt x="916" y="704"/>
                  </a:lnTo>
                  <a:lnTo>
                    <a:pt x="919" y="699"/>
                  </a:lnTo>
                  <a:lnTo>
                    <a:pt x="923" y="696"/>
                  </a:lnTo>
                  <a:lnTo>
                    <a:pt x="929" y="696"/>
                  </a:lnTo>
                  <a:lnTo>
                    <a:pt x="929" y="689"/>
                  </a:lnTo>
                  <a:lnTo>
                    <a:pt x="931" y="684"/>
                  </a:lnTo>
                  <a:lnTo>
                    <a:pt x="936" y="675"/>
                  </a:lnTo>
                  <a:lnTo>
                    <a:pt x="941" y="667"/>
                  </a:lnTo>
                  <a:lnTo>
                    <a:pt x="943" y="662"/>
                  </a:lnTo>
                  <a:lnTo>
                    <a:pt x="943" y="655"/>
                  </a:lnTo>
                  <a:lnTo>
                    <a:pt x="950" y="651"/>
                  </a:lnTo>
                  <a:lnTo>
                    <a:pt x="955" y="646"/>
                  </a:lnTo>
                  <a:lnTo>
                    <a:pt x="963" y="634"/>
                  </a:lnTo>
                  <a:lnTo>
                    <a:pt x="972" y="622"/>
                  </a:lnTo>
                  <a:lnTo>
                    <a:pt x="977" y="617"/>
                  </a:lnTo>
                  <a:lnTo>
                    <a:pt x="984" y="614"/>
                  </a:lnTo>
                  <a:lnTo>
                    <a:pt x="991" y="614"/>
                  </a:lnTo>
                  <a:lnTo>
                    <a:pt x="996" y="612"/>
                  </a:lnTo>
                  <a:lnTo>
                    <a:pt x="1004" y="607"/>
                  </a:lnTo>
                  <a:lnTo>
                    <a:pt x="1011" y="609"/>
                  </a:lnTo>
                  <a:lnTo>
                    <a:pt x="1013" y="610"/>
                  </a:lnTo>
                  <a:lnTo>
                    <a:pt x="1018" y="610"/>
                  </a:lnTo>
                  <a:lnTo>
                    <a:pt x="1020" y="612"/>
                  </a:lnTo>
                  <a:lnTo>
                    <a:pt x="1027" y="612"/>
                  </a:lnTo>
                  <a:lnTo>
                    <a:pt x="1028" y="612"/>
                  </a:lnTo>
                  <a:lnTo>
                    <a:pt x="1033" y="612"/>
                  </a:lnTo>
                  <a:lnTo>
                    <a:pt x="1037" y="612"/>
                  </a:lnTo>
                  <a:lnTo>
                    <a:pt x="1042" y="610"/>
                  </a:lnTo>
                  <a:lnTo>
                    <a:pt x="1044" y="610"/>
                  </a:lnTo>
                  <a:lnTo>
                    <a:pt x="1051" y="609"/>
                  </a:lnTo>
                  <a:lnTo>
                    <a:pt x="1052" y="609"/>
                  </a:lnTo>
                  <a:lnTo>
                    <a:pt x="1059" y="607"/>
                  </a:lnTo>
                  <a:lnTo>
                    <a:pt x="1062" y="607"/>
                  </a:lnTo>
                  <a:lnTo>
                    <a:pt x="1068" y="605"/>
                  </a:lnTo>
                  <a:lnTo>
                    <a:pt x="1085" y="602"/>
                  </a:lnTo>
                  <a:lnTo>
                    <a:pt x="1100" y="600"/>
                  </a:lnTo>
                  <a:lnTo>
                    <a:pt x="1134" y="600"/>
                  </a:lnTo>
                  <a:lnTo>
                    <a:pt x="1134" y="607"/>
                  </a:lnTo>
                  <a:lnTo>
                    <a:pt x="1134" y="610"/>
                  </a:lnTo>
                  <a:lnTo>
                    <a:pt x="1136" y="612"/>
                  </a:lnTo>
                  <a:lnTo>
                    <a:pt x="1141" y="614"/>
                  </a:lnTo>
                  <a:lnTo>
                    <a:pt x="1175" y="621"/>
                  </a:lnTo>
                  <a:lnTo>
                    <a:pt x="1194" y="622"/>
                  </a:lnTo>
                  <a:lnTo>
                    <a:pt x="1216" y="621"/>
                  </a:lnTo>
                  <a:lnTo>
                    <a:pt x="1221" y="624"/>
                  </a:lnTo>
                  <a:lnTo>
                    <a:pt x="1228" y="626"/>
                  </a:lnTo>
                  <a:lnTo>
                    <a:pt x="1235" y="626"/>
                  </a:lnTo>
                  <a:lnTo>
                    <a:pt x="1243" y="627"/>
                  </a:lnTo>
                  <a:lnTo>
                    <a:pt x="1243" y="631"/>
                  </a:lnTo>
                  <a:lnTo>
                    <a:pt x="1243" y="634"/>
                  </a:lnTo>
                  <a:lnTo>
                    <a:pt x="1245" y="634"/>
                  </a:lnTo>
                  <a:lnTo>
                    <a:pt x="1250" y="634"/>
                  </a:lnTo>
                  <a:lnTo>
                    <a:pt x="1257" y="634"/>
                  </a:lnTo>
                  <a:lnTo>
                    <a:pt x="1257" y="638"/>
                  </a:lnTo>
                  <a:lnTo>
                    <a:pt x="1257" y="641"/>
                  </a:lnTo>
                  <a:lnTo>
                    <a:pt x="1259" y="641"/>
                  </a:lnTo>
                  <a:lnTo>
                    <a:pt x="1264" y="641"/>
                  </a:lnTo>
                  <a:lnTo>
                    <a:pt x="1267" y="641"/>
                  </a:lnTo>
                  <a:lnTo>
                    <a:pt x="1271" y="641"/>
                  </a:lnTo>
                  <a:lnTo>
                    <a:pt x="1286" y="638"/>
                  </a:lnTo>
                  <a:lnTo>
                    <a:pt x="1301" y="634"/>
                  </a:lnTo>
                  <a:lnTo>
                    <a:pt x="1317" y="631"/>
                  </a:lnTo>
                  <a:lnTo>
                    <a:pt x="1332" y="627"/>
                  </a:lnTo>
                  <a:lnTo>
                    <a:pt x="1359" y="641"/>
                  </a:lnTo>
                  <a:lnTo>
                    <a:pt x="1359" y="645"/>
                  </a:lnTo>
                  <a:lnTo>
                    <a:pt x="1359" y="648"/>
                  </a:lnTo>
                  <a:lnTo>
                    <a:pt x="1363" y="650"/>
                  </a:lnTo>
                  <a:lnTo>
                    <a:pt x="1368" y="651"/>
                  </a:lnTo>
                  <a:lnTo>
                    <a:pt x="1378" y="651"/>
                  </a:lnTo>
                  <a:lnTo>
                    <a:pt x="1383" y="651"/>
                  </a:lnTo>
                  <a:lnTo>
                    <a:pt x="1387" y="653"/>
                  </a:lnTo>
                  <a:lnTo>
                    <a:pt x="1388" y="657"/>
                  </a:lnTo>
                  <a:lnTo>
                    <a:pt x="1387" y="662"/>
                  </a:lnTo>
                  <a:lnTo>
                    <a:pt x="1393" y="662"/>
                  </a:lnTo>
                  <a:lnTo>
                    <a:pt x="1400" y="658"/>
                  </a:lnTo>
                  <a:lnTo>
                    <a:pt x="1404" y="653"/>
                  </a:lnTo>
                  <a:lnTo>
                    <a:pt x="1407" y="648"/>
                  </a:lnTo>
                  <a:lnTo>
                    <a:pt x="1421" y="641"/>
                  </a:lnTo>
                  <a:lnTo>
                    <a:pt x="1434" y="634"/>
                  </a:lnTo>
                  <a:lnTo>
                    <a:pt x="1438" y="638"/>
                  </a:lnTo>
                  <a:lnTo>
                    <a:pt x="1443" y="639"/>
                  </a:lnTo>
                  <a:lnTo>
                    <a:pt x="1455" y="641"/>
                  </a:lnTo>
                  <a:lnTo>
                    <a:pt x="1482" y="641"/>
                  </a:lnTo>
                  <a:lnTo>
                    <a:pt x="1484" y="638"/>
                  </a:lnTo>
                  <a:lnTo>
                    <a:pt x="1487" y="636"/>
                  </a:lnTo>
                  <a:lnTo>
                    <a:pt x="1491" y="634"/>
                  </a:lnTo>
                  <a:lnTo>
                    <a:pt x="1496" y="634"/>
                  </a:lnTo>
                  <a:lnTo>
                    <a:pt x="1497" y="631"/>
                  </a:lnTo>
                  <a:lnTo>
                    <a:pt x="1501" y="629"/>
                  </a:lnTo>
                  <a:lnTo>
                    <a:pt x="1504" y="627"/>
                  </a:lnTo>
                  <a:lnTo>
                    <a:pt x="1509" y="627"/>
                  </a:lnTo>
                  <a:lnTo>
                    <a:pt x="1511" y="624"/>
                  </a:lnTo>
                  <a:lnTo>
                    <a:pt x="1513" y="621"/>
                  </a:lnTo>
                  <a:lnTo>
                    <a:pt x="1514" y="614"/>
                  </a:lnTo>
                  <a:lnTo>
                    <a:pt x="1518" y="610"/>
                  </a:lnTo>
                  <a:lnTo>
                    <a:pt x="1520" y="607"/>
                  </a:lnTo>
                  <a:lnTo>
                    <a:pt x="1525" y="607"/>
                  </a:lnTo>
                  <a:lnTo>
                    <a:pt x="1530" y="607"/>
                  </a:lnTo>
                  <a:lnTo>
                    <a:pt x="1542" y="614"/>
                  </a:lnTo>
                  <a:lnTo>
                    <a:pt x="1554" y="621"/>
                  </a:lnTo>
                  <a:lnTo>
                    <a:pt x="1564" y="629"/>
                  </a:lnTo>
                  <a:lnTo>
                    <a:pt x="1571" y="641"/>
                  </a:lnTo>
                  <a:lnTo>
                    <a:pt x="1591" y="641"/>
                  </a:lnTo>
                  <a:lnTo>
                    <a:pt x="1591" y="636"/>
                  </a:lnTo>
                  <a:lnTo>
                    <a:pt x="1595" y="631"/>
                  </a:lnTo>
                  <a:lnTo>
                    <a:pt x="1598" y="627"/>
                  </a:lnTo>
                  <a:lnTo>
                    <a:pt x="1605" y="627"/>
                  </a:lnTo>
                  <a:lnTo>
                    <a:pt x="1612" y="627"/>
                  </a:lnTo>
                  <a:lnTo>
                    <a:pt x="1619" y="624"/>
                  </a:lnTo>
                  <a:lnTo>
                    <a:pt x="1622" y="619"/>
                  </a:lnTo>
                  <a:lnTo>
                    <a:pt x="1625" y="614"/>
                  </a:lnTo>
                  <a:lnTo>
                    <a:pt x="1660" y="614"/>
                  </a:lnTo>
                  <a:lnTo>
                    <a:pt x="1660" y="624"/>
                  </a:lnTo>
                  <a:lnTo>
                    <a:pt x="1660" y="634"/>
                  </a:lnTo>
                  <a:lnTo>
                    <a:pt x="1663" y="641"/>
                  </a:lnTo>
                  <a:lnTo>
                    <a:pt x="1666" y="648"/>
                  </a:lnTo>
                  <a:lnTo>
                    <a:pt x="1670" y="648"/>
                  </a:lnTo>
                  <a:lnTo>
                    <a:pt x="1672" y="650"/>
                  </a:lnTo>
                  <a:lnTo>
                    <a:pt x="1672" y="653"/>
                  </a:lnTo>
                  <a:lnTo>
                    <a:pt x="1673" y="655"/>
                  </a:lnTo>
                  <a:lnTo>
                    <a:pt x="1677" y="655"/>
                  </a:lnTo>
                  <a:lnTo>
                    <a:pt x="1680" y="655"/>
                  </a:lnTo>
                  <a:lnTo>
                    <a:pt x="1680" y="658"/>
                  </a:lnTo>
                  <a:lnTo>
                    <a:pt x="1680" y="662"/>
                  </a:lnTo>
                  <a:lnTo>
                    <a:pt x="1680" y="665"/>
                  </a:lnTo>
                  <a:lnTo>
                    <a:pt x="1680" y="668"/>
                  </a:lnTo>
                  <a:lnTo>
                    <a:pt x="1682" y="670"/>
                  </a:lnTo>
                  <a:lnTo>
                    <a:pt x="1683" y="670"/>
                  </a:lnTo>
                  <a:lnTo>
                    <a:pt x="1685" y="672"/>
                  </a:lnTo>
                  <a:lnTo>
                    <a:pt x="1687" y="675"/>
                  </a:lnTo>
                  <a:lnTo>
                    <a:pt x="1685" y="680"/>
                  </a:lnTo>
                  <a:lnTo>
                    <a:pt x="1683" y="682"/>
                  </a:lnTo>
                  <a:lnTo>
                    <a:pt x="1680" y="682"/>
                  </a:lnTo>
                  <a:lnTo>
                    <a:pt x="1687" y="696"/>
                  </a:lnTo>
                  <a:lnTo>
                    <a:pt x="1694" y="709"/>
                  </a:lnTo>
                  <a:lnTo>
                    <a:pt x="1714" y="709"/>
                  </a:lnTo>
                  <a:lnTo>
                    <a:pt x="1719" y="711"/>
                  </a:lnTo>
                  <a:lnTo>
                    <a:pt x="1721" y="713"/>
                  </a:lnTo>
                  <a:lnTo>
                    <a:pt x="1721" y="716"/>
                  </a:lnTo>
                  <a:lnTo>
                    <a:pt x="1726" y="713"/>
                  </a:lnTo>
                  <a:lnTo>
                    <a:pt x="1733" y="711"/>
                  </a:lnTo>
                  <a:lnTo>
                    <a:pt x="1747" y="709"/>
                  </a:lnTo>
                  <a:lnTo>
                    <a:pt x="1762" y="706"/>
                  </a:lnTo>
                  <a:lnTo>
                    <a:pt x="1776" y="703"/>
                  </a:lnTo>
                  <a:lnTo>
                    <a:pt x="1777" y="699"/>
                  </a:lnTo>
                  <a:lnTo>
                    <a:pt x="1779" y="698"/>
                  </a:lnTo>
                  <a:lnTo>
                    <a:pt x="1782" y="696"/>
                  </a:lnTo>
                  <a:lnTo>
                    <a:pt x="1786" y="696"/>
                  </a:lnTo>
                  <a:lnTo>
                    <a:pt x="1789" y="696"/>
                  </a:lnTo>
                  <a:lnTo>
                    <a:pt x="1791" y="687"/>
                  </a:lnTo>
                  <a:lnTo>
                    <a:pt x="1793" y="684"/>
                  </a:lnTo>
                  <a:lnTo>
                    <a:pt x="1796" y="682"/>
                  </a:lnTo>
                  <a:lnTo>
                    <a:pt x="1799" y="677"/>
                  </a:lnTo>
                  <a:lnTo>
                    <a:pt x="1801" y="670"/>
                  </a:lnTo>
                  <a:lnTo>
                    <a:pt x="1803" y="663"/>
                  </a:lnTo>
                  <a:lnTo>
                    <a:pt x="1803" y="655"/>
                  </a:lnTo>
                  <a:lnTo>
                    <a:pt x="1803" y="646"/>
                  </a:lnTo>
                  <a:lnTo>
                    <a:pt x="1801" y="639"/>
                  </a:lnTo>
                  <a:lnTo>
                    <a:pt x="1799" y="633"/>
                  </a:lnTo>
                  <a:lnTo>
                    <a:pt x="1796" y="627"/>
                  </a:lnTo>
                  <a:lnTo>
                    <a:pt x="1796" y="621"/>
                  </a:lnTo>
                  <a:lnTo>
                    <a:pt x="1794" y="614"/>
                  </a:lnTo>
                  <a:lnTo>
                    <a:pt x="1791" y="610"/>
                  </a:lnTo>
                  <a:lnTo>
                    <a:pt x="1786" y="607"/>
                  </a:lnTo>
                  <a:lnTo>
                    <a:pt x="1781" y="604"/>
                  </a:lnTo>
                  <a:lnTo>
                    <a:pt x="1777" y="600"/>
                  </a:lnTo>
                  <a:lnTo>
                    <a:pt x="1776" y="595"/>
                  </a:lnTo>
                  <a:lnTo>
                    <a:pt x="1776" y="587"/>
                  </a:lnTo>
                  <a:lnTo>
                    <a:pt x="1781" y="585"/>
                  </a:lnTo>
                  <a:lnTo>
                    <a:pt x="1786" y="580"/>
                  </a:lnTo>
                  <a:lnTo>
                    <a:pt x="1791" y="576"/>
                  </a:lnTo>
                  <a:lnTo>
                    <a:pt x="1796" y="573"/>
                  </a:lnTo>
                  <a:lnTo>
                    <a:pt x="1799" y="573"/>
                  </a:lnTo>
                  <a:lnTo>
                    <a:pt x="1803" y="573"/>
                  </a:lnTo>
                  <a:lnTo>
                    <a:pt x="1810" y="570"/>
                  </a:lnTo>
                  <a:lnTo>
                    <a:pt x="1813" y="570"/>
                  </a:lnTo>
                  <a:lnTo>
                    <a:pt x="1815" y="570"/>
                  </a:lnTo>
                  <a:lnTo>
                    <a:pt x="1816" y="573"/>
                  </a:lnTo>
                  <a:lnTo>
                    <a:pt x="1851" y="573"/>
                  </a:lnTo>
                  <a:lnTo>
                    <a:pt x="1856" y="571"/>
                  </a:lnTo>
                  <a:lnTo>
                    <a:pt x="1857" y="570"/>
                  </a:lnTo>
                  <a:lnTo>
                    <a:pt x="1857" y="566"/>
                  </a:lnTo>
                  <a:lnTo>
                    <a:pt x="1866" y="564"/>
                  </a:lnTo>
                  <a:lnTo>
                    <a:pt x="1869" y="563"/>
                  </a:lnTo>
                  <a:lnTo>
                    <a:pt x="1871" y="559"/>
                  </a:lnTo>
                  <a:close/>
                  <a:moveTo>
                    <a:pt x="628" y="713"/>
                  </a:moveTo>
                  <a:lnTo>
                    <a:pt x="629" y="713"/>
                  </a:lnTo>
                  <a:lnTo>
                    <a:pt x="629" y="715"/>
                  </a:lnTo>
                  <a:lnTo>
                    <a:pt x="628" y="713"/>
                  </a:lnTo>
                  <a:close/>
                  <a:moveTo>
                    <a:pt x="745" y="440"/>
                  </a:moveTo>
                  <a:lnTo>
                    <a:pt x="745" y="440"/>
                  </a:lnTo>
                  <a:close/>
                  <a:moveTo>
                    <a:pt x="772" y="443"/>
                  </a:moveTo>
                  <a:lnTo>
                    <a:pt x="774" y="443"/>
                  </a:lnTo>
                  <a:lnTo>
                    <a:pt x="772" y="443"/>
                  </a:lnTo>
                  <a:close/>
                  <a:moveTo>
                    <a:pt x="815" y="392"/>
                  </a:moveTo>
                  <a:lnTo>
                    <a:pt x="817" y="390"/>
                  </a:lnTo>
                  <a:lnTo>
                    <a:pt x="820" y="389"/>
                  </a:lnTo>
                  <a:lnTo>
                    <a:pt x="824" y="389"/>
                  </a:lnTo>
                  <a:lnTo>
                    <a:pt x="819" y="390"/>
                  </a:lnTo>
                  <a:lnTo>
                    <a:pt x="815" y="392"/>
                  </a:lnTo>
                  <a:close/>
                  <a:moveTo>
                    <a:pt x="876" y="339"/>
                  </a:moveTo>
                  <a:lnTo>
                    <a:pt x="871" y="343"/>
                  </a:lnTo>
                  <a:lnTo>
                    <a:pt x="876" y="339"/>
                  </a:lnTo>
                  <a:lnTo>
                    <a:pt x="883" y="338"/>
                  </a:lnTo>
                  <a:lnTo>
                    <a:pt x="876" y="339"/>
                  </a:lnTo>
                  <a:close/>
                  <a:moveTo>
                    <a:pt x="979" y="351"/>
                  </a:moveTo>
                  <a:lnTo>
                    <a:pt x="979" y="353"/>
                  </a:lnTo>
                  <a:lnTo>
                    <a:pt x="979" y="351"/>
                  </a:lnTo>
                  <a:close/>
                  <a:moveTo>
                    <a:pt x="979" y="251"/>
                  </a:moveTo>
                  <a:lnTo>
                    <a:pt x="981" y="251"/>
                  </a:lnTo>
                  <a:lnTo>
                    <a:pt x="979" y="251"/>
                  </a:lnTo>
                  <a:close/>
                  <a:moveTo>
                    <a:pt x="1081" y="431"/>
                  </a:moveTo>
                  <a:lnTo>
                    <a:pt x="1080" y="430"/>
                  </a:lnTo>
                  <a:lnTo>
                    <a:pt x="1081" y="431"/>
                  </a:lnTo>
                  <a:lnTo>
                    <a:pt x="1085" y="433"/>
                  </a:lnTo>
                  <a:lnTo>
                    <a:pt x="1086" y="435"/>
                  </a:lnTo>
                  <a:lnTo>
                    <a:pt x="1081" y="431"/>
                  </a:lnTo>
                  <a:close/>
                  <a:moveTo>
                    <a:pt x="1393" y="430"/>
                  </a:moveTo>
                  <a:lnTo>
                    <a:pt x="1397" y="425"/>
                  </a:lnTo>
                  <a:lnTo>
                    <a:pt x="1400" y="418"/>
                  </a:lnTo>
                  <a:lnTo>
                    <a:pt x="1397" y="425"/>
                  </a:lnTo>
                  <a:lnTo>
                    <a:pt x="1393" y="430"/>
                  </a:lnTo>
                  <a:close/>
                  <a:moveTo>
                    <a:pt x="1690" y="430"/>
                  </a:moveTo>
                  <a:lnTo>
                    <a:pt x="1694" y="430"/>
                  </a:lnTo>
                  <a:lnTo>
                    <a:pt x="1690" y="430"/>
                  </a:lnTo>
                  <a:close/>
                  <a:moveTo>
                    <a:pt x="1211" y="1591"/>
                  </a:moveTo>
                  <a:lnTo>
                    <a:pt x="1206" y="1588"/>
                  </a:lnTo>
                  <a:lnTo>
                    <a:pt x="1199" y="1586"/>
                  </a:lnTo>
                  <a:lnTo>
                    <a:pt x="1190" y="1585"/>
                  </a:lnTo>
                  <a:lnTo>
                    <a:pt x="1184" y="1585"/>
                  </a:lnTo>
                  <a:lnTo>
                    <a:pt x="1184" y="1578"/>
                  </a:lnTo>
                  <a:lnTo>
                    <a:pt x="1173" y="1583"/>
                  </a:lnTo>
                  <a:lnTo>
                    <a:pt x="1167" y="1586"/>
                  </a:lnTo>
                  <a:lnTo>
                    <a:pt x="1165" y="1586"/>
                  </a:lnTo>
                  <a:lnTo>
                    <a:pt x="1163" y="1585"/>
                  </a:lnTo>
                  <a:lnTo>
                    <a:pt x="1163" y="1578"/>
                  </a:lnTo>
                  <a:lnTo>
                    <a:pt x="1148" y="1576"/>
                  </a:lnTo>
                  <a:lnTo>
                    <a:pt x="1141" y="1574"/>
                  </a:lnTo>
                  <a:lnTo>
                    <a:pt x="1136" y="1571"/>
                  </a:lnTo>
                  <a:lnTo>
                    <a:pt x="1129" y="1571"/>
                  </a:lnTo>
                  <a:lnTo>
                    <a:pt x="1124" y="1573"/>
                  </a:lnTo>
                  <a:lnTo>
                    <a:pt x="1117" y="1576"/>
                  </a:lnTo>
                  <a:lnTo>
                    <a:pt x="1109" y="1581"/>
                  </a:lnTo>
                  <a:lnTo>
                    <a:pt x="1102" y="1585"/>
                  </a:lnTo>
                  <a:lnTo>
                    <a:pt x="1095" y="1585"/>
                  </a:lnTo>
                  <a:lnTo>
                    <a:pt x="1090" y="1585"/>
                  </a:lnTo>
                  <a:lnTo>
                    <a:pt x="1086" y="1581"/>
                  </a:lnTo>
                  <a:lnTo>
                    <a:pt x="1085" y="1578"/>
                  </a:lnTo>
                  <a:lnTo>
                    <a:pt x="1081" y="1574"/>
                  </a:lnTo>
                  <a:lnTo>
                    <a:pt x="1078" y="1571"/>
                  </a:lnTo>
                  <a:lnTo>
                    <a:pt x="1073" y="1571"/>
                  </a:lnTo>
                  <a:lnTo>
                    <a:pt x="1068" y="1571"/>
                  </a:lnTo>
                  <a:lnTo>
                    <a:pt x="1062" y="1573"/>
                  </a:lnTo>
                  <a:lnTo>
                    <a:pt x="1057" y="1571"/>
                  </a:lnTo>
                  <a:lnTo>
                    <a:pt x="1045" y="1571"/>
                  </a:lnTo>
                  <a:lnTo>
                    <a:pt x="1040" y="1571"/>
                  </a:lnTo>
                  <a:lnTo>
                    <a:pt x="1037" y="1571"/>
                  </a:lnTo>
                  <a:lnTo>
                    <a:pt x="1033" y="1574"/>
                  </a:lnTo>
                  <a:lnTo>
                    <a:pt x="1033" y="1578"/>
                  </a:lnTo>
                  <a:lnTo>
                    <a:pt x="1033" y="1585"/>
                  </a:lnTo>
                  <a:lnTo>
                    <a:pt x="1054" y="1585"/>
                  </a:lnTo>
                  <a:lnTo>
                    <a:pt x="1052" y="1588"/>
                  </a:lnTo>
                  <a:lnTo>
                    <a:pt x="1051" y="1590"/>
                  </a:lnTo>
                  <a:lnTo>
                    <a:pt x="1045" y="1591"/>
                  </a:lnTo>
                  <a:lnTo>
                    <a:pt x="1033" y="1591"/>
                  </a:lnTo>
                  <a:lnTo>
                    <a:pt x="1035" y="1596"/>
                  </a:lnTo>
                  <a:lnTo>
                    <a:pt x="1040" y="1602"/>
                  </a:lnTo>
                  <a:lnTo>
                    <a:pt x="1044" y="1607"/>
                  </a:lnTo>
                  <a:lnTo>
                    <a:pt x="1047" y="1612"/>
                  </a:lnTo>
                  <a:lnTo>
                    <a:pt x="1054" y="1612"/>
                  </a:lnTo>
                  <a:lnTo>
                    <a:pt x="1059" y="1612"/>
                  </a:lnTo>
                  <a:lnTo>
                    <a:pt x="1064" y="1614"/>
                  </a:lnTo>
                  <a:lnTo>
                    <a:pt x="1068" y="1619"/>
                  </a:lnTo>
                  <a:lnTo>
                    <a:pt x="1088" y="1619"/>
                  </a:lnTo>
                  <a:lnTo>
                    <a:pt x="1093" y="1619"/>
                  </a:lnTo>
                  <a:lnTo>
                    <a:pt x="1097" y="1620"/>
                  </a:lnTo>
                  <a:lnTo>
                    <a:pt x="1100" y="1622"/>
                  </a:lnTo>
                  <a:lnTo>
                    <a:pt x="1102" y="1625"/>
                  </a:lnTo>
                  <a:lnTo>
                    <a:pt x="1107" y="1622"/>
                  </a:lnTo>
                  <a:lnTo>
                    <a:pt x="1112" y="1620"/>
                  </a:lnTo>
                  <a:lnTo>
                    <a:pt x="1121" y="1619"/>
                  </a:lnTo>
                  <a:lnTo>
                    <a:pt x="1129" y="1619"/>
                  </a:lnTo>
                  <a:lnTo>
                    <a:pt x="1134" y="1620"/>
                  </a:lnTo>
                  <a:lnTo>
                    <a:pt x="1139" y="1619"/>
                  </a:lnTo>
                  <a:lnTo>
                    <a:pt x="1141" y="1617"/>
                  </a:lnTo>
                  <a:lnTo>
                    <a:pt x="1144" y="1614"/>
                  </a:lnTo>
                  <a:lnTo>
                    <a:pt x="1148" y="1608"/>
                  </a:lnTo>
                  <a:lnTo>
                    <a:pt x="1151" y="1607"/>
                  </a:lnTo>
                  <a:lnTo>
                    <a:pt x="1156" y="1605"/>
                  </a:lnTo>
                  <a:lnTo>
                    <a:pt x="1218" y="1605"/>
                  </a:lnTo>
                  <a:lnTo>
                    <a:pt x="1219" y="1603"/>
                  </a:lnTo>
                  <a:lnTo>
                    <a:pt x="1221" y="1602"/>
                  </a:lnTo>
                  <a:lnTo>
                    <a:pt x="1221" y="1600"/>
                  </a:lnTo>
                  <a:lnTo>
                    <a:pt x="1219" y="1598"/>
                  </a:lnTo>
                  <a:lnTo>
                    <a:pt x="1216" y="1595"/>
                  </a:lnTo>
                  <a:lnTo>
                    <a:pt x="1211" y="1591"/>
                  </a:lnTo>
                  <a:close/>
                  <a:moveTo>
                    <a:pt x="1414" y="1665"/>
                  </a:moveTo>
                  <a:lnTo>
                    <a:pt x="1400" y="1661"/>
                  </a:lnTo>
                  <a:lnTo>
                    <a:pt x="1387" y="1658"/>
                  </a:lnTo>
                  <a:lnTo>
                    <a:pt x="1375" y="1653"/>
                  </a:lnTo>
                  <a:lnTo>
                    <a:pt x="1370" y="1649"/>
                  </a:lnTo>
                  <a:lnTo>
                    <a:pt x="1366" y="1644"/>
                  </a:lnTo>
                  <a:lnTo>
                    <a:pt x="1351" y="1646"/>
                  </a:lnTo>
                  <a:lnTo>
                    <a:pt x="1337" y="1644"/>
                  </a:lnTo>
                  <a:lnTo>
                    <a:pt x="1323" y="1641"/>
                  </a:lnTo>
                  <a:lnTo>
                    <a:pt x="1312" y="1636"/>
                  </a:lnTo>
                  <a:lnTo>
                    <a:pt x="1300" y="1632"/>
                  </a:lnTo>
                  <a:lnTo>
                    <a:pt x="1288" y="1631"/>
                  </a:lnTo>
                  <a:lnTo>
                    <a:pt x="1276" y="1632"/>
                  </a:lnTo>
                  <a:lnTo>
                    <a:pt x="1271" y="1634"/>
                  </a:lnTo>
                  <a:lnTo>
                    <a:pt x="1264" y="1637"/>
                  </a:lnTo>
                  <a:lnTo>
                    <a:pt x="1264" y="1644"/>
                  </a:lnTo>
                  <a:lnTo>
                    <a:pt x="1266" y="1649"/>
                  </a:lnTo>
                  <a:lnTo>
                    <a:pt x="1269" y="1653"/>
                  </a:lnTo>
                  <a:lnTo>
                    <a:pt x="1271" y="1658"/>
                  </a:lnTo>
                  <a:lnTo>
                    <a:pt x="1277" y="1658"/>
                  </a:lnTo>
                  <a:lnTo>
                    <a:pt x="1284" y="1658"/>
                  </a:lnTo>
                  <a:lnTo>
                    <a:pt x="1289" y="1660"/>
                  </a:lnTo>
                  <a:lnTo>
                    <a:pt x="1291" y="1665"/>
                  </a:lnTo>
                  <a:lnTo>
                    <a:pt x="1298" y="1665"/>
                  </a:lnTo>
                  <a:lnTo>
                    <a:pt x="1305" y="1665"/>
                  </a:lnTo>
                  <a:lnTo>
                    <a:pt x="1312" y="1663"/>
                  </a:lnTo>
                  <a:lnTo>
                    <a:pt x="1318" y="1665"/>
                  </a:lnTo>
                  <a:lnTo>
                    <a:pt x="1318" y="1668"/>
                  </a:lnTo>
                  <a:lnTo>
                    <a:pt x="1318" y="1671"/>
                  </a:lnTo>
                  <a:lnTo>
                    <a:pt x="1322" y="1671"/>
                  </a:lnTo>
                  <a:lnTo>
                    <a:pt x="1325" y="1671"/>
                  </a:lnTo>
                  <a:lnTo>
                    <a:pt x="1327" y="1675"/>
                  </a:lnTo>
                  <a:lnTo>
                    <a:pt x="1327" y="1677"/>
                  </a:lnTo>
                  <a:lnTo>
                    <a:pt x="1329" y="1677"/>
                  </a:lnTo>
                  <a:lnTo>
                    <a:pt x="1332" y="1678"/>
                  </a:lnTo>
                  <a:lnTo>
                    <a:pt x="1351" y="1682"/>
                  </a:lnTo>
                  <a:lnTo>
                    <a:pt x="1371" y="1682"/>
                  </a:lnTo>
                  <a:lnTo>
                    <a:pt x="1392" y="1682"/>
                  </a:lnTo>
                  <a:lnTo>
                    <a:pt x="1414" y="1685"/>
                  </a:lnTo>
                  <a:lnTo>
                    <a:pt x="1417" y="1683"/>
                  </a:lnTo>
                  <a:lnTo>
                    <a:pt x="1419" y="1680"/>
                  </a:lnTo>
                  <a:lnTo>
                    <a:pt x="1421" y="1671"/>
                  </a:lnTo>
                  <a:lnTo>
                    <a:pt x="1416" y="1670"/>
                  </a:lnTo>
                  <a:lnTo>
                    <a:pt x="1414" y="1668"/>
                  </a:lnTo>
                  <a:lnTo>
                    <a:pt x="1414" y="1665"/>
                  </a:lnTo>
                  <a:close/>
                  <a:moveTo>
                    <a:pt x="677" y="1214"/>
                  </a:moveTo>
                  <a:lnTo>
                    <a:pt x="679" y="1226"/>
                  </a:lnTo>
                  <a:lnTo>
                    <a:pt x="682" y="1230"/>
                  </a:lnTo>
                  <a:lnTo>
                    <a:pt x="684" y="1235"/>
                  </a:lnTo>
                  <a:lnTo>
                    <a:pt x="689" y="1237"/>
                  </a:lnTo>
                  <a:lnTo>
                    <a:pt x="692" y="1240"/>
                  </a:lnTo>
                  <a:lnTo>
                    <a:pt x="704" y="1242"/>
                  </a:lnTo>
                  <a:lnTo>
                    <a:pt x="703" y="1230"/>
                  </a:lnTo>
                  <a:lnTo>
                    <a:pt x="699" y="1226"/>
                  </a:lnTo>
                  <a:lnTo>
                    <a:pt x="697" y="1221"/>
                  </a:lnTo>
                  <a:lnTo>
                    <a:pt x="692" y="1219"/>
                  </a:lnTo>
                  <a:lnTo>
                    <a:pt x="689" y="1216"/>
                  </a:lnTo>
                  <a:lnTo>
                    <a:pt x="677" y="1214"/>
                  </a:lnTo>
                  <a:close/>
                  <a:moveTo>
                    <a:pt x="527" y="1139"/>
                  </a:moveTo>
                  <a:lnTo>
                    <a:pt x="522" y="1138"/>
                  </a:lnTo>
                  <a:lnTo>
                    <a:pt x="520" y="1136"/>
                  </a:lnTo>
                  <a:lnTo>
                    <a:pt x="520" y="1132"/>
                  </a:lnTo>
                  <a:lnTo>
                    <a:pt x="511" y="1127"/>
                  </a:lnTo>
                  <a:lnTo>
                    <a:pt x="505" y="1120"/>
                  </a:lnTo>
                  <a:lnTo>
                    <a:pt x="501" y="1117"/>
                  </a:lnTo>
                  <a:lnTo>
                    <a:pt x="499" y="1112"/>
                  </a:lnTo>
                  <a:lnTo>
                    <a:pt x="499" y="1105"/>
                  </a:lnTo>
                  <a:lnTo>
                    <a:pt x="499" y="1098"/>
                  </a:lnTo>
                  <a:lnTo>
                    <a:pt x="493" y="1100"/>
                  </a:lnTo>
                  <a:lnTo>
                    <a:pt x="488" y="1098"/>
                  </a:lnTo>
                  <a:lnTo>
                    <a:pt x="484" y="1095"/>
                  </a:lnTo>
                  <a:lnTo>
                    <a:pt x="482" y="1092"/>
                  </a:lnTo>
                  <a:lnTo>
                    <a:pt x="479" y="1083"/>
                  </a:lnTo>
                  <a:lnTo>
                    <a:pt x="476" y="1080"/>
                  </a:lnTo>
                  <a:lnTo>
                    <a:pt x="472" y="1078"/>
                  </a:lnTo>
                  <a:lnTo>
                    <a:pt x="470" y="1073"/>
                  </a:lnTo>
                  <a:lnTo>
                    <a:pt x="469" y="1069"/>
                  </a:lnTo>
                  <a:lnTo>
                    <a:pt x="465" y="1068"/>
                  </a:lnTo>
                  <a:lnTo>
                    <a:pt x="460" y="1066"/>
                  </a:lnTo>
                  <a:lnTo>
                    <a:pt x="450" y="1064"/>
                  </a:lnTo>
                  <a:lnTo>
                    <a:pt x="438" y="1064"/>
                  </a:lnTo>
                  <a:lnTo>
                    <a:pt x="438" y="1071"/>
                  </a:lnTo>
                  <a:lnTo>
                    <a:pt x="440" y="1076"/>
                  </a:lnTo>
                  <a:lnTo>
                    <a:pt x="443" y="1080"/>
                  </a:lnTo>
                  <a:lnTo>
                    <a:pt x="445" y="1085"/>
                  </a:lnTo>
                  <a:lnTo>
                    <a:pt x="447" y="1086"/>
                  </a:lnTo>
                  <a:lnTo>
                    <a:pt x="448" y="1088"/>
                  </a:lnTo>
                  <a:lnTo>
                    <a:pt x="452" y="1092"/>
                  </a:lnTo>
                  <a:lnTo>
                    <a:pt x="457" y="1093"/>
                  </a:lnTo>
                  <a:lnTo>
                    <a:pt x="459" y="1095"/>
                  </a:lnTo>
                  <a:lnTo>
                    <a:pt x="459" y="1098"/>
                  </a:lnTo>
                  <a:lnTo>
                    <a:pt x="460" y="1103"/>
                  </a:lnTo>
                  <a:lnTo>
                    <a:pt x="464" y="1107"/>
                  </a:lnTo>
                  <a:lnTo>
                    <a:pt x="470" y="1114"/>
                  </a:lnTo>
                  <a:lnTo>
                    <a:pt x="474" y="1117"/>
                  </a:lnTo>
                  <a:lnTo>
                    <a:pt x="477" y="1120"/>
                  </a:lnTo>
                  <a:lnTo>
                    <a:pt x="479" y="1126"/>
                  </a:lnTo>
                  <a:lnTo>
                    <a:pt x="479" y="1132"/>
                  </a:lnTo>
                  <a:lnTo>
                    <a:pt x="484" y="1132"/>
                  </a:lnTo>
                  <a:lnTo>
                    <a:pt x="489" y="1132"/>
                  </a:lnTo>
                  <a:lnTo>
                    <a:pt x="493" y="1134"/>
                  </a:lnTo>
                  <a:lnTo>
                    <a:pt x="494" y="1138"/>
                  </a:lnTo>
                  <a:lnTo>
                    <a:pt x="499" y="1143"/>
                  </a:lnTo>
                  <a:lnTo>
                    <a:pt x="501" y="1146"/>
                  </a:lnTo>
                  <a:lnTo>
                    <a:pt x="506" y="1146"/>
                  </a:lnTo>
                  <a:lnTo>
                    <a:pt x="506" y="1167"/>
                  </a:lnTo>
                  <a:lnTo>
                    <a:pt x="517" y="1167"/>
                  </a:lnTo>
                  <a:lnTo>
                    <a:pt x="523" y="1168"/>
                  </a:lnTo>
                  <a:lnTo>
                    <a:pt x="530" y="1170"/>
                  </a:lnTo>
                  <a:lnTo>
                    <a:pt x="535" y="1175"/>
                  </a:lnTo>
                  <a:lnTo>
                    <a:pt x="546" y="1184"/>
                  </a:lnTo>
                  <a:lnTo>
                    <a:pt x="552" y="1185"/>
                  </a:lnTo>
                  <a:lnTo>
                    <a:pt x="561" y="1187"/>
                  </a:lnTo>
                  <a:lnTo>
                    <a:pt x="559" y="1178"/>
                  </a:lnTo>
                  <a:lnTo>
                    <a:pt x="556" y="1172"/>
                  </a:lnTo>
                  <a:lnTo>
                    <a:pt x="551" y="1167"/>
                  </a:lnTo>
                  <a:lnTo>
                    <a:pt x="546" y="1161"/>
                  </a:lnTo>
                  <a:lnTo>
                    <a:pt x="535" y="1151"/>
                  </a:lnTo>
                  <a:lnTo>
                    <a:pt x="530" y="1146"/>
                  </a:lnTo>
                  <a:lnTo>
                    <a:pt x="527" y="1139"/>
                  </a:lnTo>
                  <a:close/>
                  <a:moveTo>
                    <a:pt x="622" y="1208"/>
                  </a:moveTo>
                  <a:lnTo>
                    <a:pt x="617" y="1206"/>
                  </a:lnTo>
                  <a:lnTo>
                    <a:pt x="614" y="1202"/>
                  </a:lnTo>
                  <a:lnTo>
                    <a:pt x="607" y="1196"/>
                  </a:lnTo>
                  <a:lnTo>
                    <a:pt x="604" y="1192"/>
                  </a:lnTo>
                  <a:lnTo>
                    <a:pt x="600" y="1189"/>
                  </a:lnTo>
                  <a:lnTo>
                    <a:pt x="595" y="1187"/>
                  </a:lnTo>
                  <a:lnTo>
                    <a:pt x="588" y="1187"/>
                  </a:lnTo>
                  <a:lnTo>
                    <a:pt x="587" y="1194"/>
                  </a:lnTo>
                  <a:lnTo>
                    <a:pt x="585" y="1197"/>
                  </a:lnTo>
                  <a:lnTo>
                    <a:pt x="581" y="1201"/>
                  </a:lnTo>
                  <a:lnTo>
                    <a:pt x="575" y="1201"/>
                  </a:lnTo>
                  <a:lnTo>
                    <a:pt x="575" y="1208"/>
                  </a:lnTo>
                  <a:lnTo>
                    <a:pt x="576" y="1213"/>
                  </a:lnTo>
                  <a:lnTo>
                    <a:pt x="580" y="1216"/>
                  </a:lnTo>
                  <a:lnTo>
                    <a:pt x="583" y="1219"/>
                  </a:lnTo>
                  <a:lnTo>
                    <a:pt x="590" y="1226"/>
                  </a:lnTo>
                  <a:lnTo>
                    <a:pt x="593" y="1230"/>
                  </a:lnTo>
                  <a:lnTo>
                    <a:pt x="595" y="1235"/>
                  </a:lnTo>
                  <a:lnTo>
                    <a:pt x="604" y="1233"/>
                  </a:lnTo>
                  <a:lnTo>
                    <a:pt x="609" y="1235"/>
                  </a:lnTo>
                  <a:lnTo>
                    <a:pt x="614" y="1237"/>
                  </a:lnTo>
                  <a:lnTo>
                    <a:pt x="617" y="1240"/>
                  </a:lnTo>
                  <a:lnTo>
                    <a:pt x="621" y="1243"/>
                  </a:lnTo>
                  <a:lnTo>
                    <a:pt x="624" y="1247"/>
                  </a:lnTo>
                  <a:lnTo>
                    <a:pt x="629" y="1249"/>
                  </a:lnTo>
                  <a:lnTo>
                    <a:pt x="636" y="1249"/>
                  </a:lnTo>
                  <a:lnTo>
                    <a:pt x="636" y="1242"/>
                  </a:lnTo>
                  <a:lnTo>
                    <a:pt x="634" y="1237"/>
                  </a:lnTo>
                  <a:lnTo>
                    <a:pt x="631" y="1233"/>
                  </a:lnTo>
                  <a:lnTo>
                    <a:pt x="628" y="1230"/>
                  </a:lnTo>
                  <a:lnTo>
                    <a:pt x="624" y="1226"/>
                  </a:lnTo>
                  <a:lnTo>
                    <a:pt x="622" y="1221"/>
                  </a:lnTo>
                  <a:lnTo>
                    <a:pt x="621" y="1216"/>
                  </a:lnTo>
                  <a:lnTo>
                    <a:pt x="622" y="1208"/>
                  </a:lnTo>
                  <a:close/>
                  <a:moveTo>
                    <a:pt x="718" y="1276"/>
                  </a:moveTo>
                  <a:lnTo>
                    <a:pt x="709" y="1276"/>
                  </a:lnTo>
                  <a:lnTo>
                    <a:pt x="704" y="1272"/>
                  </a:lnTo>
                  <a:lnTo>
                    <a:pt x="697" y="1271"/>
                  </a:lnTo>
                  <a:lnTo>
                    <a:pt x="691" y="1269"/>
                  </a:lnTo>
                  <a:lnTo>
                    <a:pt x="691" y="1278"/>
                  </a:lnTo>
                  <a:lnTo>
                    <a:pt x="692" y="1284"/>
                  </a:lnTo>
                  <a:lnTo>
                    <a:pt x="694" y="1288"/>
                  </a:lnTo>
                  <a:lnTo>
                    <a:pt x="696" y="1290"/>
                  </a:lnTo>
                  <a:lnTo>
                    <a:pt x="699" y="1290"/>
                  </a:lnTo>
                  <a:lnTo>
                    <a:pt x="704" y="1290"/>
                  </a:lnTo>
                  <a:lnTo>
                    <a:pt x="711" y="1291"/>
                  </a:lnTo>
                  <a:lnTo>
                    <a:pt x="716" y="1295"/>
                  </a:lnTo>
                  <a:lnTo>
                    <a:pt x="723" y="1296"/>
                  </a:lnTo>
                  <a:lnTo>
                    <a:pt x="732" y="1296"/>
                  </a:lnTo>
                  <a:lnTo>
                    <a:pt x="732" y="1283"/>
                  </a:lnTo>
                  <a:lnTo>
                    <a:pt x="723" y="1281"/>
                  </a:lnTo>
                  <a:lnTo>
                    <a:pt x="720" y="1279"/>
                  </a:lnTo>
                  <a:lnTo>
                    <a:pt x="718" y="1276"/>
                  </a:lnTo>
                  <a:close/>
                  <a:moveTo>
                    <a:pt x="711" y="1249"/>
                  </a:moveTo>
                  <a:lnTo>
                    <a:pt x="713" y="1260"/>
                  </a:lnTo>
                  <a:lnTo>
                    <a:pt x="716" y="1264"/>
                  </a:lnTo>
                  <a:lnTo>
                    <a:pt x="718" y="1269"/>
                  </a:lnTo>
                  <a:lnTo>
                    <a:pt x="723" y="1271"/>
                  </a:lnTo>
                  <a:lnTo>
                    <a:pt x="726" y="1274"/>
                  </a:lnTo>
                  <a:lnTo>
                    <a:pt x="738" y="1276"/>
                  </a:lnTo>
                  <a:lnTo>
                    <a:pt x="738" y="1269"/>
                  </a:lnTo>
                  <a:lnTo>
                    <a:pt x="738" y="1262"/>
                  </a:lnTo>
                  <a:lnTo>
                    <a:pt x="737" y="1257"/>
                  </a:lnTo>
                  <a:lnTo>
                    <a:pt x="733" y="1254"/>
                  </a:lnTo>
                  <a:lnTo>
                    <a:pt x="730" y="1250"/>
                  </a:lnTo>
                  <a:lnTo>
                    <a:pt x="725" y="1249"/>
                  </a:lnTo>
                  <a:lnTo>
                    <a:pt x="718" y="1249"/>
                  </a:lnTo>
                  <a:lnTo>
                    <a:pt x="711" y="1249"/>
                  </a:lnTo>
                  <a:close/>
                  <a:moveTo>
                    <a:pt x="861" y="1385"/>
                  </a:moveTo>
                  <a:lnTo>
                    <a:pt x="868" y="1383"/>
                  </a:lnTo>
                  <a:lnTo>
                    <a:pt x="875" y="1382"/>
                  </a:lnTo>
                  <a:lnTo>
                    <a:pt x="880" y="1378"/>
                  </a:lnTo>
                  <a:lnTo>
                    <a:pt x="888" y="1378"/>
                  </a:lnTo>
                  <a:lnTo>
                    <a:pt x="888" y="1375"/>
                  </a:lnTo>
                  <a:lnTo>
                    <a:pt x="888" y="1371"/>
                  </a:lnTo>
                  <a:lnTo>
                    <a:pt x="887" y="1368"/>
                  </a:lnTo>
                  <a:lnTo>
                    <a:pt x="885" y="1366"/>
                  </a:lnTo>
                  <a:lnTo>
                    <a:pt x="880" y="1363"/>
                  </a:lnTo>
                  <a:lnTo>
                    <a:pt x="871" y="1363"/>
                  </a:lnTo>
                  <a:lnTo>
                    <a:pt x="865" y="1366"/>
                  </a:lnTo>
                  <a:lnTo>
                    <a:pt x="859" y="1370"/>
                  </a:lnTo>
                  <a:lnTo>
                    <a:pt x="859" y="1373"/>
                  </a:lnTo>
                  <a:lnTo>
                    <a:pt x="858" y="1377"/>
                  </a:lnTo>
                  <a:lnTo>
                    <a:pt x="859" y="1380"/>
                  </a:lnTo>
                  <a:lnTo>
                    <a:pt x="861" y="1385"/>
                  </a:lnTo>
                  <a:close/>
                  <a:moveTo>
                    <a:pt x="950" y="1426"/>
                  </a:moveTo>
                  <a:lnTo>
                    <a:pt x="950" y="1419"/>
                  </a:lnTo>
                  <a:lnTo>
                    <a:pt x="952" y="1416"/>
                  </a:lnTo>
                  <a:lnTo>
                    <a:pt x="955" y="1411"/>
                  </a:lnTo>
                  <a:lnTo>
                    <a:pt x="957" y="1405"/>
                  </a:lnTo>
                  <a:lnTo>
                    <a:pt x="948" y="1400"/>
                  </a:lnTo>
                  <a:lnTo>
                    <a:pt x="945" y="1397"/>
                  </a:lnTo>
                  <a:lnTo>
                    <a:pt x="943" y="1392"/>
                  </a:lnTo>
                  <a:lnTo>
                    <a:pt x="934" y="1390"/>
                  </a:lnTo>
                  <a:lnTo>
                    <a:pt x="929" y="1388"/>
                  </a:lnTo>
                  <a:lnTo>
                    <a:pt x="917" y="1383"/>
                  </a:lnTo>
                  <a:lnTo>
                    <a:pt x="912" y="1380"/>
                  </a:lnTo>
                  <a:lnTo>
                    <a:pt x="905" y="1378"/>
                  </a:lnTo>
                  <a:lnTo>
                    <a:pt x="899" y="1377"/>
                  </a:lnTo>
                  <a:lnTo>
                    <a:pt x="888" y="1378"/>
                  </a:lnTo>
                  <a:lnTo>
                    <a:pt x="888" y="1390"/>
                  </a:lnTo>
                  <a:lnTo>
                    <a:pt x="894" y="1400"/>
                  </a:lnTo>
                  <a:lnTo>
                    <a:pt x="900" y="1407"/>
                  </a:lnTo>
                  <a:lnTo>
                    <a:pt x="909" y="1412"/>
                  </a:lnTo>
                  <a:lnTo>
                    <a:pt x="917" y="1417"/>
                  </a:lnTo>
                  <a:lnTo>
                    <a:pt x="928" y="1421"/>
                  </a:lnTo>
                  <a:lnTo>
                    <a:pt x="950" y="1426"/>
                  </a:lnTo>
                  <a:close/>
                  <a:moveTo>
                    <a:pt x="848" y="1542"/>
                  </a:moveTo>
                  <a:lnTo>
                    <a:pt x="844" y="1552"/>
                  </a:lnTo>
                  <a:lnTo>
                    <a:pt x="844" y="1557"/>
                  </a:lnTo>
                  <a:lnTo>
                    <a:pt x="848" y="1562"/>
                  </a:lnTo>
                  <a:lnTo>
                    <a:pt x="849" y="1571"/>
                  </a:lnTo>
                  <a:lnTo>
                    <a:pt x="851" y="1574"/>
                  </a:lnTo>
                  <a:lnTo>
                    <a:pt x="854" y="1576"/>
                  </a:lnTo>
                  <a:lnTo>
                    <a:pt x="856" y="1571"/>
                  </a:lnTo>
                  <a:lnTo>
                    <a:pt x="859" y="1569"/>
                  </a:lnTo>
                  <a:lnTo>
                    <a:pt x="865" y="1567"/>
                  </a:lnTo>
                  <a:lnTo>
                    <a:pt x="868" y="1567"/>
                  </a:lnTo>
                  <a:lnTo>
                    <a:pt x="880" y="1569"/>
                  </a:lnTo>
                  <a:lnTo>
                    <a:pt x="888" y="1569"/>
                  </a:lnTo>
                  <a:lnTo>
                    <a:pt x="888" y="1562"/>
                  </a:lnTo>
                  <a:lnTo>
                    <a:pt x="892" y="1561"/>
                  </a:lnTo>
                  <a:lnTo>
                    <a:pt x="899" y="1562"/>
                  </a:lnTo>
                  <a:lnTo>
                    <a:pt x="904" y="1562"/>
                  </a:lnTo>
                  <a:lnTo>
                    <a:pt x="909" y="1562"/>
                  </a:lnTo>
                  <a:lnTo>
                    <a:pt x="911" y="1556"/>
                  </a:lnTo>
                  <a:lnTo>
                    <a:pt x="916" y="1552"/>
                  </a:lnTo>
                  <a:lnTo>
                    <a:pt x="919" y="1547"/>
                  </a:lnTo>
                  <a:lnTo>
                    <a:pt x="923" y="1542"/>
                  </a:lnTo>
                  <a:lnTo>
                    <a:pt x="916" y="1538"/>
                  </a:lnTo>
                  <a:lnTo>
                    <a:pt x="907" y="1537"/>
                  </a:lnTo>
                  <a:lnTo>
                    <a:pt x="897" y="1535"/>
                  </a:lnTo>
                  <a:lnTo>
                    <a:pt x="885" y="1533"/>
                  </a:lnTo>
                  <a:lnTo>
                    <a:pt x="873" y="1535"/>
                  </a:lnTo>
                  <a:lnTo>
                    <a:pt x="863" y="1537"/>
                  </a:lnTo>
                  <a:lnTo>
                    <a:pt x="854" y="1538"/>
                  </a:lnTo>
                  <a:lnTo>
                    <a:pt x="848" y="1542"/>
                  </a:lnTo>
                  <a:close/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Freeform 247">
              <a:extLst>
                <a:ext uri="{FF2B5EF4-FFF2-40B4-BE49-F238E27FC236}">
                  <a16:creationId xmlns:a16="http://schemas.microsoft.com/office/drawing/2014/main" id="{0286C9D5-34DD-4875-AB88-2A9F883F9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2963" y="4330700"/>
              <a:ext cx="388937" cy="336550"/>
            </a:xfrm>
            <a:custGeom>
              <a:avLst/>
              <a:gdLst>
                <a:gd name="T0" fmla="*/ 1053 w 1079"/>
                <a:gd name="T1" fmla="*/ 544 h 935"/>
                <a:gd name="T2" fmla="*/ 1044 w 1079"/>
                <a:gd name="T3" fmla="*/ 498 h 935"/>
                <a:gd name="T4" fmla="*/ 1029 w 1079"/>
                <a:gd name="T5" fmla="*/ 469 h 935"/>
                <a:gd name="T6" fmla="*/ 1017 w 1079"/>
                <a:gd name="T7" fmla="*/ 402 h 935"/>
                <a:gd name="T8" fmla="*/ 994 w 1079"/>
                <a:gd name="T9" fmla="*/ 383 h 935"/>
                <a:gd name="T10" fmla="*/ 901 w 1079"/>
                <a:gd name="T11" fmla="*/ 368 h 935"/>
                <a:gd name="T12" fmla="*/ 887 w 1079"/>
                <a:gd name="T13" fmla="*/ 320 h 935"/>
                <a:gd name="T14" fmla="*/ 935 w 1079"/>
                <a:gd name="T15" fmla="*/ 228 h 935"/>
                <a:gd name="T16" fmla="*/ 947 w 1079"/>
                <a:gd name="T17" fmla="*/ 196 h 935"/>
                <a:gd name="T18" fmla="*/ 914 w 1079"/>
                <a:gd name="T19" fmla="*/ 177 h 935"/>
                <a:gd name="T20" fmla="*/ 880 w 1079"/>
                <a:gd name="T21" fmla="*/ 136 h 935"/>
                <a:gd name="T22" fmla="*/ 855 w 1079"/>
                <a:gd name="T23" fmla="*/ 114 h 935"/>
                <a:gd name="T24" fmla="*/ 798 w 1079"/>
                <a:gd name="T25" fmla="*/ 129 h 935"/>
                <a:gd name="T26" fmla="*/ 764 w 1079"/>
                <a:gd name="T27" fmla="*/ 95 h 935"/>
                <a:gd name="T28" fmla="*/ 762 w 1079"/>
                <a:gd name="T29" fmla="*/ 37 h 935"/>
                <a:gd name="T30" fmla="*/ 733 w 1079"/>
                <a:gd name="T31" fmla="*/ 15 h 935"/>
                <a:gd name="T32" fmla="*/ 703 w 1079"/>
                <a:gd name="T33" fmla="*/ 46 h 935"/>
                <a:gd name="T34" fmla="*/ 669 w 1079"/>
                <a:gd name="T35" fmla="*/ 0 h 935"/>
                <a:gd name="T36" fmla="*/ 546 w 1079"/>
                <a:gd name="T37" fmla="*/ 27 h 935"/>
                <a:gd name="T38" fmla="*/ 517 w 1079"/>
                <a:gd name="T39" fmla="*/ 44 h 935"/>
                <a:gd name="T40" fmla="*/ 478 w 1079"/>
                <a:gd name="T41" fmla="*/ 75 h 935"/>
                <a:gd name="T42" fmla="*/ 406 w 1079"/>
                <a:gd name="T43" fmla="*/ 102 h 935"/>
                <a:gd name="T44" fmla="*/ 367 w 1079"/>
                <a:gd name="T45" fmla="*/ 73 h 935"/>
                <a:gd name="T46" fmla="*/ 292 w 1079"/>
                <a:gd name="T47" fmla="*/ 80 h 935"/>
                <a:gd name="T48" fmla="*/ 259 w 1079"/>
                <a:gd name="T49" fmla="*/ 61 h 935"/>
                <a:gd name="T50" fmla="*/ 218 w 1079"/>
                <a:gd name="T51" fmla="*/ 34 h 935"/>
                <a:gd name="T52" fmla="*/ 155 w 1079"/>
                <a:gd name="T53" fmla="*/ 52 h 935"/>
                <a:gd name="T54" fmla="*/ 104 w 1079"/>
                <a:gd name="T55" fmla="*/ 76 h 935"/>
                <a:gd name="T56" fmla="*/ 61 w 1079"/>
                <a:gd name="T57" fmla="*/ 98 h 935"/>
                <a:gd name="T58" fmla="*/ 7 w 1079"/>
                <a:gd name="T59" fmla="*/ 122 h 935"/>
                <a:gd name="T60" fmla="*/ 5 w 1079"/>
                <a:gd name="T61" fmla="*/ 177 h 935"/>
                <a:gd name="T62" fmla="*/ 17 w 1079"/>
                <a:gd name="T63" fmla="*/ 235 h 935"/>
                <a:gd name="T64" fmla="*/ 63 w 1079"/>
                <a:gd name="T65" fmla="*/ 291 h 935"/>
                <a:gd name="T66" fmla="*/ 118 w 1079"/>
                <a:gd name="T67" fmla="*/ 286 h 935"/>
                <a:gd name="T68" fmla="*/ 153 w 1079"/>
                <a:gd name="T69" fmla="*/ 303 h 935"/>
                <a:gd name="T70" fmla="*/ 184 w 1079"/>
                <a:gd name="T71" fmla="*/ 347 h 935"/>
                <a:gd name="T72" fmla="*/ 198 w 1079"/>
                <a:gd name="T73" fmla="*/ 409 h 935"/>
                <a:gd name="T74" fmla="*/ 293 w 1079"/>
                <a:gd name="T75" fmla="*/ 491 h 935"/>
                <a:gd name="T76" fmla="*/ 399 w 1079"/>
                <a:gd name="T77" fmla="*/ 508 h 935"/>
                <a:gd name="T78" fmla="*/ 423 w 1079"/>
                <a:gd name="T79" fmla="*/ 545 h 935"/>
                <a:gd name="T80" fmla="*/ 402 w 1079"/>
                <a:gd name="T81" fmla="*/ 571 h 935"/>
                <a:gd name="T82" fmla="*/ 416 w 1079"/>
                <a:gd name="T83" fmla="*/ 627 h 935"/>
                <a:gd name="T84" fmla="*/ 408 w 1079"/>
                <a:gd name="T85" fmla="*/ 667 h 935"/>
                <a:gd name="T86" fmla="*/ 445 w 1079"/>
                <a:gd name="T87" fmla="*/ 680 h 935"/>
                <a:gd name="T88" fmla="*/ 508 w 1079"/>
                <a:gd name="T89" fmla="*/ 680 h 935"/>
                <a:gd name="T90" fmla="*/ 553 w 1079"/>
                <a:gd name="T91" fmla="*/ 648 h 935"/>
                <a:gd name="T92" fmla="*/ 571 w 1079"/>
                <a:gd name="T93" fmla="*/ 624 h 935"/>
                <a:gd name="T94" fmla="*/ 604 w 1079"/>
                <a:gd name="T95" fmla="*/ 649 h 935"/>
                <a:gd name="T96" fmla="*/ 611 w 1079"/>
                <a:gd name="T97" fmla="*/ 697 h 935"/>
                <a:gd name="T98" fmla="*/ 628 w 1079"/>
                <a:gd name="T99" fmla="*/ 771 h 935"/>
                <a:gd name="T100" fmla="*/ 674 w 1079"/>
                <a:gd name="T101" fmla="*/ 820 h 935"/>
                <a:gd name="T102" fmla="*/ 730 w 1079"/>
                <a:gd name="T103" fmla="*/ 880 h 935"/>
                <a:gd name="T104" fmla="*/ 749 w 1079"/>
                <a:gd name="T105" fmla="*/ 916 h 935"/>
                <a:gd name="T106" fmla="*/ 836 w 1079"/>
                <a:gd name="T107" fmla="*/ 926 h 935"/>
                <a:gd name="T108" fmla="*/ 866 w 1079"/>
                <a:gd name="T109" fmla="*/ 928 h 935"/>
                <a:gd name="T110" fmla="*/ 889 w 1079"/>
                <a:gd name="T111" fmla="*/ 924 h 935"/>
                <a:gd name="T112" fmla="*/ 914 w 1079"/>
                <a:gd name="T113" fmla="*/ 852 h 935"/>
                <a:gd name="T114" fmla="*/ 895 w 1079"/>
                <a:gd name="T115" fmla="*/ 820 h 935"/>
                <a:gd name="T116" fmla="*/ 889 w 1079"/>
                <a:gd name="T117" fmla="*/ 755 h 935"/>
                <a:gd name="T118" fmla="*/ 933 w 1079"/>
                <a:gd name="T119" fmla="*/ 682 h 935"/>
                <a:gd name="T120" fmla="*/ 976 w 1079"/>
                <a:gd name="T121" fmla="*/ 661 h 935"/>
                <a:gd name="T122" fmla="*/ 1010 w 1079"/>
                <a:gd name="T123" fmla="*/ 641 h 935"/>
                <a:gd name="T124" fmla="*/ 1058 w 1079"/>
                <a:gd name="T125" fmla="*/ 607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79" h="935">
                  <a:moveTo>
                    <a:pt x="1078" y="586"/>
                  </a:moveTo>
                  <a:lnTo>
                    <a:pt x="1064" y="586"/>
                  </a:lnTo>
                  <a:lnTo>
                    <a:pt x="1064" y="586"/>
                  </a:lnTo>
                  <a:lnTo>
                    <a:pt x="1063" y="580"/>
                  </a:lnTo>
                  <a:lnTo>
                    <a:pt x="1061" y="573"/>
                  </a:lnTo>
                  <a:lnTo>
                    <a:pt x="1056" y="569"/>
                  </a:lnTo>
                  <a:lnTo>
                    <a:pt x="1051" y="566"/>
                  </a:lnTo>
                  <a:lnTo>
                    <a:pt x="1051" y="566"/>
                  </a:lnTo>
                  <a:lnTo>
                    <a:pt x="1049" y="559"/>
                  </a:lnTo>
                  <a:lnTo>
                    <a:pt x="1049" y="552"/>
                  </a:lnTo>
                  <a:lnTo>
                    <a:pt x="1053" y="544"/>
                  </a:lnTo>
                  <a:lnTo>
                    <a:pt x="1056" y="535"/>
                  </a:lnTo>
                  <a:lnTo>
                    <a:pt x="1058" y="530"/>
                  </a:lnTo>
                  <a:lnTo>
                    <a:pt x="1058" y="525"/>
                  </a:lnTo>
                  <a:lnTo>
                    <a:pt x="1058" y="525"/>
                  </a:lnTo>
                  <a:lnTo>
                    <a:pt x="1058" y="520"/>
                  </a:lnTo>
                  <a:lnTo>
                    <a:pt x="1058" y="515"/>
                  </a:lnTo>
                  <a:lnTo>
                    <a:pt x="1056" y="511"/>
                  </a:lnTo>
                  <a:lnTo>
                    <a:pt x="1053" y="510"/>
                  </a:lnTo>
                  <a:lnTo>
                    <a:pt x="1047" y="505"/>
                  </a:lnTo>
                  <a:lnTo>
                    <a:pt x="1044" y="503"/>
                  </a:lnTo>
                  <a:lnTo>
                    <a:pt x="1044" y="498"/>
                  </a:lnTo>
                  <a:lnTo>
                    <a:pt x="1044" y="498"/>
                  </a:lnTo>
                  <a:lnTo>
                    <a:pt x="1039" y="494"/>
                  </a:lnTo>
                  <a:lnTo>
                    <a:pt x="1032" y="493"/>
                  </a:lnTo>
                  <a:lnTo>
                    <a:pt x="1027" y="489"/>
                  </a:lnTo>
                  <a:lnTo>
                    <a:pt x="1025" y="487"/>
                  </a:lnTo>
                  <a:lnTo>
                    <a:pt x="1023" y="484"/>
                  </a:lnTo>
                  <a:lnTo>
                    <a:pt x="1023" y="484"/>
                  </a:lnTo>
                  <a:lnTo>
                    <a:pt x="1022" y="479"/>
                  </a:lnTo>
                  <a:lnTo>
                    <a:pt x="1023" y="474"/>
                  </a:lnTo>
                  <a:lnTo>
                    <a:pt x="1025" y="470"/>
                  </a:lnTo>
                  <a:lnTo>
                    <a:pt x="1029" y="469"/>
                  </a:lnTo>
                  <a:lnTo>
                    <a:pt x="1034" y="464"/>
                  </a:lnTo>
                  <a:lnTo>
                    <a:pt x="1035" y="462"/>
                  </a:lnTo>
                  <a:lnTo>
                    <a:pt x="1037" y="457"/>
                  </a:lnTo>
                  <a:lnTo>
                    <a:pt x="1037" y="457"/>
                  </a:lnTo>
                  <a:lnTo>
                    <a:pt x="1035" y="450"/>
                  </a:lnTo>
                  <a:lnTo>
                    <a:pt x="1030" y="443"/>
                  </a:lnTo>
                  <a:lnTo>
                    <a:pt x="1023" y="433"/>
                  </a:lnTo>
                  <a:lnTo>
                    <a:pt x="1020" y="428"/>
                  </a:lnTo>
                  <a:lnTo>
                    <a:pt x="1017" y="421"/>
                  </a:lnTo>
                  <a:lnTo>
                    <a:pt x="1015" y="412"/>
                  </a:lnTo>
                  <a:lnTo>
                    <a:pt x="1017" y="402"/>
                  </a:lnTo>
                  <a:lnTo>
                    <a:pt x="1017" y="402"/>
                  </a:lnTo>
                  <a:lnTo>
                    <a:pt x="1017" y="399"/>
                  </a:lnTo>
                  <a:lnTo>
                    <a:pt x="1015" y="397"/>
                  </a:lnTo>
                  <a:lnTo>
                    <a:pt x="1010" y="395"/>
                  </a:lnTo>
                  <a:lnTo>
                    <a:pt x="1010" y="395"/>
                  </a:lnTo>
                  <a:lnTo>
                    <a:pt x="1008" y="392"/>
                  </a:lnTo>
                  <a:lnTo>
                    <a:pt x="1005" y="390"/>
                  </a:lnTo>
                  <a:lnTo>
                    <a:pt x="996" y="388"/>
                  </a:lnTo>
                  <a:lnTo>
                    <a:pt x="996" y="388"/>
                  </a:lnTo>
                  <a:lnTo>
                    <a:pt x="996" y="385"/>
                  </a:lnTo>
                  <a:lnTo>
                    <a:pt x="994" y="383"/>
                  </a:lnTo>
                  <a:lnTo>
                    <a:pt x="989" y="382"/>
                  </a:lnTo>
                  <a:lnTo>
                    <a:pt x="989" y="382"/>
                  </a:lnTo>
                  <a:lnTo>
                    <a:pt x="989" y="378"/>
                  </a:lnTo>
                  <a:lnTo>
                    <a:pt x="988" y="377"/>
                  </a:lnTo>
                  <a:lnTo>
                    <a:pt x="982" y="375"/>
                  </a:lnTo>
                  <a:lnTo>
                    <a:pt x="982" y="375"/>
                  </a:lnTo>
                  <a:lnTo>
                    <a:pt x="979" y="373"/>
                  </a:lnTo>
                  <a:lnTo>
                    <a:pt x="976" y="371"/>
                  </a:lnTo>
                  <a:lnTo>
                    <a:pt x="972" y="370"/>
                  </a:lnTo>
                  <a:lnTo>
                    <a:pt x="969" y="368"/>
                  </a:lnTo>
                  <a:lnTo>
                    <a:pt x="901" y="368"/>
                  </a:lnTo>
                  <a:lnTo>
                    <a:pt x="901" y="368"/>
                  </a:lnTo>
                  <a:lnTo>
                    <a:pt x="897" y="361"/>
                  </a:lnTo>
                  <a:lnTo>
                    <a:pt x="892" y="356"/>
                  </a:lnTo>
                  <a:lnTo>
                    <a:pt x="887" y="351"/>
                  </a:lnTo>
                  <a:lnTo>
                    <a:pt x="880" y="347"/>
                  </a:lnTo>
                  <a:lnTo>
                    <a:pt x="880" y="347"/>
                  </a:lnTo>
                  <a:lnTo>
                    <a:pt x="880" y="330"/>
                  </a:lnTo>
                  <a:lnTo>
                    <a:pt x="882" y="324"/>
                  </a:lnTo>
                  <a:lnTo>
                    <a:pt x="883" y="322"/>
                  </a:lnTo>
                  <a:lnTo>
                    <a:pt x="887" y="320"/>
                  </a:lnTo>
                  <a:lnTo>
                    <a:pt x="887" y="320"/>
                  </a:lnTo>
                  <a:lnTo>
                    <a:pt x="890" y="307"/>
                  </a:lnTo>
                  <a:lnTo>
                    <a:pt x="895" y="295"/>
                  </a:lnTo>
                  <a:lnTo>
                    <a:pt x="904" y="286"/>
                  </a:lnTo>
                  <a:lnTo>
                    <a:pt x="914" y="279"/>
                  </a:lnTo>
                  <a:lnTo>
                    <a:pt x="914" y="279"/>
                  </a:lnTo>
                  <a:lnTo>
                    <a:pt x="914" y="252"/>
                  </a:lnTo>
                  <a:lnTo>
                    <a:pt x="914" y="252"/>
                  </a:lnTo>
                  <a:lnTo>
                    <a:pt x="919" y="250"/>
                  </a:lnTo>
                  <a:lnTo>
                    <a:pt x="924" y="247"/>
                  </a:lnTo>
                  <a:lnTo>
                    <a:pt x="930" y="238"/>
                  </a:lnTo>
                  <a:lnTo>
                    <a:pt x="935" y="228"/>
                  </a:lnTo>
                  <a:lnTo>
                    <a:pt x="941" y="218"/>
                  </a:lnTo>
                  <a:lnTo>
                    <a:pt x="941" y="218"/>
                  </a:lnTo>
                  <a:lnTo>
                    <a:pt x="943" y="216"/>
                  </a:lnTo>
                  <a:lnTo>
                    <a:pt x="945" y="216"/>
                  </a:lnTo>
                  <a:lnTo>
                    <a:pt x="947" y="214"/>
                  </a:lnTo>
                  <a:lnTo>
                    <a:pt x="948" y="211"/>
                  </a:lnTo>
                  <a:lnTo>
                    <a:pt x="948" y="211"/>
                  </a:lnTo>
                  <a:lnTo>
                    <a:pt x="948" y="204"/>
                  </a:lnTo>
                  <a:lnTo>
                    <a:pt x="948" y="204"/>
                  </a:lnTo>
                  <a:lnTo>
                    <a:pt x="948" y="199"/>
                  </a:lnTo>
                  <a:lnTo>
                    <a:pt x="947" y="196"/>
                  </a:lnTo>
                  <a:lnTo>
                    <a:pt x="945" y="192"/>
                  </a:lnTo>
                  <a:lnTo>
                    <a:pt x="941" y="191"/>
                  </a:lnTo>
                  <a:lnTo>
                    <a:pt x="941" y="191"/>
                  </a:lnTo>
                  <a:lnTo>
                    <a:pt x="938" y="191"/>
                  </a:lnTo>
                  <a:lnTo>
                    <a:pt x="936" y="189"/>
                  </a:lnTo>
                  <a:lnTo>
                    <a:pt x="935" y="184"/>
                  </a:lnTo>
                  <a:lnTo>
                    <a:pt x="935" y="184"/>
                  </a:lnTo>
                  <a:lnTo>
                    <a:pt x="926" y="179"/>
                  </a:lnTo>
                  <a:lnTo>
                    <a:pt x="921" y="177"/>
                  </a:lnTo>
                  <a:lnTo>
                    <a:pt x="914" y="177"/>
                  </a:lnTo>
                  <a:lnTo>
                    <a:pt x="914" y="177"/>
                  </a:lnTo>
                  <a:lnTo>
                    <a:pt x="911" y="172"/>
                  </a:lnTo>
                  <a:lnTo>
                    <a:pt x="907" y="167"/>
                  </a:lnTo>
                  <a:lnTo>
                    <a:pt x="901" y="165"/>
                  </a:lnTo>
                  <a:lnTo>
                    <a:pt x="894" y="163"/>
                  </a:lnTo>
                  <a:lnTo>
                    <a:pt x="894" y="163"/>
                  </a:lnTo>
                  <a:lnTo>
                    <a:pt x="894" y="156"/>
                  </a:lnTo>
                  <a:lnTo>
                    <a:pt x="890" y="153"/>
                  </a:lnTo>
                  <a:lnTo>
                    <a:pt x="885" y="151"/>
                  </a:lnTo>
                  <a:lnTo>
                    <a:pt x="880" y="150"/>
                  </a:lnTo>
                  <a:lnTo>
                    <a:pt x="880" y="150"/>
                  </a:lnTo>
                  <a:lnTo>
                    <a:pt x="880" y="136"/>
                  </a:lnTo>
                  <a:lnTo>
                    <a:pt x="880" y="136"/>
                  </a:lnTo>
                  <a:lnTo>
                    <a:pt x="877" y="134"/>
                  </a:lnTo>
                  <a:lnTo>
                    <a:pt x="875" y="131"/>
                  </a:lnTo>
                  <a:lnTo>
                    <a:pt x="873" y="122"/>
                  </a:lnTo>
                  <a:lnTo>
                    <a:pt x="873" y="122"/>
                  </a:lnTo>
                  <a:lnTo>
                    <a:pt x="870" y="122"/>
                  </a:lnTo>
                  <a:lnTo>
                    <a:pt x="868" y="121"/>
                  </a:lnTo>
                  <a:lnTo>
                    <a:pt x="866" y="116"/>
                  </a:lnTo>
                  <a:lnTo>
                    <a:pt x="866" y="116"/>
                  </a:lnTo>
                  <a:lnTo>
                    <a:pt x="860" y="116"/>
                  </a:lnTo>
                  <a:lnTo>
                    <a:pt x="855" y="114"/>
                  </a:lnTo>
                  <a:lnTo>
                    <a:pt x="851" y="110"/>
                  </a:lnTo>
                  <a:lnTo>
                    <a:pt x="846" y="109"/>
                  </a:lnTo>
                  <a:lnTo>
                    <a:pt x="846" y="109"/>
                  </a:lnTo>
                  <a:lnTo>
                    <a:pt x="836" y="107"/>
                  </a:lnTo>
                  <a:lnTo>
                    <a:pt x="829" y="109"/>
                  </a:lnTo>
                  <a:lnTo>
                    <a:pt x="824" y="112"/>
                  </a:lnTo>
                  <a:lnTo>
                    <a:pt x="820" y="117"/>
                  </a:lnTo>
                  <a:lnTo>
                    <a:pt x="817" y="122"/>
                  </a:lnTo>
                  <a:lnTo>
                    <a:pt x="812" y="126"/>
                  </a:lnTo>
                  <a:lnTo>
                    <a:pt x="807" y="129"/>
                  </a:lnTo>
                  <a:lnTo>
                    <a:pt x="798" y="129"/>
                  </a:lnTo>
                  <a:lnTo>
                    <a:pt x="798" y="129"/>
                  </a:lnTo>
                  <a:lnTo>
                    <a:pt x="797" y="126"/>
                  </a:lnTo>
                  <a:lnTo>
                    <a:pt x="793" y="124"/>
                  </a:lnTo>
                  <a:lnTo>
                    <a:pt x="785" y="122"/>
                  </a:lnTo>
                  <a:lnTo>
                    <a:pt x="785" y="122"/>
                  </a:lnTo>
                  <a:lnTo>
                    <a:pt x="781" y="114"/>
                  </a:lnTo>
                  <a:lnTo>
                    <a:pt x="778" y="105"/>
                  </a:lnTo>
                  <a:lnTo>
                    <a:pt x="773" y="98"/>
                  </a:lnTo>
                  <a:lnTo>
                    <a:pt x="769" y="97"/>
                  </a:lnTo>
                  <a:lnTo>
                    <a:pt x="764" y="95"/>
                  </a:lnTo>
                  <a:lnTo>
                    <a:pt x="764" y="95"/>
                  </a:lnTo>
                  <a:lnTo>
                    <a:pt x="764" y="88"/>
                  </a:lnTo>
                  <a:lnTo>
                    <a:pt x="764" y="81"/>
                  </a:lnTo>
                  <a:lnTo>
                    <a:pt x="762" y="76"/>
                  </a:lnTo>
                  <a:lnTo>
                    <a:pt x="757" y="75"/>
                  </a:lnTo>
                  <a:lnTo>
                    <a:pt x="757" y="75"/>
                  </a:lnTo>
                  <a:lnTo>
                    <a:pt x="757" y="64"/>
                  </a:lnTo>
                  <a:lnTo>
                    <a:pt x="757" y="54"/>
                  </a:lnTo>
                  <a:lnTo>
                    <a:pt x="761" y="47"/>
                  </a:lnTo>
                  <a:lnTo>
                    <a:pt x="764" y="41"/>
                  </a:lnTo>
                  <a:lnTo>
                    <a:pt x="764" y="41"/>
                  </a:lnTo>
                  <a:lnTo>
                    <a:pt x="762" y="37"/>
                  </a:lnTo>
                  <a:lnTo>
                    <a:pt x="761" y="34"/>
                  </a:lnTo>
                  <a:lnTo>
                    <a:pt x="757" y="32"/>
                  </a:lnTo>
                  <a:lnTo>
                    <a:pt x="757" y="27"/>
                  </a:lnTo>
                  <a:lnTo>
                    <a:pt x="757" y="27"/>
                  </a:lnTo>
                  <a:lnTo>
                    <a:pt x="752" y="23"/>
                  </a:lnTo>
                  <a:lnTo>
                    <a:pt x="745" y="22"/>
                  </a:lnTo>
                  <a:lnTo>
                    <a:pt x="740" y="18"/>
                  </a:lnTo>
                  <a:lnTo>
                    <a:pt x="739" y="17"/>
                  </a:lnTo>
                  <a:lnTo>
                    <a:pt x="737" y="13"/>
                  </a:lnTo>
                  <a:lnTo>
                    <a:pt x="737" y="13"/>
                  </a:lnTo>
                  <a:lnTo>
                    <a:pt x="733" y="15"/>
                  </a:lnTo>
                  <a:lnTo>
                    <a:pt x="730" y="17"/>
                  </a:lnTo>
                  <a:lnTo>
                    <a:pt x="722" y="20"/>
                  </a:lnTo>
                  <a:lnTo>
                    <a:pt x="720" y="22"/>
                  </a:lnTo>
                  <a:lnTo>
                    <a:pt x="716" y="23"/>
                  </a:lnTo>
                  <a:lnTo>
                    <a:pt x="716" y="29"/>
                  </a:lnTo>
                  <a:lnTo>
                    <a:pt x="716" y="34"/>
                  </a:lnTo>
                  <a:lnTo>
                    <a:pt x="716" y="34"/>
                  </a:lnTo>
                  <a:lnTo>
                    <a:pt x="711" y="35"/>
                  </a:lnTo>
                  <a:lnTo>
                    <a:pt x="710" y="37"/>
                  </a:lnTo>
                  <a:lnTo>
                    <a:pt x="704" y="42"/>
                  </a:lnTo>
                  <a:lnTo>
                    <a:pt x="703" y="46"/>
                  </a:lnTo>
                  <a:lnTo>
                    <a:pt x="699" y="47"/>
                  </a:lnTo>
                  <a:lnTo>
                    <a:pt x="694" y="49"/>
                  </a:lnTo>
                  <a:lnTo>
                    <a:pt x="689" y="47"/>
                  </a:lnTo>
                  <a:lnTo>
                    <a:pt x="689" y="13"/>
                  </a:lnTo>
                  <a:lnTo>
                    <a:pt x="689" y="13"/>
                  </a:lnTo>
                  <a:lnTo>
                    <a:pt x="684" y="10"/>
                  </a:lnTo>
                  <a:lnTo>
                    <a:pt x="677" y="8"/>
                  </a:lnTo>
                  <a:lnTo>
                    <a:pt x="672" y="5"/>
                  </a:lnTo>
                  <a:lnTo>
                    <a:pt x="670" y="3"/>
                  </a:lnTo>
                  <a:lnTo>
                    <a:pt x="669" y="0"/>
                  </a:lnTo>
                  <a:lnTo>
                    <a:pt x="669" y="0"/>
                  </a:lnTo>
                  <a:lnTo>
                    <a:pt x="662" y="0"/>
                  </a:lnTo>
                  <a:lnTo>
                    <a:pt x="655" y="1"/>
                  </a:lnTo>
                  <a:lnTo>
                    <a:pt x="646" y="8"/>
                  </a:lnTo>
                  <a:lnTo>
                    <a:pt x="638" y="15"/>
                  </a:lnTo>
                  <a:lnTo>
                    <a:pt x="628" y="20"/>
                  </a:lnTo>
                  <a:lnTo>
                    <a:pt x="560" y="20"/>
                  </a:lnTo>
                  <a:lnTo>
                    <a:pt x="560" y="20"/>
                  </a:lnTo>
                  <a:lnTo>
                    <a:pt x="554" y="20"/>
                  </a:lnTo>
                  <a:lnTo>
                    <a:pt x="551" y="22"/>
                  </a:lnTo>
                  <a:lnTo>
                    <a:pt x="548" y="23"/>
                  </a:lnTo>
                  <a:lnTo>
                    <a:pt x="546" y="27"/>
                  </a:lnTo>
                  <a:lnTo>
                    <a:pt x="546" y="27"/>
                  </a:lnTo>
                  <a:lnTo>
                    <a:pt x="546" y="30"/>
                  </a:lnTo>
                  <a:lnTo>
                    <a:pt x="544" y="32"/>
                  </a:lnTo>
                  <a:lnTo>
                    <a:pt x="539" y="34"/>
                  </a:lnTo>
                  <a:lnTo>
                    <a:pt x="539" y="34"/>
                  </a:lnTo>
                  <a:lnTo>
                    <a:pt x="537" y="37"/>
                  </a:lnTo>
                  <a:lnTo>
                    <a:pt x="536" y="39"/>
                  </a:lnTo>
                  <a:lnTo>
                    <a:pt x="531" y="41"/>
                  </a:lnTo>
                  <a:lnTo>
                    <a:pt x="519" y="41"/>
                  </a:lnTo>
                  <a:lnTo>
                    <a:pt x="519" y="41"/>
                  </a:lnTo>
                  <a:lnTo>
                    <a:pt x="517" y="44"/>
                  </a:lnTo>
                  <a:lnTo>
                    <a:pt x="513" y="46"/>
                  </a:lnTo>
                  <a:lnTo>
                    <a:pt x="505" y="47"/>
                  </a:lnTo>
                  <a:lnTo>
                    <a:pt x="505" y="61"/>
                  </a:lnTo>
                  <a:lnTo>
                    <a:pt x="505" y="61"/>
                  </a:lnTo>
                  <a:lnTo>
                    <a:pt x="496" y="63"/>
                  </a:lnTo>
                  <a:lnTo>
                    <a:pt x="491" y="64"/>
                  </a:lnTo>
                  <a:lnTo>
                    <a:pt x="486" y="68"/>
                  </a:lnTo>
                  <a:lnTo>
                    <a:pt x="478" y="68"/>
                  </a:lnTo>
                  <a:lnTo>
                    <a:pt x="478" y="68"/>
                  </a:lnTo>
                  <a:lnTo>
                    <a:pt x="478" y="75"/>
                  </a:lnTo>
                  <a:lnTo>
                    <a:pt x="478" y="75"/>
                  </a:lnTo>
                  <a:lnTo>
                    <a:pt x="467" y="76"/>
                  </a:lnTo>
                  <a:lnTo>
                    <a:pt x="460" y="80"/>
                  </a:lnTo>
                  <a:lnTo>
                    <a:pt x="454" y="83"/>
                  </a:lnTo>
                  <a:lnTo>
                    <a:pt x="447" y="88"/>
                  </a:lnTo>
                  <a:lnTo>
                    <a:pt x="440" y="93"/>
                  </a:lnTo>
                  <a:lnTo>
                    <a:pt x="433" y="97"/>
                  </a:lnTo>
                  <a:lnTo>
                    <a:pt x="426" y="100"/>
                  </a:lnTo>
                  <a:lnTo>
                    <a:pt x="416" y="102"/>
                  </a:lnTo>
                  <a:lnTo>
                    <a:pt x="416" y="102"/>
                  </a:lnTo>
                  <a:lnTo>
                    <a:pt x="411" y="102"/>
                  </a:lnTo>
                  <a:lnTo>
                    <a:pt x="406" y="102"/>
                  </a:lnTo>
                  <a:lnTo>
                    <a:pt x="401" y="97"/>
                  </a:lnTo>
                  <a:lnTo>
                    <a:pt x="392" y="93"/>
                  </a:lnTo>
                  <a:lnTo>
                    <a:pt x="389" y="93"/>
                  </a:lnTo>
                  <a:lnTo>
                    <a:pt x="382" y="95"/>
                  </a:lnTo>
                  <a:lnTo>
                    <a:pt x="382" y="95"/>
                  </a:lnTo>
                  <a:lnTo>
                    <a:pt x="377" y="87"/>
                  </a:lnTo>
                  <a:lnTo>
                    <a:pt x="375" y="81"/>
                  </a:lnTo>
                  <a:lnTo>
                    <a:pt x="375" y="75"/>
                  </a:lnTo>
                  <a:lnTo>
                    <a:pt x="375" y="75"/>
                  </a:lnTo>
                  <a:lnTo>
                    <a:pt x="370" y="75"/>
                  </a:lnTo>
                  <a:lnTo>
                    <a:pt x="367" y="73"/>
                  </a:lnTo>
                  <a:lnTo>
                    <a:pt x="363" y="71"/>
                  </a:lnTo>
                  <a:lnTo>
                    <a:pt x="361" y="68"/>
                  </a:lnTo>
                  <a:lnTo>
                    <a:pt x="361" y="68"/>
                  </a:lnTo>
                  <a:lnTo>
                    <a:pt x="307" y="68"/>
                  </a:lnTo>
                  <a:lnTo>
                    <a:pt x="307" y="68"/>
                  </a:lnTo>
                  <a:lnTo>
                    <a:pt x="300" y="68"/>
                  </a:lnTo>
                  <a:lnTo>
                    <a:pt x="297" y="71"/>
                  </a:lnTo>
                  <a:lnTo>
                    <a:pt x="293" y="76"/>
                  </a:lnTo>
                  <a:lnTo>
                    <a:pt x="293" y="81"/>
                  </a:lnTo>
                  <a:lnTo>
                    <a:pt x="293" y="81"/>
                  </a:lnTo>
                  <a:lnTo>
                    <a:pt x="292" y="80"/>
                  </a:lnTo>
                  <a:lnTo>
                    <a:pt x="290" y="78"/>
                  </a:lnTo>
                  <a:lnTo>
                    <a:pt x="286" y="75"/>
                  </a:lnTo>
                  <a:lnTo>
                    <a:pt x="285" y="70"/>
                  </a:lnTo>
                  <a:lnTo>
                    <a:pt x="283" y="68"/>
                  </a:lnTo>
                  <a:lnTo>
                    <a:pt x="280" y="68"/>
                  </a:lnTo>
                  <a:lnTo>
                    <a:pt x="280" y="68"/>
                  </a:lnTo>
                  <a:lnTo>
                    <a:pt x="278" y="66"/>
                  </a:lnTo>
                  <a:lnTo>
                    <a:pt x="276" y="64"/>
                  </a:lnTo>
                  <a:lnTo>
                    <a:pt x="271" y="63"/>
                  </a:lnTo>
                  <a:lnTo>
                    <a:pt x="259" y="61"/>
                  </a:lnTo>
                  <a:lnTo>
                    <a:pt x="259" y="61"/>
                  </a:lnTo>
                  <a:lnTo>
                    <a:pt x="259" y="54"/>
                  </a:lnTo>
                  <a:lnTo>
                    <a:pt x="259" y="27"/>
                  </a:lnTo>
                  <a:lnTo>
                    <a:pt x="259" y="27"/>
                  </a:lnTo>
                  <a:lnTo>
                    <a:pt x="251" y="27"/>
                  </a:lnTo>
                  <a:lnTo>
                    <a:pt x="242" y="27"/>
                  </a:lnTo>
                  <a:lnTo>
                    <a:pt x="234" y="27"/>
                  </a:lnTo>
                  <a:lnTo>
                    <a:pt x="225" y="27"/>
                  </a:lnTo>
                  <a:lnTo>
                    <a:pt x="225" y="27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8" y="34"/>
                  </a:lnTo>
                  <a:lnTo>
                    <a:pt x="218" y="34"/>
                  </a:lnTo>
                  <a:lnTo>
                    <a:pt x="211" y="34"/>
                  </a:lnTo>
                  <a:lnTo>
                    <a:pt x="205" y="34"/>
                  </a:lnTo>
                  <a:lnTo>
                    <a:pt x="205" y="34"/>
                  </a:lnTo>
                  <a:lnTo>
                    <a:pt x="194" y="39"/>
                  </a:lnTo>
                  <a:lnTo>
                    <a:pt x="186" y="44"/>
                  </a:lnTo>
                  <a:lnTo>
                    <a:pt x="176" y="47"/>
                  </a:lnTo>
                  <a:lnTo>
                    <a:pt x="171" y="47"/>
                  </a:lnTo>
                  <a:lnTo>
                    <a:pt x="164" y="47"/>
                  </a:lnTo>
                  <a:lnTo>
                    <a:pt x="164" y="47"/>
                  </a:lnTo>
                  <a:lnTo>
                    <a:pt x="155" y="52"/>
                  </a:lnTo>
                  <a:lnTo>
                    <a:pt x="148" y="58"/>
                  </a:lnTo>
                  <a:lnTo>
                    <a:pt x="142" y="63"/>
                  </a:lnTo>
                  <a:lnTo>
                    <a:pt x="133" y="66"/>
                  </a:lnTo>
                  <a:lnTo>
                    <a:pt x="133" y="66"/>
                  </a:lnTo>
                  <a:lnTo>
                    <a:pt x="130" y="68"/>
                  </a:lnTo>
                  <a:lnTo>
                    <a:pt x="130" y="68"/>
                  </a:lnTo>
                  <a:lnTo>
                    <a:pt x="126" y="71"/>
                  </a:lnTo>
                  <a:lnTo>
                    <a:pt x="123" y="73"/>
                  </a:lnTo>
                  <a:lnTo>
                    <a:pt x="114" y="75"/>
                  </a:lnTo>
                  <a:lnTo>
                    <a:pt x="109" y="75"/>
                  </a:lnTo>
                  <a:lnTo>
                    <a:pt x="104" y="76"/>
                  </a:lnTo>
                  <a:lnTo>
                    <a:pt x="99" y="80"/>
                  </a:lnTo>
                  <a:lnTo>
                    <a:pt x="95" y="85"/>
                  </a:lnTo>
                  <a:lnTo>
                    <a:pt x="95" y="85"/>
                  </a:lnTo>
                  <a:lnTo>
                    <a:pt x="94" y="87"/>
                  </a:lnTo>
                  <a:lnTo>
                    <a:pt x="94" y="87"/>
                  </a:lnTo>
                  <a:lnTo>
                    <a:pt x="8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5" y="88"/>
                  </a:lnTo>
                  <a:lnTo>
                    <a:pt x="63" y="93"/>
                  </a:lnTo>
                  <a:lnTo>
                    <a:pt x="61" y="98"/>
                  </a:lnTo>
                  <a:lnTo>
                    <a:pt x="61" y="98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44" y="104"/>
                  </a:lnTo>
                  <a:lnTo>
                    <a:pt x="34" y="107"/>
                  </a:lnTo>
                  <a:lnTo>
                    <a:pt x="26" y="114"/>
                  </a:lnTo>
                  <a:lnTo>
                    <a:pt x="22" y="117"/>
                  </a:lnTo>
                  <a:lnTo>
                    <a:pt x="20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2" y="129"/>
                  </a:lnTo>
                  <a:lnTo>
                    <a:pt x="0" y="139"/>
                  </a:lnTo>
                  <a:lnTo>
                    <a:pt x="0" y="15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5" y="165"/>
                  </a:lnTo>
                  <a:lnTo>
                    <a:pt x="7" y="167"/>
                  </a:lnTo>
                  <a:lnTo>
                    <a:pt x="7" y="170"/>
                  </a:lnTo>
                  <a:lnTo>
                    <a:pt x="7" y="170"/>
                  </a:lnTo>
                  <a:lnTo>
                    <a:pt x="5" y="177"/>
                  </a:lnTo>
                  <a:lnTo>
                    <a:pt x="5" y="184"/>
                  </a:lnTo>
                  <a:lnTo>
                    <a:pt x="9" y="192"/>
                  </a:lnTo>
                  <a:lnTo>
                    <a:pt x="12" y="199"/>
                  </a:lnTo>
                  <a:lnTo>
                    <a:pt x="14" y="204"/>
                  </a:lnTo>
                  <a:lnTo>
                    <a:pt x="14" y="204"/>
                  </a:lnTo>
                  <a:lnTo>
                    <a:pt x="14" y="211"/>
                  </a:lnTo>
                  <a:lnTo>
                    <a:pt x="12" y="216"/>
                  </a:lnTo>
                  <a:lnTo>
                    <a:pt x="7" y="225"/>
                  </a:lnTo>
                  <a:lnTo>
                    <a:pt x="7" y="225"/>
                  </a:lnTo>
                  <a:lnTo>
                    <a:pt x="12" y="230"/>
                  </a:lnTo>
                  <a:lnTo>
                    <a:pt x="17" y="235"/>
                  </a:lnTo>
                  <a:lnTo>
                    <a:pt x="19" y="243"/>
                  </a:lnTo>
                  <a:lnTo>
                    <a:pt x="20" y="252"/>
                  </a:lnTo>
                  <a:lnTo>
                    <a:pt x="20" y="252"/>
                  </a:lnTo>
                  <a:lnTo>
                    <a:pt x="26" y="257"/>
                  </a:lnTo>
                  <a:lnTo>
                    <a:pt x="31" y="262"/>
                  </a:lnTo>
                  <a:lnTo>
                    <a:pt x="32" y="271"/>
                  </a:lnTo>
                  <a:lnTo>
                    <a:pt x="34" y="279"/>
                  </a:lnTo>
                  <a:lnTo>
                    <a:pt x="34" y="279"/>
                  </a:lnTo>
                  <a:lnTo>
                    <a:pt x="43" y="281"/>
                  </a:lnTo>
                  <a:lnTo>
                    <a:pt x="51" y="283"/>
                  </a:lnTo>
                  <a:lnTo>
                    <a:pt x="63" y="291"/>
                  </a:lnTo>
                  <a:lnTo>
                    <a:pt x="70" y="295"/>
                  </a:lnTo>
                  <a:lnTo>
                    <a:pt x="77" y="298"/>
                  </a:lnTo>
                  <a:lnTo>
                    <a:pt x="85" y="300"/>
                  </a:lnTo>
                  <a:lnTo>
                    <a:pt x="95" y="300"/>
                  </a:lnTo>
                  <a:lnTo>
                    <a:pt x="95" y="300"/>
                  </a:lnTo>
                  <a:lnTo>
                    <a:pt x="102" y="300"/>
                  </a:lnTo>
                  <a:lnTo>
                    <a:pt x="107" y="300"/>
                  </a:lnTo>
                  <a:lnTo>
                    <a:pt x="109" y="296"/>
                  </a:lnTo>
                  <a:lnTo>
                    <a:pt x="113" y="293"/>
                  </a:lnTo>
                  <a:lnTo>
                    <a:pt x="114" y="289"/>
                  </a:lnTo>
                  <a:lnTo>
                    <a:pt x="118" y="286"/>
                  </a:lnTo>
                  <a:lnTo>
                    <a:pt x="123" y="286"/>
                  </a:lnTo>
                  <a:lnTo>
                    <a:pt x="130" y="286"/>
                  </a:lnTo>
                  <a:lnTo>
                    <a:pt x="150" y="286"/>
                  </a:lnTo>
                  <a:lnTo>
                    <a:pt x="150" y="286"/>
                  </a:lnTo>
                  <a:lnTo>
                    <a:pt x="147" y="291"/>
                  </a:lnTo>
                  <a:lnTo>
                    <a:pt x="145" y="295"/>
                  </a:lnTo>
                  <a:lnTo>
                    <a:pt x="147" y="298"/>
                  </a:lnTo>
                  <a:lnTo>
                    <a:pt x="150" y="300"/>
                  </a:lnTo>
                  <a:lnTo>
                    <a:pt x="150" y="300"/>
                  </a:lnTo>
                  <a:lnTo>
                    <a:pt x="152" y="301"/>
                  </a:lnTo>
                  <a:lnTo>
                    <a:pt x="153" y="303"/>
                  </a:lnTo>
                  <a:lnTo>
                    <a:pt x="157" y="307"/>
                  </a:lnTo>
                  <a:lnTo>
                    <a:pt x="159" y="312"/>
                  </a:lnTo>
                  <a:lnTo>
                    <a:pt x="160" y="313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69" y="322"/>
                  </a:lnTo>
                  <a:lnTo>
                    <a:pt x="172" y="332"/>
                  </a:lnTo>
                  <a:lnTo>
                    <a:pt x="177" y="341"/>
                  </a:lnTo>
                  <a:lnTo>
                    <a:pt x="181" y="344"/>
                  </a:lnTo>
                  <a:lnTo>
                    <a:pt x="184" y="347"/>
                  </a:lnTo>
                  <a:lnTo>
                    <a:pt x="184" y="347"/>
                  </a:lnTo>
                  <a:lnTo>
                    <a:pt x="184" y="358"/>
                  </a:lnTo>
                  <a:lnTo>
                    <a:pt x="184" y="368"/>
                  </a:lnTo>
                  <a:lnTo>
                    <a:pt x="181" y="375"/>
                  </a:lnTo>
                  <a:lnTo>
                    <a:pt x="177" y="382"/>
                  </a:lnTo>
                  <a:lnTo>
                    <a:pt x="177" y="382"/>
                  </a:lnTo>
                  <a:lnTo>
                    <a:pt x="179" y="387"/>
                  </a:lnTo>
                  <a:lnTo>
                    <a:pt x="181" y="390"/>
                  </a:lnTo>
                  <a:lnTo>
                    <a:pt x="188" y="395"/>
                  </a:lnTo>
                  <a:lnTo>
                    <a:pt x="194" y="400"/>
                  </a:lnTo>
                  <a:lnTo>
                    <a:pt x="196" y="404"/>
                  </a:lnTo>
                  <a:lnTo>
                    <a:pt x="198" y="409"/>
                  </a:lnTo>
                  <a:lnTo>
                    <a:pt x="198" y="409"/>
                  </a:lnTo>
                  <a:lnTo>
                    <a:pt x="222" y="409"/>
                  </a:lnTo>
                  <a:lnTo>
                    <a:pt x="244" y="411"/>
                  </a:lnTo>
                  <a:lnTo>
                    <a:pt x="263" y="416"/>
                  </a:lnTo>
                  <a:lnTo>
                    <a:pt x="280" y="423"/>
                  </a:lnTo>
                  <a:lnTo>
                    <a:pt x="280" y="464"/>
                  </a:lnTo>
                  <a:lnTo>
                    <a:pt x="280" y="464"/>
                  </a:lnTo>
                  <a:lnTo>
                    <a:pt x="281" y="472"/>
                  </a:lnTo>
                  <a:lnTo>
                    <a:pt x="283" y="481"/>
                  </a:lnTo>
                  <a:lnTo>
                    <a:pt x="286" y="486"/>
                  </a:lnTo>
                  <a:lnTo>
                    <a:pt x="293" y="491"/>
                  </a:lnTo>
                  <a:lnTo>
                    <a:pt x="293" y="491"/>
                  </a:lnTo>
                  <a:lnTo>
                    <a:pt x="293" y="494"/>
                  </a:lnTo>
                  <a:lnTo>
                    <a:pt x="295" y="496"/>
                  </a:lnTo>
                  <a:lnTo>
                    <a:pt x="300" y="498"/>
                  </a:lnTo>
                  <a:lnTo>
                    <a:pt x="361" y="498"/>
                  </a:lnTo>
                  <a:lnTo>
                    <a:pt x="361" y="498"/>
                  </a:lnTo>
                  <a:lnTo>
                    <a:pt x="365" y="501"/>
                  </a:lnTo>
                  <a:lnTo>
                    <a:pt x="370" y="503"/>
                  </a:lnTo>
                  <a:lnTo>
                    <a:pt x="382" y="505"/>
                  </a:lnTo>
                  <a:lnTo>
                    <a:pt x="394" y="506"/>
                  </a:lnTo>
                  <a:lnTo>
                    <a:pt x="399" y="508"/>
                  </a:lnTo>
                  <a:lnTo>
                    <a:pt x="402" y="511"/>
                  </a:lnTo>
                  <a:lnTo>
                    <a:pt x="402" y="511"/>
                  </a:lnTo>
                  <a:lnTo>
                    <a:pt x="408" y="513"/>
                  </a:lnTo>
                  <a:lnTo>
                    <a:pt x="411" y="515"/>
                  </a:lnTo>
                  <a:lnTo>
                    <a:pt x="416" y="522"/>
                  </a:lnTo>
                  <a:lnTo>
                    <a:pt x="421" y="528"/>
                  </a:lnTo>
                  <a:lnTo>
                    <a:pt x="425" y="530"/>
                  </a:lnTo>
                  <a:lnTo>
                    <a:pt x="430" y="532"/>
                  </a:lnTo>
                  <a:lnTo>
                    <a:pt x="430" y="532"/>
                  </a:lnTo>
                  <a:lnTo>
                    <a:pt x="425" y="540"/>
                  </a:lnTo>
                  <a:lnTo>
                    <a:pt x="423" y="545"/>
                  </a:lnTo>
                  <a:lnTo>
                    <a:pt x="423" y="552"/>
                  </a:lnTo>
                  <a:lnTo>
                    <a:pt x="423" y="552"/>
                  </a:lnTo>
                  <a:lnTo>
                    <a:pt x="419" y="552"/>
                  </a:lnTo>
                  <a:lnTo>
                    <a:pt x="418" y="554"/>
                  </a:lnTo>
                  <a:lnTo>
                    <a:pt x="416" y="559"/>
                  </a:lnTo>
                  <a:lnTo>
                    <a:pt x="416" y="559"/>
                  </a:lnTo>
                  <a:lnTo>
                    <a:pt x="414" y="563"/>
                  </a:lnTo>
                  <a:lnTo>
                    <a:pt x="411" y="564"/>
                  </a:lnTo>
                  <a:lnTo>
                    <a:pt x="402" y="566"/>
                  </a:lnTo>
                  <a:lnTo>
                    <a:pt x="402" y="566"/>
                  </a:lnTo>
                  <a:lnTo>
                    <a:pt x="402" y="571"/>
                  </a:lnTo>
                  <a:lnTo>
                    <a:pt x="401" y="574"/>
                  </a:lnTo>
                  <a:lnTo>
                    <a:pt x="399" y="578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6" y="586"/>
                  </a:lnTo>
                  <a:lnTo>
                    <a:pt x="397" y="593"/>
                  </a:lnTo>
                  <a:lnTo>
                    <a:pt x="404" y="602"/>
                  </a:lnTo>
                  <a:lnTo>
                    <a:pt x="411" y="610"/>
                  </a:lnTo>
                  <a:lnTo>
                    <a:pt x="416" y="620"/>
                  </a:lnTo>
                  <a:lnTo>
                    <a:pt x="416" y="627"/>
                  </a:lnTo>
                  <a:lnTo>
                    <a:pt x="416" y="627"/>
                  </a:lnTo>
                  <a:lnTo>
                    <a:pt x="411" y="636"/>
                  </a:lnTo>
                  <a:lnTo>
                    <a:pt x="408" y="646"/>
                  </a:lnTo>
                  <a:lnTo>
                    <a:pt x="402" y="655"/>
                  </a:lnTo>
                  <a:lnTo>
                    <a:pt x="399" y="658"/>
                  </a:lnTo>
                  <a:lnTo>
                    <a:pt x="396" y="661"/>
                  </a:lnTo>
                  <a:lnTo>
                    <a:pt x="396" y="661"/>
                  </a:lnTo>
                  <a:lnTo>
                    <a:pt x="397" y="667"/>
                  </a:lnTo>
                  <a:lnTo>
                    <a:pt x="399" y="668"/>
                  </a:lnTo>
                  <a:lnTo>
                    <a:pt x="402" y="668"/>
                  </a:lnTo>
                  <a:lnTo>
                    <a:pt x="402" y="668"/>
                  </a:lnTo>
                  <a:lnTo>
                    <a:pt x="408" y="667"/>
                  </a:lnTo>
                  <a:lnTo>
                    <a:pt x="411" y="665"/>
                  </a:lnTo>
                  <a:lnTo>
                    <a:pt x="416" y="661"/>
                  </a:lnTo>
                  <a:lnTo>
                    <a:pt x="423" y="661"/>
                  </a:lnTo>
                  <a:lnTo>
                    <a:pt x="423" y="661"/>
                  </a:lnTo>
                  <a:lnTo>
                    <a:pt x="426" y="667"/>
                  </a:lnTo>
                  <a:lnTo>
                    <a:pt x="430" y="672"/>
                  </a:lnTo>
                  <a:lnTo>
                    <a:pt x="435" y="675"/>
                  </a:lnTo>
                  <a:lnTo>
                    <a:pt x="443" y="675"/>
                  </a:lnTo>
                  <a:lnTo>
                    <a:pt x="443" y="675"/>
                  </a:lnTo>
                  <a:lnTo>
                    <a:pt x="443" y="678"/>
                  </a:lnTo>
                  <a:lnTo>
                    <a:pt x="445" y="680"/>
                  </a:lnTo>
                  <a:lnTo>
                    <a:pt x="450" y="682"/>
                  </a:lnTo>
                  <a:lnTo>
                    <a:pt x="450" y="682"/>
                  </a:lnTo>
                  <a:lnTo>
                    <a:pt x="462" y="682"/>
                  </a:lnTo>
                  <a:lnTo>
                    <a:pt x="474" y="682"/>
                  </a:lnTo>
                  <a:lnTo>
                    <a:pt x="484" y="680"/>
                  </a:lnTo>
                  <a:lnTo>
                    <a:pt x="491" y="675"/>
                  </a:lnTo>
                  <a:lnTo>
                    <a:pt x="498" y="675"/>
                  </a:lnTo>
                  <a:lnTo>
                    <a:pt x="498" y="675"/>
                  </a:lnTo>
                  <a:lnTo>
                    <a:pt x="501" y="677"/>
                  </a:lnTo>
                  <a:lnTo>
                    <a:pt x="505" y="678"/>
                  </a:lnTo>
                  <a:lnTo>
                    <a:pt x="508" y="680"/>
                  </a:lnTo>
                  <a:lnTo>
                    <a:pt x="512" y="682"/>
                  </a:lnTo>
                  <a:lnTo>
                    <a:pt x="512" y="682"/>
                  </a:lnTo>
                  <a:lnTo>
                    <a:pt x="515" y="677"/>
                  </a:lnTo>
                  <a:lnTo>
                    <a:pt x="522" y="672"/>
                  </a:lnTo>
                  <a:lnTo>
                    <a:pt x="531" y="670"/>
                  </a:lnTo>
                  <a:lnTo>
                    <a:pt x="539" y="668"/>
                  </a:lnTo>
                  <a:lnTo>
                    <a:pt x="539" y="668"/>
                  </a:lnTo>
                  <a:lnTo>
                    <a:pt x="541" y="661"/>
                  </a:lnTo>
                  <a:lnTo>
                    <a:pt x="546" y="658"/>
                  </a:lnTo>
                  <a:lnTo>
                    <a:pt x="549" y="653"/>
                  </a:lnTo>
                  <a:lnTo>
                    <a:pt x="553" y="648"/>
                  </a:lnTo>
                  <a:lnTo>
                    <a:pt x="553" y="648"/>
                  </a:lnTo>
                  <a:lnTo>
                    <a:pt x="554" y="643"/>
                  </a:lnTo>
                  <a:lnTo>
                    <a:pt x="556" y="641"/>
                  </a:lnTo>
                  <a:lnTo>
                    <a:pt x="560" y="641"/>
                  </a:lnTo>
                  <a:lnTo>
                    <a:pt x="560" y="641"/>
                  </a:lnTo>
                  <a:lnTo>
                    <a:pt x="563" y="639"/>
                  </a:lnTo>
                  <a:lnTo>
                    <a:pt x="565" y="636"/>
                  </a:lnTo>
                  <a:lnTo>
                    <a:pt x="566" y="632"/>
                  </a:lnTo>
                  <a:lnTo>
                    <a:pt x="566" y="627"/>
                  </a:lnTo>
                  <a:lnTo>
                    <a:pt x="566" y="627"/>
                  </a:lnTo>
                  <a:lnTo>
                    <a:pt x="571" y="624"/>
                  </a:lnTo>
                  <a:lnTo>
                    <a:pt x="578" y="622"/>
                  </a:lnTo>
                  <a:lnTo>
                    <a:pt x="585" y="620"/>
                  </a:lnTo>
                  <a:lnTo>
                    <a:pt x="594" y="620"/>
                  </a:lnTo>
                  <a:lnTo>
                    <a:pt x="600" y="620"/>
                  </a:lnTo>
                  <a:lnTo>
                    <a:pt x="607" y="624"/>
                  </a:lnTo>
                  <a:lnTo>
                    <a:pt x="612" y="627"/>
                  </a:lnTo>
                  <a:lnTo>
                    <a:pt x="614" y="634"/>
                  </a:lnTo>
                  <a:lnTo>
                    <a:pt x="614" y="634"/>
                  </a:lnTo>
                  <a:lnTo>
                    <a:pt x="611" y="641"/>
                  </a:lnTo>
                  <a:lnTo>
                    <a:pt x="607" y="644"/>
                  </a:lnTo>
                  <a:lnTo>
                    <a:pt x="604" y="649"/>
                  </a:lnTo>
                  <a:lnTo>
                    <a:pt x="600" y="655"/>
                  </a:lnTo>
                  <a:lnTo>
                    <a:pt x="600" y="655"/>
                  </a:lnTo>
                  <a:lnTo>
                    <a:pt x="594" y="660"/>
                  </a:lnTo>
                  <a:lnTo>
                    <a:pt x="590" y="665"/>
                  </a:lnTo>
                  <a:lnTo>
                    <a:pt x="589" y="673"/>
                  </a:lnTo>
                  <a:lnTo>
                    <a:pt x="587" y="682"/>
                  </a:lnTo>
                  <a:lnTo>
                    <a:pt x="587" y="682"/>
                  </a:lnTo>
                  <a:lnTo>
                    <a:pt x="595" y="684"/>
                  </a:lnTo>
                  <a:lnTo>
                    <a:pt x="602" y="685"/>
                  </a:lnTo>
                  <a:lnTo>
                    <a:pt x="607" y="690"/>
                  </a:lnTo>
                  <a:lnTo>
                    <a:pt x="611" y="697"/>
                  </a:lnTo>
                  <a:lnTo>
                    <a:pt x="614" y="706"/>
                  </a:lnTo>
                  <a:lnTo>
                    <a:pt x="614" y="716"/>
                  </a:lnTo>
                  <a:lnTo>
                    <a:pt x="614" y="736"/>
                  </a:lnTo>
                  <a:lnTo>
                    <a:pt x="614" y="736"/>
                  </a:lnTo>
                  <a:lnTo>
                    <a:pt x="611" y="736"/>
                  </a:lnTo>
                  <a:lnTo>
                    <a:pt x="609" y="738"/>
                  </a:lnTo>
                  <a:lnTo>
                    <a:pt x="607" y="743"/>
                  </a:lnTo>
                  <a:lnTo>
                    <a:pt x="607" y="764"/>
                  </a:lnTo>
                  <a:lnTo>
                    <a:pt x="628" y="764"/>
                  </a:lnTo>
                  <a:lnTo>
                    <a:pt x="628" y="764"/>
                  </a:lnTo>
                  <a:lnTo>
                    <a:pt x="628" y="771"/>
                  </a:lnTo>
                  <a:lnTo>
                    <a:pt x="628" y="771"/>
                  </a:lnTo>
                  <a:lnTo>
                    <a:pt x="641" y="772"/>
                  </a:lnTo>
                  <a:lnTo>
                    <a:pt x="646" y="774"/>
                  </a:lnTo>
                  <a:lnTo>
                    <a:pt x="652" y="777"/>
                  </a:lnTo>
                  <a:lnTo>
                    <a:pt x="653" y="781"/>
                  </a:lnTo>
                  <a:lnTo>
                    <a:pt x="655" y="786"/>
                  </a:lnTo>
                  <a:lnTo>
                    <a:pt x="655" y="794"/>
                  </a:lnTo>
                  <a:lnTo>
                    <a:pt x="655" y="805"/>
                  </a:lnTo>
                  <a:lnTo>
                    <a:pt x="655" y="805"/>
                  </a:lnTo>
                  <a:lnTo>
                    <a:pt x="665" y="811"/>
                  </a:lnTo>
                  <a:lnTo>
                    <a:pt x="674" y="820"/>
                  </a:lnTo>
                  <a:lnTo>
                    <a:pt x="684" y="827"/>
                  </a:lnTo>
                  <a:lnTo>
                    <a:pt x="689" y="830"/>
                  </a:lnTo>
                  <a:lnTo>
                    <a:pt x="696" y="832"/>
                  </a:lnTo>
                  <a:lnTo>
                    <a:pt x="696" y="832"/>
                  </a:lnTo>
                  <a:lnTo>
                    <a:pt x="699" y="839"/>
                  </a:lnTo>
                  <a:lnTo>
                    <a:pt x="703" y="844"/>
                  </a:lnTo>
                  <a:lnTo>
                    <a:pt x="713" y="852"/>
                  </a:lnTo>
                  <a:lnTo>
                    <a:pt x="723" y="861"/>
                  </a:lnTo>
                  <a:lnTo>
                    <a:pt x="727" y="866"/>
                  </a:lnTo>
                  <a:lnTo>
                    <a:pt x="730" y="873"/>
                  </a:lnTo>
                  <a:lnTo>
                    <a:pt x="730" y="880"/>
                  </a:lnTo>
                  <a:lnTo>
                    <a:pt x="730" y="880"/>
                  </a:lnTo>
                  <a:lnTo>
                    <a:pt x="730" y="883"/>
                  </a:lnTo>
                  <a:lnTo>
                    <a:pt x="732" y="885"/>
                  </a:lnTo>
                  <a:lnTo>
                    <a:pt x="737" y="887"/>
                  </a:lnTo>
                  <a:lnTo>
                    <a:pt x="737" y="907"/>
                  </a:lnTo>
                  <a:lnTo>
                    <a:pt x="737" y="907"/>
                  </a:lnTo>
                  <a:lnTo>
                    <a:pt x="737" y="910"/>
                  </a:lnTo>
                  <a:lnTo>
                    <a:pt x="739" y="912"/>
                  </a:lnTo>
                  <a:lnTo>
                    <a:pt x="744" y="914"/>
                  </a:lnTo>
                  <a:lnTo>
                    <a:pt x="744" y="914"/>
                  </a:lnTo>
                  <a:lnTo>
                    <a:pt x="749" y="916"/>
                  </a:lnTo>
                  <a:lnTo>
                    <a:pt x="752" y="919"/>
                  </a:lnTo>
                  <a:lnTo>
                    <a:pt x="757" y="921"/>
                  </a:lnTo>
                  <a:lnTo>
                    <a:pt x="764" y="921"/>
                  </a:lnTo>
                  <a:lnTo>
                    <a:pt x="764" y="921"/>
                  </a:lnTo>
                  <a:lnTo>
                    <a:pt x="764" y="928"/>
                  </a:lnTo>
                  <a:lnTo>
                    <a:pt x="764" y="928"/>
                  </a:lnTo>
                  <a:lnTo>
                    <a:pt x="773" y="929"/>
                  </a:lnTo>
                  <a:lnTo>
                    <a:pt x="783" y="929"/>
                  </a:lnTo>
                  <a:lnTo>
                    <a:pt x="803" y="928"/>
                  </a:lnTo>
                  <a:lnTo>
                    <a:pt x="826" y="926"/>
                  </a:lnTo>
                  <a:lnTo>
                    <a:pt x="836" y="926"/>
                  </a:lnTo>
                  <a:lnTo>
                    <a:pt x="846" y="928"/>
                  </a:lnTo>
                  <a:lnTo>
                    <a:pt x="846" y="928"/>
                  </a:lnTo>
                  <a:lnTo>
                    <a:pt x="846" y="931"/>
                  </a:lnTo>
                  <a:lnTo>
                    <a:pt x="848" y="933"/>
                  </a:lnTo>
                  <a:lnTo>
                    <a:pt x="853" y="934"/>
                  </a:lnTo>
                  <a:lnTo>
                    <a:pt x="853" y="934"/>
                  </a:lnTo>
                  <a:lnTo>
                    <a:pt x="856" y="934"/>
                  </a:lnTo>
                  <a:lnTo>
                    <a:pt x="860" y="931"/>
                  </a:lnTo>
                  <a:lnTo>
                    <a:pt x="863" y="929"/>
                  </a:lnTo>
                  <a:lnTo>
                    <a:pt x="866" y="928"/>
                  </a:lnTo>
                  <a:lnTo>
                    <a:pt x="866" y="928"/>
                  </a:lnTo>
                  <a:lnTo>
                    <a:pt x="868" y="933"/>
                  </a:lnTo>
                  <a:lnTo>
                    <a:pt x="873" y="934"/>
                  </a:lnTo>
                  <a:lnTo>
                    <a:pt x="880" y="934"/>
                  </a:lnTo>
                  <a:lnTo>
                    <a:pt x="887" y="934"/>
                  </a:lnTo>
                  <a:lnTo>
                    <a:pt x="894" y="934"/>
                  </a:lnTo>
                  <a:lnTo>
                    <a:pt x="894" y="934"/>
                  </a:lnTo>
                  <a:lnTo>
                    <a:pt x="894" y="931"/>
                  </a:lnTo>
                  <a:lnTo>
                    <a:pt x="892" y="929"/>
                  </a:lnTo>
                  <a:lnTo>
                    <a:pt x="887" y="928"/>
                  </a:lnTo>
                  <a:lnTo>
                    <a:pt x="887" y="928"/>
                  </a:lnTo>
                  <a:lnTo>
                    <a:pt x="889" y="924"/>
                  </a:lnTo>
                  <a:lnTo>
                    <a:pt x="890" y="919"/>
                  </a:lnTo>
                  <a:lnTo>
                    <a:pt x="897" y="914"/>
                  </a:lnTo>
                  <a:lnTo>
                    <a:pt x="899" y="910"/>
                  </a:lnTo>
                  <a:lnTo>
                    <a:pt x="901" y="905"/>
                  </a:lnTo>
                  <a:lnTo>
                    <a:pt x="902" y="900"/>
                  </a:lnTo>
                  <a:lnTo>
                    <a:pt x="901" y="893"/>
                  </a:lnTo>
                  <a:lnTo>
                    <a:pt x="901" y="893"/>
                  </a:lnTo>
                  <a:lnTo>
                    <a:pt x="909" y="875"/>
                  </a:lnTo>
                  <a:lnTo>
                    <a:pt x="912" y="864"/>
                  </a:lnTo>
                  <a:lnTo>
                    <a:pt x="914" y="852"/>
                  </a:lnTo>
                  <a:lnTo>
                    <a:pt x="914" y="852"/>
                  </a:lnTo>
                  <a:lnTo>
                    <a:pt x="911" y="851"/>
                  </a:lnTo>
                  <a:lnTo>
                    <a:pt x="909" y="847"/>
                  </a:lnTo>
                  <a:lnTo>
                    <a:pt x="907" y="844"/>
                  </a:lnTo>
                  <a:lnTo>
                    <a:pt x="907" y="839"/>
                  </a:lnTo>
                  <a:lnTo>
                    <a:pt x="907" y="839"/>
                  </a:lnTo>
                  <a:lnTo>
                    <a:pt x="907" y="835"/>
                  </a:lnTo>
                  <a:lnTo>
                    <a:pt x="906" y="834"/>
                  </a:lnTo>
                  <a:lnTo>
                    <a:pt x="901" y="832"/>
                  </a:lnTo>
                  <a:lnTo>
                    <a:pt x="901" y="832"/>
                  </a:lnTo>
                  <a:lnTo>
                    <a:pt x="899" y="825"/>
                  </a:lnTo>
                  <a:lnTo>
                    <a:pt x="895" y="820"/>
                  </a:lnTo>
                  <a:lnTo>
                    <a:pt x="894" y="813"/>
                  </a:lnTo>
                  <a:lnTo>
                    <a:pt x="894" y="805"/>
                  </a:lnTo>
                  <a:lnTo>
                    <a:pt x="894" y="805"/>
                  </a:lnTo>
                  <a:lnTo>
                    <a:pt x="887" y="801"/>
                  </a:lnTo>
                  <a:lnTo>
                    <a:pt x="882" y="796"/>
                  </a:lnTo>
                  <a:lnTo>
                    <a:pt x="880" y="788"/>
                  </a:lnTo>
                  <a:lnTo>
                    <a:pt x="880" y="777"/>
                  </a:lnTo>
                  <a:lnTo>
                    <a:pt x="880" y="777"/>
                  </a:lnTo>
                  <a:lnTo>
                    <a:pt x="880" y="771"/>
                  </a:lnTo>
                  <a:lnTo>
                    <a:pt x="882" y="764"/>
                  </a:lnTo>
                  <a:lnTo>
                    <a:pt x="889" y="755"/>
                  </a:lnTo>
                  <a:lnTo>
                    <a:pt x="895" y="747"/>
                  </a:lnTo>
                  <a:lnTo>
                    <a:pt x="901" y="736"/>
                  </a:lnTo>
                  <a:lnTo>
                    <a:pt x="901" y="736"/>
                  </a:lnTo>
                  <a:lnTo>
                    <a:pt x="906" y="724"/>
                  </a:lnTo>
                  <a:lnTo>
                    <a:pt x="912" y="714"/>
                  </a:lnTo>
                  <a:lnTo>
                    <a:pt x="918" y="702"/>
                  </a:lnTo>
                  <a:lnTo>
                    <a:pt x="919" y="696"/>
                  </a:lnTo>
                  <a:lnTo>
                    <a:pt x="921" y="689"/>
                  </a:lnTo>
                  <a:lnTo>
                    <a:pt x="921" y="689"/>
                  </a:lnTo>
                  <a:lnTo>
                    <a:pt x="928" y="687"/>
                  </a:lnTo>
                  <a:lnTo>
                    <a:pt x="933" y="682"/>
                  </a:lnTo>
                  <a:lnTo>
                    <a:pt x="936" y="677"/>
                  </a:lnTo>
                  <a:lnTo>
                    <a:pt x="940" y="670"/>
                  </a:lnTo>
                  <a:lnTo>
                    <a:pt x="943" y="663"/>
                  </a:lnTo>
                  <a:lnTo>
                    <a:pt x="947" y="658"/>
                  </a:lnTo>
                  <a:lnTo>
                    <a:pt x="953" y="655"/>
                  </a:lnTo>
                  <a:lnTo>
                    <a:pt x="962" y="655"/>
                  </a:lnTo>
                  <a:lnTo>
                    <a:pt x="969" y="655"/>
                  </a:lnTo>
                  <a:lnTo>
                    <a:pt x="969" y="655"/>
                  </a:lnTo>
                  <a:lnTo>
                    <a:pt x="974" y="656"/>
                  </a:lnTo>
                  <a:lnTo>
                    <a:pt x="976" y="658"/>
                  </a:lnTo>
                  <a:lnTo>
                    <a:pt x="976" y="661"/>
                  </a:lnTo>
                  <a:lnTo>
                    <a:pt x="982" y="661"/>
                  </a:lnTo>
                  <a:lnTo>
                    <a:pt x="982" y="661"/>
                  </a:lnTo>
                  <a:lnTo>
                    <a:pt x="988" y="660"/>
                  </a:lnTo>
                  <a:lnTo>
                    <a:pt x="989" y="658"/>
                  </a:lnTo>
                  <a:lnTo>
                    <a:pt x="989" y="655"/>
                  </a:lnTo>
                  <a:lnTo>
                    <a:pt x="989" y="655"/>
                  </a:lnTo>
                  <a:lnTo>
                    <a:pt x="989" y="651"/>
                  </a:lnTo>
                  <a:lnTo>
                    <a:pt x="993" y="649"/>
                  </a:lnTo>
                  <a:lnTo>
                    <a:pt x="998" y="646"/>
                  </a:lnTo>
                  <a:lnTo>
                    <a:pt x="1005" y="644"/>
                  </a:lnTo>
                  <a:lnTo>
                    <a:pt x="1010" y="641"/>
                  </a:lnTo>
                  <a:lnTo>
                    <a:pt x="1010" y="641"/>
                  </a:lnTo>
                  <a:lnTo>
                    <a:pt x="1011" y="638"/>
                  </a:lnTo>
                  <a:lnTo>
                    <a:pt x="1013" y="634"/>
                  </a:lnTo>
                  <a:lnTo>
                    <a:pt x="1022" y="632"/>
                  </a:lnTo>
                  <a:lnTo>
                    <a:pt x="1025" y="631"/>
                  </a:lnTo>
                  <a:lnTo>
                    <a:pt x="1029" y="629"/>
                  </a:lnTo>
                  <a:lnTo>
                    <a:pt x="1030" y="626"/>
                  </a:lnTo>
                  <a:lnTo>
                    <a:pt x="1030" y="620"/>
                  </a:lnTo>
                  <a:lnTo>
                    <a:pt x="1030" y="620"/>
                  </a:lnTo>
                  <a:lnTo>
                    <a:pt x="1044" y="614"/>
                  </a:lnTo>
                  <a:lnTo>
                    <a:pt x="1058" y="607"/>
                  </a:lnTo>
                  <a:lnTo>
                    <a:pt x="1064" y="603"/>
                  </a:lnTo>
                  <a:lnTo>
                    <a:pt x="1070" y="598"/>
                  </a:lnTo>
                  <a:lnTo>
                    <a:pt x="1075" y="593"/>
                  </a:lnTo>
                  <a:lnTo>
                    <a:pt x="1078" y="586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Freeform 248">
              <a:extLst>
                <a:ext uri="{FF2B5EF4-FFF2-40B4-BE49-F238E27FC236}">
                  <a16:creationId xmlns:a16="http://schemas.microsoft.com/office/drawing/2014/main" id="{0EDD5FC2-5F7F-42B6-A9B2-F838662A7B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0463" y="4565650"/>
              <a:ext cx="65087" cy="106363"/>
            </a:xfrm>
            <a:custGeom>
              <a:avLst/>
              <a:gdLst>
                <a:gd name="T0" fmla="*/ 164 w 179"/>
                <a:gd name="T1" fmla="*/ 167 h 294"/>
                <a:gd name="T2" fmla="*/ 157 w 179"/>
                <a:gd name="T3" fmla="*/ 163 h 294"/>
                <a:gd name="T4" fmla="*/ 150 w 179"/>
                <a:gd name="T5" fmla="*/ 156 h 294"/>
                <a:gd name="T6" fmla="*/ 143 w 179"/>
                <a:gd name="T7" fmla="*/ 153 h 294"/>
                <a:gd name="T8" fmla="*/ 137 w 179"/>
                <a:gd name="T9" fmla="*/ 150 h 294"/>
                <a:gd name="T10" fmla="*/ 137 w 179"/>
                <a:gd name="T11" fmla="*/ 139 h 294"/>
                <a:gd name="T12" fmla="*/ 133 w 179"/>
                <a:gd name="T13" fmla="*/ 136 h 294"/>
                <a:gd name="T14" fmla="*/ 130 w 179"/>
                <a:gd name="T15" fmla="*/ 133 h 294"/>
                <a:gd name="T16" fmla="*/ 126 w 179"/>
                <a:gd name="T17" fmla="*/ 129 h 294"/>
                <a:gd name="T18" fmla="*/ 120 w 179"/>
                <a:gd name="T19" fmla="*/ 122 h 294"/>
                <a:gd name="T20" fmla="*/ 113 w 179"/>
                <a:gd name="T21" fmla="*/ 109 h 294"/>
                <a:gd name="T22" fmla="*/ 109 w 179"/>
                <a:gd name="T23" fmla="*/ 95 h 294"/>
                <a:gd name="T24" fmla="*/ 104 w 179"/>
                <a:gd name="T25" fmla="*/ 71 h 294"/>
                <a:gd name="T26" fmla="*/ 96 w 179"/>
                <a:gd name="T27" fmla="*/ 68 h 294"/>
                <a:gd name="T28" fmla="*/ 94 w 179"/>
                <a:gd name="T29" fmla="*/ 46 h 294"/>
                <a:gd name="T30" fmla="*/ 89 w 179"/>
                <a:gd name="T31" fmla="*/ 27 h 294"/>
                <a:gd name="T32" fmla="*/ 92 w 179"/>
                <a:gd name="T33" fmla="*/ 25 h 294"/>
                <a:gd name="T34" fmla="*/ 96 w 179"/>
                <a:gd name="T35" fmla="*/ 6 h 294"/>
                <a:gd name="T36" fmla="*/ 89 w 179"/>
                <a:gd name="T37" fmla="*/ 0 h 294"/>
                <a:gd name="T38" fmla="*/ 73 w 179"/>
                <a:gd name="T39" fmla="*/ 0 h 294"/>
                <a:gd name="T40" fmla="*/ 60 w 179"/>
                <a:gd name="T41" fmla="*/ 15 h 294"/>
                <a:gd name="T42" fmla="*/ 48 w 179"/>
                <a:gd name="T43" fmla="*/ 32 h 294"/>
                <a:gd name="T44" fmla="*/ 39 w 179"/>
                <a:gd name="T45" fmla="*/ 41 h 294"/>
                <a:gd name="T46" fmla="*/ 26 w 179"/>
                <a:gd name="T47" fmla="*/ 69 h 294"/>
                <a:gd name="T48" fmla="*/ 15 w 179"/>
                <a:gd name="T49" fmla="*/ 92 h 294"/>
                <a:gd name="T50" fmla="*/ 0 w 179"/>
                <a:gd name="T51" fmla="*/ 116 h 294"/>
                <a:gd name="T52" fmla="*/ 0 w 179"/>
                <a:gd name="T53" fmla="*/ 133 h 294"/>
                <a:gd name="T54" fmla="*/ 14 w 179"/>
                <a:gd name="T55" fmla="*/ 150 h 294"/>
                <a:gd name="T56" fmla="*/ 15 w 179"/>
                <a:gd name="T57" fmla="*/ 165 h 294"/>
                <a:gd name="T58" fmla="*/ 21 w 179"/>
                <a:gd name="T59" fmla="*/ 177 h 294"/>
                <a:gd name="T60" fmla="*/ 27 w 179"/>
                <a:gd name="T61" fmla="*/ 184 h 294"/>
                <a:gd name="T62" fmla="*/ 29 w 179"/>
                <a:gd name="T63" fmla="*/ 192 h 294"/>
                <a:gd name="T64" fmla="*/ 34 w 179"/>
                <a:gd name="T65" fmla="*/ 197 h 294"/>
                <a:gd name="T66" fmla="*/ 21 w 179"/>
                <a:gd name="T67" fmla="*/ 238 h 294"/>
                <a:gd name="T68" fmla="*/ 21 w 179"/>
                <a:gd name="T69" fmla="*/ 250 h 294"/>
                <a:gd name="T70" fmla="*/ 10 w 179"/>
                <a:gd name="T71" fmla="*/ 264 h 294"/>
                <a:gd name="T72" fmla="*/ 7 w 179"/>
                <a:gd name="T73" fmla="*/ 273 h 294"/>
                <a:gd name="T74" fmla="*/ 14 w 179"/>
                <a:gd name="T75" fmla="*/ 279 h 294"/>
                <a:gd name="T76" fmla="*/ 27 w 179"/>
                <a:gd name="T77" fmla="*/ 283 h 294"/>
                <a:gd name="T78" fmla="*/ 34 w 179"/>
                <a:gd name="T79" fmla="*/ 286 h 294"/>
                <a:gd name="T80" fmla="*/ 84 w 179"/>
                <a:gd name="T81" fmla="*/ 279 h 294"/>
                <a:gd name="T82" fmla="*/ 113 w 179"/>
                <a:gd name="T83" fmla="*/ 281 h 294"/>
                <a:gd name="T84" fmla="*/ 123 w 179"/>
                <a:gd name="T85" fmla="*/ 293 h 294"/>
                <a:gd name="T86" fmla="*/ 130 w 179"/>
                <a:gd name="T87" fmla="*/ 286 h 294"/>
                <a:gd name="T88" fmla="*/ 135 w 179"/>
                <a:gd name="T89" fmla="*/ 271 h 294"/>
                <a:gd name="T90" fmla="*/ 150 w 179"/>
                <a:gd name="T91" fmla="*/ 259 h 294"/>
                <a:gd name="T92" fmla="*/ 154 w 179"/>
                <a:gd name="T93" fmla="*/ 247 h 294"/>
                <a:gd name="T94" fmla="*/ 164 w 179"/>
                <a:gd name="T95" fmla="*/ 242 h 294"/>
                <a:gd name="T96" fmla="*/ 164 w 179"/>
                <a:gd name="T97" fmla="*/ 232 h 294"/>
                <a:gd name="T98" fmla="*/ 166 w 179"/>
                <a:gd name="T99" fmla="*/ 218 h 294"/>
                <a:gd name="T100" fmla="*/ 176 w 179"/>
                <a:gd name="T101" fmla="*/ 209 h 294"/>
                <a:gd name="T102" fmla="*/ 178 w 179"/>
                <a:gd name="T103" fmla="*/ 197 h 294"/>
                <a:gd name="T104" fmla="*/ 178 w 179"/>
                <a:gd name="T105" fmla="*/ 172 h 294"/>
                <a:gd name="T106" fmla="*/ 164 w 179"/>
                <a:gd name="T107" fmla="*/ 17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9" h="294">
                  <a:moveTo>
                    <a:pt x="164" y="170"/>
                  </a:moveTo>
                  <a:lnTo>
                    <a:pt x="164" y="170"/>
                  </a:lnTo>
                  <a:lnTo>
                    <a:pt x="164" y="167"/>
                  </a:lnTo>
                  <a:lnTo>
                    <a:pt x="162" y="165"/>
                  </a:lnTo>
                  <a:lnTo>
                    <a:pt x="157" y="163"/>
                  </a:lnTo>
                  <a:lnTo>
                    <a:pt x="157" y="163"/>
                  </a:lnTo>
                  <a:lnTo>
                    <a:pt x="157" y="160"/>
                  </a:lnTo>
                  <a:lnTo>
                    <a:pt x="155" y="158"/>
                  </a:lnTo>
                  <a:lnTo>
                    <a:pt x="150" y="156"/>
                  </a:lnTo>
                  <a:lnTo>
                    <a:pt x="150" y="156"/>
                  </a:lnTo>
                  <a:lnTo>
                    <a:pt x="147" y="155"/>
                  </a:lnTo>
                  <a:lnTo>
                    <a:pt x="143" y="153"/>
                  </a:lnTo>
                  <a:lnTo>
                    <a:pt x="140" y="151"/>
                  </a:lnTo>
                  <a:lnTo>
                    <a:pt x="137" y="150"/>
                  </a:lnTo>
                  <a:lnTo>
                    <a:pt x="137" y="150"/>
                  </a:lnTo>
                  <a:lnTo>
                    <a:pt x="137" y="146"/>
                  </a:lnTo>
                  <a:lnTo>
                    <a:pt x="137" y="143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7" y="136"/>
                  </a:lnTo>
                  <a:lnTo>
                    <a:pt x="133" y="136"/>
                  </a:lnTo>
                  <a:lnTo>
                    <a:pt x="130" y="136"/>
                  </a:lnTo>
                  <a:lnTo>
                    <a:pt x="130" y="136"/>
                  </a:lnTo>
                  <a:lnTo>
                    <a:pt x="130" y="133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6" y="129"/>
                  </a:lnTo>
                  <a:lnTo>
                    <a:pt x="123" y="129"/>
                  </a:lnTo>
                  <a:lnTo>
                    <a:pt x="123" y="129"/>
                  </a:lnTo>
                  <a:lnTo>
                    <a:pt x="120" y="122"/>
                  </a:lnTo>
                  <a:lnTo>
                    <a:pt x="120" y="116"/>
                  </a:lnTo>
                  <a:lnTo>
                    <a:pt x="116" y="110"/>
                  </a:lnTo>
                  <a:lnTo>
                    <a:pt x="113" y="109"/>
                  </a:lnTo>
                  <a:lnTo>
                    <a:pt x="109" y="109"/>
                  </a:lnTo>
                  <a:lnTo>
                    <a:pt x="109" y="109"/>
                  </a:lnTo>
                  <a:lnTo>
                    <a:pt x="109" y="95"/>
                  </a:lnTo>
                  <a:lnTo>
                    <a:pt x="109" y="81"/>
                  </a:lnTo>
                  <a:lnTo>
                    <a:pt x="108" y="76"/>
                  </a:lnTo>
                  <a:lnTo>
                    <a:pt x="104" y="71"/>
                  </a:lnTo>
                  <a:lnTo>
                    <a:pt x="101" y="69"/>
                  </a:lnTo>
                  <a:lnTo>
                    <a:pt x="96" y="68"/>
                  </a:lnTo>
                  <a:lnTo>
                    <a:pt x="96" y="68"/>
                  </a:lnTo>
                  <a:lnTo>
                    <a:pt x="97" y="61"/>
                  </a:lnTo>
                  <a:lnTo>
                    <a:pt x="97" y="54"/>
                  </a:lnTo>
                  <a:lnTo>
                    <a:pt x="94" y="46"/>
                  </a:lnTo>
                  <a:lnTo>
                    <a:pt x="90" y="37"/>
                  </a:lnTo>
                  <a:lnTo>
                    <a:pt x="89" y="32"/>
                  </a:lnTo>
                  <a:lnTo>
                    <a:pt x="89" y="27"/>
                  </a:lnTo>
                  <a:lnTo>
                    <a:pt x="89" y="27"/>
                  </a:lnTo>
                  <a:lnTo>
                    <a:pt x="90" y="27"/>
                  </a:lnTo>
                  <a:lnTo>
                    <a:pt x="92" y="25"/>
                  </a:lnTo>
                  <a:lnTo>
                    <a:pt x="94" y="20"/>
                  </a:lnTo>
                  <a:lnTo>
                    <a:pt x="96" y="6"/>
                  </a:lnTo>
                  <a:lnTo>
                    <a:pt x="96" y="6"/>
                  </a:lnTo>
                  <a:lnTo>
                    <a:pt x="96" y="3"/>
                  </a:lnTo>
                  <a:lnTo>
                    <a:pt x="94" y="1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3" y="0"/>
                  </a:lnTo>
                  <a:lnTo>
                    <a:pt x="67" y="3"/>
                  </a:lnTo>
                  <a:lnTo>
                    <a:pt x="63" y="8"/>
                  </a:lnTo>
                  <a:lnTo>
                    <a:pt x="60" y="15"/>
                  </a:lnTo>
                  <a:lnTo>
                    <a:pt x="56" y="22"/>
                  </a:lnTo>
                  <a:lnTo>
                    <a:pt x="53" y="27"/>
                  </a:lnTo>
                  <a:lnTo>
                    <a:pt x="48" y="32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39" y="41"/>
                  </a:lnTo>
                  <a:lnTo>
                    <a:pt x="38" y="47"/>
                  </a:lnTo>
                  <a:lnTo>
                    <a:pt x="32" y="59"/>
                  </a:lnTo>
                  <a:lnTo>
                    <a:pt x="26" y="69"/>
                  </a:lnTo>
                  <a:lnTo>
                    <a:pt x="21" y="81"/>
                  </a:lnTo>
                  <a:lnTo>
                    <a:pt x="21" y="81"/>
                  </a:lnTo>
                  <a:lnTo>
                    <a:pt x="15" y="92"/>
                  </a:lnTo>
                  <a:lnTo>
                    <a:pt x="9" y="100"/>
                  </a:lnTo>
                  <a:lnTo>
                    <a:pt x="2" y="109"/>
                  </a:lnTo>
                  <a:lnTo>
                    <a:pt x="0" y="116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33"/>
                  </a:lnTo>
                  <a:lnTo>
                    <a:pt x="2" y="141"/>
                  </a:lnTo>
                  <a:lnTo>
                    <a:pt x="7" y="146"/>
                  </a:lnTo>
                  <a:lnTo>
                    <a:pt x="14" y="150"/>
                  </a:lnTo>
                  <a:lnTo>
                    <a:pt x="14" y="150"/>
                  </a:lnTo>
                  <a:lnTo>
                    <a:pt x="14" y="158"/>
                  </a:lnTo>
                  <a:lnTo>
                    <a:pt x="15" y="165"/>
                  </a:lnTo>
                  <a:lnTo>
                    <a:pt x="19" y="170"/>
                  </a:lnTo>
                  <a:lnTo>
                    <a:pt x="21" y="177"/>
                  </a:lnTo>
                  <a:lnTo>
                    <a:pt x="21" y="177"/>
                  </a:lnTo>
                  <a:lnTo>
                    <a:pt x="26" y="179"/>
                  </a:lnTo>
                  <a:lnTo>
                    <a:pt x="27" y="180"/>
                  </a:lnTo>
                  <a:lnTo>
                    <a:pt x="27" y="184"/>
                  </a:lnTo>
                  <a:lnTo>
                    <a:pt x="27" y="184"/>
                  </a:lnTo>
                  <a:lnTo>
                    <a:pt x="27" y="189"/>
                  </a:lnTo>
                  <a:lnTo>
                    <a:pt x="29" y="192"/>
                  </a:lnTo>
                  <a:lnTo>
                    <a:pt x="31" y="196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2" y="209"/>
                  </a:lnTo>
                  <a:lnTo>
                    <a:pt x="29" y="220"/>
                  </a:lnTo>
                  <a:lnTo>
                    <a:pt x="21" y="238"/>
                  </a:lnTo>
                  <a:lnTo>
                    <a:pt x="21" y="238"/>
                  </a:lnTo>
                  <a:lnTo>
                    <a:pt x="22" y="245"/>
                  </a:lnTo>
                  <a:lnTo>
                    <a:pt x="21" y="250"/>
                  </a:lnTo>
                  <a:lnTo>
                    <a:pt x="19" y="255"/>
                  </a:lnTo>
                  <a:lnTo>
                    <a:pt x="17" y="259"/>
                  </a:lnTo>
                  <a:lnTo>
                    <a:pt x="10" y="264"/>
                  </a:lnTo>
                  <a:lnTo>
                    <a:pt x="9" y="269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12" y="274"/>
                  </a:lnTo>
                  <a:lnTo>
                    <a:pt x="14" y="276"/>
                  </a:lnTo>
                  <a:lnTo>
                    <a:pt x="14" y="279"/>
                  </a:lnTo>
                  <a:lnTo>
                    <a:pt x="27" y="279"/>
                  </a:lnTo>
                  <a:lnTo>
                    <a:pt x="27" y="279"/>
                  </a:lnTo>
                  <a:lnTo>
                    <a:pt x="27" y="283"/>
                  </a:lnTo>
                  <a:lnTo>
                    <a:pt x="29" y="285"/>
                  </a:lnTo>
                  <a:lnTo>
                    <a:pt x="34" y="286"/>
                  </a:lnTo>
                  <a:lnTo>
                    <a:pt x="34" y="286"/>
                  </a:lnTo>
                  <a:lnTo>
                    <a:pt x="44" y="286"/>
                  </a:lnTo>
                  <a:lnTo>
                    <a:pt x="58" y="285"/>
                  </a:lnTo>
                  <a:lnTo>
                    <a:pt x="84" y="279"/>
                  </a:lnTo>
                  <a:lnTo>
                    <a:pt x="96" y="278"/>
                  </a:lnTo>
                  <a:lnTo>
                    <a:pt x="108" y="279"/>
                  </a:lnTo>
                  <a:lnTo>
                    <a:pt x="113" y="281"/>
                  </a:lnTo>
                  <a:lnTo>
                    <a:pt x="116" y="285"/>
                  </a:lnTo>
                  <a:lnTo>
                    <a:pt x="120" y="288"/>
                  </a:lnTo>
                  <a:lnTo>
                    <a:pt x="123" y="293"/>
                  </a:lnTo>
                  <a:lnTo>
                    <a:pt x="130" y="293"/>
                  </a:lnTo>
                  <a:lnTo>
                    <a:pt x="130" y="293"/>
                  </a:lnTo>
                  <a:lnTo>
                    <a:pt x="130" y="286"/>
                  </a:lnTo>
                  <a:lnTo>
                    <a:pt x="130" y="279"/>
                  </a:lnTo>
                  <a:lnTo>
                    <a:pt x="131" y="274"/>
                  </a:lnTo>
                  <a:lnTo>
                    <a:pt x="135" y="271"/>
                  </a:lnTo>
                  <a:lnTo>
                    <a:pt x="142" y="264"/>
                  </a:lnTo>
                  <a:lnTo>
                    <a:pt x="150" y="259"/>
                  </a:lnTo>
                  <a:lnTo>
                    <a:pt x="150" y="259"/>
                  </a:lnTo>
                  <a:lnTo>
                    <a:pt x="149" y="252"/>
                  </a:lnTo>
                  <a:lnTo>
                    <a:pt x="150" y="249"/>
                  </a:lnTo>
                  <a:lnTo>
                    <a:pt x="154" y="247"/>
                  </a:lnTo>
                  <a:lnTo>
                    <a:pt x="157" y="245"/>
                  </a:lnTo>
                  <a:lnTo>
                    <a:pt x="161" y="244"/>
                  </a:lnTo>
                  <a:lnTo>
                    <a:pt x="164" y="242"/>
                  </a:lnTo>
                  <a:lnTo>
                    <a:pt x="166" y="238"/>
                  </a:lnTo>
                  <a:lnTo>
                    <a:pt x="164" y="232"/>
                  </a:lnTo>
                  <a:lnTo>
                    <a:pt x="164" y="232"/>
                  </a:lnTo>
                  <a:lnTo>
                    <a:pt x="162" y="226"/>
                  </a:lnTo>
                  <a:lnTo>
                    <a:pt x="164" y="221"/>
                  </a:lnTo>
                  <a:lnTo>
                    <a:pt x="166" y="218"/>
                  </a:lnTo>
                  <a:lnTo>
                    <a:pt x="169" y="216"/>
                  </a:lnTo>
                  <a:lnTo>
                    <a:pt x="174" y="211"/>
                  </a:lnTo>
                  <a:lnTo>
                    <a:pt x="176" y="209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8" y="187"/>
                  </a:lnTo>
                  <a:lnTo>
                    <a:pt x="178" y="177"/>
                  </a:lnTo>
                  <a:lnTo>
                    <a:pt x="178" y="172"/>
                  </a:lnTo>
                  <a:lnTo>
                    <a:pt x="174" y="170"/>
                  </a:lnTo>
                  <a:lnTo>
                    <a:pt x="171" y="168"/>
                  </a:lnTo>
                  <a:lnTo>
                    <a:pt x="164" y="170"/>
                  </a:lnTo>
                </a:path>
              </a:pathLst>
            </a:custGeom>
            <a:solidFill>
              <a:srgbClr val="99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Freeform 249">
              <a:extLst>
                <a:ext uri="{FF2B5EF4-FFF2-40B4-BE49-F238E27FC236}">
                  <a16:creationId xmlns:a16="http://schemas.microsoft.com/office/drawing/2014/main" id="{96489F16-DA16-4E43-BF10-8717DE4ED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9" y="5421313"/>
              <a:ext cx="727075" cy="515936"/>
            </a:xfrm>
            <a:custGeom>
              <a:avLst/>
              <a:gdLst>
                <a:gd name="T0" fmla="*/ 1979 w 2021"/>
                <a:gd name="T1" fmla="*/ 68 h 1434"/>
                <a:gd name="T2" fmla="*/ 1795 w 2021"/>
                <a:gd name="T3" fmla="*/ 62 h 1434"/>
                <a:gd name="T4" fmla="*/ 1672 w 2021"/>
                <a:gd name="T5" fmla="*/ 0 h 1434"/>
                <a:gd name="T6" fmla="*/ 1636 w 2021"/>
                <a:gd name="T7" fmla="*/ 77 h 1434"/>
                <a:gd name="T8" fmla="*/ 1522 w 2021"/>
                <a:gd name="T9" fmla="*/ 184 h 1434"/>
                <a:gd name="T10" fmla="*/ 1456 w 2021"/>
                <a:gd name="T11" fmla="*/ 171 h 1434"/>
                <a:gd name="T12" fmla="*/ 1331 w 2021"/>
                <a:gd name="T13" fmla="*/ 123 h 1434"/>
                <a:gd name="T14" fmla="*/ 1242 w 2021"/>
                <a:gd name="T15" fmla="*/ 96 h 1434"/>
                <a:gd name="T16" fmla="*/ 1191 w 2021"/>
                <a:gd name="T17" fmla="*/ 104 h 1434"/>
                <a:gd name="T18" fmla="*/ 1140 w 2021"/>
                <a:gd name="T19" fmla="*/ 144 h 1434"/>
                <a:gd name="T20" fmla="*/ 1085 w 2021"/>
                <a:gd name="T21" fmla="*/ 236 h 1434"/>
                <a:gd name="T22" fmla="*/ 1024 w 2021"/>
                <a:gd name="T23" fmla="*/ 273 h 1434"/>
                <a:gd name="T24" fmla="*/ 917 w 2021"/>
                <a:gd name="T25" fmla="*/ 275 h 1434"/>
                <a:gd name="T26" fmla="*/ 770 w 2021"/>
                <a:gd name="T27" fmla="*/ 292 h 1434"/>
                <a:gd name="T28" fmla="*/ 574 w 2021"/>
                <a:gd name="T29" fmla="*/ 341 h 1434"/>
                <a:gd name="T30" fmla="*/ 410 w 2021"/>
                <a:gd name="T31" fmla="*/ 321 h 1434"/>
                <a:gd name="T32" fmla="*/ 198 w 2021"/>
                <a:gd name="T33" fmla="*/ 341 h 1434"/>
                <a:gd name="T34" fmla="*/ 168 w 2021"/>
                <a:gd name="T35" fmla="*/ 312 h 1434"/>
                <a:gd name="T36" fmla="*/ 178 w 2021"/>
                <a:gd name="T37" fmla="*/ 201 h 1434"/>
                <a:gd name="T38" fmla="*/ 93 w 2021"/>
                <a:gd name="T39" fmla="*/ 144 h 1434"/>
                <a:gd name="T40" fmla="*/ 65 w 2021"/>
                <a:gd name="T41" fmla="*/ 219 h 1434"/>
                <a:gd name="T42" fmla="*/ 24 w 2021"/>
                <a:gd name="T43" fmla="*/ 259 h 1434"/>
                <a:gd name="T44" fmla="*/ 38 w 2021"/>
                <a:gd name="T45" fmla="*/ 430 h 1434"/>
                <a:gd name="T46" fmla="*/ 81 w 2021"/>
                <a:gd name="T47" fmla="*/ 510 h 1434"/>
                <a:gd name="T48" fmla="*/ 164 w 2021"/>
                <a:gd name="T49" fmla="*/ 565 h 1434"/>
                <a:gd name="T50" fmla="*/ 205 w 2021"/>
                <a:gd name="T51" fmla="*/ 655 h 1434"/>
                <a:gd name="T52" fmla="*/ 169 w 2021"/>
                <a:gd name="T53" fmla="*/ 708 h 1434"/>
                <a:gd name="T54" fmla="*/ 99 w 2021"/>
                <a:gd name="T55" fmla="*/ 848 h 1434"/>
                <a:gd name="T56" fmla="*/ 127 w 2021"/>
                <a:gd name="T57" fmla="*/ 933 h 1434"/>
                <a:gd name="T58" fmla="*/ 108 w 2021"/>
                <a:gd name="T59" fmla="*/ 998 h 1434"/>
                <a:gd name="T60" fmla="*/ 142 w 2021"/>
                <a:gd name="T61" fmla="*/ 1059 h 1434"/>
                <a:gd name="T62" fmla="*/ 190 w 2021"/>
                <a:gd name="T63" fmla="*/ 1099 h 1434"/>
                <a:gd name="T64" fmla="*/ 260 w 2021"/>
                <a:gd name="T65" fmla="*/ 1112 h 1434"/>
                <a:gd name="T66" fmla="*/ 342 w 2021"/>
                <a:gd name="T67" fmla="*/ 1220 h 1434"/>
                <a:gd name="T68" fmla="*/ 362 w 2021"/>
                <a:gd name="T69" fmla="*/ 1372 h 1434"/>
                <a:gd name="T70" fmla="*/ 495 w 2021"/>
                <a:gd name="T71" fmla="*/ 1392 h 1434"/>
                <a:gd name="T72" fmla="*/ 637 w 2021"/>
                <a:gd name="T73" fmla="*/ 1351 h 1434"/>
                <a:gd name="T74" fmla="*/ 715 w 2021"/>
                <a:gd name="T75" fmla="*/ 1315 h 1434"/>
                <a:gd name="T76" fmla="*/ 905 w 2021"/>
                <a:gd name="T77" fmla="*/ 1348 h 1434"/>
                <a:gd name="T78" fmla="*/ 1065 w 2021"/>
                <a:gd name="T79" fmla="*/ 1338 h 1434"/>
                <a:gd name="T80" fmla="*/ 1166 w 2021"/>
                <a:gd name="T81" fmla="*/ 1338 h 1434"/>
                <a:gd name="T82" fmla="*/ 1227 w 2021"/>
                <a:gd name="T83" fmla="*/ 1312 h 1434"/>
                <a:gd name="T84" fmla="*/ 1276 w 2021"/>
                <a:gd name="T85" fmla="*/ 1297 h 1434"/>
                <a:gd name="T86" fmla="*/ 1310 w 2021"/>
                <a:gd name="T87" fmla="*/ 1297 h 1434"/>
                <a:gd name="T88" fmla="*/ 1389 w 2021"/>
                <a:gd name="T89" fmla="*/ 1276 h 1434"/>
                <a:gd name="T90" fmla="*/ 1392 w 2021"/>
                <a:gd name="T91" fmla="*/ 1174 h 1434"/>
                <a:gd name="T92" fmla="*/ 1391 w 2021"/>
                <a:gd name="T93" fmla="*/ 1109 h 1434"/>
                <a:gd name="T94" fmla="*/ 1488 w 2021"/>
                <a:gd name="T95" fmla="*/ 1058 h 1434"/>
                <a:gd name="T96" fmla="*/ 1520 w 2021"/>
                <a:gd name="T97" fmla="*/ 986 h 1434"/>
                <a:gd name="T98" fmla="*/ 1624 w 2021"/>
                <a:gd name="T99" fmla="*/ 937 h 1434"/>
                <a:gd name="T100" fmla="*/ 1734 w 2021"/>
                <a:gd name="T101" fmla="*/ 921 h 1434"/>
                <a:gd name="T102" fmla="*/ 1877 w 2021"/>
                <a:gd name="T103" fmla="*/ 914 h 1434"/>
                <a:gd name="T104" fmla="*/ 1973 w 2021"/>
                <a:gd name="T105" fmla="*/ 880 h 1434"/>
                <a:gd name="T106" fmla="*/ 1889 w 2021"/>
                <a:gd name="T107" fmla="*/ 800 h 1434"/>
                <a:gd name="T108" fmla="*/ 1856 w 2021"/>
                <a:gd name="T109" fmla="*/ 758 h 1434"/>
                <a:gd name="T110" fmla="*/ 1807 w 2021"/>
                <a:gd name="T111" fmla="*/ 708 h 1434"/>
                <a:gd name="T112" fmla="*/ 1739 w 2021"/>
                <a:gd name="T113" fmla="*/ 677 h 1434"/>
                <a:gd name="T114" fmla="*/ 1781 w 2021"/>
                <a:gd name="T115" fmla="*/ 638 h 1434"/>
                <a:gd name="T116" fmla="*/ 1856 w 2021"/>
                <a:gd name="T117" fmla="*/ 587 h 1434"/>
                <a:gd name="T118" fmla="*/ 1856 w 2021"/>
                <a:gd name="T119" fmla="*/ 334 h 1434"/>
                <a:gd name="T120" fmla="*/ 1938 w 2021"/>
                <a:gd name="T121" fmla="*/ 246 h 1434"/>
                <a:gd name="T122" fmla="*/ 1993 w 2021"/>
                <a:gd name="T123" fmla="*/ 219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21" h="1434">
                  <a:moveTo>
                    <a:pt x="2007" y="144"/>
                  </a:moveTo>
                  <a:lnTo>
                    <a:pt x="2007" y="144"/>
                  </a:lnTo>
                  <a:lnTo>
                    <a:pt x="2005" y="142"/>
                  </a:lnTo>
                  <a:lnTo>
                    <a:pt x="2003" y="138"/>
                  </a:lnTo>
                  <a:lnTo>
                    <a:pt x="2003" y="130"/>
                  </a:lnTo>
                  <a:lnTo>
                    <a:pt x="2002" y="128"/>
                  </a:lnTo>
                  <a:lnTo>
                    <a:pt x="2000" y="125"/>
                  </a:lnTo>
                  <a:lnTo>
                    <a:pt x="1996" y="123"/>
                  </a:lnTo>
                  <a:lnTo>
                    <a:pt x="1993" y="123"/>
                  </a:lnTo>
                  <a:lnTo>
                    <a:pt x="1993" y="123"/>
                  </a:lnTo>
                  <a:lnTo>
                    <a:pt x="1993" y="106"/>
                  </a:lnTo>
                  <a:lnTo>
                    <a:pt x="1993" y="89"/>
                  </a:lnTo>
                  <a:lnTo>
                    <a:pt x="1990" y="75"/>
                  </a:lnTo>
                  <a:lnTo>
                    <a:pt x="1986" y="62"/>
                  </a:lnTo>
                  <a:lnTo>
                    <a:pt x="1986" y="62"/>
                  </a:lnTo>
                  <a:lnTo>
                    <a:pt x="1983" y="62"/>
                  </a:lnTo>
                  <a:lnTo>
                    <a:pt x="1979" y="62"/>
                  </a:lnTo>
                  <a:lnTo>
                    <a:pt x="1979" y="62"/>
                  </a:lnTo>
                  <a:lnTo>
                    <a:pt x="1979" y="68"/>
                  </a:lnTo>
                  <a:lnTo>
                    <a:pt x="1979" y="68"/>
                  </a:lnTo>
                  <a:lnTo>
                    <a:pt x="1976" y="67"/>
                  </a:lnTo>
                  <a:lnTo>
                    <a:pt x="1973" y="65"/>
                  </a:lnTo>
                  <a:lnTo>
                    <a:pt x="1969" y="63"/>
                  </a:lnTo>
                  <a:lnTo>
                    <a:pt x="1966" y="62"/>
                  </a:lnTo>
                  <a:lnTo>
                    <a:pt x="1966" y="62"/>
                  </a:lnTo>
                  <a:lnTo>
                    <a:pt x="1947" y="60"/>
                  </a:lnTo>
                  <a:lnTo>
                    <a:pt x="1921" y="62"/>
                  </a:lnTo>
                  <a:lnTo>
                    <a:pt x="1896" y="62"/>
                  </a:lnTo>
                  <a:lnTo>
                    <a:pt x="1870" y="62"/>
                  </a:lnTo>
                  <a:lnTo>
                    <a:pt x="1870" y="62"/>
                  </a:lnTo>
                  <a:lnTo>
                    <a:pt x="1856" y="65"/>
                  </a:lnTo>
                  <a:lnTo>
                    <a:pt x="1843" y="68"/>
                  </a:lnTo>
                  <a:lnTo>
                    <a:pt x="1826" y="68"/>
                  </a:lnTo>
                  <a:lnTo>
                    <a:pt x="1809" y="68"/>
                  </a:lnTo>
                  <a:lnTo>
                    <a:pt x="1809" y="68"/>
                  </a:lnTo>
                  <a:lnTo>
                    <a:pt x="1807" y="65"/>
                  </a:lnTo>
                  <a:lnTo>
                    <a:pt x="1803" y="63"/>
                  </a:lnTo>
                  <a:lnTo>
                    <a:pt x="1795" y="62"/>
                  </a:lnTo>
                  <a:lnTo>
                    <a:pt x="1795" y="62"/>
                  </a:lnTo>
                  <a:lnTo>
                    <a:pt x="1793" y="58"/>
                  </a:lnTo>
                  <a:lnTo>
                    <a:pt x="1790" y="57"/>
                  </a:lnTo>
                  <a:lnTo>
                    <a:pt x="1781" y="55"/>
                  </a:lnTo>
                  <a:lnTo>
                    <a:pt x="1781" y="55"/>
                  </a:lnTo>
                  <a:lnTo>
                    <a:pt x="1754" y="0"/>
                  </a:lnTo>
                  <a:lnTo>
                    <a:pt x="1754" y="0"/>
                  </a:lnTo>
                  <a:lnTo>
                    <a:pt x="1720" y="0"/>
                  </a:lnTo>
                  <a:lnTo>
                    <a:pt x="1720" y="0"/>
                  </a:lnTo>
                  <a:lnTo>
                    <a:pt x="1713" y="0"/>
                  </a:lnTo>
                  <a:lnTo>
                    <a:pt x="1706" y="0"/>
                  </a:lnTo>
                  <a:lnTo>
                    <a:pt x="1701" y="2"/>
                  </a:lnTo>
                  <a:lnTo>
                    <a:pt x="1699" y="7"/>
                  </a:lnTo>
                  <a:lnTo>
                    <a:pt x="1699" y="7"/>
                  </a:lnTo>
                  <a:lnTo>
                    <a:pt x="1694" y="4"/>
                  </a:lnTo>
                  <a:lnTo>
                    <a:pt x="1688" y="2"/>
                  </a:lnTo>
                  <a:lnTo>
                    <a:pt x="1681" y="0"/>
                  </a:lnTo>
                  <a:lnTo>
                    <a:pt x="1672" y="0"/>
                  </a:lnTo>
                  <a:lnTo>
                    <a:pt x="1672" y="0"/>
                  </a:lnTo>
                  <a:lnTo>
                    <a:pt x="1676" y="5"/>
                  </a:lnTo>
                  <a:lnTo>
                    <a:pt x="1679" y="10"/>
                  </a:lnTo>
                  <a:lnTo>
                    <a:pt x="1682" y="14"/>
                  </a:lnTo>
                  <a:lnTo>
                    <a:pt x="1686" y="21"/>
                  </a:lnTo>
                  <a:lnTo>
                    <a:pt x="1686" y="21"/>
                  </a:lnTo>
                  <a:lnTo>
                    <a:pt x="1686" y="29"/>
                  </a:lnTo>
                  <a:lnTo>
                    <a:pt x="1682" y="34"/>
                  </a:lnTo>
                  <a:lnTo>
                    <a:pt x="1679" y="39"/>
                  </a:lnTo>
                  <a:lnTo>
                    <a:pt x="1674" y="43"/>
                  </a:lnTo>
                  <a:lnTo>
                    <a:pt x="1665" y="51"/>
                  </a:lnTo>
                  <a:lnTo>
                    <a:pt x="1660" y="55"/>
                  </a:lnTo>
                  <a:lnTo>
                    <a:pt x="1659" y="62"/>
                  </a:lnTo>
                  <a:lnTo>
                    <a:pt x="1659" y="62"/>
                  </a:lnTo>
                  <a:lnTo>
                    <a:pt x="1653" y="65"/>
                  </a:lnTo>
                  <a:lnTo>
                    <a:pt x="1648" y="68"/>
                  </a:lnTo>
                  <a:lnTo>
                    <a:pt x="1643" y="74"/>
                  </a:lnTo>
                  <a:lnTo>
                    <a:pt x="1638" y="75"/>
                  </a:lnTo>
                  <a:lnTo>
                    <a:pt x="1638" y="75"/>
                  </a:lnTo>
                  <a:lnTo>
                    <a:pt x="1636" y="77"/>
                  </a:lnTo>
                  <a:lnTo>
                    <a:pt x="1635" y="79"/>
                  </a:lnTo>
                  <a:lnTo>
                    <a:pt x="1631" y="82"/>
                  </a:lnTo>
                  <a:lnTo>
                    <a:pt x="1626" y="84"/>
                  </a:lnTo>
                  <a:lnTo>
                    <a:pt x="1624" y="86"/>
                  </a:lnTo>
                  <a:lnTo>
                    <a:pt x="1624" y="89"/>
                  </a:lnTo>
                  <a:lnTo>
                    <a:pt x="1624" y="89"/>
                  </a:lnTo>
                  <a:lnTo>
                    <a:pt x="1604" y="103"/>
                  </a:lnTo>
                  <a:lnTo>
                    <a:pt x="1584" y="116"/>
                  </a:lnTo>
                  <a:lnTo>
                    <a:pt x="1584" y="116"/>
                  </a:lnTo>
                  <a:lnTo>
                    <a:pt x="1582" y="121"/>
                  </a:lnTo>
                  <a:lnTo>
                    <a:pt x="1578" y="126"/>
                  </a:lnTo>
                  <a:lnTo>
                    <a:pt x="1570" y="133"/>
                  </a:lnTo>
                  <a:lnTo>
                    <a:pt x="1560" y="138"/>
                  </a:lnTo>
                  <a:lnTo>
                    <a:pt x="1549" y="144"/>
                  </a:lnTo>
                  <a:lnTo>
                    <a:pt x="1549" y="144"/>
                  </a:lnTo>
                  <a:lnTo>
                    <a:pt x="1549" y="184"/>
                  </a:lnTo>
                  <a:lnTo>
                    <a:pt x="1549" y="184"/>
                  </a:lnTo>
                  <a:lnTo>
                    <a:pt x="1522" y="184"/>
                  </a:lnTo>
                  <a:lnTo>
                    <a:pt x="1522" y="184"/>
                  </a:lnTo>
                  <a:lnTo>
                    <a:pt x="1520" y="183"/>
                  </a:lnTo>
                  <a:lnTo>
                    <a:pt x="1519" y="181"/>
                  </a:lnTo>
                  <a:lnTo>
                    <a:pt x="1515" y="178"/>
                  </a:lnTo>
                  <a:lnTo>
                    <a:pt x="1510" y="176"/>
                  </a:lnTo>
                  <a:lnTo>
                    <a:pt x="1509" y="174"/>
                  </a:lnTo>
                  <a:lnTo>
                    <a:pt x="1509" y="171"/>
                  </a:lnTo>
                  <a:lnTo>
                    <a:pt x="1509" y="171"/>
                  </a:lnTo>
                  <a:lnTo>
                    <a:pt x="1502" y="171"/>
                  </a:lnTo>
                  <a:lnTo>
                    <a:pt x="1497" y="173"/>
                  </a:lnTo>
                  <a:lnTo>
                    <a:pt x="1493" y="176"/>
                  </a:lnTo>
                  <a:lnTo>
                    <a:pt x="1490" y="179"/>
                  </a:lnTo>
                  <a:lnTo>
                    <a:pt x="1486" y="183"/>
                  </a:lnTo>
                  <a:lnTo>
                    <a:pt x="1481" y="184"/>
                  </a:lnTo>
                  <a:lnTo>
                    <a:pt x="1476" y="186"/>
                  </a:lnTo>
                  <a:lnTo>
                    <a:pt x="1468" y="184"/>
                  </a:lnTo>
                  <a:lnTo>
                    <a:pt x="1468" y="184"/>
                  </a:lnTo>
                  <a:lnTo>
                    <a:pt x="1464" y="179"/>
                  </a:lnTo>
                  <a:lnTo>
                    <a:pt x="1461" y="174"/>
                  </a:lnTo>
                  <a:lnTo>
                    <a:pt x="1456" y="171"/>
                  </a:lnTo>
                  <a:lnTo>
                    <a:pt x="1454" y="164"/>
                  </a:lnTo>
                  <a:lnTo>
                    <a:pt x="1454" y="164"/>
                  </a:lnTo>
                  <a:lnTo>
                    <a:pt x="1445" y="164"/>
                  </a:lnTo>
                  <a:lnTo>
                    <a:pt x="1439" y="162"/>
                  </a:lnTo>
                  <a:lnTo>
                    <a:pt x="1433" y="159"/>
                  </a:lnTo>
                  <a:lnTo>
                    <a:pt x="1433" y="150"/>
                  </a:lnTo>
                  <a:lnTo>
                    <a:pt x="1433" y="150"/>
                  </a:lnTo>
                  <a:lnTo>
                    <a:pt x="1418" y="149"/>
                  </a:lnTo>
                  <a:lnTo>
                    <a:pt x="1404" y="145"/>
                  </a:lnTo>
                  <a:lnTo>
                    <a:pt x="1389" y="142"/>
                  </a:lnTo>
                  <a:lnTo>
                    <a:pt x="1382" y="142"/>
                  </a:lnTo>
                  <a:lnTo>
                    <a:pt x="1372" y="144"/>
                  </a:lnTo>
                  <a:lnTo>
                    <a:pt x="1372" y="144"/>
                  </a:lnTo>
                  <a:lnTo>
                    <a:pt x="1365" y="144"/>
                  </a:lnTo>
                  <a:lnTo>
                    <a:pt x="1358" y="142"/>
                  </a:lnTo>
                  <a:lnTo>
                    <a:pt x="1350" y="135"/>
                  </a:lnTo>
                  <a:lnTo>
                    <a:pt x="1341" y="128"/>
                  </a:lnTo>
                  <a:lnTo>
                    <a:pt x="1331" y="123"/>
                  </a:lnTo>
                  <a:lnTo>
                    <a:pt x="1331" y="123"/>
                  </a:lnTo>
                  <a:lnTo>
                    <a:pt x="1309" y="123"/>
                  </a:lnTo>
                  <a:lnTo>
                    <a:pt x="1287" y="123"/>
                  </a:lnTo>
                  <a:lnTo>
                    <a:pt x="1249" y="116"/>
                  </a:lnTo>
                  <a:lnTo>
                    <a:pt x="1249" y="116"/>
                  </a:lnTo>
                  <a:lnTo>
                    <a:pt x="1249" y="113"/>
                  </a:lnTo>
                  <a:lnTo>
                    <a:pt x="1249" y="113"/>
                  </a:lnTo>
                  <a:lnTo>
                    <a:pt x="1249" y="111"/>
                  </a:lnTo>
                  <a:lnTo>
                    <a:pt x="1249" y="111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9" y="108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7" y="106"/>
                  </a:lnTo>
                  <a:lnTo>
                    <a:pt x="1246" y="103"/>
                  </a:lnTo>
                  <a:lnTo>
                    <a:pt x="1246" y="103"/>
                  </a:lnTo>
                  <a:lnTo>
                    <a:pt x="1242" y="96"/>
                  </a:lnTo>
                  <a:lnTo>
                    <a:pt x="1241" y="89"/>
                  </a:lnTo>
                  <a:lnTo>
                    <a:pt x="1242" y="82"/>
                  </a:lnTo>
                  <a:lnTo>
                    <a:pt x="1242" y="82"/>
                  </a:lnTo>
                  <a:lnTo>
                    <a:pt x="1244" y="82"/>
                  </a:lnTo>
                  <a:lnTo>
                    <a:pt x="1244" y="82"/>
                  </a:lnTo>
                  <a:lnTo>
                    <a:pt x="1244" y="79"/>
                  </a:lnTo>
                  <a:lnTo>
                    <a:pt x="1244" y="79"/>
                  </a:lnTo>
                  <a:lnTo>
                    <a:pt x="1244" y="75"/>
                  </a:lnTo>
                  <a:lnTo>
                    <a:pt x="1247" y="72"/>
                  </a:lnTo>
                  <a:lnTo>
                    <a:pt x="1254" y="65"/>
                  </a:lnTo>
                  <a:lnTo>
                    <a:pt x="1254" y="65"/>
                  </a:lnTo>
                  <a:lnTo>
                    <a:pt x="1254" y="63"/>
                  </a:lnTo>
                  <a:lnTo>
                    <a:pt x="1254" y="63"/>
                  </a:lnTo>
                  <a:lnTo>
                    <a:pt x="1237" y="70"/>
                  </a:lnTo>
                  <a:lnTo>
                    <a:pt x="1224" y="79"/>
                  </a:lnTo>
                  <a:lnTo>
                    <a:pt x="1195" y="96"/>
                  </a:lnTo>
                  <a:lnTo>
                    <a:pt x="1195" y="96"/>
                  </a:lnTo>
                  <a:lnTo>
                    <a:pt x="1193" y="101"/>
                  </a:lnTo>
                  <a:lnTo>
                    <a:pt x="1191" y="104"/>
                  </a:lnTo>
                  <a:lnTo>
                    <a:pt x="1183" y="109"/>
                  </a:lnTo>
                  <a:lnTo>
                    <a:pt x="1174" y="113"/>
                  </a:lnTo>
                  <a:lnTo>
                    <a:pt x="1167" y="116"/>
                  </a:lnTo>
                  <a:lnTo>
                    <a:pt x="1167" y="116"/>
                  </a:lnTo>
                  <a:lnTo>
                    <a:pt x="1167" y="120"/>
                  </a:lnTo>
                  <a:lnTo>
                    <a:pt x="1167" y="123"/>
                  </a:lnTo>
                  <a:lnTo>
                    <a:pt x="1167" y="123"/>
                  </a:lnTo>
                  <a:lnTo>
                    <a:pt x="1164" y="123"/>
                  </a:lnTo>
                  <a:lnTo>
                    <a:pt x="1160" y="123"/>
                  </a:lnTo>
                  <a:lnTo>
                    <a:pt x="1160" y="123"/>
                  </a:lnTo>
                  <a:lnTo>
                    <a:pt x="1160" y="126"/>
                  </a:lnTo>
                  <a:lnTo>
                    <a:pt x="1160" y="130"/>
                  </a:lnTo>
                  <a:lnTo>
                    <a:pt x="1160" y="130"/>
                  </a:lnTo>
                  <a:lnTo>
                    <a:pt x="1157" y="130"/>
                  </a:lnTo>
                  <a:lnTo>
                    <a:pt x="1154" y="130"/>
                  </a:lnTo>
                  <a:lnTo>
                    <a:pt x="1154" y="130"/>
                  </a:lnTo>
                  <a:lnTo>
                    <a:pt x="1148" y="138"/>
                  </a:lnTo>
                  <a:lnTo>
                    <a:pt x="1145" y="142"/>
                  </a:lnTo>
                  <a:lnTo>
                    <a:pt x="1140" y="144"/>
                  </a:lnTo>
                  <a:lnTo>
                    <a:pt x="1140" y="144"/>
                  </a:lnTo>
                  <a:lnTo>
                    <a:pt x="1138" y="152"/>
                  </a:lnTo>
                  <a:lnTo>
                    <a:pt x="1137" y="161"/>
                  </a:lnTo>
                  <a:lnTo>
                    <a:pt x="1128" y="173"/>
                  </a:lnTo>
                  <a:lnTo>
                    <a:pt x="1125" y="179"/>
                  </a:lnTo>
                  <a:lnTo>
                    <a:pt x="1121" y="186"/>
                  </a:lnTo>
                  <a:lnTo>
                    <a:pt x="1120" y="195"/>
                  </a:lnTo>
                  <a:lnTo>
                    <a:pt x="1120" y="205"/>
                  </a:lnTo>
                  <a:lnTo>
                    <a:pt x="1120" y="205"/>
                  </a:lnTo>
                  <a:lnTo>
                    <a:pt x="1111" y="207"/>
                  </a:lnTo>
                  <a:lnTo>
                    <a:pt x="1108" y="210"/>
                  </a:lnTo>
                  <a:lnTo>
                    <a:pt x="1106" y="217"/>
                  </a:lnTo>
                  <a:lnTo>
                    <a:pt x="1106" y="225"/>
                  </a:lnTo>
                  <a:lnTo>
                    <a:pt x="1106" y="225"/>
                  </a:lnTo>
                  <a:lnTo>
                    <a:pt x="1099" y="225"/>
                  </a:lnTo>
                  <a:lnTo>
                    <a:pt x="1094" y="227"/>
                  </a:lnTo>
                  <a:lnTo>
                    <a:pt x="1085" y="232"/>
                  </a:lnTo>
                  <a:lnTo>
                    <a:pt x="1085" y="232"/>
                  </a:lnTo>
                  <a:lnTo>
                    <a:pt x="1085" y="236"/>
                  </a:lnTo>
                  <a:lnTo>
                    <a:pt x="1085" y="239"/>
                  </a:lnTo>
                  <a:lnTo>
                    <a:pt x="1085" y="239"/>
                  </a:lnTo>
                  <a:lnTo>
                    <a:pt x="1082" y="239"/>
                  </a:lnTo>
                  <a:lnTo>
                    <a:pt x="1079" y="239"/>
                  </a:lnTo>
                  <a:lnTo>
                    <a:pt x="1079" y="239"/>
                  </a:lnTo>
                  <a:lnTo>
                    <a:pt x="1072" y="242"/>
                  </a:lnTo>
                  <a:lnTo>
                    <a:pt x="1065" y="246"/>
                  </a:lnTo>
                  <a:lnTo>
                    <a:pt x="1065" y="246"/>
                  </a:lnTo>
                  <a:lnTo>
                    <a:pt x="1063" y="251"/>
                  </a:lnTo>
                  <a:lnTo>
                    <a:pt x="1058" y="254"/>
                  </a:lnTo>
                  <a:lnTo>
                    <a:pt x="1055" y="256"/>
                  </a:lnTo>
                  <a:lnTo>
                    <a:pt x="1050" y="258"/>
                  </a:lnTo>
                  <a:lnTo>
                    <a:pt x="1039" y="258"/>
                  </a:lnTo>
                  <a:lnTo>
                    <a:pt x="1031" y="259"/>
                  </a:lnTo>
                  <a:lnTo>
                    <a:pt x="1031" y="259"/>
                  </a:lnTo>
                  <a:lnTo>
                    <a:pt x="1029" y="261"/>
                  </a:lnTo>
                  <a:lnTo>
                    <a:pt x="1027" y="266"/>
                  </a:lnTo>
                  <a:lnTo>
                    <a:pt x="1026" y="271"/>
                  </a:lnTo>
                  <a:lnTo>
                    <a:pt x="1024" y="273"/>
                  </a:lnTo>
                  <a:lnTo>
                    <a:pt x="1024" y="273"/>
                  </a:lnTo>
                  <a:lnTo>
                    <a:pt x="1021" y="273"/>
                  </a:lnTo>
                  <a:lnTo>
                    <a:pt x="1016" y="273"/>
                  </a:lnTo>
                  <a:lnTo>
                    <a:pt x="1016" y="273"/>
                  </a:lnTo>
                  <a:lnTo>
                    <a:pt x="1010" y="273"/>
                  </a:lnTo>
                  <a:lnTo>
                    <a:pt x="1010" y="273"/>
                  </a:lnTo>
                  <a:lnTo>
                    <a:pt x="1010" y="277"/>
                  </a:lnTo>
                  <a:lnTo>
                    <a:pt x="1010" y="280"/>
                  </a:lnTo>
                  <a:lnTo>
                    <a:pt x="1010" y="280"/>
                  </a:lnTo>
                  <a:lnTo>
                    <a:pt x="1005" y="280"/>
                  </a:lnTo>
                  <a:lnTo>
                    <a:pt x="1005" y="280"/>
                  </a:lnTo>
                  <a:lnTo>
                    <a:pt x="997" y="280"/>
                  </a:lnTo>
                  <a:lnTo>
                    <a:pt x="997" y="280"/>
                  </a:lnTo>
                  <a:lnTo>
                    <a:pt x="983" y="287"/>
                  </a:lnTo>
                  <a:lnTo>
                    <a:pt x="969" y="294"/>
                  </a:lnTo>
                  <a:lnTo>
                    <a:pt x="969" y="294"/>
                  </a:lnTo>
                  <a:lnTo>
                    <a:pt x="939" y="282"/>
                  </a:lnTo>
                  <a:lnTo>
                    <a:pt x="939" y="282"/>
                  </a:lnTo>
                  <a:lnTo>
                    <a:pt x="917" y="275"/>
                  </a:lnTo>
                  <a:lnTo>
                    <a:pt x="917" y="275"/>
                  </a:lnTo>
                  <a:lnTo>
                    <a:pt x="908" y="273"/>
                  </a:lnTo>
                  <a:lnTo>
                    <a:pt x="908" y="273"/>
                  </a:lnTo>
                  <a:lnTo>
                    <a:pt x="886" y="273"/>
                  </a:lnTo>
                  <a:lnTo>
                    <a:pt x="862" y="273"/>
                  </a:lnTo>
                  <a:lnTo>
                    <a:pt x="840" y="271"/>
                  </a:lnTo>
                  <a:lnTo>
                    <a:pt x="819" y="273"/>
                  </a:lnTo>
                  <a:lnTo>
                    <a:pt x="819" y="273"/>
                  </a:lnTo>
                  <a:lnTo>
                    <a:pt x="812" y="275"/>
                  </a:lnTo>
                  <a:lnTo>
                    <a:pt x="807" y="278"/>
                  </a:lnTo>
                  <a:lnTo>
                    <a:pt x="800" y="280"/>
                  </a:lnTo>
                  <a:lnTo>
                    <a:pt x="792" y="280"/>
                  </a:lnTo>
                  <a:lnTo>
                    <a:pt x="792" y="280"/>
                  </a:lnTo>
                  <a:lnTo>
                    <a:pt x="788" y="280"/>
                  </a:lnTo>
                  <a:lnTo>
                    <a:pt x="787" y="282"/>
                  </a:lnTo>
                  <a:lnTo>
                    <a:pt x="785" y="287"/>
                  </a:lnTo>
                  <a:lnTo>
                    <a:pt x="771" y="287"/>
                  </a:lnTo>
                  <a:lnTo>
                    <a:pt x="771" y="287"/>
                  </a:lnTo>
                  <a:lnTo>
                    <a:pt x="770" y="292"/>
                  </a:lnTo>
                  <a:lnTo>
                    <a:pt x="768" y="294"/>
                  </a:lnTo>
                  <a:lnTo>
                    <a:pt x="765" y="294"/>
                  </a:lnTo>
                  <a:lnTo>
                    <a:pt x="765" y="294"/>
                  </a:lnTo>
                  <a:lnTo>
                    <a:pt x="753" y="288"/>
                  </a:lnTo>
                  <a:lnTo>
                    <a:pt x="739" y="285"/>
                  </a:lnTo>
                  <a:lnTo>
                    <a:pt x="725" y="282"/>
                  </a:lnTo>
                  <a:lnTo>
                    <a:pt x="710" y="280"/>
                  </a:lnTo>
                  <a:lnTo>
                    <a:pt x="710" y="280"/>
                  </a:lnTo>
                  <a:lnTo>
                    <a:pt x="700" y="285"/>
                  </a:lnTo>
                  <a:lnTo>
                    <a:pt x="691" y="290"/>
                  </a:lnTo>
                  <a:lnTo>
                    <a:pt x="676" y="304"/>
                  </a:lnTo>
                  <a:lnTo>
                    <a:pt x="661" y="317"/>
                  </a:lnTo>
                  <a:lnTo>
                    <a:pt x="652" y="324"/>
                  </a:lnTo>
                  <a:lnTo>
                    <a:pt x="642" y="328"/>
                  </a:lnTo>
                  <a:lnTo>
                    <a:pt x="584" y="328"/>
                  </a:lnTo>
                  <a:lnTo>
                    <a:pt x="584" y="328"/>
                  </a:lnTo>
                  <a:lnTo>
                    <a:pt x="589" y="334"/>
                  </a:lnTo>
                  <a:lnTo>
                    <a:pt x="592" y="341"/>
                  </a:lnTo>
                  <a:lnTo>
                    <a:pt x="574" y="341"/>
                  </a:lnTo>
                  <a:lnTo>
                    <a:pt x="574" y="341"/>
                  </a:lnTo>
                  <a:lnTo>
                    <a:pt x="565" y="340"/>
                  </a:lnTo>
                  <a:lnTo>
                    <a:pt x="565" y="340"/>
                  </a:lnTo>
                  <a:lnTo>
                    <a:pt x="529" y="329"/>
                  </a:lnTo>
                  <a:lnTo>
                    <a:pt x="509" y="328"/>
                  </a:lnTo>
                  <a:lnTo>
                    <a:pt x="497" y="328"/>
                  </a:lnTo>
                  <a:lnTo>
                    <a:pt x="485" y="328"/>
                  </a:lnTo>
                  <a:lnTo>
                    <a:pt x="485" y="328"/>
                  </a:lnTo>
                  <a:lnTo>
                    <a:pt x="473" y="326"/>
                  </a:lnTo>
                  <a:lnTo>
                    <a:pt x="463" y="323"/>
                  </a:lnTo>
                  <a:lnTo>
                    <a:pt x="444" y="314"/>
                  </a:lnTo>
                  <a:lnTo>
                    <a:pt x="444" y="314"/>
                  </a:lnTo>
                  <a:lnTo>
                    <a:pt x="437" y="312"/>
                  </a:lnTo>
                  <a:lnTo>
                    <a:pt x="432" y="312"/>
                  </a:lnTo>
                  <a:lnTo>
                    <a:pt x="425" y="316"/>
                  </a:lnTo>
                  <a:lnTo>
                    <a:pt x="420" y="321"/>
                  </a:lnTo>
                  <a:lnTo>
                    <a:pt x="415" y="321"/>
                  </a:lnTo>
                  <a:lnTo>
                    <a:pt x="410" y="321"/>
                  </a:lnTo>
                  <a:lnTo>
                    <a:pt x="410" y="321"/>
                  </a:lnTo>
                  <a:lnTo>
                    <a:pt x="403" y="316"/>
                  </a:lnTo>
                  <a:lnTo>
                    <a:pt x="395" y="312"/>
                  </a:lnTo>
                  <a:lnTo>
                    <a:pt x="386" y="309"/>
                  </a:lnTo>
                  <a:lnTo>
                    <a:pt x="378" y="307"/>
                  </a:lnTo>
                  <a:lnTo>
                    <a:pt x="360" y="307"/>
                  </a:lnTo>
                  <a:lnTo>
                    <a:pt x="343" y="311"/>
                  </a:lnTo>
                  <a:lnTo>
                    <a:pt x="306" y="317"/>
                  </a:lnTo>
                  <a:lnTo>
                    <a:pt x="285" y="321"/>
                  </a:lnTo>
                  <a:lnTo>
                    <a:pt x="266" y="321"/>
                  </a:lnTo>
                  <a:lnTo>
                    <a:pt x="266" y="321"/>
                  </a:lnTo>
                  <a:lnTo>
                    <a:pt x="256" y="323"/>
                  </a:lnTo>
                  <a:lnTo>
                    <a:pt x="249" y="326"/>
                  </a:lnTo>
                  <a:lnTo>
                    <a:pt x="241" y="331"/>
                  </a:lnTo>
                  <a:lnTo>
                    <a:pt x="232" y="334"/>
                  </a:lnTo>
                  <a:lnTo>
                    <a:pt x="232" y="334"/>
                  </a:lnTo>
                  <a:lnTo>
                    <a:pt x="224" y="336"/>
                  </a:lnTo>
                  <a:lnTo>
                    <a:pt x="215" y="338"/>
                  </a:lnTo>
                  <a:lnTo>
                    <a:pt x="207" y="340"/>
                  </a:lnTo>
                  <a:lnTo>
                    <a:pt x="198" y="341"/>
                  </a:lnTo>
                  <a:lnTo>
                    <a:pt x="198" y="341"/>
                  </a:lnTo>
                  <a:lnTo>
                    <a:pt x="197" y="340"/>
                  </a:lnTo>
                  <a:lnTo>
                    <a:pt x="197" y="338"/>
                  </a:lnTo>
                  <a:lnTo>
                    <a:pt x="191" y="336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4"/>
                  </a:lnTo>
                  <a:lnTo>
                    <a:pt x="178" y="333"/>
                  </a:lnTo>
                  <a:lnTo>
                    <a:pt x="178" y="333"/>
                  </a:lnTo>
                  <a:lnTo>
                    <a:pt x="180" y="329"/>
                  </a:lnTo>
                  <a:lnTo>
                    <a:pt x="180" y="329"/>
                  </a:lnTo>
                  <a:lnTo>
                    <a:pt x="181" y="324"/>
                  </a:lnTo>
                  <a:lnTo>
                    <a:pt x="186" y="321"/>
                  </a:lnTo>
                  <a:lnTo>
                    <a:pt x="186" y="321"/>
                  </a:lnTo>
                  <a:lnTo>
                    <a:pt x="178" y="317"/>
                  </a:lnTo>
                  <a:lnTo>
                    <a:pt x="174" y="316"/>
                  </a:lnTo>
                  <a:lnTo>
                    <a:pt x="171" y="314"/>
                  </a:lnTo>
                  <a:lnTo>
                    <a:pt x="171" y="314"/>
                  </a:lnTo>
                  <a:lnTo>
                    <a:pt x="168" y="312"/>
                  </a:lnTo>
                  <a:lnTo>
                    <a:pt x="166" y="311"/>
                  </a:lnTo>
                  <a:lnTo>
                    <a:pt x="162" y="305"/>
                  </a:lnTo>
                  <a:lnTo>
                    <a:pt x="161" y="299"/>
                  </a:lnTo>
                  <a:lnTo>
                    <a:pt x="157" y="294"/>
                  </a:lnTo>
                  <a:lnTo>
                    <a:pt x="157" y="294"/>
                  </a:lnTo>
                  <a:lnTo>
                    <a:pt x="159" y="287"/>
                  </a:lnTo>
                  <a:lnTo>
                    <a:pt x="161" y="282"/>
                  </a:lnTo>
                  <a:lnTo>
                    <a:pt x="168" y="271"/>
                  </a:lnTo>
                  <a:lnTo>
                    <a:pt x="176" y="263"/>
                  </a:lnTo>
                  <a:lnTo>
                    <a:pt x="185" y="256"/>
                  </a:lnTo>
                  <a:lnTo>
                    <a:pt x="193" y="249"/>
                  </a:lnTo>
                  <a:lnTo>
                    <a:pt x="200" y="239"/>
                  </a:lnTo>
                  <a:lnTo>
                    <a:pt x="203" y="234"/>
                  </a:lnTo>
                  <a:lnTo>
                    <a:pt x="205" y="227"/>
                  </a:lnTo>
                  <a:lnTo>
                    <a:pt x="205" y="220"/>
                  </a:lnTo>
                  <a:lnTo>
                    <a:pt x="205" y="212"/>
                  </a:lnTo>
                  <a:lnTo>
                    <a:pt x="205" y="212"/>
                  </a:lnTo>
                  <a:lnTo>
                    <a:pt x="191" y="207"/>
                  </a:lnTo>
                  <a:lnTo>
                    <a:pt x="178" y="201"/>
                  </a:lnTo>
                  <a:lnTo>
                    <a:pt x="164" y="196"/>
                  </a:lnTo>
                  <a:lnTo>
                    <a:pt x="151" y="191"/>
                  </a:lnTo>
                  <a:lnTo>
                    <a:pt x="151" y="191"/>
                  </a:lnTo>
                  <a:lnTo>
                    <a:pt x="133" y="191"/>
                  </a:lnTo>
                  <a:lnTo>
                    <a:pt x="127" y="190"/>
                  </a:lnTo>
                  <a:lnTo>
                    <a:pt x="125" y="188"/>
                  </a:lnTo>
                  <a:lnTo>
                    <a:pt x="123" y="184"/>
                  </a:lnTo>
                  <a:lnTo>
                    <a:pt x="123" y="184"/>
                  </a:lnTo>
                  <a:lnTo>
                    <a:pt x="115" y="183"/>
                  </a:lnTo>
                  <a:lnTo>
                    <a:pt x="106" y="181"/>
                  </a:lnTo>
                  <a:lnTo>
                    <a:pt x="99" y="176"/>
                  </a:lnTo>
                  <a:lnTo>
                    <a:pt x="96" y="171"/>
                  </a:lnTo>
                  <a:lnTo>
                    <a:pt x="96" y="171"/>
                  </a:lnTo>
                  <a:lnTo>
                    <a:pt x="98" y="164"/>
                  </a:lnTo>
                  <a:lnTo>
                    <a:pt x="101" y="159"/>
                  </a:lnTo>
                  <a:lnTo>
                    <a:pt x="103" y="152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93" y="144"/>
                  </a:lnTo>
                  <a:lnTo>
                    <a:pt x="84" y="142"/>
                  </a:lnTo>
                  <a:lnTo>
                    <a:pt x="84" y="142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79" y="150"/>
                  </a:lnTo>
                  <a:lnTo>
                    <a:pt x="74" y="157"/>
                  </a:lnTo>
                  <a:lnTo>
                    <a:pt x="74" y="157"/>
                  </a:lnTo>
                  <a:lnTo>
                    <a:pt x="76" y="157"/>
                  </a:lnTo>
                  <a:lnTo>
                    <a:pt x="76" y="198"/>
                  </a:lnTo>
                  <a:lnTo>
                    <a:pt x="76" y="198"/>
                  </a:lnTo>
                  <a:lnTo>
                    <a:pt x="76" y="201"/>
                  </a:lnTo>
                  <a:lnTo>
                    <a:pt x="76" y="205"/>
                  </a:lnTo>
                  <a:lnTo>
                    <a:pt x="76" y="210"/>
                  </a:lnTo>
                  <a:lnTo>
                    <a:pt x="76" y="212"/>
                  </a:lnTo>
                  <a:lnTo>
                    <a:pt x="76" y="212"/>
                  </a:lnTo>
                  <a:lnTo>
                    <a:pt x="72" y="212"/>
                  </a:lnTo>
                  <a:lnTo>
                    <a:pt x="69" y="212"/>
                  </a:lnTo>
                  <a:lnTo>
                    <a:pt x="69" y="212"/>
                  </a:lnTo>
                  <a:lnTo>
                    <a:pt x="65" y="219"/>
                  </a:lnTo>
                  <a:lnTo>
                    <a:pt x="62" y="225"/>
                  </a:lnTo>
                  <a:lnTo>
                    <a:pt x="62" y="225"/>
                  </a:lnTo>
                  <a:lnTo>
                    <a:pt x="58" y="227"/>
                  </a:lnTo>
                  <a:lnTo>
                    <a:pt x="55" y="229"/>
                  </a:lnTo>
                  <a:lnTo>
                    <a:pt x="52" y="230"/>
                  </a:lnTo>
                  <a:lnTo>
                    <a:pt x="48" y="232"/>
                  </a:lnTo>
                  <a:lnTo>
                    <a:pt x="48" y="232"/>
                  </a:lnTo>
                  <a:lnTo>
                    <a:pt x="47" y="237"/>
                  </a:lnTo>
                  <a:lnTo>
                    <a:pt x="47" y="241"/>
                  </a:lnTo>
                  <a:lnTo>
                    <a:pt x="45" y="244"/>
                  </a:lnTo>
                  <a:lnTo>
                    <a:pt x="45" y="246"/>
                  </a:lnTo>
                  <a:lnTo>
                    <a:pt x="41" y="246"/>
                  </a:lnTo>
                  <a:lnTo>
                    <a:pt x="41" y="246"/>
                  </a:lnTo>
                  <a:lnTo>
                    <a:pt x="40" y="249"/>
                  </a:lnTo>
                  <a:lnTo>
                    <a:pt x="38" y="253"/>
                  </a:lnTo>
                  <a:lnTo>
                    <a:pt x="35" y="256"/>
                  </a:lnTo>
                  <a:lnTo>
                    <a:pt x="35" y="259"/>
                  </a:lnTo>
                  <a:lnTo>
                    <a:pt x="35" y="259"/>
                  </a:lnTo>
                  <a:lnTo>
                    <a:pt x="24" y="259"/>
                  </a:lnTo>
                  <a:lnTo>
                    <a:pt x="14" y="259"/>
                  </a:lnTo>
                  <a:lnTo>
                    <a:pt x="7" y="263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4" y="282"/>
                  </a:lnTo>
                  <a:lnTo>
                    <a:pt x="4" y="294"/>
                  </a:lnTo>
                  <a:lnTo>
                    <a:pt x="2" y="321"/>
                  </a:lnTo>
                  <a:lnTo>
                    <a:pt x="0" y="348"/>
                  </a:lnTo>
                  <a:lnTo>
                    <a:pt x="0" y="365"/>
                  </a:lnTo>
                  <a:lnTo>
                    <a:pt x="0" y="382"/>
                  </a:lnTo>
                  <a:lnTo>
                    <a:pt x="0" y="382"/>
                  </a:lnTo>
                  <a:lnTo>
                    <a:pt x="7" y="396"/>
                  </a:lnTo>
                  <a:lnTo>
                    <a:pt x="14" y="410"/>
                  </a:lnTo>
                  <a:lnTo>
                    <a:pt x="14" y="410"/>
                  </a:lnTo>
                  <a:lnTo>
                    <a:pt x="16" y="415"/>
                  </a:lnTo>
                  <a:lnTo>
                    <a:pt x="19" y="420"/>
                  </a:lnTo>
                  <a:lnTo>
                    <a:pt x="23" y="423"/>
                  </a:lnTo>
                  <a:lnTo>
                    <a:pt x="28" y="425"/>
                  </a:lnTo>
                  <a:lnTo>
                    <a:pt x="38" y="430"/>
                  </a:lnTo>
                  <a:lnTo>
                    <a:pt x="48" y="437"/>
                  </a:lnTo>
                  <a:lnTo>
                    <a:pt x="48" y="437"/>
                  </a:lnTo>
                  <a:lnTo>
                    <a:pt x="50" y="438"/>
                  </a:lnTo>
                  <a:lnTo>
                    <a:pt x="50" y="442"/>
                  </a:lnTo>
                  <a:lnTo>
                    <a:pt x="52" y="444"/>
                  </a:lnTo>
                  <a:lnTo>
                    <a:pt x="55" y="444"/>
                  </a:lnTo>
                  <a:lnTo>
                    <a:pt x="55" y="444"/>
                  </a:lnTo>
                  <a:lnTo>
                    <a:pt x="53" y="454"/>
                  </a:lnTo>
                  <a:lnTo>
                    <a:pt x="55" y="461"/>
                  </a:lnTo>
                  <a:lnTo>
                    <a:pt x="57" y="467"/>
                  </a:lnTo>
                  <a:lnTo>
                    <a:pt x="60" y="473"/>
                  </a:lnTo>
                  <a:lnTo>
                    <a:pt x="65" y="485"/>
                  </a:lnTo>
                  <a:lnTo>
                    <a:pt x="67" y="491"/>
                  </a:lnTo>
                  <a:lnTo>
                    <a:pt x="69" y="498"/>
                  </a:lnTo>
                  <a:lnTo>
                    <a:pt x="69" y="498"/>
                  </a:lnTo>
                  <a:lnTo>
                    <a:pt x="69" y="503"/>
                  </a:lnTo>
                  <a:lnTo>
                    <a:pt x="72" y="507"/>
                  </a:lnTo>
                  <a:lnTo>
                    <a:pt x="76" y="510"/>
                  </a:lnTo>
                  <a:lnTo>
                    <a:pt x="81" y="510"/>
                  </a:lnTo>
                  <a:lnTo>
                    <a:pt x="91" y="512"/>
                  </a:lnTo>
                  <a:lnTo>
                    <a:pt x="94" y="515"/>
                  </a:lnTo>
                  <a:lnTo>
                    <a:pt x="96" y="519"/>
                  </a:lnTo>
                  <a:lnTo>
                    <a:pt x="96" y="519"/>
                  </a:lnTo>
                  <a:lnTo>
                    <a:pt x="99" y="520"/>
                  </a:lnTo>
                  <a:lnTo>
                    <a:pt x="103" y="522"/>
                  </a:lnTo>
                  <a:lnTo>
                    <a:pt x="110" y="526"/>
                  </a:lnTo>
                  <a:lnTo>
                    <a:pt x="113" y="527"/>
                  </a:lnTo>
                  <a:lnTo>
                    <a:pt x="116" y="529"/>
                  </a:lnTo>
                  <a:lnTo>
                    <a:pt x="116" y="534"/>
                  </a:lnTo>
                  <a:lnTo>
                    <a:pt x="116" y="539"/>
                  </a:lnTo>
                  <a:lnTo>
                    <a:pt x="137" y="539"/>
                  </a:lnTo>
                  <a:lnTo>
                    <a:pt x="137" y="539"/>
                  </a:lnTo>
                  <a:lnTo>
                    <a:pt x="139" y="543"/>
                  </a:lnTo>
                  <a:lnTo>
                    <a:pt x="142" y="544"/>
                  </a:lnTo>
                  <a:lnTo>
                    <a:pt x="151" y="546"/>
                  </a:lnTo>
                  <a:lnTo>
                    <a:pt x="151" y="546"/>
                  </a:lnTo>
                  <a:lnTo>
                    <a:pt x="157" y="556"/>
                  </a:lnTo>
                  <a:lnTo>
                    <a:pt x="164" y="565"/>
                  </a:lnTo>
                  <a:lnTo>
                    <a:pt x="181" y="580"/>
                  </a:lnTo>
                  <a:lnTo>
                    <a:pt x="198" y="596"/>
                  </a:lnTo>
                  <a:lnTo>
                    <a:pt x="205" y="604"/>
                  </a:lnTo>
                  <a:lnTo>
                    <a:pt x="212" y="614"/>
                  </a:lnTo>
                  <a:lnTo>
                    <a:pt x="212" y="614"/>
                  </a:lnTo>
                  <a:lnTo>
                    <a:pt x="222" y="614"/>
                  </a:lnTo>
                  <a:lnTo>
                    <a:pt x="232" y="614"/>
                  </a:lnTo>
                  <a:lnTo>
                    <a:pt x="239" y="618"/>
                  </a:lnTo>
                  <a:lnTo>
                    <a:pt x="246" y="621"/>
                  </a:lnTo>
                  <a:lnTo>
                    <a:pt x="246" y="621"/>
                  </a:lnTo>
                  <a:lnTo>
                    <a:pt x="243" y="628"/>
                  </a:lnTo>
                  <a:lnTo>
                    <a:pt x="237" y="633"/>
                  </a:lnTo>
                  <a:lnTo>
                    <a:pt x="232" y="638"/>
                  </a:lnTo>
                  <a:lnTo>
                    <a:pt x="226" y="642"/>
                  </a:lnTo>
                  <a:lnTo>
                    <a:pt x="226" y="642"/>
                  </a:lnTo>
                  <a:lnTo>
                    <a:pt x="220" y="645"/>
                  </a:lnTo>
                  <a:lnTo>
                    <a:pt x="215" y="648"/>
                  </a:lnTo>
                  <a:lnTo>
                    <a:pt x="210" y="654"/>
                  </a:lnTo>
                  <a:lnTo>
                    <a:pt x="205" y="655"/>
                  </a:lnTo>
                  <a:lnTo>
                    <a:pt x="205" y="655"/>
                  </a:lnTo>
                  <a:lnTo>
                    <a:pt x="202" y="660"/>
                  </a:lnTo>
                  <a:lnTo>
                    <a:pt x="198" y="666"/>
                  </a:lnTo>
                  <a:lnTo>
                    <a:pt x="193" y="669"/>
                  </a:lnTo>
                  <a:lnTo>
                    <a:pt x="191" y="676"/>
                  </a:lnTo>
                  <a:lnTo>
                    <a:pt x="191" y="676"/>
                  </a:lnTo>
                  <a:lnTo>
                    <a:pt x="191" y="677"/>
                  </a:lnTo>
                  <a:lnTo>
                    <a:pt x="190" y="679"/>
                  </a:lnTo>
                  <a:lnTo>
                    <a:pt x="186" y="681"/>
                  </a:lnTo>
                  <a:lnTo>
                    <a:pt x="181" y="681"/>
                  </a:lnTo>
                  <a:lnTo>
                    <a:pt x="178" y="683"/>
                  </a:lnTo>
                  <a:lnTo>
                    <a:pt x="178" y="683"/>
                  </a:lnTo>
                  <a:lnTo>
                    <a:pt x="176" y="688"/>
                  </a:lnTo>
                  <a:lnTo>
                    <a:pt x="174" y="689"/>
                  </a:lnTo>
                  <a:lnTo>
                    <a:pt x="171" y="689"/>
                  </a:lnTo>
                  <a:lnTo>
                    <a:pt x="171" y="689"/>
                  </a:lnTo>
                  <a:lnTo>
                    <a:pt x="173" y="696"/>
                  </a:lnTo>
                  <a:lnTo>
                    <a:pt x="171" y="701"/>
                  </a:lnTo>
                  <a:lnTo>
                    <a:pt x="169" y="708"/>
                  </a:lnTo>
                  <a:lnTo>
                    <a:pt x="164" y="713"/>
                  </a:lnTo>
                  <a:lnTo>
                    <a:pt x="164" y="718"/>
                  </a:lnTo>
                  <a:lnTo>
                    <a:pt x="164" y="723"/>
                  </a:lnTo>
                  <a:lnTo>
                    <a:pt x="164" y="744"/>
                  </a:lnTo>
                  <a:lnTo>
                    <a:pt x="164" y="744"/>
                  </a:lnTo>
                  <a:lnTo>
                    <a:pt x="157" y="744"/>
                  </a:lnTo>
                  <a:lnTo>
                    <a:pt x="157" y="744"/>
                  </a:lnTo>
                  <a:lnTo>
                    <a:pt x="147" y="746"/>
                  </a:lnTo>
                  <a:lnTo>
                    <a:pt x="137" y="747"/>
                  </a:lnTo>
                  <a:lnTo>
                    <a:pt x="128" y="751"/>
                  </a:lnTo>
                  <a:lnTo>
                    <a:pt x="120" y="754"/>
                  </a:lnTo>
                  <a:lnTo>
                    <a:pt x="106" y="764"/>
                  </a:lnTo>
                  <a:lnTo>
                    <a:pt x="98" y="768"/>
                  </a:lnTo>
                  <a:lnTo>
                    <a:pt x="89" y="771"/>
                  </a:lnTo>
                  <a:lnTo>
                    <a:pt x="89" y="771"/>
                  </a:lnTo>
                  <a:lnTo>
                    <a:pt x="89" y="785"/>
                  </a:lnTo>
                  <a:lnTo>
                    <a:pt x="91" y="799"/>
                  </a:lnTo>
                  <a:lnTo>
                    <a:pt x="96" y="822"/>
                  </a:lnTo>
                  <a:lnTo>
                    <a:pt x="99" y="848"/>
                  </a:lnTo>
                  <a:lnTo>
                    <a:pt x="101" y="860"/>
                  </a:lnTo>
                  <a:lnTo>
                    <a:pt x="103" y="874"/>
                  </a:lnTo>
                  <a:lnTo>
                    <a:pt x="103" y="874"/>
                  </a:lnTo>
                  <a:lnTo>
                    <a:pt x="103" y="901"/>
                  </a:lnTo>
                  <a:lnTo>
                    <a:pt x="103" y="901"/>
                  </a:lnTo>
                  <a:lnTo>
                    <a:pt x="103" y="904"/>
                  </a:lnTo>
                  <a:lnTo>
                    <a:pt x="103" y="908"/>
                  </a:lnTo>
                  <a:lnTo>
                    <a:pt x="103" y="913"/>
                  </a:lnTo>
                  <a:lnTo>
                    <a:pt x="103" y="914"/>
                  </a:lnTo>
                  <a:lnTo>
                    <a:pt x="103" y="914"/>
                  </a:lnTo>
                  <a:lnTo>
                    <a:pt x="106" y="914"/>
                  </a:lnTo>
                  <a:lnTo>
                    <a:pt x="110" y="914"/>
                  </a:lnTo>
                  <a:lnTo>
                    <a:pt x="110" y="914"/>
                  </a:lnTo>
                  <a:lnTo>
                    <a:pt x="113" y="921"/>
                  </a:lnTo>
                  <a:lnTo>
                    <a:pt x="116" y="928"/>
                  </a:lnTo>
                  <a:lnTo>
                    <a:pt x="116" y="928"/>
                  </a:lnTo>
                  <a:lnTo>
                    <a:pt x="120" y="930"/>
                  </a:lnTo>
                  <a:lnTo>
                    <a:pt x="123" y="932"/>
                  </a:lnTo>
                  <a:lnTo>
                    <a:pt x="127" y="933"/>
                  </a:lnTo>
                  <a:lnTo>
                    <a:pt x="130" y="935"/>
                  </a:lnTo>
                  <a:lnTo>
                    <a:pt x="130" y="935"/>
                  </a:lnTo>
                  <a:lnTo>
                    <a:pt x="132" y="940"/>
                  </a:lnTo>
                  <a:lnTo>
                    <a:pt x="132" y="943"/>
                  </a:lnTo>
                  <a:lnTo>
                    <a:pt x="132" y="947"/>
                  </a:lnTo>
                  <a:lnTo>
                    <a:pt x="133" y="949"/>
                  </a:lnTo>
                  <a:lnTo>
                    <a:pt x="137" y="949"/>
                  </a:lnTo>
                  <a:lnTo>
                    <a:pt x="137" y="949"/>
                  </a:lnTo>
                  <a:lnTo>
                    <a:pt x="135" y="957"/>
                  </a:lnTo>
                  <a:lnTo>
                    <a:pt x="133" y="966"/>
                  </a:lnTo>
                  <a:lnTo>
                    <a:pt x="128" y="971"/>
                  </a:lnTo>
                  <a:lnTo>
                    <a:pt x="123" y="976"/>
                  </a:lnTo>
                  <a:lnTo>
                    <a:pt x="123" y="976"/>
                  </a:lnTo>
                  <a:lnTo>
                    <a:pt x="122" y="981"/>
                  </a:lnTo>
                  <a:lnTo>
                    <a:pt x="120" y="983"/>
                  </a:lnTo>
                  <a:lnTo>
                    <a:pt x="115" y="988"/>
                  </a:lnTo>
                  <a:lnTo>
                    <a:pt x="111" y="989"/>
                  </a:lnTo>
                  <a:lnTo>
                    <a:pt x="110" y="993"/>
                  </a:lnTo>
                  <a:lnTo>
                    <a:pt x="108" y="998"/>
                  </a:lnTo>
                  <a:lnTo>
                    <a:pt x="110" y="1003"/>
                  </a:lnTo>
                  <a:lnTo>
                    <a:pt x="110" y="1003"/>
                  </a:lnTo>
                  <a:lnTo>
                    <a:pt x="116" y="1003"/>
                  </a:lnTo>
                  <a:lnTo>
                    <a:pt x="123" y="1007"/>
                  </a:lnTo>
                  <a:lnTo>
                    <a:pt x="127" y="1012"/>
                  </a:lnTo>
                  <a:lnTo>
                    <a:pt x="130" y="1017"/>
                  </a:lnTo>
                  <a:lnTo>
                    <a:pt x="130" y="1017"/>
                  </a:lnTo>
                  <a:lnTo>
                    <a:pt x="127" y="1018"/>
                  </a:lnTo>
                  <a:lnTo>
                    <a:pt x="125" y="1020"/>
                  </a:lnTo>
                  <a:lnTo>
                    <a:pt x="123" y="1027"/>
                  </a:lnTo>
                  <a:lnTo>
                    <a:pt x="123" y="1044"/>
                  </a:lnTo>
                  <a:lnTo>
                    <a:pt x="123" y="1044"/>
                  </a:lnTo>
                  <a:lnTo>
                    <a:pt x="127" y="1044"/>
                  </a:lnTo>
                  <a:lnTo>
                    <a:pt x="128" y="1046"/>
                  </a:lnTo>
                  <a:lnTo>
                    <a:pt x="128" y="1049"/>
                  </a:lnTo>
                  <a:lnTo>
                    <a:pt x="130" y="1051"/>
                  </a:lnTo>
                  <a:lnTo>
                    <a:pt x="130" y="1051"/>
                  </a:lnTo>
                  <a:lnTo>
                    <a:pt x="139" y="1056"/>
                  </a:lnTo>
                  <a:lnTo>
                    <a:pt x="142" y="1059"/>
                  </a:lnTo>
                  <a:lnTo>
                    <a:pt x="144" y="1065"/>
                  </a:lnTo>
                  <a:lnTo>
                    <a:pt x="144" y="1065"/>
                  </a:lnTo>
                  <a:lnTo>
                    <a:pt x="144" y="1068"/>
                  </a:lnTo>
                  <a:lnTo>
                    <a:pt x="145" y="1071"/>
                  </a:lnTo>
                  <a:lnTo>
                    <a:pt x="151" y="1075"/>
                  </a:lnTo>
                  <a:lnTo>
                    <a:pt x="154" y="1080"/>
                  </a:lnTo>
                  <a:lnTo>
                    <a:pt x="157" y="1085"/>
                  </a:lnTo>
                  <a:lnTo>
                    <a:pt x="157" y="1085"/>
                  </a:lnTo>
                  <a:lnTo>
                    <a:pt x="164" y="1085"/>
                  </a:lnTo>
                  <a:lnTo>
                    <a:pt x="169" y="1087"/>
                  </a:lnTo>
                  <a:lnTo>
                    <a:pt x="173" y="1090"/>
                  </a:lnTo>
                  <a:lnTo>
                    <a:pt x="178" y="1092"/>
                  </a:lnTo>
                  <a:lnTo>
                    <a:pt x="178" y="1092"/>
                  </a:lnTo>
                  <a:lnTo>
                    <a:pt x="181" y="1094"/>
                  </a:lnTo>
                  <a:lnTo>
                    <a:pt x="183" y="1095"/>
                  </a:lnTo>
                  <a:lnTo>
                    <a:pt x="183" y="1097"/>
                  </a:lnTo>
                  <a:lnTo>
                    <a:pt x="185" y="1099"/>
                  </a:lnTo>
                  <a:lnTo>
                    <a:pt x="185" y="1099"/>
                  </a:lnTo>
                  <a:lnTo>
                    <a:pt x="190" y="1099"/>
                  </a:lnTo>
                  <a:lnTo>
                    <a:pt x="195" y="1099"/>
                  </a:lnTo>
                  <a:lnTo>
                    <a:pt x="205" y="1099"/>
                  </a:lnTo>
                  <a:lnTo>
                    <a:pt x="205" y="1099"/>
                  </a:lnTo>
                  <a:lnTo>
                    <a:pt x="209" y="1100"/>
                  </a:lnTo>
                  <a:lnTo>
                    <a:pt x="210" y="1102"/>
                  </a:lnTo>
                  <a:lnTo>
                    <a:pt x="210" y="1104"/>
                  </a:lnTo>
                  <a:lnTo>
                    <a:pt x="212" y="1106"/>
                  </a:lnTo>
                  <a:lnTo>
                    <a:pt x="212" y="1106"/>
                  </a:lnTo>
                  <a:lnTo>
                    <a:pt x="219" y="1107"/>
                  </a:lnTo>
                  <a:lnTo>
                    <a:pt x="226" y="1106"/>
                  </a:lnTo>
                  <a:lnTo>
                    <a:pt x="232" y="1106"/>
                  </a:lnTo>
                  <a:lnTo>
                    <a:pt x="239" y="1106"/>
                  </a:lnTo>
                  <a:lnTo>
                    <a:pt x="239" y="1106"/>
                  </a:lnTo>
                  <a:lnTo>
                    <a:pt x="241" y="1107"/>
                  </a:lnTo>
                  <a:lnTo>
                    <a:pt x="244" y="1109"/>
                  </a:lnTo>
                  <a:lnTo>
                    <a:pt x="246" y="1112"/>
                  </a:lnTo>
                  <a:lnTo>
                    <a:pt x="246" y="1112"/>
                  </a:lnTo>
                  <a:lnTo>
                    <a:pt x="253" y="1112"/>
                  </a:lnTo>
                  <a:lnTo>
                    <a:pt x="260" y="1112"/>
                  </a:lnTo>
                  <a:lnTo>
                    <a:pt x="266" y="1112"/>
                  </a:lnTo>
                  <a:lnTo>
                    <a:pt x="273" y="1112"/>
                  </a:lnTo>
                  <a:lnTo>
                    <a:pt x="273" y="1112"/>
                  </a:lnTo>
                  <a:lnTo>
                    <a:pt x="277" y="1119"/>
                  </a:lnTo>
                  <a:lnTo>
                    <a:pt x="282" y="1124"/>
                  </a:lnTo>
                  <a:lnTo>
                    <a:pt x="287" y="1130"/>
                  </a:lnTo>
                  <a:lnTo>
                    <a:pt x="294" y="1133"/>
                  </a:lnTo>
                  <a:lnTo>
                    <a:pt x="294" y="1133"/>
                  </a:lnTo>
                  <a:lnTo>
                    <a:pt x="292" y="1148"/>
                  </a:lnTo>
                  <a:lnTo>
                    <a:pt x="296" y="1159"/>
                  </a:lnTo>
                  <a:lnTo>
                    <a:pt x="297" y="1170"/>
                  </a:lnTo>
                  <a:lnTo>
                    <a:pt x="301" y="1181"/>
                  </a:lnTo>
                  <a:lnTo>
                    <a:pt x="301" y="1181"/>
                  </a:lnTo>
                  <a:lnTo>
                    <a:pt x="308" y="1193"/>
                  </a:lnTo>
                  <a:lnTo>
                    <a:pt x="318" y="1201"/>
                  </a:lnTo>
                  <a:lnTo>
                    <a:pt x="330" y="1208"/>
                  </a:lnTo>
                  <a:lnTo>
                    <a:pt x="342" y="1215"/>
                  </a:lnTo>
                  <a:lnTo>
                    <a:pt x="342" y="1215"/>
                  </a:lnTo>
                  <a:lnTo>
                    <a:pt x="342" y="1220"/>
                  </a:lnTo>
                  <a:lnTo>
                    <a:pt x="343" y="1225"/>
                  </a:lnTo>
                  <a:lnTo>
                    <a:pt x="347" y="1234"/>
                  </a:lnTo>
                  <a:lnTo>
                    <a:pt x="352" y="1240"/>
                  </a:lnTo>
                  <a:lnTo>
                    <a:pt x="355" y="1249"/>
                  </a:lnTo>
                  <a:lnTo>
                    <a:pt x="355" y="1249"/>
                  </a:lnTo>
                  <a:lnTo>
                    <a:pt x="354" y="1266"/>
                  </a:lnTo>
                  <a:lnTo>
                    <a:pt x="349" y="1281"/>
                  </a:lnTo>
                  <a:lnTo>
                    <a:pt x="345" y="1295"/>
                  </a:lnTo>
                  <a:lnTo>
                    <a:pt x="342" y="1310"/>
                  </a:lnTo>
                  <a:lnTo>
                    <a:pt x="342" y="1310"/>
                  </a:lnTo>
                  <a:lnTo>
                    <a:pt x="343" y="1319"/>
                  </a:lnTo>
                  <a:lnTo>
                    <a:pt x="345" y="1327"/>
                  </a:lnTo>
                  <a:lnTo>
                    <a:pt x="349" y="1332"/>
                  </a:lnTo>
                  <a:lnTo>
                    <a:pt x="355" y="1338"/>
                  </a:lnTo>
                  <a:lnTo>
                    <a:pt x="355" y="1338"/>
                  </a:lnTo>
                  <a:lnTo>
                    <a:pt x="355" y="1348"/>
                  </a:lnTo>
                  <a:lnTo>
                    <a:pt x="355" y="1358"/>
                  </a:lnTo>
                  <a:lnTo>
                    <a:pt x="359" y="1365"/>
                  </a:lnTo>
                  <a:lnTo>
                    <a:pt x="362" y="1372"/>
                  </a:lnTo>
                  <a:lnTo>
                    <a:pt x="362" y="1433"/>
                  </a:lnTo>
                  <a:lnTo>
                    <a:pt x="389" y="1433"/>
                  </a:lnTo>
                  <a:lnTo>
                    <a:pt x="389" y="1433"/>
                  </a:lnTo>
                  <a:lnTo>
                    <a:pt x="401" y="1433"/>
                  </a:lnTo>
                  <a:lnTo>
                    <a:pt x="407" y="1431"/>
                  </a:lnTo>
                  <a:lnTo>
                    <a:pt x="408" y="1430"/>
                  </a:lnTo>
                  <a:lnTo>
                    <a:pt x="410" y="1426"/>
                  </a:lnTo>
                  <a:lnTo>
                    <a:pt x="410" y="1426"/>
                  </a:lnTo>
                  <a:lnTo>
                    <a:pt x="415" y="1425"/>
                  </a:lnTo>
                  <a:lnTo>
                    <a:pt x="418" y="1421"/>
                  </a:lnTo>
                  <a:lnTo>
                    <a:pt x="425" y="1414"/>
                  </a:lnTo>
                  <a:lnTo>
                    <a:pt x="429" y="1411"/>
                  </a:lnTo>
                  <a:lnTo>
                    <a:pt x="432" y="1407"/>
                  </a:lnTo>
                  <a:lnTo>
                    <a:pt x="437" y="1406"/>
                  </a:lnTo>
                  <a:lnTo>
                    <a:pt x="444" y="1406"/>
                  </a:lnTo>
                  <a:lnTo>
                    <a:pt x="444" y="1406"/>
                  </a:lnTo>
                  <a:lnTo>
                    <a:pt x="458" y="1404"/>
                  </a:lnTo>
                  <a:lnTo>
                    <a:pt x="471" y="1401"/>
                  </a:lnTo>
                  <a:lnTo>
                    <a:pt x="495" y="1392"/>
                  </a:lnTo>
                  <a:lnTo>
                    <a:pt x="507" y="1389"/>
                  </a:lnTo>
                  <a:lnTo>
                    <a:pt x="521" y="1385"/>
                  </a:lnTo>
                  <a:lnTo>
                    <a:pt x="536" y="1384"/>
                  </a:lnTo>
                  <a:lnTo>
                    <a:pt x="553" y="1385"/>
                  </a:lnTo>
                  <a:lnTo>
                    <a:pt x="553" y="1385"/>
                  </a:lnTo>
                  <a:lnTo>
                    <a:pt x="562" y="1382"/>
                  </a:lnTo>
                  <a:lnTo>
                    <a:pt x="569" y="1377"/>
                  </a:lnTo>
                  <a:lnTo>
                    <a:pt x="577" y="1373"/>
                  </a:lnTo>
                  <a:lnTo>
                    <a:pt x="582" y="1372"/>
                  </a:lnTo>
                  <a:lnTo>
                    <a:pt x="587" y="1372"/>
                  </a:lnTo>
                  <a:lnTo>
                    <a:pt x="587" y="1372"/>
                  </a:lnTo>
                  <a:lnTo>
                    <a:pt x="589" y="1367"/>
                  </a:lnTo>
                  <a:lnTo>
                    <a:pt x="591" y="1365"/>
                  </a:lnTo>
                  <a:lnTo>
                    <a:pt x="594" y="1365"/>
                  </a:lnTo>
                  <a:lnTo>
                    <a:pt x="594" y="1365"/>
                  </a:lnTo>
                  <a:lnTo>
                    <a:pt x="603" y="1363"/>
                  </a:lnTo>
                  <a:lnTo>
                    <a:pt x="609" y="1361"/>
                  </a:lnTo>
                  <a:lnTo>
                    <a:pt x="623" y="1356"/>
                  </a:lnTo>
                  <a:lnTo>
                    <a:pt x="637" y="1351"/>
                  </a:lnTo>
                  <a:lnTo>
                    <a:pt x="645" y="1351"/>
                  </a:lnTo>
                  <a:lnTo>
                    <a:pt x="655" y="1351"/>
                  </a:lnTo>
                  <a:lnTo>
                    <a:pt x="662" y="1351"/>
                  </a:lnTo>
                  <a:lnTo>
                    <a:pt x="676" y="1351"/>
                  </a:lnTo>
                  <a:lnTo>
                    <a:pt x="676" y="1351"/>
                  </a:lnTo>
                  <a:lnTo>
                    <a:pt x="679" y="1351"/>
                  </a:lnTo>
                  <a:lnTo>
                    <a:pt x="681" y="1350"/>
                  </a:lnTo>
                  <a:lnTo>
                    <a:pt x="683" y="1344"/>
                  </a:lnTo>
                  <a:lnTo>
                    <a:pt x="683" y="1344"/>
                  </a:lnTo>
                  <a:lnTo>
                    <a:pt x="686" y="1344"/>
                  </a:lnTo>
                  <a:lnTo>
                    <a:pt x="688" y="1343"/>
                  </a:lnTo>
                  <a:lnTo>
                    <a:pt x="690" y="1338"/>
                  </a:lnTo>
                  <a:lnTo>
                    <a:pt x="690" y="1338"/>
                  </a:lnTo>
                  <a:lnTo>
                    <a:pt x="693" y="1338"/>
                  </a:lnTo>
                  <a:lnTo>
                    <a:pt x="695" y="1336"/>
                  </a:lnTo>
                  <a:lnTo>
                    <a:pt x="696" y="1331"/>
                  </a:lnTo>
                  <a:lnTo>
                    <a:pt x="696" y="1331"/>
                  </a:lnTo>
                  <a:lnTo>
                    <a:pt x="707" y="1324"/>
                  </a:lnTo>
                  <a:lnTo>
                    <a:pt x="715" y="1315"/>
                  </a:lnTo>
                  <a:lnTo>
                    <a:pt x="725" y="1309"/>
                  </a:lnTo>
                  <a:lnTo>
                    <a:pt x="731" y="1305"/>
                  </a:lnTo>
                  <a:lnTo>
                    <a:pt x="737" y="1303"/>
                  </a:lnTo>
                  <a:lnTo>
                    <a:pt x="737" y="1303"/>
                  </a:lnTo>
                  <a:lnTo>
                    <a:pt x="761" y="1298"/>
                  </a:lnTo>
                  <a:lnTo>
                    <a:pt x="788" y="1297"/>
                  </a:lnTo>
                  <a:lnTo>
                    <a:pt x="818" y="1297"/>
                  </a:lnTo>
                  <a:lnTo>
                    <a:pt x="847" y="1297"/>
                  </a:lnTo>
                  <a:lnTo>
                    <a:pt x="847" y="1297"/>
                  </a:lnTo>
                  <a:lnTo>
                    <a:pt x="847" y="1305"/>
                  </a:lnTo>
                  <a:lnTo>
                    <a:pt x="850" y="1310"/>
                  </a:lnTo>
                  <a:lnTo>
                    <a:pt x="853" y="1315"/>
                  </a:lnTo>
                  <a:lnTo>
                    <a:pt x="859" y="1319"/>
                  </a:lnTo>
                  <a:lnTo>
                    <a:pt x="867" y="1327"/>
                  </a:lnTo>
                  <a:lnTo>
                    <a:pt x="871" y="1331"/>
                  </a:lnTo>
                  <a:lnTo>
                    <a:pt x="874" y="1338"/>
                  </a:lnTo>
                  <a:lnTo>
                    <a:pt x="874" y="1338"/>
                  </a:lnTo>
                  <a:lnTo>
                    <a:pt x="889" y="1343"/>
                  </a:lnTo>
                  <a:lnTo>
                    <a:pt x="905" y="1348"/>
                  </a:lnTo>
                  <a:lnTo>
                    <a:pt x="911" y="1351"/>
                  </a:lnTo>
                  <a:lnTo>
                    <a:pt x="920" y="1353"/>
                  </a:lnTo>
                  <a:lnTo>
                    <a:pt x="930" y="1353"/>
                  </a:lnTo>
                  <a:lnTo>
                    <a:pt x="942" y="1351"/>
                  </a:lnTo>
                  <a:lnTo>
                    <a:pt x="942" y="1351"/>
                  </a:lnTo>
                  <a:lnTo>
                    <a:pt x="947" y="1350"/>
                  </a:lnTo>
                  <a:lnTo>
                    <a:pt x="952" y="1344"/>
                  </a:lnTo>
                  <a:lnTo>
                    <a:pt x="961" y="1336"/>
                  </a:lnTo>
                  <a:lnTo>
                    <a:pt x="964" y="1331"/>
                  </a:lnTo>
                  <a:lnTo>
                    <a:pt x="969" y="1327"/>
                  </a:lnTo>
                  <a:lnTo>
                    <a:pt x="975" y="1324"/>
                  </a:lnTo>
                  <a:lnTo>
                    <a:pt x="983" y="1324"/>
                  </a:lnTo>
                  <a:lnTo>
                    <a:pt x="983" y="1324"/>
                  </a:lnTo>
                  <a:lnTo>
                    <a:pt x="995" y="1324"/>
                  </a:lnTo>
                  <a:lnTo>
                    <a:pt x="1005" y="1326"/>
                  </a:lnTo>
                  <a:lnTo>
                    <a:pt x="1024" y="1331"/>
                  </a:lnTo>
                  <a:lnTo>
                    <a:pt x="1043" y="1336"/>
                  </a:lnTo>
                  <a:lnTo>
                    <a:pt x="1053" y="1338"/>
                  </a:lnTo>
                  <a:lnTo>
                    <a:pt x="1065" y="1338"/>
                  </a:lnTo>
                  <a:lnTo>
                    <a:pt x="1065" y="1338"/>
                  </a:lnTo>
                  <a:lnTo>
                    <a:pt x="1080" y="1346"/>
                  </a:lnTo>
                  <a:lnTo>
                    <a:pt x="1097" y="1353"/>
                  </a:lnTo>
                  <a:lnTo>
                    <a:pt x="1106" y="1356"/>
                  </a:lnTo>
                  <a:lnTo>
                    <a:pt x="1116" y="1358"/>
                  </a:lnTo>
                  <a:lnTo>
                    <a:pt x="1126" y="1360"/>
                  </a:lnTo>
                  <a:lnTo>
                    <a:pt x="1140" y="1358"/>
                  </a:lnTo>
                  <a:lnTo>
                    <a:pt x="1140" y="1358"/>
                  </a:lnTo>
                  <a:lnTo>
                    <a:pt x="1143" y="1356"/>
                  </a:lnTo>
                  <a:lnTo>
                    <a:pt x="1143" y="1356"/>
                  </a:lnTo>
                  <a:lnTo>
                    <a:pt x="1145" y="1356"/>
                  </a:lnTo>
                  <a:lnTo>
                    <a:pt x="1145" y="1356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47" y="1355"/>
                  </a:lnTo>
                  <a:lnTo>
                    <a:pt x="1154" y="1348"/>
                  </a:lnTo>
                  <a:lnTo>
                    <a:pt x="1159" y="1341"/>
                  </a:lnTo>
                  <a:lnTo>
                    <a:pt x="1166" y="1338"/>
                  </a:lnTo>
                  <a:lnTo>
                    <a:pt x="1176" y="1336"/>
                  </a:lnTo>
                  <a:lnTo>
                    <a:pt x="1176" y="1336"/>
                  </a:lnTo>
                  <a:lnTo>
                    <a:pt x="1177" y="1334"/>
                  </a:lnTo>
                  <a:lnTo>
                    <a:pt x="1177" y="1334"/>
                  </a:lnTo>
                  <a:lnTo>
                    <a:pt x="1179" y="1331"/>
                  </a:lnTo>
                  <a:lnTo>
                    <a:pt x="1183" y="1329"/>
                  </a:lnTo>
                  <a:lnTo>
                    <a:pt x="1183" y="1329"/>
                  </a:lnTo>
                  <a:lnTo>
                    <a:pt x="1186" y="1327"/>
                  </a:lnTo>
                  <a:lnTo>
                    <a:pt x="1186" y="1327"/>
                  </a:lnTo>
                  <a:lnTo>
                    <a:pt x="1193" y="1322"/>
                  </a:lnTo>
                  <a:lnTo>
                    <a:pt x="1200" y="1321"/>
                  </a:lnTo>
                  <a:lnTo>
                    <a:pt x="1212" y="1319"/>
                  </a:lnTo>
                  <a:lnTo>
                    <a:pt x="1212" y="1319"/>
                  </a:lnTo>
                  <a:lnTo>
                    <a:pt x="1218" y="1315"/>
                  </a:lnTo>
                  <a:lnTo>
                    <a:pt x="1218" y="1315"/>
                  </a:lnTo>
                  <a:lnTo>
                    <a:pt x="1220" y="1314"/>
                  </a:lnTo>
                  <a:lnTo>
                    <a:pt x="1220" y="1314"/>
                  </a:lnTo>
                  <a:lnTo>
                    <a:pt x="1227" y="1312"/>
                  </a:lnTo>
                  <a:lnTo>
                    <a:pt x="1227" y="1312"/>
                  </a:lnTo>
                  <a:lnTo>
                    <a:pt x="1227" y="1310"/>
                  </a:lnTo>
                  <a:lnTo>
                    <a:pt x="1227" y="1310"/>
                  </a:lnTo>
                  <a:lnTo>
                    <a:pt x="1234" y="1307"/>
                  </a:lnTo>
                  <a:lnTo>
                    <a:pt x="1234" y="1307"/>
                  </a:lnTo>
                  <a:lnTo>
                    <a:pt x="1237" y="1307"/>
                  </a:lnTo>
                  <a:lnTo>
                    <a:pt x="1237" y="1307"/>
                  </a:lnTo>
                  <a:lnTo>
                    <a:pt x="1242" y="1303"/>
                  </a:lnTo>
                  <a:lnTo>
                    <a:pt x="1242" y="1303"/>
                  </a:lnTo>
                  <a:lnTo>
                    <a:pt x="1244" y="1303"/>
                  </a:lnTo>
                  <a:lnTo>
                    <a:pt x="1244" y="1303"/>
                  </a:lnTo>
                  <a:lnTo>
                    <a:pt x="1254" y="1300"/>
                  </a:lnTo>
                  <a:lnTo>
                    <a:pt x="1254" y="1300"/>
                  </a:lnTo>
                  <a:lnTo>
                    <a:pt x="1256" y="1300"/>
                  </a:lnTo>
                  <a:lnTo>
                    <a:pt x="1256" y="1300"/>
                  </a:lnTo>
                  <a:lnTo>
                    <a:pt x="1263" y="1298"/>
                  </a:lnTo>
                  <a:lnTo>
                    <a:pt x="1263" y="1298"/>
                  </a:lnTo>
                  <a:lnTo>
                    <a:pt x="1266" y="1298"/>
                  </a:lnTo>
                  <a:lnTo>
                    <a:pt x="1266" y="1298"/>
                  </a:lnTo>
                  <a:lnTo>
                    <a:pt x="1276" y="1297"/>
                  </a:lnTo>
                  <a:lnTo>
                    <a:pt x="1276" y="1297"/>
                  </a:lnTo>
                  <a:lnTo>
                    <a:pt x="1278" y="1292"/>
                  </a:lnTo>
                  <a:lnTo>
                    <a:pt x="1280" y="1290"/>
                  </a:lnTo>
                  <a:lnTo>
                    <a:pt x="1283" y="1290"/>
                  </a:lnTo>
                  <a:lnTo>
                    <a:pt x="1283" y="1290"/>
                  </a:lnTo>
                  <a:lnTo>
                    <a:pt x="1285" y="1281"/>
                  </a:lnTo>
                  <a:lnTo>
                    <a:pt x="1287" y="1278"/>
                  </a:lnTo>
                  <a:lnTo>
                    <a:pt x="1290" y="1276"/>
                  </a:lnTo>
                  <a:lnTo>
                    <a:pt x="1290" y="1276"/>
                  </a:lnTo>
                  <a:lnTo>
                    <a:pt x="1297" y="1276"/>
                  </a:lnTo>
                  <a:lnTo>
                    <a:pt x="1297" y="1276"/>
                  </a:lnTo>
                  <a:lnTo>
                    <a:pt x="1297" y="1283"/>
                  </a:lnTo>
                  <a:lnTo>
                    <a:pt x="1297" y="1283"/>
                  </a:lnTo>
                  <a:lnTo>
                    <a:pt x="1304" y="1283"/>
                  </a:lnTo>
                  <a:lnTo>
                    <a:pt x="1304" y="1283"/>
                  </a:lnTo>
                  <a:lnTo>
                    <a:pt x="1309" y="1285"/>
                  </a:lnTo>
                  <a:lnTo>
                    <a:pt x="1309" y="1288"/>
                  </a:lnTo>
                  <a:lnTo>
                    <a:pt x="1309" y="1292"/>
                  </a:lnTo>
                  <a:lnTo>
                    <a:pt x="1310" y="1297"/>
                  </a:lnTo>
                  <a:lnTo>
                    <a:pt x="1310" y="1297"/>
                  </a:lnTo>
                  <a:lnTo>
                    <a:pt x="1314" y="1298"/>
                  </a:lnTo>
                  <a:lnTo>
                    <a:pt x="1319" y="1298"/>
                  </a:lnTo>
                  <a:lnTo>
                    <a:pt x="1322" y="1300"/>
                  </a:lnTo>
                  <a:lnTo>
                    <a:pt x="1324" y="1302"/>
                  </a:lnTo>
                  <a:lnTo>
                    <a:pt x="1324" y="1303"/>
                  </a:lnTo>
                  <a:lnTo>
                    <a:pt x="1324" y="1303"/>
                  </a:lnTo>
                  <a:lnTo>
                    <a:pt x="1338" y="1302"/>
                  </a:lnTo>
                  <a:lnTo>
                    <a:pt x="1350" y="1298"/>
                  </a:lnTo>
                  <a:lnTo>
                    <a:pt x="1372" y="1290"/>
                  </a:lnTo>
                  <a:lnTo>
                    <a:pt x="1372" y="1290"/>
                  </a:lnTo>
                  <a:lnTo>
                    <a:pt x="1374" y="1285"/>
                  </a:lnTo>
                  <a:lnTo>
                    <a:pt x="1375" y="1283"/>
                  </a:lnTo>
                  <a:lnTo>
                    <a:pt x="1379" y="1283"/>
                  </a:lnTo>
                  <a:lnTo>
                    <a:pt x="1379" y="1283"/>
                  </a:lnTo>
                  <a:lnTo>
                    <a:pt x="1386" y="1283"/>
                  </a:lnTo>
                  <a:lnTo>
                    <a:pt x="1386" y="1283"/>
                  </a:lnTo>
                  <a:lnTo>
                    <a:pt x="1387" y="1278"/>
                  </a:lnTo>
                  <a:lnTo>
                    <a:pt x="1389" y="1276"/>
                  </a:lnTo>
                  <a:lnTo>
                    <a:pt x="1392" y="1276"/>
                  </a:lnTo>
                  <a:lnTo>
                    <a:pt x="1392" y="1276"/>
                  </a:lnTo>
                  <a:lnTo>
                    <a:pt x="1398" y="1274"/>
                  </a:lnTo>
                  <a:lnTo>
                    <a:pt x="1403" y="1269"/>
                  </a:lnTo>
                  <a:lnTo>
                    <a:pt x="1408" y="1266"/>
                  </a:lnTo>
                  <a:lnTo>
                    <a:pt x="1413" y="1263"/>
                  </a:lnTo>
                  <a:lnTo>
                    <a:pt x="1413" y="1263"/>
                  </a:lnTo>
                  <a:lnTo>
                    <a:pt x="1413" y="1208"/>
                  </a:lnTo>
                  <a:lnTo>
                    <a:pt x="1413" y="1208"/>
                  </a:lnTo>
                  <a:lnTo>
                    <a:pt x="1410" y="1201"/>
                  </a:lnTo>
                  <a:lnTo>
                    <a:pt x="1406" y="1198"/>
                  </a:lnTo>
                  <a:lnTo>
                    <a:pt x="1403" y="1193"/>
                  </a:lnTo>
                  <a:lnTo>
                    <a:pt x="1399" y="1188"/>
                  </a:lnTo>
                  <a:lnTo>
                    <a:pt x="1399" y="1188"/>
                  </a:lnTo>
                  <a:lnTo>
                    <a:pt x="1394" y="1186"/>
                  </a:lnTo>
                  <a:lnTo>
                    <a:pt x="1392" y="1184"/>
                  </a:lnTo>
                  <a:lnTo>
                    <a:pt x="1392" y="1181"/>
                  </a:lnTo>
                  <a:lnTo>
                    <a:pt x="1392" y="1181"/>
                  </a:lnTo>
                  <a:lnTo>
                    <a:pt x="1392" y="1174"/>
                  </a:lnTo>
                  <a:lnTo>
                    <a:pt x="1392" y="1174"/>
                  </a:lnTo>
                  <a:lnTo>
                    <a:pt x="1387" y="1172"/>
                  </a:lnTo>
                  <a:lnTo>
                    <a:pt x="1386" y="1170"/>
                  </a:lnTo>
                  <a:lnTo>
                    <a:pt x="1386" y="1167"/>
                  </a:lnTo>
                  <a:lnTo>
                    <a:pt x="1386" y="1167"/>
                  </a:lnTo>
                  <a:lnTo>
                    <a:pt x="1386" y="1153"/>
                  </a:lnTo>
                  <a:lnTo>
                    <a:pt x="1386" y="1153"/>
                  </a:lnTo>
                  <a:lnTo>
                    <a:pt x="1381" y="1152"/>
                  </a:lnTo>
                  <a:lnTo>
                    <a:pt x="1379" y="1150"/>
                  </a:lnTo>
                  <a:lnTo>
                    <a:pt x="1379" y="1147"/>
                  </a:lnTo>
                  <a:lnTo>
                    <a:pt x="1379" y="1147"/>
                  </a:lnTo>
                  <a:lnTo>
                    <a:pt x="1379" y="1138"/>
                  </a:lnTo>
                  <a:lnTo>
                    <a:pt x="1375" y="1133"/>
                  </a:lnTo>
                  <a:lnTo>
                    <a:pt x="1372" y="1126"/>
                  </a:lnTo>
                  <a:lnTo>
                    <a:pt x="1372" y="1119"/>
                  </a:lnTo>
                  <a:lnTo>
                    <a:pt x="1372" y="1119"/>
                  </a:lnTo>
                  <a:lnTo>
                    <a:pt x="1379" y="1118"/>
                  </a:lnTo>
                  <a:lnTo>
                    <a:pt x="1384" y="1112"/>
                  </a:lnTo>
                  <a:lnTo>
                    <a:pt x="1391" y="1109"/>
                  </a:lnTo>
                  <a:lnTo>
                    <a:pt x="1399" y="1106"/>
                  </a:lnTo>
                  <a:lnTo>
                    <a:pt x="1399" y="1106"/>
                  </a:lnTo>
                  <a:lnTo>
                    <a:pt x="1413" y="1104"/>
                  </a:lnTo>
                  <a:lnTo>
                    <a:pt x="1428" y="1106"/>
                  </a:lnTo>
                  <a:lnTo>
                    <a:pt x="1445" y="1106"/>
                  </a:lnTo>
                  <a:lnTo>
                    <a:pt x="1461" y="1106"/>
                  </a:lnTo>
                  <a:lnTo>
                    <a:pt x="1461" y="1106"/>
                  </a:lnTo>
                  <a:lnTo>
                    <a:pt x="1459" y="1097"/>
                  </a:lnTo>
                  <a:lnTo>
                    <a:pt x="1461" y="1090"/>
                  </a:lnTo>
                  <a:lnTo>
                    <a:pt x="1462" y="1083"/>
                  </a:lnTo>
                  <a:lnTo>
                    <a:pt x="1464" y="1078"/>
                  </a:lnTo>
                  <a:lnTo>
                    <a:pt x="1468" y="1073"/>
                  </a:lnTo>
                  <a:lnTo>
                    <a:pt x="1471" y="1070"/>
                  </a:lnTo>
                  <a:lnTo>
                    <a:pt x="1481" y="1065"/>
                  </a:lnTo>
                  <a:lnTo>
                    <a:pt x="1481" y="1065"/>
                  </a:lnTo>
                  <a:lnTo>
                    <a:pt x="1483" y="1059"/>
                  </a:lnTo>
                  <a:lnTo>
                    <a:pt x="1485" y="1058"/>
                  </a:lnTo>
                  <a:lnTo>
                    <a:pt x="1488" y="1058"/>
                  </a:lnTo>
                  <a:lnTo>
                    <a:pt x="1488" y="1058"/>
                  </a:lnTo>
                  <a:lnTo>
                    <a:pt x="1490" y="1053"/>
                  </a:lnTo>
                  <a:lnTo>
                    <a:pt x="1491" y="1051"/>
                  </a:lnTo>
                  <a:lnTo>
                    <a:pt x="1495" y="1051"/>
                  </a:lnTo>
                  <a:lnTo>
                    <a:pt x="1495" y="1051"/>
                  </a:lnTo>
                  <a:lnTo>
                    <a:pt x="1500" y="1049"/>
                  </a:lnTo>
                  <a:lnTo>
                    <a:pt x="1502" y="1044"/>
                  </a:lnTo>
                  <a:lnTo>
                    <a:pt x="1503" y="1039"/>
                  </a:lnTo>
                  <a:lnTo>
                    <a:pt x="1502" y="1030"/>
                  </a:lnTo>
                  <a:lnTo>
                    <a:pt x="1502" y="1017"/>
                  </a:lnTo>
                  <a:lnTo>
                    <a:pt x="1500" y="1010"/>
                  </a:lnTo>
                  <a:lnTo>
                    <a:pt x="1502" y="1003"/>
                  </a:lnTo>
                  <a:lnTo>
                    <a:pt x="1502" y="1003"/>
                  </a:lnTo>
                  <a:lnTo>
                    <a:pt x="1505" y="1001"/>
                  </a:lnTo>
                  <a:lnTo>
                    <a:pt x="1507" y="998"/>
                  </a:lnTo>
                  <a:lnTo>
                    <a:pt x="1509" y="995"/>
                  </a:lnTo>
                  <a:lnTo>
                    <a:pt x="1509" y="989"/>
                  </a:lnTo>
                  <a:lnTo>
                    <a:pt x="1509" y="989"/>
                  </a:lnTo>
                  <a:lnTo>
                    <a:pt x="1517" y="988"/>
                  </a:lnTo>
                  <a:lnTo>
                    <a:pt x="1520" y="986"/>
                  </a:lnTo>
                  <a:lnTo>
                    <a:pt x="1522" y="983"/>
                  </a:lnTo>
                  <a:lnTo>
                    <a:pt x="1522" y="983"/>
                  </a:lnTo>
                  <a:lnTo>
                    <a:pt x="1524" y="978"/>
                  </a:lnTo>
                  <a:lnTo>
                    <a:pt x="1526" y="976"/>
                  </a:lnTo>
                  <a:lnTo>
                    <a:pt x="1529" y="976"/>
                  </a:lnTo>
                  <a:lnTo>
                    <a:pt x="1529" y="983"/>
                  </a:lnTo>
                  <a:lnTo>
                    <a:pt x="1529" y="983"/>
                  </a:lnTo>
                  <a:lnTo>
                    <a:pt x="1541" y="983"/>
                  </a:lnTo>
                  <a:lnTo>
                    <a:pt x="1551" y="979"/>
                  </a:lnTo>
                  <a:lnTo>
                    <a:pt x="1560" y="974"/>
                  </a:lnTo>
                  <a:lnTo>
                    <a:pt x="1568" y="971"/>
                  </a:lnTo>
                  <a:lnTo>
                    <a:pt x="1577" y="966"/>
                  </a:lnTo>
                  <a:lnTo>
                    <a:pt x="1585" y="962"/>
                  </a:lnTo>
                  <a:lnTo>
                    <a:pt x="1597" y="960"/>
                  </a:lnTo>
                  <a:lnTo>
                    <a:pt x="1611" y="962"/>
                  </a:lnTo>
                  <a:lnTo>
                    <a:pt x="1611" y="962"/>
                  </a:lnTo>
                  <a:lnTo>
                    <a:pt x="1613" y="952"/>
                  </a:lnTo>
                  <a:lnTo>
                    <a:pt x="1618" y="943"/>
                  </a:lnTo>
                  <a:lnTo>
                    <a:pt x="1624" y="937"/>
                  </a:lnTo>
                  <a:lnTo>
                    <a:pt x="1631" y="932"/>
                  </a:lnTo>
                  <a:lnTo>
                    <a:pt x="1638" y="926"/>
                  </a:lnTo>
                  <a:lnTo>
                    <a:pt x="1645" y="920"/>
                  </a:lnTo>
                  <a:lnTo>
                    <a:pt x="1650" y="911"/>
                  </a:lnTo>
                  <a:lnTo>
                    <a:pt x="1652" y="901"/>
                  </a:lnTo>
                  <a:lnTo>
                    <a:pt x="1652" y="901"/>
                  </a:lnTo>
                  <a:lnTo>
                    <a:pt x="1657" y="897"/>
                  </a:lnTo>
                  <a:lnTo>
                    <a:pt x="1664" y="896"/>
                  </a:lnTo>
                  <a:lnTo>
                    <a:pt x="1677" y="894"/>
                  </a:lnTo>
                  <a:lnTo>
                    <a:pt x="1693" y="891"/>
                  </a:lnTo>
                  <a:lnTo>
                    <a:pt x="1706" y="887"/>
                  </a:lnTo>
                  <a:lnTo>
                    <a:pt x="1706" y="887"/>
                  </a:lnTo>
                  <a:lnTo>
                    <a:pt x="1710" y="892"/>
                  </a:lnTo>
                  <a:lnTo>
                    <a:pt x="1713" y="896"/>
                  </a:lnTo>
                  <a:lnTo>
                    <a:pt x="1723" y="901"/>
                  </a:lnTo>
                  <a:lnTo>
                    <a:pt x="1728" y="904"/>
                  </a:lnTo>
                  <a:lnTo>
                    <a:pt x="1732" y="908"/>
                  </a:lnTo>
                  <a:lnTo>
                    <a:pt x="1734" y="914"/>
                  </a:lnTo>
                  <a:lnTo>
                    <a:pt x="1734" y="921"/>
                  </a:lnTo>
                  <a:lnTo>
                    <a:pt x="1734" y="921"/>
                  </a:lnTo>
                  <a:lnTo>
                    <a:pt x="1742" y="923"/>
                  </a:lnTo>
                  <a:lnTo>
                    <a:pt x="1746" y="925"/>
                  </a:lnTo>
                  <a:lnTo>
                    <a:pt x="1747" y="928"/>
                  </a:lnTo>
                  <a:lnTo>
                    <a:pt x="1747" y="928"/>
                  </a:lnTo>
                  <a:lnTo>
                    <a:pt x="1757" y="930"/>
                  </a:lnTo>
                  <a:lnTo>
                    <a:pt x="1768" y="933"/>
                  </a:lnTo>
                  <a:lnTo>
                    <a:pt x="1786" y="940"/>
                  </a:lnTo>
                  <a:lnTo>
                    <a:pt x="1805" y="947"/>
                  </a:lnTo>
                  <a:lnTo>
                    <a:pt x="1817" y="949"/>
                  </a:lnTo>
                  <a:lnTo>
                    <a:pt x="1829" y="949"/>
                  </a:lnTo>
                  <a:lnTo>
                    <a:pt x="1829" y="949"/>
                  </a:lnTo>
                  <a:lnTo>
                    <a:pt x="1836" y="945"/>
                  </a:lnTo>
                  <a:lnTo>
                    <a:pt x="1841" y="940"/>
                  </a:lnTo>
                  <a:lnTo>
                    <a:pt x="1846" y="935"/>
                  </a:lnTo>
                  <a:lnTo>
                    <a:pt x="1850" y="928"/>
                  </a:lnTo>
                  <a:lnTo>
                    <a:pt x="1850" y="928"/>
                  </a:lnTo>
                  <a:lnTo>
                    <a:pt x="1863" y="921"/>
                  </a:lnTo>
                  <a:lnTo>
                    <a:pt x="1877" y="914"/>
                  </a:lnTo>
                  <a:lnTo>
                    <a:pt x="1911" y="914"/>
                  </a:lnTo>
                  <a:lnTo>
                    <a:pt x="1911" y="914"/>
                  </a:lnTo>
                  <a:lnTo>
                    <a:pt x="1913" y="909"/>
                  </a:lnTo>
                  <a:lnTo>
                    <a:pt x="1918" y="908"/>
                  </a:lnTo>
                  <a:lnTo>
                    <a:pt x="1925" y="908"/>
                  </a:lnTo>
                  <a:lnTo>
                    <a:pt x="1932" y="908"/>
                  </a:lnTo>
                  <a:lnTo>
                    <a:pt x="1932" y="908"/>
                  </a:lnTo>
                  <a:lnTo>
                    <a:pt x="1933" y="904"/>
                  </a:lnTo>
                  <a:lnTo>
                    <a:pt x="1935" y="903"/>
                  </a:lnTo>
                  <a:lnTo>
                    <a:pt x="1940" y="899"/>
                  </a:lnTo>
                  <a:lnTo>
                    <a:pt x="1947" y="897"/>
                  </a:lnTo>
                  <a:lnTo>
                    <a:pt x="1952" y="894"/>
                  </a:lnTo>
                  <a:lnTo>
                    <a:pt x="1952" y="894"/>
                  </a:lnTo>
                  <a:lnTo>
                    <a:pt x="1954" y="891"/>
                  </a:lnTo>
                  <a:lnTo>
                    <a:pt x="1955" y="889"/>
                  </a:lnTo>
                  <a:lnTo>
                    <a:pt x="1961" y="885"/>
                  </a:lnTo>
                  <a:lnTo>
                    <a:pt x="1967" y="884"/>
                  </a:lnTo>
                  <a:lnTo>
                    <a:pt x="1973" y="880"/>
                  </a:lnTo>
                  <a:lnTo>
                    <a:pt x="1973" y="880"/>
                  </a:lnTo>
                  <a:lnTo>
                    <a:pt x="1967" y="872"/>
                  </a:lnTo>
                  <a:lnTo>
                    <a:pt x="1964" y="868"/>
                  </a:lnTo>
                  <a:lnTo>
                    <a:pt x="1959" y="867"/>
                  </a:lnTo>
                  <a:lnTo>
                    <a:pt x="1959" y="867"/>
                  </a:lnTo>
                  <a:lnTo>
                    <a:pt x="1954" y="865"/>
                  </a:lnTo>
                  <a:lnTo>
                    <a:pt x="1952" y="863"/>
                  </a:lnTo>
                  <a:lnTo>
                    <a:pt x="1952" y="860"/>
                  </a:lnTo>
                  <a:lnTo>
                    <a:pt x="1952" y="860"/>
                  </a:lnTo>
                  <a:lnTo>
                    <a:pt x="1947" y="851"/>
                  </a:lnTo>
                  <a:lnTo>
                    <a:pt x="1942" y="845"/>
                  </a:lnTo>
                  <a:lnTo>
                    <a:pt x="1928" y="833"/>
                  </a:lnTo>
                  <a:lnTo>
                    <a:pt x="1914" y="821"/>
                  </a:lnTo>
                  <a:lnTo>
                    <a:pt x="1909" y="814"/>
                  </a:lnTo>
                  <a:lnTo>
                    <a:pt x="1904" y="805"/>
                  </a:lnTo>
                  <a:lnTo>
                    <a:pt x="1904" y="805"/>
                  </a:lnTo>
                  <a:lnTo>
                    <a:pt x="1897" y="807"/>
                  </a:lnTo>
                  <a:lnTo>
                    <a:pt x="1894" y="805"/>
                  </a:lnTo>
                  <a:lnTo>
                    <a:pt x="1891" y="804"/>
                  </a:lnTo>
                  <a:lnTo>
                    <a:pt x="1889" y="800"/>
                  </a:lnTo>
                  <a:lnTo>
                    <a:pt x="1884" y="795"/>
                  </a:lnTo>
                  <a:lnTo>
                    <a:pt x="1880" y="793"/>
                  </a:lnTo>
                  <a:lnTo>
                    <a:pt x="1877" y="792"/>
                  </a:lnTo>
                  <a:lnTo>
                    <a:pt x="1877" y="792"/>
                  </a:lnTo>
                  <a:lnTo>
                    <a:pt x="1872" y="788"/>
                  </a:lnTo>
                  <a:lnTo>
                    <a:pt x="1865" y="787"/>
                  </a:lnTo>
                  <a:lnTo>
                    <a:pt x="1858" y="785"/>
                  </a:lnTo>
                  <a:lnTo>
                    <a:pt x="1850" y="785"/>
                  </a:lnTo>
                  <a:lnTo>
                    <a:pt x="1850" y="785"/>
                  </a:lnTo>
                  <a:lnTo>
                    <a:pt x="1850" y="780"/>
                  </a:lnTo>
                  <a:lnTo>
                    <a:pt x="1850" y="775"/>
                  </a:lnTo>
                  <a:lnTo>
                    <a:pt x="1848" y="770"/>
                  </a:lnTo>
                  <a:lnTo>
                    <a:pt x="1850" y="764"/>
                  </a:lnTo>
                  <a:lnTo>
                    <a:pt x="1850" y="764"/>
                  </a:lnTo>
                  <a:lnTo>
                    <a:pt x="1851" y="763"/>
                  </a:lnTo>
                  <a:lnTo>
                    <a:pt x="1853" y="763"/>
                  </a:lnTo>
                  <a:lnTo>
                    <a:pt x="1855" y="761"/>
                  </a:lnTo>
                  <a:lnTo>
                    <a:pt x="1856" y="758"/>
                  </a:lnTo>
                  <a:lnTo>
                    <a:pt x="1856" y="758"/>
                  </a:lnTo>
                  <a:lnTo>
                    <a:pt x="1855" y="754"/>
                  </a:lnTo>
                  <a:lnTo>
                    <a:pt x="1851" y="749"/>
                  </a:lnTo>
                  <a:lnTo>
                    <a:pt x="1850" y="744"/>
                  </a:lnTo>
                  <a:lnTo>
                    <a:pt x="1850" y="737"/>
                  </a:lnTo>
                  <a:lnTo>
                    <a:pt x="1850" y="737"/>
                  </a:lnTo>
                  <a:lnTo>
                    <a:pt x="1844" y="735"/>
                  </a:lnTo>
                  <a:lnTo>
                    <a:pt x="1843" y="734"/>
                  </a:lnTo>
                  <a:lnTo>
                    <a:pt x="1843" y="730"/>
                  </a:lnTo>
                  <a:lnTo>
                    <a:pt x="1843" y="730"/>
                  </a:lnTo>
                  <a:lnTo>
                    <a:pt x="1834" y="725"/>
                  </a:lnTo>
                  <a:lnTo>
                    <a:pt x="1829" y="723"/>
                  </a:lnTo>
                  <a:lnTo>
                    <a:pt x="1822" y="723"/>
                  </a:lnTo>
                  <a:lnTo>
                    <a:pt x="1822" y="723"/>
                  </a:lnTo>
                  <a:lnTo>
                    <a:pt x="1821" y="717"/>
                  </a:lnTo>
                  <a:lnTo>
                    <a:pt x="1819" y="710"/>
                  </a:lnTo>
                  <a:lnTo>
                    <a:pt x="1814" y="706"/>
                  </a:lnTo>
                  <a:lnTo>
                    <a:pt x="1809" y="703"/>
                  </a:lnTo>
                  <a:lnTo>
                    <a:pt x="1809" y="703"/>
                  </a:lnTo>
                  <a:lnTo>
                    <a:pt x="1807" y="708"/>
                  </a:lnTo>
                  <a:lnTo>
                    <a:pt x="1805" y="710"/>
                  </a:lnTo>
                  <a:lnTo>
                    <a:pt x="1802" y="710"/>
                  </a:lnTo>
                  <a:lnTo>
                    <a:pt x="1802" y="710"/>
                  </a:lnTo>
                  <a:lnTo>
                    <a:pt x="1793" y="705"/>
                  </a:lnTo>
                  <a:lnTo>
                    <a:pt x="1790" y="701"/>
                  </a:lnTo>
                  <a:lnTo>
                    <a:pt x="1788" y="696"/>
                  </a:lnTo>
                  <a:lnTo>
                    <a:pt x="1788" y="696"/>
                  </a:lnTo>
                  <a:lnTo>
                    <a:pt x="1780" y="696"/>
                  </a:lnTo>
                  <a:lnTo>
                    <a:pt x="1773" y="698"/>
                  </a:lnTo>
                  <a:lnTo>
                    <a:pt x="1768" y="701"/>
                  </a:lnTo>
                  <a:lnTo>
                    <a:pt x="1761" y="703"/>
                  </a:lnTo>
                  <a:lnTo>
                    <a:pt x="1761" y="703"/>
                  </a:lnTo>
                  <a:lnTo>
                    <a:pt x="1752" y="703"/>
                  </a:lnTo>
                  <a:lnTo>
                    <a:pt x="1746" y="701"/>
                  </a:lnTo>
                  <a:lnTo>
                    <a:pt x="1740" y="698"/>
                  </a:lnTo>
                  <a:lnTo>
                    <a:pt x="1734" y="696"/>
                  </a:lnTo>
                  <a:lnTo>
                    <a:pt x="1734" y="696"/>
                  </a:lnTo>
                  <a:lnTo>
                    <a:pt x="1735" y="686"/>
                  </a:lnTo>
                  <a:lnTo>
                    <a:pt x="1739" y="677"/>
                  </a:lnTo>
                  <a:lnTo>
                    <a:pt x="1740" y="674"/>
                  </a:lnTo>
                  <a:lnTo>
                    <a:pt x="1744" y="671"/>
                  </a:lnTo>
                  <a:lnTo>
                    <a:pt x="1747" y="669"/>
                  </a:lnTo>
                  <a:lnTo>
                    <a:pt x="1754" y="669"/>
                  </a:lnTo>
                  <a:lnTo>
                    <a:pt x="1754" y="669"/>
                  </a:lnTo>
                  <a:lnTo>
                    <a:pt x="1756" y="667"/>
                  </a:lnTo>
                  <a:lnTo>
                    <a:pt x="1757" y="666"/>
                  </a:lnTo>
                  <a:lnTo>
                    <a:pt x="1761" y="662"/>
                  </a:lnTo>
                  <a:lnTo>
                    <a:pt x="1766" y="660"/>
                  </a:lnTo>
                  <a:lnTo>
                    <a:pt x="1768" y="659"/>
                  </a:lnTo>
                  <a:lnTo>
                    <a:pt x="1768" y="655"/>
                  </a:lnTo>
                  <a:lnTo>
                    <a:pt x="1768" y="655"/>
                  </a:lnTo>
                  <a:lnTo>
                    <a:pt x="1771" y="654"/>
                  </a:lnTo>
                  <a:lnTo>
                    <a:pt x="1775" y="652"/>
                  </a:lnTo>
                  <a:lnTo>
                    <a:pt x="1776" y="650"/>
                  </a:lnTo>
                  <a:lnTo>
                    <a:pt x="1781" y="648"/>
                  </a:lnTo>
                  <a:lnTo>
                    <a:pt x="1781" y="648"/>
                  </a:lnTo>
                  <a:lnTo>
                    <a:pt x="1781" y="643"/>
                  </a:lnTo>
                  <a:lnTo>
                    <a:pt x="1781" y="638"/>
                  </a:lnTo>
                  <a:lnTo>
                    <a:pt x="1780" y="631"/>
                  </a:lnTo>
                  <a:lnTo>
                    <a:pt x="1781" y="628"/>
                  </a:lnTo>
                  <a:lnTo>
                    <a:pt x="1781" y="628"/>
                  </a:lnTo>
                  <a:lnTo>
                    <a:pt x="1788" y="628"/>
                  </a:lnTo>
                  <a:lnTo>
                    <a:pt x="1788" y="628"/>
                  </a:lnTo>
                  <a:lnTo>
                    <a:pt x="1788" y="621"/>
                  </a:lnTo>
                  <a:lnTo>
                    <a:pt x="1788" y="614"/>
                  </a:lnTo>
                  <a:lnTo>
                    <a:pt x="1790" y="609"/>
                  </a:lnTo>
                  <a:lnTo>
                    <a:pt x="1792" y="608"/>
                  </a:lnTo>
                  <a:lnTo>
                    <a:pt x="1795" y="608"/>
                  </a:lnTo>
                  <a:lnTo>
                    <a:pt x="1795" y="608"/>
                  </a:lnTo>
                  <a:lnTo>
                    <a:pt x="1797" y="602"/>
                  </a:lnTo>
                  <a:lnTo>
                    <a:pt x="1798" y="601"/>
                  </a:lnTo>
                  <a:lnTo>
                    <a:pt x="1802" y="601"/>
                  </a:lnTo>
                  <a:lnTo>
                    <a:pt x="1802" y="594"/>
                  </a:lnTo>
                  <a:lnTo>
                    <a:pt x="1802" y="594"/>
                  </a:lnTo>
                  <a:lnTo>
                    <a:pt x="1826" y="587"/>
                  </a:lnTo>
                  <a:lnTo>
                    <a:pt x="1839" y="587"/>
                  </a:lnTo>
                  <a:lnTo>
                    <a:pt x="1856" y="587"/>
                  </a:lnTo>
                  <a:lnTo>
                    <a:pt x="1856" y="587"/>
                  </a:lnTo>
                  <a:lnTo>
                    <a:pt x="1856" y="567"/>
                  </a:lnTo>
                  <a:lnTo>
                    <a:pt x="1856" y="546"/>
                  </a:lnTo>
                  <a:lnTo>
                    <a:pt x="1855" y="527"/>
                  </a:lnTo>
                  <a:lnTo>
                    <a:pt x="1850" y="512"/>
                  </a:lnTo>
                  <a:lnTo>
                    <a:pt x="1850" y="512"/>
                  </a:lnTo>
                  <a:lnTo>
                    <a:pt x="1844" y="496"/>
                  </a:lnTo>
                  <a:lnTo>
                    <a:pt x="1841" y="479"/>
                  </a:lnTo>
                  <a:lnTo>
                    <a:pt x="1838" y="442"/>
                  </a:lnTo>
                  <a:lnTo>
                    <a:pt x="1836" y="403"/>
                  </a:lnTo>
                  <a:lnTo>
                    <a:pt x="1836" y="362"/>
                  </a:lnTo>
                  <a:lnTo>
                    <a:pt x="1836" y="362"/>
                  </a:lnTo>
                  <a:lnTo>
                    <a:pt x="1836" y="357"/>
                  </a:lnTo>
                  <a:lnTo>
                    <a:pt x="1838" y="352"/>
                  </a:lnTo>
                  <a:lnTo>
                    <a:pt x="1839" y="346"/>
                  </a:lnTo>
                  <a:lnTo>
                    <a:pt x="1841" y="345"/>
                  </a:lnTo>
                  <a:lnTo>
                    <a:pt x="1848" y="340"/>
                  </a:lnTo>
                  <a:lnTo>
                    <a:pt x="1856" y="334"/>
                  </a:lnTo>
                  <a:lnTo>
                    <a:pt x="1856" y="334"/>
                  </a:lnTo>
                  <a:lnTo>
                    <a:pt x="1855" y="326"/>
                  </a:lnTo>
                  <a:lnTo>
                    <a:pt x="1856" y="319"/>
                  </a:lnTo>
                  <a:lnTo>
                    <a:pt x="1860" y="307"/>
                  </a:lnTo>
                  <a:lnTo>
                    <a:pt x="1863" y="295"/>
                  </a:lnTo>
                  <a:lnTo>
                    <a:pt x="1863" y="288"/>
                  </a:lnTo>
                  <a:lnTo>
                    <a:pt x="1863" y="280"/>
                  </a:lnTo>
                  <a:lnTo>
                    <a:pt x="1863" y="280"/>
                  </a:lnTo>
                  <a:lnTo>
                    <a:pt x="1867" y="278"/>
                  </a:lnTo>
                  <a:lnTo>
                    <a:pt x="1868" y="275"/>
                  </a:lnTo>
                  <a:lnTo>
                    <a:pt x="1870" y="266"/>
                  </a:lnTo>
                  <a:lnTo>
                    <a:pt x="1870" y="266"/>
                  </a:lnTo>
                  <a:lnTo>
                    <a:pt x="1880" y="265"/>
                  </a:lnTo>
                  <a:lnTo>
                    <a:pt x="1887" y="261"/>
                  </a:lnTo>
                  <a:lnTo>
                    <a:pt x="1901" y="254"/>
                  </a:lnTo>
                  <a:lnTo>
                    <a:pt x="1909" y="249"/>
                  </a:lnTo>
                  <a:lnTo>
                    <a:pt x="1916" y="248"/>
                  </a:lnTo>
                  <a:lnTo>
                    <a:pt x="1926" y="246"/>
                  </a:lnTo>
                  <a:lnTo>
                    <a:pt x="1938" y="246"/>
                  </a:lnTo>
                  <a:lnTo>
                    <a:pt x="1938" y="246"/>
                  </a:lnTo>
                  <a:lnTo>
                    <a:pt x="1940" y="241"/>
                  </a:lnTo>
                  <a:lnTo>
                    <a:pt x="1942" y="239"/>
                  </a:lnTo>
                  <a:lnTo>
                    <a:pt x="1945" y="239"/>
                  </a:lnTo>
                  <a:lnTo>
                    <a:pt x="1945" y="239"/>
                  </a:lnTo>
                  <a:lnTo>
                    <a:pt x="1954" y="237"/>
                  </a:lnTo>
                  <a:lnTo>
                    <a:pt x="1961" y="239"/>
                  </a:lnTo>
                  <a:lnTo>
                    <a:pt x="1966" y="242"/>
                  </a:lnTo>
                  <a:lnTo>
                    <a:pt x="1969" y="246"/>
                  </a:lnTo>
                  <a:lnTo>
                    <a:pt x="1976" y="254"/>
                  </a:lnTo>
                  <a:lnTo>
                    <a:pt x="1981" y="258"/>
                  </a:lnTo>
                  <a:lnTo>
                    <a:pt x="1986" y="259"/>
                  </a:lnTo>
                  <a:lnTo>
                    <a:pt x="1986" y="259"/>
                  </a:lnTo>
                  <a:lnTo>
                    <a:pt x="1988" y="259"/>
                  </a:lnTo>
                  <a:lnTo>
                    <a:pt x="1990" y="258"/>
                  </a:lnTo>
                  <a:lnTo>
                    <a:pt x="1991" y="253"/>
                  </a:lnTo>
                  <a:lnTo>
                    <a:pt x="1993" y="239"/>
                  </a:lnTo>
                  <a:lnTo>
                    <a:pt x="1993" y="239"/>
                  </a:lnTo>
                  <a:lnTo>
                    <a:pt x="1993" y="219"/>
                  </a:lnTo>
                  <a:lnTo>
                    <a:pt x="1993" y="219"/>
                  </a:lnTo>
                  <a:lnTo>
                    <a:pt x="1998" y="217"/>
                  </a:lnTo>
                  <a:lnTo>
                    <a:pt x="2002" y="215"/>
                  </a:lnTo>
                  <a:lnTo>
                    <a:pt x="2007" y="210"/>
                  </a:lnTo>
                  <a:lnTo>
                    <a:pt x="2010" y="201"/>
                  </a:lnTo>
                  <a:lnTo>
                    <a:pt x="2013" y="191"/>
                  </a:lnTo>
                  <a:lnTo>
                    <a:pt x="2015" y="169"/>
                  </a:lnTo>
                  <a:lnTo>
                    <a:pt x="2017" y="159"/>
                  </a:lnTo>
                  <a:lnTo>
                    <a:pt x="2020" y="150"/>
                  </a:lnTo>
                  <a:lnTo>
                    <a:pt x="2020" y="150"/>
                  </a:lnTo>
                  <a:lnTo>
                    <a:pt x="2020" y="149"/>
                  </a:lnTo>
                  <a:lnTo>
                    <a:pt x="2019" y="147"/>
                  </a:lnTo>
                  <a:lnTo>
                    <a:pt x="2015" y="145"/>
                  </a:lnTo>
                  <a:lnTo>
                    <a:pt x="2010" y="145"/>
                  </a:lnTo>
                  <a:lnTo>
                    <a:pt x="2007" y="144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Freeform 250">
              <a:extLst>
                <a:ext uri="{FF2B5EF4-FFF2-40B4-BE49-F238E27FC236}">
                  <a16:creationId xmlns:a16="http://schemas.microsoft.com/office/drawing/2014/main" id="{BB625258-EDD8-4187-A5CF-74673AF82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887" y="5422900"/>
              <a:ext cx="190502" cy="100369"/>
            </a:xfrm>
            <a:custGeom>
              <a:avLst/>
              <a:gdLst>
                <a:gd name="T0" fmla="*/ 419 w 446"/>
                <a:gd name="T1" fmla="*/ 12 h 207"/>
                <a:gd name="T2" fmla="*/ 404 w 446"/>
                <a:gd name="T3" fmla="*/ 6 h 207"/>
                <a:gd name="T4" fmla="*/ 356 w 446"/>
                <a:gd name="T5" fmla="*/ 13 h 207"/>
                <a:gd name="T6" fmla="*/ 331 w 446"/>
                <a:gd name="T7" fmla="*/ 12 h 207"/>
                <a:gd name="T8" fmla="*/ 308 w 446"/>
                <a:gd name="T9" fmla="*/ 6 h 207"/>
                <a:gd name="T10" fmla="*/ 290 w 446"/>
                <a:gd name="T11" fmla="*/ 5 h 207"/>
                <a:gd name="T12" fmla="*/ 240 w 446"/>
                <a:gd name="T13" fmla="*/ 0 h 207"/>
                <a:gd name="T14" fmla="*/ 227 w 446"/>
                <a:gd name="T15" fmla="*/ 3 h 207"/>
                <a:gd name="T16" fmla="*/ 213 w 446"/>
                <a:gd name="T17" fmla="*/ 6 h 207"/>
                <a:gd name="T18" fmla="*/ 192 w 446"/>
                <a:gd name="T19" fmla="*/ 17 h 207"/>
                <a:gd name="T20" fmla="*/ 126 w 446"/>
                <a:gd name="T21" fmla="*/ 47 h 207"/>
                <a:gd name="T22" fmla="*/ 66 w 446"/>
                <a:gd name="T23" fmla="*/ 78 h 207"/>
                <a:gd name="T24" fmla="*/ 56 w 446"/>
                <a:gd name="T25" fmla="*/ 82 h 207"/>
                <a:gd name="T26" fmla="*/ 25 w 446"/>
                <a:gd name="T27" fmla="*/ 90 h 207"/>
                <a:gd name="T28" fmla="*/ 1 w 446"/>
                <a:gd name="T29" fmla="*/ 102 h 207"/>
                <a:gd name="T30" fmla="*/ 1 w 446"/>
                <a:gd name="T31" fmla="*/ 116 h 207"/>
                <a:gd name="T32" fmla="*/ 6 w 446"/>
                <a:gd name="T33" fmla="*/ 126 h 207"/>
                <a:gd name="T34" fmla="*/ 6 w 446"/>
                <a:gd name="T35" fmla="*/ 126 h 207"/>
                <a:gd name="T36" fmla="*/ 8 w 446"/>
                <a:gd name="T37" fmla="*/ 128 h 207"/>
                <a:gd name="T38" fmla="*/ 8 w 446"/>
                <a:gd name="T39" fmla="*/ 131 h 207"/>
                <a:gd name="T40" fmla="*/ 8 w 446"/>
                <a:gd name="T41" fmla="*/ 136 h 207"/>
                <a:gd name="T42" fmla="*/ 68 w 446"/>
                <a:gd name="T43" fmla="*/ 143 h 207"/>
                <a:gd name="T44" fmla="*/ 100 w 446"/>
                <a:gd name="T45" fmla="*/ 148 h 207"/>
                <a:gd name="T46" fmla="*/ 124 w 446"/>
                <a:gd name="T47" fmla="*/ 164 h 207"/>
                <a:gd name="T48" fmla="*/ 141 w 446"/>
                <a:gd name="T49" fmla="*/ 162 h 207"/>
                <a:gd name="T50" fmla="*/ 177 w 446"/>
                <a:gd name="T51" fmla="*/ 169 h 207"/>
                <a:gd name="T52" fmla="*/ 192 w 446"/>
                <a:gd name="T53" fmla="*/ 179 h 207"/>
                <a:gd name="T54" fmla="*/ 213 w 446"/>
                <a:gd name="T55" fmla="*/ 184 h 207"/>
                <a:gd name="T56" fmla="*/ 220 w 446"/>
                <a:gd name="T57" fmla="*/ 194 h 207"/>
                <a:gd name="T58" fmla="*/ 227 w 446"/>
                <a:gd name="T59" fmla="*/ 204 h 207"/>
                <a:gd name="T60" fmla="*/ 245 w 446"/>
                <a:gd name="T61" fmla="*/ 203 h 207"/>
                <a:gd name="T62" fmla="*/ 256 w 446"/>
                <a:gd name="T63" fmla="*/ 193 h 207"/>
                <a:gd name="T64" fmla="*/ 268 w 446"/>
                <a:gd name="T65" fmla="*/ 191 h 207"/>
                <a:gd name="T66" fmla="*/ 274 w 446"/>
                <a:gd name="T67" fmla="*/ 198 h 207"/>
                <a:gd name="T68" fmla="*/ 281 w 446"/>
                <a:gd name="T69" fmla="*/ 204 h 207"/>
                <a:gd name="T70" fmla="*/ 308 w 446"/>
                <a:gd name="T71" fmla="*/ 164 h 207"/>
                <a:gd name="T72" fmla="*/ 337 w 446"/>
                <a:gd name="T73" fmla="*/ 146 h 207"/>
                <a:gd name="T74" fmla="*/ 343 w 446"/>
                <a:gd name="T75" fmla="*/ 136 h 207"/>
                <a:gd name="T76" fmla="*/ 383 w 446"/>
                <a:gd name="T77" fmla="*/ 109 h 207"/>
                <a:gd name="T78" fmla="*/ 390 w 446"/>
                <a:gd name="T79" fmla="*/ 102 h 207"/>
                <a:gd name="T80" fmla="*/ 397 w 446"/>
                <a:gd name="T81" fmla="*/ 95 h 207"/>
                <a:gd name="T82" fmla="*/ 407 w 446"/>
                <a:gd name="T83" fmla="*/ 88 h 207"/>
                <a:gd name="T84" fmla="*/ 418 w 446"/>
                <a:gd name="T85" fmla="*/ 82 h 207"/>
                <a:gd name="T86" fmla="*/ 433 w 446"/>
                <a:gd name="T87" fmla="*/ 63 h 207"/>
                <a:gd name="T88" fmla="*/ 445 w 446"/>
                <a:gd name="T89" fmla="*/ 49 h 207"/>
                <a:gd name="T90" fmla="*/ 441 w 446"/>
                <a:gd name="T91" fmla="*/ 34 h 207"/>
                <a:gd name="T92" fmla="*/ 431 w 446"/>
                <a:gd name="T93" fmla="*/ 2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46" h="207">
                  <a:moveTo>
                    <a:pt x="431" y="20"/>
                  </a:moveTo>
                  <a:lnTo>
                    <a:pt x="431" y="20"/>
                  </a:lnTo>
                  <a:lnTo>
                    <a:pt x="419" y="12"/>
                  </a:lnTo>
                  <a:lnTo>
                    <a:pt x="412" y="8"/>
                  </a:lnTo>
                  <a:lnTo>
                    <a:pt x="404" y="6"/>
                  </a:lnTo>
                  <a:lnTo>
                    <a:pt x="404" y="6"/>
                  </a:lnTo>
                  <a:lnTo>
                    <a:pt x="390" y="6"/>
                  </a:lnTo>
                  <a:lnTo>
                    <a:pt x="378" y="8"/>
                  </a:lnTo>
                  <a:lnTo>
                    <a:pt x="356" y="13"/>
                  </a:lnTo>
                  <a:lnTo>
                    <a:pt x="356" y="13"/>
                  </a:lnTo>
                  <a:lnTo>
                    <a:pt x="343" y="13"/>
                  </a:lnTo>
                  <a:lnTo>
                    <a:pt x="331" y="12"/>
                  </a:lnTo>
                  <a:lnTo>
                    <a:pt x="331" y="12"/>
                  </a:lnTo>
                  <a:lnTo>
                    <a:pt x="308" y="6"/>
                  </a:lnTo>
                  <a:lnTo>
                    <a:pt x="308" y="6"/>
                  </a:lnTo>
                  <a:lnTo>
                    <a:pt x="302" y="6"/>
                  </a:lnTo>
                  <a:lnTo>
                    <a:pt x="295" y="6"/>
                  </a:lnTo>
                  <a:lnTo>
                    <a:pt x="290" y="5"/>
                  </a:lnTo>
                  <a:lnTo>
                    <a:pt x="288" y="3"/>
                  </a:lnTo>
                  <a:lnTo>
                    <a:pt x="288" y="0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32" y="1"/>
                  </a:lnTo>
                  <a:lnTo>
                    <a:pt x="227" y="3"/>
                  </a:lnTo>
                  <a:lnTo>
                    <a:pt x="221" y="6"/>
                  </a:lnTo>
                  <a:lnTo>
                    <a:pt x="213" y="6"/>
                  </a:lnTo>
                  <a:lnTo>
                    <a:pt x="213" y="6"/>
                  </a:lnTo>
                  <a:lnTo>
                    <a:pt x="203" y="12"/>
                  </a:lnTo>
                  <a:lnTo>
                    <a:pt x="203" y="12"/>
                  </a:lnTo>
                  <a:lnTo>
                    <a:pt x="192" y="17"/>
                  </a:lnTo>
                  <a:lnTo>
                    <a:pt x="192" y="17"/>
                  </a:lnTo>
                  <a:lnTo>
                    <a:pt x="158" y="30"/>
                  </a:lnTo>
                  <a:lnTo>
                    <a:pt x="126" y="47"/>
                  </a:lnTo>
                  <a:lnTo>
                    <a:pt x="95" y="63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61" y="80"/>
                  </a:lnTo>
                  <a:lnTo>
                    <a:pt x="56" y="82"/>
                  </a:lnTo>
                  <a:lnTo>
                    <a:pt x="56" y="82"/>
                  </a:lnTo>
                  <a:lnTo>
                    <a:pt x="39" y="85"/>
                  </a:lnTo>
                  <a:lnTo>
                    <a:pt x="25" y="90"/>
                  </a:lnTo>
                  <a:lnTo>
                    <a:pt x="25" y="90"/>
                  </a:lnTo>
                  <a:lnTo>
                    <a:pt x="3" y="102"/>
                  </a:lnTo>
                  <a:lnTo>
                    <a:pt x="3" y="102"/>
                  </a:lnTo>
                  <a:lnTo>
                    <a:pt x="1" y="102"/>
                  </a:lnTo>
                  <a:lnTo>
                    <a:pt x="1" y="102"/>
                  </a:lnTo>
                  <a:lnTo>
                    <a:pt x="0" y="109"/>
                  </a:lnTo>
                  <a:lnTo>
                    <a:pt x="1" y="116"/>
                  </a:lnTo>
                  <a:lnTo>
                    <a:pt x="5" y="123"/>
                  </a:lnTo>
                  <a:lnTo>
                    <a:pt x="5" y="123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28"/>
                  </a:lnTo>
                  <a:lnTo>
                    <a:pt x="8" y="131"/>
                  </a:lnTo>
                  <a:lnTo>
                    <a:pt x="8" y="131"/>
                  </a:lnTo>
                  <a:lnTo>
                    <a:pt x="8" y="133"/>
                  </a:lnTo>
                  <a:lnTo>
                    <a:pt x="8" y="133"/>
                  </a:lnTo>
                  <a:lnTo>
                    <a:pt x="8" y="136"/>
                  </a:lnTo>
                  <a:lnTo>
                    <a:pt x="8" y="136"/>
                  </a:lnTo>
                  <a:lnTo>
                    <a:pt x="46" y="143"/>
                  </a:lnTo>
                  <a:lnTo>
                    <a:pt x="68" y="143"/>
                  </a:lnTo>
                  <a:lnTo>
                    <a:pt x="90" y="143"/>
                  </a:lnTo>
                  <a:lnTo>
                    <a:pt x="90" y="143"/>
                  </a:lnTo>
                  <a:lnTo>
                    <a:pt x="100" y="148"/>
                  </a:lnTo>
                  <a:lnTo>
                    <a:pt x="109" y="155"/>
                  </a:lnTo>
                  <a:lnTo>
                    <a:pt x="117" y="162"/>
                  </a:lnTo>
                  <a:lnTo>
                    <a:pt x="124" y="164"/>
                  </a:lnTo>
                  <a:lnTo>
                    <a:pt x="131" y="164"/>
                  </a:lnTo>
                  <a:lnTo>
                    <a:pt x="131" y="164"/>
                  </a:lnTo>
                  <a:lnTo>
                    <a:pt x="141" y="162"/>
                  </a:lnTo>
                  <a:lnTo>
                    <a:pt x="148" y="162"/>
                  </a:lnTo>
                  <a:lnTo>
                    <a:pt x="163" y="165"/>
                  </a:lnTo>
                  <a:lnTo>
                    <a:pt x="177" y="169"/>
                  </a:lnTo>
                  <a:lnTo>
                    <a:pt x="192" y="170"/>
                  </a:lnTo>
                  <a:lnTo>
                    <a:pt x="192" y="170"/>
                  </a:lnTo>
                  <a:lnTo>
                    <a:pt x="192" y="179"/>
                  </a:lnTo>
                  <a:lnTo>
                    <a:pt x="198" y="182"/>
                  </a:lnTo>
                  <a:lnTo>
                    <a:pt x="204" y="184"/>
                  </a:lnTo>
                  <a:lnTo>
                    <a:pt x="213" y="184"/>
                  </a:lnTo>
                  <a:lnTo>
                    <a:pt x="213" y="184"/>
                  </a:lnTo>
                  <a:lnTo>
                    <a:pt x="215" y="191"/>
                  </a:lnTo>
                  <a:lnTo>
                    <a:pt x="220" y="194"/>
                  </a:lnTo>
                  <a:lnTo>
                    <a:pt x="223" y="199"/>
                  </a:lnTo>
                  <a:lnTo>
                    <a:pt x="227" y="204"/>
                  </a:lnTo>
                  <a:lnTo>
                    <a:pt x="227" y="204"/>
                  </a:lnTo>
                  <a:lnTo>
                    <a:pt x="235" y="206"/>
                  </a:lnTo>
                  <a:lnTo>
                    <a:pt x="240" y="204"/>
                  </a:lnTo>
                  <a:lnTo>
                    <a:pt x="245" y="203"/>
                  </a:lnTo>
                  <a:lnTo>
                    <a:pt x="249" y="199"/>
                  </a:lnTo>
                  <a:lnTo>
                    <a:pt x="252" y="196"/>
                  </a:lnTo>
                  <a:lnTo>
                    <a:pt x="256" y="193"/>
                  </a:lnTo>
                  <a:lnTo>
                    <a:pt x="261" y="191"/>
                  </a:lnTo>
                  <a:lnTo>
                    <a:pt x="268" y="191"/>
                  </a:lnTo>
                  <a:lnTo>
                    <a:pt x="268" y="191"/>
                  </a:lnTo>
                  <a:lnTo>
                    <a:pt x="268" y="194"/>
                  </a:lnTo>
                  <a:lnTo>
                    <a:pt x="269" y="196"/>
                  </a:lnTo>
                  <a:lnTo>
                    <a:pt x="274" y="198"/>
                  </a:lnTo>
                  <a:lnTo>
                    <a:pt x="278" y="201"/>
                  </a:lnTo>
                  <a:lnTo>
                    <a:pt x="279" y="203"/>
                  </a:lnTo>
                  <a:lnTo>
                    <a:pt x="281" y="204"/>
                  </a:lnTo>
                  <a:lnTo>
                    <a:pt x="308" y="204"/>
                  </a:lnTo>
                  <a:lnTo>
                    <a:pt x="308" y="164"/>
                  </a:lnTo>
                  <a:lnTo>
                    <a:pt x="308" y="164"/>
                  </a:lnTo>
                  <a:lnTo>
                    <a:pt x="319" y="158"/>
                  </a:lnTo>
                  <a:lnTo>
                    <a:pt x="329" y="153"/>
                  </a:lnTo>
                  <a:lnTo>
                    <a:pt x="337" y="146"/>
                  </a:lnTo>
                  <a:lnTo>
                    <a:pt x="341" y="141"/>
                  </a:lnTo>
                  <a:lnTo>
                    <a:pt x="343" y="136"/>
                  </a:lnTo>
                  <a:lnTo>
                    <a:pt x="343" y="136"/>
                  </a:lnTo>
                  <a:lnTo>
                    <a:pt x="363" y="123"/>
                  </a:lnTo>
                  <a:lnTo>
                    <a:pt x="383" y="109"/>
                  </a:lnTo>
                  <a:lnTo>
                    <a:pt x="383" y="109"/>
                  </a:lnTo>
                  <a:lnTo>
                    <a:pt x="383" y="106"/>
                  </a:lnTo>
                  <a:lnTo>
                    <a:pt x="385" y="104"/>
                  </a:lnTo>
                  <a:lnTo>
                    <a:pt x="390" y="102"/>
                  </a:lnTo>
                  <a:lnTo>
                    <a:pt x="394" y="99"/>
                  </a:lnTo>
                  <a:lnTo>
                    <a:pt x="395" y="97"/>
                  </a:lnTo>
                  <a:lnTo>
                    <a:pt x="397" y="95"/>
                  </a:lnTo>
                  <a:lnTo>
                    <a:pt x="397" y="95"/>
                  </a:lnTo>
                  <a:lnTo>
                    <a:pt x="402" y="94"/>
                  </a:lnTo>
                  <a:lnTo>
                    <a:pt x="407" y="88"/>
                  </a:lnTo>
                  <a:lnTo>
                    <a:pt x="412" y="85"/>
                  </a:lnTo>
                  <a:lnTo>
                    <a:pt x="418" y="82"/>
                  </a:lnTo>
                  <a:lnTo>
                    <a:pt x="418" y="82"/>
                  </a:lnTo>
                  <a:lnTo>
                    <a:pt x="419" y="75"/>
                  </a:lnTo>
                  <a:lnTo>
                    <a:pt x="424" y="71"/>
                  </a:lnTo>
                  <a:lnTo>
                    <a:pt x="433" y="63"/>
                  </a:lnTo>
                  <a:lnTo>
                    <a:pt x="438" y="59"/>
                  </a:lnTo>
                  <a:lnTo>
                    <a:pt x="441" y="54"/>
                  </a:lnTo>
                  <a:lnTo>
                    <a:pt x="445" y="49"/>
                  </a:lnTo>
                  <a:lnTo>
                    <a:pt x="445" y="41"/>
                  </a:lnTo>
                  <a:lnTo>
                    <a:pt x="445" y="41"/>
                  </a:lnTo>
                  <a:lnTo>
                    <a:pt x="441" y="34"/>
                  </a:lnTo>
                  <a:lnTo>
                    <a:pt x="438" y="30"/>
                  </a:lnTo>
                  <a:lnTo>
                    <a:pt x="435" y="25"/>
                  </a:lnTo>
                  <a:lnTo>
                    <a:pt x="431" y="20"/>
                  </a:lnTo>
                </a:path>
              </a:pathLst>
            </a:custGeom>
            <a:solidFill>
              <a:srgbClr val="FF6600"/>
            </a:solidFill>
            <a:ln w="12600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Freeform 251">
              <a:extLst>
                <a:ext uri="{FF2B5EF4-FFF2-40B4-BE49-F238E27FC236}">
                  <a16:creationId xmlns:a16="http://schemas.microsoft.com/office/drawing/2014/main" id="{806D81CA-E378-4759-B2A0-2C6EE5B2BC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4013" y="3478213"/>
              <a:ext cx="890587" cy="823912"/>
            </a:xfrm>
            <a:custGeom>
              <a:avLst/>
              <a:gdLst>
                <a:gd name="T0" fmla="*/ 2355 w 2472"/>
                <a:gd name="T1" fmla="*/ 829 h 2287"/>
                <a:gd name="T2" fmla="*/ 2181 w 2472"/>
                <a:gd name="T3" fmla="*/ 825 h 2287"/>
                <a:gd name="T4" fmla="*/ 2017 w 2472"/>
                <a:gd name="T5" fmla="*/ 674 h 2287"/>
                <a:gd name="T6" fmla="*/ 1855 w 2472"/>
                <a:gd name="T7" fmla="*/ 522 h 2287"/>
                <a:gd name="T8" fmla="*/ 1797 w 2472"/>
                <a:gd name="T9" fmla="*/ 489 h 2287"/>
                <a:gd name="T10" fmla="*/ 1809 w 2472"/>
                <a:gd name="T11" fmla="*/ 341 h 2287"/>
                <a:gd name="T12" fmla="*/ 1727 w 2472"/>
                <a:gd name="T13" fmla="*/ 189 h 2287"/>
                <a:gd name="T14" fmla="*/ 1674 w 2472"/>
                <a:gd name="T15" fmla="*/ 48 h 2287"/>
                <a:gd name="T16" fmla="*/ 1386 w 2472"/>
                <a:gd name="T17" fmla="*/ 78 h 2287"/>
                <a:gd name="T18" fmla="*/ 1300 w 2472"/>
                <a:gd name="T19" fmla="*/ 20 h 2287"/>
                <a:gd name="T20" fmla="*/ 1171 w 2472"/>
                <a:gd name="T21" fmla="*/ 51 h 2287"/>
                <a:gd name="T22" fmla="*/ 993 w 2472"/>
                <a:gd name="T23" fmla="*/ 0 h 2287"/>
                <a:gd name="T24" fmla="*/ 886 w 2472"/>
                <a:gd name="T25" fmla="*/ 136 h 2287"/>
                <a:gd name="T26" fmla="*/ 748 w 2472"/>
                <a:gd name="T27" fmla="*/ 188 h 2287"/>
                <a:gd name="T28" fmla="*/ 666 w 2472"/>
                <a:gd name="T29" fmla="*/ 315 h 2287"/>
                <a:gd name="T30" fmla="*/ 702 w 2472"/>
                <a:gd name="T31" fmla="*/ 433 h 2287"/>
                <a:gd name="T32" fmla="*/ 703 w 2472"/>
                <a:gd name="T33" fmla="*/ 539 h 2287"/>
                <a:gd name="T34" fmla="*/ 538 w 2472"/>
                <a:gd name="T35" fmla="*/ 817 h 2287"/>
                <a:gd name="T36" fmla="*/ 581 w 2472"/>
                <a:gd name="T37" fmla="*/ 982 h 2287"/>
                <a:gd name="T38" fmla="*/ 453 w 2472"/>
                <a:gd name="T39" fmla="*/ 993 h 2287"/>
                <a:gd name="T40" fmla="*/ 306 w 2472"/>
                <a:gd name="T41" fmla="*/ 1105 h 2287"/>
                <a:gd name="T42" fmla="*/ 178 w 2472"/>
                <a:gd name="T43" fmla="*/ 1155 h 2287"/>
                <a:gd name="T44" fmla="*/ 41 w 2472"/>
                <a:gd name="T45" fmla="*/ 1187 h 2287"/>
                <a:gd name="T46" fmla="*/ 55 w 2472"/>
                <a:gd name="T47" fmla="*/ 1303 h 2287"/>
                <a:gd name="T48" fmla="*/ 111 w 2472"/>
                <a:gd name="T49" fmla="*/ 1448 h 2287"/>
                <a:gd name="T50" fmla="*/ 171 w 2472"/>
                <a:gd name="T51" fmla="*/ 1579 h 2287"/>
                <a:gd name="T52" fmla="*/ 200 w 2472"/>
                <a:gd name="T53" fmla="*/ 1765 h 2287"/>
                <a:gd name="T54" fmla="*/ 84 w 2472"/>
                <a:gd name="T55" fmla="*/ 1847 h 2287"/>
                <a:gd name="T56" fmla="*/ 21 w 2472"/>
                <a:gd name="T57" fmla="*/ 1965 h 2287"/>
                <a:gd name="T58" fmla="*/ 88 w 2472"/>
                <a:gd name="T59" fmla="*/ 2014 h 2287"/>
                <a:gd name="T60" fmla="*/ 144 w 2472"/>
                <a:gd name="T61" fmla="*/ 2122 h 2287"/>
                <a:gd name="T62" fmla="*/ 164 w 2472"/>
                <a:gd name="T63" fmla="*/ 2286 h 2287"/>
                <a:gd name="T64" fmla="*/ 330 w 2472"/>
                <a:gd name="T65" fmla="*/ 2207 h 2287"/>
                <a:gd name="T66" fmla="*/ 384 w 2472"/>
                <a:gd name="T67" fmla="*/ 2096 h 2287"/>
                <a:gd name="T68" fmla="*/ 493 w 2472"/>
                <a:gd name="T69" fmla="*/ 2071 h 2287"/>
                <a:gd name="T70" fmla="*/ 717 w 2472"/>
                <a:gd name="T71" fmla="*/ 2026 h 2287"/>
                <a:gd name="T72" fmla="*/ 1111 w 2472"/>
                <a:gd name="T73" fmla="*/ 2042 h 2287"/>
                <a:gd name="T74" fmla="*/ 1307 w 2472"/>
                <a:gd name="T75" fmla="*/ 2088 h 2287"/>
                <a:gd name="T76" fmla="*/ 1369 w 2472"/>
                <a:gd name="T77" fmla="*/ 2074 h 2287"/>
                <a:gd name="T78" fmla="*/ 1491 w 2472"/>
                <a:gd name="T79" fmla="*/ 2047 h 2287"/>
                <a:gd name="T80" fmla="*/ 1537 w 2472"/>
                <a:gd name="T81" fmla="*/ 2030 h 2287"/>
                <a:gd name="T82" fmla="*/ 1647 w 2472"/>
                <a:gd name="T83" fmla="*/ 2037 h 2287"/>
                <a:gd name="T84" fmla="*/ 1718 w 2472"/>
                <a:gd name="T85" fmla="*/ 1999 h 2287"/>
                <a:gd name="T86" fmla="*/ 1788 w 2472"/>
                <a:gd name="T87" fmla="*/ 2060 h 2287"/>
                <a:gd name="T88" fmla="*/ 1863 w 2472"/>
                <a:gd name="T89" fmla="*/ 1972 h 2287"/>
                <a:gd name="T90" fmla="*/ 1925 w 2472"/>
                <a:gd name="T91" fmla="*/ 1965 h 2287"/>
                <a:gd name="T92" fmla="*/ 2039 w 2472"/>
                <a:gd name="T93" fmla="*/ 1973 h 2287"/>
                <a:gd name="T94" fmla="*/ 2083 w 2472"/>
                <a:gd name="T95" fmla="*/ 2011 h 2287"/>
                <a:gd name="T96" fmla="*/ 2133 w 2472"/>
                <a:gd name="T97" fmla="*/ 1980 h 2287"/>
                <a:gd name="T98" fmla="*/ 2112 w 2472"/>
                <a:gd name="T99" fmla="*/ 1926 h 2287"/>
                <a:gd name="T100" fmla="*/ 2082 w 2472"/>
                <a:gd name="T101" fmla="*/ 1893 h 2287"/>
                <a:gd name="T102" fmla="*/ 2087 w 2472"/>
                <a:gd name="T103" fmla="*/ 1830 h 2287"/>
                <a:gd name="T104" fmla="*/ 2111 w 2472"/>
                <a:gd name="T105" fmla="*/ 1747 h 2287"/>
                <a:gd name="T106" fmla="*/ 2165 w 2472"/>
                <a:gd name="T107" fmla="*/ 1673 h 2287"/>
                <a:gd name="T108" fmla="*/ 2227 w 2472"/>
                <a:gd name="T109" fmla="*/ 1646 h 2287"/>
                <a:gd name="T110" fmla="*/ 2368 w 2472"/>
                <a:gd name="T111" fmla="*/ 1573 h 2287"/>
                <a:gd name="T112" fmla="*/ 2271 w 2472"/>
                <a:gd name="T113" fmla="*/ 1388 h 2287"/>
                <a:gd name="T114" fmla="*/ 2215 w 2472"/>
                <a:gd name="T115" fmla="*/ 1303 h 2287"/>
                <a:gd name="T116" fmla="*/ 2136 w 2472"/>
                <a:gd name="T117" fmla="*/ 1173 h 2287"/>
                <a:gd name="T118" fmla="*/ 2232 w 2472"/>
                <a:gd name="T119" fmla="*/ 1105 h 2287"/>
                <a:gd name="T120" fmla="*/ 2409 w 2472"/>
                <a:gd name="T121" fmla="*/ 1105 h 2287"/>
                <a:gd name="T122" fmla="*/ 2443 w 2472"/>
                <a:gd name="T123" fmla="*/ 1003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472" h="2287">
                  <a:moveTo>
                    <a:pt x="2471" y="928"/>
                  </a:moveTo>
                  <a:lnTo>
                    <a:pt x="2471" y="928"/>
                  </a:lnTo>
                  <a:lnTo>
                    <a:pt x="2459" y="926"/>
                  </a:lnTo>
                  <a:lnTo>
                    <a:pt x="2448" y="923"/>
                  </a:lnTo>
                  <a:lnTo>
                    <a:pt x="2430" y="914"/>
                  </a:lnTo>
                  <a:lnTo>
                    <a:pt x="2430" y="914"/>
                  </a:lnTo>
                  <a:lnTo>
                    <a:pt x="2419" y="911"/>
                  </a:lnTo>
                  <a:lnTo>
                    <a:pt x="2413" y="904"/>
                  </a:lnTo>
                  <a:lnTo>
                    <a:pt x="2402" y="900"/>
                  </a:lnTo>
                  <a:lnTo>
                    <a:pt x="2396" y="900"/>
                  </a:lnTo>
                  <a:lnTo>
                    <a:pt x="2389" y="900"/>
                  </a:lnTo>
                  <a:lnTo>
                    <a:pt x="2389" y="900"/>
                  </a:lnTo>
                  <a:lnTo>
                    <a:pt x="2387" y="897"/>
                  </a:lnTo>
                  <a:lnTo>
                    <a:pt x="2385" y="894"/>
                  </a:lnTo>
                  <a:lnTo>
                    <a:pt x="2384" y="890"/>
                  </a:lnTo>
                  <a:lnTo>
                    <a:pt x="2382" y="887"/>
                  </a:lnTo>
                  <a:lnTo>
                    <a:pt x="2382" y="887"/>
                  </a:lnTo>
                  <a:lnTo>
                    <a:pt x="2375" y="887"/>
                  </a:lnTo>
                  <a:lnTo>
                    <a:pt x="2370" y="885"/>
                  </a:lnTo>
                  <a:lnTo>
                    <a:pt x="2367" y="882"/>
                  </a:lnTo>
                  <a:lnTo>
                    <a:pt x="2363" y="878"/>
                  </a:lnTo>
                  <a:lnTo>
                    <a:pt x="2356" y="872"/>
                  </a:lnTo>
                  <a:lnTo>
                    <a:pt x="2353" y="868"/>
                  </a:lnTo>
                  <a:lnTo>
                    <a:pt x="2348" y="866"/>
                  </a:lnTo>
                  <a:lnTo>
                    <a:pt x="2348" y="866"/>
                  </a:lnTo>
                  <a:lnTo>
                    <a:pt x="2348" y="860"/>
                  </a:lnTo>
                  <a:lnTo>
                    <a:pt x="2350" y="853"/>
                  </a:lnTo>
                  <a:lnTo>
                    <a:pt x="2353" y="841"/>
                  </a:lnTo>
                  <a:lnTo>
                    <a:pt x="2355" y="829"/>
                  </a:lnTo>
                  <a:lnTo>
                    <a:pt x="2356" y="820"/>
                  </a:lnTo>
                  <a:lnTo>
                    <a:pt x="2355" y="812"/>
                  </a:lnTo>
                  <a:lnTo>
                    <a:pt x="2355" y="812"/>
                  </a:lnTo>
                  <a:lnTo>
                    <a:pt x="2350" y="808"/>
                  </a:lnTo>
                  <a:lnTo>
                    <a:pt x="2341" y="807"/>
                  </a:lnTo>
                  <a:lnTo>
                    <a:pt x="2324" y="805"/>
                  </a:lnTo>
                  <a:lnTo>
                    <a:pt x="2305" y="805"/>
                  </a:lnTo>
                  <a:lnTo>
                    <a:pt x="2286" y="805"/>
                  </a:lnTo>
                  <a:lnTo>
                    <a:pt x="2286" y="805"/>
                  </a:lnTo>
                  <a:lnTo>
                    <a:pt x="2280" y="805"/>
                  </a:lnTo>
                  <a:lnTo>
                    <a:pt x="2273" y="805"/>
                  </a:lnTo>
                  <a:lnTo>
                    <a:pt x="2263" y="802"/>
                  </a:lnTo>
                  <a:lnTo>
                    <a:pt x="2252" y="798"/>
                  </a:lnTo>
                  <a:lnTo>
                    <a:pt x="2247" y="796"/>
                  </a:lnTo>
                  <a:lnTo>
                    <a:pt x="2239" y="798"/>
                  </a:lnTo>
                  <a:lnTo>
                    <a:pt x="2239" y="798"/>
                  </a:lnTo>
                  <a:lnTo>
                    <a:pt x="2234" y="798"/>
                  </a:lnTo>
                  <a:lnTo>
                    <a:pt x="2228" y="800"/>
                  </a:lnTo>
                  <a:lnTo>
                    <a:pt x="2223" y="802"/>
                  </a:lnTo>
                  <a:lnTo>
                    <a:pt x="2220" y="805"/>
                  </a:lnTo>
                  <a:lnTo>
                    <a:pt x="2215" y="812"/>
                  </a:lnTo>
                  <a:lnTo>
                    <a:pt x="2211" y="819"/>
                  </a:lnTo>
                  <a:lnTo>
                    <a:pt x="2211" y="819"/>
                  </a:lnTo>
                  <a:lnTo>
                    <a:pt x="2211" y="824"/>
                  </a:lnTo>
                  <a:lnTo>
                    <a:pt x="2208" y="825"/>
                  </a:lnTo>
                  <a:lnTo>
                    <a:pt x="2203" y="827"/>
                  </a:lnTo>
                  <a:lnTo>
                    <a:pt x="2198" y="825"/>
                  </a:lnTo>
                  <a:lnTo>
                    <a:pt x="2187" y="825"/>
                  </a:lnTo>
                  <a:lnTo>
                    <a:pt x="2181" y="825"/>
                  </a:lnTo>
                  <a:lnTo>
                    <a:pt x="2177" y="825"/>
                  </a:lnTo>
                  <a:lnTo>
                    <a:pt x="2177" y="825"/>
                  </a:lnTo>
                  <a:lnTo>
                    <a:pt x="2174" y="817"/>
                  </a:lnTo>
                  <a:lnTo>
                    <a:pt x="2170" y="808"/>
                  </a:lnTo>
                  <a:lnTo>
                    <a:pt x="2170" y="796"/>
                  </a:lnTo>
                  <a:lnTo>
                    <a:pt x="2170" y="785"/>
                  </a:lnTo>
                  <a:lnTo>
                    <a:pt x="2170" y="761"/>
                  </a:lnTo>
                  <a:lnTo>
                    <a:pt x="2170" y="737"/>
                  </a:lnTo>
                  <a:lnTo>
                    <a:pt x="2170" y="737"/>
                  </a:lnTo>
                  <a:lnTo>
                    <a:pt x="2167" y="730"/>
                  </a:lnTo>
                  <a:lnTo>
                    <a:pt x="2162" y="725"/>
                  </a:lnTo>
                  <a:lnTo>
                    <a:pt x="2155" y="721"/>
                  </a:lnTo>
                  <a:lnTo>
                    <a:pt x="2146" y="720"/>
                  </a:lnTo>
                  <a:lnTo>
                    <a:pt x="2131" y="715"/>
                  </a:lnTo>
                  <a:lnTo>
                    <a:pt x="2123" y="713"/>
                  </a:lnTo>
                  <a:lnTo>
                    <a:pt x="2116" y="710"/>
                  </a:lnTo>
                  <a:lnTo>
                    <a:pt x="2116" y="710"/>
                  </a:lnTo>
                  <a:lnTo>
                    <a:pt x="2107" y="708"/>
                  </a:lnTo>
                  <a:lnTo>
                    <a:pt x="2100" y="706"/>
                  </a:lnTo>
                  <a:lnTo>
                    <a:pt x="2087" y="701"/>
                  </a:lnTo>
                  <a:lnTo>
                    <a:pt x="2073" y="696"/>
                  </a:lnTo>
                  <a:lnTo>
                    <a:pt x="2065" y="696"/>
                  </a:lnTo>
                  <a:lnTo>
                    <a:pt x="2054" y="696"/>
                  </a:lnTo>
                  <a:lnTo>
                    <a:pt x="2054" y="696"/>
                  </a:lnTo>
                  <a:lnTo>
                    <a:pt x="2051" y="691"/>
                  </a:lnTo>
                  <a:lnTo>
                    <a:pt x="2046" y="687"/>
                  </a:lnTo>
                  <a:lnTo>
                    <a:pt x="2034" y="682"/>
                  </a:lnTo>
                  <a:lnTo>
                    <a:pt x="2022" y="677"/>
                  </a:lnTo>
                  <a:lnTo>
                    <a:pt x="2017" y="674"/>
                  </a:lnTo>
                  <a:lnTo>
                    <a:pt x="2013" y="669"/>
                  </a:lnTo>
                  <a:lnTo>
                    <a:pt x="2013" y="669"/>
                  </a:lnTo>
                  <a:lnTo>
                    <a:pt x="2007" y="669"/>
                  </a:lnTo>
                  <a:lnTo>
                    <a:pt x="2000" y="667"/>
                  </a:lnTo>
                  <a:lnTo>
                    <a:pt x="1991" y="660"/>
                  </a:lnTo>
                  <a:lnTo>
                    <a:pt x="1983" y="653"/>
                  </a:lnTo>
                  <a:lnTo>
                    <a:pt x="1972" y="648"/>
                  </a:lnTo>
                  <a:lnTo>
                    <a:pt x="1972" y="648"/>
                  </a:lnTo>
                  <a:lnTo>
                    <a:pt x="1964" y="629"/>
                  </a:lnTo>
                  <a:lnTo>
                    <a:pt x="1954" y="612"/>
                  </a:lnTo>
                  <a:lnTo>
                    <a:pt x="1945" y="593"/>
                  </a:lnTo>
                  <a:lnTo>
                    <a:pt x="1942" y="583"/>
                  </a:lnTo>
                  <a:lnTo>
                    <a:pt x="1938" y="573"/>
                  </a:lnTo>
                  <a:lnTo>
                    <a:pt x="1938" y="573"/>
                  </a:lnTo>
                  <a:lnTo>
                    <a:pt x="1932" y="563"/>
                  </a:lnTo>
                  <a:lnTo>
                    <a:pt x="1923" y="554"/>
                  </a:lnTo>
                  <a:lnTo>
                    <a:pt x="1915" y="546"/>
                  </a:lnTo>
                  <a:lnTo>
                    <a:pt x="1904" y="539"/>
                  </a:lnTo>
                  <a:lnTo>
                    <a:pt x="1904" y="539"/>
                  </a:lnTo>
                  <a:lnTo>
                    <a:pt x="1882" y="530"/>
                  </a:lnTo>
                  <a:lnTo>
                    <a:pt x="1870" y="527"/>
                  </a:lnTo>
                  <a:lnTo>
                    <a:pt x="1857" y="525"/>
                  </a:lnTo>
                  <a:lnTo>
                    <a:pt x="1857" y="525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7" y="523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5" y="522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53" y="520"/>
                  </a:lnTo>
                  <a:lnTo>
                    <a:pt x="1843" y="518"/>
                  </a:lnTo>
                  <a:lnTo>
                    <a:pt x="1843" y="518"/>
                  </a:lnTo>
                  <a:lnTo>
                    <a:pt x="1843" y="515"/>
                  </a:lnTo>
                  <a:lnTo>
                    <a:pt x="1841" y="513"/>
                  </a:lnTo>
                  <a:lnTo>
                    <a:pt x="1836" y="511"/>
                  </a:lnTo>
                  <a:lnTo>
                    <a:pt x="1836" y="511"/>
                  </a:lnTo>
                  <a:lnTo>
                    <a:pt x="1828" y="506"/>
                  </a:lnTo>
                  <a:lnTo>
                    <a:pt x="1822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6" y="505"/>
                  </a:lnTo>
                  <a:lnTo>
                    <a:pt x="1810" y="501"/>
                  </a:lnTo>
                  <a:lnTo>
                    <a:pt x="1810" y="501"/>
                  </a:lnTo>
                  <a:lnTo>
                    <a:pt x="1802" y="498"/>
                  </a:lnTo>
                  <a:lnTo>
                    <a:pt x="1802" y="498"/>
                  </a:lnTo>
                  <a:lnTo>
                    <a:pt x="1800" y="494"/>
                  </a:lnTo>
                  <a:lnTo>
                    <a:pt x="1800" y="494"/>
                  </a:lnTo>
                  <a:lnTo>
                    <a:pt x="1800" y="493"/>
                  </a:lnTo>
                  <a:lnTo>
                    <a:pt x="1800" y="493"/>
                  </a:lnTo>
                  <a:lnTo>
                    <a:pt x="1799" y="491"/>
                  </a:lnTo>
                  <a:lnTo>
                    <a:pt x="1799" y="491"/>
                  </a:lnTo>
                  <a:lnTo>
                    <a:pt x="1797" y="489"/>
                  </a:lnTo>
                  <a:lnTo>
                    <a:pt x="1797" y="489"/>
                  </a:lnTo>
                  <a:lnTo>
                    <a:pt x="1795" y="488"/>
                  </a:lnTo>
                  <a:lnTo>
                    <a:pt x="1795" y="488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93" y="486"/>
                  </a:lnTo>
                  <a:lnTo>
                    <a:pt x="1782" y="481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8" y="477"/>
                  </a:lnTo>
                  <a:lnTo>
                    <a:pt x="1764" y="457"/>
                  </a:lnTo>
                  <a:lnTo>
                    <a:pt x="1764" y="438"/>
                  </a:lnTo>
                  <a:lnTo>
                    <a:pt x="1768" y="421"/>
                  </a:lnTo>
                  <a:lnTo>
                    <a:pt x="1775" y="402"/>
                  </a:lnTo>
                  <a:lnTo>
                    <a:pt x="1775" y="402"/>
                  </a:lnTo>
                  <a:lnTo>
                    <a:pt x="1778" y="394"/>
                  </a:lnTo>
                  <a:lnTo>
                    <a:pt x="1782" y="385"/>
                  </a:lnTo>
                  <a:lnTo>
                    <a:pt x="1787" y="378"/>
                  </a:lnTo>
                  <a:lnTo>
                    <a:pt x="1790" y="377"/>
                  </a:lnTo>
                  <a:lnTo>
                    <a:pt x="1795" y="375"/>
                  </a:lnTo>
                  <a:lnTo>
                    <a:pt x="1795" y="375"/>
                  </a:lnTo>
                  <a:lnTo>
                    <a:pt x="1795" y="370"/>
                  </a:lnTo>
                  <a:lnTo>
                    <a:pt x="1797" y="365"/>
                  </a:lnTo>
                  <a:lnTo>
                    <a:pt x="1800" y="356"/>
                  </a:lnTo>
                  <a:lnTo>
                    <a:pt x="1805" y="349"/>
                  </a:lnTo>
                  <a:lnTo>
                    <a:pt x="1809" y="341"/>
                  </a:lnTo>
                  <a:lnTo>
                    <a:pt x="1809" y="341"/>
                  </a:lnTo>
                  <a:lnTo>
                    <a:pt x="1809" y="334"/>
                  </a:lnTo>
                  <a:lnTo>
                    <a:pt x="1807" y="327"/>
                  </a:lnTo>
                  <a:lnTo>
                    <a:pt x="1804" y="315"/>
                  </a:lnTo>
                  <a:lnTo>
                    <a:pt x="1800" y="303"/>
                  </a:lnTo>
                  <a:lnTo>
                    <a:pt x="1800" y="295"/>
                  </a:lnTo>
                  <a:lnTo>
                    <a:pt x="1802" y="286"/>
                  </a:lnTo>
                  <a:lnTo>
                    <a:pt x="1802" y="286"/>
                  </a:lnTo>
                  <a:lnTo>
                    <a:pt x="1800" y="283"/>
                  </a:lnTo>
                  <a:lnTo>
                    <a:pt x="1799" y="280"/>
                  </a:lnTo>
                  <a:lnTo>
                    <a:pt x="1793" y="274"/>
                  </a:lnTo>
                  <a:lnTo>
                    <a:pt x="1790" y="273"/>
                  </a:lnTo>
                  <a:lnTo>
                    <a:pt x="1788" y="269"/>
                  </a:lnTo>
                  <a:lnTo>
                    <a:pt x="1787" y="266"/>
                  </a:lnTo>
                  <a:lnTo>
                    <a:pt x="1788" y="259"/>
                  </a:lnTo>
                  <a:lnTo>
                    <a:pt x="1788" y="259"/>
                  </a:lnTo>
                  <a:lnTo>
                    <a:pt x="1776" y="251"/>
                  </a:lnTo>
                  <a:lnTo>
                    <a:pt x="1766" y="240"/>
                  </a:lnTo>
                  <a:lnTo>
                    <a:pt x="1756" y="230"/>
                  </a:lnTo>
                  <a:lnTo>
                    <a:pt x="1747" y="218"/>
                  </a:lnTo>
                  <a:lnTo>
                    <a:pt x="1747" y="218"/>
                  </a:lnTo>
                  <a:lnTo>
                    <a:pt x="1747" y="213"/>
                  </a:lnTo>
                  <a:lnTo>
                    <a:pt x="1746" y="210"/>
                  </a:lnTo>
                  <a:lnTo>
                    <a:pt x="1742" y="208"/>
                  </a:lnTo>
                  <a:lnTo>
                    <a:pt x="1739" y="206"/>
                  </a:lnTo>
                  <a:lnTo>
                    <a:pt x="1730" y="205"/>
                  </a:lnTo>
                  <a:lnTo>
                    <a:pt x="1729" y="201"/>
                  </a:lnTo>
                  <a:lnTo>
                    <a:pt x="1727" y="198"/>
                  </a:lnTo>
                  <a:lnTo>
                    <a:pt x="1727" y="198"/>
                  </a:lnTo>
                  <a:lnTo>
                    <a:pt x="1727" y="189"/>
                  </a:lnTo>
                  <a:lnTo>
                    <a:pt x="1727" y="181"/>
                  </a:lnTo>
                  <a:lnTo>
                    <a:pt x="1730" y="167"/>
                  </a:lnTo>
                  <a:lnTo>
                    <a:pt x="1741" y="143"/>
                  </a:lnTo>
                  <a:lnTo>
                    <a:pt x="1741" y="143"/>
                  </a:lnTo>
                  <a:lnTo>
                    <a:pt x="1737" y="135"/>
                  </a:lnTo>
                  <a:lnTo>
                    <a:pt x="1734" y="126"/>
                  </a:lnTo>
                  <a:lnTo>
                    <a:pt x="1730" y="118"/>
                  </a:lnTo>
                  <a:lnTo>
                    <a:pt x="1727" y="109"/>
                  </a:lnTo>
                  <a:lnTo>
                    <a:pt x="1727" y="109"/>
                  </a:lnTo>
                  <a:lnTo>
                    <a:pt x="1722" y="100"/>
                  </a:lnTo>
                  <a:lnTo>
                    <a:pt x="1720" y="95"/>
                  </a:lnTo>
                  <a:lnTo>
                    <a:pt x="1720" y="89"/>
                  </a:lnTo>
                  <a:lnTo>
                    <a:pt x="1720" y="89"/>
                  </a:lnTo>
                  <a:lnTo>
                    <a:pt x="1720" y="83"/>
                  </a:lnTo>
                  <a:lnTo>
                    <a:pt x="1718" y="80"/>
                  </a:lnTo>
                  <a:lnTo>
                    <a:pt x="1717" y="77"/>
                  </a:lnTo>
                  <a:lnTo>
                    <a:pt x="1713" y="75"/>
                  </a:lnTo>
                  <a:lnTo>
                    <a:pt x="1713" y="68"/>
                  </a:lnTo>
                  <a:lnTo>
                    <a:pt x="1713" y="68"/>
                  </a:lnTo>
                  <a:lnTo>
                    <a:pt x="1712" y="65"/>
                  </a:lnTo>
                  <a:lnTo>
                    <a:pt x="1710" y="63"/>
                  </a:lnTo>
                  <a:lnTo>
                    <a:pt x="1703" y="61"/>
                  </a:lnTo>
                  <a:lnTo>
                    <a:pt x="1696" y="59"/>
                  </a:lnTo>
                  <a:lnTo>
                    <a:pt x="1693" y="58"/>
                  </a:lnTo>
                  <a:lnTo>
                    <a:pt x="1693" y="54"/>
                  </a:lnTo>
                  <a:lnTo>
                    <a:pt x="1693" y="54"/>
                  </a:lnTo>
                  <a:lnTo>
                    <a:pt x="1684" y="53"/>
                  </a:lnTo>
                  <a:lnTo>
                    <a:pt x="1679" y="51"/>
                  </a:lnTo>
                  <a:lnTo>
                    <a:pt x="1674" y="48"/>
                  </a:lnTo>
                  <a:lnTo>
                    <a:pt x="1665" y="48"/>
                  </a:lnTo>
                  <a:lnTo>
                    <a:pt x="1665" y="48"/>
                  </a:lnTo>
                  <a:lnTo>
                    <a:pt x="1664" y="41"/>
                  </a:lnTo>
                  <a:lnTo>
                    <a:pt x="1659" y="37"/>
                  </a:lnTo>
                  <a:lnTo>
                    <a:pt x="1654" y="34"/>
                  </a:lnTo>
                  <a:lnTo>
                    <a:pt x="1647" y="32"/>
                  </a:lnTo>
                  <a:lnTo>
                    <a:pt x="1633" y="29"/>
                  </a:lnTo>
                  <a:lnTo>
                    <a:pt x="1628" y="25"/>
                  </a:lnTo>
                  <a:lnTo>
                    <a:pt x="1624" y="20"/>
                  </a:lnTo>
                  <a:lnTo>
                    <a:pt x="1624" y="20"/>
                  </a:lnTo>
                  <a:lnTo>
                    <a:pt x="1604" y="20"/>
                  </a:lnTo>
                  <a:lnTo>
                    <a:pt x="1587" y="17"/>
                  </a:lnTo>
                  <a:lnTo>
                    <a:pt x="1572" y="12"/>
                  </a:lnTo>
                  <a:lnTo>
                    <a:pt x="1556" y="7"/>
                  </a:lnTo>
                  <a:lnTo>
                    <a:pt x="1468" y="7"/>
                  </a:lnTo>
                  <a:lnTo>
                    <a:pt x="1468" y="7"/>
                  </a:lnTo>
                  <a:lnTo>
                    <a:pt x="1462" y="10"/>
                  </a:lnTo>
                  <a:lnTo>
                    <a:pt x="1457" y="13"/>
                  </a:lnTo>
                  <a:lnTo>
                    <a:pt x="1452" y="18"/>
                  </a:lnTo>
                  <a:lnTo>
                    <a:pt x="1447" y="20"/>
                  </a:lnTo>
                  <a:lnTo>
                    <a:pt x="1447" y="20"/>
                  </a:lnTo>
                  <a:lnTo>
                    <a:pt x="1433" y="30"/>
                  </a:lnTo>
                  <a:lnTo>
                    <a:pt x="1421" y="42"/>
                  </a:lnTo>
                  <a:lnTo>
                    <a:pt x="1410" y="54"/>
                  </a:lnTo>
                  <a:lnTo>
                    <a:pt x="1399" y="68"/>
                  </a:lnTo>
                  <a:lnTo>
                    <a:pt x="1399" y="68"/>
                  </a:lnTo>
                  <a:lnTo>
                    <a:pt x="1394" y="70"/>
                  </a:lnTo>
                  <a:lnTo>
                    <a:pt x="1391" y="71"/>
                  </a:lnTo>
                  <a:lnTo>
                    <a:pt x="1386" y="78"/>
                  </a:lnTo>
                  <a:lnTo>
                    <a:pt x="1381" y="85"/>
                  </a:lnTo>
                  <a:lnTo>
                    <a:pt x="1377" y="87"/>
                  </a:lnTo>
                  <a:lnTo>
                    <a:pt x="1372" y="89"/>
                  </a:lnTo>
                  <a:lnTo>
                    <a:pt x="1372" y="89"/>
                  </a:lnTo>
                  <a:lnTo>
                    <a:pt x="1370" y="92"/>
                  </a:lnTo>
                  <a:lnTo>
                    <a:pt x="1369" y="94"/>
                  </a:lnTo>
                  <a:lnTo>
                    <a:pt x="1364" y="94"/>
                  </a:lnTo>
                  <a:lnTo>
                    <a:pt x="1358" y="95"/>
                  </a:lnTo>
                  <a:lnTo>
                    <a:pt x="1352" y="95"/>
                  </a:lnTo>
                  <a:lnTo>
                    <a:pt x="1352" y="95"/>
                  </a:lnTo>
                  <a:lnTo>
                    <a:pt x="1350" y="97"/>
                  </a:lnTo>
                  <a:lnTo>
                    <a:pt x="1350" y="99"/>
                  </a:lnTo>
                  <a:lnTo>
                    <a:pt x="1348" y="100"/>
                  </a:lnTo>
                  <a:lnTo>
                    <a:pt x="1345" y="102"/>
                  </a:lnTo>
                  <a:lnTo>
                    <a:pt x="1345" y="102"/>
                  </a:lnTo>
                  <a:lnTo>
                    <a:pt x="1338" y="102"/>
                  </a:lnTo>
                  <a:lnTo>
                    <a:pt x="1338" y="102"/>
                  </a:lnTo>
                  <a:lnTo>
                    <a:pt x="1336" y="99"/>
                  </a:lnTo>
                  <a:lnTo>
                    <a:pt x="1333" y="97"/>
                  </a:lnTo>
                  <a:lnTo>
                    <a:pt x="1324" y="95"/>
                  </a:lnTo>
                  <a:lnTo>
                    <a:pt x="1324" y="95"/>
                  </a:lnTo>
                  <a:lnTo>
                    <a:pt x="1321" y="82"/>
                  </a:lnTo>
                  <a:lnTo>
                    <a:pt x="1317" y="68"/>
                  </a:lnTo>
                  <a:lnTo>
                    <a:pt x="1317" y="51"/>
                  </a:lnTo>
                  <a:lnTo>
                    <a:pt x="1317" y="34"/>
                  </a:lnTo>
                  <a:lnTo>
                    <a:pt x="1317" y="34"/>
                  </a:lnTo>
                  <a:lnTo>
                    <a:pt x="1314" y="27"/>
                  </a:lnTo>
                  <a:lnTo>
                    <a:pt x="1309" y="22"/>
                  </a:lnTo>
                  <a:lnTo>
                    <a:pt x="1300" y="20"/>
                  </a:lnTo>
                  <a:lnTo>
                    <a:pt x="1290" y="20"/>
                  </a:lnTo>
                  <a:lnTo>
                    <a:pt x="1290" y="20"/>
                  </a:lnTo>
                  <a:lnTo>
                    <a:pt x="1289" y="17"/>
                  </a:lnTo>
                  <a:lnTo>
                    <a:pt x="1287" y="15"/>
                  </a:lnTo>
                  <a:lnTo>
                    <a:pt x="1280" y="13"/>
                  </a:lnTo>
                  <a:lnTo>
                    <a:pt x="1273" y="12"/>
                  </a:lnTo>
                  <a:lnTo>
                    <a:pt x="1270" y="10"/>
                  </a:lnTo>
                  <a:lnTo>
                    <a:pt x="1270" y="7"/>
                  </a:lnTo>
                  <a:lnTo>
                    <a:pt x="1270" y="7"/>
                  </a:lnTo>
                  <a:lnTo>
                    <a:pt x="1260" y="8"/>
                  </a:lnTo>
                  <a:lnTo>
                    <a:pt x="1249" y="8"/>
                  </a:lnTo>
                  <a:lnTo>
                    <a:pt x="1234" y="5"/>
                  </a:lnTo>
                  <a:lnTo>
                    <a:pt x="1219" y="1"/>
                  </a:lnTo>
                  <a:lnTo>
                    <a:pt x="1212" y="0"/>
                  </a:lnTo>
                  <a:lnTo>
                    <a:pt x="1202" y="0"/>
                  </a:lnTo>
                  <a:lnTo>
                    <a:pt x="1202" y="0"/>
                  </a:lnTo>
                  <a:lnTo>
                    <a:pt x="1198" y="1"/>
                  </a:lnTo>
                  <a:lnTo>
                    <a:pt x="1196" y="3"/>
                  </a:lnTo>
                  <a:lnTo>
                    <a:pt x="1195" y="8"/>
                  </a:lnTo>
                  <a:lnTo>
                    <a:pt x="1195" y="20"/>
                  </a:lnTo>
                  <a:lnTo>
                    <a:pt x="1195" y="20"/>
                  </a:lnTo>
                  <a:lnTo>
                    <a:pt x="1190" y="29"/>
                  </a:lnTo>
                  <a:lnTo>
                    <a:pt x="1186" y="32"/>
                  </a:lnTo>
                  <a:lnTo>
                    <a:pt x="1181" y="34"/>
                  </a:lnTo>
                  <a:lnTo>
                    <a:pt x="1181" y="34"/>
                  </a:lnTo>
                  <a:lnTo>
                    <a:pt x="1181" y="41"/>
                  </a:lnTo>
                  <a:lnTo>
                    <a:pt x="1179" y="46"/>
                  </a:lnTo>
                  <a:lnTo>
                    <a:pt x="1176" y="49"/>
                  </a:lnTo>
                  <a:lnTo>
                    <a:pt x="1171" y="51"/>
                  </a:lnTo>
                  <a:lnTo>
                    <a:pt x="1159" y="53"/>
                  </a:lnTo>
                  <a:lnTo>
                    <a:pt x="1155" y="56"/>
                  </a:lnTo>
                  <a:lnTo>
                    <a:pt x="1154" y="61"/>
                  </a:lnTo>
                  <a:lnTo>
                    <a:pt x="1154" y="61"/>
                  </a:lnTo>
                  <a:lnTo>
                    <a:pt x="1149" y="59"/>
                  </a:lnTo>
                  <a:lnTo>
                    <a:pt x="1145" y="58"/>
                  </a:lnTo>
                  <a:lnTo>
                    <a:pt x="1140" y="51"/>
                  </a:lnTo>
                  <a:lnTo>
                    <a:pt x="1135" y="44"/>
                  </a:lnTo>
                  <a:lnTo>
                    <a:pt x="1132" y="42"/>
                  </a:lnTo>
                  <a:lnTo>
                    <a:pt x="1126" y="41"/>
                  </a:lnTo>
                  <a:lnTo>
                    <a:pt x="1126" y="41"/>
                  </a:lnTo>
                  <a:lnTo>
                    <a:pt x="1126" y="34"/>
                  </a:lnTo>
                  <a:lnTo>
                    <a:pt x="1126" y="29"/>
                  </a:lnTo>
                  <a:lnTo>
                    <a:pt x="1123" y="27"/>
                  </a:lnTo>
                  <a:lnTo>
                    <a:pt x="1120" y="24"/>
                  </a:lnTo>
                  <a:lnTo>
                    <a:pt x="1116" y="22"/>
                  </a:lnTo>
                  <a:lnTo>
                    <a:pt x="1113" y="18"/>
                  </a:lnTo>
                  <a:lnTo>
                    <a:pt x="1113" y="13"/>
                  </a:lnTo>
                  <a:lnTo>
                    <a:pt x="1113" y="7"/>
                  </a:lnTo>
                  <a:lnTo>
                    <a:pt x="1113" y="7"/>
                  </a:lnTo>
                  <a:lnTo>
                    <a:pt x="1082" y="7"/>
                  </a:lnTo>
                  <a:lnTo>
                    <a:pt x="1055" y="10"/>
                  </a:lnTo>
                  <a:lnTo>
                    <a:pt x="1004" y="20"/>
                  </a:lnTo>
                  <a:lnTo>
                    <a:pt x="1004" y="20"/>
                  </a:lnTo>
                  <a:lnTo>
                    <a:pt x="1002" y="17"/>
                  </a:lnTo>
                  <a:lnTo>
                    <a:pt x="1000" y="13"/>
                  </a:lnTo>
                  <a:lnTo>
                    <a:pt x="997" y="7"/>
                  </a:lnTo>
                  <a:lnTo>
                    <a:pt x="995" y="3"/>
                  </a:lnTo>
                  <a:lnTo>
                    <a:pt x="993" y="0"/>
                  </a:lnTo>
                  <a:lnTo>
                    <a:pt x="988" y="0"/>
                  </a:lnTo>
                  <a:lnTo>
                    <a:pt x="983" y="0"/>
                  </a:lnTo>
                  <a:lnTo>
                    <a:pt x="983" y="7"/>
                  </a:lnTo>
                  <a:lnTo>
                    <a:pt x="983" y="7"/>
                  </a:lnTo>
                  <a:lnTo>
                    <a:pt x="975" y="8"/>
                  </a:lnTo>
                  <a:lnTo>
                    <a:pt x="969" y="10"/>
                  </a:lnTo>
                  <a:lnTo>
                    <a:pt x="966" y="15"/>
                  </a:lnTo>
                  <a:lnTo>
                    <a:pt x="963" y="20"/>
                  </a:lnTo>
                  <a:lnTo>
                    <a:pt x="963" y="20"/>
                  </a:lnTo>
                  <a:lnTo>
                    <a:pt x="956" y="20"/>
                  </a:lnTo>
                  <a:lnTo>
                    <a:pt x="951" y="24"/>
                  </a:lnTo>
                  <a:lnTo>
                    <a:pt x="947" y="25"/>
                  </a:lnTo>
                  <a:lnTo>
                    <a:pt x="942" y="27"/>
                  </a:lnTo>
                  <a:lnTo>
                    <a:pt x="942" y="61"/>
                  </a:lnTo>
                  <a:lnTo>
                    <a:pt x="942" y="61"/>
                  </a:lnTo>
                  <a:lnTo>
                    <a:pt x="937" y="63"/>
                  </a:lnTo>
                  <a:lnTo>
                    <a:pt x="932" y="66"/>
                  </a:lnTo>
                  <a:lnTo>
                    <a:pt x="925" y="75"/>
                  </a:lnTo>
                  <a:lnTo>
                    <a:pt x="918" y="83"/>
                  </a:lnTo>
                  <a:lnTo>
                    <a:pt x="913" y="87"/>
                  </a:lnTo>
                  <a:lnTo>
                    <a:pt x="908" y="89"/>
                  </a:lnTo>
                  <a:lnTo>
                    <a:pt x="908" y="89"/>
                  </a:lnTo>
                  <a:lnTo>
                    <a:pt x="903" y="97"/>
                  </a:lnTo>
                  <a:lnTo>
                    <a:pt x="896" y="106"/>
                  </a:lnTo>
                  <a:lnTo>
                    <a:pt x="891" y="112"/>
                  </a:lnTo>
                  <a:lnTo>
                    <a:pt x="888" y="123"/>
                  </a:lnTo>
                  <a:lnTo>
                    <a:pt x="888" y="123"/>
                  </a:lnTo>
                  <a:lnTo>
                    <a:pt x="886" y="130"/>
                  </a:lnTo>
                  <a:lnTo>
                    <a:pt x="886" y="136"/>
                  </a:lnTo>
                  <a:lnTo>
                    <a:pt x="889" y="145"/>
                  </a:lnTo>
                  <a:lnTo>
                    <a:pt x="893" y="153"/>
                  </a:lnTo>
                  <a:lnTo>
                    <a:pt x="894" y="159"/>
                  </a:lnTo>
                  <a:lnTo>
                    <a:pt x="894" y="164"/>
                  </a:lnTo>
                  <a:lnTo>
                    <a:pt x="894" y="164"/>
                  </a:lnTo>
                  <a:lnTo>
                    <a:pt x="896" y="170"/>
                  </a:lnTo>
                  <a:lnTo>
                    <a:pt x="894" y="176"/>
                  </a:lnTo>
                  <a:lnTo>
                    <a:pt x="893" y="182"/>
                  </a:lnTo>
                  <a:lnTo>
                    <a:pt x="888" y="188"/>
                  </a:lnTo>
                  <a:lnTo>
                    <a:pt x="888" y="193"/>
                  </a:lnTo>
                  <a:lnTo>
                    <a:pt x="888" y="198"/>
                  </a:lnTo>
                  <a:lnTo>
                    <a:pt x="888" y="198"/>
                  </a:lnTo>
                  <a:lnTo>
                    <a:pt x="881" y="198"/>
                  </a:lnTo>
                  <a:lnTo>
                    <a:pt x="874" y="198"/>
                  </a:lnTo>
                  <a:lnTo>
                    <a:pt x="869" y="199"/>
                  </a:lnTo>
                  <a:lnTo>
                    <a:pt x="867" y="205"/>
                  </a:lnTo>
                  <a:lnTo>
                    <a:pt x="867" y="205"/>
                  </a:lnTo>
                  <a:lnTo>
                    <a:pt x="855" y="203"/>
                  </a:lnTo>
                  <a:lnTo>
                    <a:pt x="845" y="199"/>
                  </a:lnTo>
                  <a:lnTo>
                    <a:pt x="826" y="191"/>
                  </a:lnTo>
                  <a:lnTo>
                    <a:pt x="826" y="191"/>
                  </a:lnTo>
                  <a:lnTo>
                    <a:pt x="816" y="193"/>
                  </a:lnTo>
                  <a:lnTo>
                    <a:pt x="807" y="193"/>
                  </a:lnTo>
                  <a:lnTo>
                    <a:pt x="794" y="189"/>
                  </a:lnTo>
                  <a:lnTo>
                    <a:pt x="780" y="186"/>
                  </a:lnTo>
                  <a:lnTo>
                    <a:pt x="765" y="184"/>
                  </a:lnTo>
                  <a:lnTo>
                    <a:pt x="765" y="184"/>
                  </a:lnTo>
                  <a:lnTo>
                    <a:pt x="756" y="186"/>
                  </a:lnTo>
                  <a:lnTo>
                    <a:pt x="748" y="188"/>
                  </a:lnTo>
                  <a:lnTo>
                    <a:pt x="736" y="196"/>
                  </a:lnTo>
                  <a:lnTo>
                    <a:pt x="724" y="205"/>
                  </a:lnTo>
                  <a:lnTo>
                    <a:pt x="717" y="208"/>
                  </a:lnTo>
                  <a:lnTo>
                    <a:pt x="710" y="211"/>
                  </a:lnTo>
                  <a:lnTo>
                    <a:pt x="710" y="211"/>
                  </a:lnTo>
                  <a:lnTo>
                    <a:pt x="710" y="218"/>
                  </a:lnTo>
                  <a:lnTo>
                    <a:pt x="710" y="225"/>
                  </a:lnTo>
                  <a:lnTo>
                    <a:pt x="705" y="235"/>
                  </a:lnTo>
                  <a:lnTo>
                    <a:pt x="702" y="245"/>
                  </a:lnTo>
                  <a:lnTo>
                    <a:pt x="702" y="251"/>
                  </a:lnTo>
                  <a:lnTo>
                    <a:pt x="703" y="259"/>
                  </a:lnTo>
                  <a:lnTo>
                    <a:pt x="703" y="259"/>
                  </a:lnTo>
                  <a:lnTo>
                    <a:pt x="697" y="263"/>
                  </a:lnTo>
                  <a:lnTo>
                    <a:pt x="691" y="268"/>
                  </a:lnTo>
                  <a:lnTo>
                    <a:pt x="686" y="273"/>
                  </a:lnTo>
                  <a:lnTo>
                    <a:pt x="683" y="280"/>
                  </a:lnTo>
                  <a:lnTo>
                    <a:pt x="683" y="280"/>
                  </a:lnTo>
                  <a:lnTo>
                    <a:pt x="681" y="283"/>
                  </a:lnTo>
                  <a:lnTo>
                    <a:pt x="678" y="285"/>
                  </a:lnTo>
                  <a:lnTo>
                    <a:pt x="669" y="286"/>
                  </a:lnTo>
                  <a:lnTo>
                    <a:pt x="669" y="286"/>
                  </a:lnTo>
                  <a:lnTo>
                    <a:pt x="669" y="292"/>
                  </a:lnTo>
                  <a:lnTo>
                    <a:pt x="668" y="295"/>
                  </a:lnTo>
                  <a:lnTo>
                    <a:pt x="666" y="298"/>
                  </a:lnTo>
                  <a:lnTo>
                    <a:pt x="662" y="300"/>
                  </a:lnTo>
                  <a:lnTo>
                    <a:pt x="662" y="300"/>
                  </a:lnTo>
                  <a:lnTo>
                    <a:pt x="662" y="307"/>
                  </a:lnTo>
                  <a:lnTo>
                    <a:pt x="662" y="312"/>
                  </a:lnTo>
                  <a:lnTo>
                    <a:pt x="666" y="315"/>
                  </a:lnTo>
                  <a:lnTo>
                    <a:pt x="669" y="317"/>
                  </a:lnTo>
                  <a:lnTo>
                    <a:pt x="673" y="321"/>
                  </a:lnTo>
                  <a:lnTo>
                    <a:pt x="676" y="322"/>
                  </a:lnTo>
                  <a:lnTo>
                    <a:pt x="676" y="327"/>
                  </a:lnTo>
                  <a:lnTo>
                    <a:pt x="676" y="334"/>
                  </a:lnTo>
                  <a:lnTo>
                    <a:pt x="676" y="334"/>
                  </a:lnTo>
                  <a:lnTo>
                    <a:pt x="673" y="334"/>
                  </a:lnTo>
                  <a:lnTo>
                    <a:pt x="671" y="336"/>
                  </a:lnTo>
                  <a:lnTo>
                    <a:pt x="669" y="341"/>
                  </a:lnTo>
                  <a:lnTo>
                    <a:pt x="666" y="344"/>
                  </a:lnTo>
                  <a:lnTo>
                    <a:pt x="664" y="346"/>
                  </a:lnTo>
                  <a:lnTo>
                    <a:pt x="662" y="348"/>
                  </a:lnTo>
                  <a:lnTo>
                    <a:pt x="662" y="382"/>
                  </a:lnTo>
                  <a:lnTo>
                    <a:pt x="662" y="382"/>
                  </a:lnTo>
                  <a:lnTo>
                    <a:pt x="664" y="389"/>
                  </a:lnTo>
                  <a:lnTo>
                    <a:pt x="669" y="392"/>
                  </a:lnTo>
                  <a:lnTo>
                    <a:pt x="673" y="397"/>
                  </a:lnTo>
                  <a:lnTo>
                    <a:pt x="676" y="402"/>
                  </a:lnTo>
                  <a:lnTo>
                    <a:pt x="676" y="402"/>
                  </a:lnTo>
                  <a:lnTo>
                    <a:pt x="674" y="409"/>
                  </a:lnTo>
                  <a:lnTo>
                    <a:pt x="676" y="413"/>
                  </a:lnTo>
                  <a:lnTo>
                    <a:pt x="678" y="416"/>
                  </a:lnTo>
                  <a:lnTo>
                    <a:pt x="681" y="418"/>
                  </a:lnTo>
                  <a:lnTo>
                    <a:pt x="686" y="423"/>
                  </a:lnTo>
                  <a:lnTo>
                    <a:pt x="688" y="426"/>
                  </a:lnTo>
                  <a:lnTo>
                    <a:pt x="690" y="430"/>
                  </a:lnTo>
                  <a:lnTo>
                    <a:pt x="690" y="430"/>
                  </a:lnTo>
                  <a:lnTo>
                    <a:pt x="698" y="431"/>
                  </a:lnTo>
                  <a:lnTo>
                    <a:pt x="702" y="433"/>
                  </a:lnTo>
                  <a:lnTo>
                    <a:pt x="703" y="436"/>
                  </a:lnTo>
                  <a:lnTo>
                    <a:pt x="731" y="436"/>
                  </a:lnTo>
                  <a:lnTo>
                    <a:pt x="731" y="436"/>
                  </a:lnTo>
                  <a:lnTo>
                    <a:pt x="736" y="438"/>
                  </a:lnTo>
                  <a:lnTo>
                    <a:pt x="738" y="440"/>
                  </a:lnTo>
                  <a:lnTo>
                    <a:pt x="738" y="443"/>
                  </a:lnTo>
                  <a:lnTo>
                    <a:pt x="738" y="443"/>
                  </a:lnTo>
                  <a:lnTo>
                    <a:pt x="746" y="445"/>
                  </a:lnTo>
                  <a:lnTo>
                    <a:pt x="749" y="447"/>
                  </a:lnTo>
                  <a:lnTo>
                    <a:pt x="751" y="450"/>
                  </a:lnTo>
                  <a:lnTo>
                    <a:pt x="751" y="450"/>
                  </a:lnTo>
                  <a:lnTo>
                    <a:pt x="753" y="460"/>
                  </a:lnTo>
                  <a:lnTo>
                    <a:pt x="751" y="467"/>
                  </a:lnTo>
                  <a:lnTo>
                    <a:pt x="749" y="474"/>
                  </a:lnTo>
                  <a:lnTo>
                    <a:pt x="746" y="479"/>
                  </a:lnTo>
                  <a:lnTo>
                    <a:pt x="741" y="491"/>
                  </a:lnTo>
                  <a:lnTo>
                    <a:pt x="738" y="498"/>
                  </a:lnTo>
                  <a:lnTo>
                    <a:pt x="738" y="505"/>
                  </a:lnTo>
                  <a:lnTo>
                    <a:pt x="738" y="505"/>
                  </a:lnTo>
                  <a:lnTo>
                    <a:pt x="734" y="506"/>
                  </a:lnTo>
                  <a:lnTo>
                    <a:pt x="732" y="508"/>
                  </a:lnTo>
                  <a:lnTo>
                    <a:pt x="729" y="513"/>
                  </a:lnTo>
                  <a:lnTo>
                    <a:pt x="727" y="520"/>
                  </a:lnTo>
                  <a:lnTo>
                    <a:pt x="724" y="525"/>
                  </a:lnTo>
                  <a:lnTo>
                    <a:pt x="724" y="525"/>
                  </a:lnTo>
                  <a:lnTo>
                    <a:pt x="717" y="527"/>
                  </a:lnTo>
                  <a:lnTo>
                    <a:pt x="714" y="532"/>
                  </a:lnTo>
                  <a:lnTo>
                    <a:pt x="709" y="535"/>
                  </a:lnTo>
                  <a:lnTo>
                    <a:pt x="703" y="539"/>
                  </a:lnTo>
                  <a:lnTo>
                    <a:pt x="703" y="539"/>
                  </a:lnTo>
                  <a:lnTo>
                    <a:pt x="680" y="542"/>
                  </a:lnTo>
                  <a:lnTo>
                    <a:pt x="659" y="549"/>
                  </a:lnTo>
                  <a:lnTo>
                    <a:pt x="640" y="558"/>
                  </a:lnTo>
                  <a:lnTo>
                    <a:pt x="622" y="566"/>
                  </a:lnTo>
                  <a:lnTo>
                    <a:pt x="622" y="621"/>
                  </a:lnTo>
                  <a:lnTo>
                    <a:pt x="622" y="621"/>
                  </a:lnTo>
                  <a:lnTo>
                    <a:pt x="622" y="634"/>
                  </a:lnTo>
                  <a:lnTo>
                    <a:pt x="622" y="634"/>
                  </a:lnTo>
                  <a:lnTo>
                    <a:pt x="613" y="636"/>
                  </a:lnTo>
                  <a:lnTo>
                    <a:pt x="604" y="638"/>
                  </a:lnTo>
                  <a:lnTo>
                    <a:pt x="591" y="646"/>
                  </a:lnTo>
                  <a:lnTo>
                    <a:pt x="567" y="662"/>
                  </a:lnTo>
                  <a:lnTo>
                    <a:pt x="567" y="662"/>
                  </a:lnTo>
                  <a:lnTo>
                    <a:pt x="555" y="670"/>
                  </a:lnTo>
                  <a:lnTo>
                    <a:pt x="545" y="681"/>
                  </a:lnTo>
                  <a:lnTo>
                    <a:pt x="534" y="691"/>
                  </a:lnTo>
                  <a:lnTo>
                    <a:pt x="526" y="703"/>
                  </a:lnTo>
                  <a:lnTo>
                    <a:pt x="526" y="703"/>
                  </a:lnTo>
                  <a:lnTo>
                    <a:pt x="526" y="730"/>
                  </a:lnTo>
                  <a:lnTo>
                    <a:pt x="526" y="757"/>
                  </a:lnTo>
                  <a:lnTo>
                    <a:pt x="528" y="769"/>
                  </a:lnTo>
                  <a:lnTo>
                    <a:pt x="531" y="779"/>
                  </a:lnTo>
                  <a:lnTo>
                    <a:pt x="534" y="790"/>
                  </a:lnTo>
                  <a:lnTo>
                    <a:pt x="539" y="798"/>
                  </a:lnTo>
                  <a:lnTo>
                    <a:pt x="539" y="798"/>
                  </a:lnTo>
                  <a:lnTo>
                    <a:pt x="539" y="805"/>
                  </a:lnTo>
                  <a:lnTo>
                    <a:pt x="539" y="812"/>
                  </a:lnTo>
                  <a:lnTo>
                    <a:pt x="538" y="817"/>
                  </a:lnTo>
                  <a:lnTo>
                    <a:pt x="533" y="819"/>
                  </a:lnTo>
                  <a:lnTo>
                    <a:pt x="533" y="819"/>
                  </a:lnTo>
                  <a:lnTo>
                    <a:pt x="529" y="843"/>
                  </a:lnTo>
                  <a:lnTo>
                    <a:pt x="524" y="865"/>
                  </a:lnTo>
                  <a:lnTo>
                    <a:pt x="521" y="889"/>
                  </a:lnTo>
                  <a:lnTo>
                    <a:pt x="519" y="914"/>
                  </a:lnTo>
                  <a:lnTo>
                    <a:pt x="519" y="914"/>
                  </a:lnTo>
                  <a:lnTo>
                    <a:pt x="519" y="918"/>
                  </a:lnTo>
                  <a:lnTo>
                    <a:pt x="521" y="919"/>
                  </a:lnTo>
                  <a:lnTo>
                    <a:pt x="526" y="921"/>
                  </a:lnTo>
                  <a:lnTo>
                    <a:pt x="539" y="921"/>
                  </a:lnTo>
                  <a:lnTo>
                    <a:pt x="539" y="921"/>
                  </a:lnTo>
                  <a:lnTo>
                    <a:pt x="545" y="929"/>
                  </a:lnTo>
                  <a:lnTo>
                    <a:pt x="548" y="933"/>
                  </a:lnTo>
                  <a:lnTo>
                    <a:pt x="553" y="935"/>
                  </a:lnTo>
                  <a:lnTo>
                    <a:pt x="553" y="935"/>
                  </a:lnTo>
                  <a:lnTo>
                    <a:pt x="553" y="938"/>
                  </a:lnTo>
                  <a:lnTo>
                    <a:pt x="553" y="941"/>
                  </a:lnTo>
                  <a:lnTo>
                    <a:pt x="553" y="947"/>
                  </a:lnTo>
                  <a:lnTo>
                    <a:pt x="553" y="948"/>
                  </a:lnTo>
                  <a:lnTo>
                    <a:pt x="553" y="948"/>
                  </a:lnTo>
                  <a:lnTo>
                    <a:pt x="557" y="948"/>
                  </a:lnTo>
                  <a:lnTo>
                    <a:pt x="560" y="948"/>
                  </a:lnTo>
                  <a:lnTo>
                    <a:pt x="560" y="948"/>
                  </a:lnTo>
                  <a:lnTo>
                    <a:pt x="563" y="955"/>
                  </a:lnTo>
                  <a:lnTo>
                    <a:pt x="567" y="962"/>
                  </a:lnTo>
                  <a:lnTo>
                    <a:pt x="567" y="962"/>
                  </a:lnTo>
                  <a:lnTo>
                    <a:pt x="574" y="972"/>
                  </a:lnTo>
                  <a:lnTo>
                    <a:pt x="581" y="982"/>
                  </a:lnTo>
                  <a:lnTo>
                    <a:pt x="581" y="982"/>
                  </a:lnTo>
                  <a:lnTo>
                    <a:pt x="579" y="991"/>
                  </a:lnTo>
                  <a:lnTo>
                    <a:pt x="577" y="996"/>
                  </a:lnTo>
                  <a:lnTo>
                    <a:pt x="572" y="999"/>
                  </a:lnTo>
                  <a:lnTo>
                    <a:pt x="567" y="1003"/>
                  </a:lnTo>
                  <a:lnTo>
                    <a:pt x="567" y="1003"/>
                  </a:lnTo>
                  <a:lnTo>
                    <a:pt x="567" y="1010"/>
                  </a:lnTo>
                  <a:lnTo>
                    <a:pt x="567" y="1013"/>
                  </a:lnTo>
                  <a:lnTo>
                    <a:pt x="565" y="1016"/>
                  </a:lnTo>
                  <a:lnTo>
                    <a:pt x="562" y="1018"/>
                  </a:lnTo>
                  <a:lnTo>
                    <a:pt x="557" y="1023"/>
                  </a:lnTo>
                  <a:lnTo>
                    <a:pt x="553" y="1027"/>
                  </a:lnTo>
                  <a:lnTo>
                    <a:pt x="553" y="1030"/>
                  </a:lnTo>
                  <a:lnTo>
                    <a:pt x="492" y="1030"/>
                  </a:lnTo>
                  <a:lnTo>
                    <a:pt x="492" y="1030"/>
                  </a:lnTo>
                  <a:lnTo>
                    <a:pt x="492" y="1013"/>
                  </a:lnTo>
                  <a:lnTo>
                    <a:pt x="493" y="1006"/>
                  </a:lnTo>
                  <a:lnTo>
                    <a:pt x="495" y="1004"/>
                  </a:lnTo>
                  <a:lnTo>
                    <a:pt x="499" y="1003"/>
                  </a:lnTo>
                  <a:lnTo>
                    <a:pt x="499" y="1003"/>
                  </a:lnTo>
                  <a:lnTo>
                    <a:pt x="497" y="996"/>
                  </a:lnTo>
                  <a:lnTo>
                    <a:pt x="495" y="989"/>
                  </a:lnTo>
                  <a:lnTo>
                    <a:pt x="492" y="984"/>
                  </a:lnTo>
                  <a:lnTo>
                    <a:pt x="492" y="976"/>
                  </a:lnTo>
                  <a:lnTo>
                    <a:pt x="492" y="976"/>
                  </a:lnTo>
                  <a:lnTo>
                    <a:pt x="483" y="977"/>
                  </a:lnTo>
                  <a:lnTo>
                    <a:pt x="476" y="979"/>
                  </a:lnTo>
                  <a:lnTo>
                    <a:pt x="464" y="986"/>
                  </a:lnTo>
                  <a:lnTo>
                    <a:pt x="453" y="993"/>
                  </a:lnTo>
                  <a:lnTo>
                    <a:pt x="446" y="994"/>
                  </a:lnTo>
                  <a:lnTo>
                    <a:pt x="437" y="996"/>
                  </a:lnTo>
                  <a:lnTo>
                    <a:pt x="437" y="996"/>
                  </a:lnTo>
                  <a:lnTo>
                    <a:pt x="434" y="999"/>
                  </a:lnTo>
                  <a:lnTo>
                    <a:pt x="432" y="1004"/>
                  </a:lnTo>
                  <a:lnTo>
                    <a:pt x="430" y="1016"/>
                  </a:lnTo>
                  <a:lnTo>
                    <a:pt x="429" y="1028"/>
                  </a:lnTo>
                  <a:lnTo>
                    <a:pt x="427" y="1033"/>
                  </a:lnTo>
                  <a:lnTo>
                    <a:pt x="424" y="1037"/>
                  </a:lnTo>
                  <a:lnTo>
                    <a:pt x="424" y="1037"/>
                  </a:lnTo>
                  <a:lnTo>
                    <a:pt x="369" y="1064"/>
                  </a:lnTo>
                  <a:lnTo>
                    <a:pt x="369" y="1064"/>
                  </a:lnTo>
                  <a:lnTo>
                    <a:pt x="357" y="1062"/>
                  </a:lnTo>
                  <a:lnTo>
                    <a:pt x="347" y="1059"/>
                  </a:lnTo>
                  <a:lnTo>
                    <a:pt x="328" y="1051"/>
                  </a:lnTo>
                  <a:lnTo>
                    <a:pt x="321" y="1051"/>
                  </a:lnTo>
                  <a:lnTo>
                    <a:pt x="321" y="1051"/>
                  </a:lnTo>
                  <a:lnTo>
                    <a:pt x="320" y="1057"/>
                  </a:lnTo>
                  <a:lnTo>
                    <a:pt x="316" y="1062"/>
                  </a:lnTo>
                  <a:lnTo>
                    <a:pt x="314" y="1069"/>
                  </a:lnTo>
                  <a:lnTo>
                    <a:pt x="314" y="1078"/>
                  </a:lnTo>
                  <a:lnTo>
                    <a:pt x="314" y="1078"/>
                  </a:lnTo>
                  <a:lnTo>
                    <a:pt x="316" y="1085"/>
                  </a:lnTo>
                  <a:lnTo>
                    <a:pt x="320" y="1090"/>
                  </a:lnTo>
                  <a:lnTo>
                    <a:pt x="321" y="1097"/>
                  </a:lnTo>
                  <a:lnTo>
                    <a:pt x="321" y="1105"/>
                  </a:lnTo>
                  <a:lnTo>
                    <a:pt x="321" y="1105"/>
                  </a:lnTo>
                  <a:lnTo>
                    <a:pt x="313" y="1105"/>
                  </a:lnTo>
                  <a:lnTo>
                    <a:pt x="306" y="1105"/>
                  </a:lnTo>
                  <a:lnTo>
                    <a:pt x="301" y="1109"/>
                  </a:lnTo>
                  <a:lnTo>
                    <a:pt x="296" y="1110"/>
                  </a:lnTo>
                  <a:lnTo>
                    <a:pt x="287" y="1117"/>
                  </a:lnTo>
                  <a:lnTo>
                    <a:pt x="280" y="1119"/>
                  </a:lnTo>
                  <a:lnTo>
                    <a:pt x="273" y="1119"/>
                  </a:lnTo>
                  <a:lnTo>
                    <a:pt x="273" y="1119"/>
                  </a:lnTo>
                  <a:lnTo>
                    <a:pt x="272" y="1124"/>
                  </a:lnTo>
                  <a:lnTo>
                    <a:pt x="270" y="1126"/>
                  </a:lnTo>
                  <a:lnTo>
                    <a:pt x="268" y="1129"/>
                  </a:lnTo>
                  <a:lnTo>
                    <a:pt x="267" y="1132"/>
                  </a:lnTo>
                  <a:lnTo>
                    <a:pt x="267" y="1132"/>
                  </a:lnTo>
                  <a:lnTo>
                    <a:pt x="263" y="1132"/>
                  </a:lnTo>
                  <a:lnTo>
                    <a:pt x="262" y="1134"/>
                  </a:lnTo>
                  <a:lnTo>
                    <a:pt x="260" y="1139"/>
                  </a:lnTo>
                  <a:lnTo>
                    <a:pt x="256" y="1143"/>
                  </a:lnTo>
                  <a:lnTo>
                    <a:pt x="255" y="1144"/>
                  </a:lnTo>
                  <a:lnTo>
                    <a:pt x="253" y="1146"/>
                  </a:lnTo>
                  <a:lnTo>
                    <a:pt x="253" y="1146"/>
                  </a:lnTo>
                  <a:lnTo>
                    <a:pt x="248" y="1153"/>
                  </a:lnTo>
                  <a:lnTo>
                    <a:pt x="243" y="1160"/>
                  </a:lnTo>
                  <a:lnTo>
                    <a:pt x="239" y="1163"/>
                  </a:lnTo>
                  <a:lnTo>
                    <a:pt x="236" y="1165"/>
                  </a:lnTo>
                  <a:lnTo>
                    <a:pt x="231" y="1167"/>
                  </a:lnTo>
                  <a:lnTo>
                    <a:pt x="226" y="1167"/>
                  </a:lnTo>
                  <a:lnTo>
                    <a:pt x="192" y="1167"/>
                  </a:lnTo>
                  <a:lnTo>
                    <a:pt x="192" y="1167"/>
                  </a:lnTo>
                  <a:lnTo>
                    <a:pt x="188" y="1162"/>
                  </a:lnTo>
                  <a:lnTo>
                    <a:pt x="185" y="1156"/>
                  </a:lnTo>
                  <a:lnTo>
                    <a:pt x="178" y="1155"/>
                  </a:lnTo>
                  <a:lnTo>
                    <a:pt x="171" y="1153"/>
                  </a:lnTo>
                  <a:lnTo>
                    <a:pt x="171" y="1153"/>
                  </a:lnTo>
                  <a:lnTo>
                    <a:pt x="161" y="1156"/>
                  </a:lnTo>
                  <a:lnTo>
                    <a:pt x="152" y="1163"/>
                  </a:lnTo>
                  <a:lnTo>
                    <a:pt x="146" y="1168"/>
                  </a:lnTo>
                  <a:lnTo>
                    <a:pt x="137" y="1173"/>
                  </a:lnTo>
                  <a:lnTo>
                    <a:pt x="137" y="1173"/>
                  </a:lnTo>
                  <a:lnTo>
                    <a:pt x="135" y="1170"/>
                  </a:lnTo>
                  <a:lnTo>
                    <a:pt x="132" y="1168"/>
                  </a:lnTo>
                  <a:lnTo>
                    <a:pt x="129" y="1167"/>
                  </a:lnTo>
                  <a:lnTo>
                    <a:pt x="123" y="1167"/>
                  </a:lnTo>
                  <a:lnTo>
                    <a:pt x="123" y="1167"/>
                  </a:lnTo>
                  <a:lnTo>
                    <a:pt x="118" y="1165"/>
                  </a:lnTo>
                  <a:lnTo>
                    <a:pt x="113" y="1163"/>
                  </a:lnTo>
                  <a:lnTo>
                    <a:pt x="110" y="1160"/>
                  </a:lnTo>
                  <a:lnTo>
                    <a:pt x="103" y="1160"/>
                  </a:lnTo>
                  <a:lnTo>
                    <a:pt x="103" y="1160"/>
                  </a:lnTo>
                  <a:lnTo>
                    <a:pt x="98" y="1162"/>
                  </a:lnTo>
                  <a:lnTo>
                    <a:pt x="93" y="1165"/>
                  </a:lnTo>
                  <a:lnTo>
                    <a:pt x="86" y="1173"/>
                  </a:lnTo>
                  <a:lnTo>
                    <a:pt x="82" y="1177"/>
                  </a:lnTo>
                  <a:lnTo>
                    <a:pt x="77" y="1180"/>
                  </a:lnTo>
                  <a:lnTo>
                    <a:pt x="70" y="1182"/>
                  </a:lnTo>
                  <a:lnTo>
                    <a:pt x="62" y="1180"/>
                  </a:lnTo>
                  <a:lnTo>
                    <a:pt x="62" y="1180"/>
                  </a:lnTo>
                  <a:lnTo>
                    <a:pt x="60" y="1185"/>
                  </a:lnTo>
                  <a:lnTo>
                    <a:pt x="55" y="1187"/>
                  </a:lnTo>
                  <a:lnTo>
                    <a:pt x="48" y="1187"/>
                  </a:lnTo>
                  <a:lnTo>
                    <a:pt x="41" y="1187"/>
                  </a:lnTo>
                  <a:lnTo>
                    <a:pt x="41" y="1187"/>
                  </a:lnTo>
                  <a:lnTo>
                    <a:pt x="40" y="1191"/>
                  </a:lnTo>
                  <a:lnTo>
                    <a:pt x="38" y="1192"/>
                  </a:lnTo>
                  <a:lnTo>
                    <a:pt x="31" y="1194"/>
                  </a:lnTo>
                  <a:lnTo>
                    <a:pt x="14" y="1194"/>
                  </a:lnTo>
                  <a:lnTo>
                    <a:pt x="14" y="1194"/>
                  </a:lnTo>
                  <a:lnTo>
                    <a:pt x="14" y="1201"/>
                  </a:lnTo>
                  <a:lnTo>
                    <a:pt x="14" y="1206"/>
                  </a:lnTo>
                  <a:lnTo>
                    <a:pt x="18" y="1209"/>
                  </a:lnTo>
                  <a:lnTo>
                    <a:pt x="21" y="1211"/>
                  </a:lnTo>
                  <a:lnTo>
                    <a:pt x="24" y="1214"/>
                  </a:lnTo>
                  <a:lnTo>
                    <a:pt x="28" y="1216"/>
                  </a:lnTo>
                  <a:lnTo>
                    <a:pt x="28" y="1221"/>
                  </a:lnTo>
                  <a:lnTo>
                    <a:pt x="28" y="1228"/>
                  </a:lnTo>
                  <a:lnTo>
                    <a:pt x="28" y="1228"/>
                  </a:lnTo>
                  <a:lnTo>
                    <a:pt x="26" y="1237"/>
                  </a:lnTo>
                  <a:lnTo>
                    <a:pt x="28" y="1243"/>
                  </a:lnTo>
                  <a:lnTo>
                    <a:pt x="31" y="1255"/>
                  </a:lnTo>
                  <a:lnTo>
                    <a:pt x="35" y="1267"/>
                  </a:lnTo>
                  <a:lnTo>
                    <a:pt x="35" y="1274"/>
                  </a:lnTo>
                  <a:lnTo>
                    <a:pt x="35" y="1283"/>
                  </a:lnTo>
                  <a:lnTo>
                    <a:pt x="35" y="1283"/>
                  </a:lnTo>
                  <a:lnTo>
                    <a:pt x="38" y="1284"/>
                  </a:lnTo>
                  <a:lnTo>
                    <a:pt x="41" y="1286"/>
                  </a:lnTo>
                  <a:lnTo>
                    <a:pt x="43" y="1295"/>
                  </a:lnTo>
                  <a:lnTo>
                    <a:pt x="45" y="1298"/>
                  </a:lnTo>
                  <a:lnTo>
                    <a:pt x="47" y="1301"/>
                  </a:lnTo>
                  <a:lnTo>
                    <a:pt x="50" y="1303"/>
                  </a:lnTo>
                  <a:lnTo>
                    <a:pt x="55" y="1303"/>
                  </a:lnTo>
                  <a:lnTo>
                    <a:pt x="55" y="1303"/>
                  </a:lnTo>
                  <a:lnTo>
                    <a:pt x="53" y="1310"/>
                  </a:lnTo>
                  <a:lnTo>
                    <a:pt x="53" y="1315"/>
                  </a:lnTo>
                  <a:lnTo>
                    <a:pt x="57" y="1320"/>
                  </a:lnTo>
                  <a:lnTo>
                    <a:pt x="59" y="1324"/>
                  </a:lnTo>
                  <a:lnTo>
                    <a:pt x="64" y="1329"/>
                  </a:lnTo>
                  <a:lnTo>
                    <a:pt x="67" y="1334"/>
                  </a:lnTo>
                  <a:lnTo>
                    <a:pt x="69" y="1337"/>
                  </a:lnTo>
                  <a:lnTo>
                    <a:pt x="69" y="1337"/>
                  </a:lnTo>
                  <a:lnTo>
                    <a:pt x="69" y="1346"/>
                  </a:lnTo>
                  <a:lnTo>
                    <a:pt x="69" y="1353"/>
                  </a:lnTo>
                  <a:lnTo>
                    <a:pt x="70" y="1358"/>
                  </a:lnTo>
                  <a:lnTo>
                    <a:pt x="74" y="1363"/>
                  </a:lnTo>
                  <a:lnTo>
                    <a:pt x="81" y="1371"/>
                  </a:lnTo>
                  <a:lnTo>
                    <a:pt x="82" y="1378"/>
                  </a:lnTo>
                  <a:lnTo>
                    <a:pt x="82" y="1385"/>
                  </a:lnTo>
                  <a:lnTo>
                    <a:pt x="82" y="1385"/>
                  </a:lnTo>
                  <a:lnTo>
                    <a:pt x="84" y="1388"/>
                  </a:lnTo>
                  <a:lnTo>
                    <a:pt x="86" y="1392"/>
                  </a:lnTo>
                  <a:lnTo>
                    <a:pt x="94" y="1394"/>
                  </a:lnTo>
                  <a:lnTo>
                    <a:pt x="98" y="1395"/>
                  </a:lnTo>
                  <a:lnTo>
                    <a:pt x="101" y="1397"/>
                  </a:lnTo>
                  <a:lnTo>
                    <a:pt x="103" y="1400"/>
                  </a:lnTo>
                  <a:lnTo>
                    <a:pt x="103" y="1405"/>
                  </a:lnTo>
                  <a:lnTo>
                    <a:pt x="103" y="1405"/>
                  </a:lnTo>
                  <a:lnTo>
                    <a:pt x="101" y="1419"/>
                  </a:lnTo>
                  <a:lnTo>
                    <a:pt x="103" y="1431"/>
                  </a:lnTo>
                  <a:lnTo>
                    <a:pt x="106" y="1440"/>
                  </a:lnTo>
                  <a:lnTo>
                    <a:pt x="111" y="1448"/>
                  </a:lnTo>
                  <a:lnTo>
                    <a:pt x="115" y="1457"/>
                  </a:lnTo>
                  <a:lnTo>
                    <a:pt x="120" y="1465"/>
                  </a:lnTo>
                  <a:lnTo>
                    <a:pt x="122" y="1475"/>
                  </a:lnTo>
                  <a:lnTo>
                    <a:pt x="123" y="1487"/>
                  </a:lnTo>
                  <a:lnTo>
                    <a:pt x="123" y="1487"/>
                  </a:lnTo>
                  <a:lnTo>
                    <a:pt x="129" y="1489"/>
                  </a:lnTo>
                  <a:lnTo>
                    <a:pt x="134" y="1494"/>
                  </a:lnTo>
                  <a:lnTo>
                    <a:pt x="139" y="1498"/>
                  </a:lnTo>
                  <a:lnTo>
                    <a:pt x="144" y="1501"/>
                  </a:lnTo>
                  <a:lnTo>
                    <a:pt x="144" y="1501"/>
                  </a:lnTo>
                  <a:lnTo>
                    <a:pt x="146" y="1504"/>
                  </a:lnTo>
                  <a:lnTo>
                    <a:pt x="147" y="1508"/>
                  </a:lnTo>
                  <a:lnTo>
                    <a:pt x="156" y="1509"/>
                  </a:lnTo>
                  <a:lnTo>
                    <a:pt x="159" y="1511"/>
                  </a:lnTo>
                  <a:lnTo>
                    <a:pt x="163" y="1513"/>
                  </a:lnTo>
                  <a:lnTo>
                    <a:pt x="164" y="1516"/>
                  </a:lnTo>
                  <a:lnTo>
                    <a:pt x="164" y="1521"/>
                  </a:lnTo>
                  <a:lnTo>
                    <a:pt x="164" y="1521"/>
                  </a:lnTo>
                  <a:lnTo>
                    <a:pt x="164" y="1535"/>
                  </a:lnTo>
                  <a:lnTo>
                    <a:pt x="166" y="1540"/>
                  </a:lnTo>
                  <a:lnTo>
                    <a:pt x="168" y="1542"/>
                  </a:lnTo>
                  <a:lnTo>
                    <a:pt x="171" y="1542"/>
                  </a:lnTo>
                  <a:lnTo>
                    <a:pt x="171" y="1542"/>
                  </a:lnTo>
                  <a:lnTo>
                    <a:pt x="169" y="1549"/>
                  </a:lnTo>
                  <a:lnTo>
                    <a:pt x="166" y="1554"/>
                  </a:lnTo>
                  <a:lnTo>
                    <a:pt x="164" y="1561"/>
                  </a:lnTo>
                  <a:lnTo>
                    <a:pt x="164" y="1569"/>
                  </a:lnTo>
                  <a:lnTo>
                    <a:pt x="164" y="1569"/>
                  </a:lnTo>
                  <a:lnTo>
                    <a:pt x="171" y="1579"/>
                  </a:lnTo>
                  <a:lnTo>
                    <a:pt x="180" y="1588"/>
                  </a:lnTo>
                  <a:lnTo>
                    <a:pt x="187" y="1598"/>
                  </a:lnTo>
                  <a:lnTo>
                    <a:pt x="190" y="1603"/>
                  </a:lnTo>
                  <a:lnTo>
                    <a:pt x="192" y="1610"/>
                  </a:lnTo>
                  <a:lnTo>
                    <a:pt x="192" y="1610"/>
                  </a:lnTo>
                  <a:lnTo>
                    <a:pt x="192" y="1629"/>
                  </a:lnTo>
                  <a:lnTo>
                    <a:pt x="192" y="1648"/>
                  </a:lnTo>
                  <a:lnTo>
                    <a:pt x="193" y="1665"/>
                  </a:lnTo>
                  <a:lnTo>
                    <a:pt x="198" y="1678"/>
                  </a:lnTo>
                  <a:lnTo>
                    <a:pt x="198" y="1678"/>
                  </a:lnTo>
                  <a:lnTo>
                    <a:pt x="198" y="1683"/>
                  </a:lnTo>
                  <a:lnTo>
                    <a:pt x="198" y="1689"/>
                  </a:lnTo>
                  <a:lnTo>
                    <a:pt x="197" y="1699"/>
                  </a:lnTo>
                  <a:lnTo>
                    <a:pt x="197" y="1706"/>
                  </a:lnTo>
                  <a:lnTo>
                    <a:pt x="198" y="1709"/>
                  </a:lnTo>
                  <a:lnTo>
                    <a:pt x="200" y="1713"/>
                  </a:lnTo>
                  <a:lnTo>
                    <a:pt x="205" y="1713"/>
                  </a:lnTo>
                  <a:lnTo>
                    <a:pt x="205" y="1713"/>
                  </a:lnTo>
                  <a:lnTo>
                    <a:pt x="210" y="1721"/>
                  </a:lnTo>
                  <a:lnTo>
                    <a:pt x="212" y="1726"/>
                  </a:lnTo>
                  <a:lnTo>
                    <a:pt x="212" y="1733"/>
                  </a:lnTo>
                  <a:lnTo>
                    <a:pt x="212" y="1733"/>
                  </a:lnTo>
                  <a:lnTo>
                    <a:pt x="210" y="1740"/>
                  </a:lnTo>
                  <a:lnTo>
                    <a:pt x="209" y="1747"/>
                  </a:lnTo>
                  <a:lnTo>
                    <a:pt x="205" y="1752"/>
                  </a:lnTo>
                  <a:lnTo>
                    <a:pt x="205" y="1760"/>
                  </a:lnTo>
                  <a:lnTo>
                    <a:pt x="205" y="1760"/>
                  </a:lnTo>
                  <a:lnTo>
                    <a:pt x="202" y="1762"/>
                  </a:lnTo>
                  <a:lnTo>
                    <a:pt x="200" y="1765"/>
                  </a:lnTo>
                  <a:lnTo>
                    <a:pt x="198" y="1774"/>
                  </a:lnTo>
                  <a:lnTo>
                    <a:pt x="198" y="1774"/>
                  </a:lnTo>
                  <a:lnTo>
                    <a:pt x="195" y="1774"/>
                  </a:lnTo>
                  <a:lnTo>
                    <a:pt x="193" y="1776"/>
                  </a:lnTo>
                  <a:lnTo>
                    <a:pt x="192" y="1781"/>
                  </a:lnTo>
                  <a:lnTo>
                    <a:pt x="192" y="1788"/>
                  </a:lnTo>
                  <a:lnTo>
                    <a:pt x="192" y="1788"/>
                  </a:lnTo>
                  <a:lnTo>
                    <a:pt x="180" y="1788"/>
                  </a:lnTo>
                  <a:lnTo>
                    <a:pt x="168" y="1789"/>
                  </a:lnTo>
                  <a:lnTo>
                    <a:pt x="164" y="1791"/>
                  </a:lnTo>
                  <a:lnTo>
                    <a:pt x="161" y="1793"/>
                  </a:lnTo>
                  <a:lnTo>
                    <a:pt x="159" y="1796"/>
                  </a:lnTo>
                  <a:lnTo>
                    <a:pt x="158" y="1801"/>
                  </a:lnTo>
                  <a:lnTo>
                    <a:pt x="158" y="1801"/>
                  </a:lnTo>
                  <a:lnTo>
                    <a:pt x="151" y="1801"/>
                  </a:lnTo>
                  <a:lnTo>
                    <a:pt x="146" y="1801"/>
                  </a:lnTo>
                  <a:lnTo>
                    <a:pt x="142" y="1805"/>
                  </a:lnTo>
                  <a:lnTo>
                    <a:pt x="140" y="1808"/>
                  </a:lnTo>
                  <a:lnTo>
                    <a:pt x="137" y="1811"/>
                  </a:lnTo>
                  <a:lnTo>
                    <a:pt x="135" y="1815"/>
                  </a:lnTo>
                  <a:lnTo>
                    <a:pt x="130" y="1815"/>
                  </a:lnTo>
                  <a:lnTo>
                    <a:pt x="123" y="1815"/>
                  </a:lnTo>
                  <a:lnTo>
                    <a:pt x="123" y="1815"/>
                  </a:lnTo>
                  <a:lnTo>
                    <a:pt x="117" y="1818"/>
                  </a:lnTo>
                  <a:lnTo>
                    <a:pt x="111" y="1823"/>
                  </a:lnTo>
                  <a:lnTo>
                    <a:pt x="101" y="1834"/>
                  </a:lnTo>
                  <a:lnTo>
                    <a:pt x="96" y="1839"/>
                  </a:lnTo>
                  <a:lnTo>
                    <a:pt x="91" y="1844"/>
                  </a:lnTo>
                  <a:lnTo>
                    <a:pt x="84" y="1847"/>
                  </a:lnTo>
                  <a:lnTo>
                    <a:pt x="76" y="1849"/>
                  </a:lnTo>
                  <a:lnTo>
                    <a:pt x="76" y="1863"/>
                  </a:lnTo>
                  <a:lnTo>
                    <a:pt x="76" y="1863"/>
                  </a:lnTo>
                  <a:lnTo>
                    <a:pt x="72" y="1863"/>
                  </a:lnTo>
                  <a:lnTo>
                    <a:pt x="70" y="1864"/>
                  </a:lnTo>
                  <a:lnTo>
                    <a:pt x="69" y="1869"/>
                  </a:lnTo>
                  <a:lnTo>
                    <a:pt x="69" y="1869"/>
                  </a:lnTo>
                  <a:lnTo>
                    <a:pt x="65" y="1885"/>
                  </a:lnTo>
                  <a:lnTo>
                    <a:pt x="60" y="1898"/>
                  </a:lnTo>
                  <a:lnTo>
                    <a:pt x="57" y="1914"/>
                  </a:lnTo>
                  <a:lnTo>
                    <a:pt x="55" y="1931"/>
                  </a:lnTo>
                  <a:lnTo>
                    <a:pt x="55" y="1931"/>
                  </a:lnTo>
                  <a:lnTo>
                    <a:pt x="50" y="1931"/>
                  </a:lnTo>
                  <a:lnTo>
                    <a:pt x="47" y="1933"/>
                  </a:lnTo>
                  <a:lnTo>
                    <a:pt x="43" y="1934"/>
                  </a:lnTo>
                  <a:lnTo>
                    <a:pt x="41" y="1938"/>
                  </a:lnTo>
                  <a:lnTo>
                    <a:pt x="41" y="1938"/>
                  </a:lnTo>
                  <a:lnTo>
                    <a:pt x="41" y="1941"/>
                  </a:lnTo>
                  <a:lnTo>
                    <a:pt x="40" y="1943"/>
                  </a:lnTo>
                  <a:lnTo>
                    <a:pt x="35" y="1944"/>
                  </a:lnTo>
                  <a:lnTo>
                    <a:pt x="35" y="1944"/>
                  </a:lnTo>
                  <a:lnTo>
                    <a:pt x="35" y="1950"/>
                  </a:lnTo>
                  <a:lnTo>
                    <a:pt x="33" y="1953"/>
                  </a:lnTo>
                  <a:lnTo>
                    <a:pt x="31" y="1956"/>
                  </a:lnTo>
                  <a:lnTo>
                    <a:pt x="28" y="1958"/>
                  </a:lnTo>
                  <a:lnTo>
                    <a:pt x="28" y="1958"/>
                  </a:lnTo>
                  <a:lnTo>
                    <a:pt x="24" y="1958"/>
                  </a:lnTo>
                  <a:lnTo>
                    <a:pt x="23" y="1960"/>
                  </a:lnTo>
                  <a:lnTo>
                    <a:pt x="21" y="1965"/>
                  </a:lnTo>
                  <a:lnTo>
                    <a:pt x="0" y="1965"/>
                  </a:lnTo>
                  <a:lnTo>
                    <a:pt x="0" y="1965"/>
                  </a:lnTo>
                  <a:lnTo>
                    <a:pt x="0" y="1970"/>
                  </a:lnTo>
                  <a:lnTo>
                    <a:pt x="4" y="1972"/>
                  </a:lnTo>
                  <a:lnTo>
                    <a:pt x="6" y="1975"/>
                  </a:lnTo>
                  <a:lnTo>
                    <a:pt x="7" y="1979"/>
                  </a:lnTo>
                  <a:lnTo>
                    <a:pt x="7" y="1979"/>
                  </a:lnTo>
                  <a:lnTo>
                    <a:pt x="11" y="1980"/>
                  </a:lnTo>
                  <a:lnTo>
                    <a:pt x="14" y="1982"/>
                  </a:lnTo>
                  <a:lnTo>
                    <a:pt x="21" y="1989"/>
                  </a:lnTo>
                  <a:lnTo>
                    <a:pt x="24" y="1991"/>
                  </a:lnTo>
                  <a:lnTo>
                    <a:pt x="28" y="1992"/>
                  </a:lnTo>
                  <a:lnTo>
                    <a:pt x="35" y="1994"/>
                  </a:lnTo>
                  <a:lnTo>
                    <a:pt x="41" y="1992"/>
                  </a:lnTo>
                  <a:lnTo>
                    <a:pt x="41" y="1992"/>
                  </a:lnTo>
                  <a:lnTo>
                    <a:pt x="43" y="1997"/>
                  </a:lnTo>
                  <a:lnTo>
                    <a:pt x="48" y="1999"/>
                  </a:lnTo>
                  <a:lnTo>
                    <a:pt x="55" y="1999"/>
                  </a:lnTo>
                  <a:lnTo>
                    <a:pt x="62" y="1999"/>
                  </a:lnTo>
                  <a:lnTo>
                    <a:pt x="62" y="1999"/>
                  </a:lnTo>
                  <a:lnTo>
                    <a:pt x="62" y="2002"/>
                  </a:lnTo>
                  <a:lnTo>
                    <a:pt x="64" y="2004"/>
                  </a:lnTo>
                  <a:lnTo>
                    <a:pt x="69" y="2006"/>
                  </a:lnTo>
                  <a:lnTo>
                    <a:pt x="72" y="2009"/>
                  </a:lnTo>
                  <a:lnTo>
                    <a:pt x="74" y="2011"/>
                  </a:lnTo>
                  <a:lnTo>
                    <a:pt x="76" y="2013"/>
                  </a:lnTo>
                  <a:lnTo>
                    <a:pt x="76" y="2013"/>
                  </a:lnTo>
                  <a:lnTo>
                    <a:pt x="82" y="2013"/>
                  </a:lnTo>
                  <a:lnTo>
                    <a:pt x="88" y="2014"/>
                  </a:lnTo>
                  <a:lnTo>
                    <a:pt x="96" y="2020"/>
                  </a:lnTo>
                  <a:lnTo>
                    <a:pt x="96" y="2020"/>
                  </a:lnTo>
                  <a:lnTo>
                    <a:pt x="100" y="2023"/>
                  </a:lnTo>
                  <a:lnTo>
                    <a:pt x="103" y="2026"/>
                  </a:lnTo>
                  <a:lnTo>
                    <a:pt x="103" y="2026"/>
                  </a:lnTo>
                  <a:lnTo>
                    <a:pt x="105" y="2031"/>
                  </a:lnTo>
                  <a:lnTo>
                    <a:pt x="106" y="2033"/>
                  </a:lnTo>
                  <a:lnTo>
                    <a:pt x="110" y="2033"/>
                  </a:lnTo>
                  <a:lnTo>
                    <a:pt x="110" y="2033"/>
                  </a:lnTo>
                  <a:lnTo>
                    <a:pt x="115" y="2035"/>
                  </a:lnTo>
                  <a:lnTo>
                    <a:pt x="118" y="2038"/>
                  </a:lnTo>
                  <a:lnTo>
                    <a:pt x="123" y="2040"/>
                  </a:lnTo>
                  <a:lnTo>
                    <a:pt x="130" y="2040"/>
                  </a:lnTo>
                  <a:lnTo>
                    <a:pt x="130" y="2040"/>
                  </a:lnTo>
                  <a:lnTo>
                    <a:pt x="130" y="2043"/>
                  </a:lnTo>
                  <a:lnTo>
                    <a:pt x="132" y="2045"/>
                  </a:lnTo>
                  <a:lnTo>
                    <a:pt x="137" y="2047"/>
                  </a:lnTo>
                  <a:lnTo>
                    <a:pt x="140" y="2050"/>
                  </a:lnTo>
                  <a:lnTo>
                    <a:pt x="142" y="2052"/>
                  </a:lnTo>
                  <a:lnTo>
                    <a:pt x="144" y="2054"/>
                  </a:lnTo>
                  <a:lnTo>
                    <a:pt x="144" y="2054"/>
                  </a:lnTo>
                  <a:lnTo>
                    <a:pt x="144" y="2059"/>
                  </a:lnTo>
                  <a:lnTo>
                    <a:pt x="147" y="2060"/>
                  </a:lnTo>
                  <a:lnTo>
                    <a:pt x="149" y="2064"/>
                  </a:lnTo>
                  <a:lnTo>
                    <a:pt x="151" y="2067"/>
                  </a:lnTo>
                  <a:lnTo>
                    <a:pt x="151" y="2067"/>
                  </a:lnTo>
                  <a:lnTo>
                    <a:pt x="151" y="2083"/>
                  </a:lnTo>
                  <a:lnTo>
                    <a:pt x="149" y="2098"/>
                  </a:lnTo>
                  <a:lnTo>
                    <a:pt x="144" y="2122"/>
                  </a:lnTo>
                  <a:lnTo>
                    <a:pt x="144" y="2122"/>
                  </a:lnTo>
                  <a:lnTo>
                    <a:pt x="147" y="2129"/>
                  </a:lnTo>
                  <a:lnTo>
                    <a:pt x="151" y="2135"/>
                  </a:lnTo>
                  <a:lnTo>
                    <a:pt x="151" y="2146"/>
                  </a:lnTo>
                  <a:lnTo>
                    <a:pt x="151" y="2156"/>
                  </a:lnTo>
                  <a:lnTo>
                    <a:pt x="151" y="2156"/>
                  </a:lnTo>
                  <a:lnTo>
                    <a:pt x="147" y="2171"/>
                  </a:lnTo>
                  <a:lnTo>
                    <a:pt x="144" y="2185"/>
                  </a:lnTo>
                  <a:lnTo>
                    <a:pt x="142" y="2199"/>
                  </a:lnTo>
                  <a:lnTo>
                    <a:pt x="144" y="2211"/>
                  </a:lnTo>
                  <a:lnTo>
                    <a:pt x="144" y="2211"/>
                  </a:lnTo>
                  <a:lnTo>
                    <a:pt x="146" y="2214"/>
                  </a:lnTo>
                  <a:lnTo>
                    <a:pt x="147" y="2216"/>
                  </a:lnTo>
                  <a:lnTo>
                    <a:pt x="151" y="2217"/>
                  </a:lnTo>
                  <a:lnTo>
                    <a:pt x="151" y="2217"/>
                  </a:lnTo>
                  <a:lnTo>
                    <a:pt x="151" y="2224"/>
                  </a:lnTo>
                  <a:lnTo>
                    <a:pt x="151" y="2231"/>
                  </a:lnTo>
                  <a:lnTo>
                    <a:pt x="151" y="2238"/>
                  </a:lnTo>
                  <a:lnTo>
                    <a:pt x="151" y="2245"/>
                  </a:lnTo>
                  <a:lnTo>
                    <a:pt x="151" y="2245"/>
                  </a:lnTo>
                  <a:lnTo>
                    <a:pt x="152" y="2248"/>
                  </a:lnTo>
                  <a:lnTo>
                    <a:pt x="154" y="2250"/>
                  </a:lnTo>
                  <a:lnTo>
                    <a:pt x="156" y="2250"/>
                  </a:lnTo>
                  <a:lnTo>
                    <a:pt x="158" y="2252"/>
                  </a:lnTo>
                  <a:lnTo>
                    <a:pt x="158" y="2252"/>
                  </a:lnTo>
                  <a:lnTo>
                    <a:pt x="161" y="2262"/>
                  </a:lnTo>
                  <a:lnTo>
                    <a:pt x="161" y="2270"/>
                  </a:lnTo>
                  <a:lnTo>
                    <a:pt x="161" y="2277"/>
                  </a:lnTo>
                  <a:lnTo>
                    <a:pt x="164" y="2286"/>
                  </a:lnTo>
                  <a:lnTo>
                    <a:pt x="171" y="2286"/>
                  </a:lnTo>
                  <a:lnTo>
                    <a:pt x="171" y="2286"/>
                  </a:lnTo>
                  <a:lnTo>
                    <a:pt x="183" y="2281"/>
                  </a:lnTo>
                  <a:lnTo>
                    <a:pt x="193" y="2276"/>
                  </a:lnTo>
                  <a:lnTo>
                    <a:pt x="214" y="2264"/>
                  </a:lnTo>
                  <a:lnTo>
                    <a:pt x="224" y="2258"/>
                  </a:lnTo>
                  <a:lnTo>
                    <a:pt x="234" y="2255"/>
                  </a:lnTo>
                  <a:lnTo>
                    <a:pt x="246" y="2252"/>
                  </a:lnTo>
                  <a:lnTo>
                    <a:pt x="260" y="2252"/>
                  </a:lnTo>
                  <a:lnTo>
                    <a:pt x="260" y="2252"/>
                  </a:lnTo>
                  <a:lnTo>
                    <a:pt x="262" y="2248"/>
                  </a:lnTo>
                  <a:lnTo>
                    <a:pt x="265" y="2246"/>
                  </a:lnTo>
                  <a:lnTo>
                    <a:pt x="268" y="2245"/>
                  </a:lnTo>
                  <a:lnTo>
                    <a:pt x="273" y="2245"/>
                  </a:lnTo>
                  <a:lnTo>
                    <a:pt x="273" y="2245"/>
                  </a:lnTo>
                  <a:lnTo>
                    <a:pt x="275" y="2236"/>
                  </a:lnTo>
                  <a:lnTo>
                    <a:pt x="277" y="2233"/>
                  </a:lnTo>
                  <a:lnTo>
                    <a:pt x="280" y="2231"/>
                  </a:lnTo>
                  <a:lnTo>
                    <a:pt x="280" y="2231"/>
                  </a:lnTo>
                  <a:lnTo>
                    <a:pt x="289" y="2228"/>
                  </a:lnTo>
                  <a:lnTo>
                    <a:pt x="296" y="2223"/>
                  </a:lnTo>
                  <a:lnTo>
                    <a:pt x="304" y="2219"/>
                  </a:lnTo>
                  <a:lnTo>
                    <a:pt x="309" y="2217"/>
                  </a:lnTo>
                  <a:lnTo>
                    <a:pt x="314" y="2217"/>
                  </a:lnTo>
                  <a:lnTo>
                    <a:pt x="314" y="2217"/>
                  </a:lnTo>
                  <a:lnTo>
                    <a:pt x="316" y="2214"/>
                  </a:lnTo>
                  <a:lnTo>
                    <a:pt x="318" y="2211"/>
                  </a:lnTo>
                  <a:lnTo>
                    <a:pt x="326" y="2209"/>
                  </a:lnTo>
                  <a:lnTo>
                    <a:pt x="330" y="2207"/>
                  </a:lnTo>
                  <a:lnTo>
                    <a:pt x="333" y="2205"/>
                  </a:lnTo>
                  <a:lnTo>
                    <a:pt x="335" y="2202"/>
                  </a:lnTo>
                  <a:lnTo>
                    <a:pt x="335" y="2197"/>
                  </a:lnTo>
                  <a:lnTo>
                    <a:pt x="335" y="2197"/>
                  </a:lnTo>
                  <a:lnTo>
                    <a:pt x="342" y="2197"/>
                  </a:lnTo>
                  <a:lnTo>
                    <a:pt x="347" y="2197"/>
                  </a:lnTo>
                  <a:lnTo>
                    <a:pt x="349" y="2194"/>
                  </a:lnTo>
                  <a:lnTo>
                    <a:pt x="352" y="2190"/>
                  </a:lnTo>
                  <a:lnTo>
                    <a:pt x="354" y="2187"/>
                  </a:lnTo>
                  <a:lnTo>
                    <a:pt x="357" y="2183"/>
                  </a:lnTo>
                  <a:lnTo>
                    <a:pt x="362" y="2183"/>
                  </a:lnTo>
                  <a:lnTo>
                    <a:pt x="369" y="2183"/>
                  </a:lnTo>
                  <a:lnTo>
                    <a:pt x="369" y="2163"/>
                  </a:lnTo>
                  <a:lnTo>
                    <a:pt x="369" y="2163"/>
                  </a:lnTo>
                  <a:lnTo>
                    <a:pt x="371" y="2154"/>
                  </a:lnTo>
                  <a:lnTo>
                    <a:pt x="372" y="2151"/>
                  </a:lnTo>
                  <a:lnTo>
                    <a:pt x="376" y="2149"/>
                  </a:lnTo>
                  <a:lnTo>
                    <a:pt x="376" y="2149"/>
                  </a:lnTo>
                  <a:lnTo>
                    <a:pt x="374" y="2141"/>
                  </a:lnTo>
                  <a:lnTo>
                    <a:pt x="372" y="2135"/>
                  </a:lnTo>
                  <a:lnTo>
                    <a:pt x="371" y="2129"/>
                  </a:lnTo>
                  <a:lnTo>
                    <a:pt x="369" y="2122"/>
                  </a:lnTo>
                  <a:lnTo>
                    <a:pt x="369" y="2122"/>
                  </a:lnTo>
                  <a:lnTo>
                    <a:pt x="369" y="2113"/>
                  </a:lnTo>
                  <a:lnTo>
                    <a:pt x="371" y="2106"/>
                  </a:lnTo>
                  <a:lnTo>
                    <a:pt x="372" y="2100"/>
                  </a:lnTo>
                  <a:lnTo>
                    <a:pt x="376" y="2095"/>
                  </a:lnTo>
                  <a:lnTo>
                    <a:pt x="376" y="2095"/>
                  </a:lnTo>
                  <a:lnTo>
                    <a:pt x="384" y="2096"/>
                  </a:lnTo>
                  <a:lnTo>
                    <a:pt x="393" y="2098"/>
                  </a:lnTo>
                  <a:lnTo>
                    <a:pt x="400" y="2101"/>
                  </a:lnTo>
                  <a:lnTo>
                    <a:pt x="410" y="2101"/>
                  </a:lnTo>
                  <a:lnTo>
                    <a:pt x="410" y="2101"/>
                  </a:lnTo>
                  <a:lnTo>
                    <a:pt x="410" y="2095"/>
                  </a:lnTo>
                  <a:lnTo>
                    <a:pt x="410" y="2095"/>
                  </a:lnTo>
                  <a:lnTo>
                    <a:pt x="412" y="2093"/>
                  </a:lnTo>
                  <a:lnTo>
                    <a:pt x="415" y="2093"/>
                  </a:lnTo>
                  <a:lnTo>
                    <a:pt x="425" y="2093"/>
                  </a:lnTo>
                  <a:lnTo>
                    <a:pt x="437" y="2095"/>
                  </a:lnTo>
                  <a:lnTo>
                    <a:pt x="444" y="2095"/>
                  </a:lnTo>
                  <a:lnTo>
                    <a:pt x="444" y="2095"/>
                  </a:lnTo>
                  <a:lnTo>
                    <a:pt x="444" y="2088"/>
                  </a:lnTo>
                  <a:lnTo>
                    <a:pt x="444" y="2088"/>
                  </a:lnTo>
                  <a:lnTo>
                    <a:pt x="446" y="2086"/>
                  </a:lnTo>
                  <a:lnTo>
                    <a:pt x="449" y="2086"/>
                  </a:lnTo>
                  <a:lnTo>
                    <a:pt x="458" y="2088"/>
                  </a:lnTo>
                  <a:lnTo>
                    <a:pt x="464" y="2089"/>
                  </a:lnTo>
                  <a:lnTo>
                    <a:pt x="471" y="2088"/>
                  </a:lnTo>
                  <a:lnTo>
                    <a:pt x="471" y="2088"/>
                  </a:lnTo>
                  <a:lnTo>
                    <a:pt x="471" y="2084"/>
                  </a:lnTo>
                  <a:lnTo>
                    <a:pt x="473" y="2083"/>
                  </a:lnTo>
                  <a:lnTo>
                    <a:pt x="478" y="2081"/>
                  </a:lnTo>
                  <a:lnTo>
                    <a:pt x="482" y="2077"/>
                  </a:lnTo>
                  <a:lnTo>
                    <a:pt x="483" y="2076"/>
                  </a:lnTo>
                  <a:lnTo>
                    <a:pt x="485" y="2074"/>
                  </a:lnTo>
                  <a:lnTo>
                    <a:pt x="485" y="2074"/>
                  </a:lnTo>
                  <a:lnTo>
                    <a:pt x="490" y="2072"/>
                  </a:lnTo>
                  <a:lnTo>
                    <a:pt x="493" y="2071"/>
                  </a:lnTo>
                  <a:lnTo>
                    <a:pt x="499" y="2067"/>
                  </a:lnTo>
                  <a:lnTo>
                    <a:pt x="505" y="2067"/>
                  </a:lnTo>
                  <a:lnTo>
                    <a:pt x="505" y="2067"/>
                  </a:lnTo>
                  <a:lnTo>
                    <a:pt x="509" y="2067"/>
                  </a:lnTo>
                  <a:lnTo>
                    <a:pt x="512" y="2064"/>
                  </a:lnTo>
                  <a:lnTo>
                    <a:pt x="516" y="2062"/>
                  </a:lnTo>
                  <a:lnTo>
                    <a:pt x="519" y="2060"/>
                  </a:lnTo>
                  <a:lnTo>
                    <a:pt x="546" y="2060"/>
                  </a:lnTo>
                  <a:lnTo>
                    <a:pt x="546" y="2060"/>
                  </a:lnTo>
                  <a:lnTo>
                    <a:pt x="546" y="2057"/>
                  </a:lnTo>
                  <a:lnTo>
                    <a:pt x="550" y="2055"/>
                  </a:lnTo>
                  <a:lnTo>
                    <a:pt x="557" y="2054"/>
                  </a:lnTo>
                  <a:lnTo>
                    <a:pt x="563" y="2052"/>
                  </a:lnTo>
                  <a:lnTo>
                    <a:pt x="565" y="2050"/>
                  </a:lnTo>
                  <a:lnTo>
                    <a:pt x="567" y="2047"/>
                  </a:lnTo>
                  <a:lnTo>
                    <a:pt x="567" y="2047"/>
                  </a:lnTo>
                  <a:lnTo>
                    <a:pt x="577" y="2048"/>
                  </a:lnTo>
                  <a:lnTo>
                    <a:pt x="584" y="2047"/>
                  </a:lnTo>
                  <a:lnTo>
                    <a:pt x="589" y="2043"/>
                  </a:lnTo>
                  <a:lnTo>
                    <a:pt x="592" y="2038"/>
                  </a:lnTo>
                  <a:lnTo>
                    <a:pt x="596" y="2033"/>
                  </a:lnTo>
                  <a:lnTo>
                    <a:pt x="601" y="2030"/>
                  </a:lnTo>
                  <a:lnTo>
                    <a:pt x="606" y="2026"/>
                  </a:lnTo>
                  <a:lnTo>
                    <a:pt x="615" y="2026"/>
                  </a:lnTo>
                  <a:lnTo>
                    <a:pt x="615" y="2026"/>
                  </a:lnTo>
                  <a:lnTo>
                    <a:pt x="640" y="2026"/>
                  </a:lnTo>
                  <a:lnTo>
                    <a:pt x="668" y="2026"/>
                  </a:lnTo>
                  <a:lnTo>
                    <a:pt x="693" y="2028"/>
                  </a:lnTo>
                  <a:lnTo>
                    <a:pt x="717" y="2026"/>
                  </a:lnTo>
                  <a:lnTo>
                    <a:pt x="717" y="2026"/>
                  </a:lnTo>
                  <a:lnTo>
                    <a:pt x="724" y="2025"/>
                  </a:lnTo>
                  <a:lnTo>
                    <a:pt x="729" y="2021"/>
                  </a:lnTo>
                  <a:lnTo>
                    <a:pt x="736" y="2020"/>
                  </a:lnTo>
                  <a:lnTo>
                    <a:pt x="744" y="2020"/>
                  </a:lnTo>
                  <a:lnTo>
                    <a:pt x="744" y="2020"/>
                  </a:lnTo>
                  <a:lnTo>
                    <a:pt x="765" y="2016"/>
                  </a:lnTo>
                  <a:lnTo>
                    <a:pt x="785" y="2013"/>
                  </a:lnTo>
                  <a:lnTo>
                    <a:pt x="804" y="2008"/>
                  </a:lnTo>
                  <a:lnTo>
                    <a:pt x="813" y="2004"/>
                  </a:lnTo>
                  <a:lnTo>
                    <a:pt x="819" y="1999"/>
                  </a:lnTo>
                  <a:lnTo>
                    <a:pt x="819" y="1999"/>
                  </a:lnTo>
                  <a:lnTo>
                    <a:pt x="821" y="2004"/>
                  </a:lnTo>
                  <a:lnTo>
                    <a:pt x="824" y="2008"/>
                  </a:lnTo>
                  <a:lnTo>
                    <a:pt x="833" y="2013"/>
                  </a:lnTo>
                  <a:lnTo>
                    <a:pt x="833" y="2013"/>
                  </a:lnTo>
                  <a:lnTo>
                    <a:pt x="833" y="2021"/>
                  </a:lnTo>
                  <a:lnTo>
                    <a:pt x="835" y="2028"/>
                  </a:lnTo>
                  <a:lnTo>
                    <a:pt x="836" y="2031"/>
                  </a:lnTo>
                  <a:lnTo>
                    <a:pt x="838" y="2033"/>
                  </a:lnTo>
                  <a:lnTo>
                    <a:pt x="842" y="2033"/>
                  </a:lnTo>
                  <a:lnTo>
                    <a:pt x="847" y="2033"/>
                  </a:lnTo>
                  <a:lnTo>
                    <a:pt x="847" y="2033"/>
                  </a:lnTo>
                  <a:lnTo>
                    <a:pt x="882" y="2030"/>
                  </a:lnTo>
                  <a:lnTo>
                    <a:pt x="920" y="2030"/>
                  </a:lnTo>
                  <a:lnTo>
                    <a:pt x="956" y="2031"/>
                  </a:lnTo>
                  <a:lnTo>
                    <a:pt x="993" y="2035"/>
                  </a:lnTo>
                  <a:lnTo>
                    <a:pt x="1072" y="2040"/>
                  </a:lnTo>
                  <a:lnTo>
                    <a:pt x="1111" y="2042"/>
                  </a:lnTo>
                  <a:lnTo>
                    <a:pt x="1154" y="2040"/>
                  </a:lnTo>
                  <a:lnTo>
                    <a:pt x="1154" y="2040"/>
                  </a:lnTo>
                  <a:lnTo>
                    <a:pt x="1154" y="2050"/>
                  </a:lnTo>
                  <a:lnTo>
                    <a:pt x="1155" y="2059"/>
                  </a:lnTo>
                  <a:lnTo>
                    <a:pt x="1159" y="2066"/>
                  </a:lnTo>
                  <a:lnTo>
                    <a:pt x="1162" y="2072"/>
                  </a:lnTo>
                  <a:lnTo>
                    <a:pt x="1173" y="2083"/>
                  </a:lnTo>
                  <a:lnTo>
                    <a:pt x="1178" y="2088"/>
                  </a:lnTo>
                  <a:lnTo>
                    <a:pt x="1181" y="2095"/>
                  </a:lnTo>
                  <a:lnTo>
                    <a:pt x="1229" y="2095"/>
                  </a:lnTo>
                  <a:lnTo>
                    <a:pt x="1229" y="2095"/>
                  </a:lnTo>
                  <a:lnTo>
                    <a:pt x="1232" y="2088"/>
                  </a:lnTo>
                  <a:lnTo>
                    <a:pt x="1237" y="2083"/>
                  </a:lnTo>
                  <a:lnTo>
                    <a:pt x="1242" y="2077"/>
                  </a:lnTo>
                  <a:lnTo>
                    <a:pt x="1249" y="2074"/>
                  </a:lnTo>
                  <a:lnTo>
                    <a:pt x="1249" y="2040"/>
                  </a:lnTo>
                  <a:lnTo>
                    <a:pt x="1249" y="2040"/>
                  </a:lnTo>
                  <a:lnTo>
                    <a:pt x="1270" y="2043"/>
                  </a:lnTo>
                  <a:lnTo>
                    <a:pt x="1290" y="2047"/>
                  </a:lnTo>
                  <a:lnTo>
                    <a:pt x="1299" y="2050"/>
                  </a:lnTo>
                  <a:lnTo>
                    <a:pt x="1306" y="2055"/>
                  </a:lnTo>
                  <a:lnTo>
                    <a:pt x="1312" y="2060"/>
                  </a:lnTo>
                  <a:lnTo>
                    <a:pt x="1317" y="2067"/>
                  </a:lnTo>
                  <a:lnTo>
                    <a:pt x="1317" y="2067"/>
                  </a:lnTo>
                  <a:lnTo>
                    <a:pt x="1317" y="2074"/>
                  </a:lnTo>
                  <a:lnTo>
                    <a:pt x="1317" y="2079"/>
                  </a:lnTo>
                  <a:lnTo>
                    <a:pt x="1314" y="2083"/>
                  </a:lnTo>
                  <a:lnTo>
                    <a:pt x="1311" y="2084"/>
                  </a:lnTo>
                  <a:lnTo>
                    <a:pt x="1307" y="2088"/>
                  </a:lnTo>
                  <a:lnTo>
                    <a:pt x="1304" y="2089"/>
                  </a:lnTo>
                  <a:lnTo>
                    <a:pt x="1304" y="2095"/>
                  </a:lnTo>
                  <a:lnTo>
                    <a:pt x="1304" y="2101"/>
                  </a:lnTo>
                  <a:lnTo>
                    <a:pt x="1304" y="2108"/>
                  </a:lnTo>
                  <a:lnTo>
                    <a:pt x="1304" y="2108"/>
                  </a:lnTo>
                  <a:lnTo>
                    <a:pt x="1311" y="2112"/>
                  </a:lnTo>
                  <a:lnTo>
                    <a:pt x="1317" y="2115"/>
                  </a:lnTo>
                  <a:lnTo>
                    <a:pt x="1328" y="2115"/>
                  </a:lnTo>
                  <a:lnTo>
                    <a:pt x="1338" y="2115"/>
                  </a:lnTo>
                  <a:lnTo>
                    <a:pt x="1338" y="2115"/>
                  </a:lnTo>
                  <a:lnTo>
                    <a:pt x="1340" y="2118"/>
                  </a:lnTo>
                  <a:lnTo>
                    <a:pt x="1341" y="2120"/>
                  </a:lnTo>
                  <a:lnTo>
                    <a:pt x="1343" y="2118"/>
                  </a:lnTo>
                  <a:lnTo>
                    <a:pt x="1345" y="2115"/>
                  </a:lnTo>
                  <a:lnTo>
                    <a:pt x="1345" y="2115"/>
                  </a:lnTo>
                  <a:lnTo>
                    <a:pt x="1345" y="2112"/>
                  </a:lnTo>
                  <a:lnTo>
                    <a:pt x="1348" y="2108"/>
                  </a:lnTo>
                  <a:lnTo>
                    <a:pt x="1353" y="2103"/>
                  </a:lnTo>
                  <a:lnTo>
                    <a:pt x="1357" y="2101"/>
                  </a:lnTo>
                  <a:lnTo>
                    <a:pt x="1358" y="2098"/>
                  </a:lnTo>
                  <a:lnTo>
                    <a:pt x="1358" y="2095"/>
                  </a:lnTo>
                  <a:lnTo>
                    <a:pt x="1358" y="2088"/>
                  </a:lnTo>
                  <a:lnTo>
                    <a:pt x="1358" y="2088"/>
                  </a:lnTo>
                  <a:lnTo>
                    <a:pt x="1358" y="2084"/>
                  </a:lnTo>
                  <a:lnTo>
                    <a:pt x="1362" y="2081"/>
                  </a:lnTo>
                  <a:lnTo>
                    <a:pt x="1364" y="2077"/>
                  </a:lnTo>
                  <a:lnTo>
                    <a:pt x="1365" y="2074"/>
                  </a:lnTo>
                  <a:lnTo>
                    <a:pt x="1365" y="2074"/>
                  </a:lnTo>
                  <a:lnTo>
                    <a:pt x="1369" y="2074"/>
                  </a:lnTo>
                  <a:lnTo>
                    <a:pt x="1370" y="2072"/>
                  </a:lnTo>
                  <a:lnTo>
                    <a:pt x="1372" y="2067"/>
                  </a:lnTo>
                  <a:lnTo>
                    <a:pt x="1375" y="2064"/>
                  </a:lnTo>
                  <a:lnTo>
                    <a:pt x="1377" y="2062"/>
                  </a:lnTo>
                  <a:lnTo>
                    <a:pt x="1379" y="2060"/>
                  </a:lnTo>
                  <a:lnTo>
                    <a:pt x="1379" y="2060"/>
                  </a:lnTo>
                  <a:lnTo>
                    <a:pt x="1384" y="2060"/>
                  </a:lnTo>
                  <a:lnTo>
                    <a:pt x="1389" y="2059"/>
                  </a:lnTo>
                  <a:lnTo>
                    <a:pt x="1398" y="2055"/>
                  </a:lnTo>
                  <a:lnTo>
                    <a:pt x="1406" y="2052"/>
                  </a:lnTo>
                  <a:lnTo>
                    <a:pt x="1413" y="2052"/>
                  </a:lnTo>
                  <a:lnTo>
                    <a:pt x="1420" y="2054"/>
                  </a:lnTo>
                  <a:lnTo>
                    <a:pt x="1420" y="2054"/>
                  </a:lnTo>
                  <a:lnTo>
                    <a:pt x="1427" y="2043"/>
                  </a:lnTo>
                  <a:lnTo>
                    <a:pt x="1435" y="2035"/>
                  </a:lnTo>
                  <a:lnTo>
                    <a:pt x="1444" y="2026"/>
                  </a:lnTo>
                  <a:lnTo>
                    <a:pt x="1454" y="2020"/>
                  </a:lnTo>
                  <a:lnTo>
                    <a:pt x="1454" y="2020"/>
                  </a:lnTo>
                  <a:lnTo>
                    <a:pt x="1454" y="2026"/>
                  </a:lnTo>
                  <a:lnTo>
                    <a:pt x="1456" y="2033"/>
                  </a:lnTo>
                  <a:lnTo>
                    <a:pt x="1459" y="2037"/>
                  </a:lnTo>
                  <a:lnTo>
                    <a:pt x="1464" y="2040"/>
                  </a:lnTo>
                  <a:lnTo>
                    <a:pt x="1476" y="2043"/>
                  </a:lnTo>
                  <a:lnTo>
                    <a:pt x="1488" y="2047"/>
                  </a:lnTo>
                  <a:lnTo>
                    <a:pt x="1488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1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5" y="2047"/>
                  </a:lnTo>
                  <a:lnTo>
                    <a:pt x="1498" y="2047"/>
                  </a:lnTo>
                  <a:lnTo>
                    <a:pt x="1498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2" y="2047"/>
                  </a:lnTo>
                  <a:lnTo>
                    <a:pt x="1503" y="2047"/>
                  </a:lnTo>
                  <a:lnTo>
                    <a:pt x="1503" y="2047"/>
                  </a:lnTo>
                  <a:lnTo>
                    <a:pt x="1505" y="2047"/>
                  </a:lnTo>
                  <a:lnTo>
                    <a:pt x="1505" y="2047"/>
                  </a:lnTo>
                  <a:lnTo>
                    <a:pt x="1510" y="2048"/>
                  </a:lnTo>
                  <a:lnTo>
                    <a:pt x="1514" y="2047"/>
                  </a:lnTo>
                  <a:lnTo>
                    <a:pt x="1520" y="2040"/>
                  </a:lnTo>
                  <a:lnTo>
                    <a:pt x="1520" y="2040"/>
                  </a:lnTo>
                  <a:lnTo>
                    <a:pt x="1522" y="2040"/>
                  </a:lnTo>
                  <a:lnTo>
                    <a:pt x="1522" y="2040"/>
                  </a:lnTo>
                  <a:lnTo>
                    <a:pt x="1527" y="2033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4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7" y="2030"/>
                  </a:lnTo>
                  <a:lnTo>
                    <a:pt x="1539" y="2030"/>
                  </a:lnTo>
                  <a:lnTo>
                    <a:pt x="1539" y="2030"/>
                  </a:lnTo>
                  <a:lnTo>
                    <a:pt x="1543" y="2030"/>
                  </a:lnTo>
                  <a:lnTo>
                    <a:pt x="1543" y="2030"/>
                  </a:lnTo>
                  <a:lnTo>
                    <a:pt x="1548" y="2028"/>
                  </a:lnTo>
                  <a:lnTo>
                    <a:pt x="1548" y="2028"/>
                  </a:lnTo>
                  <a:lnTo>
                    <a:pt x="1549" y="2028"/>
                  </a:lnTo>
                  <a:lnTo>
                    <a:pt x="1549" y="2028"/>
                  </a:lnTo>
                  <a:lnTo>
                    <a:pt x="1554" y="2028"/>
                  </a:lnTo>
                  <a:lnTo>
                    <a:pt x="1554" y="2028"/>
                  </a:lnTo>
                  <a:lnTo>
                    <a:pt x="1556" y="2028"/>
                  </a:lnTo>
                  <a:lnTo>
                    <a:pt x="1556" y="2028"/>
                  </a:lnTo>
                  <a:lnTo>
                    <a:pt x="1563" y="2026"/>
                  </a:lnTo>
                  <a:lnTo>
                    <a:pt x="1563" y="2026"/>
                  </a:lnTo>
                  <a:lnTo>
                    <a:pt x="1565" y="2040"/>
                  </a:lnTo>
                  <a:lnTo>
                    <a:pt x="1568" y="2052"/>
                  </a:lnTo>
                  <a:lnTo>
                    <a:pt x="1577" y="2074"/>
                  </a:lnTo>
                  <a:lnTo>
                    <a:pt x="1577" y="2074"/>
                  </a:lnTo>
                  <a:lnTo>
                    <a:pt x="1594" y="2076"/>
                  </a:lnTo>
                  <a:lnTo>
                    <a:pt x="1607" y="2079"/>
                  </a:lnTo>
                  <a:lnTo>
                    <a:pt x="1623" y="2084"/>
                  </a:lnTo>
                  <a:lnTo>
                    <a:pt x="1638" y="2088"/>
                  </a:lnTo>
                  <a:lnTo>
                    <a:pt x="1638" y="2088"/>
                  </a:lnTo>
                  <a:lnTo>
                    <a:pt x="1640" y="2072"/>
                  </a:lnTo>
                  <a:lnTo>
                    <a:pt x="1643" y="2059"/>
                  </a:lnTo>
                  <a:lnTo>
                    <a:pt x="1645" y="2045"/>
                  </a:lnTo>
                  <a:lnTo>
                    <a:pt x="1647" y="2037"/>
                  </a:lnTo>
                  <a:lnTo>
                    <a:pt x="1645" y="2026"/>
                  </a:lnTo>
                  <a:lnTo>
                    <a:pt x="1645" y="2026"/>
                  </a:lnTo>
                  <a:lnTo>
                    <a:pt x="1650" y="2025"/>
                  </a:lnTo>
                  <a:lnTo>
                    <a:pt x="1654" y="2021"/>
                  </a:lnTo>
                  <a:lnTo>
                    <a:pt x="1660" y="2014"/>
                  </a:lnTo>
                  <a:lnTo>
                    <a:pt x="1664" y="2011"/>
                  </a:lnTo>
                  <a:lnTo>
                    <a:pt x="1667" y="2008"/>
                  </a:lnTo>
                  <a:lnTo>
                    <a:pt x="1672" y="2006"/>
                  </a:lnTo>
                  <a:lnTo>
                    <a:pt x="1679" y="2006"/>
                  </a:lnTo>
                  <a:lnTo>
                    <a:pt x="1679" y="2006"/>
                  </a:lnTo>
                  <a:lnTo>
                    <a:pt x="1681" y="2001"/>
                  </a:lnTo>
                  <a:lnTo>
                    <a:pt x="1684" y="1997"/>
                  </a:lnTo>
                  <a:lnTo>
                    <a:pt x="1693" y="1992"/>
                  </a:lnTo>
                  <a:lnTo>
                    <a:pt x="1693" y="1992"/>
                  </a:lnTo>
                  <a:lnTo>
                    <a:pt x="1696" y="1992"/>
                  </a:lnTo>
                  <a:lnTo>
                    <a:pt x="1698" y="1991"/>
                  </a:lnTo>
                  <a:lnTo>
                    <a:pt x="1700" y="1985"/>
                  </a:lnTo>
                  <a:lnTo>
                    <a:pt x="1703" y="1982"/>
                  </a:lnTo>
                  <a:lnTo>
                    <a:pt x="1705" y="1980"/>
                  </a:lnTo>
                  <a:lnTo>
                    <a:pt x="1706" y="1979"/>
                  </a:lnTo>
                  <a:lnTo>
                    <a:pt x="1706" y="1979"/>
                  </a:lnTo>
                  <a:lnTo>
                    <a:pt x="1708" y="1984"/>
                  </a:lnTo>
                  <a:lnTo>
                    <a:pt x="1710" y="1985"/>
                  </a:lnTo>
                  <a:lnTo>
                    <a:pt x="1713" y="1985"/>
                  </a:lnTo>
                  <a:lnTo>
                    <a:pt x="1713" y="1985"/>
                  </a:lnTo>
                  <a:lnTo>
                    <a:pt x="1717" y="1985"/>
                  </a:lnTo>
                  <a:lnTo>
                    <a:pt x="1718" y="1987"/>
                  </a:lnTo>
                  <a:lnTo>
                    <a:pt x="1720" y="1992"/>
                  </a:lnTo>
                  <a:lnTo>
                    <a:pt x="1718" y="1999"/>
                  </a:lnTo>
                  <a:lnTo>
                    <a:pt x="1720" y="2006"/>
                  </a:lnTo>
                  <a:lnTo>
                    <a:pt x="1720" y="2006"/>
                  </a:lnTo>
                  <a:lnTo>
                    <a:pt x="1724" y="2006"/>
                  </a:lnTo>
                  <a:lnTo>
                    <a:pt x="1727" y="2006"/>
                  </a:lnTo>
                  <a:lnTo>
                    <a:pt x="1727" y="2006"/>
                  </a:lnTo>
                  <a:lnTo>
                    <a:pt x="1732" y="2014"/>
                  </a:lnTo>
                  <a:lnTo>
                    <a:pt x="1735" y="2018"/>
                  </a:lnTo>
                  <a:lnTo>
                    <a:pt x="1741" y="2020"/>
                  </a:lnTo>
                  <a:lnTo>
                    <a:pt x="1741" y="2020"/>
                  </a:lnTo>
                  <a:lnTo>
                    <a:pt x="1739" y="2026"/>
                  </a:lnTo>
                  <a:lnTo>
                    <a:pt x="1741" y="2030"/>
                  </a:lnTo>
                  <a:lnTo>
                    <a:pt x="1742" y="2033"/>
                  </a:lnTo>
                  <a:lnTo>
                    <a:pt x="1746" y="2035"/>
                  </a:lnTo>
                  <a:lnTo>
                    <a:pt x="1751" y="2040"/>
                  </a:lnTo>
                  <a:lnTo>
                    <a:pt x="1753" y="2043"/>
                  </a:lnTo>
                  <a:lnTo>
                    <a:pt x="1754" y="2047"/>
                  </a:lnTo>
                  <a:lnTo>
                    <a:pt x="1754" y="2047"/>
                  </a:lnTo>
                  <a:lnTo>
                    <a:pt x="1756" y="2050"/>
                  </a:lnTo>
                  <a:lnTo>
                    <a:pt x="1758" y="2054"/>
                  </a:lnTo>
                  <a:lnTo>
                    <a:pt x="1759" y="2060"/>
                  </a:lnTo>
                  <a:lnTo>
                    <a:pt x="1763" y="2064"/>
                  </a:lnTo>
                  <a:lnTo>
                    <a:pt x="1764" y="2067"/>
                  </a:lnTo>
                  <a:lnTo>
                    <a:pt x="1770" y="2067"/>
                  </a:lnTo>
                  <a:lnTo>
                    <a:pt x="1775" y="2067"/>
                  </a:lnTo>
                  <a:lnTo>
                    <a:pt x="1775" y="2067"/>
                  </a:lnTo>
                  <a:lnTo>
                    <a:pt x="1778" y="2067"/>
                  </a:lnTo>
                  <a:lnTo>
                    <a:pt x="1782" y="2064"/>
                  </a:lnTo>
                  <a:lnTo>
                    <a:pt x="1785" y="2062"/>
                  </a:lnTo>
                  <a:lnTo>
                    <a:pt x="1788" y="2060"/>
                  </a:lnTo>
                  <a:lnTo>
                    <a:pt x="1788" y="2033"/>
                  </a:lnTo>
                  <a:lnTo>
                    <a:pt x="1788" y="2033"/>
                  </a:lnTo>
                  <a:lnTo>
                    <a:pt x="1799" y="2033"/>
                  </a:lnTo>
                  <a:lnTo>
                    <a:pt x="1802" y="2031"/>
                  </a:lnTo>
                  <a:lnTo>
                    <a:pt x="1804" y="2030"/>
                  </a:lnTo>
                  <a:lnTo>
                    <a:pt x="1807" y="2026"/>
                  </a:lnTo>
                  <a:lnTo>
                    <a:pt x="1809" y="2023"/>
                  </a:lnTo>
                  <a:lnTo>
                    <a:pt x="1809" y="2013"/>
                  </a:lnTo>
                  <a:lnTo>
                    <a:pt x="1809" y="2013"/>
                  </a:lnTo>
                  <a:lnTo>
                    <a:pt x="1810" y="2008"/>
                  </a:lnTo>
                  <a:lnTo>
                    <a:pt x="1814" y="2004"/>
                  </a:lnTo>
                  <a:lnTo>
                    <a:pt x="1819" y="2002"/>
                  </a:lnTo>
                  <a:lnTo>
                    <a:pt x="1822" y="1999"/>
                  </a:lnTo>
                  <a:lnTo>
                    <a:pt x="1822" y="1999"/>
                  </a:lnTo>
                  <a:lnTo>
                    <a:pt x="1824" y="1996"/>
                  </a:lnTo>
                  <a:lnTo>
                    <a:pt x="1824" y="1991"/>
                  </a:lnTo>
                  <a:lnTo>
                    <a:pt x="1826" y="1987"/>
                  </a:lnTo>
                  <a:lnTo>
                    <a:pt x="1826" y="1985"/>
                  </a:lnTo>
                  <a:lnTo>
                    <a:pt x="1829" y="1985"/>
                  </a:lnTo>
                  <a:lnTo>
                    <a:pt x="1829" y="1985"/>
                  </a:lnTo>
                  <a:lnTo>
                    <a:pt x="1836" y="1985"/>
                  </a:lnTo>
                  <a:lnTo>
                    <a:pt x="1841" y="1985"/>
                  </a:lnTo>
                  <a:lnTo>
                    <a:pt x="1843" y="1982"/>
                  </a:lnTo>
                  <a:lnTo>
                    <a:pt x="1846" y="1979"/>
                  </a:lnTo>
                  <a:lnTo>
                    <a:pt x="1848" y="1975"/>
                  </a:lnTo>
                  <a:lnTo>
                    <a:pt x="1851" y="1972"/>
                  </a:lnTo>
                  <a:lnTo>
                    <a:pt x="1857" y="1972"/>
                  </a:lnTo>
                  <a:lnTo>
                    <a:pt x="1863" y="1972"/>
                  </a:lnTo>
                  <a:lnTo>
                    <a:pt x="1863" y="1972"/>
                  </a:lnTo>
                  <a:lnTo>
                    <a:pt x="1868" y="1973"/>
                  </a:lnTo>
                  <a:lnTo>
                    <a:pt x="1872" y="1977"/>
                  </a:lnTo>
                  <a:lnTo>
                    <a:pt x="1877" y="1979"/>
                  </a:lnTo>
                  <a:lnTo>
                    <a:pt x="1884" y="1979"/>
                  </a:lnTo>
                  <a:lnTo>
                    <a:pt x="1884" y="1979"/>
                  </a:lnTo>
                  <a:lnTo>
                    <a:pt x="1884" y="1982"/>
                  </a:lnTo>
                  <a:lnTo>
                    <a:pt x="1886" y="1984"/>
                  </a:lnTo>
                  <a:lnTo>
                    <a:pt x="1891" y="1985"/>
                  </a:lnTo>
                  <a:lnTo>
                    <a:pt x="1891" y="1985"/>
                  </a:lnTo>
                  <a:lnTo>
                    <a:pt x="1904" y="1979"/>
                  </a:lnTo>
                  <a:lnTo>
                    <a:pt x="1918" y="1972"/>
                  </a:lnTo>
                  <a:lnTo>
                    <a:pt x="1918" y="197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21" y="1972"/>
                  </a:lnTo>
                  <a:lnTo>
                    <a:pt x="1921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2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3" y="1970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8"/>
                  </a:lnTo>
                  <a:lnTo>
                    <a:pt x="1925" y="1965"/>
                  </a:lnTo>
                  <a:lnTo>
                    <a:pt x="1925" y="1965"/>
                  </a:lnTo>
                  <a:lnTo>
                    <a:pt x="1935" y="1963"/>
                  </a:lnTo>
                  <a:lnTo>
                    <a:pt x="1943" y="1960"/>
                  </a:lnTo>
                  <a:lnTo>
                    <a:pt x="1950" y="1956"/>
                  </a:lnTo>
                  <a:lnTo>
                    <a:pt x="1957" y="1955"/>
                  </a:lnTo>
                  <a:lnTo>
                    <a:pt x="1957" y="1955"/>
                  </a:lnTo>
                  <a:lnTo>
                    <a:pt x="1961" y="1953"/>
                  </a:lnTo>
                  <a:lnTo>
                    <a:pt x="1961" y="1953"/>
                  </a:lnTo>
                  <a:lnTo>
                    <a:pt x="1969" y="1951"/>
                  </a:lnTo>
                  <a:lnTo>
                    <a:pt x="1969" y="1951"/>
                  </a:lnTo>
                  <a:lnTo>
                    <a:pt x="1971" y="1950"/>
                  </a:lnTo>
                  <a:lnTo>
                    <a:pt x="1971" y="1950"/>
                  </a:lnTo>
                  <a:lnTo>
                    <a:pt x="1972" y="1950"/>
                  </a:lnTo>
                  <a:lnTo>
                    <a:pt x="1972" y="1950"/>
                  </a:lnTo>
                  <a:lnTo>
                    <a:pt x="1972" y="1948"/>
                  </a:lnTo>
                  <a:lnTo>
                    <a:pt x="1972" y="1944"/>
                  </a:lnTo>
                  <a:lnTo>
                    <a:pt x="2003" y="1944"/>
                  </a:lnTo>
                  <a:lnTo>
                    <a:pt x="2003" y="1944"/>
                  </a:lnTo>
                  <a:lnTo>
                    <a:pt x="2007" y="1944"/>
                  </a:lnTo>
                  <a:lnTo>
                    <a:pt x="2007" y="1944"/>
                  </a:lnTo>
                  <a:lnTo>
                    <a:pt x="2015" y="1953"/>
                  </a:lnTo>
                  <a:lnTo>
                    <a:pt x="2020" y="1956"/>
                  </a:lnTo>
                  <a:lnTo>
                    <a:pt x="2025" y="1960"/>
                  </a:lnTo>
                  <a:lnTo>
                    <a:pt x="2025" y="1960"/>
                  </a:lnTo>
                  <a:lnTo>
                    <a:pt x="2029" y="1962"/>
                  </a:lnTo>
                  <a:lnTo>
                    <a:pt x="2029" y="1962"/>
                  </a:lnTo>
                  <a:lnTo>
                    <a:pt x="2037" y="1972"/>
                  </a:lnTo>
                  <a:lnTo>
                    <a:pt x="2037" y="1972"/>
                  </a:lnTo>
                  <a:lnTo>
                    <a:pt x="2039" y="1973"/>
                  </a:lnTo>
                  <a:lnTo>
                    <a:pt x="2039" y="1973"/>
                  </a:lnTo>
                  <a:lnTo>
                    <a:pt x="2039" y="1977"/>
                  </a:lnTo>
                  <a:lnTo>
                    <a:pt x="2041" y="1980"/>
                  </a:lnTo>
                  <a:lnTo>
                    <a:pt x="2046" y="1985"/>
                  </a:lnTo>
                  <a:lnTo>
                    <a:pt x="2046" y="1985"/>
                  </a:lnTo>
                  <a:lnTo>
                    <a:pt x="2049" y="1987"/>
                  </a:lnTo>
                  <a:lnTo>
                    <a:pt x="2049" y="1987"/>
                  </a:lnTo>
                  <a:lnTo>
                    <a:pt x="2051" y="1991"/>
                  </a:lnTo>
                  <a:lnTo>
                    <a:pt x="2051" y="1991"/>
                  </a:lnTo>
                  <a:lnTo>
                    <a:pt x="2053" y="1994"/>
                  </a:lnTo>
                  <a:lnTo>
                    <a:pt x="2053" y="1994"/>
                  </a:lnTo>
                  <a:lnTo>
                    <a:pt x="2053" y="1999"/>
                  </a:lnTo>
                  <a:lnTo>
                    <a:pt x="2054" y="2002"/>
                  </a:lnTo>
                  <a:lnTo>
                    <a:pt x="2056" y="2004"/>
                  </a:lnTo>
                  <a:lnTo>
                    <a:pt x="2059" y="2006"/>
                  </a:lnTo>
                  <a:lnTo>
                    <a:pt x="2066" y="2006"/>
                  </a:lnTo>
                  <a:lnTo>
                    <a:pt x="2073" y="2006"/>
                  </a:lnTo>
                  <a:lnTo>
                    <a:pt x="2073" y="2006"/>
                  </a:lnTo>
                  <a:lnTo>
                    <a:pt x="2080" y="2006"/>
                  </a:lnTo>
                  <a:lnTo>
                    <a:pt x="2082" y="2006"/>
                  </a:lnTo>
                  <a:lnTo>
                    <a:pt x="2082" y="2006"/>
                  </a:lnTo>
                  <a:lnTo>
                    <a:pt x="2082" y="2008"/>
                  </a:lnTo>
                  <a:lnTo>
                    <a:pt x="2082" y="2008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2" y="2009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3" y="2011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5" y="2013"/>
                  </a:lnTo>
                  <a:lnTo>
                    <a:pt x="2088" y="2013"/>
                  </a:lnTo>
                  <a:lnTo>
                    <a:pt x="2088" y="2013"/>
                  </a:lnTo>
                  <a:lnTo>
                    <a:pt x="2094" y="2013"/>
                  </a:lnTo>
                  <a:lnTo>
                    <a:pt x="2099" y="2009"/>
                  </a:lnTo>
                  <a:lnTo>
                    <a:pt x="2102" y="2006"/>
                  </a:lnTo>
                  <a:lnTo>
                    <a:pt x="2102" y="1999"/>
                  </a:lnTo>
                  <a:lnTo>
                    <a:pt x="2102" y="1999"/>
                  </a:lnTo>
                  <a:lnTo>
                    <a:pt x="2105" y="1999"/>
                  </a:lnTo>
                  <a:lnTo>
                    <a:pt x="2107" y="1997"/>
                  </a:lnTo>
                  <a:lnTo>
                    <a:pt x="2109" y="1992"/>
                  </a:lnTo>
                  <a:lnTo>
                    <a:pt x="2109" y="1992"/>
                  </a:lnTo>
                  <a:lnTo>
                    <a:pt x="2109" y="1989"/>
                  </a:lnTo>
                  <a:lnTo>
                    <a:pt x="2111" y="1987"/>
                  </a:lnTo>
                  <a:lnTo>
                    <a:pt x="2114" y="1987"/>
                  </a:lnTo>
                  <a:lnTo>
                    <a:pt x="2116" y="1989"/>
                  </a:lnTo>
                  <a:lnTo>
                    <a:pt x="2119" y="1994"/>
                  </a:lnTo>
                  <a:lnTo>
                    <a:pt x="2123" y="1999"/>
                  </a:lnTo>
                  <a:lnTo>
                    <a:pt x="2123" y="1999"/>
                  </a:lnTo>
                  <a:lnTo>
                    <a:pt x="2126" y="1999"/>
                  </a:lnTo>
                  <a:lnTo>
                    <a:pt x="2128" y="1996"/>
                  </a:lnTo>
                  <a:lnTo>
                    <a:pt x="2129" y="1989"/>
                  </a:lnTo>
                  <a:lnTo>
                    <a:pt x="2131" y="1982"/>
                  </a:lnTo>
                  <a:lnTo>
                    <a:pt x="2133" y="1980"/>
                  </a:lnTo>
                  <a:lnTo>
                    <a:pt x="2136" y="1979"/>
                  </a:lnTo>
                  <a:lnTo>
                    <a:pt x="2136" y="1979"/>
                  </a:lnTo>
                  <a:lnTo>
                    <a:pt x="2136" y="1975"/>
                  </a:lnTo>
                  <a:lnTo>
                    <a:pt x="2136" y="1975"/>
                  </a:lnTo>
                  <a:lnTo>
                    <a:pt x="2135" y="1973"/>
                  </a:lnTo>
                  <a:lnTo>
                    <a:pt x="2135" y="1973"/>
                  </a:lnTo>
                  <a:lnTo>
                    <a:pt x="2135" y="1970"/>
                  </a:lnTo>
                  <a:lnTo>
                    <a:pt x="2135" y="1970"/>
                  </a:lnTo>
                  <a:lnTo>
                    <a:pt x="2136" y="1968"/>
                  </a:lnTo>
                  <a:lnTo>
                    <a:pt x="2136" y="1968"/>
                  </a:lnTo>
                  <a:lnTo>
                    <a:pt x="2136" y="1963"/>
                  </a:lnTo>
                  <a:lnTo>
                    <a:pt x="2136" y="1958"/>
                  </a:lnTo>
                  <a:lnTo>
                    <a:pt x="2133" y="1953"/>
                  </a:lnTo>
                  <a:lnTo>
                    <a:pt x="2129" y="1953"/>
                  </a:lnTo>
                  <a:lnTo>
                    <a:pt x="2128" y="1953"/>
                  </a:lnTo>
                  <a:lnTo>
                    <a:pt x="2128" y="1953"/>
                  </a:lnTo>
                  <a:lnTo>
                    <a:pt x="2124" y="1953"/>
                  </a:lnTo>
                  <a:lnTo>
                    <a:pt x="2124" y="1953"/>
                  </a:lnTo>
                  <a:lnTo>
                    <a:pt x="2124" y="1941"/>
                  </a:lnTo>
                  <a:lnTo>
                    <a:pt x="2123" y="1938"/>
                  </a:lnTo>
                  <a:lnTo>
                    <a:pt x="2121" y="1938"/>
                  </a:lnTo>
                  <a:lnTo>
                    <a:pt x="2121" y="1938"/>
                  </a:lnTo>
                  <a:lnTo>
                    <a:pt x="2119" y="1934"/>
                  </a:lnTo>
                  <a:lnTo>
                    <a:pt x="2119" y="1934"/>
                  </a:lnTo>
                  <a:lnTo>
                    <a:pt x="2117" y="1931"/>
                  </a:lnTo>
                  <a:lnTo>
                    <a:pt x="2114" y="1927"/>
                  </a:lnTo>
                  <a:lnTo>
                    <a:pt x="2114" y="1927"/>
                  </a:lnTo>
                  <a:lnTo>
                    <a:pt x="2112" y="1926"/>
                  </a:lnTo>
                  <a:lnTo>
                    <a:pt x="2112" y="1926"/>
                  </a:lnTo>
                  <a:lnTo>
                    <a:pt x="2105" y="1914"/>
                  </a:lnTo>
                  <a:lnTo>
                    <a:pt x="2105" y="1914"/>
                  </a:lnTo>
                  <a:lnTo>
                    <a:pt x="2102" y="1910"/>
                  </a:lnTo>
                  <a:lnTo>
                    <a:pt x="2102" y="1910"/>
                  </a:lnTo>
                  <a:lnTo>
                    <a:pt x="2094" y="1900"/>
                  </a:lnTo>
                  <a:lnTo>
                    <a:pt x="2094" y="1900"/>
                  </a:lnTo>
                  <a:lnTo>
                    <a:pt x="2088" y="1897"/>
                  </a:lnTo>
                  <a:lnTo>
                    <a:pt x="2088" y="1897"/>
                  </a:lnTo>
                  <a:lnTo>
                    <a:pt x="2087" y="1897"/>
                  </a:lnTo>
                  <a:lnTo>
                    <a:pt x="2087" y="1897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5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3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5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3"/>
                  </a:lnTo>
                  <a:lnTo>
                    <a:pt x="2082" y="1892"/>
                  </a:lnTo>
                  <a:lnTo>
                    <a:pt x="2082" y="1892"/>
                  </a:lnTo>
                  <a:lnTo>
                    <a:pt x="2082" y="1890"/>
                  </a:lnTo>
                  <a:lnTo>
                    <a:pt x="2082" y="1890"/>
                  </a:lnTo>
                  <a:lnTo>
                    <a:pt x="2080" y="1881"/>
                  </a:lnTo>
                  <a:lnTo>
                    <a:pt x="2080" y="1881"/>
                  </a:lnTo>
                  <a:lnTo>
                    <a:pt x="2080" y="1878"/>
                  </a:lnTo>
                  <a:lnTo>
                    <a:pt x="2080" y="1878"/>
                  </a:lnTo>
                  <a:lnTo>
                    <a:pt x="2080" y="1871"/>
                  </a:lnTo>
                  <a:lnTo>
                    <a:pt x="2080" y="1871"/>
                  </a:lnTo>
                  <a:lnTo>
                    <a:pt x="2080" y="1869"/>
                  </a:lnTo>
                  <a:lnTo>
                    <a:pt x="2080" y="1869"/>
                  </a:lnTo>
                  <a:lnTo>
                    <a:pt x="2082" y="1863"/>
                  </a:lnTo>
                  <a:lnTo>
                    <a:pt x="2082" y="1863"/>
                  </a:lnTo>
                  <a:lnTo>
                    <a:pt x="2082" y="1861"/>
                  </a:lnTo>
                  <a:lnTo>
                    <a:pt x="2082" y="1861"/>
                  </a:lnTo>
                  <a:lnTo>
                    <a:pt x="2082" y="1856"/>
                  </a:lnTo>
                  <a:lnTo>
                    <a:pt x="2082" y="1856"/>
                  </a:lnTo>
                  <a:lnTo>
                    <a:pt x="2082" y="1852"/>
                  </a:lnTo>
                  <a:lnTo>
                    <a:pt x="2082" y="1852"/>
                  </a:lnTo>
                  <a:lnTo>
                    <a:pt x="2083" y="1847"/>
                  </a:lnTo>
                  <a:lnTo>
                    <a:pt x="2083" y="1847"/>
                  </a:lnTo>
                  <a:lnTo>
                    <a:pt x="2083" y="1844"/>
                  </a:lnTo>
                  <a:lnTo>
                    <a:pt x="2083" y="1844"/>
                  </a:lnTo>
                  <a:lnTo>
                    <a:pt x="2085" y="1839"/>
                  </a:lnTo>
                  <a:lnTo>
                    <a:pt x="2085" y="1839"/>
                  </a:lnTo>
                  <a:lnTo>
                    <a:pt x="2087" y="1832"/>
                  </a:lnTo>
                  <a:lnTo>
                    <a:pt x="2087" y="1832"/>
                  </a:lnTo>
                  <a:lnTo>
                    <a:pt x="2087" y="1830"/>
                  </a:lnTo>
                  <a:lnTo>
                    <a:pt x="2087" y="1830"/>
                  </a:lnTo>
                  <a:lnTo>
                    <a:pt x="2087" y="1827"/>
                  </a:lnTo>
                  <a:lnTo>
                    <a:pt x="2087" y="1827"/>
                  </a:lnTo>
                  <a:lnTo>
                    <a:pt x="2092" y="1820"/>
                  </a:lnTo>
                  <a:lnTo>
                    <a:pt x="2092" y="1820"/>
                  </a:lnTo>
                  <a:lnTo>
                    <a:pt x="2094" y="1817"/>
                  </a:lnTo>
                  <a:lnTo>
                    <a:pt x="2094" y="1817"/>
                  </a:lnTo>
                  <a:lnTo>
                    <a:pt x="2097" y="1815"/>
                  </a:lnTo>
                  <a:lnTo>
                    <a:pt x="2099" y="1811"/>
                  </a:lnTo>
                  <a:lnTo>
                    <a:pt x="2104" y="1803"/>
                  </a:lnTo>
                  <a:lnTo>
                    <a:pt x="2107" y="1794"/>
                  </a:lnTo>
                  <a:lnTo>
                    <a:pt x="2111" y="1786"/>
                  </a:lnTo>
                  <a:lnTo>
                    <a:pt x="2111" y="1786"/>
                  </a:lnTo>
                  <a:lnTo>
                    <a:pt x="2112" y="1783"/>
                  </a:lnTo>
                  <a:lnTo>
                    <a:pt x="2112" y="1783"/>
                  </a:lnTo>
                  <a:lnTo>
                    <a:pt x="2111" y="1776"/>
                  </a:lnTo>
                  <a:lnTo>
                    <a:pt x="2107" y="1769"/>
                  </a:lnTo>
                  <a:lnTo>
                    <a:pt x="2107" y="1769"/>
                  </a:lnTo>
                  <a:lnTo>
                    <a:pt x="2105" y="1765"/>
                  </a:lnTo>
                  <a:lnTo>
                    <a:pt x="2105" y="1765"/>
                  </a:lnTo>
                  <a:lnTo>
                    <a:pt x="2105" y="1759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7" y="1752"/>
                  </a:lnTo>
                  <a:lnTo>
                    <a:pt x="2109" y="1750"/>
                  </a:lnTo>
                  <a:lnTo>
                    <a:pt x="2109" y="1748"/>
                  </a:lnTo>
                  <a:lnTo>
                    <a:pt x="2109" y="1748"/>
                  </a:lnTo>
                  <a:lnTo>
                    <a:pt x="2111" y="1747"/>
                  </a:lnTo>
                  <a:lnTo>
                    <a:pt x="2111" y="1747"/>
                  </a:lnTo>
                  <a:lnTo>
                    <a:pt x="2112" y="1745"/>
                  </a:lnTo>
                  <a:lnTo>
                    <a:pt x="2116" y="1742"/>
                  </a:lnTo>
                  <a:lnTo>
                    <a:pt x="2116" y="1738"/>
                  </a:lnTo>
                  <a:lnTo>
                    <a:pt x="2116" y="1733"/>
                  </a:lnTo>
                  <a:lnTo>
                    <a:pt x="2116" y="1733"/>
                  </a:lnTo>
                  <a:lnTo>
                    <a:pt x="2121" y="1730"/>
                  </a:lnTo>
                  <a:lnTo>
                    <a:pt x="2126" y="1726"/>
                  </a:lnTo>
                  <a:lnTo>
                    <a:pt x="2135" y="1718"/>
                  </a:lnTo>
                  <a:lnTo>
                    <a:pt x="2143" y="1709"/>
                  </a:lnTo>
                  <a:lnTo>
                    <a:pt x="2152" y="1702"/>
                  </a:lnTo>
                  <a:lnTo>
                    <a:pt x="2152" y="1702"/>
                  </a:lnTo>
                  <a:lnTo>
                    <a:pt x="2157" y="1699"/>
                  </a:lnTo>
                  <a:lnTo>
                    <a:pt x="2157" y="1699"/>
                  </a:lnTo>
                  <a:lnTo>
                    <a:pt x="2157" y="1692"/>
                  </a:lnTo>
                  <a:lnTo>
                    <a:pt x="2158" y="1687"/>
                  </a:lnTo>
                  <a:lnTo>
                    <a:pt x="2162" y="1683"/>
                  </a:lnTo>
                  <a:lnTo>
                    <a:pt x="2164" y="1678"/>
                  </a:lnTo>
                  <a:lnTo>
                    <a:pt x="2164" y="1678"/>
                  </a:lnTo>
                  <a:lnTo>
                    <a:pt x="2164" y="1677"/>
                  </a:lnTo>
                  <a:lnTo>
                    <a:pt x="2164" y="1677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5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5" y="1673"/>
                  </a:lnTo>
                  <a:lnTo>
                    <a:pt x="2167" y="1673"/>
                  </a:lnTo>
                  <a:lnTo>
                    <a:pt x="2167" y="1673"/>
                  </a:lnTo>
                  <a:lnTo>
                    <a:pt x="2170" y="1672"/>
                  </a:lnTo>
                  <a:lnTo>
                    <a:pt x="2170" y="1672"/>
                  </a:lnTo>
                  <a:lnTo>
                    <a:pt x="2170" y="1670"/>
                  </a:lnTo>
                  <a:lnTo>
                    <a:pt x="2170" y="1670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70" y="1666"/>
                  </a:lnTo>
                  <a:lnTo>
                    <a:pt x="2186" y="1653"/>
                  </a:lnTo>
                  <a:lnTo>
                    <a:pt x="2191" y="1648"/>
                  </a:lnTo>
                  <a:lnTo>
                    <a:pt x="2193" y="1644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3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4" y="1639"/>
                  </a:lnTo>
                  <a:lnTo>
                    <a:pt x="2196" y="1639"/>
                  </a:lnTo>
                  <a:lnTo>
                    <a:pt x="2196" y="1639"/>
                  </a:lnTo>
                  <a:lnTo>
                    <a:pt x="2198" y="1637"/>
                  </a:lnTo>
                  <a:lnTo>
                    <a:pt x="2198" y="1637"/>
                  </a:lnTo>
                  <a:lnTo>
                    <a:pt x="2213" y="1641"/>
                  </a:lnTo>
                  <a:lnTo>
                    <a:pt x="2227" y="1646"/>
                  </a:lnTo>
                  <a:lnTo>
                    <a:pt x="2242" y="1649"/>
                  </a:lnTo>
                  <a:lnTo>
                    <a:pt x="2259" y="1651"/>
                  </a:lnTo>
                  <a:lnTo>
                    <a:pt x="2259" y="1651"/>
                  </a:lnTo>
                  <a:lnTo>
                    <a:pt x="2261" y="1644"/>
                  </a:lnTo>
                  <a:lnTo>
                    <a:pt x="2264" y="1639"/>
                  </a:lnTo>
                  <a:lnTo>
                    <a:pt x="2266" y="1632"/>
                  </a:lnTo>
                  <a:lnTo>
                    <a:pt x="2266" y="1624"/>
                  </a:lnTo>
                  <a:lnTo>
                    <a:pt x="2266" y="1624"/>
                  </a:lnTo>
                  <a:lnTo>
                    <a:pt x="2266" y="1607"/>
                  </a:lnTo>
                  <a:lnTo>
                    <a:pt x="2268" y="1600"/>
                  </a:lnTo>
                  <a:lnTo>
                    <a:pt x="2269" y="1598"/>
                  </a:lnTo>
                  <a:lnTo>
                    <a:pt x="2273" y="1596"/>
                  </a:lnTo>
                  <a:lnTo>
                    <a:pt x="2273" y="1596"/>
                  </a:lnTo>
                  <a:lnTo>
                    <a:pt x="2341" y="1596"/>
                  </a:lnTo>
                  <a:lnTo>
                    <a:pt x="2341" y="1596"/>
                  </a:lnTo>
                  <a:lnTo>
                    <a:pt x="2350" y="1596"/>
                  </a:lnTo>
                  <a:lnTo>
                    <a:pt x="2360" y="1596"/>
                  </a:lnTo>
                  <a:lnTo>
                    <a:pt x="2379" y="1598"/>
                  </a:lnTo>
                  <a:lnTo>
                    <a:pt x="2387" y="1598"/>
                  </a:lnTo>
                  <a:lnTo>
                    <a:pt x="2394" y="1596"/>
                  </a:lnTo>
                  <a:lnTo>
                    <a:pt x="2399" y="1595"/>
                  </a:lnTo>
                  <a:lnTo>
                    <a:pt x="2402" y="1590"/>
                  </a:lnTo>
                  <a:lnTo>
                    <a:pt x="2402" y="1590"/>
                  </a:lnTo>
                  <a:lnTo>
                    <a:pt x="2397" y="1586"/>
                  </a:lnTo>
                  <a:lnTo>
                    <a:pt x="2390" y="1584"/>
                  </a:lnTo>
                  <a:lnTo>
                    <a:pt x="2384" y="1583"/>
                  </a:lnTo>
                  <a:lnTo>
                    <a:pt x="2375" y="1583"/>
                  </a:lnTo>
                  <a:lnTo>
                    <a:pt x="2375" y="1583"/>
                  </a:lnTo>
                  <a:lnTo>
                    <a:pt x="2368" y="1573"/>
                  </a:lnTo>
                  <a:lnTo>
                    <a:pt x="2360" y="1564"/>
                  </a:lnTo>
                  <a:lnTo>
                    <a:pt x="2353" y="1554"/>
                  </a:lnTo>
                  <a:lnTo>
                    <a:pt x="2350" y="1549"/>
                  </a:lnTo>
                  <a:lnTo>
                    <a:pt x="2348" y="1542"/>
                  </a:lnTo>
                  <a:lnTo>
                    <a:pt x="2348" y="1542"/>
                  </a:lnTo>
                  <a:lnTo>
                    <a:pt x="2338" y="1537"/>
                  </a:lnTo>
                  <a:lnTo>
                    <a:pt x="2327" y="1532"/>
                  </a:lnTo>
                  <a:lnTo>
                    <a:pt x="2319" y="1525"/>
                  </a:lnTo>
                  <a:lnTo>
                    <a:pt x="2315" y="1520"/>
                  </a:lnTo>
                  <a:lnTo>
                    <a:pt x="2314" y="1515"/>
                  </a:lnTo>
                  <a:lnTo>
                    <a:pt x="2314" y="1515"/>
                  </a:lnTo>
                  <a:lnTo>
                    <a:pt x="2307" y="1515"/>
                  </a:lnTo>
                  <a:lnTo>
                    <a:pt x="2302" y="1513"/>
                  </a:lnTo>
                  <a:lnTo>
                    <a:pt x="2298" y="1509"/>
                  </a:lnTo>
                  <a:lnTo>
                    <a:pt x="2295" y="1506"/>
                  </a:lnTo>
                  <a:lnTo>
                    <a:pt x="2288" y="1499"/>
                  </a:lnTo>
                  <a:lnTo>
                    <a:pt x="2285" y="1496"/>
                  </a:lnTo>
                  <a:lnTo>
                    <a:pt x="2280" y="1494"/>
                  </a:lnTo>
                  <a:lnTo>
                    <a:pt x="2280" y="1494"/>
                  </a:lnTo>
                  <a:lnTo>
                    <a:pt x="2280" y="1480"/>
                  </a:lnTo>
                  <a:lnTo>
                    <a:pt x="2276" y="1469"/>
                  </a:lnTo>
                  <a:lnTo>
                    <a:pt x="2269" y="1445"/>
                  </a:lnTo>
                  <a:lnTo>
                    <a:pt x="2266" y="1433"/>
                  </a:lnTo>
                  <a:lnTo>
                    <a:pt x="2266" y="1422"/>
                  </a:lnTo>
                  <a:lnTo>
                    <a:pt x="2268" y="1411"/>
                  </a:lnTo>
                  <a:lnTo>
                    <a:pt x="2273" y="1399"/>
                  </a:lnTo>
                  <a:lnTo>
                    <a:pt x="2273" y="1399"/>
                  </a:lnTo>
                  <a:lnTo>
                    <a:pt x="2273" y="1394"/>
                  </a:lnTo>
                  <a:lnTo>
                    <a:pt x="2271" y="1388"/>
                  </a:lnTo>
                  <a:lnTo>
                    <a:pt x="2269" y="1383"/>
                  </a:lnTo>
                  <a:lnTo>
                    <a:pt x="2266" y="1382"/>
                  </a:lnTo>
                  <a:lnTo>
                    <a:pt x="2259" y="1376"/>
                  </a:lnTo>
                  <a:lnTo>
                    <a:pt x="2252" y="1371"/>
                  </a:lnTo>
                  <a:lnTo>
                    <a:pt x="2252" y="1371"/>
                  </a:lnTo>
                  <a:lnTo>
                    <a:pt x="2249" y="1365"/>
                  </a:lnTo>
                  <a:lnTo>
                    <a:pt x="2244" y="1359"/>
                  </a:lnTo>
                  <a:lnTo>
                    <a:pt x="2239" y="1354"/>
                  </a:lnTo>
                  <a:lnTo>
                    <a:pt x="2232" y="1351"/>
                  </a:lnTo>
                  <a:lnTo>
                    <a:pt x="2232" y="1351"/>
                  </a:lnTo>
                  <a:lnTo>
                    <a:pt x="2232" y="1346"/>
                  </a:lnTo>
                  <a:lnTo>
                    <a:pt x="2230" y="1342"/>
                  </a:lnTo>
                  <a:lnTo>
                    <a:pt x="2228" y="1339"/>
                  </a:lnTo>
                  <a:lnTo>
                    <a:pt x="2225" y="1337"/>
                  </a:lnTo>
                  <a:lnTo>
                    <a:pt x="2225" y="1337"/>
                  </a:lnTo>
                  <a:lnTo>
                    <a:pt x="2225" y="1332"/>
                  </a:lnTo>
                  <a:lnTo>
                    <a:pt x="2223" y="1329"/>
                  </a:lnTo>
                  <a:lnTo>
                    <a:pt x="2222" y="1325"/>
                  </a:lnTo>
                  <a:lnTo>
                    <a:pt x="2218" y="1324"/>
                  </a:lnTo>
                  <a:lnTo>
                    <a:pt x="2218" y="1324"/>
                  </a:lnTo>
                  <a:lnTo>
                    <a:pt x="2218" y="1320"/>
                  </a:lnTo>
                  <a:lnTo>
                    <a:pt x="2218" y="1317"/>
                  </a:lnTo>
                  <a:lnTo>
                    <a:pt x="2218" y="1313"/>
                  </a:lnTo>
                  <a:lnTo>
                    <a:pt x="2218" y="1310"/>
                  </a:lnTo>
                  <a:lnTo>
                    <a:pt x="2218" y="1310"/>
                  </a:lnTo>
                  <a:lnTo>
                    <a:pt x="2211" y="1310"/>
                  </a:lnTo>
                  <a:lnTo>
                    <a:pt x="2211" y="1310"/>
                  </a:lnTo>
                  <a:lnTo>
                    <a:pt x="2213" y="1307"/>
                  </a:lnTo>
                  <a:lnTo>
                    <a:pt x="2215" y="1303"/>
                  </a:lnTo>
                  <a:lnTo>
                    <a:pt x="2218" y="1301"/>
                  </a:lnTo>
                  <a:lnTo>
                    <a:pt x="2218" y="1296"/>
                  </a:lnTo>
                  <a:lnTo>
                    <a:pt x="2218" y="1296"/>
                  </a:lnTo>
                  <a:lnTo>
                    <a:pt x="2213" y="1286"/>
                  </a:lnTo>
                  <a:lnTo>
                    <a:pt x="2206" y="1278"/>
                  </a:lnTo>
                  <a:lnTo>
                    <a:pt x="2199" y="1269"/>
                  </a:lnTo>
                  <a:lnTo>
                    <a:pt x="2198" y="1262"/>
                  </a:lnTo>
                  <a:lnTo>
                    <a:pt x="2198" y="1255"/>
                  </a:lnTo>
                  <a:lnTo>
                    <a:pt x="2198" y="1255"/>
                  </a:lnTo>
                  <a:lnTo>
                    <a:pt x="2194" y="1250"/>
                  </a:lnTo>
                  <a:lnTo>
                    <a:pt x="2191" y="1247"/>
                  </a:lnTo>
                  <a:lnTo>
                    <a:pt x="2179" y="1243"/>
                  </a:lnTo>
                  <a:lnTo>
                    <a:pt x="2174" y="1242"/>
                  </a:lnTo>
                  <a:lnTo>
                    <a:pt x="2169" y="1238"/>
                  </a:lnTo>
                  <a:lnTo>
                    <a:pt x="2165" y="1233"/>
                  </a:lnTo>
                  <a:lnTo>
                    <a:pt x="2164" y="1228"/>
                  </a:lnTo>
                  <a:lnTo>
                    <a:pt x="2164" y="1228"/>
                  </a:lnTo>
                  <a:lnTo>
                    <a:pt x="2158" y="1226"/>
                  </a:lnTo>
                  <a:lnTo>
                    <a:pt x="2153" y="1223"/>
                  </a:lnTo>
                  <a:lnTo>
                    <a:pt x="2146" y="1214"/>
                  </a:lnTo>
                  <a:lnTo>
                    <a:pt x="2140" y="1206"/>
                  </a:lnTo>
                  <a:lnTo>
                    <a:pt x="2135" y="1203"/>
                  </a:lnTo>
                  <a:lnTo>
                    <a:pt x="2129" y="1201"/>
                  </a:lnTo>
                  <a:lnTo>
                    <a:pt x="2129" y="1201"/>
                  </a:lnTo>
                  <a:lnTo>
                    <a:pt x="2133" y="1196"/>
                  </a:lnTo>
                  <a:lnTo>
                    <a:pt x="2135" y="1189"/>
                  </a:lnTo>
                  <a:lnTo>
                    <a:pt x="2136" y="1182"/>
                  </a:lnTo>
                  <a:lnTo>
                    <a:pt x="2136" y="1173"/>
                  </a:lnTo>
                  <a:lnTo>
                    <a:pt x="2136" y="1173"/>
                  </a:lnTo>
                  <a:lnTo>
                    <a:pt x="2140" y="1172"/>
                  </a:lnTo>
                  <a:lnTo>
                    <a:pt x="2141" y="1168"/>
                  </a:lnTo>
                  <a:lnTo>
                    <a:pt x="2146" y="1163"/>
                  </a:lnTo>
                  <a:lnTo>
                    <a:pt x="2148" y="1160"/>
                  </a:lnTo>
                  <a:lnTo>
                    <a:pt x="2152" y="1158"/>
                  </a:lnTo>
                  <a:lnTo>
                    <a:pt x="2157" y="1158"/>
                  </a:lnTo>
                  <a:lnTo>
                    <a:pt x="2164" y="1160"/>
                  </a:lnTo>
                  <a:lnTo>
                    <a:pt x="2164" y="1126"/>
                  </a:lnTo>
                  <a:lnTo>
                    <a:pt x="2164" y="1126"/>
                  </a:lnTo>
                  <a:lnTo>
                    <a:pt x="2172" y="1122"/>
                  </a:lnTo>
                  <a:lnTo>
                    <a:pt x="2181" y="1122"/>
                  </a:lnTo>
                  <a:lnTo>
                    <a:pt x="2189" y="1121"/>
                  </a:lnTo>
                  <a:lnTo>
                    <a:pt x="2198" y="1119"/>
                  </a:lnTo>
                  <a:lnTo>
                    <a:pt x="2198" y="1119"/>
                  </a:lnTo>
                  <a:lnTo>
                    <a:pt x="2198" y="1115"/>
                  </a:lnTo>
                  <a:lnTo>
                    <a:pt x="2198" y="1112"/>
                  </a:lnTo>
                  <a:lnTo>
                    <a:pt x="2198" y="1112"/>
                  </a:lnTo>
                  <a:lnTo>
                    <a:pt x="2199" y="1112"/>
                  </a:lnTo>
                  <a:lnTo>
                    <a:pt x="2205" y="1112"/>
                  </a:lnTo>
                  <a:lnTo>
                    <a:pt x="2211" y="1112"/>
                  </a:lnTo>
                  <a:lnTo>
                    <a:pt x="2211" y="1112"/>
                  </a:lnTo>
                  <a:lnTo>
                    <a:pt x="2213" y="1110"/>
                  </a:lnTo>
                  <a:lnTo>
                    <a:pt x="2213" y="1109"/>
                  </a:lnTo>
                  <a:lnTo>
                    <a:pt x="2215" y="1107"/>
                  </a:lnTo>
                  <a:lnTo>
                    <a:pt x="2218" y="1105"/>
                  </a:lnTo>
                  <a:lnTo>
                    <a:pt x="2218" y="1105"/>
                  </a:lnTo>
                  <a:lnTo>
                    <a:pt x="2225" y="1105"/>
                  </a:lnTo>
                  <a:lnTo>
                    <a:pt x="2232" y="1105"/>
                  </a:lnTo>
                  <a:lnTo>
                    <a:pt x="2232" y="1105"/>
                  </a:lnTo>
                  <a:lnTo>
                    <a:pt x="2237" y="1107"/>
                  </a:lnTo>
                  <a:lnTo>
                    <a:pt x="2240" y="1110"/>
                  </a:lnTo>
                  <a:lnTo>
                    <a:pt x="2246" y="1119"/>
                  </a:lnTo>
                  <a:lnTo>
                    <a:pt x="2246" y="1119"/>
                  </a:lnTo>
                  <a:lnTo>
                    <a:pt x="2246" y="1126"/>
                  </a:lnTo>
                  <a:lnTo>
                    <a:pt x="2247" y="1131"/>
                  </a:lnTo>
                  <a:lnTo>
                    <a:pt x="2252" y="1139"/>
                  </a:lnTo>
                  <a:lnTo>
                    <a:pt x="2252" y="1139"/>
                  </a:lnTo>
                  <a:lnTo>
                    <a:pt x="2263" y="1139"/>
                  </a:lnTo>
                  <a:lnTo>
                    <a:pt x="2271" y="1141"/>
                  </a:lnTo>
                  <a:lnTo>
                    <a:pt x="2288" y="1144"/>
                  </a:lnTo>
                  <a:lnTo>
                    <a:pt x="2305" y="1148"/>
                  </a:lnTo>
                  <a:lnTo>
                    <a:pt x="2315" y="1148"/>
                  </a:lnTo>
                  <a:lnTo>
                    <a:pt x="2327" y="1146"/>
                  </a:lnTo>
                  <a:lnTo>
                    <a:pt x="2327" y="1146"/>
                  </a:lnTo>
                  <a:lnTo>
                    <a:pt x="2338" y="1141"/>
                  </a:lnTo>
                  <a:lnTo>
                    <a:pt x="2346" y="1134"/>
                  </a:lnTo>
                  <a:lnTo>
                    <a:pt x="2355" y="1127"/>
                  </a:lnTo>
                  <a:lnTo>
                    <a:pt x="2361" y="1126"/>
                  </a:lnTo>
                  <a:lnTo>
                    <a:pt x="2368" y="1126"/>
                  </a:lnTo>
                  <a:lnTo>
                    <a:pt x="2368" y="1126"/>
                  </a:lnTo>
                  <a:lnTo>
                    <a:pt x="2375" y="1126"/>
                  </a:lnTo>
                  <a:lnTo>
                    <a:pt x="2382" y="1124"/>
                  </a:lnTo>
                  <a:lnTo>
                    <a:pt x="2385" y="1121"/>
                  </a:lnTo>
                  <a:lnTo>
                    <a:pt x="2389" y="1115"/>
                  </a:lnTo>
                  <a:lnTo>
                    <a:pt x="2392" y="1110"/>
                  </a:lnTo>
                  <a:lnTo>
                    <a:pt x="2396" y="1107"/>
                  </a:lnTo>
                  <a:lnTo>
                    <a:pt x="2401" y="1105"/>
                  </a:lnTo>
                  <a:lnTo>
                    <a:pt x="2409" y="1105"/>
                  </a:lnTo>
                  <a:lnTo>
                    <a:pt x="2409" y="1105"/>
                  </a:lnTo>
                  <a:lnTo>
                    <a:pt x="2411" y="1098"/>
                  </a:lnTo>
                  <a:lnTo>
                    <a:pt x="2411" y="1091"/>
                  </a:lnTo>
                  <a:lnTo>
                    <a:pt x="2408" y="1083"/>
                  </a:lnTo>
                  <a:lnTo>
                    <a:pt x="2404" y="1074"/>
                  </a:lnTo>
                  <a:lnTo>
                    <a:pt x="2402" y="1069"/>
                  </a:lnTo>
                  <a:lnTo>
                    <a:pt x="2402" y="1064"/>
                  </a:lnTo>
                  <a:lnTo>
                    <a:pt x="2402" y="1064"/>
                  </a:lnTo>
                  <a:lnTo>
                    <a:pt x="2408" y="1064"/>
                  </a:lnTo>
                  <a:lnTo>
                    <a:pt x="2409" y="1061"/>
                  </a:lnTo>
                  <a:lnTo>
                    <a:pt x="2409" y="1056"/>
                  </a:lnTo>
                  <a:lnTo>
                    <a:pt x="2409" y="1051"/>
                  </a:lnTo>
                  <a:lnTo>
                    <a:pt x="2408" y="1045"/>
                  </a:lnTo>
                  <a:lnTo>
                    <a:pt x="2409" y="1040"/>
                  </a:lnTo>
                  <a:lnTo>
                    <a:pt x="2411" y="1037"/>
                  </a:lnTo>
                  <a:lnTo>
                    <a:pt x="2416" y="1037"/>
                  </a:lnTo>
                  <a:lnTo>
                    <a:pt x="2416" y="1037"/>
                  </a:lnTo>
                  <a:lnTo>
                    <a:pt x="2418" y="1033"/>
                  </a:lnTo>
                  <a:lnTo>
                    <a:pt x="2418" y="1028"/>
                  </a:lnTo>
                  <a:lnTo>
                    <a:pt x="2414" y="1022"/>
                  </a:lnTo>
                  <a:lnTo>
                    <a:pt x="2411" y="1015"/>
                  </a:lnTo>
                  <a:lnTo>
                    <a:pt x="2409" y="1010"/>
                  </a:lnTo>
                  <a:lnTo>
                    <a:pt x="2409" y="1010"/>
                  </a:lnTo>
                  <a:lnTo>
                    <a:pt x="2414" y="1008"/>
                  </a:lnTo>
                  <a:lnTo>
                    <a:pt x="2416" y="1006"/>
                  </a:lnTo>
                  <a:lnTo>
                    <a:pt x="2416" y="1004"/>
                  </a:lnTo>
                  <a:lnTo>
                    <a:pt x="2416" y="1003"/>
                  </a:lnTo>
                  <a:lnTo>
                    <a:pt x="2443" y="1003"/>
                  </a:lnTo>
                  <a:lnTo>
                    <a:pt x="2443" y="1003"/>
                  </a:lnTo>
                  <a:lnTo>
                    <a:pt x="2443" y="998"/>
                  </a:lnTo>
                  <a:lnTo>
                    <a:pt x="2443" y="993"/>
                  </a:lnTo>
                  <a:lnTo>
                    <a:pt x="2447" y="991"/>
                  </a:lnTo>
                  <a:lnTo>
                    <a:pt x="2448" y="989"/>
                  </a:lnTo>
                  <a:lnTo>
                    <a:pt x="2457" y="986"/>
                  </a:lnTo>
                  <a:lnTo>
                    <a:pt x="2460" y="984"/>
                  </a:lnTo>
                  <a:lnTo>
                    <a:pt x="2464" y="982"/>
                  </a:lnTo>
                  <a:lnTo>
                    <a:pt x="2464" y="982"/>
                  </a:lnTo>
                  <a:lnTo>
                    <a:pt x="2462" y="974"/>
                  </a:lnTo>
                  <a:lnTo>
                    <a:pt x="2464" y="967"/>
                  </a:lnTo>
                  <a:lnTo>
                    <a:pt x="2467" y="955"/>
                  </a:lnTo>
                  <a:lnTo>
                    <a:pt x="2471" y="943"/>
                  </a:lnTo>
                  <a:lnTo>
                    <a:pt x="2471" y="936"/>
                  </a:lnTo>
                  <a:lnTo>
                    <a:pt x="2471" y="928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Freeform 252">
              <a:extLst>
                <a:ext uri="{FF2B5EF4-FFF2-40B4-BE49-F238E27FC236}">
                  <a16:creationId xmlns:a16="http://schemas.microsoft.com/office/drawing/2014/main" id="{C93A2BE0-ACFE-4F7B-A592-AFF81E780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150" y="5389563"/>
              <a:ext cx="465138" cy="398462"/>
            </a:xfrm>
            <a:custGeom>
              <a:avLst/>
              <a:gdLst>
                <a:gd name="T0" fmla="*/ 1222 w 1291"/>
                <a:gd name="T1" fmla="*/ 412 h 1109"/>
                <a:gd name="T2" fmla="*/ 1184 w 1291"/>
                <a:gd name="T3" fmla="*/ 362 h 1109"/>
                <a:gd name="T4" fmla="*/ 1119 w 1291"/>
                <a:gd name="T5" fmla="*/ 330 h 1109"/>
                <a:gd name="T6" fmla="*/ 1140 w 1291"/>
                <a:gd name="T7" fmla="*/ 262 h 1109"/>
                <a:gd name="T8" fmla="*/ 1174 w 1291"/>
                <a:gd name="T9" fmla="*/ 118 h 1109"/>
                <a:gd name="T10" fmla="*/ 1130 w 1291"/>
                <a:gd name="T11" fmla="*/ 91 h 1109"/>
                <a:gd name="T12" fmla="*/ 1082 w 1291"/>
                <a:gd name="T13" fmla="*/ 98 h 1109"/>
                <a:gd name="T14" fmla="*/ 1010 w 1291"/>
                <a:gd name="T15" fmla="*/ 111 h 1109"/>
                <a:gd name="T16" fmla="*/ 976 w 1291"/>
                <a:gd name="T17" fmla="*/ 70 h 1109"/>
                <a:gd name="T18" fmla="*/ 959 w 1291"/>
                <a:gd name="T19" fmla="*/ 43 h 1109"/>
                <a:gd name="T20" fmla="*/ 887 w 1291"/>
                <a:gd name="T21" fmla="*/ 43 h 1109"/>
                <a:gd name="T22" fmla="*/ 805 w 1291"/>
                <a:gd name="T23" fmla="*/ 29 h 1109"/>
                <a:gd name="T24" fmla="*/ 734 w 1291"/>
                <a:gd name="T25" fmla="*/ 40 h 1109"/>
                <a:gd name="T26" fmla="*/ 674 w 1291"/>
                <a:gd name="T27" fmla="*/ 53 h 1109"/>
                <a:gd name="T28" fmla="*/ 567 w 1291"/>
                <a:gd name="T29" fmla="*/ 43 h 1109"/>
                <a:gd name="T30" fmla="*/ 539 w 1291"/>
                <a:gd name="T31" fmla="*/ 29 h 1109"/>
                <a:gd name="T32" fmla="*/ 430 w 1291"/>
                <a:gd name="T33" fmla="*/ 2 h 1109"/>
                <a:gd name="T34" fmla="*/ 340 w 1291"/>
                <a:gd name="T35" fmla="*/ 12 h 1109"/>
                <a:gd name="T36" fmla="*/ 314 w 1291"/>
                <a:gd name="T37" fmla="*/ 12 h 1109"/>
                <a:gd name="T38" fmla="*/ 259 w 1291"/>
                <a:gd name="T39" fmla="*/ 36 h 1109"/>
                <a:gd name="T40" fmla="*/ 212 w 1291"/>
                <a:gd name="T41" fmla="*/ 106 h 1109"/>
                <a:gd name="T42" fmla="*/ 144 w 1291"/>
                <a:gd name="T43" fmla="*/ 96 h 1109"/>
                <a:gd name="T44" fmla="*/ 103 w 1291"/>
                <a:gd name="T45" fmla="*/ 57 h 1109"/>
                <a:gd name="T46" fmla="*/ 41 w 1291"/>
                <a:gd name="T47" fmla="*/ 2 h 1109"/>
                <a:gd name="T48" fmla="*/ 21 w 1291"/>
                <a:gd name="T49" fmla="*/ 98 h 1109"/>
                <a:gd name="T50" fmla="*/ 14 w 1291"/>
                <a:gd name="T51" fmla="*/ 146 h 1109"/>
                <a:gd name="T52" fmla="*/ 24 w 1291"/>
                <a:gd name="T53" fmla="*/ 187 h 1109"/>
                <a:gd name="T54" fmla="*/ 104 w 1291"/>
                <a:gd name="T55" fmla="*/ 219 h 1109"/>
                <a:gd name="T56" fmla="*/ 123 w 1291"/>
                <a:gd name="T57" fmla="*/ 275 h 1109"/>
                <a:gd name="T58" fmla="*/ 132 w 1291"/>
                <a:gd name="T59" fmla="*/ 289 h 1109"/>
                <a:gd name="T60" fmla="*/ 142 w 1291"/>
                <a:gd name="T61" fmla="*/ 304 h 1109"/>
                <a:gd name="T62" fmla="*/ 147 w 1291"/>
                <a:gd name="T63" fmla="*/ 338 h 1109"/>
                <a:gd name="T64" fmla="*/ 169 w 1291"/>
                <a:gd name="T65" fmla="*/ 374 h 1109"/>
                <a:gd name="T66" fmla="*/ 184 w 1291"/>
                <a:gd name="T67" fmla="*/ 425 h 1109"/>
                <a:gd name="T68" fmla="*/ 259 w 1291"/>
                <a:gd name="T69" fmla="*/ 490 h 1109"/>
                <a:gd name="T70" fmla="*/ 259 w 1291"/>
                <a:gd name="T71" fmla="*/ 521 h 1109"/>
                <a:gd name="T72" fmla="*/ 302 w 1291"/>
                <a:gd name="T73" fmla="*/ 572 h 1109"/>
                <a:gd name="T74" fmla="*/ 398 w 1291"/>
                <a:gd name="T75" fmla="*/ 676 h 1109"/>
                <a:gd name="T76" fmla="*/ 439 w 1291"/>
                <a:gd name="T77" fmla="*/ 724 h 1109"/>
                <a:gd name="T78" fmla="*/ 526 w 1291"/>
                <a:gd name="T79" fmla="*/ 773 h 1109"/>
                <a:gd name="T80" fmla="*/ 546 w 1291"/>
                <a:gd name="T81" fmla="*/ 848 h 1109"/>
                <a:gd name="T82" fmla="*/ 587 w 1291"/>
                <a:gd name="T83" fmla="*/ 889 h 1109"/>
                <a:gd name="T84" fmla="*/ 602 w 1291"/>
                <a:gd name="T85" fmla="*/ 891 h 1109"/>
                <a:gd name="T86" fmla="*/ 623 w 1291"/>
                <a:gd name="T87" fmla="*/ 900 h 1109"/>
                <a:gd name="T88" fmla="*/ 654 w 1291"/>
                <a:gd name="T89" fmla="*/ 915 h 1109"/>
                <a:gd name="T90" fmla="*/ 669 w 1291"/>
                <a:gd name="T91" fmla="*/ 927 h 1109"/>
                <a:gd name="T92" fmla="*/ 674 w 1291"/>
                <a:gd name="T93" fmla="*/ 983 h 1109"/>
                <a:gd name="T94" fmla="*/ 725 w 1291"/>
                <a:gd name="T95" fmla="*/ 1010 h 1109"/>
                <a:gd name="T96" fmla="*/ 838 w 1291"/>
                <a:gd name="T97" fmla="*/ 1087 h 1109"/>
                <a:gd name="T98" fmla="*/ 908 w 1291"/>
                <a:gd name="T99" fmla="*/ 1091 h 1109"/>
                <a:gd name="T100" fmla="*/ 976 w 1291"/>
                <a:gd name="T101" fmla="*/ 1089 h 1109"/>
                <a:gd name="T102" fmla="*/ 940 w 1291"/>
                <a:gd name="T103" fmla="*/ 1010 h 1109"/>
                <a:gd name="T104" fmla="*/ 991 w 1291"/>
                <a:gd name="T105" fmla="*/ 864 h 1109"/>
                <a:gd name="T106" fmla="*/ 1046 w 1291"/>
                <a:gd name="T107" fmla="*/ 777 h 1109"/>
                <a:gd name="T108" fmla="*/ 1101 w 1291"/>
                <a:gd name="T109" fmla="*/ 779 h 1109"/>
                <a:gd name="T110" fmla="*/ 1072 w 1291"/>
                <a:gd name="T111" fmla="*/ 719 h 1109"/>
                <a:gd name="T112" fmla="*/ 1114 w 1291"/>
                <a:gd name="T113" fmla="*/ 668 h 1109"/>
                <a:gd name="T114" fmla="*/ 1232 w 1291"/>
                <a:gd name="T115" fmla="*/ 680 h 1109"/>
                <a:gd name="T116" fmla="*/ 1247 w 1291"/>
                <a:gd name="T117" fmla="*/ 570 h 1109"/>
                <a:gd name="T118" fmla="*/ 1201 w 1291"/>
                <a:gd name="T119" fmla="*/ 521 h 1109"/>
                <a:gd name="T120" fmla="*/ 1210 w 1291"/>
                <a:gd name="T121" fmla="*/ 509 h 1109"/>
                <a:gd name="T122" fmla="*/ 1285 w 1291"/>
                <a:gd name="T123" fmla="*/ 475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91" h="1109">
                  <a:moveTo>
                    <a:pt x="1290" y="459"/>
                  </a:moveTo>
                  <a:lnTo>
                    <a:pt x="1290" y="459"/>
                  </a:lnTo>
                  <a:lnTo>
                    <a:pt x="1290" y="453"/>
                  </a:lnTo>
                  <a:lnTo>
                    <a:pt x="1286" y="447"/>
                  </a:lnTo>
                  <a:lnTo>
                    <a:pt x="1283" y="442"/>
                  </a:lnTo>
                  <a:lnTo>
                    <a:pt x="1280" y="439"/>
                  </a:lnTo>
                  <a:lnTo>
                    <a:pt x="1268" y="436"/>
                  </a:lnTo>
                  <a:lnTo>
                    <a:pt x="1256" y="432"/>
                  </a:lnTo>
                  <a:lnTo>
                    <a:pt x="1256" y="432"/>
                  </a:lnTo>
                  <a:lnTo>
                    <a:pt x="1254" y="427"/>
                  </a:lnTo>
                  <a:lnTo>
                    <a:pt x="1251" y="424"/>
                  </a:lnTo>
                  <a:lnTo>
                    <a:pt x="1242" y="418"/>
                  </a:lnTo>
                  <a:lnTo>
                    <a:pt x="1234" y="413"/>
                  </a:lnTo>
                  <a:lnTo>
                    <a:pt x="1222" y="412"/>
                  </a:lnTo>
                  <a:lnTo>
                    <a:pt x="1222" y="412"/>
                  </a:lnTo>
                  <a:lnTo>
                    <a:pt x="1218" y="407"/>
                  </a:lnTo>
                  <a:lnTo>
                    <a:pt x="1216" y="400"/>
                  </a:lnTo>
                  <a:lnTo>
                    <a:pt x="1213" y="395"/>
                  </a:lnTo>
                  <a:lnTo>
                    <a:pt x="1211" y="393"/>
                  </a:lnTo>
                  <a:lnTo>
                    <a:pt x="1208" y="391"/>
                  </a:lnTo>
                  <a:lnTo>
                    <a:pt x="1208" y="391"/>
                  </a:lnTo>
                  <a:lnTo>
                    <a:pt x="1203" y="383"/>
                  </a:lnTo>
                  <a:lnTo>
                    <a:pt x="1201" y="378"/>
                  </a:lnTo>
                  <a:lnTo>
                    <a:pt x="1201" y="371"/>
                  </a:lnTo>
                  <a:lnTo>
                    <a:pt x="1201" y="371"/>
                  </a:lnTo>
                  <a:lnTo>
                    <a:pt x="1193" y="371"/>
                  </a:lnTo>
                  <a:lnTo>
                    <a:pt x="1188" y="367"/>
                  </a:lnTo>
                  <a:lnTo>
                    <a:pt x="1184" y="362"/>
                  </a:lnTo>
                  <a:lnTo>
                    <a:pt x="1181" y="357"/>
                  </a:lnTo>
                  <a:lnTo>
                    <a:pt x="1181" y="357"/>
                  </a:lnTo>
                  <a:lnTo>
                    <a:pt x="1176" y="357"/>
                  </a:lnTo>
                  <a:lnTo>
                    <a:pt x="1170" y="355"/>
                  </a:lnTo>
                  <a:lnTo>
                    <a:pt x="1162" y="352"/>
                  </a:lnTo>
                  <a:lnTo>
                    <a:pt x="1153" y="349"/>
                  </a:lnTo>
                  <a:lnTo>
                    <a:pt x="1147" y="349"/>
                  </a:lnTo>
                  <a:lnTo>
                    <a:pt x="1140" y="350"/>
                  </a:lnTo>
                  <a:lnTo>
                    <a:pt x="1140" y="350"/>
                  </a:lnTo>
                  <a:lnTo>
                    <a:pt x="1136" y="343"/>
                  </a:lnTo>
                  <a:lnTo>
                    <a:pt x="1131" y="338"/>
                  </a:lnTo>
                  <a:lnTo>
                    <a:pt x="1126" y="333"/>
                  </a:lnTo>
                  <a:lnTo>
                    <a:pt x="1119" y="330"/>
                  </a:lnTo>
                  <a:lnTo>
                    <a:pt x="1119" y="330"/>
                  </a:lnTo>
                  <a:lnTo>
                    <a:pt x="1119" y="323"/>
                  </a:lnTo>
                  <a:lnTo>
                    <a:pt x="1119" y="316"/>
                  </a:lnTo>
                  <a:lnTo>
                    <a:pt x="1121" y="311"/>
                  </a:lnTo>
                  <a:lnTo>
                    <a:pt x="1126" y="309"/>
                  </a:lnTo>
                  <a:lnTo>
                    <a:pt x="1126" y="309"/>
                  </a:lnTo>
                  <a:lnTo>
                    <a:pt x="1126" y="304"/>
                  </a:lnTo>
                  <a:lnTo>
                    <a:pt x="1128" y="301"/>
                  </a:lnTo>
                  <a:lnTo>
                    <a:pt x="1130" y="297"/>
                  </a:lnTo>
                  <a:lnTo>
                    <a:pt x="1133" y="296"/>
                  </a:lnTo>
                  <a:lnTo>
                    <a:pt x="1133" y="296"/>
                  </a:lnTo>
                  <a:lnTo>
                    <a:pt x="1131" y="285"/>
                  </a:lnTo>
                  <a:lnTo>
                    <a:pt x="1133" y="277"/>
                  </a:lnTo>
                  <a:lnTo>
                    <a:pt x="1140" y="262"/>
                  </a:lnTo>
                  <a:lnTo>
                    <a:pt x="1140" y="262"/>
                  </a:lnTo>
                  <a:lnTo>
                    <a:pt x="1143" y="246"/>
                  </a:lnTo>
                  <a:lnTo>
                    <a:pt x="1147" y="238"/>
                  </a:lnTo>
                  <a:lnTo>
                    <a:pt x="1150" y="236"/>
                  </a:lnTo>
                  <a:lnTo>
                    <a:pt x="1153" y="234"/>
                  </a:lnTo>
                  <a:lnTo>
                    <a:pt x="1153" y="234"/>
                  </a:lnTo>
                  <a:lnTo>
                    <a:pt x="1155" y="226"/>
                  </a:lnTo>
                  <a:lnTo>
                    <a:pt x="1157" y="217"/>
                  </a:lnTo>
                  <a:lnTo>
                    <a:pt x="1160" y="212"/>
                  </a:lnTo>
                  <a:lnTo>
                    <a:pt x="1167" y="207"/>
                  </a:lnTo>
                  <a:lnTo>
                    <a:pt x="1167" y="207"/>
                  </a:lnTo>
                  <a:lnTo>
                    <a:pt x="1165" y="181"/>
                  </a:lnTo>
                  <a:lnTo>
                    <a:pt x="1169" y="161"/>
                  </a:lnTo>
                  <a:lnTo>
                    <a:pt x="1172" y="139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18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105"/>
                  </a:lnTo>
                  <a:lnTo>
                    <a:pt x="1174" y="91"/>
                  </a:lnTo>
                  <a:lnTo>
                    <a:pt x="1147" y="91"/>
                  </a:lnTo>
                  <a:lnTo>
                    <a:pt x="1147" y="91"/>
                  </a:lnTo>
                  <a:lnTo>
                    <a:pt x="1143" y="89"/>
                  </a:lnTo>
                  <a:lnTo>
                    <a:pt x="1140" y="89"/>
                  </a:lnTo>
                  <a:lnTo>
                    <a:pt x="1130" y="91"/>
                  </a:lnTo>
                  <a:lnTo>
                    <a:pt x="1111" y="98"/>
                  </a:lnTo>
                  <a:lnTo>
                    <a:pt x="1102" y="100"/>
                  </a:lnTo>
                  <a:lnTo>
                    <a:pt x="1095" y="98"/>
                  </a:lnTo>
                  <a:lnTo>
                    <a:pt x="1094" y="96"/>
                  </a:lnTo>
                  <a:lnTo>
                    <a:pt x="1092" y="94"/>
                  </a:lnTo>
                  <a:lnTo>
                    <a:pt x="1092" y="89"/>
                  </a:lnTo>
                  <a:lnTo>
                    <a:pt x="1092" y="84"/>
                  </a:lnTo>
                  <a:lnTo>
                    <a:pt x="1092" y="84"/>
                  </a:lnTo>
                  <a:lnTo>
                    <a:pt x="1089" y="86"/>
                  </a:lnTo>
                  <a:lnTo>
                    <a:pt x="1087" y="89"/>
                  </a:lnTo>
                  <a:lnTo>
                    <a:pt x="1085" y="98"/>
                  </a:lnTo>
                  <a:lnTo>
                    <a:pt x="1085" y="98"/>
                  </a:lnTo>
                  <a:lnTo>
                    <a:pt x="1082" y="98"/>
                  </a:lnTo>
                  <a:lnTo>
                    <a:pt x="1082" y="98"/>
                  </a:lnTo>
                  <a:lnTo>
                    <a:pt x="1078" y="98"/>
                  </a:lnTo>
                  <a:lnTo>
                    <a:pt x="1075" y="100"/>
                  </a:lnTo>
                  <a:lnTo>
                    <a:pt x="1073" y="101"/>
                  </a:lnTo>
                  <a:lnTo>
                    <a:pt x="1072" y="105"/>
                  </a:lnTo>
                  <a:lnTo>
                    <a:pt x="1072" y="105"/>
                  </a:lnTo>
                  <a:lnTo>
                    <a:pt x="1058" y="108"/>
                  </a:lnTo>
                  <a:lnTo>
                    <a:pt x="1043" y="111"/>
                  </a:lnTo>
                  <a:lnTo>
                    <a:pt x="1029" y="113"/>
                  </a:lnTo>
                  <a:lnTo>
                    <a:pt x="1022" y="115"/>
                  </a:lnTo>
                  <a:lnTo>
                    <a:pt x="1017" y="118"/>
                  </a:lnTo>
                  <a:lnTo>
                    <a:pt x="1017" y="118"/>
                  </a:lnTo>
                  <a:lnTo>
                    <a:pt x="1017" y="115"/>
                  </a:lnTo>
                  <a:lnTo>
                    <a:pt x="1015" y="113"/>
                  </a:lnTo>
                  <a:lnTo>
                    <a:pt x="1010" y="111"/>
                  </a:lnTo>
                  <a:lnTo>
                    <a:pt x="990" y="111"/>
                  </a:lnTo>
                  <a:lnTo>
                    <a:pt x="990" y="111"/>
                  </a:lnTo>
                  <a:lnTo>
                    <a:pt x="983" y="98"/>
                  </a:lnTo>
                  <a:lnTo>
                    <a:pt x="976" y="84"/>
                  </a:lnTo>
                  <a:lnTo>
                    <a:pt x="976" y="84"/>
                  </a:lnTo>
                  <a:lnTo>
                    <a:pt x="979" y="84"/>
                  </a:lnTo>
                  <a:lnTo>
                    <a:pt x="981" y="82"/>
                  </a:lnTo>
                  <a:lnTo>
                    <a:pt x="983" y="77"/>
                  </a:lnTo>
                  <a:lnTo>
                    <a:pt x="983" y="77"/>
                  </a:lnTo>
                  <a:lnTo>
                    <a:pt x="981" y="74"/>
                  </a:lnTo>
                  <a:lnTo>
                    <a:pt x="979" y="72"/>
                  </a:lnTo>
                  <a:lnTo>
                    <a:pt x="978" y="72"/>
                  </a:lnTo>
                  <a:lnTo>
                    <a:pt x="976" y="70"/>
                  </a:lnTo>
                  <a:lnTo>
                    <a:pt x="976" y="70"/>
                  </a:lnTo>
                  <a:lnTo>
                    <a:pt x="976" y="67"/>
                  </a:lnTo>
                  <a:lnTo>
                    <a:pt x="976" y="64"/>
                  </a:lnTo>
                  <a:lnTo>
                    <a:pt x="976" y="60"/>
                  </a:lnTo>
                  <a:lnTo>
                    <a:pt x="976" y="57"/>
                  </a:lnTo>
                  <a:lnTo>
                    <a:pt x="976" y="57"/>
                  </a:lnTo>
                  <a:lnTo>
                    <a:pt x="973" y="57"/>
                  </a:lnTo>
                  <a:lnTo>
                    <a:pt x="969" y="57"/>
                  </a:lnTo>
                  <a:lnTo>
                    <a:pt x="969" y="57"/>
                  </a:lnTo>
                  <a:lnTo>
                    <a:pt x="968" y="55"/>
                  </a:lnTo>
                  <a:lnTo>
                    <a:pt x="968" y="52"/>
                  </a:lnTo>
                  <a:lnTo>
                    <a:pt x="966" y="50"/>
                  </a:lnTo>
                  <a:lnTo>
                    <a:pt x="962" y="50"/>
                  </a:lnTo>
                  <a:lnTo>
                    <a:pt x="962" y="50"/>
                  </a:lnTo>
                  <a:lnTo>
                    <a:pt x="959" y="43"/>
                  </a:lnTo>
                  <a:lnTo>
                    <a:pt x="956" y="36"/>
                  </a:lnTo>
                  <a:lnTo>
                    <a:pt x="956" y="26"/>
                  </a:lnTo>
                  <a:lnTo>
                    <a:pt x="956" y="16"/>
                  </a:lnTo>
                  <a:lnTo>
                    <a:pt x="921" y="16"/>
                  </a:lnTo>
                  <a:lnTo>
                    <a:pt x="921" y="16"/>
                  </a:lnTo>
                  <a:lnTo>
                    <a:pt x="918" y="21"/>
                  </a:lnTo>
                  <a:lnTo>
                    <a:pt x="915" y="26"/>
                  </a:lnTo>
                  <a:lnTo>
                    <a:pt x="908" y="29"/>
                  </a:lnTo>
                  <a:lnTo>
                    <a:pt x="901" y="29"/>
                  </a:lnTo>
                  <a:lnTo>
                    <a:pt x="901" y="29"/>
                  </a:lnTo>
                  <a:lnTo>
                    <a:pt x="894" y="29"/>
                  </a:lnTo>
                  <a:lnTo>
                    <a:pt x="891" y="33"/>
                  </a:lnTo>
                  <a:lnTo>
                    <a:pt x="887" y="38"/>
                  </a:lnTo>
                  <a:lnTo>
                    <a:pt x="887" y="43"/>
                  </a:lnTo>
                  <a:lnTo>
                    <a:pt x="867" y="43"/>
                  </a:lnTo>
                  <a:lnTo>
                    <a:pt x="867" y="43"/>
                  </a:lnTo>
                  <a:lnTo>
                    <a:pt x="860" y="31"/>
                  </a:lnTo>
                  <a:lnTo>
                    <a:pt x="850" y="23"/>
                  </a:lnTo>
                  <a:lnTo>
                    <a:pt x="838" y="16"/>
                  </a:lnTo>
                  <a:lnTo>
                    <a:pt x="826" y="9"/>
                  </a:lnTo>
                  <a:lnTo>
                    <a:pt x="826" y="9"/>
                  </a:lnTo>
                  <a:lnTo>
                    <a:pt x="821" y="9"/>
                  </a:lnTo>
                  <a:lnTo>
                    <a:pt x="816" y="9"/>
                  </a:lnTo>
                  <a:lnTo>
                    <a:pt x="814" y="12"/>
                  </a:lnTo>
                  <a:lnTo>
                    <a:pt x="810" y="16"/>
                  </a:lnTo>
                  <a:lnTo>
                    <a:pt x="809" y="23"/>
                  </a:lnTo>
                  <a:lnTo>
                    <a:pt x="807" y="26"/>
                  </a:lnTo>
                  <a:lnTo>
                    <a:pt x="805" y="29"/>
                  </a:lnTo>
                  <a:lnTo>
                    <a:pt x="805" y="29"/>
                  </a:lnTo>
                  <a:lnTo>
                    <a:pt x="800" y="29"/>
                  </a:lnTo>
                  <a:lnTo>
                    <a:pt x="797" y="31"/>
                  </a:lnTo>
                  <a:lnTo>
                    <a:pt x="793" y="33"/>
                  </a:lnTo>
                  <a:lnTo>
                    <a:pt x="792" y="36"/>
                  </a:lnTo>
                  <a:lnTo>
                    <a:pt x="792" y="36"/>
                  </a:lnTo>
                  <a:lnTo>
                    <a:pt x="787" y="36"/>
                  </a:lnTo>
                  <a:lnTo>
                    <a:pt x="783" y="38"/>
                  </a:lnTo>
                  <a:lnTo>
                    <a:pt x="780" y="40"/>
                  </a:lnTo>
                  <a:lnTo>
                    <a:pt x="778" y="43"/>
                  </a:lnTo>
                  <a:lnTo>
                    <a:pt x="778" y="43"/>
                  </a:lnTo>
                  <a:lnTo>
                    <a:pt x="751" y="43"/>
                  </a:lnTo>
                  <a:lnTo>
                    <a:pt x="739" y="41"/>
                  </a:lnTo>
                  <a:lnTo>
                    <a:pt x="734" y="40"/>
                  </a:lnTo>
                  <a:lnTo>
                    <a:pt x="730" y="36"/>
                  </a:lnTo>
                  <a:lnTo>
                    <a:pt x="730" y="36"/>
                  </a:lnTo>
                  <a:lnTo>
                    <a:pt x="717" y="43"/>
                  </a:lnTo>
                  <a:lnTo>
                    <a:pt x="703" y="50"/>
                  </a:lnTo>
                  <a:lnTo>
                    <a:pt x="703" y="50"/>
                  </a:lnTo>
                  <a:lnTo>
                    <a:pt x="700" y="55"/>
                  </a:lnTo>
                  <a:lnTo>
                    <a:pt x="696" y="60"/>
                  </a:lnTo>
                  <a:lnTo>
                    <a:pt x="689" y="64"/>
                  </a:lnTo>
                  <a:lnTo>
                    <a:pt x="683" y="64"/>
                  </a:lnTo>
                  <a:lnTo>
                    <a:pt x="683" y="64"/>
                  </a:lnTo>
                  <a:lnTo>
                    <a:pt x="684" y="59"/>
                  </a:lnTo>
                  <a:lnTo>
                    <a:pt x="683" y="55"/>
                  </a:lnTo>
                  <a:lnTo>
                    <a:pt x="679" y="53"/>
                  </a:lnTo>
                  <a:lnTo>
                    <a:pt x="674" y="53"/>
                  </a:lnTo>
                  <a:lnTo>
                    <a:pt x="664" y="53"/>
                  </a:lnTo>
                  <a:lnTo>
                    <a:pt x="659" y="52"/>
                  </a:lnTo>
                  <a:lnTo>
                    <a:pt x="655" y="50"/>
                  </a:lnTo>
                  <a:lnTo>
                    <a:pt x="655" y="50"/>
                  </a:lnTo>
                  <a:lnTo>
                    <a:pt x="655" y="47"/>
                  </a:lnTo>
                  <a:lnTo>
                    <a:pt x="655" y="43"/>
                  </a:lnTo>
                  <a:lnTo>
                    <a:pt x="655" y="43"/>
                  </a:lnTo>
                  <a:lnTo>
                    <a:pt x="628" y="29"/>
                  </a:lnTo>
                  <a:lnTo>
                    <a:pt x="628" y="29"/>
                  </a:lnTo>
                  <a:lnTo>
                    <a:pt x="613" y="33"/>
                  </a:lnTo>
                  <a:lnTo>
                    <a:pt x="597" y="36"/>
                  </a:lnTo>
                  <a:lnTo>
                    <a:pt x="582" y="40"/>
                  </a:lnTo>
                  <a:lnTo>
                    <a:pt x="567" y="43"/>
                  </a:lnTo>
                  <a:lnTo>
                    <a:pt x="567" y="43"/>
                  </a:lnTo>
                  <a:lnTo>
                    <a:pt x="563" y="43"/>
                  </a:lnTo>
                  <a:lnTo>
                    <a:pt x="560" y="43"/>
                  </a:lnTo>
                  <a:lnTo>
                    <a:pt x="555" y="43"/>
                  </a:lnTo>
                  <a:lnTo>
                    <a:pt x="553" y="43"/>
                  </a:lnTo>
                  <a:lnTo>
                    <a:pt x="553" y="43"/>
                  </a:lnTo>
                  <a:lnTo>
                    <a:pt x="553" y="40"/>
                  </a:lnTo>
                  <a:lnTo>
                    <a:pt x="553" y="36"/>
                  </a:lnTo>
                  <a:lnTo>
                    <a:pt x="553" y="36"/>
                  </a:lnTo>
                  <a:lnTo>
                    <a:pt x="546" y="36"/>
                  </a:lnTo>
                  <a:lnTo>
                    <a:pt x="541" y="36"/>
                  </a:lnTo>
                  <a:lnTo>
                    <a:pt x="539" y="36"/>
                  </a:lnTo>
                  <a:lnTo>
                    <a:pt x="539" y="36"/>
                  </a:lnTo>
                  <a:lnTo>
                    <a:pt x="539" y="33"/>
                  </a:lnTo>
                  <a:lnTo>
                    <a:pt x="539" y="29"/>
                  </a:lnTo>
                  <a:lnTo>
                    <a:pt x="539" y="29"/>
                  </a:lnTo>
                  <a:lnTo>
                    <a:pt x="531" y="28"/>
                  </a:lnTo>
                  <a:lnTo>
                    <a:pt x="524" y="28"/>
                  </a:lnTo>
                  <a:lnTo>
                    <a:pt x="517" y="26"/>
                  </a:lnTo>
                  <a:lnTo>
                    <a:pt x="512" y="23"/>
                  </a:lnTo>
                  <a:lnTo>
                    <a:pt x="512" y="23"/>
                  </a:lnTo>
                  <a:lnTo>
                    <a:pt x="490" y="24"/>
                  </a:lnTo>
                  <a:lnTo>
                    <a:pt x="471" y="23"/>
                  </a:lnTo>
                  <a:lnTo>
                    <a:pt x="437" y="16"/>
                  </a:lnTo>
                  <a:lnTo>
                    <a:pt x="437" y="16"/>
                  </a:lnTo>
                  <a:lnTo>
                    <a:pt x="432" y="14"/>
                  </a:lnTo>
                  <a:lnTo>
                    <a:pt x="430" y="12"/>
                  </a:lnTo>
                  <a:lnTo>
                    <a:pt x="430" y="9"/>
                  </a:lnTo>
                  <a:lnTo>
                    <a:pt x="430" y="2"/>
                  </a:lnTo>
                  <a:lnTo>
                    <a:pt x="396" y="2"/>
                  </a:lnTo>
                  <a:lnTo>
                    <a:pt x="396" y="2"/>
                  </a:lnTo>
                  <a:lnTo>
                    <a:pt x="381" y="4"/>
                  </a:lnTo>
                  <a:lnTo>
                    <a:pt x="364" y="7"/>
                  </a:lnTo>
                  <a:lnTo>
                    <a:pt x="364" y="7"/>
                  </a:lnTo>
                  <a:lnTo>
                    <a:pt x="358" y="9"/>
                  </a:lnTo>
                  <a:lnTo>
                    <a:pt x="358" y="9"/>
                  </a:lnTo>
                  <a:lnTo>
                    <a:pt x="355" y="9"/>
                  </a:lnTo>
                  <a:lnTo>
                    <a:pt x="355" y="9"/>
                  </a:lnTo>
                  <a:lnTo>
                    <a:pt x="348" y="11"/>
                  </a:lnTo>
                  <a:lnTo>
                    <a:pt x="348" y="11"/>
                  </a:lnTo>
                  <a:lnTo>
                    <a:pt x="347" y="11"/>
                  </a:lnTo>
                  <a:lnTo>
                    <a:pt x="347" y="11"/>
                  </a:lnTo>
                  <a:lnTo>
                    <a:pt x="340" y="12"/>
                  </a:lnTo>
                  <a:lnTo>
                    <a:pt x="340" y="12"/>
                  </a:lnTo>
                  <a:lnTo>
                    <a:pt x="338" y="12"/>
                  </a:lnTo>
                  <a:lnTo>
                    <a:pt x="338" y="12"/>
                  </a:lnTo>
                  <a:lnTo>
                    <a:pt x="333" y="14"/>
                  </a:lnTo>
                  <a:lnTo>
                    <a:pt x="333" y="14"/>
                  </a:lnTo>
                  <a:lnTo>
                    <a:pt x="329" y="14"/>
                  </a:lnTo>
                  <a:lnTo>
                    <a:pt x="329" y="14"/>
                  </a:lnTo>
                  <a:lnTo>
                    <a:pt x="324" y="14"/>
                  </a:lnTo>
                  <a:lnTo>
                    <a:pt x="324" y="14"/>
                  </a:lnTo>
                  <a:lnTo>
                    <a:pt x="323" y="14"/>
                  </a:lnTo>
                  <a:lnTo>
                    <a:pt x="323" y="14"/>
                  </a:lnTo>
                  <a:lnTo>
                    <a:pt x="316" y="14"/>
                  </a:lnTo>
                  <a:lnTo>
                    <a:pt x="316" y="14"/>
                  </a:lnTo>
                  <a:lnTo>
                    <a:pt x="314" y="12"/>
                  </a:lnTo>
                  <a:lnTo>
                    <a:pt x="314" y="12"/>
                  </a:lnTo>
                  <a:lnTo>
                    <a:pt x="309" y="12"/>
                  </a:lnTo>
                  <a:lnTo>
                    <a:pt x="309" y="12"/>
                  </a:lnTo>
                  <a:lnTo>
                    <a:pt x="307" y="11"/>
                  </a:lnTo>
                  <a:lnTo>
                    <a:pt x="307" y="11"/>
                  </a:lnTo>
                  <a:lnTo>
                    <a:pt x="300" y="9"/>
                  </a:lnTo>
                  <a:lnTo>
                    <a:pt x="300" y="9"/>
                  </a:lnTo>
                  <a:lnTo>
                    <a:pt x="292" y="14"/>
                  </a:lnTo>
                  <a:lnTo>
                    <a:pt x="287" y="16"/>
                  </a:lnTo>
                  <a:lnTo>
                    <a:pt x="280" y="16"/>
                  </a:lnTo>
                  <a:lnTo>
                    <a:pt x="280" y="16"/>
                  </a:lnTo>
                  <a:lnTo>
                    <a:pt x="273" y="19"/>
                  </a:lnTo>
                  <a:lnTo>
                    <a:pt x="268" y="24"/>
                  </a:lnTo>
                  <a:lnTo>
                    <a:pt x="259" y="36"/>
                  </a:lnTo>
                  <a:lnTo>
                    <a:pt x="251" y="48"/>
                  </a:lnTo>
                  <a:lnTo>
                    <a:pt x="246" y="53"/>
                  </a:lnTo>
                  <a:lnTo>
                    <a:pt x="239" y="57"/>
                  </a:lnTo>
                  <a:lnTo>
                    <a:pt x="239" y="57"/>
                  </a:lnTo>
                  <a:lnTo>
                    <a:pt x="239" y="64"/>
                  </a:lnTo>
                  <a:lnTo>
                    <a:pt x="237" y="69"/>
                  </a:lnTo>
                  <a:lnTo>
                    <a:pt x="232" y="77"/>
                  </a:lnTo>
                  <a:lnTo>
                    <a:pt x="227" y="86"/>
                  </a:lnTo>
                  <a:lnTo>
                    <a:pt x="225" y="91"/>
                  </a:lnTo>
                  <a:lnTo>
                    <a:pt x="225" y="98"/>
                  </a:lnTo>
                  <a:lnTo>
                    <a:pt x="225" y="98"/>
                  </a:lnTo>
                  <a:lnTo>
                    <a:pt x="219" y="98"/>
                  </a:lnTo>
                  <a:lnTo>
                    <a:pt x="215" y="101"/>
                  </a:lnTo>
                  <a:lnTo>
                    <a:pt x="212" y="106"/>
                  </a:lnTo>
                  <a:lnTo>
                    <a:pt x="212" y="111"/>
                  </a:lnTo>
                  <a:lnTo>
                    <a:pt x="212" y="111"/>
                  </a:lnTo>
                  <a:lnTo>
                    <a:pt x="200" y="111"/>
                  </a:lnTo>
                  <a:lnTo>
                    <a:pt x="188" y="111"/>
                  </a:lnTo>
                  <a:lnTo>
                    <a:pt x="178" y="113"/>
                  </a:lnTo>
                  <a:lnTo>
                    <a:pt x="171" y="118"/>
                  </a:lnTo>
                  <a:lnTo>
                    <a:pt x="157" y="118"/>
                  </a:lnTo>
                  <a:lnTo>
                    <a:pt x="157" y="118"/>
                  </a:lnTo>
                  <a:lnTo>
                    <a:pt x="157" y="113"/>
                  </a:lnTo>
                  <a:lnTo>
                    <a:pt x="157" y="108"/>
                  </a:lnTo>
                  <a:lnTo>
                    <a:pt x="155" y="105"/>
                  </a:lnTo>
                  <a:lnTo>
                    <a:pt x="152" y="103"/>
                  </a:lnTo>
                  <a:lnTo>
                    <a:pt x="147" y="98"/>
                  </a:lnTo>
                  <a:lnTo>
                    <a:pt x="144" y="96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2" y="88"/>
                  </a:lnTo>
                  <a:lnTo>
                    <a:pt x="140" y="84"/>
                  </a:lnTo>
                  <a:lnTo>
                    <a:pt x="132" y="82"/>
                  </a:lnTo>
                  <a:lnTo>
                    <a:pt x="128" y="81"/>
                  </a:lnTo>
                  <a:lnTo>
                    <a:pt x="125" y="79"/>
                  </a:lnTo>
                  <a:lnTo>
                    <a:pt x="123" y="76"/>
                  </a:lnTo>
                  <a:lnTo>
                    <a:pt x="123" y="70"/>
                  </a:lnTo>
                  <a:lnTo>
                    <a:pt x="123" y="70"/>
                  </a:lnTo>
                  <a:lnTo>
                    <a:pt x="118" y="67"/>
                  </a:lnTo>
                  <a:lnTo>
                    <a:pt x="113" y="64"/>
                  </a:lnTo>
                  <a:lnTo>
                    <a:pt x="108" y="59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99" y="38"/>
                  </a:lnTo>
                  <a:lnTo>
                    <a:pt x="92" y="23"/>
                  </a:lnTo>
                  <a:lnTo>
                    <a:pt x="87" y="18"/>
                  </a:lnTo>
                  <a:lnTo>
                    <a:pt x="82" y="11"/>
                  </a:lnTo>
                  <a:lnTo>
                    <a:pt x="75" y="6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62" y="4"/>
                  </a:lnTo>
                  <a:lnTo>
                    <a:pt x="55" y="2"/>
                  </a:lnTo>
                  <a:lnTo>
                    <a:pt x="46" y="0"/>
                  </a:lnTo>
                  <a:lnTo>
                    <a:pt x="43" y="0"/>
                  </a:lnTo>
                  <a:lnTo>
                    <a:pt x="41" y="2"/>
                  </a:lnTo>
                  <a:lnTo>
                    <a:pt x="41" y="2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31" y="12"/>
                  </a:lnTo>
                  <a:lnTo>
                    <a:pt x="28" y="12"/>
                  </a:lnTo>
                  <a:lnTo>
                    <a:pt x="21" y="9"/>
                  </a:lnTo>
                  <a:lnTo>
                    <a:pt x="7" y="9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77"/>
                  </a:lnTo>
                  <a:lnTo>
                    <a:pt x="9" y="82"/>
                  </a:lnTo>
                  <a:lnTo>
                    <a:pt x="12" y="86"/>
                  </a:lnTo>
                  <a:lnTo>
                    <a:pt x="16" y="89"/>
                  </a:lnTo>
                  <a:lnTo>
                    <a:pt x="19" y="93"/>
                  </a:lnTo>
                  <a:lnTo>
                    <a:pt x="21" y="98"/>
                  </a:lnTo>
                  <a:lnTo>
                    <a:pt x="22" y="103"/>
                  </a:lnTo>
                  <a:lnTo>
                    <a:pt x="21" y="111"/>
                  </a:lnTo>
                  <a:lnTo>
                    <a:pt x="21" y="111"/>
                  </a:lnTo>
                  <a:lnTo>
                    <a:pt x="16" y="115"/>
                  </a:lnTo>
                  <a:lnTo>
                    <a:pt x="9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0" y="12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2" y="137"/>
                  </a:lnTo>
                  <a:lnTo>
                    <a:pt x="5" y="141"/>
                  </a:lnTo>
                  <a:lnTo>
                    <a:pt x="14" y="146"/>
                  </a:lnTo>
                  <a:lnTo>
                    <a:pt x="14" y="146"/>
                  </a:lnTo>
                  <a:lnTo>
                    <a:pt x="17" y="147"/>
                  </a:lnTo>
                  <a:lnTo>
                    <a:pt x="19" y="149"/>
                  </a:lnTo>
                  <a:lnTo>
                    <a:pt x="22" y="154"/>
                  </a:lnTo>
                  <a:lnTo>
                    <a:pt x="24" y="161"/>
                  </a:lnTo>
                  <a:lnTo>
                    <a:pt x="28" y="166"/>
                  </a:lnTo>
                  <a:lnTo>
                    <a:pt x="28" y="166"/>
                  </a:lnTo>
                  <a:lnTo>
                    <a:pt x="28" y="173"/>
                  </a:lnTo>
                  <a:lnTo>
                    <a:pt x="28" y="173"/>
                  </a:lnTo>
                  <a:lnTo>
                    <a:pt x="26" y="176"/>
                  </a:lnTo>
                  <a:lnTo>
                    <a:pt x="24" y="178"/>
                  </a:lnTo>
                  <a:lnTo>
                    <a:pt x="21" y="180"/>
                  </a:lnTo>
                  <a:lnTo>
                    <a:pt x="21" y="180"/>
                  </a:lnTo>
                  <a:lnTo>
                    <a:pt x="21" y="185"/>
                  </a:lnTo>
                  <a:lnTo>
                    <a:pt x="24" y="187"/>
                  </a:lnTo>
                  <a:lnTo>
                    <a:pt x="26" y="190"/>
                  </a:lnTo>
                  <a:lnTo>
                    <a:pt x="28" y="193"/>
                  </a:lnTo>
                  <a:lnTo>
                    <a:pt x="28" y="193"/>
                  </a:lnTo>
                  <a:lnTo>
                    <a:pt x="34" y="199"/>
                  </a:lnTo>
                  <a:lnTo>
                    <a:pt x="41" y="202"/>
                  </a:lnTo>
                  <a:lnTo>
                    <a:pt x="48" y="204"/>
                  </a:lnTo>
                  <a:lnTo>
                    <a:pt x="55" y="205"/>
                  </a:lnTo>
                  <a:lnTo>
                    <a:pt x="70" y="204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91" y="205"/>
                  </a:lnTo>
                  <a:lnTo>
                    <a:pt x="94" y="209"/>
                  </a:lnTo>
                  <a:lnTo>
                    <a:pt x="101" y="216"/>
                  </a:lnTo>
                  <a:lnTo>
                    <a:pt x="104" y="219"/>
                  </a:lnTo>
                  <a:lnTo>
                    <a:pt x="108" y="222"/>
                  </a:lnTo>
                  <a:lnTo>
                    <a:pt x="109" y="228"/>
                  </a:lnTo>
                  <a:lnTo>
                    <a:pt x="109" y="234"/>
                  </a:lnTo>
                  <a:lnTo>
                    <a:pt x="109" y="234"/>
                  </a:lnTo>
                  <a:lnTo>
                    <a:pt x="118" y="241"/>
                  </a:lnTo>
                  <a:lnTo>
                    <a:pt x="126" y="248"/>
                  </a:lnTo>
                  <a:lnTo>
                    <a:pt x="132" y="251"/>
                  </a:lnTo>
                  <a:lnTo>
                    <a:pt x="133" y="257"/>
                  </a:lnTo>
                  <a:lnTo>
                    <a:pt x="135" y="262"/>
                  </a:lnTo>
                  <a:lnTo>
                    <a:pt x="137" y="268"/>
                  </a:lnTo>
                  <a:lnTo>
                    <a:pt x="137" y="268"/>
                  </a:lnTo>
                  <a:lnTo>
                    <a:pt x="128" y="270"/>
                  </a:lnTo>
                  <a:lnTo>
                    <a:pt x="125" y="272"/>
                  </a:lnTo>
                  <a:lnTo>
                    <a:pt x="123" y="275"/>
                  </a:lnTo>
                  <a:lnTo>
                    <a:pt x="123" y="275"/>
                  </a:lnTo>
                  <a:lnTo>
                    <a:pt x="125" y="279"/>
                  </a:lnTo>
                  <a:lnTo>
                    <a:pt x="125" y="279"/>
                  </a:lnTo>
                  <a:lnTo>
                    <a:pt x="125" y="280"/>
                  </a:lnTo>
                  <a:lnTo>
                    <a:pt x="125" y="280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32" y="287"/>
                  </a:lnTo>
                  <a:lnTo>
                    <a:pt x="132" y="287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2" y="289"/>
                  </a:lnTo>
                  <a:lnTo>
                    <a:pt x="133" y="291"/>
                  </a:lnTo>
                  <a:lnTo>
                    <a:pt x="133" y="291"/>
                  </a:lnTo>
                  <a:lnTo>
                    <a:pt x="135" y="292"/>
                  </a:lnTo>
                  <a:lnTo>
                    <a:pt x="135" y="292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37" y="296"/>
                  </a:lnTo>
                  <a:lnTo>
                    <a:pt x="140" y="299"/>
                  </a:lnTo>
                  <a:lnTo>
                    <a:pt x="140" y="299"/>
                  </a:lnTo>
                  <a:lnTo>
                    <a:pt x="140" y="301"/>
                  </a:lnTo>
                  <a:lnTo>
                    <a:pt x="140" y="301"/>
                  </a:lnTo>
                  <a:lnTo>
                    <a:pt x="142" y="304"/>
                  </a:lnTo>
                  <a:lnTo>
                    <a:pt x="142" y="304"/>
                  </a:lnTo>
                  <a:lnTo>
                    <a:pt x="142" y="306"/>
                  </a:lnTo>
                  <a:lnTo>
                    <a:pt x="142" y="306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1"/>
                  </a:lnTo>
                  <a:lnTo>
                    <a:pt x="144" y="313"/>
                  </a:lnTo>
                  <a:lnTo>
                    <a:pt x="144" y="313"/>
                  </a:lnTo>
                  <a:lnTo>
                    <a:pt x="145" y="323"/>
                  </a:lnTo>
                  <a:lnTo>
                    <a:pt x="145" y="323"/>
                  </a:lnTo>
                  <a:lnTo>
                    <a:pt x="145" y="335"/>
                  </a:lnTo>
                  <a:lnTo>
                    <a:pt x="145" y="335"/>
                  </a:lnTo>
                  <a:lnTo>
                    <a:pt x="147" y="338"/>
                  </a:lnTo>
                  <a:lnTo>
                    <a:pt x="147" y="338"/>
                  </a:lnTo>
                  <a:lnTo>
                    <a:pt x="145" y="343"/>
                  </a:lnTo>
                  <a:lnTo>
                    <a:pt x="145" y="347"/>
                  </a:lnTo>
                  <a:lnTo>
                    <a:pt x="145" y="350"/>
                  </a:lnTo>
                  <a:lnTo>
                    <a:pt x="147" y="354"/>
                  </a:lnTo>
                  <a:lnTo>
                    <a:pt x="147" y="354"/>
                  </a:lnTo>
                  <a:lnTo>
                    <a:pt x="150" y="355"/>
                  </a:lnTo>
                  <a:lnTo>
                    <a:pt x="150" y="355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57" y="364"/>
                  </a:lnTo>
                  <a:lnTo>
                    <a:pt x="164" y="369"/>
                  </a:lnTo>
                  <a:lnTo>
                    <a:pt x="169" y="374"/>
                  </a:lnTo>
                  <a:lnTo>
                    <a:pt x="169" y="374"/>
                  </a:lnTo>
                  <a:lnTo>
                    <a:pt x="171" y="378"/>
                  </a:lnTo>
                  <a:lnTo>
                    <a:pt x="171" y="383"/>
                  </a:lnTo>
                  <a:lnTo>
                    <a:pt x="171" y="383"/>
                  </a:lnTo>
                  <a:lnTo>
                    <a:pt x="171" y="386"/>
                  </a:lnTo>
                  <a:lnTo>
                    <a:pt x="171" y="386"/>
                  </a:lnTo>
                  <a:lnTo>
                    <a:pt x="171" y="391"/>
                  </a:lnTo>
                  <a:lnTo>
                    <a:pt x="171" y="391"/>
                  </a:lnTo>
                  <a:lnTo>
                    <a:pt x="171" y="412"/>
                  </a:lnTo>
                  <a:lnTo>
                    <a:pt x="171" y="418"/>
                  </a:lnTo>
                  <a:lnTo>
                    <a:pt x="171" y="418"/>
                  </a:lnTo>
                  <a:lnTo>
                    <a:pt x="176" y="420"/>
                  </a:lnTo>
                  <a:lnTo>
                    <a:pt x="181" y="422"/>
                  </a:lnTo>
                  <a:lnTo>
                    <a:pt x="184" y="425"/>
                  </a:lnTo>
                  <a:lnTo>
                    <a:pt x="184" y="432"/>
                  </a:lnTo>
                  <a:lnTo>
                    <a:pt x="184" y="432"/>
                  </a:lnTo>
                  <a:lnTo>
                    <a:pt x="198" y="442"/>
                  </a:lnTo>
                  <a:lnTo>
                    <a:pt x="210" y="454"/>
                  </a:lnTo>
                  <a:lnTo>
                    <a:pt x="222" y="466"/>
                  </a:lnTo>
                  <a:lnTo>
                    <a:pt x="232" y="480"/>
                  </a:lnTo>
                  <a:lnTo>
                    <a:pt x="232" y="480"/>
                  </a:lnTo>
                  <a:lnTo>
                    <a:pt x="244" y="482"/>
                  </a:lnTo>
                  <a:lnTo>
                    <a:pt x="249" y="483"/>
                  </a:lnTo>
                  <a:lnTo>
                    <a:pt x="251" y="485"/>
                  </a:lnTo>
                  <a:lnTo>
                    <a:pt x="253" y="487"/>
                  </a:lnTo>
                  <a:lnTo>
                    <a:pt x="253" y="487"/>
                  </a:lnTo>
                  <a:lnTo>
                    <a:pt x="258" y="488"/>
                  </a:lnTo>
                  <a:lnTo>
                    <a:pt x="259" y="490"/>
                  </a:lnTo>
                  <a:lnTo>
                    <a:pt x="259" y="494"/>
                  </a:lnTo>
                  <a:lnTo>
                    <a:pt x="259" y="494"/>
                  </a:lnTo>
                  <a:lnTo>
                    <a:pt x="268" y="495"/>
                  </a:lnTo>
                  <a:lnTo>
                    <a:pt x="271" y="497"/>
                  </a:lnTo>
                  <a:lnTo>
                    <a:pt x="273" y="500"/>
                  </a:lnTo>
                  <a:lnTo>
                    <a:pt x="273" y="500"/>
                  </a:lnTo>
                  <a:lnTo>
                    <a:pt x="270" y="502"/>
                  </a:lnTo>
                  <a:lnTo>
                    <a:pt x="268" y="505"/>
                  </a:lnTo>
                  <a:lnTo>
                    <a:pt x="266" y="509"/>
                  </a:lnTo>
                  <a:lnTo>
                    <a:pt x="266" y="514"/>
                  </a:lnTo>
                  <a:lnTo>
                    <a:pt x="266" y="514"/>
                  </a:lnTo>
                  <a:lnTo>
                    <a:pt x="266" y="517"/>
                  </a:lnTo>
                  <a:lnTo>
                    <a:pt x="265" y="519"/>
                  </a:lnTo>
                  <a:lnTo>
                    <a:pt x="259" y="521"/>
                  </a:lnTo>
                  <a:lnTo>
                    <a:pt x="256" y="524"/>
                  </a:lnTo>
                  <a:lnTo>
                    <a:pt x="254" y="526"/>
                  </a:lnTo>
                  <a:lnTo>
                    <a:pt x="253" y="528"/>
                  </a:lnTo>
                  <a:lnTo>
                    <a:pt x="253" y="534"/>
                  </a:lnTo>
                  <a:lnTo>
                    <a:pt x="253" y="534"/>
                  </a:lnTo>
                  <a:lnTo>
                    <a:pt x="266" y="538"/>
                  </a:lnTo>
                  <a:lnTo>
                    <a:pt x="271" y="541"/>
                  </a:lnTo>
                  <a:lnTo>
                    <a:pt x="277" y="545"/>
                  </a:lnTo>
                  <a:lnTo>
                    <a:pt x="280" y="550"/>
                  </a:lnTo>
                  <a:lnTo>
                    <a:pt x="283" y="555"/>
                  </a:lnTo>
                  <a:lnTo>
                    <a:pt x="287" y="569"/>
                  </a:lnTo>
                  <a:lnTo>
                    <a:pt x="287" y="569"/>
                  </a:lnTo>
                  <a:lnTo>
                    <a:pt x="295" y="570"/>
                  </a:lnTo>
                  <a:lnTo>
                    <a:pt x="302" y="572"/>
                  </a:lnTo>
                  <a:lnTo>
                    <a:pt x="309" y="575"/>
                  </a:lnTo>
                  <a:lnTo>
                    <a:pt x="316" y="580"/>
                  </a:lnTo>
                  <a:lnTo>
                    <a:pt x="326" y="591"/>
                  </a:lnTo>
                  <a:lnTo>
                    <a:pt x="335" y="603"/>
                  </a:lnTo>
                  <a:lnTo>
                    <a:pt x="335" y="637"/>
                  </a:lnTo>
                  <a:lnTo>
                    <a:pt x="335" y="637"/>
                  </a:lnTo>
                  <a:lnTo>
                    <a:pt x="343" y="639"/>
                  </a:lnTo>
                  <a:lnTo>
                    <a:pt x="352" y="642"/>
                  </a:lnTo>
                  <a:lnTo>
                    <a:pt x="367" y="649"/>
                  </a:lnTo>
                  <a:lnTo>
                    <a:pt x="381" y="657"/>
                  </a:lnTo>
                  <a:lnTo>
                    <a:pt x="396" y="664"/>
                  </a:lnTo>
                  <a:lnTo>
                    <a:pt x="396" y="664"/>
                  </a:lnTo>
                  <a:lnTo>
                    <a:pt x="396" y="671"/>
                  </a:lnTo>
                  <a:lnTo>
                    <a:pt x="398" y="676"/>
                  </a:lnTo>
                  <a:lnTo>
                    <a:pt x="403" y="685"/>
                  </a:lnTo>
                  <a:lnTo>
                    <a:pt x="408" y="693"/>
                  </a:lnTo>
                  <a:lnTo>
                    <a:pt x="410" y="698"/>
                  </a:lnTo>
                  <a:lnTo>
                    <a:pt x="410" y="705"/>
                  </a:lnTo>
                  <a:lnTo>
                    <a:pt x="410" y="705"/>
                  </a:lnTo>
                  <a:lnTo>
                    <a:pt x="415" y="705"/>
                  </a:lnTo>
                  <a:lnTo>
                    <a:pt x="420" y="705"/>
                  </a:lnTo>
                  <a:lnTo>
                    <a:pt x="423" y="707"/>
                  </a:lnTo>
                  <a:lnTo>
                    <a:pt x="425" y="710"/>
                  </a:lnTo>
                  <a:lnTo>
                    <a:pt x="430" y="715"/>
                  </a:lnTo>
                  <a:lnTo>
                    <a:pt x="432" y="719"/>
                  </a:lnTo>
                  <a:lnTo>
                    <a:pt x="437" y="719"/>
                  </a:lnTo>
                  <a:lnTo>
                    <a:pt x="437" y="719"/>
                  </a:lnTo>
                  <a:lnTo>
                    <a:pt x="439" y="724"/>
                  </a:lnTo>
                  <a:lnTo>
                    <a:pt x="442" y="726"/>
                  </a:lnTo>
                  <a:lnTo>
                    <a:pt x="451" y="729"/>
                  </a:lnTo>
                  <a:lnTo>
                    <a:pt x="459" y="732"/>
                  </a:lnTo>
                  <a:lnTo>
                    <a:pt x="463" y="734"/>
                  </a:lnTo>
                  <a:lnTo>
                    <a:pt x="464" y="739"/>
                  </a:lnTo>
                  <a:lnTo>
                    <a:pt x="464" y="739"/>
                  </a:lnTo>
                  <a:lnTo>
                    <a:pt x="471" y="744"/>
                  </a:lnTo>
                  <a:lnTo>
                    <a:pt x="480" y="748"/>
                  </a:lnTo>
                  <a:lnTo>
                    <a:pt x="498" y="753"/>
                  </a:lnTo>
                  <a:lnTo>
                    <a:pt x="507" y="756"/>
                  </a:lnTo>
                  <a:lnTo>
                    <a:pt x="514" y="761"/>
                  </a:lnTo>
                  <a:lnTo>
                    <a:pt x="521" y="767"/>
                  </a:lnTo>
                  <a:lnTo>
                    <a:pt x="526" y="773"/>
                  </a:lnTo>
                  <a:lnTo>
                    <a:pt x="526" y="773"/>
                  </a:lnTo>
                  <a:lnTo>
                    <a:pt x="524" y="782"/>
                  </a:lnTo>
                  <a:lnTo>
                    <a:pt x="526" y="789"/>
                  </a:lnTo>
                  <a:lnTo>
                    <a:pt x="529" y="801"/>
                  </a:lnTo>
                  <a:lnTo>
                    <a:pt x="533" y="813"/>
                  </a:lnTo>
                  <a:lnTo>
                    <a:pt x="533" y="819"/>
                  </a:lnTo>
                  <a:lnTo>
                    <a:pt x="533" y="828"/>
                  </a:lnTo>
                  <a:lnTo>
                    <a:pt x="533" y="828"/>
                  </a:lnTo>
                  <a:lnTo>
                    <a:pt x="536" y="830"/>
                  </a:lnTo>
                  <a:lnTo>
                    <a:pt x="538" y="833"/>
                  </a:lnTo>
                  <a:lnTo>
                    <a:pt x="539" y="836"/>
                  </a:lnTo>
                  <a:lnTo>
                    <a:pt x="539" y="842"/>
                  </a:lnTo>
                  <a:lnTo>
                    <a:pt x="539" y="842"/>
                  </a:lnTo>
                  <a:lnTo>
                    <a:pt x="544" y="843"/>
                  </a:lnTo>
                  <a:lnTo>
                    <a:pt x="546" y="848"/>
                  </a:lnTo>
                  <a:lnTo>
                    <a:pt x="546" y="855"/>
                  </a:lnTo>
                  <a:lnTo>
                    <a:pt x="546" y="862"/>
                  </a:lnTo>
                  <a:lnTo>
                    <a:pt x="546" y="862"/>
                  </a:lnTo>
                  <a:lnTo>
                    <a:pt x="553" y="860"/>
                  </a:lnTo>
                  <a:lnTo>
                    <a:pt x="560" y="860"/>
                  </a:lnTo>
                  <a:lnTo>
                    <a:pt x="568" y="864"/>
                  </a:lnTo>
                  <a:lnTo>
                    <a:pt x="577" y="867"/>
                  </a:lnTo>
                  <a:lnTo>
                    <a:pt x="582" y="869"/>
                  </a:lnTo>
                  <a:lnTo>
                    <a:pt x="587" y="869"/>
                  </a:lnTo>
                  <a:lnTo>
                    <a:pt x="587" y="869"/>
                  </a:lnTo>
                  <a:lnTo>
                    <a:pt x="584" y="879"/>
                  </a:lnTo>
                  <a:lnTo>
                    <a:pt x="584" y="884"/>
                  </a:lnTo>
                  <a:lnTo>
                    <a:pt x="587" y="889"/>
                  </a:lnTo>
                  <a:lnTo>
                    <a:pt x="587" y="889"/>
                  </a:lnTo>
                  <a:lnTo>
                    <a:pt x="590" y="889"/>
                  </a:lnTo>
                  <a:lnTo>
                    <a:pt x="590" y="889"/>
                  </a:lnTo>
                  <a:lnTo>
                    <a:pt x="592" y="889"/>
                  </a:lnTo>
                  <a:lnTo>
                    <a:pt x="592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6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599" y="889"/>
                  </a:lnTo>
                  <a:lnTo>
                    <a:pt x="602" y="891"/>
                  </a:lnTo>
                  <a:lnTo>
                    <a:pt x="602" y="891"/>
                  </a:lnTo>
                  <a:lnTo>
                    <a:pt x="604" y="891"/>
                  </a:lnTo>
                  <a:lnTo>
                    <a:pt x="604" y="891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6" y="893"/>
                  </a:lnTo>
                  <a:lnTo>
                    <a:pt x="609" y="893"/>
                  </a:lnTo>
                  <a:lnTo>
                    <a:pt x="609" y="893"/>
                  </a:lnTo>
                  <a:lnTo>
                    <a:pt x="611" y="894"/>
                  </a:lnTo>
                  <a:lnTo>
                    <a:pt x="611" y="894"/>
                  </a:lnTo>
                  <a:lnTo>
                    <a:pt x="614" y="894"/>
                  </a:lnTo>
                  <a:lnTo>
                    <a:pt x="618" y="894"/>
                  </a:lnTo>
                  <a:lnTo>
                    <a:pt x="623" y="900"/>
                  </a:lnTo>
                  <a:lnTo>
                    <a:pt x="623" y="900"/>
                  </a:lnTo>
                  <a:lnTo>
                    <a:pt x="626" y="903"/>
                  </a:lnTo>
                  <a:lnTo>
                    <a:pt x="626" y="903"/>
                  </a:lnTo>
                  <a:lnTo>
                    <a:pt x="631" y="906"/>
                  </a:lnTo>
                  <a:lnTo>
                    <a:pt x="637" y="910"/>
                  </a:lnTo>
                  <a:lnTo>
                    <a:pt x="637" y="910"/>
                  </a:lnTo>
                  <a:lnTo>
                    <a:pt x="642" y="911"/>
                  </a:lnTo>
                  <a:lnTo>
                    <a:pt x="642" y="911"/>
                  </a:lnTo>
                  <a:lnTo>
                    <a:pt x="645" y="911"/>
                  </a:lnTo>
                  <a:lnTo>
                    <a:pt x="645" y="911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48" y="913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5"/>
                  </a:lnTo>
                  <a:lnTo>
                    <a:pt x="654" y="917"/>
                  </a:lnTo>
                  <a:lnTo>
                    <a:pt x="654" y="917"/>
                  </a:lnTo>
                  <a:lnTo>
                    <a:pt x="655" y="917"/>
                  </a:lnTo>
                  <a:lnTo>
                    <a:pt x="655" y="917"/>
                  </a:lnTo>
                  <a:lnTo>
                    <a:pt x="655" y="918"/>
                  </a:lnTo>
                  <a:lnTo>
                    <a:pt x="655" y="918"/>
                  </a:lnTo>
                  <a:lnTo>
                    <a:pt x="664" y="922"/>
                  </a:lnTo>
                  <a:lnTo>
                    <a:pt x="669" y="925"/>
                  </a:lnTo>
                  <a:lnTo>
                    <a:pt x="669" y="925"/>
                  </a:lnTo>
                  <a:lnTo>
                    <a:pt x="669" y="927"/>
                  </a:lnTo>
                  <a:lnTo>
                    <a:pt x="669" y="927"/>
                  </a:lnTo>
                  <a:lnTo>
                    <a:pt x="666" y="935"/>
                  </a:lnTo>
                  <a:lnTo>
                    <a:pt x="662" y="942"/>
                  </a:lnTo>
                  <a:lnTo>
                    <a:pt x="660" y="947"/>
                  </a:lnTo>
                  <a:lnTo>
                    <a:pt x="659" y="951"/>
                  </a:lnTo>
                  <a:lnTo>
                    <a:pt x="660" y="956"/>
                  </a:lnTo>
                  <a:lnTo>
                    <a:pt x="662" y="961"/>
                  </a:lnTo>
                  <a:lnTo>
                    <a:pt x="662" y="961"/>
                  </a:lnTo>
                  <a:lnTo>
                    <a:pt x="664" y="964"/>
                  </a:lnTo>
                  <a:lnTo>
                    <a:pt x="664" y="964"/>
                  </a:lnTo>
                  <a:lnTo>
                    <a:pt x="666" y="971"/>
                  </a:lnTo>
                  <a:lnTo>
                    <a:pt x="666" y="971"/>
                  </a:lnTo>
                  <a:lnTo>
                    <a:pt x="669" y="975"/>
                  </a:lnTo>
                  <a:lnTo>
                    <a:pt x="669" y="975"/>
                  </a:lnTo>
                  <a:lnTo>
                    <a:pt x="674" y="983"/>
                  </a:lnTo>
                  <a:lnTo>
                    <a:pt x="674" y="983"/>
                  </a:lnTo>
                  <a:lnTo>
                    <a:pt x="677" y="985"/>
                  </a:lnTo>
                  <a:lnTo>
                    <a:pt x="677" y="985"/>
                  </a:lnTo>
                  <a:lnTo>
                    <a:pt x="679" y="987"/>
                  </a:lnTo>
                  <a:lnTo>
                    <a:pt x="679" y="987"/>
                  </a:lnTo>
                  <a:lnTo>
                    <a:pt x="686" y="995"/>
                  </a:lnTo>
                  <a:lnTo>
                    <a:pt x="686" y="995"/>
                  </a:lnTo>
                  <a:lnTo>
                    <a:pt x="689" y="998"/>
                  </a:lnTo>
                  <a:lnTo>
                    <a:pt x="694" y="1000"/>
                  </a:lnTo>
                  <a:lnTo>
                    <a:pt x="705" y="1002"/>
                  </a:lnTo>
                  <a:lnTo>
                    <a:pt x="717" y="1004"/>
                  </a:lnTo>
                  <a:lnTo>
                    <a:pt x="722" y="1007"/>
                  </a:lnTo>
                  <a:lnTo>
                    <a:pt x="725" y="1010"/>
                  </a:lnTo>
                  <a:lnTo>
                    <a:pt x="725" y="1010"/>
                  </a:lnTo>
                  <a:lnTo>
                    <a:pt x="729" y="1010"/>
                  </a:lnTo>
                  <a:lnTo>
                    <a:pt x="729" y="1010"/>
                  </a:lnTo>
                  <a:lnTo>
                    <a:pt x="741" y="1021"/>
                  </a:lnTo>
                  <a:lnTo>
                    <a:pt x="751" y="1031"/>
                  </a:lnTo>
                  <a:lnTo>
                    <a:pt x="761" y="1043"/>
                  </a:lnTo>
                  <a:lnTo>
                    <a:pt x="773" y="1053"/>
                  </a:lnTo>
                  <a:lnTo>
                    <a:pt x="773" y="1053"/>
                  </a:lnTo>
                  <a:lnTo>
                    <a:pt x="780" y="1058"/>
                  </a:lnTo>
                  <a:lnTo>
                    <a:pt x="788" y="1063"/>
                  </a:lnTo>
                  <a:lnTo>
                    <a:pt x="804" y="1070"/>
                  </a:lnTo>
                  <a:lnTo>
                    <a:pt x="804" y="1070"/>
                  </a:lnTo>
                  <a:lnTo>
                    <a:pt x="833" y="1087"/>
                  </a:lnTo>
                  <a:lnTo>
                    <a:pt x="833" y="1087"/>
                  </a:lnTo>
                  <a:lnTo>
                    <a:pt x="838" y="1087"/>
                  </a:lnTo>
                  <a:lnTo>
                    <a:pt x="846" y="1087"/>
                  </a:lnTo>
                  <a:lnTo>
                    <a:pt x="846" y="1087"/>
                  </a:lnTo>
                  <a:lnTo>
                    <a:pt x="848" y="1084"/>
                  </a:lnTo>
                  <a:lnTo>
                    <a:pt x="850" y="1082"/>
                  </a:lnTo>
                  <a:lnTo>
                    <a:pt x="857" y="1080"/>
                  </a:lnTo>
                  <a:lnTo>
                    <a:pt x="874" y="1080"/>
                  </a:lnTo>
                  <a:lnTo>
                    <a:pt x="874" y="1080"/>
                  </a:lnTo>
                  <a:lnTo>
                    <a:pt x="879" y="1082"/>
                  </a:lnTo>
                  <a:lnTo>
                    <a:pt x="880" y="1084"/>
                  </a:lnTo>
                  <a:lnTo>
                    <a:pt x="880" y="1087"/>
                  </a:lnTo>
                  <a:lnTo>
                    <a:pt x="880" y="1087"/>
                  </a:lnTo>
                  <a:lnTo>
                    <a:pt x="889" y="1087"/>
                  </a:lnTo>
                  <a:lnTo>
                    <a:pt x="896" y="1087"/>
                  </a:lnTo>
                  <a:lnTo>
                    <a:pt x="908" y="1091"/>
                  </a:lnTo>
                  <a:lnTo>
                    <a:pt x="918" y="1096"/>
                  </a:lnTo>
                  <a:lnTo>
                    <a:pt x="928" y="1101"/>
                  </a:lnTo>
                  <a:lnTo>
                    <a:pt x="928" y="1101"/>
                  </a:lnTo>
                  <a:lnTo>
                    <a:pt x="930" y="1104"/>
                  </a:lnTo>
                  <a:lnTo>
                    <a:pt x="932" y="1106"/>
                  </a:lnTo>
                  <a:lnTo>
                    <a:pt x="939" y="1108"/>
                  </a:lnTo>
                  <a:lnTo>
                    <a:pt x="956" y="1108"/>
                  </a:lnTo>
                  <a:lnTo>
                    <a:pt x="956" y="1108"/>
                  </a:lnTo>
                  <a:lnTo>
                    <a:pt x="961" y="1106"/>
                  </a:lnTo>
                  <a:lnTo>
                    <a:pt x="966" y="1101"/>
                  </a:lnTo>
                  <a:lnTo>
                    <a:pt x="971" y="1097"/>
                  </a:lnTo>
                  <a:lnTo>
                    <a:pt x="976" y="1094"/>
                  </a:lnTo>
                  <a:lnTo>
                    <a:pt x="976" y="1094"/>
                  </a:lnTo>
                  <a:lnTo>
                    <a:pt x="976" y="1089"/>
                  </a:lnTo>
                  <a:lnTo>
                    <a:pt x="974" y="1084"/>
                  </a:lnTo>
                  <a:lnTo>
                    <a:pt x="971" y="1075"/>
                  </a:lnTo>
                  <a:lnTo>
                    <a:pt x="966" y="1068"/>
                  </a:lnTo>
                  <a:lnTo>
                    <a:pt x="962" y="1060"/>
                  </a:lnTo>
                  <a:lnTo>
                    <a:pt x="962" y="1060"/>
                  </a:lnTo>
                  <a:lnTo>
                    <a:pt x="961" y="1055"/>
                  </a:lnTo>
                  <a:lnTo>
                    <a:pt x="957" y="1051"/>
                  </a:lnTo>
                  <a:lnTo>
                    <a:pt x="951" y="1044"/>
                  </a:lnTo>
                  <a:lnTo>
                    <a:pt x="947" y="1041"/>
                  </a:lnTo>
                  <a:lnTo>
                    <a:pt x="944" y="1038"/>
                  </a:lnTo>
                  <a:lnTo>
                    <a:pt x="942" y="1033"/>
                  </a:lnTo>
                  <a:lnTo>
                    <a:pt x="942" y="1026"/>
                  </a:lnTo>
                  <a:lnTo>
                    <a:pt x="942" y="1026"/>
                  </a:lnTo>
                  <a:lnTo>
                    <a:pt x="940" y="1010"/>
                  </a:lnTo>
                  <a:lnTo>
                    <a:pt x="942" y="995"/>
                  </a:lnTo>
                  <a:lnTo>
                    <a:pt x="945" y="968"/>
                  </a:lnTo>
                  <a:lnTo>
                    <a:pt x="951" y="942"/>
                  </a:lnTo>
                  <a:lnTo>
                    <a:pt x="956" y="917"/>
                  </a:lnTo>
                  <a:lnTo>
                    <a:pt x="956" y="917"/>
                  </a:lnTo>
                  <a:lnTo>
                    <a:pt x="964" y="913"/>
                  </a:lnTo>
                  <a:lnTo>
                    <a:pt x="971" y="908"/>
                  </a:lnTo>
                  <a:lnTo>
                    <a:pt x="979" y="905"/>
                  </a:lnTo>
                  <a:lnTo>
                    <a:pt x="985" y="903"/>
                  </a:lnTo>
                  <a:lnTo>
                    <a:pt x="990" y="903"/>
                  </a:lnTo>
                  <a:lnTo>
                    <a:pt x="990" y="903"/>
                  </a:lnTo>
                  <a:lnTo>
                    <a:pt x="988" y="888"/>
                  </a:lnTo>
                  <a:lnTo>
                    <a:pt x="990" y="876"/>
                  </a:lnTo>
                  <a:lnTo>
                    <a:pt x="991" y="864"/>
                  </a:lnTo>
                  <a:lnTo>
                    <a:pt x="995" y="854"/>
                  </a:lnTo>
                  <a:lnTo>
                    <a:pt x="1000" y="831"/>
                  </a:lnTo>
                  <a:lnTo>
                    <a:pt x="1003" y="821"/>
                  </a:lnTo>
                  <a:lnTo>
                    <a:pt x="1003" y="807"/>
                  </a:lnTo>
                  <a:lnTo>
                    <a:pt x="1003" y="807"/>
                  </a:lnTo>
                  <a:lnTo>
                    <a:pt x="1008" y="806"/>
                  </a:lnTo>
                  <a:lnTo>
                    <a:pt x="1014" y="802"/>
                  </a:lnTo>
                  <a:lnTo>
                    <a:pt x="1020" y="794"/>
                  </a:lnTo>
                  <a:lnTo>
                    <a:pt x="1027" y="785"/>
                  </a:lnTo>
                  <a:lnTo>
                    <a:pt x="1032" y="782"/>
                  </a:lnTo>
                  <a:lnTo>
                    <a:pt x="1037" y="780"/>
                  </a:lnTo>
                  <a:lnTo>
                    <a:pt x="1037" y="780"/>
                  </a:lnTo>
                  <a:lnTo>
                    <a:pt x="1043" y="779"/>
                  </a:lnTo>
                  <a:lnTo>
                    <a:pt x="1046" y="777"/>
                  </a:lnTo>
                  <a:lnTo>
                    <a:pt x="1051" y="773"/>
                  </a:lnTo>
                  <a:lnTo>
                    <a:pt x="1058" y="773"/>
                  </a:lnTo>
                  <a:lnTo>
                    <a:pt x="1058" y="773"/>
                  </a:lnTo>
                  <a:lnTo>
                    <a:pt x="1061" y="768"/>
                  </a:lnTo>
                  <a:lnTo>
                    <a:pt x="1065" y="763"/>
                  </a:lnTo>
                  <a:lnTo>
                    <a:pt x="1070" y="761"/>
                  </a:lnTo>
                  <a:lnTo>
                    <a:pt x="1078" y="760"/>
                  </a:lnTo>
                  <a:lnTo>
                    <a:pt x="1078" y="760"/>
                  </a:lnTo>
                  <a:lnTo>
                    <a:pt x="1087" y="758"/>
                  </a:lnTo>
                  <a:lnTo>
                    <a:pt x="1090" y="761"/>
                  </a:lnTo>
                  <a:lnTo>
                    <a:pt x="1094" y="765"/>
                  </a:lnTo>
                  <a:lnTo>
                    <a:pt x="1095" y="770"/>
                  </a:lnTo>
                  <a:lnTo>
                    <a:pt x="1099" y="773"/>
                  </a:lnTo>
                  <a:lnTo>
                    <a:pt x="1101" y="779"/>
                  </a:lnTo>
                  <a:lnTo>
                    <a:pt x="1106" y="780"/>
                  </a:lnTo>
                  <a:lnTo>
                    <a:pt x="1112" y="780"/>
                  </a:lnTo>
                  <a:lnTo>
                    <a:pt x="1112" y="780"/>
                  </a:lnTo>
                  <a:lnTo>
                    <a:pt x="1112" y="772"/>
                  </a:lnTo>
                  <a:lnTo>
                    <a:pt x="1111" y="765"/>
                  </a:lnTo>
                  <a:lnTo>
                    <a:pt x="1109" y="758"/>
                  </a:lnTo>
                  <a:lnTo>
                    <a:pt x="1106" y="753"/>
                  </a:lnTo>
                  <a:lnTo>
                    <a:pt x="1099" y="743"/>
                  </a:lnTo>
                  <a:lnTo>
                    <a:pt x="1092" y="732"/>
                  </a:lnTo>
                  <a:lnTo>
                    <a:pt x="1078" y="732"/>
                  </a:lnTo>
                  <a:lnTo>
                    <a:pt x="1078" y="732"/>
                  </a:lnTo>
                  <a:lnTo>
                    <a:pt x="1077" y="724"/>
                  </a:lnTo>
                  <a:lnTo>
                    <a:pt x="1075" y="721"/>
                  </a:lnTo>
                  <a:lnTo>
                    <a:pt x="1072" y="719"/>
                  </a:lnTo>
                  <a:lnTo>
                    <a:pt x="1072" y="719"/>
                  </a:lnTo>
                  <a:lnTo>
                    <a:pt x="1073" y="712"/>
                  </a:lnTo>
                  <a:lnTo>
                    <a:pt x="1072" y="707"/>
                  </a:lnTo>
                  <a:lnTo>
                    <a:pt x="1070" y="700"/>
                  </a:lnTo>
                  <a:lnTo>
                    <a:pt x="1065" y="695"/>
                  </a:lnTo>
                  <a:lnTo>
                    <a:pt x="1065" y="690"/>
                  </a:lnTo>
                  <a:lnTo>
                    <a:pt x="1065" y="685"/>
                  </a:lnTo>
                  <a:lnTo>
                    <a:pt x="1065" y="685"/>
                  </a:lnTo>
                  <a:lnTo>
                    <a:pt x="1075" y="680"/>
                  </a:lnTo>
                  <a:lnTo>
                    <a:pt x="1089" y="674"/>
                  </a:lnTo>
                  <a:lnTo>
                    <a:pt x="1101" y="669"/>
                  </a:lnTo>
                  <a:lnTo>
                    <a:pt x="1112" y="664"/>
                  </a:lnTo>
                  <a:lnTo>
                    <a:pt x="1112" y="664"/>
                  </a:lnTo>
                  <a:lnTo>
                    <a:pt x="1114" y="668"/>
                  </a:lnTo>
                  <a:lnTo>
                    <a:pt x="1116" y="671"/>
                  </a:lnTo>
                  <a:lnTo>
                    <a:pt x="1118" y="678"/>
                  </a:lnTo>
                  <a:lnTo>
                    <a:pt x="1121" y="681"/>
                  </a:lnTo>
                  <a:lnTo>
                    <a:pt x="1123" y="685"/>
                  </a:lnTo>
                  <a:lnTo>
                    <a:pt x="1128" y="685"/>
                  </a:lnTo>
                  <a:lnTo>
                    <a:pt x="1133" y="685"/>
                  </a:lnTo>
                  <a:lnTo>
                    <a:pt x="1133" y="685"/>
                  </a:lnTo>
                  <a:lnTo>
                    <a:pt x="1148" y="681"/>
                  </a:lnTo>
                  <a:lnTo>
                    <a:pt x="1160" y="681"/>
                  </a:lnTo>
                  <a:lnTo>
                    <a:pt x="1170" y="681"/>
                  </a:lnTo>
                  <a:lnTo>
                    <a:pt x="1188" y="685"/>
                  </a:lnTo>
                  <a:lnTo>
                    <a:pt x="1222" y="685"/>
                  </a:lnTo>
                  <a:lnTo>
                    <a:pt x="1222" y="685"/>
                  </a:lnTo>
                  <a:lnTo>
                    <a:pt x="1232" y="680"/>
                  </a:lnTo>
                  <a:lnTo>
                    <a:pt x="1245" y="674"/>
                  </a:lnTo>
                  <a:lnTo>
                    <a:pt x="1257" y="669"/>
                  </a:lnTo>
                  <a:lnTo>
                    <a:pt x="1269" y="664"/>
                  </a:lnTo>
                  <a:lnTo>
                    <a:pt x="1269" y="664"/>
                  </a:lnTo>
                  <a:lnTo>
                    <a:pt x="1266" y="647"/>
                  </a:lnTo>
                  <a:lnTo>
                    <a:pt x="1263" y="630"/>
                  </a:lnTo>
                  <a:lnTo>
                    <a:pt x="1263" y="630"/>
                  </a:lnTo>
                  <a:lnTo>
                    <a:pt x="1263" y="613"/>
                  </a:lnTo>
                  <a:lnTo>
                    <a:pt x="1264" y="604"/>
                  </a:lnTo>
                  <a:lnTo>
                    <a:pt x="1263" y="596"/>
                  </a:lnTo>
                  <a:lnTo>
                    <a:pt x="1263" y="596"/>
                  </a:lnTo>
                  <a:lnTo>
                    <a:pt x="1257" y="586"/>
                  </a:lnTo>
                  <a:lnTo>
                    <a:pt x="1252" y="577"/>
                  </a:lnTo>
                  <a:lnTo>
                    <a:pt x="1247" y="570"/>
                  </a:lnTo>
                  <a:lnTo>
                    <a:pt x="1242" y="562"/>
                  </a:lnTo>
                  <a:lnTo>
                    <a:pt x="1242" y="562"/>
                  </a:lnTo>
                  <a:lnTo>
                    <a:pt x="1240" y="557"/>
                  </a:lnTo>
                  <a:lnTo>
                    <a:pt x="1237" y="553"/>
                  </a:lnTo>
                  <a:lnTo>
                    <a:pt x="1234" y="550"/>
                  </a:lnTo>
                  <a:lnTo>
                    <a:pt x="1228" y="548"/>
                  </a:lnTo>
                  <a:lnTo>
                    <a:pt x="1223" y="546"/>
                  </a:lnTo>
                  <a:lnTo>
                    <a:pt x="1220" y="543"/>
                  </a:lnTo>
                  <a:lnTo>
                    <a:pt x="1216" y="540"/>
                  </a:lnTo>
                  <a:lnTo>
                    <a:pt x="1215" y="534"/>
                  </a:lnTo>
                  <a:lnTo>
                    <a:pt x="1215" y="534"/>
                  </a:lnTo>
                  <a:lnTo>
                    <a:pt x="1206" y="529"/>
                  </a:lnTo>
                  <a:lnTo>
                    <a:pt x="1203" y="526"/>
                  </a:lnTo>
                  <a:lnTo>
                    <a:pt x="1201" y="521"/>
                  </a:lnTo>
                  <a:lnTo>
                    <a:pt x="1201" y="521"/>
                  </a:lnTo>
                  <a:lnTo>
                    <a:pt x="1199" y="519"/>
                  </a:lnTo>
                  <a:lnTo>
                    <a:pt x="1198" y="517"/>
                  </a:lnTo>
                  <a:lnTo>
                    <a:pt x="1194" y="514"/>
                  </a:lnTo>
                  <a:lnTo>
                    <a:pt x="1193" y="509"/>
                  </a:lnTo>
                  <a:lnTo>
                    <a:pt x="1191" y="507"/>
                  </a:lnTo>
                  <a:lnTo>
                    <a:pt x="1188" y="507"/>
                  </a:lnTo>
                  <a:lnTo>
                    <a:pt x="1188" y="507"/>
                  </a:lnTo>
                  <a:lnTo>
                    <a:pt x="1189" y="502"/>
                  </a:lnTo>
                  <a:lnTo>
                    <a:pt x="1191" y="500"/>
                  </a:lnTo>
                  <a:lnTo>
                    <a:pt x="1194" y="500"/>
                  </a:lnTo>
                  <a:lnTo>
                    <a:pt x="1198" y="502"/>
                  </a:lnTo>
                  <a:lnTo>
                    <a:pt x="1206" y="507"/>
                  </a:lnTo>
                  <a:lnTo>
                    <a:pt x="1210" y="509"/>
                  </a:lnTo>
                  <a:lnTo>
                    <a:pt x="1215" y="507"/>
                  </a:lnTo>
                  <a:lnTo>
                    <a:pt x="1256" y="507"/>
                  </a:lnTo>
                  <a:lnTo>
                    <a:pt x="1256" y="507"/>
                  </a:lnTo>
                  <a:lnTo>
                    <a:pt x="1261" y="507"/>
                  </a:lnTo>
                  <a:lnTo>
                    <a:pt x="1264" y="505"/>
                  </a:lnTo>
                  <a:lnTo>
                    <a:pt x="1266" y="502"/>
                  </a:lnTo>
                  <a:lnTo>
                    <a:pt x="1268" y="499"/>
                  </a:lnTo>
                  <a:lnTo>
                    <a:pt x="1269" y="490"/>
                  </a:lnTo>
                  <a:lnTo>
                    <a:pt x="1273" y="488"/>
                  </a:lnTo>
                  <a:lnTo>
                    <a:pt x="1276" y="487"/>
                  </a:lnTo>
                  <a:lnTo>
                    <a:pt x="1276" y="487"/>
                  </a:lnTo>
                  <a:lnTo>
                    <a:pt x="1276" y="483"/>
                  </a:lnTo>
                  <a:lnTo>
                    <a:pt x="1280" y="480"/>
                  </a:lnTo>
                  <a:lnTo>
                    <a:pt x="1285" y="475"/>
                  </a:lnTo>
                  <a:lnTo>
                    <a:pt x="1288" y="473"/>
                  </a:lnTo>
                  <a:lnTo>
                    <a:pt x="1290" y="470"/>
                  </a:lnTo>
                  <a:lnTo>
                    <a:pt x="1290" y="466"/>
                  </a:lnTo>
                  <a:lnTo>
                    <a:pt x="1290" y="459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Freeform 253">
              <a:extLst>
                <a:ext uri="{FF2B5EF4-FFF2-40B4-BE49-F238E27FC236}">
                  <a16:creationId xmlns:a16="http://schemas.microsoft.com/office/drawing/2014/main" id="{64E0CC39-70B6-4BE1-A895-0A4494A6A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786438"/>
              <a:ext cx="1587" cy="1587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Freeform 254">
              <a:extLst>
                <a:ext uri="{FF2B5EF4-FFF2-40B4-BE49-F238E27FC236}">
                  <a16:creationId xmlns:a16="http://schemas.microsoft.com/office/drawing/2014/main" id="{659DDECB-5BF2-4B56-867E-F165980CD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3963" y="5778500"/>
              <a:ext cx="1587" cy="1588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4 w 5"/>
                <a:gd name="T5" fmla="*/ 1 h 2"/>
                <a:gd name="T6" fmla="*/ 4 w 5"/>
                <a:gd name="T7" fmla="*/ 1 h 2"/>
                <a:gd name="T8" fmla="*/ 0 w 5"/>
                <a:gd name="T9" fmla="*/ 0 h 2"/>
                <a:gd name="T10" fmla="*/ 0 w 5"/>
                <a:gd name="T11" fmla="*/ 0 h 2"/>
                <a:gd name="T12" fmla="*/ 0 w 5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Freeform 255">
              <a:extLst>
                <a:ext uri="{FF2B5EF4-FFF2-40B4-BE49-F238E27FC236}">
                  <a16:creationId xmlns:a16="http://schemas.microsoft.com/office/drawing/2014/main" id="{53052553-3BB0-424E-9EEE-B7708A0ED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0463" y="5710238"/>
              <a:ext cx="1587" cy="1587"/>
            </a:xfrm>
            <a:custGeom>
              <a:avLst/>
              <a:gdLst>
                <a:gd name="T0" fmla="*/ 3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  <a:gd name="T10" fmla="*/ 0 w 4"/>
                <a:gd name="T11" fmla="*/ 0 h 1"/>
                <a:gd name="T12" fmla="*/ 3 w 4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Freeform 256">
              <a:extLst>
                <a:ext uri="{FF2B5EF4-FFF2-40B4-BE49-F238E27FC236}">
                  <a16:creationId xmlns:a16="http://schemas.microsoft.com/office/drawing/2014/main" id="{D0287535-3EAA-476E-A107-45C541BAE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9513" y="57181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Freeform 257">
              <a:extLst>
                <a:ext uri="{FF2B5EF4-FFF2-40B4-BE49-F238E27FC236}">
                  <a16:creationId xmlns:a16="http://schemas.microsoft.com/office/drawing/2014/main" id="{3F028ACD-899D-42D5-988B-9D4B69E95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7925" y="5718175"/>
              <a:ext cx="1588" cy="1588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3 w 4"/>
                <a:gd name="T7" fmla="*/ 0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Freeform 258">
              <a:extLst>
                <a:ext uri="{FF2B5EF4-FFF2-40B4-BE49-F238E27FC236}">
                  <a16:creationId xmlns:a16="http://schemas.microsoft.com/office/drawing/2014/main" id="{15B29E01-0C7E-46EC-802C-DBD278F80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1100" y="5719763"/>
              <a:ext cx="1588" cy="158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0 h 3"/>
                <a:gd name="T4" fmla="*/ 0 w 1"/>
                <a:gd name="T5" fmla="*/ 0 h 3"/>
                <a:gd name="T6" fmla="*/ 0 w 1"/>
                <a:gd name="T7" fmla="*/ 0 h 3"/>
                <a:gd name="T8" fmla="*/ 0 w 1"/>
                <a:gd name="T9" fmla="*/ 2 h 3"/>
                <a:gd name="T10" fmla="*/ 0 w 1"/>
                <a:gd name="T11" fmla="*/ 2 h 3"/>
                <a:gd name="T12" fmla="*/ 0 w 1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Freeform 259">
              <a:extLst>
                <a:ext uri="{FF2B5EF4-FFF2-40B4-BE49-F238E27FC236}">
                  <a16:creationId xmlns:a16="http://schemas.microsoft.com/office/drawing/2014/main" id="{1300E5C5-7779-4AB4-AEBA-99318B31D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  <a:gd name="T92" fmla="*/ 27 w 63"/>
                <a:gd name="T9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Freeform 260">
              <a:extLst>
                <a:ext uri="{FF2B5EF4-FFF2-40B4-BE49-F238E27FC236}">
                  <a16:creationId xmlns:a16="http://schemas.microsoft.com/office/drawing/2014/main" id="{D16BA26B-75CE-4B2F-B00B-88371B5C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1300" y="5060950"/>
              <a:ext cx="22225" cy="33338"/>
            </a:xfrm>
            <a:custGeom>
              <a:avLst/>
              <a:gdLst>
                <a:gd name="T0" fmla="*/ 27 w 63"/>
                <a:gd name="T1" fmla="*/ 2 h 93"/>
                <a:gd name="T2" fmla="*/ 27 w 63"/>
                <a:gd name="T3" fmla="*/ 2 h 93"/>
                <a:gd name="T4" fmla="*/ 22 w 63"/>
                <a:gd name="T5" fmla="*/ 2 h 93"/>
                <a:gd name="T6" fmla="*/ 19 w 63"/>
                <a:gd name="T7" fmla="*/ 5 h 93"/>
                <a:gd name="T8" fmla="*/ 10 w 63"/>
                <a:gd name="T9" fmla="*/ 10 h 93"/>
                <a:gd name="T10" fmla="*/ 10 w 63"/>
                <a:gd name="T11" fmla="*/ 10 h 93"/>
                <a:gd name="T12" fmla="*/ 2 w 63"/>
                <a:gd name="T13" fmla="*/ 19 h 93"/>
                <a:gd name="T14" fmla="*/ 0 w 63"/>
                <a:gd name="T15" fmla="*/ 24 h 93"/>
                <a:gd name="T16" fmla="*/ 2 w 63"/>
                <a:gd name="T17" fmla="*/ 29 h 93"/>
                <a:gd name="T18" fmla="*/ 2 w 63"/>
                <a:gd name="T19" fmla="*/ 29 h 93"/>
                <a:gd name="T20" fmla="*/ 5 w 63"/>
                <a:gd name="T21" fmla="*/ 46 h 93"/>
                <a:gd name="T22" fmla="*/ 5 w 63"/>
                <a:gd name="T23" fmla="*/ 46 h 93"/>
                <a:gd name="T24" fmla="*/ 9 w 63"/>
                <a:gd name="T25" fmla="*/ 53 h 93"/>
                <a:gd name="T26" fmla="*/ 10 w 63"/>
                <a:gd name="T27" fmla="*/ 60 h 93"/>
                <a:gd name="T28" fmla="*/ 10 w 63"/>
                <a:gd name="T29" fmla="*/ 60 h 93"/>
                <a:gd name="T30" fmla="*/ 10 w 63"/>
                <a:gd name="T31" fmla="*/ 63 h 93"/>
                <a:gd name="T32" fmla="*/ 10 w 63"/>
                <a:gd name="T33" fmla="*/ 66 h 93"/>
                <a:gd name="T34" fmla="*/ 7 w 63"/>
                <a:gd name="T35" fmla="*/ 73 h 93"/>
                <a:gd name="T36" fmla="*/ 2 w 63"/>
                <a:gd name="T37" fmla="*/ 78 h 93"/>
                <a:gd name="T38" fmla="*/ 0 w 63"/>
                <a:gd name="T39" fmla="*/ 85 h 93"/>
                <a:gd name="T40" fmla="*/ 0 w 63"/>
                <a:gd name="T41" fmla="*/ 85 h 93"/>
                <a:gd name="T42" fmla="*/ 0 w 63"/>
                <a:gd name="T43" fmla="*/ 90 h 93"/>
                <a:gd name="T44" fmla="*/ 4 w 63"/>
                <a:gd name="T45" fmla="*/ 92 h 93"/>
                <a:gd name="T46" fmla="*/ 9 w 63"/>
                <a:gd name="T47" fmla="*/ 92 h 93"/>
                <a:gd name="T48" fmla="*/ 14 w 63"/>
                <a:gd name="T49" fmla="*/ 90 h 93"/>
                <a:gd name="T50" fmla="*/ 27 w 63"/>
                <a:gd name="T51" fmla="*/ 83 h 93"/>
                <a:gd name="T52" fmla="*/ 36 w 63"/>
                <a:gd name="T53" fmla="*/ 80 h 93"/>
                <a:gd name="T54" fmla="*/ 36 w 63"/>
                <a:gd name="T55" fmla="*/ 80 h 93"/>
                <a:gd name="T56" fmla="*/ 43 w 63"/>
                <a:gd name="T57" fmla="*/ 80 h 93"/>
                <a:gd name="T58" fmla="*/ 50 w 63"/>
                <a:gd name="T59" fmla="*/ 82 h 93"/>
                <a:gd name="T60" fmla="*/ 55 w 63"/>
                <a:gd name="T61" fmla="*/ 80 h 93"/>
                <a:gd name="T62" fmla="*/ 56 w 63"/>
                <a:gd name="T63" fmla="*/ 78 h 93"/>
                <a:gd name="T64" fmla="*/ 58 w 63"/>
                <a:gd name="T65" fmla="*/ 75 h 93"/>
                <a:gd name="T66" fmla="*/ 58 w 63"/>
                <a:gd name="T67" fmla="*/ 75 h 93"/>
                <a:gd name="T68" fmla="*/ 62 w 63"/>
                <a:gd name="T69" fmla="*/ 66 h 93"/>
                <a:gd name="T70" fmla="*/ 62 w 63"/>
                <a:gd name="T71" fmla="*/ 56 h 93"/>
                <a:gd name="T72" fmla="*/ 60 w 63"/>
                <a:gd name="T73" fmla="*/ 48 h 93"/>
                <a:gd name="T74" fmla="*/ 56 w 63"/>
                <a:gd name="T75" fmla="*/ 39 h 93"/>
                <a:gd name="T76" fmla="*/ 56 w 63"/>
                <a:gd name="T77" fmla="*/ 39 h 93"/>
                <a:gd name="T78" fmla="*/ 50 w 63"/>
                <a:gd name="T79" fmla="*/ 27 h 93"/>
                <a:gd name="T80" fmla="*/ 41 w 63"/>
                <a:gd name="T81" fmla="*/ 19 h 93"/>
                <a:gd name="T82" fmla="*/ 41 w 63"/>
                <a:gd name="T83" fmla="*/ 19 h 93"/>
                <a:gd name="T84" fmla="*/ 27 w 63"/>
                <a:gd name="T85" fmla="*/ 0 h 93"/>
                <a:gd name="T86" fmla="*/ 27 w 63"/>
                <a:gd name="T87" fmla="*/ 0 h 93"/>
                <a:gd name="T88" fmla="*/ 26 w 63"/>
                <a:gd name="T89" fmla="*/ 0 h 93"/>
                <a:gd name="T90" fmla="*/ 26 w 63"/>
                <a:gd name="T9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3" h="93">
                  <a:moveTo>
                    <a:pt x="27" y="2"/>
                  </a:moveTo>
                  <a:lnTo>
                    <a:pt x="27" y="2"/>
                  </a:lnTo>
                  <a:lnTo>
                    <a:pt x="22" y="2"/>
                  </a:lnTo>
                  <a:lnTo>
                    <a:pt x="19" y="5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" y="19"/>
                  </a:lnTo>
                  <a:lnTo>
                    <a:pt x="0" y="24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5" y="46"/>
                  </a:lnTo>
                  <a:lnTo>
                    <a:pt x="5" y="46"/>
                  </a:lnTo>
                  <a:lnTo>
                    <a:pt x="9" y="53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3"/>
                  </a:lnTo>
                  <a:lnTo>
                    <a:pt x="10" y="66"/>
                  </a:lnTo>
                  <a:lnTo>
                    <a:pt x="7" y="73"/>
                  </a:lnTo>
                  <a:lnTo>
                    <a:pt x="2" y="78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9" y="92"/>
                  </a:lnTo>
                  <a:lnTo>
                    <a:pt x="14" y="90"/>
                  </a:lnTo>
                  <a:lnTo>
                    <a:pt x="27" y="83"/>
                  </a:lnTo>
                  <a:lnTo>
                    <a:pt x="36" y="80"/>
                  </a:lnTo>
                  <a:lnTo>
                    <a:pt x="36" y="80"/>
                  </a:lnTo>
                  <a:lnTo>
                    <a:pt x="43" y="80"/>
                  </a:lnTo>
                  <a:lnTo>
                    <a:pt x="50" y="82"/>
                  </a:lnTo>
                  <a:lnTo>
                    <a:pt x="55" y="80"/>
                  </a:lnTo>
                  <a:lnTo>
                    <a:pt x="56" y="78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62" y="66"/>
                  </a:lnTo>
                  <a:lnTo>
                    <a:pt x="62" y="56"/>
                  </a:lnTo>
                  <a:lnTo>
                    <a:pt x="60" y="48"/>
                  </a:lnTo>
                  <a:lnTo>
                    <a:pt x="56" y="39"/>
                  </a:lnTo>
                  <a:lnTo>
                    <a:pt x="56" y="39"/>
                  </a:lnTo>
                  <a:lnTo>
                    <a:pt x="50" y="27"/>
                  </a:lnTo>
                  <a:lnTo>
                    <a:pt x="41" y="19"/>
                  </a:lnTo>
                  <a:lnTo>
                    <a:pt x="41" y="19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Freeform 261">
              <a:extLst>
                <a:ext uri="{FF2B5EF4-FFF2-40B4-BE49-F238E27FC236}">
                  <a16:creationId xmlns:a16="http://schemas.microsoft.com/office/drawing/2014/main" id="{A16295A5-335F-472F-9145-4392FAA16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1288" y="5815013"/>
              <a:ext cx="1587" cy="1587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Freeform 262">
              <a:extLst>
                <a:ext uri="{FF2B5EF4-FFF2-40B4-BE49-F238E27FC236}">
                  <a16:creationId xmlns:a16="http://schemas.microsoft.com/office/drawing/2014/main" id="{E753F6DB-35C1-46AD-8992-930FD17D06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75" y="5813425"/>
              <a:ext cx="1588" cy="1588"/>
            </a:xfrm>
            <a:custGeom>
              <a:avLst/>
              <a:gdLst>
                <a:gd name="T0" fmla="*/ 2 w 3"/>
                <a:gd name="T1" fmla="*/ 0 h 5"/>
                <a:gd name="T2" fmla="*/ 2 w 3"/>
                <a:gd name="T3" fmla="*/ 0 h 5"/>
                <a:gd name="T4" fmla="*/ 0 w 3"/>
                <a:gd name="T5" fmla="*/ 4 h 5"/>
                <a:gd name="T6" fmla="*/ 0 w 3"/>
                <a:gd name="T7" fmla="*/ 4 h 5"/>
                <a:gd name="T8" fmla="*/ 2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Freeform 263">
              <a:extLst>
                <a:ext uri="{FF2B5EF4-FFF2-40B4-BE49-F238E27FC236}">
                  <a16:creationId xmlns:a16="http://schemas.microsoft.com/office/drawing/2014/main" id="{13605EF1-ECD6-4A2C-8836-EF3200AC1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0 w 1"/>
                <a:gd name="T5" fmla="*/ 1 h 2"/>
                <a:gd name="T6" fmla="*/ 0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Freeform 264">
              <a:extLst>
                <a:ext uri="{FF2B5EF4-FFF2-40B4-BE49-F238E27FC236}">
                  <a16:creationId xmlns:a16="http://schemas.microsoft.com/office/drawing/2014/main" id="{BBFF235D-9236-4063-81F7-59DC06EBA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4938" y="5870575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Freeform 265">
              <a:extLst>
                <a:ext uri="{FF2B5EF4-FFF2-40B4-BE49-F238E27FC236}">
                  <a16:creationId xmlns:a16="http://schemas.microsoft.com/office/drawing/2014/main" id="{AA3AD7E5-3B41-4C74-8C6B-CAB37B18D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3350" y="5868988"/>
              <a:ext cx="1588" cy="1587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2 w 3"/>
                <a:gd name="T5" fmla="*/ 0 h 1"/>
                <a:gd name="T6" fmla="*/ 2 w 3"/>
                <a:gd name="T7" fmla="*/ 0 h 1"/>
                <a:gd name="T8" fmla="*/ 0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Freeform 266">
              <a:extLst>
                <a:ext uri="{FF2B5EF4-FFF2-40B4-BE49-F238E27FC236}">
                  <a16:creationId xmlns:a16="http://schemas.microsoft.com/office/drawing/2014/main" id="{8356F31D-AC40-46F3-BD7A-0ABE4CC4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9700" y="5816600"/>
              <a:ext cx="1588" cy="1588"/>
            </a:xfrm>
            <a:custGeom>
              <a:avLst/>
              <a:gdLst>
                <a:gd name="T0" fmla="*/ 4 w 5"/>
                <a:gd name="T1" fmla="*/ 0 h 6"/>
                <a:gd name="T2" fmla="*/ 4 w 5"/>
                <a:gd name="T3" fmla="*/ 0 h 6"/>
                <a:gd name="T4" fmla="*/ 0 w 5"/>
                <a:gd name="T5" fmla="*/ 5 h 6"/>
                <a:gd name="T6" fmla="*/ 0 w 5"/>
                <a:gd name="T7" fmla="*/ 5 h 6"/>
                <a:gd name="T8" fmla="*/ 4 w 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lnTo>
                    <a:pt x="4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4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Freeform 267">
              <a:extLst>
                <a:ext uri="{FF2B5EF4-FFF2-40B4-BE49-F238E27FC236}">
                  <a16:creationId xmlns:a16="http://schemas.microsoft.com/office/drawing/2014/main" id="{51F70765-01F9-423A-A498-0A23C2453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188" y="5629275"/>
              <a:ext cx="265112" cy="274638"/>
            </a:xfrm>
            <a:custGeom>
              <a:avLst/>
              <a:gdLst>
                <a:gd name="T0" fmla="*/ 703 w 738"/>
                <a:gd name="T1" fmla="*/ 244 h 765"/>
                <a:gd name="T2" fmla="*/ 634 w 738"/>
                <a:gd name="T3" fmla="*/ 225 h 765"/>
                <a:gd name="T4" fmla="*/ 607 w 738"/>
                <a:gd name="T5" fmla="*/ 212 h 765"/>
                <a:gd name="T6" fmla="*/ 569 w 738"/>
                <a:gd name="T7" fmla="*/ 174 h 765"/>
                <a:gd name="T8" fmla="*/ 527 w 738"/>
                <a:gd name="T9" fmla="*/ 159 h 765"/>
                <a:gd name="T10" fmla="*/ 491 w 738"/>
                <a:gd name="T11" fmla="*/ 140 h 765"/>
                <a:gd name="T12" fmla="*/ 462 w 738"/>
                <a:gd name="T13" fmla="*/ 121 h 765"/>
                <a:gd name="T14" fmla="*/ 433 w 738"/>
                <a:gd name="T15" fmla="*/ 89 h 765"/>
                <a:gd name="T16" fmla="*/ 383 w 738"/>
                <a:gd name="T17" fmla="*/ 53 h 765"/>
                <a:gd name="T18" fmla="*/ 351 w 738"/>
                <a:gd name="T19" fmla="*/ 28 h 765"/>
                <a:gd name="T20" fmla="*/ 295 w 738"/>
                <a:gd name="T21" fmla="*/ 21 h 765"/>
                <a:gd name="T22" fmla="*/ 256 w 738"/>
                <a:gd name="T23" fmla="*/ 10 h 765"/>
                <a:gd name="T24" fmla="*/ 239 w 738"/>
                <a:gd name="T25" fmla="*/ 55 h 765"/>
                <a:gd name="T26" fmla="*/ 276 w 738"/>
                <a:gd name="T27" fmla="*/ 94 h 765"/>
                <a:gd name="T28" fmla="*/ 261 w 738"/>
                <a:gd name="T29" fmla="*/ 101 h 765"/>
                <a:gd name="T30" fmla="*/ 225 w 738"/>
                <a:gd name="T31" fmla="*/ 109 h 765"/>
                <a:gd name="T32" fmla="*/ 181 w 738"/>
                <a:gd name="T33" fmla="*/ 138 h 765"/>
                <a:gd name="T34" fmla="*/ 155 w 738"/>
                <a:gd name="T35" fmla="*/ 224 h 765"/>
                <a:gd name="T36" fmla="*/ 118 w 738"/>
                <a:gd name="T37" fmla="*/ 278 h 765"/>
                <a:gd name="T38" fmla="*/ 118 w 738"/>
                <a:gd name="T39" fmla="*/ 380 h 765"/>
                <a:gd name="T40" fmla="*/ 143 w 738"/>
                <a:gd name="T41" fmla="*/ 430 h 765"/>
                <a:gd name="T42" fmla="*/ 97 w 738"/>
                <a:gd name="T43" fmla="*/ 440 h 765"/>
                <a:gd name="T44" fmla="*/ 47 w 738"/>
                <a:gd name="T45" fmla="*/ 420 h 765"/>
                <a:gd name="T46" fmla="*/ 5 w 738"/>
                <a:gd name="T47" fmla="*/ 423 h 765"/>
                <a:gd name="T48" fmla="*/ 44 w 738"/>
                <a:gd name="T49" fmla="*/ 445 h 765"/>
                <a:gd name="T50" fmla="*/ 100 w 738"/>
                <a:gd name="T51" fmla="*/ 490 h 765"/>
                <a:gd name="T52" fmla="*/ 124 w 738"/>
                <a:gd name="T53" fmla="*/ 524 h 765"/>
                <a:gd name="T54" fmla="*/ 157 w 738"/>
                <a:gd name="T55" fmla="*/ 514 h 765"/>
                <a:gd name="T56" fmla="*/ 191 w 738"/>
                <a:gd name="T57" fmla="*/ 495 h 765"/>
                <a:gd name="T58" fmla="*/ 225 w 738"/>
                <a:gd name="T59" fmla="*/ 491 h 765"/>
                <a:gd name="T60" fmla="*/ 199 w 738"/>
                <a:gd name="T61" fmla="*/ 497 h 765"/>
                <a:gd name="T62" fmla="*/ 182 w 738"/>
                <a:gd name="T63" fmla="*/ 515 h 765"/>
                <a:gd name="T64" fmla="*/ 152 w 738"/>
                <a:gd name="T65" fmla="*/ 531 h 765"/>
                <a:gd name="T66" fmla="*/ 187 w 738"/>
                <a:gd name="T67" fmla="*/ 546 h 765"/>
                <a:gd name="T68" fmla="*/ 249 w 738"/>
                <a:gd name="T69" fmla="*/ 580 h 765"/>
                <a:gd name="T70" fmla="*/ 279 w 738"/>
                <a:gd name="T71" fmla="*/ 608 h 765"/>
                <a:gd name="T72" fmla="*/ 298 w 738"/>
                <a:gd name="T73" fmla="*/ 638 h 765"/>
                <a:gd name="T74" fmla="*/ 336 w 738"/>
                <a:gd name="T75" fmla="*/ 671 h 765"/>
                <a:gd name="T76" fmla="*/ 361 w 738"/>
                <a:gd name="T77" fmla="*/ 734 h 765"/>
                <a:gd name="T78" fmla="*/ 395 w 738"/>
                <a:gd name="T79" fmla="*/ 744 h 765"/>
                <a:gd name="T80" fmla="*/ 450 w 738"/>
                <a:gd name="T81" fmla="*/ 764 h 765"/>
                <a:gd name="T82" fmla="*/ 445 w 738"/>
                <a:gd name="T83" fmla="*/ 742 h 765"/>
                <a:gd name="T84" fmla="*/ 443 w 738"/>
                <a:gd name="T85" fmla="*/ 710 h 765"/>
                <a:gd name="T86" fmla="*/ 443 w 738"/>
                <a:gd name="T87" fmla="*/ 676 h 765"/>
                <a:gd name="T88" fmla="*/ 438 w 738"/>
                <a:gd name="T89" fmla="*/ 665 h 765"/>
                <a:gd name="T90" fmla="*/ 428 w 738"/>
                <a:gd name="T91" fmla="*/ 652 h 765"/>
                <a:gd name="T92" fmla="*/ 412 w 738"/>
                <a:gd name="T93" fmla="*/ 601 h 765"/>
                <a:gd name="T94" fmla="*/ 430 w 738"/>
                <a:gd name="T95" fmla="*/ 573 h 765"/>
                <a:gd name="T96" fmla="*/ 450 w 738"/>
                <a:gd name="T97" fmla="*/ 546 h 765"/>
                <a:gd name="T98" fmla="*/ 460 w 738"/>
                <a:gd name="T99" fmla="*/ 520 h 765"/>
                <a:gd name="T100" fmla="*/ 470 w 738"/>
                <a:gd name="T101" fmla="*/ 505 h 765"/>
                <a:gd name="T102" fmla="*/ 499 w 738"/>
                <a:gd name="T103" fmla="*/ 449 h 765"/>
                <a:gd name="T104" fmla="*/ 525 w 738"/>
                <a:gd name="T105" fmla="*/ 457 h 765"/>
                <a:gd name="T106" fmla="*/ 544 w 738"/>
                <a:gd name="T107" fmla="*/ 486 h 765"/>
                <a:gd name="T108" fmla="*/ 571 w 738"/>
                <a:gd name="T109" fmla="*/ 479 h 765"/>
                <a:gd name="T110" fmla="*/ 607 w 738"/>
                <a:gd name="T111" fmla="*/ 471 h 765"/>
                <a:gd name="T112" fmla="*/ 622 w 738"/>
                <a:gd name="T113" fmla="*/ 452 h 765"/>
                <a:gd name="T114" fmla="*/ 648 w 738"/>
                <a:gd name="T115" fmla="*/ 435 h 765"/>
                <a:gd name="T116" fmla="*/ 648 w 738"/>
                <a:gd name="T117" fmla="*/ 375 h 765"/>
                <a:gd name="T118" fmla="*/ 629 w 738"/>
                <a:gd name="T119" fmla="*/ 353 h 765"/>
                <a:gd name="T120" fmla="*/ 715 w 738"/>
                <a:gd name="T121" fmla="*/ 307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38" h="765">
                  <a:moveTo>
                    <a:pt x="730" y="273"/>
                  </a:moveTo>
                  <a:lnTo>
                    <a:pt x="730" y="273"/>
                  </a:lnTo>
                  <a:lnTo>
                    <a:pt x="730" y="265"/>
                  </a:lnTo>
                  <a:lnTo>
                    <a:pt x="728" y="258"/>
                  </a:lnTo>
                  <a:lnTo>
                    <a:pt x="725" y="253"/>
                  </a:lnTo>
                  <a:lnTo>
                    <a:pt x="723" y="246"/>
                  </a:lnTo>
                  <a:lnTo>
                    <a:pt x="723" y="246"/>
                  </a:lnTo>
                  <a:lnTo>
                    <a:pt x="711" y="246"/>
                  </a:lnTo>
                  <a:lnTo>
                    <a:pt x="703" y="244"/>
                  </a:lnTo>
                  <a:lnTo>
                    <a:pt x="684" y="241"/>
                  </a:lnTo>
                  <a:lnTo>
                    <a:pt x="667" y="234"/>
                  </a:lnTo>
                  <a:lnTo>
                    <a:pt x="658" y="232"/>
                  </a:lnTo>
                  <a:lnTo>
                    <a:pt x="648" y="232"/>
                  </a:lnTo>
                  <a:lnTo>
                    <a:pt x="648" y="232"/>
                  </a:lnTo>
                  <a:lnTo>
                    <a:pt x="646" y="229"/>
                  </a:lnTo>
                  <a:lnTo>
                    <a:pt x="643" y="227"/>
                  </a:lnTo>
                  <a:lnTo>
                    <a:pt x="634" y="225"/>
                  </a:lnTo>
                  <a:lnTo>
                    <a:pt x="634" y="225"/>
                  </a:lnTo>
                  <a:lnTo>
                    <a:pt x="634" y="222"/>
                  </a:lnTo>
                  <a:lnTo>
                    <a:pt x="633" y="220"/>
                  </a:lnTo>
                  <a:lnTo>
                    <a:pt x="628" y="219"/>
                  </a:lnTo>
                  <a:lnTo>
                    <a:pt x="628" y="219"/>
                  </a:lnTo>
                  <a:lnTo>
                    <a:pt x="626" y="217"/>
                  </a:lnTo>
                  <a:lnTo>
                    <a:pt x="624" y="215"/>
                  </a:lnTo>
                  <a:lnTo>
                    <a:pt x="619" y="213"/>
                  </a:lnTo>
                  <a:lnTo>
                    <a:pt x="607" y="212"/>
                  </a:lnTo>
                  <a:lnTo>
                    <a:pt x="607" y="212"/>
                  </a:lnTo>
                  <a:lnTo>
                    <a:pt x="607" y="207"/>
                  </a:lnTo>
                  <a:lnTo>
                    <a:pt x="605" y="201"/>
                  </a:lnTo>
                  <a:lnTo>
                    <a:pt x="602" y="193"/>
                  </a:lnTo>
                  <a:lnTo>
                    <a:pt x="597" y="186"/>
                  </a:lnTo>
                  <a:lnTo>
                    <a:pt x="593" y="178"/>
                  </a:lnTo>
                  <a:lnTo>
                    <a:pt x="593" y="178"/>
                  </a:lnTo>
                  <a:lnTo>
                    <a:pt x="587" y="178"/>
                  </a:lnTo>
                  <a:lnTo>
                    <a:pt x="580" y="178"/>
                  </a:lnTo>
                  <a:lnTo>
                    <a:pt x="569" y="174"/>
                  </a:lnTo>
                  <a:lnTo>
                    <a:pt x="559" y="171"/>
                  </a:lnTo>
                  <a:lnTo>
                    <a:pt x="554" y="169"/>
                  </a:lnTo>
                  <a:lnTo>
                    <a:pt x="546" y="171"/>
                  </a:lnTo>
                  <a:lnTo>
                    <a:pt x="546" y="171"/>
                  </a:lnTo>
                  <a:lnTo>
                    <a:pt x="544" y="167"/>
                  </a:lnTo>
                  <a:lnTo>
                    <a:pt x="542" y="164"/>
                  </a:lnTo>
                  <a:lnTo>
                    <a:pt x="534" y="162"/>
                  </a:lnTo>
                  <a:lnTo>
                    <a:pt x="530" y="161"/>
                  </a:lnTo>
                  <a:lnTo>
                    <a:pt x="527" y="159"/>
                  </a:lnTo>
                  <a:lnTo>
                    <a:pt x="525" y="155"/>
                  </a:lnTo>
                  <a:lnTo>
                    <a:pt x="525" y="150"/>
                  </a:lnTo>
                  <a:lnTo>
                    <a:pt x="525" y="150"/>
                  </a:lnTo>
                  <a:lnTo>
                    <a:pt x="516" y="149"/>
                  </a:lnTo>
                  <a:lnTo>
                    <a:pt x="511" y="147"/>
                  </a:lnTo>
                  <a:lnTo>
                    <a:pt x="506" y="143"/>
                  </a:lnTo>
                  <a:lnTo>
                    <a:pt x="498" y="143"/>
                  </a:lnTo>
                  <a:lnTo>
                    <a:pt x="498" y="143"/>
                  </a:lnTo>
                  <a:lnTo>
                    <a:pt x="491" y="140"/>
                  </a:lnTo>
                  <a:lnTo>
                    <a:pt x="484" y="137"/>
                  </a:lnTo>
                  <a:lnTo>
                    <a:pt x="484" y="137"/>
                  </a:lnTo>
                  <a:lnTo>
                    <a:pt x="481" y="137"/>
                  </a:lnTo>
                  <a:lnTo>
                    <a:pt x="477" y="137"/>
                  </a:lnTo>
                  <a:lnTo>
                    <a:pt x="477" y="137"/>
                  </a:lnTo>
                  <a:lnTo>
                    <a:pt x="476" y="133"/>
                  </a:lnTo>
                  <a:lnTo>
                    <a:pt x="470" y="126"/>
                  </a:lnTo>
                  <a:lnTo>
                    <a:pt x="467" y="125"/>
                  </a:lnTo>
                  <a:lnTo>
                    <a:pt x="462" y="121"/>
                  </a:lnTo>
                  <a:lnTo>
                    <a:pt x="457" y="121"/>
                  </a:lnTo>
                  <a:lnTo>
                    <a:pt x="450" y="123"/>
                  </a:lnTo>
                  <a:lnTo>
                    <a:pt x="450" y="123"/>
                  </a:lnTo>
                  <a:lnTo>
                    <a:pt x="447" y="118"/>
                  </a:lnTo>
                  <a:lnTo>
                    <a:pt x="445" y="111"/>
                  </a:lnTo>
                  <a:lnTo>
                    <a:pt x="443" y="104"/>
                  </a:lnTo>
                  <a:lnTo>
                    <a:pt x="443" y="96"/>
                  </a:lnTo>
                  <a:lnTo>
                    <a:pt x="443" y="96"/>
                  </a:lnTo>
                  <a:lnTo>
                    <a:pt x="433" y="89"/>
                  </a:lnTo>
                  <a:lnTo>
                    <a:pt x="424" y="80"/>
                  </a:lnTo>
                  <a:lnTo>
                    <a:pt x="416" y="72"/>
                  </a:lnTo>
                  <a:lnTo>
                    <a:pt x="409" y="62"/>
                  </a:lnTo>
                  <a:lnTo>
                    <a:pt x="409" y="62"/>
                  </a:lnTo>
                  <a:lnTo>
                    <a:pt x="402" y="62"/>
                  </a:lnTo>
                  <a:lnTo>
                    <a:pt x="397" y="60"/>
                  </a:lnTo>
                  <a:lnTo>
                    <a:pt x="389" y="55"/>
                  </a:lnTo>
                  <a:lnTo>
                    <a:pt x="389" y="55"/>
                  </a:lnTo>
                  <a:lnTo>
                    <a:pt x="383" y="53"/>
                  </a:lnTo>
                  <a:lnTo>
                    <a:pt x="380" y="53"/>
                  </a:lnTo>
                  <a:lnTo>
                    <a:pt x="377" y="51"/>
                  </a:lnTo>
                  <a:lnTo>
                    <a:pt x="375" y="48"/>
                  </a:lnTo>
                  <a:lnTo>
                    <a:pt x="375" y="48"/>
                  </a:lnTo>
                  <a:lnTo>
                    <a:pt x="361" y="41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9" y="31"/>
                  </a:lnTo>
                  <a:lnTo>
                    <a:pt x="351" y="28"/>
                  </a:lnTo>
                  <a:lnTo>
                    <a:pt x="353" y="26"/>
                  </a:lnTo>
                  <a:lnTo>
                    <a:pt x="355" y="21"/>
                  </a:lnTo>
                  <a:lnTo>
                    <a:pt x="355" y="21"/>
                  </a:lnTo>
                  <a:lnTo>
                    <a:pt x="337" y="17"/>
                  </a:lnTo>
                  <a:lnTo>
                    <a:pt x="327" y="17"/>
                  </a:lnTo>
                  <a:lnTo>
                    <a:pt x="315" y="17"/>
                  </a:lnTo>
                  <a:lnTo>
                    <a:pt x="300" y="21"/>
                  </a:lnTo>
                  <a:lnTo>
                    <a:pt x="300" y="21"/>
                  </a:lnTo>
                  <a:lnTo>
                    <a:pt x="295" y="21"/>
                  </a:lnTo>
                  <a:lnTo>
                    <a:pt x="290" y="21"/>
                  </a:lnTo>
                  <a:lnTo>
                    <a:pt x="288" y="17"/>
                  </a:lnTo>
                  <a:lnTo>
                    <a:pt x="285" y="14"/>
                  </a:lnTo>
                  <a:lnTo>
                    <a:pt x="283" y="7"/>
                  </a:lnTo>
                  <a:lnTo>
                    <a:pt x="281" y="4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268" y="5"/>
                  </a:lnTo>
                  <a:lnTo>
                    <a:pt x="256" y="10"/>
                  </a:lnTo>
                  <a:lnTo>
                    <a:pt x="242" y="16"/>
                  </a:lnTo>
                  <a:lnTo>
                    <a:pt x="232" y="21"/>
                  </a:lnTo>
                  <a:lnTo>
                    <a:pt x="232" y="21"/>
                  </a:lnTo>
                  <a:lnTo>
                    <a:pt x="232" y="26"/>
                  </a:lnTo>
                  <a:lnTo>
                    <a:pt x="232" y="31"/>
                  </a:lnTo>
                  <a:lnTo>
                    <a:pt x="237" y="36"/>
                  </a:lnTo>
                  <a:lnTo>
                    <a:pt x="239" y="43"/>
                  </a:lnTo>
                  <a:lnTo>
                    <a:pt x="240" y="48"/>
                  </a:lnTo>
                  <a:lnTo>
                    <a:pt x="239" y="55"/>
                  </a:lnTo>
                  <a:lnTo>
                    <a:pt x="239" y="55"/>
                  </a:lnTo>
                  <a:lnTo>
                    <a:pt x="242" y="57"/>
                  </a:lnTo>
                  <a:lnTo>
                    <a:pt x="244" y="60"/>
                  </a:lnTo>
                  <a:lnTo>
                    <a:pt x="245" y="68"/>
                  </a:lnTo>
                  <a:lnTo>
                    <a:pt x="259" y="68"/>
                  </a:lnTo>
                  <a:lnTo>
                    <a:pt x="259" y="68"/>
                  </a:lnTo>
                  <a:lnTo>
                    <a:pt x="266" y="79"/>
                  </a:lnTo>
                  <a:lnTo>
                    <a:pt x="273" y="89"/>
                  </a:lnTo>
                  <a:lnTo>
                    <a:pt x="276" y="94"/>
                  </a:lnTo>
                  <a:lnTo>
                    <a:pt x="278" y="101"/>
                  </a:lnTo>
                  <a:lnTo>
                    <a:pt x="279" y="108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3" y="116"/>
                  </a:lnTo>
                  <a:lnTo>
                    <a:pt x="268" y="115"/>
                  </a:lnTo>
                  <a:lnTo>
                    <a:pt x="266" y="109"/>
                  </a:lnTo>
                  <a:lnTo>
                    <a:pt x="262" y="106"/>
                  </a:lnTo>
                  <a:lnTo>
                    <a:pt x="261" y="101"/>
                  </a:lnTo>
                  <a:lnTo>
                    <a:pt x="257" y="97"/>
                  </a:lnTo>
                  <a:lnTo>
                    <a:pt x="254" y="94"/>
                  </a:lnTo>
                  <a:lnTo>
                    <a:pt x="245" y="96"/>
                  </a:lnTo>
                  <a:lnTo>
                    <a:pt x="245" y="96"/>
                  </a:lnTo>
                  <a:lnTo>
                    <a:pt x="237" y="97"/>
                  </a:lnTo>
                  <a:lnTo>
                    <a:pt x="232" y="99"/>
                  </a:lnTo>
                  <a:lnTo>
                    <a:pt x="228" y="104"/>
                  </a:lnTo>
                  <a:lnTo>
                    <a:pt x="225" y="109"/>
                  </a:lnTo>
                  <a:lnTo>
                    <a:pt x="225" y="109"/>
                  </a:lnTo>
                  <a:lnTo>
                    <a:pt x="218" y="109"/>
                  </a:lnTo>
                  <a:lnTo>
                    <a:pt x="213" y="113"/>
                  </a:lnTo>
                  <a:lnTo>
                    <a:pt x="210" y="115"/>
                  </a:lnTo>
                  <a:lnTo>
                    <a:pt x="204" y="116"/>
                  </a:lnTo>
                  <a:lnTo>
                    <a:pt x="204" y="116"/>
                  </a:lnTo>
                  <a:lnTo>
                    <a:pt x="199" y="118"/>
                  </a:lnTo>
                  <a:lnTo>
                    <a:pt x="194" y="121"/>
                  </a:lnTo>
                  <a:lnTo>
                    <a:pt x="187" y="130"/>
                  </a:lnTo>
                  <a:lnTo>
                    <a:pt x="181" y="138"/>
                  </a:lnTo>
                  <a:lnTo>
                    <a:pt x="175" y="142"/>
                  </a:lnTo>
                  <a:lnTo>
                    <a:pt x="170" y="143"/>
                  </a:lnTo>
                  <a:lnTo>
                    <a:pt x="170" y="143"/>
                  </a:lnTo>
                  <a:lnTo>
                    <a:pt x="170" y="157"/>
                  </a:lnTo>
                  <a:lnTo>
                    <a:pt x="167" y="167"/>
                  </a:lnTo>
                  <a:lnTo>
                    <a:pt x="162" y="190"/>
                  </a:lnTo>
                  <a:lnTo>
                    <a:pt x="158" y="200"/>
                  </a:lnTo>
                  <a:lnTo>
                    <a:pt x="157" y="212"/>
                  </a:lnTo>
                  <a:lnTo>
                    <a:pt x="155" y="224"/>
                  </a:lnTo>
                  <a:lnTo>
                    <a:pt x="157" y="239"/>
                  </a:lnTo>
                  <a:lnTo>
                    <a:pt x="157" y="239"/>
                  </a:lnTo>
                  <a:lnTo>
                    <a:pt x="152" y="239"/>
                  </a:lnTo>
                  <a:lnTo>
                    <a:pt x="146" y="241"/>
                  </a:lnTo>
                  <a:lnTo>
                    <a:pt x="138" y="244"/>
                  </a:lnTo>
                  <a:lnTo>
                    <a:pt x="131" y="249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18" y="278"/>
                  </a:lnTo>
                  <a:lnTo>
                    <a:pt x="112" y="304"/>
                  </a:lnTo>
                  <a:lnTo>
                    <a:pt x="109" y="331"/>
                  </a:lnTo>
                  <a:lnTo>
                    <a:pt x="107" y="346"/>
                  </a:lnTo>
                  <a:lnTo>
                    <a:pt x="109" y="362"/>
                  </a:lnTo>
                  <a:lnTo>
                    <a:pt x="109" y="362"/>
                  </a:lnTo>
                  <a:lnTo>
                    <a:pt x="109" y="369"/>
                  </a:lnTo>
                  <a:lnTo>
                    <a:pt x="111" y="374"/>
                  </a:lnTo>
                  <a:lnTo>
                    <a:pt x="114" y="377"/>
                  </a:lnTo>
                  <a:lnTo>
                    <a:pt x="118" y="380"/>
                  </a:lnTo>
                  <a:lnTo>
                    <a:pt x="124" y="387"/>
                  </a:lnTo>
                  <a:lnTo>
                    <a:pt x="128" y="391"/>
                  </a:lnTo>
                  <a:lnTo>
                    <a:pt x="129" y="396"/>
                  </a:lnTo>
                  <a:lnTo>
                    <a:pt x="129" y="396"/>
                  </a:lnTo>
                  <a:lnTo>
                    <a:pt x="133" y="404"/>
                  </a:lnTo>
                  <a:lnTo>
                    <a:pt x="138" y="411"/>
                  </a:lnTo>
                  <a:lnTo>
                    <a:pt x="141" y="420"/>
                  </a:lnTo>
                  <a:lnTo>
                    <a:pt x="143" y="425"/>
                  </a:lnTo>
                  <a:lnTo>
                    <a:pt x="143" y="430"/>
                  </a:lnTo>
                  <a:lnTo>
                    <a:pt x="143" y="430"/>
                  </a:lnTo>
                  <a:lnTo>
                    <a:pt x="138" y="433"/>
                  </a:lnTo>
                  <a:lnTo>
                    <a:pt x="133" y="437"/>
                  </a:lnTo>
                  <a:lnTo>
                    <a:pt x="128" y="442"/>
                  </a:lnTo>
                  <a:lnTo>
                    <a:pt x="123" y="444"/>
                  </a:lnTo>
                  <a:lnTo>
                    <a:pt x="123" y="444"/>
                  </a:lnTo>
                  <a:lnTo>
                    <a:pt x="106" y="444"/>
                  </a:lnTo>
                  <a:lnTo>
                    <a:pt x="99" y="442"/>
                  </a:lnTo>
                  <a:lnTo>
                    <a:pt x="97" y="440"/>
                  </a:lnTo>
                  <a:lnTo>
                    <a:pt x="95" y="437"/>
                  </a:lnTo>
                  <a:lnTo>
                    <a:pt x="95" y="437"/>
                  </a:lnTo>
                  <a:lnTo>
                    <a:pt x="85" y="432"/>
                  </a:lnTo>
                  <a:lnTo>
                    <a:pt x="75" y="427"/>
                  </a:lnTo>
                  <a:lnTo>
                    <a:pt x="63" y="423"/>
                  </a:lnTo>
                  <a:lnTo>
                    <a:pt x="56" y="423"/>
                  </a:lnTo>
                  <a:lnTo>
                    <a:pt x="47" y="423"/>
                  </a:lnTo>
                  <a:lnTo>
                    <a:pt x="47" y="423"/>
                  </a:lnTo>
                  <a:lnTo>
                    <a:pt x="47" y="420"/>
                  </a:lnTo>
                  <a:lnTo>
                    <a:pt x="46" y="418"/>
                  </a:lnTo>
                  <a:lnTo>
                    <a:pt x="41" y="416"/>
                  </a:lnTo>
                  <a:lnTo>
                    <a:pt x="41" y="416"/>
                  </a:lnTo>
                  <a:lnTo>
                    <a:pt x="24" y="416"/>
                  </a:lnTo>
                  <a:lnTo>
                    <a:pt x="17" y="418"/>
                  </a:lnTo>
                  <a:lnTo>
                    <a:pt x="15" y="420"/>
                  </a:lnTo>
                  <a:lnTo>
                    <a:pt x="13" y="423"/>
                  </a:lnTo>
                  <a:lnTo>
                    <a:pt x="13" y="423"/>
                  </a:lnTo>
                  <a:lnTo>
                    <a:pt x="5" y="423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3" y="425"/>
                  </a:lnTo>
                  <a:lnTo>
                    <a:pt x="3" y="425"/>
                  </a:lnTo>
                  <a:lnTo>
                    <a:pt x="15" y="433"/>
                  </a:lnTo>
                  <a:lnTo>
                    <a:pt x="29" y="438"/>
                  </a:lnTo>
                  <a:lnTo>
                    <a:pt x="29" y="438"/>
                  </a:lnTo>
                  <a:lnTo>
                    <a:pt x="44" y="445"/>
                  </a:lnTo>
                  <a:lnTo>
                    <a:pt x="44" y="445"/>
                  </a:lnTo>
                  <a:lnTo>
                    <a:pt x="59" y="454"/>
                  </a:lnTo>
                  <a:lnTo>
                    <a:pt x="59" y="454"/>
                  </a:lnTo>
                  <a:lnTo>
                    <a:pt x="71" y="461"/>
                  </a:lnTo>
                  <a:lnTo>
                    <a:pt x="85" y="469"/>
                  </a:lnTo>
                  <a:lnTo>
                    <a:pt x="85" y="469"/>
                  </a:lnTo>
                  <a:lnTo>
                    <a:pt x="88" y="474"/>
                  </a:lnTo>
                  <a:lnTo>
                    <a:pt x="94" y="479"/>
                  </a:lnTo>
                  <a:lnTo>
                    <a:pt x="100" y="490"/>
                  </a:lnTo>
                  <a:lnTo>
                    <a:pt x="100" y="490"/>
                  </a:lnTo>
                  <a:lnTo>
                    <a:pt x="109" y="500"/>
                  </a:lnTo>
                  <a:lnTo>
                    <a:pt x="118" y="510"/>
                  </a:lnTo>
                  <a:lnTo>
                    <a:pt x="118" y="510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28" y="522"/>
                  </a:lnTo>
                  <a:lnTo>
                    <a:pt x="129" y="526"/>
                  </a:lnTo>
                  <a:lnTo>
                    <a:pt x="129" y="526"/>
                  </a:lnTo>
                  <a:lnTo>
                    <a:pt x="124" y="524"/>
                  </a:lnTo>
                  <a:lnTo>
                    <a:pt x="124" y="524"/>
                  </a:lnTo>
                  <a:lnTo>
                    <a:pt x="129" y="532"/>
                  </a:lnTo>
                  <a:lnTo>
                    <a:pt x="129" y="532"/>
                  </a:lnTo>
                  <a:lnTo>
                    <a:pt x="136" y="529"/>
                  </a:lnTo>
                  <a:lnTo>
                    <a:pt x="141" y="524"/>
                  </a:lnTo>
                  <a:lnTo>
                    <a:pt x="146" y="519"/>
                  </a:lnTo>
                  <a:lnTo>
                    <a:pt x="150" y="512"/>
                  </a:lnTo>
                  <a:lnTo>
                    <a:pt x="150" y="512"/>
                  </a:lnTo>
                  <a:lnTo>
                    <a:pt x="157" y="514"/>
                  </a:lnTo>
                  <a:lnTo>
                    <a:pt x="160" y="514"/>
                  </a:lnTo>
                  <a:lnTo>
                    <a:pt x="169" y="510"/>
                  </a:lnTo>
                  <a:lnTo>
                    <a:pt x="174" y="505"/>
                  </a:lnTo>
                  <a:lnTo>
                    <a:pt x="179" y="505"/>
                  </a:lnTo>
                  <a:lnTo>
                    <a:pt x="184" y="505"/>
                  </a:lnTo>
                  <a:lnTo>
                    <a:pt x="184" y="505"/>
                  </a:lnTo>
                  <a:lnTo>
                    <a:pt x="187" y="503"/>
                  </a:lnTo>
                  <a:lnTo>
                    <a:pt x="189" y="502"/>
                  </a:lnTo>
                  <a:lnTo>
                    <a:pt x="191" y="495"/>
                  </a:lnTo>
                  <a:lnTo>
                    <a:pt x="193" y="488"/>
                  </a:lnTo>
                  <a:lnTo>
                    <a:pt x="194" y="486"/>
                  </a:lnTo>
                  <a:lnTo>
                    <a:pt x="198" y="485"/>
                  </a:lnTo>
                  <a:lnTo>
                    <a:pt x="198" y="485"/>
                  </a:lnTo>
                  <a:lnTo>
                    <a:pt x="206" y="485"/>
                  </a:lnTo>
                  <a:lnTo>
                    <a:pt x="213" y="486"/>
                  </a:lnTo>
                  <a:lnTo>
                    <a:pt x="218" y="490"/>
                  </a:lnTo>
                  <a:lnTo>
                    <a:pt x="225" y="491"/>
                  </a:lnTo>
                  <a:lnTo>
                    <a:pt x="225" y="491"/>
                  </a:lnTo>
                  <a:lnTo>
                    <a:pt x="223" y="495"/>
                  </a:lnTo>
                  <a:lnTo>
                    <a:pt x="220" y="497"/>
                  </a:lnTo>
                  <a:lnTo>
                    <a:pt x="218" y="497"/>
                  </a:lnTo>
                  <a:lnTo>
                    <a:pt x="216" y="497"/>
                  </a:lnTo>
                  <a:lnTo>
                    <a:pt x="210" y="493"/>
                  </a:lnTo>
                  <a:lnTo>
                    <a:pt x="204" y="491"/>
                  </a:lnTo>
                  <a:lnTo>
                    <a:pt x="204" y="491"/>
                  </a:lnTo>
                  <a:lnTo>
                    <a:pt x="201" y="493"/>
                  </a:lnTo>
                  <a:lnTo>
                    <a:pt x="199" y="497"/>
                  </a:lnTo>
                  <a:lnTo>
                    <a:pt x="198" y="505"/>
                  </a:lnTo>
                  <a:lnTo>
                    <a:pt x="198" y="505"/>
                  </a:lnTo>
                  <a:lnTo>
                    <a:pt x="196" y="509"/>
                  </a:lnTo>
                  <a:lnTo>
                    <a:pt x="194" y="512"/>
                  </a:lnTo>
                  <a:lnTo>
                    <a:pt x="191" y="515"/>
                  </a:lnTo>
                  <a:lnTo>
                    <a:pt x="191" y="519"/>
                  </a:lnTo>
                  <a:lnTo>
                    <a:pt x="191" y="519"/>
                  </a:lnTo>
                  <a:lnTo>
                    <a:pt x="186" y="515"/>
                  </a:lnTo>
                  <a:lnTo>
                    <a:pt x="182" y="515"/>
                  </a:lnTo>
                  <a:lnTo>
                    <a:pt x="177" y="515"/>
                  </a:lnTo>
                  <a:lnTo>
                    <a:pt x="172" y="517"/>
                  </a:lnTo>
                  <a:lnTo>
                    <a:pt x="160" y="520"/>
                  </a:lnTo>
                  <a:lnTo>
                    <a:pt x="150" y="526"/>
                  </a:lnTo>
                  <a:lnTo>
                    <a:pt x="150" y="526"/>
                  </a:lnTo>
                  <a:lnTo>
                    <a:pt x="150" y="529"/>
                  </a:lnTo>
                  <a:lnTo>
                    <a:pt x="150" y="529"/>
                  </a:lnTo>
                  <a:lnTo>
                    <a:pt x="152" y="531"/>
                  </a:lnTo>
                  <a:lnTo>
                    <a:pt x="152" y="531"/>
                  </a:lnTo>
                  <a:lnTo>
                    <a:pt x="157" y="529"/>
                  </a:lnTo>
                  <a:lnTo>
                    <a:pt x="160" y="531"/>
                  </a:lnTo>
                  <a:lnTo>
                    <a:pt x="169" y="538"/>
                  </a:lnTo>
                  <a:lnTo>
                    <a:pt x="175" y="546"/>
                  </a:lnTo>
                  <a:lnTo>
                    <a:pt x="181" y="546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7" y="546"/>
                  </a:lnTo>
                  <a:lnTo>
                    <a:pt x="187" y="546"/>
                  </a:lnTo>
                  <a:lnTo>
                    <a:pt x="198" y="546"/>
                  </a:lnTo>
                  <a:lnTo>
                    <a:pt x="198" y="546"/>
                  </a:lnTo>
                  <a:lnTo>
                    <a:pt x="211" y="567"/>
                  </a:lnTo>
                  <a:lnTo>
                    <a:pt x="225" y="587"/>
                  </a:lnTo>
                  <a:lnTo>
                    <a:pt x="225" y="587"/>
                  </a:lnTo>
                  <a:lnTo>
                    <a:pt x="232" y="589"/>
                  </a:lnTo>
                  <a:lnTo>
                    <a:pt x="235" y="589"/>
                  </a:lnTo>
                  <a:lnTo>
                    <a:pt x="244" y="585"/>
                  </a:lnTo>
                  <a:lnTo>
                    <a:pt x="249" y="580"/>
                  </a:lnTo>
                  <a:lnTo>
                    <a:pt x="254" y="580"/>
                  </a:lnTo>
                  <a:lnTo>
                    <a:pt x="259" y="580"/>
                  </a:lnTo>
                  <a:lnTo>
                    <a:pt x="259" y="580"/>
                  </a:lnTo>
                  <a:lnTo>
                    <a:pt x="262" y="589"/>
                  </a:lnTo>
                  <a:lnTo>
                    <a:pt x="266" y="597"/>
                  </a:lnTo>
                  <a:lnTo>
                    <a:pt x="271" y="604"/>
                  </a:lnTo>
                  <a:lnTo>
                    <a:pt x="274" y="606"/>
                  </a:lnTo>
                  <a:lnTo>
                    <a:pt x="279" y="608"/>
                  </a:lnTo>
                  <a:lnTo>
                    <a:pt x="279" y="608"/>
                  </a:lnTo>
                  <a:lnTo>
                    <a:pt x="279" y="613"/>
                  </a:lnTo>
                  <a:lnTo>
                    <a:pt x="283" y="614"/>
                  </a:lnTo>
                  <a:lnTo>
                    <a:pt x="288" y="619"/>
                  </a:lnTo>
                  <a:lnTo>
                    <a:pt x="291" y="621"/>
                  </a:lnTo>
                  <a:lnTo>
                    <a:pt x="293" y="625"/>
                  </a:lnTo>
                  <a:lnTo>
                    <a:pt x="293" y="630"/>
                  </a:lnTo>
                  <a:lnTo>
                    <a:pt x="293" y="635"/>
                  </a:lnTo>
                  <a:lnTo>
                    <a:pt x="293" y="635"/>
                  </a:lnTo>
                  <a:lnTo>
                    <a:pt x="298" y="638"/>
                  </a:lnTo>
                  <a:lnTo>
                    <a:pt x="303" y="640"/>
                  </a:lnTo>
                  <a:lnTo>
                    <a:pt x="303" y="640"/>
                  </a:lnTo>
                  <a:lnTo>
                    <a:pt x="307" y="640"/>
                  </a:lnTo>
                  <a:lnTo>
                    <a:pt x="307" y="640"/>
                  </a:lnTo>
                  <a:lnTo>
                    <a:pt x="331" y="660"/>
                  </a:lnTo>
                  <a:lnTo>
                    <a:pt x="331" y="660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36" y="671"/>
                  </a:lnTo>
                  <a:lnTo>
                    <a:pt x="343" y="674"/>
                  </a:lnTo>
                  <a:lnTo>
                    <a:pt x="355" y="683"/>
                  </a:lnTo>
                  <a:lnTo>
                    <a:pt x="355" y="683"/>
                  </a:lnTo>
                  <a:lnTo>
                    <a:pt x="355" y="710"/>
                  </a:lnTo>
                  <a:lnTo>
                    <a:pt x="356" y="722"/>
                  </a:lnTo>
                  <a:lnTo>
                    <a:pt x="358" y="727"/>
                  </a:lnTo>
                  <a:lnTo>
                    <a:pt x="361" y="730"/>
                  </a:lnTo>
                  <a:lnTo>
                    <a:pt x="361" y="730"/>
                  </a:lnTo>
                  <a:lnTo>
                    <a:pt x="361" y="734"/>
                  </a:lnTo>
                  <a:lnTo>
                    <a:pt x="363" y="735"/>
                  </a:lnTo>
                  <a:lnTo>
                    <a:pt x="368" y="735"/>
                  </a:lnTo>
                  <a:lnTo>
                    <a:pt x="375" y="737"/>
                  </a:lnTo>
                  <a:lnTo>
                    <a:pt x="382" y="737"/>
                  </a:lnTo>
                  <a:lnTo>
                    <a:pt x="382" y="737"/>
                  </a:lnTo>
                  <a:lnTo>
                    <a:pt x="385" y="739"/>
                  </a:lnTo>
                  <a:lnTo>
                    <a:pt x="389" y="741"/>
                  </a:lnTo>
                  <a:lnTo>
                    <a:pt x="390" y="742"/>
                  </a:lnTo>
                  <a:lnTo>
                    <a:pt x="395" y="744"/>
                  </a:lnTo>
                  <a:lnTo>
                    <a:pt x="395" y="744"/>
                  </a:lnTo>
                  <a:lnTo>
                    <a:pt x="404" y="749"/>
                  </a:lnTo>
                  <a:lnTo>
                    <a:pt x="409" y="751"/>
                  </a:lnTo>
                  <a:lnTo>
                    <a:pt x="416" y="751"/>
                  </a:lnTo>
                  <a:lnTo>
                    <a:pt x="416" y="751"/>
                  </a:lnTo>
                  <a:lnTo>
                    <a:pt x="419" y="752"/>
                  </a:lnTo>
                  <a:lnTo>
                    <a:pt x="421" y="756"/>
                  </a:lnTo>
                  <a:lnTo>
                    <a:pt x="423" y="764"/>
                  </a:lnTo>
                  <a:lnTo>
                    <a:pt x="450" y="764"/>
                  </a:lnTo>
                  <a:lnTo>
                    <a:pt x="450" y="764"/>
                  </a:lnTo>
                  <a:lnTo>
                    <a:pt x="447" y="756"/>
                  </a:lnTo>
                  <a:lnTo>
                    <a:pt x="447" y="756"/>
                  </a:lnTo>
                  <a:lnTo>
                    <a:pt x="447" y="752"/>
                  </a:lnTo>
                  <a:lnTo>
                    <a:pt x="447" y="752"/>
                  </a:lnTo>
                  <a:lnTo>
                    <a:pt x="445" y="746"/>
                  </a:lnTo>
                  <a:lnTo>
                    <a:pt x="445" y="746"/>
                  </a:lnTo>
                  <a:lnTo>
                    <a:pt x="445" y="742"/>
                  </a:lnTo>
                  <a:lnTo>
                    <a:pt x="445" y="742"/>
                  </a:lnTo>
                  <a:lnTo>
                    <a:pt x="443" y="734"/>
                  </a:lnTo>
                  <a:lnTo>
                    <a:pt x="443" y="734"/>
                  </a:lnTo>
                  <a:lnTo>
                    <a:pt x="443" y="732"/>
                  </a:lnTo>
                  <a:lnTo>
                    <a:pt x="443" y="732"/>
                  </a:lnTo>
                  <a:lnTo>
                    <a:pt x="443" y="722"/>
                  </a:lnTo>
                  <a:lnTo>
                    <a:pt x="443" y="722"/>
                  </a:lnTo>
                  <a:lnTo>
                    <a:pt x="443" y="720"/>
                  </a:lnTo>
                  <a:lnTo>
                    <a:pt x="443" y="720"/>
                  </a:lnTo>
                  <a:lnTo>
                    <a:pt x="443" y="710"/>
                  </a:lnTo>
                  <a:lnTo>
                    <a:pt x="443" y="710"/>
                  </a:lnTo>
                  <a:lnTo>
                    <a:pt x="443" y="708"/>
                  </a:lnTo>
                  <a:lnTo>
                    <a:pt x="443" y="708"/>
                  </a:lnTo>
                  <a:lnTo>
                    <a:pt x="443" y="696"/>
                  </a:lnTo>
                  <a:lnTo>
                    <a:pt x="443" y="696"/>
                  </a:lnTo>
                  <a:lnTo>
                    <a:pt x="443" y="694"/>
                  </a:lnTo>
                  <a:lnTo>
                    <a:pt x="443" y="694"/>
                  </a:lnTo>
                  <a:lnTo>
                    <a:pt x="443" y="676"/>
                  </a:lnTo>
                  <a:lnTo>
                    <a:pt x="443" y="676"/>
                  </a:lnTo>
                  <a:lnTo>
                    <a:pt x="441" y="672"/>
                  </a:lnTo>
                  <a:lnTo>
                    <a:pt x="441" y="672"/>
                  </a:lnTo>
                  <a:lnTo>
                    <a:pt x="441" y="671"/>
                  </a:lnTo>
                  <a:lnTo>
                    <a:pt x="441" y="671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40" y="669"/>
                  </a:lnTo>
                  <a:lnTo>
                    <a:pt x="438" y="665"/>
                  </a:lnTo>
                  <a:lnTo>
                    <a:pt x="438" y="665"/>
                  </a:lnTo>
                  <a:lnTo>
                    <a:pt x="436" y="665"/>
                  </a:lnTo>
                  <a:lnTo>
                    <a:pt x="436" y="665"/>
                  </a:lnTo>
                  <a:lnTo>
                    <a:pt x="435" y="664"/>
                  </a:lnTo>
                  <a:lnTo>
                    <a:pt x="435" y="664"/>
                  </a:lnTo>
                  <a:lnTo>
                    <a:pt x="428" y="662"/>
                  </a:lnTo>
                  <a:lnTo>
                    <a:pt x="428" y="662"/>
                  </a:lnTo>
                  <a:lnTo>
                    <a:pt x="428" y="652"/>
                  </a:lnTo>
                  <a:lnTo>
                    <a:pt x="428" y="652"/>
                  </a:lnTo>
                  <a:lnTo>
                    <a:pt x="428" y="648"/>
                  </a:lnTo>
                  <a:lnTo>
                    <a:pt x="424" y="643"/>
                  </a:lnTo>
                  <a:lnTo>
                    <a:pt x="424" y="643"/>
                  </a:lnTo>
                  <a:lnTo>
                    <a:pt x="419" y="635"/>
                  </a:lnTo>
                  <a:lnTo>
                    <a:pt x="419" y="635"/>
                  </a:lnTo>
                  <a:lnTo>
                    <a:pt x="416" y="626"/>
                  </a:lnTo>
                  <a:lnTo>
                    <a:pt x="412" y="618"/>
                  </a:lnTo>
                  <a:lnTo>
                    <a:pt x="411" y="609"/>
                  </a:lnTo>
                  <a:lnTo>
                    <a:pt x="412" y="601"/>
                  </a:lnTo>
                  <a:lnTo>
                    <a:pt x="412" y="601"/>
                  </a:lnTo>
                  <a:lnTo>
                    <a:pt x="414" y="597"/>
                  </a:lnTo>
                  <a:lnTo>
                    <a:pt x="416" y="592"/>
                  </a:lnTo>
                  <a:lnTo>
                    <a:pt x="416" y="592"/>
                  </a:lnTo>
                  <a:lnTo>
                    <a:pt x="419" y="587"/>
                  </a:lnTo>
                  <a:lnTo>
                    <a:pt x="423" y="584"/>
                  </a:lnTo>
                  <a:lnTo>
                    <a:pt x="428" y="579"/>
                  </a:lnTo>
                  <a:lnTo>
                    <a:pt x="430" y="573"/>
                  </a:lnTo>
                  <a:lnTo>
                    <a:pt x="430" y="573"/>
                  </a:lnTo>
                  <a:lnTo>
                    <a:pt x="430" y="567"/>
                  </a:lnTo>
                  <a:lnTo>
                    <a:pt x="431" y="563"/>
                  </a:lnTo>
                  <a:lnTo>
                    <a:pt x="435" y="558"/>
                  </a:lnTo>
                  <a:lnTo>
                    <a:pt x="436" y="553"/>
                  </a:lnTo>
                  <a:lnTo>
                    <a:pt x="436" y="553"/>
                  </a:lnTo>
                  <a:lnTo>
                    <a:pt x="440" y="553"/>
                  </a:lnTo>
                  <a:lnTo>
                    <a:pt x="443" y="550"/>
                  </a:lnTo>
                  <a:lnTo>
                    <a:pt x="447" y="548"/>
                  </a:lnTo>
                  <a:lnTo>
                    <a:pt x="450" y="546"/>
                  </a:lnTo>
                  <a:lnTo>
                    <a:pt x="450" y="546"/>
                  </a:lnTo>
                  <a:lnTo>
                    <a:pt x="452" y="536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5" y="527"/>
                  </a:lnTo>
                  <a:lnTo>
                    <a:pt x="459" y="522"/>
                  </a:lnTo>
                  <a:lnTo>
                    <a:pt x="459" y="522"/>
                  </a:lnTo>
                  <a:lnTo>
                    <a:pt x="460" y="520"/>
                  </a:lnTo>
                  <a:lnTo>
                    <a:pt x="460" y="520"/>
                  </a:lnTo>
                  <a:lnTo>
                    <a:pt x="464" y="515"/>
                  </a:lnTo>
                  <a:lnTo>
                    <a:pt x="464" y="515"/>
                  </a:lnTo>
                  <a:lnTo>
                    <a:pt x="465" y="514"/>
                  </a:lnTo>
                  <a:lnTo>
                    <a:pt x="465" y="514"/>
                  </a:lnTo>
                  <a:lnTo>
                    <a:pt x="467" y="510"/>
                  </a:lnTo>
                  <a:lnTo>
                    <a:pt x="467" y="510"/>
                  </a:lnTo>
                  <a:lnTo>
                    <a:pt x="470" y="505"/>
                  </a:lnTo>
                  <a:lnTo>
                    <a:pt x="470" y="505"/>
                  </a:lnTo>
                  <a:lnTo>
                    <a:pt x="476" y="495"/>
                  </a:lnTo>
                  <a:lnTo>
                    <a:pt x="481" y="485"/>
                  </a:lnTo>
                  <a:lnTo>
                    <a:pt x="488" y="476"/>
                  </a:lnTo>
                  <a:lnTo>
                    <a:pt x="493" y="473"/>
                  </a:lnTo>
                  <a:lnTo>
                    <a:pt x="498" y="471"/>
                  </a:lnTo>
                  <a:lnTo>
                    <a:pt x="498" y="471"/>
                  </a:lnTo>
                  <a:lnTo>
                    <a:pt x="496" y="462"/>
                  </a:lnTo>
                  <a:lnTo>
                    <a:pt x="498" y="456"/>
                  </a:lnTo>
                  <a:lnTo>
                    <a:pt x="499" y="449"/>
                  </a:lnTo>
                  <a:lnTo>
                    <a:pt x="501" y="444"/>
                  </a:lnTo>
                  <a:lnTo>
                    <a:pt x="505" y="438"/>
                  </a:lnTo>
                  <a:lnTo>
                    <a:pt x="508" y="435"/>
                  </a:lnTo>
                  <a:lnTo>
                    <a:pt x="518" y="430"/>
                  </a:lnTo>
                  <a:lnTo>
                    <a:pt x="518" y="430"/>
                  </a:lnTo>
                  <a:lnTo>
                    <a:pt x="518" y="438"/>
                  </a:lnTo>
                  <a:lnTo>
                    <a:pt x="520" y="445"/>
                  </a:lnTo>
                  <a:lnTo>
                    <a:pt x="522" y="452"/>
                  </a:lnTo>
                  <a:lnTo>
                    <a:pt x="525" y="457"/>
                  </a:lnTo>
                  <a:lnTo>
                    <a:pt x="525" y="457"/>
                  </a:lnTo>
                  <a:lnTo>
                    <a:pt x="530" y="459"/>
                  </a:lnTo>
                  <a:lnTo>
                    <a:pt x="532" y="461"/>
                  </a:lnTo>
                  <a:lnTo>
                    <a:pt x="532" y="464"/>
                  </a:lnTo>
                  <a:lnTo>
                    <a:pt x="532" y="464"/>
                  </a:lnTo>
                  <a:lnTo>
                    <a:pt x="534" y="476"/>
                  </a:lnTo>
                  <a:lnTo>
                    <a:pt x="537" y="479"/>
                  </a:lnTo>
                  <a:lnTo>
                    <a:pt x="539" y="485"/>
                  </a:lnTo>
                  <a:lnTo>
                    <a:pt x="544" y="486"/>
                  </a:lnTo>
                  <a:lnTo>
                    <a:pt x="547" y="490"/>
                  </a:lnTo>
                  <a:lnTo>
                    <a:pt x="559" y="491"/>
                  </a:lnTo>
                  <a:lnTo>
                    <a:pt x="559" y="491"/>
                  </a:lnTo>
                  <a:lnTo>
                    <a:pt x="564" y="490"/>
                  </a:lnTo>
                  <a:lnTo>
                    <a:pt x="566" y="488"/>
                  </a:lnTo>
                  <a:lnTo>
                    <a:pt x="566" y="485"/>
                  </a:lnTo>
                  <a:lnTo>
                    <a:pt x="566" y="485"/>
                  </a:lnTo>
                  <a:lnTo>
                    <a:pt x="568" y="481"/>
                  </a:lnTo>
                  <a:lnTo>
                    <a:pt x="571" y="479"/>
                  </a:lnTo>
                  <a:lnTo>
                    <a:pt x="575" y="478"/>
                  </a:lnTo>
                  <a:lnTo>
                    <a:pt x="580" y="478"/>
                  </a:lnTo>
                  <a:lnTo>
                    <a:pt x="593" y="478"/>
                  </a:lnTo>
                  <a:lnTo>
                    <a:pt x="593" y="478"/>
                  </a:lnTo>
                  <a:lnTo>
                    <a:pt x="595" y="473"/>
                  </a:lnTo>
                  <a:lnTo>
                    <a:pt x="597" y="471"/>
                  </a:lnTo>
                  <a:lnTo>
                    <a:pt x="600" y="471"/>
                  </a:lnTo>
                  <a:lnTo>
                    <a:pt x="607" y="471"/>
                  </a:lnTo>
                  <a:lnTo>
                    <a:pt x="607" y="471"/>
                  </a:lnTo>
                  <a:lnTo>
                    <a:pt x="609" y="466"/>
                  </a:lnTo>
                  <a:lnTo>
                    <a:pt x="610" y="464"/>
                  </a:lnTo>
                  <a:lnTo>
                    <a:pt x="614" y="464"/>
                  </a:lnTo>
                  <a:lnTo>
                    <a:pt x="614" y="464"/>
                  </a:lnTo>
                  <a:lnTo>
                    <a:pt x="616" y="459"/>
                  </a:lnTo>
                  <a:lnTo>
                    <a:pt x="617" y="457"/>
                  </a:lnTo>
                  <a:lnTo>
                    <a:pt x="621" y="457"/>
                  </a:lnTo>
                  <a:lnTo>
                    <a:pt x="621" y="457"/>
                  </a:lnTo>
                  <a:lnTo>
                    <a:pt x="622" y="452"/>
                  </a:lnTo>
                  <a:lnTo>
                    <a:pt x="624" y="450"/>
                  </a:lnTo>
                  <a:lnTo>
                    <a:pt x="628" y="450"/>
                  </a:lnTo>
                  <a:lnTo>
                    <a:pt x="628" y="450"/>
                  </a:lnTo>
                  <a:lnTo>
                    <a:pt x="633" y="449"/>
                  </a:lnTo>
                  <a:lnTo>
                    <a:pt x="636" y="447"/>
                  </a:lnTo>
                  <a:lnTo>
                    <a:pt x="641" y="444"/>
                  </a:lnTo>
                  <a:lnTo>
                    <a:pt x="648" y="444"/>
                  </a:lnTo>
                  <a:lnTo>
                    <a:pt x="648" y="444"/>
                  </a:lnTo>
                  <a:lnTo>
                    <a:pt x="648" y="435"/>
                  </a:lnTo>
                  <a:lnTo>
                    <a:pt x="648" y="427"/>
                  </a:lnTo>
                  <a:lnTo>
                    <a:pt x="651" y="413"/>
                  </a:lnTo>
                  <a:lnTo>
                    <a:pt x="655" y="399"/>
                  </a:lnTo>
                  <a:lnTo>
                    <a:pt x="657" y="392"/>
                  </a:lnTo>
                  <a:lnTo>
                    <a:pt x="655" y="382"/>
                  </a:lnTo>
                  <a:lnTo>
                    <a:pt x="655" y="382"/>
                  </a:lnTo>
                  <a:lnTo>
                    <a:pt x="650" y="380"/>
                  </a:lnTo>
                  <a:lnTo>
                    <a:pt x="648" y="379"/>
                  </a:lnTo>
                  <a:lnTo>
                    <a:pt x="648" y="375"/>
                  </a:lnTo>
                  <a:lnTo>
                    <a:pt x="648" y="375"/>
                  </a:lnTo>
                  <a:lnTo>
                    <a:pt x="646" y="372"/>
                  </a:lnTo>
                  <a:lnTo>
                    <a:pt x="643" y="370"/>
                  </a:lnTo>
                  <a:lnTo>
                    <a:pt x="639" y="369"/>
                  </a:lnTo>
                  <a:lnTo>
                    <a:pt x="634" y="369"/>
                  </a:lnTo>
                  <a:lnTo>
                    <a:pt x="634" y="369"/>
                  </a:lnTo>
                  <a:lnTo>
                    <a:pt x="634" y="363"/>
                  </a:lnTo>
                  <a:lnTo>
                    <a:pt x="634" y="358"/>
                  </a:lnTo>
                  <a:lnTo>
                    <a:pt x="629" y="353"/>
                  </a:lnTo>
                  <a:lnTo>
                    <a:pt x="626" y="346"/>
                  </a:lnTo>
                  <a:lnTo>
                    <a:pt x="626" y="341"/>
                  </a:lnTo>
                  <a:lnTo>
                    <a:pt x="628" y="334"/>
                  </a:lnTo>
                  <a:lnTo>
                    <a:pt x="696" y="334"/>
                  </a:lnTo>
                  <a:lnTo>
                    <a:pt x="696" y="334"/>
                  </a:lnTo>
                  <a:lnTo>
                    <a:pt x="701" y="321"/>
                  </a:lnTo>
                  <a:lnTo>
                    <a:pt x="706" y="316"/>
                  </a:lnTo>
                  <a:lnTo>
                    <a:pt x="709" y="311"/>
                  </a:lnTo>
                  <a:lnTo>
                    <a:pt x="715" y="307"/>
                  </a:lnTo>
                  <a:lnTo>
                    <a:pt x="721" y="304"/>
                  </a:lnTo>
                  <a:lnTo>
                    <a:pt x="728" y="302"/>
                  </a:lnTo>
                  <a:lnTo>
                    <a:pt x="737" y="300"/>
                  </a:lnTo>
                  <a:lnTo>
                    <a:pt x="737" y="273"/>
                  </a:lnTo>
                  <a:lnTo>
                    <a:pt x="737" y="273"/>
                  </a:lnTo>
                  <a:lnTo>
                    <a:pt x="730" y="273"/>
                  </a:lnTo>
                </a:path>
              </a:pathLst>
            </a:custGeom>
            <a:solidFill>
              <a:srgbClr val="FF6600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Freeform 268">
              <a:extLst>
                <a:ext uri="{FF2B5EF4-FFF2-40B4-BE49-F238E27FC236}">
                  <a16:creationId xmlns:a16="http://schemas.microsoft.com/office/drawing/2014/main" id="{CCB7E432-0151-42CA-9846-173F0D04E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163" y="5708650"/>
              <a:ext cx="44450" cy="39688"/>
            </a:xfrm>
            <a:custGeom>
              <a:avLst/>
              <a:gdLst>
                <a:gd name="T0" fmla="*/ 0 w 125"/>
                <a:gd name="T1" fmla="*/ 0 h 111"/>
                <a:gd name="T2" fmla="*/ 0 w 125"/>
                <a:gd name="T3" fmla="*/ 0 h 111"/>
                <a:gd name="T4" fmla="*/ 54 w 125"/>
                <a:gd name="T5" fmla="*/ 0 h 111"/>
                <a:gd name="T6" fmla="*/ 54 w 125"/>
                <a:gd name="T7" fmla="*/ 0 h 111"/>
                <a:gd name="T8" fmla="*/ 54 w 125"/>
                <a:gd name="T9" fmla="*/ 3 h 111"/>
                <a:gd name="T10" fmla="*/ 56 w 125"/>
                <a:gd name="T11" fmla="*/ 5 h 111"/>
                <a:gd name="T12" fmla="*/ 61 w 125"/>
                <a:gd name="T13" fmla="*/ 6 h 111"/>
                <a:gd name="T14" fmla="*/ 61 w 125"/>
                <a:gd name="T15" fmla="*/ 6 h 111"/>
                <a:gd name="T16" fmla="*/ 75 w 125"/>
                <a:gd name="T17" fmla="*/ 6 h 111"/>
                <a:gd name="T18" fmla="*/ 75 w 125"/>
                <a:gd name="T19" fmla="*/ 6 h 111"/>
                <a:gd name="T20" fmla="*/ 75 w 125"/>
                <a:gd name="T21" fmla="*/ 10 h 111"/>
                <a:gd name="T22" fmla="*/ 77 w 125"/>
                <a:gd name="T23" fmla="*/ 11 h 111"/>
                <a:gd name="T24" fmla="*/ 82 w 125"/>
                <a:gd name="T25" fmla="*/ 13 h 111"/>
                <a:gd name="T26" fmla="*/ 82 w 125"/>
                <a:gd name="T27" fmla="*/ 13 h 111"/>
                <a:gd name="T28" fmla="*/ 87 w 125"/>
                <a:gd name="T29" fmla="*/ 13 h 111"/>
                <a:gd name="T30" fmla="*/ 92 w 125"/>
                <a:gd name="T31" fmla="*/ 15 h 111"/>
                <a:gd name="T32" fmla="*/ 100 w 125"/>
                <a:gd name="T33" fmla="*/ 18 h 111"/>
                <a:gd name="T34" fmla="*/ 109 w 125"/>
                <a:gd name="T35" fmla="*/ 22 h 111"/>
                <a:gd name="T36" fmla="*/ 116 w 125"/>
                <a:gd name="T37" fmla="*/ 22 h 111"/>
                <a:gd name="T38" fmla="*/ 123 w 125"/>
                <a:gd name="T39" fmla="*/ 20 h 111"/>
                <a:gd name="T40" fmla="*/ 123 w 125"/>
                <a:gd name="T41" fmla="*/ 20 h 111"/>
                <a:gd name="T42" fmla="*/ 123 w 125"/>
                <a:gd name="T43" fmla="*/ 47 h 111"/>
                <a:gd name="T44" fmla="*/ 123 w 125"/>
                <a:gd name="T45" fmla="*/ 47 h 111"/>
                <a:gd name="T46" fmla="*/ 124 w 125"/>
                <a:gd name="T47" fmla="*/ 54 h 111"/>
                <a:gd name="T48" fmla="*/ 123 w 125"/>
                <a:gd name="T49" fmla="*/ 59 h 111"/>
                <a:gd name="T50" fmla="*/ 121 w 125"/>
                <a:gd name="T51" fmla="*/ 64 h 111"/>
                <a:gd name="T52" fmla="*/ 119 w 125"/>
                <a:gd name="T53" fmla="*/ 68 h 111"/>
                <a:gd name="T54" fmla="*/ 112 w 125"/>
                <a:gd name="T55" fmla="*/ 73 h 111"/>
                <a:gd name="T56" fmla="*/ 111 w 125"/>
                <a:gd name="T57" fmla="*/ 78 h 111"/>
                <a:gd name="T58" fmla="*/ 109 w 125"/>
                <a:gd name="T59" fmla="*/ 81 h 111"/>
                <a:gd name="T60" fmla="*/ 109 w 125"/>
                <a:gd name="T61" fmla="*/ 81 h 111"/>
                <a:gd name="T62" fmla="*/ 95 w 125"/>
                <a:gd name="T63" fmla="*/ 81 h 111"/>
                <a:gd name="T64" fmla="*/ 95 w 125"/>
                <a:gd name="T65" fmla="*/ 81 h 111"/>
                <a:gd name="T66" fmla="*/ 94 w 125"/>
                <a:gd name="T67" fmla="*/ 86 h 111"/>
                <a:gd name="T68" fmla="*/ 88 w 125"/>
                <a:gd name="T69" fmla="*/ 88 h 111"/>
                <a:gd name="T70" fmla="*/ 82 w 125"/>
                <a:gd name="T71" fmla="*/ 88 h 111"/>
                <a:gd name="T72" fmla="*/ 75 w 125"/>
                <a:gd name="T73" fmla="*/ 88 h 111"/>
                <a:gd name="T74" fmla="*/ 75 w 125"/>
                <a:gd name="T75" fmla="*/ 88 h 111"/>
                <a:gd name="T76" fmla="*/ 73 w 125"/>
                <a:gd name="T77" fmla="*/ 93 h 111"/>
                <a:gd name="T78" fmla="*/ 70 w 125"/>
                <a:gd name="T79" fmla="*/ 97 h 111"/>
                <a:gd name="T80" fmla="*/ 61 w 125"/>
                <a:gd name="T81" fmla="*/ 102 h 111"/>
                <a:gd name="T82" fmla="*/ 61 w 125"/>
                <a:gd name="T83" fmla="*/ 102 h 111"/>
                <a:gd name="T84" fmla="*/ 59 w 125"/>
                <a:gd name="T85" fmla="*/ 107 h 111"/>
                <a:gd name="T86" fmla="*/ 54 w 125"/>
                <a:gd name="T87" fmla="*/ 109 h 111"/>
                <a:gd name="T88" fmla="*/ 48 w 125"/>
                <a:gd name="T89" fmla="*/ 110 h 111"/>
                <a:gd name="T90" fmla="*/ 41 w 125"/>
                <a:gd name="T91" fmla="*/ 109 h 111"/>
                <a:gd name="T92" fmla="*/ 27 w 125"/>
                <a:gd name="T93" fmla="*/ 109 h 111"/>
                <a:gd name="T94" fmla="*/ 19 w 125"/>
                <a:gd name="T95" fmla="*/ 109 h 111"/>
                <a:gd name="T96" fmla="*/ 13 w 125"/>
                <a:gd name="T97" fmla="*/ 109 h 111"/>
                <a:gd name="T98" fmla="*/ 13 w 125"/>
                <a:gd name="T99" fmla="*/ 109 h 111"/>
                <a:gd name="T100" fmla="*/ 10 w 125"/>
                <a:gd name="T101" fmla="*/ 102 h 111"/>
                <a:gd name="T102" fmla="*/ 7 w 125"/>
                <a:gd name="T103" fmla="*/ 98 h 111"/>
                <a:gd name="T104" fmla="*/ 3 w 125"/>
                <a:gd name="T105" fmla="*/ 93 h 111"/>
                <a:gd name="T106" fmla="*/ 0 w 125"/>
                <a:gd name="T107" fmla="*/ 88 h 111"/>
                <a:gd name="T108" fmla="*/ 0 w 125"/>
                <a:gd name="T109" fmla="*/ 88 h 111"/>
                <a:gd name="T110" fmla="*/ 0 w 125"/>
                <a:gd name="T11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5" h="111">
                  <a:moveTo>
                    <a:pt x="0" y="0"/>
                  </a:moveTo>
                  <a:lnTo>
                    <a:pt x="0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3"/>
                  </a:lnTo>
                  <a:lnTo>
                    <a:pt x="56" y="5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75" y="6"/>
                  </a:lnTo>
                  <a:lnTo>
                    <a:pt x="75" y="6"/>
                  </a:lnTo>
                  <a:lnTo>
                    <a:pt x="75" y="10"/>
                  </a:lnTo>
                  <a:lnTo>
                    <a:pt x="77" y="11"/>
                  </a:lnTo>
                  <a:lnTo>
                    <a:pt x="82" y="13"/>
                  </a:lnTo>
                  <a:lnTo>
                    <a:pt x="82" y="13"/>
                  </a:lnTo>
                  <a:lnTo>
                    <a:pt x="87" y="13"/>
                  </a:lnTo>
                  <a:lnTo>
                    <a:pt x="92" y="15"/>
                  </a:lnTo>
                  <a:lnTo>
                    <a:pt x="100" y="18"/>
                  </a:lnTo>
                  <a:lnTo>
                    <a:pt x="109" y="22"/>
                  </a:lnTo>
                  <a:lnTo>
                    <a:pt x="116" y="22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3" y="47"/>
                  </a:lnTo>
                  <a:lnTo>
                    <a:pt x="123" y="47"/>
                  </a:lnTo>
                  <a:lnTo>
                    <a:pt x="124" y="54"/>
                  </a:lnTo>
                  <a:lnTo>
                    <a:pt x="123" y="59"/>
                  </a:lnTo>
                  <a:lnTo>
                    <a:pt x="121" y="64"/>
                  </a:lnTo>
                  <a:lnTo>
                    <a:pt x="119" y="68"/>
                  </a:lnTo>
                  <a:lnTo>
                    <a:pt x="112" y="73"/>
                  </a:lnTo>
                  <a:lnTo>
                    <a:pt x="111" y="78"/>
                  </a:lnTo>
                  <a:lnTo>
                    <a:pt x="109" y="81"/>
                  </a:lnTo>
                  <a:lnTo>
                    <a:pt x="109" y="81"/>
                  </a:lnTo>
                  <a:lnTo>
                    <a:pt x="95" y="81"/>
                  </a:lnTo>
                  <a:lnTo>
                    <a:pt x="95" y="81"/>
                  </a:lnTo>
                  <a:lnTo>
                    <a:pt x="94" y="86"/>
                  </a:lnTo>
                  <a:lnTo>
                    <a:pt x="88" y="88"/>
                  </a:lnTo>
                  <a:lnTo>
                    <a:pt x="82" y="88"/>
                  </a:lnTo>
                  <a:lnTo>
                    <a:pt x="75" y="88"/>
                  </a:lnTo>
                  <a:lnTo>
                    <a:pt x="75" y="88"/>
                  </a:lnTo>
                  <a:lnTo>
                    <a:pt x="73" y="93"/>
                  </a:lnTo>
                  <a:lnTo>
                    <a:pt x="70" y="97"/>
                  </a:lnTo>
                  <a:lnTo>
                    <a:pt x="61" y="102"/>
                  </a:lnTo>
                  <a:lnTo>
                    <a:pt x="61" y="102"/>
                  </a:lnTo>
                  <a:lnTo>
                    <a:pt x="59" y="107"/>
                  </a:lnTo>
                  <a:lnTo>
                    <a:pt x="54" y="109"/>
                  </a:lnTo>
                  <a:lnTo>
                    <a:pt x="48" y="110"/>
                  </a:lnTo>
                  <a:lnTo>
                    <a:pt x="41" y="109"/>
                  </a:lnTo>
                  <a:lnTo>
                    <a:pt x="27" y="109"/>
                  </a:lnTo>
                  <a:lnTo>
                    <a:pt x="19" y="109"/>
                  </a:lnTo>
                  <a:lnTo>
                    <a:pt x="13" y="109"/>
                  </a:lnTo>
                  <a:lnTo>
                    <a:pt x="13" y="109"/>
                  </a:lnTo>
                  <a:lnTo>
                    <a:pt x="10" y="102"/>
                  </a:lnTo>
                  <a:lnTo>
                    <a:pt x="7" y="98"/>
                  </a:lnTo>
                  <a:lnTo>
                    <a:pt x="3" y="93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0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Freeform 269">
              <a:extLst>
                <a:ext uri="{FF2B5EF4-FFF2-40B4-BE49-F238E27FC236}">
                  <a16:creationId xmlns:a16="http://schemas.microsoft.com/office/drawing/2014/main" id="{26F9FB72-21F1-411D-827E-8040734A3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3825" y="5784850"/>
              <a:ext cx="234950" cy="479425"/>
            </a:xfrm>
            <a:custGeom>
              <a:avLst/>
              <a:gdLst>
                <a:gd name="T0" fmla="*/ 624 w 654"/>
                <a:gd name="T1" fmla="*/ 776 h 1332"/>
                <a:gd name="T2" fmla="*/ 619 w 654"/>
                <a:gd name="T3" fmla="*/ 769 h 1332"/>
                <a:gd name="T4" fmla="*/ 578 w 654"/>
                <a:gd name="T5" fmla="*/ 703 h 1332"/>
                <a:gd name="T6" fmla="*/ 500 w 654"/>
                <a:gd name="T7" fmla="*/ 659 h 1332"/>
                <a:gd name="T8" fmla="*/ 462 w 654"/>
                <a:gd name="T9" fmla="*/ 647 h 1332"/>
                <a:gd name="T10" fmla="*/ 455 w 654"/>
                <a:gd name="T11" fmla="*/ 645 h 1332"/>
                <a:gd name="T12" fmla="*/ 428 w 654"/>
                <a:gd name="T13" fmla="*/ 621 h 1332"/>
                <a:gd name="T14" fmla="*/ 408 w 654"/>
                <a:gd name="T15" fmla="*/ 553 h 1332"/>
                <a:gd name="T16" fmla="*/ 409 w 654"/>
                <a:gd name="T17" fmla="*/ 500 h 1332"/>
                <a:gd name="T18" fmla="*/ 385 w 654"/>
                <a:gd name="T19" fmla="*/ 421 h 1332"/>
                <a:gd name="T20" fmla="*/ 394 w 654"/>
                <a:gd name="T21" fmla="*/ 362 h 1332"/>
                <a:gd name="T22" fmla="*/ 421 w 654"/>
                <a:gd name="T23" fmla="*/ 253 h 1332"/>
                <a:gd name="T24" fmla="*/ 404 w 654"/>
                <a:gd name="T25" fmla="*/ 200 h 1332"/>
                <a:gd name="T26" fmla="*/ 387 w 654"/>
                <a:gd name="T27" fmla="*/ 164 h 1332"/>
                <a:gd name="T28" fmla="*/ 375 w 654"/>
                <a:gd name="T29" fmla="*/ 143 h 1332"/>
                <a:gd name="T30" fmla="*/ 312 w 654"/>
                <a:gd name="T31" fmla="*/ 111 h 1332"/>
                <a:gd name="T32" fmla="*/ 264 w 654"/>
                <a:gd name="T33" fmla="*/ 61 h 1332"/>
                <a:gd name="T34" fmla="*/ 211 w 654"/>
                <a:gd name="T35" fmla="*/ 22 h 1332"/>
                <a:gd name="T36" fmla="*/ 184 w 654"/>
                <a:gd name="T37" fmla="*/ 43 h 1332"/>
                <a:gd name="T38" fmla="*/ 136 w 654"/>
                <a:gd name="T39" fmla="*/ 60 h 1332"/>
                <a:gd name="T40" fmla="*/ 107 w 654"/>
                <a:gd name="T41" fmla="*/ 8 h 1332"/>
                <a:gd name="T42" fmla="*/ 70 w 654"/>
                <a:gd name="T43" fmla="*/ 55 h 1332"/>
                <a:gd name="T44" fmla="*/ 48 w 654"/>
                <a:gd name="T45" fmla="*/ 92 h 1332"/>
                <a:gd name="T46" fmla="*/ 24 w 654"/>
                <a:gd name="T47" fmla="*/ 128 h 1332"/>
                <a:gd name="T48" fmla="*/ 0 w 654"/>
                <a:gd name="T49" fmla="*/ 179 h 1332"/>
                <a:gd name="T50" fmla="*/ 24 w 654"/>
                <a:gd name="T51" fmla="*/ 234 h 1332"/>
                <a:gd name="T52" fmla="*/ 32 w 654"/>
                <a:gd name="T53" fmla="*/ 246 h 1332"/>
                <a:gd name="T54" fmla="*/ 32 w 654"/>
                <a:gd name="T55" fmla="*/ 292 h 1332"/>
                <a:gd name="T56" fmla="*/ 39 w 654"/>
                <a:gd name="T57" fmla="*/ 334 h 1332"/>
                <a:gd name="T58" fmla="*/ 92 w 654"/>
                <a:gd name="T59" fmla="*/ 372 h 1332"/>
                <a:gd name="T60" fmla="*/ 51 w 654"/>
                <a:gd name="T61" fmla="*/ 444 h 1332"/>
                <a:gd name="T62" fmla="*/ 73 w 654"/>
                <a:gd name="T63" fmla="*/ 484 h 1332"/>
                <a:gd name="T64" fmla="*/ 53 w 654"/>
                <a:gd name="T65" fmla="*/ 529 h 1332"/>
                <a:gd name="T66" fmla="*/ 78 w 654"/>
                <a:gd name="T67" fmla="*/ 595 h 1332"/>
                <a:gd name="T68" fmla="*/ 53 w 654"/>
                <a:gd name="T69" fmla="*/ 662 h 1332"/>
                <a:gd name="T70" fmla="*/ 97 w 654"/>
                <a:gd name="T71" fmla="*/ 729 h 1332"/>
                <a:gd name="T72" fmla="*/ 73 w 654"/>
                <a:gd name="T73" fmla="*/ 744 h 1332"/>
                <a:gd name="T74" fmla="*/ 54 w 654"/>
                <a:gd name="T75" fmla="*/ 810 h 1332"/>
                <a:gd name="T76" fmla="*/ 37 w 654"/>
                <a:gd name="T77" fmla="*/ 865 h 1332"/>
                <a:gd name="T78" fmla="*/ 44 w 654"/>
                <a:gd name="T79" fmla="*/ 904 h 1332"/>
                <a:gd name="T80" fmla="*/ 78 w 654"/>
                <a:gd name="T81" fmla="*/ 911 h 1332"/>
                <a:gd name="T82" fmla="*/ 87 w 654"/>
                <a:gd name="T83" fmla="*/ 955 h 1332"/>
                <a:gd name="T84" fmla="*/ 107 w 654"/>
                <a:gd name="T85" fmla="*/ 1003 h 1332"/>
                <a:gd name="T86" fmla="*/ 61 w 654"/>
                <a:gd name="T87" fmla="*/ 974 h 1332"/>
                <a:gd name="T88" fmla="*/ 58 w 654"/>
                <a:gd name="T89" fmla="*/ 1008 h 1332"/>
                <a:gd name="T90" fmla="*/ 97 w 654"/>
                <a:gd name="T91" fmla="*/ 1071 h 1332"/>
                <a:gd name="T92" fmla="*/ 172 w 654"/>
                <a:gd name="T93" fmla="*/ 1109 h 1332"/>
                <a:gd name="T94" fmla="*/ 211 w 654"/>
                <a:gd name="T95" fmla="*/ 1131 h 1332"/>
                <a:gd name="T96" fmla="*/ 286 w 654"/>
                <a:gd name="T97" fmla="*/ 1199 h 1332"/>
                <a:gd name="T98" fmla="*/ 298 w 654"/>
                <a:gd name="T99" fmla="*/ 1262 h 1332"/>
                <a:gd name="T100" fmla="*/ 300 w 654"/>
                <a:gd name="T101" fmla="*/ 1295 h 1332"/>
                <a:gd name="T102" fmla="*/ 365 w 654"/>
                <a:gd name="T103" fmla="*/ 1327 h 1332"/>
                <a:gd name="T104" fmla="*/ 419 w 654"/>
                <a:gd name="T105" fmla="*/ 1300 h 1332"/>
                <a:gd name="T106" fmla="*/ 459 w 654"/>
                <a:gd name="T107" fmla="*/ 1198 h 1332"/>
                <a:gd name="T108" fmla="*/ 489 w 654"/>
                <a:gd name="T109" fmla="*/ 1140 h 1332"/>
                <a:gd name="T110" fmla="*/ 551 w 654"/>
                <a:gd name="T111" fmla="*/ 1068 h 1332"/>
                <a:gd name="T112" fmla="*/ 570 w 654"/>
                <a:gd name="T113" fmla="*/ 991 h 1332"/>
                <a:gd name="T114" fmla="*/ 583 w 654"/>
                <a:gd name="T115" fmla="*/ 966 h 1332"/>
                <a:gd name="T116" fmla="*/ 619 w 654"/>
                <a:gd name="T117" fmla="*/ 921 h 1332"/>
                <a:gd name="T118" fmla="*/ 651 w 654"/>
                <a:gd name="T119" fmla="*/ 875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54" h="1332">
                  <a:moveTo>
                    <a:pt x="653" y="812"/>
                  </a:moveTo>
                  <a:lnTo>
                    <a:pt x="653" y="812"/>
                  </a:lnTo>
                  <a:lnTo>
                    <a:pt x="650" y="809"/>
                  </a:lnTo>
                  <a:lnTo>
                    <a:pt x="646" y="805"/>
                  </a:lnTo>
                  <a:lnTo>
                    <a:pt x="641" y="797"/>
                  </a:lnTo>
                  <a:lnTo>
                    <a:pt x="638" y="786"/>
                  </a:lnTo>
                  <a:lnTo>
                    <a:pt x="633" y="778"/>
                  </a:lnTo>
                  <a:lnTo>
                    <a:pt x="633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31" y="778"/>
                  </a:lnTo>
                  <a:lnTo>
                    <a:pt x="624" y="776"/>
                  </a:lnTo>
                  <a:lnTo>
                    <a:pt x="624" y="776"/>
                  </a:lnTo>
                  <a:lnTo>
                    <a:pt x="621" y="776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3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71"/>
                  </a:lnTo>
                  <a:lnTo>
                    <a:pt x="619" y="769"/>
                  </a:lnTo>
                  <a:lnTo>
                    <a:pt x="619" y="769"/>
                  </a:lnTo>
                  <a:lnTo>
                    <a:pt x="617" y="763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7" y="744"/>
                  </a:lnTo>
                  <a:lnTo>
                    <a:pt x="616" y="735"/>
                  </a:lnTo>
                  <a:lnTo>
                    <a:pt x="616" y="735"/>
                  </a:lnTo>
                  <a:lnTo>
                    <a:pt x="614" y="730"/>
                  </a:lnTo>
                  <a:lnTo>
                    <a:pt x="610" y="727"/>
                  </a:lnTo>
                  <a:lnTo>
                    <a:pt x="604" y="722"/>
                  </a:lnTo>
                  <a:lnTo>
                    <a:pt x="583" y="715"/>
                  </a:lnTo>
                  <a:lnTo>
                    <a:pt x="583" y="715"/>
                  </a:lnTo>
                  <a:lnTo>
                    <a:pt x="581" y="708"/>
                  </a:lnTo>
                  <a:lnTo>
                    <a:pt x="578" y="703"/>
                  </a:lnTo>
                  <a:lnTo>
                    <a:pt x="578" y="703"/>
                  </a:lnTo>
                  <a:lnTo>
                    <a:pt x="571" y="703"/>
                  </a:lnTo>
                  <a:lnTo>
                    <a:pt x="564" y="700"/>
                  </a:lnTo>
                  <a:lnTo>
                    <a:pt x="559" y="696"/>
                  </a:lnTo>
                  <a:lnTo>
                    <a:pt x="551" y="696"/>
                  </a:lnTo>
                  <a:lnTo>
                    <a:pt x="551" y="696"/>
                  </a:lnTo>
                  <a:lnTo>
                    <a:pt x="544" y="691"/>
                  </a:lnTo>
                  <a:lnTo>
                    <a:pt x="544" y="691"/>
                  </a:lnTo>
                  <a:lnTo>
                    <a:pt x="535" y="686"/>
                  </a:lnTo>
                  <a:lnTo>
                    <a:pt x="535" y="686"/>
                  </a:lnTo>
                  <a:lnTo>
                    <a:pt x="512" y="667"/>
                  </a:lnTo>
                  <a:lnTo>
                    <a:pt x="512" y="667"/>
                  </a:lnTo>
                  <a:lnTo>
                    <a:pt x="500" y="659"/>
                  </a:lnTo>
                  <a:lnTo>
                    <a:pt x="493" y="655"/>
                  </a:lnTo>
                  <a:lnTo>
                    <a:pt x="488" y="655"/>
                  </a:lnTo>
                  <a:lnTo>
                    <a:pt x="488" y="655"/>
                  </a:lnTo>
                  <a:lnTo>
                    <a:pt x="486" y="655"/>
                  </a:lnTo>
                  <a:lnTo>
                    <a:pt x="486" y="655"/>
                  </a:lnTo>
                  <a:lnTo>
                    <a:pt x="481" y="653"/>
                  </a:lnTo>
                  <a:lnTo>
                    <a:pt x="477" y="652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4" y="647"/>
                  </a:lnTo>
                  <a:lnTo>
                    <a:pt x="464" y="647"/>
                  </a:lnTo>
                  <a:lnTo>
                    <a:pt x="462" y="647"/>
                  </a:lnTo>
                  <a:lnTo>
                    <a:pt x="462" y="647"/>
                  </a:lnTo>
                  <a:lnTo>
                    <a:pt x="460" y="647"/>
                  </a:lnTo>
                  <a:lnTo>
                    <a:pt x="460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9" y="647"/>
                  </a:lnTo>
                  <a:lnTo>
                    <a:pt x="457" y="647"/>
                  </a:lnTo>
                  <a:lnTo>
                    <a:pt x="457" y="647"/>
                  </a:lnTo>
                  <a:lnTo>
                    <a:pt x="457" y="645"/>
                  </a:lnTo>
                  <a:lnTo>
                    <a:pt x="457" y="645"/>
                  </a:lnTo>
                  <a:lnTo>
                    <a:pt x="455" y="645"/>
                  </a:lnTo>
                  <a:lnTo>
                    <a:pt x="455" y="645"/>
                  </a:lnTo>
                  <a:lnTo>
                    <a:pt x="455" y="643"/>
                  </a:lnTo>
                  <a:lnTo>
                    <a:pt x="455" y="643"/>
                  </a:lnTo>
                  <a:lnTo>
                    <a:pt x="455" y="641"/>
                  </a:lnTo>
                  <a:lnTo>
                    <a:pt x="455" y="641"/>
                  </a:lnTo>
                  <a:lnTo>
                    <a:pt x="450" y="641"/>
                  </a:lnTo>
                  <a:lnTo>
                    <a:pt x="447" y="638"/>
                  </a:lnTo>
                  <a:lnTo>
                    <a:pt x="445" y="635"/>
                  </a:lnTo>
                  <a:lnTo>
                    <a:pt x="443" y="630"/>
                  </a:lnTo>
                  <a:lnTo>
                    <a:pt x="442" y="626"/>
                  </a:lnTo>
                  <a:lnTo>
                    <a:pt x="438" y="623"/>
                  </a:lnTo>
                  <a:lnTo>
                    <a:pt x="435" y="621"/>
                  </a:lnTo>
                  <a:lnTo>
                    <a:pt x="428" y="621"/>
                  </a:lnTo>
                  <a:lnTo>
                    <a:pt x="428" y="621"/>
                  </a:lnTo>
                  <a:lnTo>
                    <a:pt x="426" y="612"/>
                  </a:lnTo>
                  <a:lnTo>
                    <a:pt x="423" y="604"/>
                  </a:lnTo>
                  <a:lnTo>
                    <a:pt x="416" y="592"/>
                  </a:lnTo>
                  <a:lnTo>
                    <a:pt x="401" y="566"/>
                  </a:lnTo>
                  <a:lnTo>
                    <a:pt x="401" y="566"/>
                  </a:lnTo>
                  <a:lnTo>
                    <a:pt x="401" y="563"/>
                  </a:lnTo>
                  <a:lnTo>
                    <a:pt x="401" y="559"/>
                  </a:lnTo>
                  <a:lnTo>
                    <a:pt x="401" y="556"/>
                  </a:lnTo>
                  <a:lnTo>
                    <a:pt x="401" y="553"/>
                  </a:lnTo>
                  <a:lnTo>
                    <a:pt x="401" y="553"/>
                  </a:lnTo>
                  <a:lnTo>
                    <a:pt x="408" y="553"/>
                  </a:lnTo>
                  <a:lnTo>
                    <a:pt x="408" y="553"/>
                  </a:lnTo>
                  <a:lnTo>
                    <a:pt x="406" y="549"/>
                  </a:lnTo>
                  <a:lnTo>
                    <a:pt x="404" y="546"/>
                  </a:lnTo>
                  <a:lnTo>
                    <a:pt x="401" y="544"/>
                  </a:lnTo>
                  <a:lnTo>
                    <a:pt x="401" y="539"/>
                  </a:lnTo>
                  <a:lnTo>
                    <a:pt x="401" y="539"/>
                  </a:lnTo>
                  <a:lnTo>
                    <a:pt x="401" y="532"/>
                  </a:lnTo>
                  <a:lnTo>
                    <a:pt x="402" y="529"/>
                  </a:lnTo>
                  <a:lnTo>
                    <a:pt x="406" y="524"/>
                  </a:lnTo>
                  <a:lnTo>
                    <a:pt x="408" y="519"/>
                  </a:lnTo>
                  <a:lnTo>
                    <a:pt x="408" y="519"/>
                  </a:lnTo>
                  <a:lnTo>
                    <a:pt x="408" y="512"/>
                  </a:lnTo>
                  <a:lnTo>
                    <a:pt x="408" y="505"/>
                  </a:lnTo>
                  <a:lnTo>
                    <a:pt x="409" y="500"/>
                  </a:lnTo>
                  <a:lnTo>
                    <a:pt x="414" y="498"/>
                  </a:lnTo>
                  <a:lnTo>
                    <a:pt x="414" y="498"/>
                  </a:lnTo>
                  <a:lnTo>
                    <a:pt x="411" y="490"/>
                  </a:lnTo>
                  <a:lnTo>
                    <a:pt x="404" y="484"/>
                  </a:lnTo>
                  <a:lnTo>
                    <a:pt x="392" y="472"/>
                  </a:lnTo>
                  <a:lnTo>
                    <a:pt x="385" y="467"/>
                  </a:lnTo>
                  <a:lnTo>
                    <a:pt x="382" y="459"/>
                  </a:lnTo>
                  <a:lnTo>
                    <a:pt x="379" y="450"/>
                  </a:lnTo>
                  <a:lnTo>
                    <a:pt x="380" y="437"/>
                  </a:lnTo>
                  <a:lnTo>
                    <a:pt x="380" y="437"/>
                  </a:lnTo>
                  <a:lnTo>
                    <a:pt x="380" y="430"/>
                  </a:lnTo>
                  <a:lnTo>
                    <a:pt x="382" y="425"/>
                  </a:lnTo>
                  <a:lnTo>
                    <a:pt x="385" y="421"/>
                  </a:lnTo>
                  <a:lnTo>
                    <a:pt x="390" y="420"/>
                  </a:lnTo>
                  <a:lnTo>
                    <a:pt x="401" y="418"/>
                  </a:lnTo>
                  <a:lnTo>
                    <a:pt x="406" y="415"/>
                  </a:lnTo>
                  <a:lnTo>
                    <a:pt x="408" y="409"/>
                  </a:lnTo>
                  <a:lnTo>
                    <a:pt x="408" y="403"/>
                  </a:lnTo>
                  <a:lnTo>
                    <a:pt x="408" y="403"/>
                  </a:lnTo>
                  <a:lnTo>
                    <a:pt x="404" y="399"/>
                  </a:lnTo>
                  <a:lnTo>
                    <a:pt x="402" y="394"/>
                  </a:lnTo>
                  <a:lnTo>
                    <a:pt x="401" y="382"/>
                  </a:lnTo>
                  <a:lnTo>
                    <a:pt x="399" y="370"/>
                  </a:lnTo>
                  <a:lnTo>
                    <a:pt x="397" y="365"/>
                  </a:lnTo>
                  <a:lnTo>
                    <a:pt x="394" y="362"/>
                  </a:lnTo>
                  <a:lnTo>
                    <a:pt x="394" y="362"/>
                  </a:lnTo>
                  <a:lnTo>
                    <a:pt x="399" y="336"/>
                  </a:lnTo>
                  <a:lnTo>
                    <a:pt x="402" y="324"/>
                  </a:lnTo>
                  <a:lnTo>
                    <a:pt x="408" y="314"/>
                  </a:lnTo>
                  <a:lnTo>
                    <a:pt x="408" y="314"/>
                  </a:lnTo>
                  <a:lnTo>
                    <a:pt x="408" y="309"/>
                  </a:lnTo>
                  <a:lnTo>
                    <a:pt x="409" y="305"/>
                  </a:lnTo>
                  <a:lnTo>
                    <a:pt x="411" y="302"/>
                  </a:lnTo>
                  <a:lnTo>
                    <a:pt x="414" y="300"/>
                  </a:lnTo>
                  <a:lnTo>
                    <a:pt x="414" y="300"/>
                  </a:lnTo>
                  <a:lnTo>
                    <a:pt x="414" y="273"/>
                  </a:lnTo>
                  <a:lnTo>
                    <a:pt x="416" y="261"/>
                  </a:lnTo>
                  <a:lnTo>
                    <a:pt x="418" y="256"/>
                  </a:lnTo>
                  <a:lnTo>
                    <a:pt x="421" y="253"/>
                  </a:lnTo>
                  <a:lnTo>
                    <a:pt x="421" y="253"/>
                  </a:lnTo>
                  <a:lnTo>
                    <a:pt x="419" y="239"/>
                  </a:lnTo>
                  <a:lnTo>
                    <a:pt x="416" y="227"/>
                  </a:lnTo>
                  <a:lnTo>
                    <a:pt x="408" y="205"/>
                  </a:lnTo>
                  <a:lnTo>
                    <a:pt x="408" y="205"/>
                  </a:lnTo>
                  <a:lnTo>
                    <a:pt x="406" y="203"/>
                  </a:lnTo>
                  <a:lnTo>
                    <a:pt x="406" y="203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6" y="201"/>
                  </a:lnTo>
                  <a:lnTo>
                    <a:pt x="404" y="200"/>
                  </a:lnTo>
                  <a:lnTo>
                    <a:pt x="404" y="200"/>
                  </a:lnTo>
                  <a:lnTo>
                    <a:pt x="404" y="198"/>
                  </a:lnTo>
                  <a:lnTo>
                    <a:pt x="404" y="198"/>
                  </a:lnTo>
                  <a:lnTo>
                    <a:pt x="399" y="196"/>
                  </a:lnTo>
                  <a:lnTo>
                    <a:pt x="397" y="193"/>
                  </a:lnTo>
                  <a:lnTo>
                    <a:pt x="397" y="193"/>
                  </a:lnTo>
                  <a:lnTo>
                    <a:pt x="396" y="188"/>
                  </a:lnTo>
                  <a:lnTo>
                    <a:pt x="396" y="188"/>
                  </a:lnTo>
                  <a:lnTo>
                    <a:pt x="394" y="183"/>
                  </a:lnTo>
                  <a:lnTo>
                    <a:pt x="392" y="176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4"/>
                  </a:lnTo>
                  <a:lnTo>
                    <a:pt x="387" y="162"/>
                  </a:lnTo>
                  <a:lnTo>
                    <a:pt x="387" y="162"/>
                  </a:lnTo>
                  <a:lnTo>
                    <a:pt x="384" y="154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2" y="152"/>
                  </a:lnTo>
                  <a:lnTo>
                    <a:pt x="380" y="149"/>
                  </a:lnTo>
                  <a:lnTo>
                    <a:pt x="380" y="149"/>
                  </a:lnTo>
                  <a:lnTo>
                    <a:pt x="377" y="145"/>
                  </a:lnTo>
                  <a:lnTo>
                    <a:pt x="377" y="145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70" y="137"/>
                  </a:lnTo>
                  <a:lnTo>
                    <a:pt x="370" y="137"/>
                  </a:lnTo>
                  <a:lnTo>
                    <a:pt x="365" y="131"/>
                  </a:lnTo>
                  <a:lnTo>
                    <a:pt x="365" y="131"/>
                  </a:lnTo>
                  <a:lnTo>
                    <a:pt x="363" y="130"/>
                  </a:lnTo>
                  <a:lnTo>
                    <a:pt x="363" y="130"/>
                  </a:lnTo>
                  <a:lnTo>
                    <a:pt x="360" y="123"/>
                  </a:lnTo>
                  <a:lnTo>
                    <a:pt x="360" y="123"/>
                  </a:lnTo>
                  <a:lnTo>
                    <a:pt x="350" y="121"/>
                  </a:lnTo>
                  <a:lnTo>
                    <a:pt x="339" y="120"/>
                  </a:lnTo>
                  <a:lnTo>
                    <a:pt x="321" y="114"/>
                  </a:lnTo>
                  <a:lnTo>
                    <a:pt x="312" y="111"/>
                  </a:lnTo>
                  <a:lnTo>
                    <a:pt x="302" y="109"/>
                  </a:lnTo>
                  <a:lnTo>
                    <a:pt x="292" y="108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02"/>
                  </a:lnTo>
                  <a:lnTo>
                    <a:pt x="273" y="99"/>
                  </a:lnTo>
                  <a:lnTo>
                    <a:pt x="271" y="96"/>
                  </a:lnTo>
                  <a:lnTo>
                    <a:pt x="271" y="96"/>
                  </a:lnTo>
                  <a:lnTo>
                    <a:pt x="271" y="89"/>
                  </a:lnTo>
                  <a:lnTo>
                    <a:pt x="271" y="82"/>
                  </a:lnTo>
                  <a:lnTo>
                    <a:pt x="271" y="82"/>
                  </a:lnTo>
                  <a:lnTo>
                    <a:pt x="268" y="72"/>
                  </a:lnTo>
                  <a:lnTo>
                    <a:pt x="264" y="61"/>
                  </a:lnTo>
                  <a:lnTo>
                    <a:pt x="264" y="61"/>
                  </a:lnTo>
                  <a:lnTo>
                    <a:pt x="257" y="49"/>
                  </a:lnTo>
                  <a:lnTo>
                    <a:pt x="251" y="38"/>
                  </a:lnTo>
                  <a:lnTo>
                    <a:pt x="242" y="26"/>
                  </a:lnTo>
                  <a:lnTo>
                    <a:pt x="237" y="14"/>
                  </a:lnTo>
                  <a:lnTo>
                    <a:pt x="237" y="14"/>
                  </a:lnTo>
                  <a:lnTo>
                    <a:pt x="230" y="14"/>
                  </a:lnTo>
                  <a:lnTo>
                    <a:pt x="225" y="17"/>
                  </a:lnTo>
                  <a:lnTo>
                    <a:pt x="222" y="19"/>
                  </a:lnTo>
                  <a:lnTo>
                    <a:pt x="217" y="20"/>
                  </a:lnTo>
                  <a:lnTo>
                    <a:pt x="217" y="20"/>
                  </a:lnTo>
                  <a:lnTo>
                    <a:pt x="213" y="20"/>
                  </a:lnTo>
                  <a:lnTo>
                    <a:pt x="211" y="22"/>
                  </a:lnTo>
                  <a:lnTo>
                    <a:pt x="210" y="27"/>
                  </a:lnTo>
                  <a:lnTo>
                    <a:pt x="210" y="27"/>
                  </a:lnTo>
                  <a:lnTo>
                    <a:pt x="206" y="27"/>
                  </a:lnTo>
                  <a:lnTo>
                    <a:pt x="205" y="29"/>
                  </a:lnTo>
                  <a:lnTo>
                    <a:pt x="203" y="34"/>
                  </a:lnTo>
                  <a:lnTo>
                    <a:pt x="203" y="34"/>
                  </a:lnTo>
                  <a:lnTo>
                    <a:pt x="199" y="34"/>
                  </a:lnTo>
                  <a:lnTo>
                    <a:pt x="198" y="36"/>
                  </a:lnTo>
                  <a:lnTo>
                    <a:pt x="196" y="41"/>
                  </a:lnTo>
                  <a:lnTo>
                    <a:pt x="189" y="41"/>
                  </a:lnTo>
                  <a:lnTo>
                    <a:pt x="189" y="41"/>
                  </a:lnTo>
                  <a:lnTo>
                    <a:pt x="186" y="41"/>
                  </a:lnTo>
                  <a:lnTo>
                    <a:pt x="184" y="43"/>
                  </a:lnTo>
                  <a:lnTo>
                    <a:pt x="182" y="48"/>
                  </a:lnTo>
                  <a:lnTo>
                    <a:pt x="169" y="48"/>
                  </a:lnTo>
                  <a:lnTo>
                    <a:pt x="169" y="48"/>
                  </a:lnTo>
                  <a:lnTo>
                    <a:pt x="164" y="48"/>
                  </a:lnTo>
                  <a:lnTo>
                    <a:pt x="160" y="49"/>
                  </a:lnTo>
                  <a:lnTo>
                    <a:pt x="157" y="51"/>
                  </a:lnTo>
                  <a:lnTo>
                    <a:pt x="155" y="55"/>
                  </a:lnTo>
                  <a:lnTo>
                    <a:pt x="155" y="55"/>
                  </a:lnTo>
                  <a:lnTo>
                    <a:pt x="155" y="58"/>
                  </a:lnTo>
                  <a:lnTo>
                    <a:pt x="153" y="60"/>
                  </a:lnTo>
                  <a:lnTo>
                    <a:pt x="148" y="61"/>
                  </a:lnTo>
                  <a:lnTo>
                    <a:pt x="148" y="61"/>
                  </a:lnTo>
                  <a:lnTo>
                    <a:pt x="136" y="60"/>
                  </a:lnTo>
                  <a:lnTo>
                    <a:pt x="133" y="56"/>
                  </a:lnTo>
                  <a:lnTo>
                    <a:pt x="128" y="55"/>
                  </a:lnTo>
                  <a:lnTo>
                    <a:pt x="126" y="49"/>
                  </a:lnTo>
                  <a:lnTo>
                    <a:pt x="123" y="46"/>
                  </a:lnTo>
                  <a:lnTo>
                    <a:pt x="121" y="34"/>
                  </a:lnTo>
                  <a:lnTo>
                    <a:pt x="121" y="34"/>
                  </a:lnTo>
                  <a:lnTo>
                    <a:pt x="121" y="31"/>
                  </a:lnTo>
                  <a:lnTo>
                    <a:pt x="119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1" y="22"/>
                  </a:lnTo>
                  <a:lnTo>
                    <a:pt x="109" y="15"/>
                  </a:lnTo>
                  <a:lnTo>
                    <a:pt x="107" y="8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97" y="5"/>
                  </a:lnTo>
                  <a:lnTo>
                    <a:pt x="94" y="8"/>
                  </a:lnTo>
                  <a:lnTo>
                    <a:pt x="90" y="14"/>
                  </a:lnTo>
                  <a:lnTo>
                    <a:pt x="88" y="19"/>
                  </a:lnTo>
                  <a:lnTo>
                    <a:pt x="87" y="26"/>
                  </a:lnTo>
                  <a:lnTo>
                    <a:pt x="85" y="32"/>
                  </a:lnTo>
                  <a:lnTo>
                    <a:pt x="87" y="41"/>
                  </a:lnTo>
                  <a:lnTo>
                    <a:pt x="87" y="41"/>
                  </a:lnTo>
                  <a:lnTo>
                    <a:pt x="82" y="43"/>
                  </a:lnTo>
                  <a:lnTo>
                    <a:pt x="77" y="46"/>
                  </a:lnTo>
                  <a:lnTo>
                    <a:pt x="70" y="55"/>
                  </a:lnTo>
                  <a:lnTo>
                    <a:pt x="65" y="65"/>
                  </a:lnTo>
                  <a:lnTo>
                    <a:pt x="59" y="75"/>
                  </a:lnTo>
                  <a:lnTo>
                    <a:pt x="59" y="75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3" y="85"/>
                  </a:lnTo>
                  <a:lnTo>
                    <a:pt x="53" y="85"/>
                  </a:lnTo>
                  <a:lnTo>
                    <a:pt x="49" y="90"/>
                  </a:lnTo>
                  <a:lnTo>
                    <a:pt x="49" y="90"/>
                  </a:lnTo>
                  <a:lnTo>
                    <a:pt x="48" y="92"/>
                  </a:lnTo>
                  <a:lnTo>
                    <a:pt x="48" y="92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4" y="97"/>
                  </a:lnTo>
                  <a:lnTo>
                    <a:pt x="41" y="106"/>
                  </a:lnTo>
                  <a:lnTo>
                    <a:pt x="39" y="116"/>
                  </a:lnTo>
                  <a:lnTo>
                    <a:pt x="39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9" y="123"/>
                  </a:lnTo>
                  <a:lnTo>
                    <a:pt x="25" y="123"/>
                  </a:lnTo>
                  <a:lnTo>
                    <a:pt x="25" y="123"/>
                  </a:lnTo>
                  <a:lnTo>
                    <a:pt x="24" y="128"/>
                  </a:lnTo>
                  <a:lnTo>
                    <a:pt x="20" y="133"/>
                  </a:lnTo>
                  <a:lnTo>
                    <a:pt x="19" y="137"/>
                  </a:lnTo>
                  <a:lnTo>
                    <a:pt x="19" y="143"/>
                  </a:lnTo>
                  <a:lnTo>
                    <a:pt x="19" y="143"/>
                  </a:lnTo>
                  <a:lnTo>
                    <a:pt x="17" y="149"/>
                  </a:lnTo>
                  <a:lnTo>
                    <a:pt x="12" y="154"/>
                  </a:lnTo>
                  <a:lnTo>
                    <a:pt x="8" y="157"/>
                  </a:lnTo>
                  <a:lnTo>
                    <a:pt x="5" y="162"/>
                  </a:lnTo>
                  <a:lnTo>
                    <a:pt x="5" y="162"/>
                  </a:lnTo>
                  <a:lnTo>
                    <a:pt x="3" y="167"/>
                  </a:lnTo>
                  <a:lnTo>
                    <a:pt x="1" y="171"/>
                  </a:lnTo>
                  <a:lnTo>
                    <a:pt x="1" y="171"/>
                  </a:lnTo>
                  <a:lnTo>
                    <a:pt x="0" y="179"/>
                  </a:lnTo>
                  <a:lnTo>
                    <a:pt x="1" y="188"/>
                  </a:lnTo>
                  <a:lnTo>
                    <a:pt x="5" y="196"/>
                  </a:lnTo>
                  <a:lnTo>
                    <a:pt x="8" y="205"/>
                  </a:lnTo>
                  <a:lnTo>
                    <a:pt x="8" y="205"/>
                  </a:lnTo>
                  <a:lnTo>
                    <a:pt x="13" y="213"/>
                  </a:lnTo>
                  <a:lnTo>
                    <a:pt x="13" y="213"/>
                  </a:lnTo>
                  <a:lnTo>
                    <a:pt x="17" y="218"/>
                  </a:lnTo>
                  <a:lnTo>
                    <a:pt x="17" y="222"/>
                  </a:lnTo>
                  <a:lnTo>
                    <a:pt x="17" y="222"/>
                  </a:lnTo>
                  <a:lnTo>
                    <a:pt x="17" y="232"/>
                  </a:lnTo>
                  <a:lnTo>
                    <a:pt x="17" y="232"/>
                  </a:lnTo>
                  <a:lnTo>
                    <a:pt x="24" y="234"/>
                  </a:lnTo>
                  <a:lnTo>
                    <a:pt x="24" y="234"/>
                  </a:lnTo>
                  <a:lnTo>
                    <a:pt x="25" y="235"/>
                  </a:lnTo>
                  <a:lnTo>
                    <a:pt x="25" y="235"/>
                  </a:lnTo>
                  <a:lnTo>
                    <a:pt x="27" y="235"/>
                  </a:lnTo>
                  <a:lnTo>
                    <a:pt x="27" y="235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29" y="239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42"/>
                  </a:lnTo>
                  <a:lnTo>
                    <a:pt x="30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6"/>
                  </a:lnTo>
                  <a:lnTo>
                    <a:pt x="32" y="266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80"/>
                  </a:lnTo>
                  <a:lnTo>
                    <a:pt x="32" y="280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2" y="304"/>
                  </a:lnTo>
                  <a:lnTo>
                    <a:pt x="32" y="304"/>
                  </a:lnTo>
                  <a:lnTo>
                    <a:pt x="34" y="312"/>
                  </a:lnTo>
                  <a:lnTo>
                    <a:pt x="34" y="312"/>
                  </a:lnTo>
                  <a:lnTo>
                    <a:pt x="34" y="316"/>
                  </a:lnTo>
                  <a:lnTo>
                    <a:pt x="34" y="316"/>
                  </a:lnTo>
                  <a:lnTo>
                    <a:pt x="36" y="322"/>
                  </a:lnTo>
                  <a:lnTo>
                    <a:pt x="36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9" y="334"/>
                  </a:lnTo>
                  <a:lnTo>
                    <a:pt x="59" y="334"/>
                  </a:lnTo>
                  <a:lnTo>
                    <a:pt x="59" y="334"/>
                  </a:lnTo>
                  <a:lnTo>
                    <a:pt x="59" y="341"/>
                  </a:lnTo>
                  <a:lnTo>
                    <a:pt x="61" y="346"/>
                  </a:lnTo>
                  <a:lnTo>
                    <a:pt x="65" y="350"/>
                  </a:lnTo>
                  <a:lnTo>
                    <a:pt x="70" y="351"/>
                  </a:lnTo>
                  <a:lnTo>
                    <a:pt x="70" y="351"/>
                  </a:lnTo>
                  <a:lnTo>
                    <a:pt x="73" y="353"/>
                  </a:lnTo>
                  <a:lnTo>
                    <a:pt x="73" y="353"/>
                  </a:lnTo>
                  <a:lnTo>
                    <a:pt x="83" y="355"/>
                  </a:lnTo>
                  <a:lnTo>
                    <a:pt x="90" y="358"/>
                  </a:lnTo>
                  <a:lnTo>
                    <a:pt x="92" y="365"/>
                  </a:lnTo>
                  <a:lnTo>
                    <a:pt x="92" y="372"/>
                  </a:lnTo>
                  <a:lnTo>
                    <a:pt x="92" y="372"/>
                  </a:lnTo>
                  <a:lnTo>
                    <a:pt x="90" y="375"/>
                  </a:lnTo>
                  <a:lnTo>
                    <a:pt x="90" y="375"/>
                  </a:lnTo>
                  <a:lnTo>
                    <a:pt x="87" y="386"/>
                  </a:lnTo>
                  <a:lnTo>
                    <a:pt x="85" y="394"/>
                  </a:lnTo>
                  <a:lnTo>
                    <a:pt x="87" y="403"/>
                  </a:lnTo>
                  <a:lnTo>
                    <a:pt x="87" y="450"/>
                  </a:lnTo>
                  <a:lnTo>
                    <a:pt x="87" y="450"/>
                  </a:lnTo>
                  <a:lnTo>
                    <a:pt x="80" y="452"/>
                  </a:lnTo>
                  <a:lnTo>
                    <a:pt x="73" y="452"/>
                  </a:lnTo>
                  <a:lnTo>
                    <a:pt x="65" y="449"/>
                  </a:lnTo>
                  <a:lnTo>
                    <a:pt x="56" y="445"/>
                  </a:lnTo>
                  <a:lnTo>
                    <a:pt x="51" y="444"/>
                  </a:lnTo>
                  <a:lnTo>
                    <a:pt x="46" y="444"/>
                  </a:lnTo>
                  <a:lnTo>
                    <a:pt x="46" y="444"/>
                  </a:lnTo>
                  <a:lnTo>
                    <a:pt x="46" y="452"/>
                  </a:lnTo>
                  <a:lnTo>
                    <a:pt x="48" y="459"/>
                  </a:lnTo>
                  <a:lnTo>
                    <a:pt x="51" y="464"/>
                  </a:lnTo>
                  <a:lnTo>
                    <a:pt x="53" y="471"/>
                  </a:lnTo>
                  <a:lnTo>
                    <a:pt x="53" y="471"/>
                  </a:lnTo>
                  <a:lnTo>
                    <a:pt x="58" y="474"/>
                  </a:lnTo>
                  <a:lnTo>
                    <a:pt x="65" y="476"/>
                  </a:lnTo>
                  <a:lnTo>
                    <a:pt x="70" y="479"/>
                  </a:lnTo>
                  <a:lnTo>
                    <a:pt x="71" y="481"/>
                  </a:lnTo>
                  <a:lnTo>
                    <a:pt x="73" y="484"/>
                  </a:lnTo>
                  <a:lnTo>
                    <a:pt x="73" y="484"/>
                  </a:lnTo>
                  <a:lnTo>
                    <a:pt x="71" y="493"/>
                  </a:lnTo>
                  <a:lnTo>
                    <a:pt x="71" y="493"/>
                  </a:lnTo>
                  <a:lnTo>
                    <a:pt x="71" y="496"/>
                  </a:lnTo>
                  <a:lnTo>
                    <a:pt x="71" y="496"/>
                  </a:lnTo>
                  <a:lnTo>
                    <a:pt x="66" y="500"/>
                  </a:lnTo>
                  <a:lnTo>
                    <a:pt x="63" y="503"/>
                  </a:lnTo>
                  <a:lnTo>
                    <a:pt x="61" y="507"/>
                  </a:lnTo>
                  <a:lnTo>
                    <a:pt x="61" y="512"/>
                  </a:lnTo>
                  <a:lnTo>
                    <a:pt x="61" y="520"/>
                  </a:lnTo>
                  <a:lnTo>
                    <a:pt x="59" y="524"/>
                  </a:lnTo>
                  <a:lnTo>
                    <a:pt x="56" y="527"/>
                  </a:lnTo>
                  <a:lnTo>
                    <a:pt x="56" y="527"/>
                  </a:lnTo>
                  <a:lnTo>
                    <a:pt x="53" y="529"/>
                  </a:lnTo>
                  <a:lnTo>
                    <a:pt x="53" y="529"/>
                  </a:lnTo>
                  <a:lnTo>
                    <a:pt x="44" y="532"/>
                  </a:lnTo>
                  <a:lnTo>
                    <a:pt x="41" y="534"/>
                  </a:lnTo>
                  <a:lnTo>
                    <a:pt x="39" y="539"/>
                  </a:lnTo>
                  <a:lnTo>
                    <a:pt x="39" y="539"/>
                  </a:lnTo>
                  <a:lnTo>
                    <a:pt x="41" y="551"/>
                  </a:lnTo>
                  <a:lnTo>
                    <a:pt x="44" y="561"/>
                  </a:lnTo>
                  <a:lnTo>
                    <a:pt x="53" y="580"/>
                  </a:lnTo>
                  <a:lnTo>
                    <a:pt x="53" y="580"/>
                  </a:lnTo>
                  <a:lnTo>
                    <a:pt x="61" y="583"/>
                  </a:lnTo>
                  <a:lnTo>
                    <a:pt x="70" y="587"/>
                  </a:lnTo>
                  <a:lnTo>
                    <a:pt x="77" y="592"/>
                  </a:lnTo>
                  <a:lnTo>
                    <a:pt x="78" y="595"/>
                  </a:lnTo>
                  <a:lnTo>
                    <a:pt x="80" y="600"/>
                  </a:lnTo>
                  <a:lnTo>
                    <a:pt x="80" y="600"/>
                  </a:lnTo>
                  <a:lnTo>
                    <a:pt x="82" y="607"/>
                  </a:lnTo>
                  <a:lnTo>
                    <a:pt x="80" y="612"/>
                  </a:lnTo>
                  <a:lnTo>
                    <a:pt x="78" y="618"/>
                  </a:lnTo>
                  <a:lnTo>
                    <a:pt x="77" y="621"/>
                  </a:lnTo>
                  <a:lnTo>
                    <a:pt x="70" y="626"/>
                  </a:lnTo>
                  <a:lnTo>
                    <a:pt x="68" y="631"/>
                  </a:lnTo>
                  <a:lnTo>
                    <a:pt x="66" y="635"/>
                  </a:lnTo>
                  <a:lnTo>
                    <a:pt x="66" y="635"/>
                  </a:lnTo>
                  <a:lnTo>
                    <a:pt x="59" y="648"/>
                  </a:lnTo>
                  <a:lnTo>
                    <a:pt x="53" y="662"/>
                  </a:lnTo>
                  <a:lnTo>
                    <a:pt x="53" y="662"/>
                  </a:lnTo>
                  <a:lnTo>
                    <a:pt x="53" y="671"/>
                  </a:lnTo>
                  <a:lnTo>
                    <a:pt x="56" y="676"/>
                  </a:lnTo>
                  <a:lnTo>
                    <a:pt x="61" y="679"/>
                  </a:lnTo>
                  <a:lnTo>
                    <a:pt x="66" y="682"/>
                  </a:lnTo>
                  <a:lnTo>
                    <a:pt x="66" y="717"/>
                  </a:lnTo>
                  <a:lnTo>
                    <a:pt x="66" y="717"/>
                  </a:lnTo>
                  <a:lnTo>
                    <a:pt x="71" y="718"/>
                  </a:lnTo>
                  <a:lnTo>
                    <a:pt x="73" y="720"/>
                  </a:lnTo>
                  <a:lnTo>
                    <a:pt x="73" y="723"/>
                  </a:lnTo>
                  <a:lnTo>
                    <a:pt x="73" y="723"/>
                  </a:lnTo>
                  <a:lnTo>
                    <a:pt x="82" y="723"/>
                  </a:lnTo>
                  <a:lnTo>
                    <a:pt x="90" y="725"/>
                  </a:lnTo>
                  <a:lnTo>
                    <a:pt x="97" y="729"/>
                  </a:lnTo>
                  <a:lnTo>
                    <a:pt x="102" y="732"/>
                  </a:lnTo>
                  <a:lnTo>
                    <a:pt x="105" y="739"/>
                  </a:lnTo>
                  <a:lnTo>
                    <a:pt x="107" y="746"/>
                  </a:lnTo>
                  <a:lnTo>
                    <a:pt x="107" y="754"/>
                  </a:lnTo>
                  <a:lnTo>
                    <a:pt x="107" y="764"/>
                  </a:lnTo>
                  <a:lnTo>
                    <a:pt x="107" y="764"/>
                  </a:lnTo>
                  <a:lnTo>
                    <a:pt x="94" y="764"/>
                  </a:lnTo>
                  <a:lnTo>
                    <a:pt x="80" y="764"/>
                  </a:lnTo>
                  <a:lnTo>
                    <a:pt x="75" y="763"/>
                  </a:lnTo>
                  <a:lnTo>
                    <a:pt x="71" y="759"/>
                  </a:lnTo>
                  <a:lnTo>
                    <a:pt x="71" y="752"/>
                  </a:lnTo>
                  <a:lnTo>
                    <a:pt x="73" y="744"/>
                  </a:lnTo>
                  <a:lnTo>
                    <a:pt x="73" y="744"/>
                  </a:lnTo>
                  <a:lnTo>
                    <a:pt x="65" y="749"/>
                  </a:lnTo>
                  <a:lnTo>
                    <a:pt x="61" y="752"/>
                  </a:lnTo>
                  <a:lnTo>
                    <a:pt x="59" y="757"/>
                  </a:lnTo>
                  <a:lnTo>
                    <a:pt x="59" y="757"/>
                  </a:lnTo>
                  <a:lnTo>
                    <a:pt x="58" y="763"/>
                  </a:lnTo>
                  <a:lnTo>
                    <a:pt x="56" y="764"/>
                  </a:lnTo>
                  <a:lnTo>
                    <a:pt x="53" y="764"/>
                  </a:lnTo>
                  <a:lnTo>
                    <a:pt x="53" y="764"/>
                  </a:lnTo>
                  <a:lnTo>
                    <a:pt x="56" y="771"/>
                  </a:lnTo>
                  <a:lnTo>
                    <a:pt x="58" y="778"/>
                  </a:lnTo>
                  <a:lnTo>
                    <a:pt x="59" y="786"/>
                  </a:lnTo>
                  <a:lnTo>
                    <a:pt x="58" y="793"/>
                  </a:lnTo>
                  <a:lnTo>
                    <a:pt x="54" y="810"/>
                  </a:lnTo>
                  <a:lnTo>
                    <a:pt x="51" y="829"/>
                  </a:lnTo>
                  <a:lnTo>
                    <a:pt x="51" y="829"/>
                  </a:lnTo>
                  <a:lnTo>
                    <a:pt x="51" y="831"/>
                  </a:lnTo>
                  <a:lnTo>
                    <a:pt x="51" y="831"/>
                  </a:lnTo>
                  <a:lnTo>
                    <a:pt x="53" y="836"/>
                  </a:lnTo>
                  <a:lnTo>
                    <a:pt x="54" y="841"/>
                  </a:lnTo>
                  <a:lnTo>
                    <a:pt x="53" y="844"/>
                  </a:lnTo>
                  <a:lnTo>
                    <a:pt x="49" y="848"/>
                  </a:lnTo>
                  <a:lnTo>
                    <a:pt x="42" y="855"/>
                  </a:lnTo>
                  <a:lnTo>
                    <a:pt x="41" y="860"/>
                  </a:lnTo>
                  <a:lnTo>
                    <a:pt x="39" y="863"/>
                  </a:lnTo>
                  <a:lnTo>
                    <a:pt x="39" y="863"/>
                  </a:lnTo>
                  <a:lnTo>
                    <a:pt x="37" y="865"/>
                  </a:lnTo>
                  <a:lnTo>
                    <a:pt x="37" y="865"/>
                  </a:lnTo>
                  <a:lnTo>
                    <a:pt x="34" y="868"/>
                  </a:lnTo>
                  <a:lnTo>
                    <a:pt x="32" y="873"/>
                  </a:lnTo>
                  <a:lnTo>
                    <a:pt x="32" y="873"/>
                  </a:lnTo>
                  <a:lnTo>
                    <a:pt x="34" y="877"/>
                  </a:lnTo>
                  <a:lnTo>
                    <a:pt x="34" y="877"/>
                  </a:lnTo>
                  <a:lnTo>
                    <a:pt x="34" y="879"/>
                  </a:lnTo>
                  <a:lnTo>
                    <a:pt x="34" y="879"/>
                  </a:lnTo>
                  <a:lnTo>
                    <a:pt x="36" y="882"/>
                  </a:lnTo>
                  <a:lnTo>
                    <a:pt x="37" y="887"/>
                  </a:lnTo>
                  <a:lnTo>
                    <a:pt x="39" y="896"/>
                  </a:lnTo>
                  <a:lnTo>
                    <a:pt x="41" y="901"/>
                  </a:lnTo>
                  <a:lnTo>
                    <a:pt x="44" y="904"/>
                  </a:lnTo>
                  <a:lnTo>
                    <a:pt x="49" y="906"/>
                  </a:lnTo>
                  <a:lnTo>
                    <a:pt x="56" y="908"/>
                  </a:lnTo>
                  <a:lnTo>
                    <a:pt x="56" y="908"/>
                  </a:lnTo>
                  <a:lnTo>
                    <a:pt x="59" y="909"/>
                  </a:lnTo>
                  <a:lnTo>
                    <a:pt x="59" y="909"/>
                  </a:lnTo>
                  <a:lnTo>
                    <a:pt x="63" y="913"/>
                  </a:lnTo>
                  <a:lnTo>
                    <a:pt x="65" y="914"/>
                  </a:lnTo>
                  <a:lnTo>
                    <a:pt x="65" y="914"/>
                  </a:lnTo>
                  <a:lnTo>
                    <a:pt x="68" y="914"/>
                  </a:lnTo>
                  <a:lnTo>
                    <a:pt x="68" y="914"/>
                  </a:lnTo>
                  <a:lnTo>
                    <a:pt x="73" y="914"/>
                  </a:lnTo>
                  <a:lnTo>
                    <a:pt x="73" y="914"/>
                  </a:lnTo>
                  <a:lnTo>
                    <a:pt x="78" y="911"/>
                  </a:lnTo>
                  <a:lnTo>
                    <a:pt x="85" y="909"/>
                  </a:lnTo>
                  <a:lnTo>
                    <a:pt x="92" y="908"/>
                  </a:lnTo>
                  <a:lnTo>
                    <a:pt x="100" y="908"/>
                  </a:lnTo>
                  <a:lnTo>
                    <a:pt x="100" y="914"/>
                  </a:lnTo>
                  <a:lnTo>
                    <a:pt x="100" y="914"/>
                  </a:lnTo>
                  <a:lnTo>
                    <a:pt x="100" y="918"/>
                  </a:lnTo>
                  <a:lnTo>
                    <a:pt x="100" y="918"/>
                  </a:lnTo>
                  <a:lnTo>
                    <a:pt x="92" y="933"/>
                  </a:lnTo>
                  <a:lnTo>
                    <a:pt x="87" y="945"/>
                  </a:lnTo>
                  <a:lnTo>
                    <a:pt x="87" y="945"/>
                  </a:lnTo>
                  <a:lnTo>
                    <a:pt x="87" y="948"/>
                  </a:lnTo>
                  <a:lnTo>
                    <a:pt x="87" y="948"/>
                  </a:lnTo>
                  <a:lnTo>
                    <a:pt x="87" y="955"/>
                  </a:lnTo>
                  <a:lnTo>
                    <a:pt x="88" y="960"/>
                  </a:lnTo>
                  <a:lnTo>
                    <a:pt x="92" y="964"/>
                  </a:lnTo>
                  <a:lnTo>
                    <a:pt x="95" y="967"/>
                  </a:lnTo>
                  <a:lnTo>
                    <a:pt x="104" y="972"/>
                  </a:lnTo>
                  <a:lnTo>
                    <a:pt x="107" y="974"/>
                  </a:lnTo>
                  <a:lnTo>
                    <a:pt x="107" y="977"/>
                  </a:lnTo>
                  <a:lnTo>
                    <a:pt x="107" y="977"/>
                  </a:lnTo>
                  <a:lnTo>
                    <a:pt x="107" y="983"/>
                  </a:lnTo>
                  <a:lnTo>
                    <a:pt x="107" y="983"/>
                  </a:lnTo>
                  <a:lnTo>
                    <a:pt x="107" y="993"/>
                  </a:lnTo>
                  <a:lnTo>
                    <a:pt x="105" y="998"/>
                  </a:lnTo>
                  <a:lnTo>
                    <a:pt x="107" y="1003"/>
                  </a:lnTo>
                  <a:lnTo>
                    <a:pt x="107" y="1003"/>
                  </a:lnTo>
                  <a:lnTo>
                    <a:pt x="95" y="1005"/>
                  </a:lnTo>
                  <a:lnTo>
                    <a:pt x="92" y="1003"/>
                  </a:lnTo>
                  <a:lnTo>
                    <a:pt x="88" y="1001"/>
                  </a:lnTo>
                  <a:lnTo>
                    <a:pt x="87" y="998"/>
                  </a:lnTo>
                  <a:lnTo>
                    <a:pt x="85" y="994"/>
                  </a:lnTo>
                  <a:lnTo>
                    <a:pt x="87" y="983"/>
                  </a:lnTo>
                  <a:lnTo>
                    <a:pt x="87" y="983"/>
                  </a:lnTo>
                  <a:lnTo>
                    <a:pt x="80" y="983"/>
                  </a:lnTo>
                  <a:lnTo>
                    <a:pt x="75" y="981"/>
                  </a:lnTo>
                  <a:lnTo>
                    <a:pt x="71" y="977"/>
                  </a:lnTo>
                  <a:lnTo>
                    <a:pt x="66" y="976"/>
                  </a:lnTo>
                  <a:lnTo>
                    <a:pt x="66" y="976"/>
                  </a:lnTo>
                  <a:lnTo>
                    <a:pt x="61" y="974"/>
                  </a:lnTo>
                  <a:lnTo>
                    <a:pt x="59" y="972"/>
                  </a:lnTo>
                  <a:lnTo>
                    <a:pt x="59" y="969"/>
                  </a:lnTo>
                  <a:lnTo>
                    <a:pt x="39" y="969"/>
                  </a:lnTo>
                  <a:lnTo>
                    <a:pt x="39" y="969"/>
                  </a:lnTo>
                  <a:lnTo>
                    <a:pt x="39" y="976"/>
                  </a:lnTo>
                  <a:lnTo>
                    <a:pt x="39" y="981"/>
                  </a:lnTo>
                  <a:lnTo>
                    <a:pt x="44" y="989"/>
                  </a:lnTo>
                  <a:lnTo>
                    <a:pt x="44" y="989"/>
                  </a:lnTo>
                  <a:lnTo>
                    <a:pt x="44" y="993"/>
                  </a:lnTo>
                  <a:lnTo>
                    <a:pt x="44" y="993"/>
                  </a:lnTo>
                  <a:lnTo>
                    <a:pt x="49" y="996"/>
                  </a:lnTo>
                  <a:lnTo>
                    <a:pt x="53" y="1001"/>
                  </a:lnTo>
                  <a:lnTo>
                    <a:pt x="58" y="1008"/>
                  </a:lnTo>
                  <a:lnTo>
                    <a:pt x="59" y="1017"/>
                  </a:lnTo>
                  <a:lnTo>
                    <a:pt x="63" y="1020"/>
                  </a:lnTo>
                  <a:lnTo>
                    <a:pt x="66" y="1023"/>
                  </a:lnTo>
                  <a:lnTo>
                    <a:pt x="66" y="1023"/>
                  </a:lnTo>
                  <a:lnTo>
                    <a:pt x="68" y="1027"/>
                  </a:lnTo>
                  <a:lnTo>
                    <a:pt x="68" y="1027"/>
                  </a:lnTo>
                  <a:lnTo>
                    <a:pt x="75" y="1041"/>
                  </a:lnTo>
                  <a:lnTo>
                    <a:pt x="78" y="1049"/>
                  </a:lnTo>
                  <a:lnTo>
                    <a:pt x="80" y="1058"/>
                  </a:lnTo>
                  <a:lnTo>
                    <a:pt x="80" y="1058"/>
                  </a:lnTo>
                  <a:lnTo>
                    <a:pt x="87" y="1061"/>
                  </a:lnTo>
                  <a:lnTo>
                    <a:pt x="92" y="1066"/>
                  </a:lnTo>
                  <a:lnTo>
                    <a:pt x="97" y="1071"/>
                  </a:lnTo>
                  <a:lnTo>
                    <a:pt x="100" y="1078"/>
                  </a:lnTo>
                  <a:lnTo>
                    <a:pt x="100" y="1078"/>
                  </a:lnTo>
                  <a:lnTo>
                    <a:pt x="109" y="1078"/>
                  </a:lnTo>
                  <a:lnTo>
                    <a:pt x="114" y="1081"/>
                  </a:lnTo>
                  <a:lnTo>
                    <a:pt x="126" y="1088"/>
                  </a:lnTo>
                  <a:lnTo>
                    <a:pt x="126" y="1088"/>
                  </a:lnTo>
                  <a:lnTo>
                    <a:pt x="128" y="1090"/>
                  </a:lnTo>
                  <a:lnTo>
                    <a:pt x="128" y="1090"/>
                  </a:lnTo>
                  <a:lnTo>
                    <a:pt x="140" y="1092"/>
                  </a:lnTo>
                  <a:lnTo>
                    <a:pt x="150" y="1095"/>
                  </a:lnTo>
                  <a:lnTo>
                    <a:pt x="162" y="1100"/>
                  </a:lnTo>
                  <a:lnTo>
                    <a:pt x="172" y="1109"/>
                  </a:lnTo>
                  <a:lnTo>
                    <a:pt x="172" y="1109"/>
                  </a:lnTo>
                  <a:lnTo>
                    <a:pt x="176" y="1109"/>
                  </a:lnTo>
                  <a:lnTo>
                    <a:pt x="176" y="1109"/>
                  </a:lnTo>
                  <a:lnTo>
                    <a:pt x="177" y="1111"/>
                  </a:lnTo>
                  <a:lnTo>
                    <a:pt x="177" y="1111"/>
                  </a:lnTo>
                  <a:lnTo>
                    <a:pt x="179" y="1112"/>
                  </a:lnTo>
                  <a:lnTo>
                    <a:pt x="179" y="1112"/>
                  </a:lnTo>
                  <a:lnTo>
                    <a:pt x="186" y="1117"/>
                  </a:lnTo>
                  <a:lnTo>
                    <a:pt x="193" y="1124"/>
                  </a:lnTo>
                  <a:lnTo>
                    <a:pt x="196" y="1128"/>
                  </a:lnTo>
                  <a:lnTo>
                    <a:pt x="199" y="1129"/>
                  </a:lnTo>
                  <a:lnTo>
                    <a:pt x="205" y="1131"/>
                  </a:lnTo>
                  <a:lnTo>
                    <a:pt x="211" y="1131"/>
                  </a:lnTo>
                  <a:lnTo>
                    <a:pt x="211" y="1131"/>
                  </a:lnTo>
                  <a:lnTo>
                    <a:pt x="215" y="1131"/>
                  </a:lnTo>
                  <a:lnTo>
                    <a:pt x="215" y="1131"/>
                  </a:lnTo>
                  <a:lnTo>
                    <a:pt x="223" y="1133"/>
                  </a:lnTo>
                  <a:lnTo>
                    <a:pt x="223" y="1133"/>
                  </a:lnTo>
                  <a:lnTo>
                    <a:pt x="227" y="1136"/>
                  </a:lnTo>
                  <a:lnTo>
                    <a:pt x="230" y="1140"/>
                  </a:lnTo>
                  <a:lnTo>
                    <a:pt x="239" y="1145"/>
                  </a:lnTo>
                  <a:lnTo>
                    <a:pt x="249" y="1148"/>
                  </a:lnTo>
                  <a:lnTo>
                    <a:pt x="257" y="1153"/>
                  </a:lnTo>
                  <a:lnTo>
                    <a:pt x="257" y="1153"/>
                  </a:lnTo>
                  <a:lnTo>
                    <a:pt x="278" y="1194"/>
                  </a:lnTo>
                  <a:lnTo>
                    <a:pt x="278" y="1194"/>
                  </a:lnTo>
                  <a:lnTo>
                    <a:pt x="286" y="1199"/>
                  </a:lnTo>
                  <a:lnTo>
                    <a:pt x="290" y="1203"/>
                  </a:lnTo>
                  <a:lnTo>
                    <a:pt x="292" y="1208"/>
                  </a:lnTo>
                  <a:lnTo>
                    <a:pt x="292" y="1208"/>
                  </a:lnTo>
                  <a:lnTo>
                    <a:pt x="293" y="1210"/>
                  </a:lnTo>
                  <a:lnTo>
                    <a:pt x="295" y="1211"/>
                  </a:lnTo>
                  <a:lnTo>
                    <a:pt x="298" y="1215"/>
                  </a:lnTo>
                  <a:lnTo>
                    <a:pt x="300" y="1220"/>
                  </a:lnTo>
                  <a:lnTo>
                    <a:pt x="302" y="1222"/>
                  </a:lnTo>
                  <a:lnTo>
                    <a:pt x="305" y="1222"/>
                  </a:lnTo>
                  <a:lnTo>
                    <a:pt x="305" y="1222"/>
                  </a:lnTo>
                  <a:lnTo>
                    <a:pt x="300" y="1232"/>
                  </a:lnTo>
                  <a:lnTo>
                    <a:pt x="298" y="1240"/>
                  </a:lnTo>
                  <a:lnTo>
                    <a:pt x="298" y="1262"/>
                  </a:lnTo>
                  <a:lnTo>
                    <a:pt x="298" y="1262"/>
                  </a:lnTo>
                  <a:lnTo>
                    <a:pt x="300" y="1262"/>
                  </a:lnTo>
                  <a:lnTo>
                    <a:pt x="302" y="1264"/>
                  </a:lnTo>
                  <a:lnTo>
                    <a:pt x="304" y="1266"/>
                  </a:lnTo>
                  <a:lnTo>
                    <a:pt x="305" y="1269"/>
                  </a:lnTo>
                  <a:lnTo>
                    <a:pt x="305" y="1269"/>
                  </a:lnTo>
                  <a:lnTo>
                    <a:pt x="304" y="1273"/>
                  </a:lnTo>
                  <a:lnTo>
                    <a:pt x="300" y="1278"/>
                  </a:lnTo>
                  <a:lnTo>
                    <a:pt x="298" y="1283"/>
                  </a:lnTo>
                  <a:lnTo>
                    <a:pt x="298" y="1286"/>
                  </a:lnTo>
                  <a:lnTo>
                    <a:pt x="298" y="1290"/>
                  </a:lnTo>
                  <a:lnTo>
                    <a:pt x="298" y="1290"/>
                  </a:lnTo>
                  <a:lnTo>
                    <a:pt x="300" y="1295"/>
                  </a:lnTo>
                  <a:lnTo>
                    <a:pt x="302" y="1298"/>
                  </a:lnTo>
                  <a:lnTo>
                    <a:pt x="309" y="1303"/>
                  </a:lnTo>
                  <a:lnTo>
                    <a:pt x="317" y="1307"/>
                  </a:lnTo>
                  <a:lnTo>
                    <a:pt x="326" y="1310"/>
                  </a:lnTo>
                  <a:lnTo>
                    <a:pt x="326" y="1310"/>
                  </a:lnTo>
                  <a:lnTo>
                    <a:pt x="333" y="1314"/>
                  </a:lnTo>
                  <a:lnTo>
                    <a:pt x="339" y="1317"/>
                  </a:lnTo>
                  <a:lnTo>
                    <a:pt x="350" y="1317"/>
                  </a:lnTo>
                  <a:lnTo>
                    <a:pt x="360" y="1317"/>
                  </a:lnTo>
                  <a:lnTo>
                    <a:pt x="360" y="1317"/>
                  </a:lnTo>
                  <a:lnTo>
                    <a:pt x="362" y="1320"/>
                  </a:lnTo>
                  <a:lnTo>
                    <a:pt x="363" y="1324"/>
                  </a:lnTo>
                  <a:lnTo>
                    <a:pt x="365" y="1327"/>
                  </a:lnTo>
                  <a:lnTo>
                    <a:pt x="367" y="1331"/>
                  </a:lnTo>
                  <a:lnTo>
                    <a:pt x="380" y="1331"/>
                  </a:lnTo>
                  <a:lnTo>
                    <a:pt x="380" y="1331"/>
                  </a:lnTo>
                  <a:lnTo>
                    <a:pt x="389" y="1327"/>
                  </a:lnTo>
                  <a:lnTo>
                    <a:pt x="396" y="1322"/>
                  </a:lnTo>
                  <a:lnTo>
                    <a:pt x="404" y="1319"/>
                  </a:lnTo>
                  <a:lnTo>
                    <a:pt x="409" y="1317"/>
                  </a:lnTo>
                  <a:lnTo>
                    <a:pt x="414" y="1317"/>
                  </a:lnTo>
                  <a:lnTo>
                    <a:pt x="414" y="1317"/>
                  </a:lnTo>
                  <a:lnTo>
                    <a:pt x="414" y="1312"/>
                  </a:lnTo>
                  <a:lnTo>
                    <a:pt x="416" y="1307"/>
                  </a:lnTo>
                  <a:lnTo>
                    <a:pt x="418" y="1302"/>
                  </a:lnTo>
                  <a:lnTo>
                    <a:pt x="419" y="1300"/>
                  </a:lnTo>
                  <a:lnTo>
                    <a:pt x="426" y="1295"/>
                  </a:lnTo>
                  <a:lnTo>
                    <a:pt x="435" y="1290"/>
                  </a:lnTo>
                  <a:lnTo>
                    <a:pt x="435" y="1249"/>
                  </a:lnTo>
                  <a:lnTo>
                    <a:pt x="435" y="1249"/>
                  </a:lnTo>
                  <a:lnTo>
                    <a:pt x="445" y="1249"/>
                  </a:lnTo>
                  <a:lnTo>
                    <a:pt x="455" y="1249"/>
                  </a:lnTo>
                  <a:lnTo>
                    <a:pt x="462" y="1245"/>
                  </a:lnTo>
                  <a:lnTo>
                    <a:pt x="469" y="1242"/>
                  </a:lnTo>
                  <a:lnTo>
                    <a:pt x="469" y="1242"/>
                  </a:lnTo>
                  <a:lnTo>
                    <a:pt x="471" y="1227"/>
                  </a:lnTo>
                  <a:lnTo>
                    <a:pt x="469" y="1215"/>
                  </a:lnTo>
                  <a:lnTo>
                    <a:pt x="464" y="1206"/>
                  </a:lnTo>
                  <a:lnTo>
                    <a:pt x="459" y="1198"/>
                  </a:lnTo>
                  <a:lnTo>
                    <a:pt x="448" y="1181"/>
                  </a:lnTo>
                  <a:lnTo>
                    <a:pt x="443" y="1172"/>
                  </a:lnTo>
                  <a:lnTo>
                    <a:pt x="442" y="1160"/>
                  </a:lnTo>
                  <a:lnTo>
                    <a:pt x="442" y="1160"/>
                  </a:lnTo>
                  <a:lnTo>
                    <a:pt x="450" y="1160"/>
                  </a:lnTo>
                  <a:lnTo>
                    <a:pt x="455" y="1157"/>
                  </a:lnTo>
                  <a:lnTo>
                    <a:pt x="460" y="1155"/>
                  </a:lnTo>
                  <a:lnTo>
                    <a:pt x="469" y="1153"/>
                  </a:lnTo>
                  <a:lnTo>
                    <a:pt x="469" y="1153"/>
                  </a:lnTo>
                  <a:lnTo>
                    <a:pt x="472" y="1148"/>
                  </a:lnTo>
                  <a:lnTo>
                    <a:pt x="476" y="1143"/>
                  </a:lnTo>
                  <a:lnTo>
                    <a:pt x="481" y="1141"/>
                  </a:lnTo>
                  <a:lnTo>
                    <a:pt x="489" y="1140"/>
                  </a:lnTo>
                  <a:lnTo>
                    <a:pt x="489" y="1140"/>
                  </a:lnTo>
                  <a:lnTo>
                    <a:pt x="489" y="1128"/>
                  </a:lnTo>
                  <a:lnTo>
                    <a:pt x="491" y="1122"/>
                  </a:lnTo>
                  <a:lnTo>
                    <a:pt x="493" y="1121"/>
                  </a:lnTo>
                  <a:lnTo>
                    <a:pt x="496" y="1119"/>
                  </a:lnTo>
                  <a:lnTo>
                    <a:pt x="496" y="1119"/>
                  </a:lnTo>
                  <a:lnTo>
                    <a:pt x="505" y="1117"/>
                  </a:lnTo>
                  <a:lnTo>
                    <a:pt x="512" y="1116"/>
                  </a:lnTo>
                  <a:lnTo>
                    <a:pt x="525" y="1109"/>
                  </a:lnTo>
                  <a:lnTo>
                    <a:pt x="551" y="1092"/>
                  </a:lnTo>
                  <a:lnTo>
                    <a:pt x="551" y="1092"/>
                  </a:lnTo>
                  <a:lnTo>
                    <a:pt x="551" y="1080"/>
                  </a:lnTo>
                  <a:lnTo>
                    <a:pt x="551" y="1068"/>
                  </a:lnTo>
                  <a:lnTo>
                    <a:pt x="549" y="1058"/>
                  </a:lnTo>
                  <a:lnTo>
                    <a:pt x="544" y="1051"/>
                  </a:lnTo>
                  <a:lnTo>
                    <a:pt x="544" y="1051"/>
                  </a:lnTo>
                  <a:lnTo>
                    <a:pt x="551" y="1049"/>
                  </a:lnTo>
                  <a:lnTo>
                    <a:pt x="554" y="1046"/>
                  </a:lnTo>
                  <a:lnTo>
                    <a:pt x="556" y="1041"/>
                  </a:lnTo>
                  <a:lnTo>
                    <a:pt x="558" y="1034"/>
                  </a:lnTo>
                  <a:lnTo>
                    <a:pt x="558" y="1018"/>
                  </a:lnTo>
                  <a:lnTo>
                    <a:pt x="558" y="1003"/>
                  </a:lnTo>
                  <a:lnTo>
                    <a:pt x="558" y="1003"/>
                  </a:lnTo>
                  <a:lnTo>
                    <a:pt x="563" y="1000"/>
                  </a:lnTo>
                  <a:lnTo>
                    <a:pt x="568" y="996"/>
                  </a:lnTo>
                  <a:lnTo>
                    <a:pt x="570" y="991"/>
                  </a:lnTo>
                  <a:lnTo>
                    <a:pt x="571" y="983"/>
                  </a:lnTo>
                  <a:lnTo>
                    <a:pt x="571" y="983"/>
                  </a:lnTo>
                  <a:lnTo>
                    <a:pt x="576" y="981"/>
                  </a:lnTo>
                  <a:lnTo>
                    <a:pt x="578" y="979"/>
                  </a:lnTo>
                  <a:lnTo>
                    <a:pt x="578" y="976"/>
                  </a:lnTo>
                  <a:lnTo>
                    <a:pt x="578" y="976"/>
                  </a:lnTo>
                  <a:lnTo>
                    <a:pt x="587" y="974"/>
                  </a:lnTo>
                  <a:lnTo>
                    <a:pt x="590" y="972"/>
                  </a:lnTo>
                  <a:lnTo>
                    <a:pt x="592" y="971"/>
                  </a:lnTo>
                  <a:lnTo>
                    <a:pt x="592" y="969"/>
                  </a:lnTo>
                  <a:lnTo>
                    <a:pt x="592" y="969"/>
                  </a:lnTo>
                  <a:lnTo>
                    <a:pt x="587" y="967"/>
                  </a:lnTo>
                  <a:lnTo>
                    <a:pt x="583" y="966"/>
                  </a:lnTo>
                  <a:lnTo>
                    <a:pt x="583" y="964"/>
                  </a:lnTo>
                  <a:lnTo>
                    <a:pt x="585" y="962"/>
                  </a:lnTo>
                  <a:lnTo>
                    <a:pt x="585" y="962"/>
                  </a:lnTo>
                  <a:lnTo>
                    <a:pt x="583" y="957"/>
                  </a:lnTo>
                  <a:lnTo>
                    <a:pt x="580" y="954"/>
                  </a:lnTo>
                  <a:lnTo>
                    <a:pt x="578" y="948"/>
                  </a:lnTo>
                  <a:lnTo>
                    <a:pt x="578" y="942"/>
                  </a:lnTo>
                  <a:lnTo>
                    <a:pt x="578" y="942"/>
                  </a:lnTo>
                  <a:lnTo>
                    <a:pt x="583" y="940"/>
                  </a:lnTo>
                  <a:lnTo>
                    <a:pt x="585" y="935"/>
                  </a:lnTo>
                  <a:lnTo>
                    <a:pt x="585" y="928"/>
                  </a:lnTo>
                  <a:lnTo>
                    <a:pt x="585" y="921"/>
                  </a:lnTo>
                  <a:lnTo>
                    <a:pt x="619" y="921"/>
                  </a:lnTo>
                  <a:lnTo>
                    <a:pt x="619" y="921"/>
                  </a:lnTo>
                  <a:lnTo>
                    <a:pt x="619" y="918"/>
                  </a:lnTo>
                  <a:lnTo>
                    <a:pt x="622" y="914"/>
                  </a:lnTo>
                  <a:lnTo>
                    <a:pt x="627" y="909"/>
                  </a:lnTo>
                  <a:lnTo>
                    <a:pt x="631" y="908"/>
                  </a:lnTo>
                  <a:lnTo>
                    <a:pt x="633" y="904"/>
                  </a:lnTo>
                  <a:lnTo>
                    <a:pt x="633" y="901"/>
                  </a:lnTo>
                  <a:lnTo>
                    <a:pt x="633" y="894"/>
                  </a:lnTo>
                  <a:lnTo>
                    <a:pt x="633" y="894"/>
                  </a:lnTo>
                  <a:lnTo>
                    <a:pt x="638" y="892"/>
                  </a:lnTo>
                  <a:lnTo>
                    <a:pt x="641" y="890"/>
                  </a:lnTo>
                  <a:lnTo>
                    <a:pt x="648" y="884"/>
                  </a:lnTo>
                  <a:lnTo>
                    <a:pt x="651" y="875"/>
                  </a:lnTo>
                  <a:lnTo>
                    <a:pt x="653" y="863"/>
                  </a:lnTo>
                  <a:lnTo>
                    <a:pt x="653" y="838"/>
                  </a:lnTo>
                  <a:lnTo>
                    <a:pt x="653" y="812"/>
                  </a:lnTo>
                </a:path>
              </a:pathLst>
            </a:custGeom>
            <a:solidFill>
              <a:srgbClr val="999999"/>
            </a:solidFill>
            <a:ln w="12600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cs-CZ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434;p24">
            <a:extLst>
              <a:ext uri="{FF2B5EF4-FFF2-40B4-BE49-F238E27FC236}">
                <a16:creationId xmlns:a16="http://schemas.microsoft.com/office/drawing/2014/main" id="{F7963538-9DD5-4289-98C0-A35F6CD9AA72}"/>
              </a:ext>
            </a:extLst>
          </p:cNvPr>
          <p:cNvSpPr txBox="1"/>
          <p:nvPr/>
        </p:nvSpPr>
        <p:spPr>
          <a:xfrm>
            <a:off x="426450" y="794425"/>
            <a:ext cx="2196761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Bosnia and Herzegovina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Bulgaria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Montenegro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Czech Republic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Croatia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Italy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Kosovo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Hungary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Moldova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Germany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Austria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Romania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Northern Macedonia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Slovakia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Slovenia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l-PL" sz="1400" b="0" i="0" u="none" strike="noStrike" kern="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Serbia</a:t>
            </a:r>
            <a:endParaRPr kumimoji="0" lang="cs-CZ" sz="1400" b="0" i="0" u="none" strike="noStrike" kern="0" cap="none" spc="0" normalizeH="0" baseline="0" noProof="0" dirty="0">
              <a:ln>
                <a:noFill/>
              </a:ln>
              <a:solidFill>
                <a:srgbClr val="58585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7350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>
            <a:extLst>
              <a:ext uri="{FF2B5EF4-FFF2-40B4-BE49-F238E27FC236}">
                <a16:creationId xmlns:a16="http://schemas.microsoft.com/office/drawing/2014/main" id="{F8360523-AC87-4F18-AA7C-89A2289A0A4E}"/>
              </a:ext>
            </a:extLst>
          </p:cNvPr>
          <p:cNvGrpSpPr/>
          <p:nvPr/>
        </p:nvGrpSpPr>
        <p:grpSpPr>
          <a:xfrm>
            <a:off x="421828" y="1653659"/>
            <a:ext cx="1960114" cy="2431306"/>
            <a:chOff x="421828" y="1653659"/>
            <a:chExt cx="1960114" cy="2431306"/>
          </a:xfrm>
        </p:grpSpPr>
        <p:sp>
          <p:nvSpPr>
            <p:cNvPr id="27" name="Grafický objekt 4">
              <a:extLst>
                <a:ext uri="{FF2B5EF4-FFF2-40B4-BE49-F238E27FC236}">
                  <a16:creationId xmlns:a16="http://schemas.microsoft.com/office/drawing/2014/main" id="{CFB75D5E-9E48-4996-9B66-31F33D837E06}"/>
                </a:ext>
              </a:extLst>
            </p:cNvPr>
            <p:cNvSpPr/>
            <p:nvPr/>
          </p:nvSpPr>
          <p:spPr>
            <a:xfrm>
              <a:off x="421828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2" name="Google Shape;92;p15"/>
            <p:cNvSpPr txBox="1"/>
            <p:nvPr/>
          </p:nvSpPr>
          <p:spPr>
            <a:xfrm>
              <a:off x="525955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FLEXIBLE WORKPLACE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" name="Skupina 1">
              <a:extLst>
                <a:ext uri="{FF2B5EF4-FFF2-40B4-BE49-F238E27FC236}">
                  <a16:creationId xmlns:a16="http://schemas.microsoft.com/office/drawing/2014/main" id="{9209CF73-C7C5-4965-A38A-BA2983679F71}"/>
                </a:ext>
              </a:extLst>
            </p:cNvPr>
            <p:cNvGrpSpPr/>
            <p:nvPr/>
          </p:nvGrpSpPr>
          <p:grpSpPr>
            <a:xfrm>
              <a:off x="954932" y="1788237"/>
              <a:ext cx="879651" cy="957000"/>
              <a:chOff x="960406" y="1818225"/>
              <a:chExt cx="879651" cy="957000"/>
            </a:xfrm>
          </p:grpSpPr>
          <p:sp>
            <p:nvSpPr>
              <p:cNvPr id="91" name="Google Shape;91;p15"/>
              <p:cNvSpPr/>
              <p:nvPr/>
            </p:nvSpPr>
            <p:spPr>
              <a:xfrm>
                <a:off x="960406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 rot="10800000">
                <a:off x="970057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8" name="Google Shape;98;p1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39838" y="2065448"/>
                <a:ext cx="493442" cy="4544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D90262C8-0FDF-4657-96C1-6B184F1CDF5C}"/>
              </a:ext>
            </a:extLst>
          </p:cNvPr>
          <p:cNvGrpSpPr/>
          <p:nvPr/>
        </p:nvGrpSpPr>
        <p:grpSpPr>
          <a:xfrm>
            <a:off x="4673832" y="1653659"/>
            <a:ext cx="1960114" cy="2431306"/>
            <a:chOff x="4673832" y="1653659"/>
            <a:chExt cx="1960114" cy="2431306"/>
          </a:xfrm>
        </p:grpSpPr>
        <p:sp>
          <p:nvSpPr>
            <p:cNvPr id="31" name="Grafický objekt 4">
              <a:extLst>
                <a:ext uri="{FF2B5EF4-FFF2-40B4-BE49-F238E27FC236}">
                  <a16:creationId xmlns:a16="http://schemas.microsoft.com/office/drawing/2014/main" id="{302A8F32-E3A1-4878-AF60-BE6A7296D70F}"/>
                </a:ext>
              </a:extLst>
            </p:cNvPr>
            <p:cNvSpPr/>
            <p:nvPr/>
          </p:nvSpPr>
          <p:spPr>
            <a:xfrm>
              <a:off x="4673832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100" name="Google Shape;100;p15"/>
            <p:cNvSpPr txBox="1"/>
            <p:nvPr/>
          </p:nvSpPr>
          <p:spPr>
            <a:xfrm>
              <a:off x="4778144" y="2868980"/>
              <a:ext cx="16923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CLOUD</a:t>
              </a:r>
              <a:b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</a:b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JOURNEY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" name="Skupina 4">
              <a:extLst>
                <a:ext uri="{FF2B5EF4-FFF2-40B4-BE49-F238E27FC236}">
                  <a16:creationId xmlns:a16="http://schemas.microsoft.com/office/drawing/2014/main" id="{0815000E-DBFA-48ED-819C-47FBB180B7CB}"/>
                </a:ext>
              </a:extLst>
            </p:cNvPr>
            <p:cNvGrpSpPr/>
            <p:nvPr/>
          </p:nvGrpSpPr>
          <p:grpSpPr>
            <a:xfrm>
              <a:off x="5224145" y="1777327"/>
              <a:ext cx="870000" cy="967986"/>
              <a:chOff x="5209544" y="1857883"/>
              <a:chExt cx="870000" cy="967986"/>
            </a:xfrm>
          </p:grpSpPr>
          <p:sp>
            <p:nvSpPr>
              <p:cNvPr id="99" name="Google Shape;99;p15"/>
              <p:cNvSpPr/>
              <p:nvPr/>
            </p:nvSpPr>
            <p:spPr>
              <a:xfrm>
                <a:off x="5209544" y="1913569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5209544" y="1857883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02" name="Google Shape;102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34270" y="2225234"/>
                <a:ext cx="620548" cy="28896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459A09A0-DCD1-4D95-A4BD-33302A60AA68}"/>
              </a:ext>
            </a:extLst>
          </p:cNvPr>
          <p:cNvGrpSpPr/>
          <p:nvPr/>
        </p:nvGrpSpPr>
        <p:grpSpPr>
          <a:xfrm>
            <a:off x="6799834" y="1653659"/>
            <a:ext cx="1960114" cy="2431306"/>
            <a:chOff x="6799834" y="1653659"/>
            <a:chExt cx="1960114" cy="2431306"/>
          </a:xfrm>
        </p:grpSpPr>
        <p:sp>
          <p:nvSpPr>
            <p:cNvPr id="32" name="Grafický objekt 4">
              <a:extLst>
                <a:ext uri="{FF2B5EF4-FFF2-40B4-BE49-F238E27FC236}">
                  <a16:creationId xmlns:a16="http://schemas.microsoft.com/office/drawing/2014/main" id="{4A53A847-2502-4898-B74C-04C5CBD2CF59}"/>
                </a:ext>
              </a:extLst>
            </p:cNvPr>
            <p:cNvSpPr/>
            <p:nvPr/>
          </p:nvSpPr>
          <p:spPr>
            <a:xfrm>
              <a:off x="6799834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23" name="Google Shape;100;p15">
              <a:extLst>
                <a:ext uri="{FF2B5EF4-FFF2-40B4-BE49-F238E27FC236}">
                  <a16:creationId xmlns:a16="http://schemas.microsoft.com/office/drawing/2014/main" id="{B913DFF4-0603-48E7-AB58-717F56F2EC4F}"/>
                </a:ext>
              </a:extLst>
            </p:cNvPr>
            <p:cNvSpPr txBox="1"/>
            <p:nvPr/>
          </p:nvSpPr>
          <p:spPr>
            <a:xfrm>
              <a:off x="6910089" y="2868980"/>
              <a:ext cx="1692300" cy="3326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SECURITY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" name="Skupina 6">
              <a:extLst>
                <a:ext uri="{FF2B5EF4-FFF2-40B4-BE49-F238E27FC236}">
                  <a16:creationId xmlns:a16="http://schemas.microsoft.com/office/drawing/2014/main" id="{2EC2A6DD-337E-4327-BA00-1E7CBA28DC49}"/>
                </a:ext>
              </a:extLst>
            </p:cNvPr>
            <p:cNvGrpSpPr/>
            <p:nvPr/>
          </p:nvGrpSpPr>
          <p:grpSpPr>
            <a:xfrm>
              <a:off x="7319068" y="1788237"/>
              <a:ext cx="870000" cy="957000"/>
              <a:chOff x="7341213" y="1818224"/>
              <a:chExt cx="870000" cy="957000"/>
            </a:xfrm>
          </p:grpSpPr>
          <p:sp>
            <p:nvSpPr>
              <p:cNvPr id="22" name="Google Shape;99;p15">
                <a:extLst>
                  <a:ext uri="{FF2B5EF4-FFF2-40B4-BE49-F238E27FC236}">
                    <a16:creationId xmlns:a16="http://schemas.microsoft.com/office/drawing/2014/main" id="{0CC99C01-FEA8-4888-AF62-4218D2A079EF}"/>
                  </a:ext>
                </a:extLst>
              </p:cNvPr>
              <p:cNvSpPr/>
              <p:nvPr/>
            </p:nvSpPr>
            <p:spPr>
              <a:xfrm>
                <a:off x="7341488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1;p15">
                <a:extLst>
                  <a:ext uri="{FF2B5EF4-FFF2-40B4-BE49-F238E27FC236}">
                    <a16:creationId xmlns:a16="http://schemas.microsoft.com/office/drawing/2014/main" id="{5F8FE6B9-70EC-4A15-9AE3-2781421E2C3D}"/>
                  </a:ext>
                </a:extLst>
              </p:cNvPr>
              <p:cNvSpPr/>
              <p:nvPr/>
            </p:nvSpPr>
            <p:spPr>
              <a:xfrm rot="10800000">
                <a:off x="7341213" y="1818224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6" name="Google Shape;93;p15">
                <a:extLst>
                  <a:ext uri="{FF2B5EF4-FFF2-40B4-BE49-F238E27FC236}">
                    <a16:creationId xmlns:a16="http://schemas.microsoft.com/office/drawing/2014/main" id="{B14460D8-A6D0-4AC5-A4B4-9E79406AFB8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583549" y="2111944"/>
                <a:ext cx="345379" cy="4193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4188A279-488C-498E-BEF4-E89F2439ECF8}"/>
              </a:ext>
            </a:extLst>
          </p:cNvPr>
          <p:cNvGrpSpPr/>
          <p:nvPr/>
        </p:nvGrpSpPr>
        <p:grpSpPr>
          <a:xfrm>
            <a:off x="2550013" y="1653659"/>
            <a:ext cx="1960114" cy="2431306"/>
            <a:chOff x="2550013" y="1653659"/>
            <a:chExt cx="1960114" cy="2431306"/>
          </a:xfrm>
        </p:grpSpPr>
        <p:sp>
          <p:nvSpPr>
            <p:cNvPr id="30" name="Grafický objekt 4">
              <a:extLst>
                <a:ext uri="{FF2B5EF4-FFF2-40B4-BE49-F238E27FC236}">
                  <a16:creationId xmlns:a16="http://schemas.microsoft.com/office/drawing/2014/main" id="{E1809697-35AA-4288-B15D-56364A739769}"/>
                </a:ext>
              </a:extLst>
            </p:cNvPr>
            <p:cNvSpPr/>
            <p:nvPr/>
          </p:nvSpPr>
          <p:spPr>
            <a:xfrm>
              <a:off x="2550013" y="1653659"/>
              <a:ext cx="1960114" cy="2431306"/>
            </a:xfrm>
            <a:custGeom>
              <a:avLst/>
              <a:gdLst>
                <a:gd name="connsiteX0" fmla="*/ 0 w 1710202"/>
                <a:gd name="connsiteY0" fmla="*/ 1403685 h 1765554"/>
                <a:gd name="connsiteX1" fmla="*/ 104524 w 1710202"/>
                <a:gd name="connsiteY1" fmla="*/ 1479287 h 1765554"/>
                <a:gd name="connsiteX2" fmla="*/ 1710203 w 1710202"/>
                <a:gd name="connsiteY2" fmla="*/ 1765554 h 1765554"/>
                <a:gd name="connsiteX3" fmla="*/ 1710203 w 1710202"/>
                <a:gd name="connsiteY3" fmla="*/ 0 h 1765554"/>
                <a:gd name="connsiteX4" fmla="*/ 0 w 1710202"/>
                <a:gd name="connsiteY4" fmla="*/ 0 h 1765554"/>
                <a:gd name="connsiteX5" fmla="*/ 0 w 1710202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0 w 1710203"/>
                <a:gd name="connsiteY0" fmla="*/ 1403685 h 1765554"/>
                <a:gd name="connsiteX1" fmla="*/ 104524 w 1710203"/>
                <a:gd name="connsiteY1" fmla="*/ 1479287 h 1765554"/>
                <a:gd name="connsiteX2" fmla="*/ 1710203 w 1710203"/>
                <a:gd name="connsiteY2" fmla="*/ 1765554 h 1765554"/>
                <a:gd name="connsiteX3" fmla="*/ 1710203 w 1710203"/>
                <a:gd name="connsiteY3" fmla="*/ 0 h 1765554"/>
                <a:gd name="connsiteX4" fmla="*/ 0 w 1710203"/>
                <a:gd name="connsiteY4" fmla="*/ 0 h 1765554"/>
                <a:gd name="connsiteX5" fmla="*/ 0 w 1710203"/>
                <a:gd name="connsiteY5" fmla="*/ 1403685 h 1765554"/>
                <a:gd name="connsiteX0" fmla="*/ 1429 w 1711632"/>
                <a:gd name="connsiteY0" fmla="*/ 1403685 h 1765554"/>
                <a:gd name="connsiteX1" fmla="*/ 105953 w 1711632"/>
                <a:gd name="connsiteY1" fmla="*/ 1479287 h 1765554"/>
                <a:gd name="connsiteX2" fmla="*/ 1711632 w 1711632"/>
                <a:gd name="connsiteY2" fmla="*/ 1765554 h 1765554"/>
                <a:gd name="connsiteX3" fmla="*/ 1711632 w 1711632"/>
                <a:gd name="connsiteY3" fmla="*/ 0 h 1765554"/>
                <a:gd name="connsiteX4" fmla="*/ 1429 w 1711632"/>
                <a:gd name="connsiteY4" fmla="*/ 0 h 1765554"/>
                <a:gd name="connsiteX5" fmla="*/ 0 w 1711632"/>
                <a:gd name="connsiteY5" fmla="*/ 1377166 h 1765554"/>
                <a:gd name="connsiteX6" fmla="*/ 1429 w 1711632"/>
                <a:gd name="connsiteY6" fmla="*/ 1403685 h 1765554"/>
                <a:gd name="connsiteX0" fmla="*/ 2858 w 1713061"/>
                <a:gd name="connsiteY0" fmla="*/ 1403685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2858 w 1713061"/>
                <a:gd name="connsiteY6" fmla="*/ 1403685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0707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0707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653 w 1713138"/>
                <a:gd name="connsiteY0" fmla="*/ 1410917 h 1765554"/>
                <a:gd name="connsiteX1" fmla="*/ 107459 w 1713138"/>
                <a:gd name="connsiteY1" fmla="*/ 1479287 h 1765554"/>
                <a:gd name="connsiteX2" fmla="*/ 1713138 w 1713138"/>
                <a:gd name="connsiteY2" fmla="*/ 1765554 h 1765554"/>
                <a:gd name="connsiteX3" fmla="*/ 1713138 w 1713138"/>
                <a:gd name="connsiteY3" fmla="*/ 0 h 1765554"/>
                <a:gd name="connsiteX4" fmla="*/ 2935 w 1713138"/>
                <a:gd name="connsiteY4" fmla="*/ 0 h 1765554"/>
                <a:gd name="connsiteX5" fmla="*/ 77 w 1713138"/>
                <a:gd name="connsiteY5" fmla="*/ 1341550 h 1765554"/>
                <a:gd name="connsiteX6" fmla="*/ 8653 w 1713138"/>
                <a:gd name="connsiteY6" fmla="*/ 1410917 h 1765554"/>
                <a:gd name="connsiteX0" fmla="*/ 8862 w 1713347"/>
                <a:gd name="connsiteY0" fmla="*/ 1410917 h 1765554"/>
                <a:gd name="connsiteX1" fmla="*/ 107668 w 1713347"/>
                <a:gd name="connsiteY1" fmla="*/ 1479287 h 1765554"/>
                <a:gd name="connsiteX2" fmla="*/ 1713347 w 1713347"/>
                <a:gd name="connsiteY2" fmla="*/ 1765554 h 1765554"/>
                <a:gd name="connsiteX3" fmla="*/ 1713347 w 1713347"/>
                <a:gd name="connsiteY3" fmla="*/ 0 h 1765554"/>
                <a:gd name="connsiteX4" fmla="*/ 3144 w 1713347"/>
                <a:gd name="connsiteY4" fmla="*/ 0 h 1765554"/>
                <a:gd name="connsiteX5" fmla="*/ 286 w 1713347"/>
                <a:gd name="connsiteY5" fmla="*/ 1341550 h 1765554"/>
                <a:gd name="connsiteX6" fmla="*/ 8862 w 1713347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  <a:gd name="connsiteX0" fmla="*/ 8576 w 1713061"/>
                <a:gd name="connsiteY0" fmla="*/ 1410917 h 1765554"/>
                <a:gd name="connsiteX1" fmla="*/ 107382 w 1713061"/>
                <a:gd name="connsiteY1" fmla="*/ 1479287 h 1765554"/>
                <a:gd name="connsiteX2" fmla="*/ 1713061 w 1713061"/>
                <a:gd name="connsiteY2" fmla="*/ 1765554 h 1765554"/>
                <a:gd name="connsiteX3" fmla="*/ 1713061 w 1713061"/>
                <a:gd name="connsiteY3" fmla="*/ 0 h 1765554"/>
                <a:gd name="connsiteX4" fmla="*/ 2858 w 1713061"/>
                <a:gd name="connsiteY4" fmla="*/ 0 h 1765554"/>
                <a:gd name="connsiteX5" fmla="*/ 0 w 1713061"/>
                <a:gd name="connsiteY5" fmla="*/ 1341550 h 1765554"/>
                <a:gd name="connsiteX6" fmla="*/ 8576 w 1713061"/>
                <a:gd name="connsiteY6" fmla="*/ 1410917 h 176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3061" h="1765554">
                  <a:moveTo>
                    <a:pt x="8576" y="1410917"/>
                  </a:moveTo>
                  <a:cubicBezTo>
                    <a:pt x="24198" y="1453316"/>
                    <a:pt x="62585" y="1471278"/>
                    <a:pt x="107382" y="1479287"/>
                  </a:cubicBezTo>
                  <a:lnTo>
                    <a:pt x="1713061" y="1765554"/>
                  </a:lnTo>
                  <a:lnTo>
                    <a:pt x="1713061" y="0"/>
                  </a:lnTo>
                  <a:lnTo>
                    <a:pt x="2858" y="0"/>
                  </a:lnTo>
                  <a:cubicBezTo>
                    <a:pt x="2382" y="459055"/>
                    <a:pt x="476" y="882495"/>
                    <a:pt x="0" y="1341550"/>
                  </a:cubicBezTo>
                  <a:cubicBezTo>
                    <a:pt x="476" y="1350390"/>
                    <a:pt x="1619" y="1400640"/>
                    <a:pt x="8576" y="1410917"/>
                  </a:cubicBezTo>
                  <a:close/>
                </a:path>
              </a:pathLst>
            </a:custGeom>
            <a:solidFill>
              <a:srgbClr val="FF6600"/>
            </a:solidFill>
            <a:ln w="3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cs-CZ"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2635455" y="2868980"/>
              <a:ext cx="1735823" cy="3900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cs-CZ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MICROSOFT 365</a:t>
              </a: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Skupina 2">
              <a:extLst>
                <a:ext uri="{FF2B5EF4-FFF2-40B4-BE49-F238E27FC236}">
                  <a16:creationId xmlns:a16="http://schemas.microsoft.com/office/drawing/2014/main" id="{447678CB-FBD6-4B57-A19C-88BE26C2F283}"/>
                </a:ext>
              </a:extLst>
            </p:cNvPr>
            <p:cNvGrpSpPr/>
            <p:nvPr/>
          </p:nvGrpSpPr>
          <p:grpSpPr>
            <a:xfrm>
              <a:off x="3079218" y="1788257"/>
              <a:ext cx="870000" cy="957000"/>
              <a:chOff x="3077035" y="1818225"/>
              <a:chExt cx="870000" cy="957000"/>
            </a:xfrm>
          </p:grpSpPr>
          <p:sp>
            <p:nvSpPr>
              <p:cNvPr id="95" name="Google Shape;95;p15"/>
              <p:cNvSpPr/>
              <p:nvPr/>
            </p:nvSpPr>
            <p:spPr>
              <a:xfrm>
                <a:off x="3086434" y="1857883"/>
                <a:ext cx="829500" cy="912300"/>
              </a:xfrm>
              <a:prstGeom prst="ellipse">
                <a:avLst/>
              </a:prstGeom>
              <a:noFill/>
              <a:ln w="9525" cap="flat" cmpd="sng">
                <a:solidFill>
                  <a:srgbClr val="A5A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 rot="10800000">
                <a:off x="3077035" y="1818225"/>
                <a:ext cx="870000" cy="957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8100" cap="rnd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" name="Grafický objekt 5" descr="Uživatelé se souvislou výplní">
                <a:extLst>
                  <a:ext uri="{FF2B5EF4-FFF2-40B4-BE49-F238E27FC236}">
                    <a16:creationId xmlns:a16="http://schemas.microsoft.com/office/drawing/2014/main" id="{30E05D15-6324-4044-AEDB-865D2FBD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183375" y="1992779"/>
                <a:ext cx="662552" cy="662552"/>
              </a:xfrm>
              <a:prstGeom prst="rect">
                <a:avLst/>
              </a:prstGeom>
            </p:spPr>
          </p:pic>
        </p:grpSp>
      </p:grpSp>
      <p:sp>
        <p:nvSpPr>
          <p:cNvPr id="28" name="Nadpis 1">
            <a:extLst>
              <a:ext uri="{FF2B5EF4-FFF2-40B4-BE49-F238E27FC236}">
                <a16:creationId xmlns:a16="http://schemas.microsoft.com/office/drawing/2014/main" id="{9F688F47-5A23-473E-B831-9A47933B9D8F}"/>
              </a:ext>
            </a:extLst>
          </p:cNvPr>
          <p:cNvSpPr txBox="1">
            <a:spLocks/>
          </p:cNvSpPr>
          <p:nvPr/>
        </p:nvSpPr>
        <p:spPr>
          <a:xfrm>
            <a:off x="421828" y="306420"/>
            <a:ext cx="4908432" cy="499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ORBIT. </a:t>
            </a:r>
            <a:r>
              <a:rPr lang="cs" b="1" dirty="0">
                <a:solidFill>
                  <a:prstClr val="white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kumimoji="0" lang="c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ompetencies</a:t>
            </a:r>
            <a:endParaRPr kumimoji="0" lang="cs-CZ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97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ál 57">
            <a:extLst>
              <a:ext uri="{FF2B5EF4-FFF2-40B4-BE49-F238E27FC236}">
                <a16:creationId xmlns:a16="http://schemas.microsoft.com/office/drawing/2014/main" id="{C165004F-A128-416B-8A1F-6B2C224D00B3}"/>
              </a:ext>
            </a:extLst>
          </p:cNvPr>
          <p:cNvSpPr/>
          <p:nvPr/>
        </p:nvSpPr>
        <p:spPr>
          <a:xfrm>
            <a:off x="2504233" y="1434409"/>
            <a:ext cx="1675622" cy="1592443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Oblouk 75">
            <a:extLst>
              <a:ext uri="{FF2B5EF4-FFF2-40B4-BE49-F238E27FC236}">
                <a16:creationId xmlns:a16="http://schemas.microsoft.com/office/drawing/2014/main" id="{6DD29DC6-50B6-4FAD-B050-189BB35FDA05}"/>
              </a:ext>
            </a:extLst>
          </p:cNvPr>
          <p:cNvSpPr/>
          <p:nvPr/>
        </p:nvSpPr>
        <p:spPr>
          <a:xfrm rot="10800000">
            <a:off x="2505898" y="1390537"/>
            <a:ext cx="1636316" cy="1636315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Grafický objekt 4">
            <a:extLst>
              <a:ext uri="{FF2B5EF4-FFF2-40B4-BE49-F238E27FC236}">
                <a16:creationId xmlns:a16="http://schemas.microsoft.com/office/drawing/2014/main" id="{2ACCE01A-0D97-48E2-AC4E-265C04B2D204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Grafický objekt 4">
            <a:extLst>
              <a:ext uri="{FF2B5EF4-FFF2-40B4-BE49-F238E27FC236}">
                <a16:creationId xmlns:a16="http://schemas.microsoft.com/office/drawing/2014/main" id="{03999673-CB2D-4341-BE61-CBCF17B9F71A}"/>
              </a:ext>
            </a:extLst>
          </p:cNvPr>
          <p:cNvSpPr/>
          <p:nvPr/>
        </p:nvSpPr>
        <p:spPr>
          <a:xfrm>
            <a:off x="4720296" y="-49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3D63F822-3E05-4425-9D9B-6235668949B7}"/>
              </a:ext>
            </a:extLst>
          </p:cNvPr>
          <p:cNvSpPr/>
          <p:nvPr/>
        </p:nvSpPr>
        <p:spPr>
          <a:xfrm>
            <a:off x="2411413" y="3134580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A168F61E-0C05-4A9C-B078-7EF1B301211F}"/>
              </a:ext>
            </a:extLst>
          </p:cNvPr>
          <p:cNvSpPr/>
          <p:nvPr/>
        </p:nvSpPr>
        <p:spPr>
          <a:xfrm>
            <a:off x="5978470" y="3170111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Flexible Workplace</a:t>
            </a:r>
          </a:p>
        </p:txBody>
      </p:sp>
      <p:sp>
        <p:nvSpPr>
          <p:cNvPr id="33" name="Obdélník 32">
            <a:extLst>
              <a:ext uri="{FF2B5EF4-FFF2-40B4-BE49-F238E27FC236}">
                <a16:creationId xmlns:a16="http://schemas.microsoft.com/office/drawing/2014/main" id="{D1C85EC5-0FAC-4FC0-82F6-9CDEB3FB90F0}"/>
              </a:ext>
            </a:extLst>
          </p:cNvPr>
          <p:cNvSpPr/>
          <p:nvPr/>
        </p:nvSpPr>
        <p:spPr>
          <a:xfrm>
            <a:off x="2802411" y="1618552"/>
            <a:ext cx="1179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Endpoint Virtualization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CITRIX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MICROSOFT AVD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VMWARE</a:t>
            </a:r>
            <a:endParaRPr lang="en-US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EBF8F8B8-A209-469B-A403-6CABEB1B56A2}"/>
              </a:ext>
            </a:extLst>
          </p:cNvPr>
          <p:cNvSpPr/>
          <p:nvPr/>
        </p:nvSpPr>
        <p:spPr>
          <a:xfrm>
            <a:off x="2693266" y="3579889"/>
            <a:ext cx="1257335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BYOD Strategy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Blueprint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Legislati</a:t>
            </a:r>
            <a:r>
              <a:rPr lang="cs-CZ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ion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Governance</a:t>
            </a:r>
          </a:p>
        </p:txBody>
      </p:sp>
      <p:sp>
        <p:nvSpPr>
          <p:cNvPr id="39" name="Obdélník 38">
            <a:extLst>
              <a:ext uri="{FF2B5EF4-FFF2-40B4-BE49-F238E27FC236}">
                <a16:creationId xmlns:a16="http://schemas.microsoft.com/office/drawing/2014/main" id="{9257E2F0-C1A0-47D5-A991-393FA723980D}"/>
              </a:ext>
            </a:extLst>
          </p:cNvPr>
          <p:cNvSpPr/>
          <p:nvPr/>
        </p:nvSpPr>
        <p:spPr>
          <a:xfrm>
            <a:off x="6175919" y="1720228"/>
            <a:ext cx="1393676" cy="113684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ORBIT </a:t>
            </a:r>
            <a:b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3D Workplace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and secure platform for power-hungry users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NVIDIA</a:t>
            </a:r>
          </a:p>
        </p:txBody>
      </p:sp>
      <p:sp>
        <p:nvSpPr>
          <p:cNvPr id="41" name="Obdélník 40">
            <a:extLst>
              <a:ext uri="{FF2B5EF4-FFF2-40B4-BE49-F238E27FC236}">
                <a16:creationId xmlns:a16="http://schemas.microsoft.com/office/drawing/2014/main" id="{792C1298-D1DD-49AA-BA5F-3BC19EC5344F}"/>
              </a:ext>
            </a:extLst>
          </p:cNvPr>
          <p:cNvSpPr/>
          <p:nvPr/>
        </p:nvSpPr>
        <p:spPr>
          <a:xfrm>
            <a:off x="4520325" y="3685413"/>
            <a:ext cx="124498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Enterprise</a:t>
            </a:r>
          </a:p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Mobility Management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INTUNE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XENMOBILE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WORKSPACE ONE</a:t>
            </a:r>
          </a:p>
        </p:txBody>
      </p:sp>
      <p:sp>
        <p:nvSpPr>
          <p:cNvPr id="43" name="Obdélník 42">
            <a:extLst>
              <a:ext uri="{FF2B5EF4-FFF2-40B4-BE49-F238E27FC236}">
                <a16:creationId xmlns:a16="http://schemas.microsoft.com/office/drawing/2014/main" id="{91ED3866-50CE-4705-BCC0-EB4824E7FA45}"/>
              </a:ext>
            </a:extLst>
          </p:cNvPr>
          <p:cNvSpPr/>
          <p:nvPr/>
        </p:nvSpPr>
        <p:spPr>
          <a:xfrm>
            <a:off x="6209738" y="3443449"/>
            <a:ext cx="1466177" cy="11172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User Security</a:t>
            </a:r>
            <a:endParaRPr lang="en-US" sz="9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Multifactor authentication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Web application firewall</a:t>
            </a:r>
          </a:p>
          <a:p>
            <a:pPr marL="108000" indent="-108000" defTabSz="685800">
              <a:buClr>
                <a:srgbClr val="FF6600"/>
              </a:buClr>
              <a:buFont typeface="Arial" panose="020B0604020202020204" pitchFamily="34" charset="0"/>
              <a:buChar char="•"/>
            </a:pPr>
            <a:r>
              <a:rPr lang="en-US" sz="9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Monitoring, Identity</a:t>
            </a:r>
          </a:p>
        </p:txBody>
      </p:sp>
      <p:sp>
        <p:nvSpPr>
          <p:cNvPr id="81" name="Ovál 80">
            <a:extLst>
              <a:ext uri="{FF2B5EF4-FFF2-40B4-BE49-F238E27FC236}">
                <a16:creationId xmlns:a16="http://schemas.microsoft.com/office/drawing/2014/main" id="{E4AF1F41-C547-43AC-AB97-7730B5B89816}"/>
              </a:ext>
            </a:extLst>
          </p:cNvPr>
          <p:cNvSpPr/>
          <p:nvPr/>
        </p:nvSpPr>
        <p:spPr>
          <a:xfrm>
            <a:off x="5911308" y="1434409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Oblouk 81">
            <a:extLst>
              <a:ext uri="{FF2B5EF4-FFF2-40B4-BE49-F238E27FC236}">
                <a16:creationId xmlns:a16="http://schemas.microsoft.com/office/drawing/2014/main" id="{C2291C40-C656-415E-B385-900A71126BB7}"/>
              </a:ext>
            </a:extLst>
          </p:cNvPr>
          <p:cNvSpPr/>
          <p:nvPr/>
        </p:nvSpPr>
        <p:spPr>
          <a:xfrm rot="10800000">
            <a:off x="5933278" y="141935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Oblouk 84">
            <a:extLst>
              <a:ext uri="{FF2B5EF4-FFF2-40B4-BE49-F238E27FC236}">
                <a16:creationId xmlns:a16="http://schemas.microsoft.com/office/drawing/2014/main" id="{91187387-151D-46C9-87C5-190DBCD79565}"/>
              </a:ext>
            </a:extLst>
          </p:cNvPr>
          <p:cNvSpPr/>
          <p:nvPr/>
        </p:nvSpPr>
        <p:spPr>
          <a:xfrm rot="10800000">
            <a:off x="2420180" y="3104464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1" name="Oblouk 90">
            <a:extLst>
              <a:ext uri="{FF2B5EF4-FFF2-40B4-BE49-F238E27FC236}">
                <a16:creationId xmlns:a16="http://schemas.microsoft.com/office/drawing/2014/main" id="{F22BAF56-BCCD-4AA6-9637-295F3AEBB5B7}"/>
              </a:ext>
            </a:extLst>
          </p:cNvPr>
          <p:cNvSpPr/>
          <p:nvPr/>
        </p:nvSpPr>
        <p:spPr>
          <a:xfrm rot="10800000">
            <a:off x="5991646" y="3155053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Skupina 1">
            <a:extLst>
              <a:ext uri="{FF2B5EF4-FFF2-40B4-BE49-F238E27FC236}">
                <a16:creationId xmlns:a16="http://schemas.microsoft.com/office/drawing/2014/main" id="{0ABB222A-0EDD-4FD2-9141-35E0B3D0E3BC}"/>
              </a:ext>
            </a:extLst>
          </p:cNvPr>
          <p:cNvGrpSpPr/>
          <p:nvPr/>
        </p:nvGrpSpPr>
        <p:grpSpPr>
          <a:xfrm>
            <a:off x="3720557" y="1837249"/>
            <a:ext cx="2650050" cy="1582000"/>
            <a:chOff x="5297076" y="2966872"/>
            <a:chExt cx="3587786" cy="2141800"/>
          </a:xfrm>
        </p:grpSpPr>
        <p:pic>
          <p:nvPicPr>
            <p:cNvPr id="73" name="Picture 14">
              <a:extLst>
                <a:ext uri="{FF2B5EF4-FFF2-40B4-BE49-F238E27FC236}">
                  <a16:creationId xmlns:a16="http://schemas.microsoft.com/office/drawing/2014/main" id="{CB089D28-E6DB-44DD-B372-C9B58C32B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7076" y="2966872"/>
              <a:ext cx="3587786" cy="2141800"/>
            </a:xfrm>
            <a:prstGeom prst="rect">
              <a:avLst/>
            </a:prstGeom>
            <a:effectLst>
              <a:outerShdw blurRad="76200" dist="241300" dir="5580000" sx="95000" sy="95000" kx="-800400" algn="bl" rotWithShape="0">
                <a:prstClr val="black">
                  <a:alpha val="9000"/>
                </a:prstClr>
              </a:out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A6EE76-1F88-4949-8E56-1F490C13B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2353" y="3143362"/>
              <a:ext cx="2700776" cy="1628013"/>
            </a:xfrm>
            <a:prstGeom prst="rect">
              <a:avLst/>
            </a:prstGeom>
          </p:spPr>
        </p:pic>
      </p:grpSp>
      <p:grpSp>
        <p:nvGrpSpPr>
          <p:cNvPr id="5" name="Skupina 4">
            <a:extLst>
              <a:ext uri="{FF2B5EF4-FFF2-40B4-BE49-F238E27FC236}">
                <a16:creationId xmlns:a16="http://schemas.microsoft.com/office/drawing/2014/main" id="{B528741D-457D-4D60-84CA-636EC91446AA}"/>
              </a:ext>
            </a:extLst>
          </p:cNvPr>
          <p:cNvGrpSpPr/>
          <p:nvPr/>
        </p:nvGrpSpPr>
        <p:grpSpPr>
          <a:xfrm>
            <a:off x="536980" y="1714049"/>
            <a:ext cx="925220" cy="3179654"/>
            <a:chOff x="496121" y="1305939"/>
            <a:chExt cx="925220" cy="3179654"/>
          </a:xfrm>
        </p:grpSpPr>
        <p:grpSp>
          <p:nvGrpSpPr>
            <p:cNvPr id="72" name="Skupina 71">
              <a:extLst>
                <a:ext uri="{FF2B5EF4-FFF2-40B4-BE49-F238E27FC236}">
                  <a16:creationId xmlns:a16="http://schemas.microsoft.com/office/drawing/2014/main" id="{20D7CABC-D152-4073-A31D-37B4FE5420E3}"/>
                </a:ext>
              </a:extLst>
            </p:cNvPr>
            <p:cNvGrpSpPr/>
            <p:nvPr/>
          </p:nvGrpSpPr>
          <p:grpSpPr>
            <a:xfrm>
              <a:off x="496121" y="1305939"/>
              <a:ext cx="925220" cy="2059601"/>
              <a:chOff x="1142109" y="1998284"/>
              <a:chExt cx="1683454" cy="3523586"/>
            </a:xfrm>
          </p:grpSpPr>
          <p:pic>
            <p:nvPicPr>
              <p:cNvPr id="65" name="Obrázek 15">
                <a:extLst>
                  <a:ext uri="{FF2B5EF4-FFF2-40B4-BE49-F238E27FC236}">
                    <a16:creationId xmlns:a16="http://schemas.microsoft.com/office/drawing/2014/main" id="{F4AEFC16-CBF4-4220-9C8F-08ED26C75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2109" y="3573315"/>
                <a:ext cx="1340324" cy="589110"/>
              </a:xfrm>
              <a:prstGeom prst="rect">
                <a:avLst/>
              </a:prstGeom>
            </p:spPr>
          </p:pic>
          <p:pic>
            <p:nvPicPr>
              <p:cNvPr id="67" name="Obrázek 44">
                <a:extLst>
                  <a:ext uri="{FF2B5EF4-FFF2-40B4-BE49-F238E27FC236}">
                    <a16:creationId xmlns:a16="http://schemas.microsoft.com/office/drawing/2014/main" id="{C07A9B35-D516-4C88-850F-C0D5A9416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92367" y="1998284"/>
                <a:ext cx="1209977" cy="520078"/>
              </a:xfrm>
              <a:prstGeom prst="rect">
                <a:avLst/>
              </a:prstGeom>
            </p:spPr>
          </p:pic>
          <p:pic>
            <p:nvPicPr>
              <p:cNvPr id="68" name="Obrázek 45">
                <a:extLst>
                  <a:ext uri="{FF2B5EF4-FFF2-40B4-BE49-F238E27FC236}">
                    <a16:creationId xmlns:a16="http://schemas.microsoft.com/office/drawing/2014/main" id="{187CEECE-821E-4912-A325-9A634A64B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8698" y="4468830"/>
                <a:ext cx="1556651" cy="286477"/>
              </a:xfrm>
              <a:prstGeom prst="rect">
                <a:avLst/>
              </a:prstGeom>
            </p:spPr>
          </p:pic>
          <p:pic>
            <p:nvPicPr>
              <p:cNvPr id="69" name="Obrázek 46">
                <a:extLst>
                  <a:ext uri="{FF2B5EF4-FFF2-40B4-BE49-F238E27FC236}">
                    <a16:creationId xmlns:a16="http://schemas.microsoft.com/office/drawing/2014/main" id="{1C1AA81B-B7DC-4801-9961-2148407EB620}"/>
                  </a:ext>
                </a:extLst>
              </p:cNvPr>
              <p:cNvPicPr/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8223" y="5219956"/>
                <a:ext cx="1216420" cy="301914"/>
              </a:xfrm>
              <a:prstGeom prst="rect">
                <a:avLst/>
              </a:prstGeom>
            </p:spPr>
          </p:pic>
          <p:pic>
            <p:nvPicPr>
              <p:cNvPr id="70" name="Obrázek 69">
                <a:extLst>
                  <a:ext uri="{FF2B5EF4-FFF2-40B4-BE49-F238E27FC236}">
                    <a16:creationId xmlns:a16="http://schemas.microsoft.com/office/drawing/2014/main" id="{3FB3FFF2-6133-4CDF-984F-DF2238852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60565" y="2925070"/>
                <a:ext cx="1664998" cy="359617"/>
              </a:xfrm>
              <a:prstGeom prst="rect">
                <a:avLst/>
              </a:prstGeom>
            </p:spPr>
          </p:pic>
        </p:grpSp>
        <p:pic>
          <p:nvPicPr>
            <p:cNvPr id="3" name="Obrázek 2">
              <a:extLst>
                <a:ext uri="{FF2B5EF4-FFF2-40B4-BE49-F238E27FC236}">
                  <a16:creationId xmlns:a16="http://schemas.microsoft.com/office/drawing/2014/main" id="{579A2B82-C9AE-4A0E-874A-F2670132D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6121" y="3590809"/>
              <a:ext cx="668540" cy="280341"/>
            </a:xfrm>
            <a:prstGeom prst="rect">
              <a:avLst/>
            </a:prstGeom>
          </p:spPr>
        </p:pic>
        <p:pic>
          <p:nvPicPr>
            <p:cNvPr id="7" name="Obrázek 6" descr="Obsah obrázku kreslení&#10;&#10;Popis byl vytvořen automaticky">
              <a:extLst>
                <a:ext uri="{FF2B5EF4-FFF2-40B4-BE49-F238E27FC236}">
                  <a16:creationId xmlns:a16="http://schemas.microsoft.com/office/drawing/2014/main" id="{E9DDADBD-90D3-4C11-B514-EF93F7296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121" y="4091780"/>
              <a:ext cx="545279" cy="393813"/>
            </a:xfrm>
            <a:prstGeom prst="rect">
              <a:avLst/>
            </a:prstGeom>
          </p:spPr>
        </p:pic>
      </p:grpSp>
      <p:sp>
        <p:nvSpPr>
          <p:cNvPr id="51" name="Google Shape;310;p21">
            <a:extLst>
              <a:ext uri="{FF2B5EF4-FFF2-40B4-BE49-F238E27FC236}">
                <a16:creationId xmlns:a16="http://schemas.microsoft.com/office/drawing/2014/main" id="{020C9D61-3F8D-4712-A58F-6768F40C3CEC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52" name="Google Shape;311;p21">
            <a:extLst>
              <a:ext uri="{FF2B5EF4-FFF2-40B4-BE49-F238E27FC236}">
                <a16:creationId xmlns:a16="http://schemas.microsoft.com/office/drawing/2014/main" id="{43A8FCCD-2216-4F2D-A489-907D317CAC94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53" name="Google Shape;312;p21">
            <a:extLst>
              <a:ext uri="{FF2B5EF4-FFF2-40B4-BE49-F238E27FC236}">
                <a16:creationId xmlns:a16="http://schemas.microsoft.com/office/drawing/2014/main" id="{E2F75983-F340-426B-B3C2-CD12A4D4DDF3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47D66652-BF1C-4BD7-B1C5-6BC6A0E299BB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56" name="Ovál 55">
            <a:extLst>
              <a:ext uri="{FF2B5EF4-FFF2-40B4-BE49-F238E27FC236}">
                <a16:creationId xmlns:a16="http://schemas.microsoft.com/office/drawing/2014/main" id="{B2240170-B181-4A7E-8C45-44A4BF330A73}"/>
              </a:ext>
            </a:extLst>
          </p:cNvPr>
          <p:cNvSpPr/>
          <p:nvPr/>
        </p:nvSpPr>
        <p:spPr>
          <a:xfrm>
            <a:off x="4188379" y="3434107"/>
            <a:ext cx="1680257" cy="16062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8" name="Oblouk 87">
            <a:extLst>
              <a:ext uri="{FF2B5EF4-FFF2-40B4-BE49-F238E27FC236}">
                <a16:creationId xmlns:a16="http://schemas.microsoft.com/office/drawing/2014/main" id="{7F8CB084-2B70-4DD4-81E3-DD4FAF0BBA09}"/>
              </a:ext>
            </a:extLst>
          </p:cNvPr>
          <p:cNvSpPr/>
          <p:nvPr/>
        </p:nvSpPr>
        <p:spPr>
          <a:xfrm rot="10800000">
            <a:off x="4204180" y="3403991"/>
            <a:ext cx="1636316" cy="1636316"/>
          </a:xfrm>
          <a:prstGeom prst="arc">
            <a:avLst/>
          </a:prstGeom>
          <a:ln w="76200" cap="rnd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B435C5AC-13AB-47BD-9253-4C03C5E7CB4A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fický objekt 4">
            <a:extLst>
              <a:ext uri="{FF2B5EF4-FFF2-40B4-BE49-F238E27FC236}">
                <a16:creationId xmlns:a16="http://schemas.microsoft.com/office/drawing/2014/main" id="{B68C8E19-F653-4BF7-A746-60EB8B09C20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A2742DCB-7DF9-46F8-83AF-7F31E76274F8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</p:spTree>
    <p:extLst>
      <p:ext uri="{BB962C8B-B14F-4D97-AF65-F5344CB8AC3E}">
        <p14:creationId xmlns:p14="http://schemas.microsoft.com/office/powerpoint/2010/main" val="156851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82" grpId="0" animBg="1"/>
      <p:bldP spid="85" grpId="0" animBg="1"/>
      <p:bldP spid="91" grpId="0" animBg="1"/>
      <p:bldP spid="8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rafický objekt 4">
            <a:extLst>
              <a:ext uri="{FF2B5EF4-FFF2-40B4-BE49-F238E27FC236}">
                <a16:creationId xmlns:a16="http://schemas.microsoft.com/office/drawing/2014/main" id="{4FD33D55-753C-454C-B4C5-0E970073E755}"/>
              </a:ext>
            </a:extLst>
          </p:cNvPr>
          <p:cNvSpPr/>
          <p:nvPr/>
        </p:nvSpPr>
        <p:spPr>
          <a:xfrm>
            <a:off x="5839342" y="85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Google Shape;312;p21">
            <a:extLst>
              <a:ext uri="{FF2B5EF4-FFF2-40B4-BE49-F238E27FC236}">
                <a16:creationId xmlns:a16="http://schemas.microsoft.com/office/drawing/2014/main" id="{A19905D6-E50D-4EBB-8650-10A1834C63C8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</a:p>
        </p:txBody>
      </p:sp>
      <p:sp>
        <p:nvSpPr>
          <p:cNvPr id="44" name="Google Shape;310;p21">
            <a:extLst>
              <a:ext uri="{FF2B5EF4-FFF2-40B4-BE49-F238E27FC236}">
                <a16:creationId xmlns:a16="http://schemas.microsoft.com/office/drawing/2014/main" id="{DAF71D7E-0BC3-4245-85F8-0219A25B0F84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45" name="Google Shape;311;p21">
            <a:extLst>
              <a:ext uri="{FF2B5EF4-FFF2-40B4-BE49-F238E27FC236}">
                <a16:creationId xmlns:a16="http://schemas.microsoft.com/office/drawing/2014/main" id="{F90DB768-EC44-4336-A2EF-CF5F12B9EBC3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</a:p>
        </p:txBody>
      </p:sp>
      <p:sp>
        <p:nvSpPr>
          <p:cNvPr id="47" name="Google Shape;313;p21">
            <a:extLst>
              <a:ext uri="{FF2B5EF4-FFF2-40B4-BE49-F238E27FC236}">
                <a16:creationId xmlns:a16="http://schemas.microsoft.com/office/drawing/2014/main" id="{BE6313A8-BC61-4F51-A858-9AD2AAAAEB3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</p:txBody>
      </p:sp>
      <p:sp>
        <p:nvSpPr>
          <p:cNvPr id="48" name="Grafický objekt 4">
            <a:extLst>
              <a:ext uri="{FF2B5EF4-FFF2-40B4-BE49-F238E27FC236}">
                <a16:creationId xmlns:a16="http://schemas.microsoft.com/office/drawing/2014/main" id="{0FF8395A-6F71-4CC1-947B-D9A2D8079DA0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fický objekt 4">
            <a:extLst>
              <a:ext uri="{FF2B5EF4-FFF2-40B4-BE49-F238E27FC236}">
                <a16:creationId xmlns:a16="http://schemas.microsoft.com/office/drawing/2014/main" id="{AE09502A-44ED-420E-B1AF-18E419106320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Ovál 33">
            <a:extLst>
              <a:ext uri="{FF2B5EF4-FFF2-40B4-BE49-F238E27FC236}">
                <a16:creationId xmlns:a16="http://schemas.microsoft.com/office/drawing/2014/main" id="{4225E3BE-A487-4C8A-AAF5-3046D2136F37}"/>
              </a:ext>
            </a:extLst>
          </p:cNvPr>
          <p:cNvSpPr/>
          <p:nvPr/>
        </p:nvSpPr>
        <p:spPr>
          <a:xfrm>
            <a:off x="2083714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Oblouk 35">
            <a:extLst>
              <a:ext uri="{FF2B5EF4-FFF2-40B4-BE49-F238E27FC236}">
                <a16:creationId xmlns:a16="http://schemas.microsoft.com/office/drawing/2014/main" id="{48CA5917-D4CD-4DCF-965D-9402AF8A9A7C}"/>
              </a:ext>
            </a:extLst>
          </p:cNvPr>
          <p:cNvSpPr/>
          <p:nvPr/>
        </p:nvSpPr>
        <p:spPr>
          <a:xfrm rot="10800000">
            <a:off x="2090237" y="1440832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0" name="Google Shape;312;p21">
            <a:extLst>
              <a:ext uri="{FF2B5EF4-FFF2-40B4-BE49-F238E27FC236}">
                <a16:creationId xmlns:a16="http://schemas.microsoft.com/office/drawing/2014/main" id="{F55A66A4-32AE-40AA-AE36-55DC98085E09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en-US" b="1"/>
              <a:t>Microsoft 365</a:t>
            </a:r>
            <a:endParaRPr lang="en-US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 reference:</a:t>
            </a:r>
          </a:p>
        </p:txBody>
      </p:sp>
      <p:pic>
        <p:nvPicPr>
          <p:cNvPr id="11" name="Obrázek 44">
            <a:extLst>
              <a:ext uri="{FF2B5EF4-FFF2-40B4-BE49-F238E27FC236}">
                <a16:creationId xmlns:a16="http://schemas.microsoft.com/office/drawing/2014/main" id="{DA16B1F8-AA2B-4C6A-909D-3ABF7C4EE7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155" y="1826913"/>
            <a:ext cx="762805" cy="336546"/>
          </a:xfrm>
          <a:prstGeom prst="rect">
            <a:avLst/>
          </a:prstGeom>
        </p:spPr>
      </p:pic>
      <p:sp>
        <p:nvSpPr>
          <p:cNvPr id="23" name="Obdélník 22">
            <a:extLst>
              <a:ext uri="{FF2B5EF4-FFF2-40B4-BE49-F238E27FC236}">
                <a16:creationId xmlns:a16="http://schemas.microsoft.com/office/drawing/2014/main" id="{46A5341A-F7C0-482E-B91C-14C49E37449D}"/>
              </a:ext>
            </a:extLst>
          </p:cNvPr>
          <p:cNvSpPr/>
          <p:nvPr/>
        </p:nvSpPr>
        <p:spPr>
          <a:xfrm>
            <a:off x="2004703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Business</a:t>
            </a:r>
          </a:p>
        </p:txBody>
      </p:sp>
      <p:sp>
        <p:nvSpPr>
          <p:cNvPr id="41" name="Zástupný symbol pro obsah 4">
            <a:extLst>
              <a:ext uri="{FF2B5EF4-FFF2-40B4-BE49-F238E27FC236}">
                <a16:creationId xmlns:a16="http://schemas.microsoft.com/office/drawing/2014/main" id="{B171BCDF-2387-474E-A829-8CBAF11C2942}"/>
              </a:ext>
            </a:extLst>
          </p:cNvPr>
          <p:cNvSpPr txBox="1">
            <a:spLocks/>
          </p:cNvSpPr>
          <p:nvPr/>
        </p:nvSpPr>
        <p:spPr>
          <a:xfrm>
            <a:off x="3140799" y="2521454"/>
            <a:ext cx="109626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Communication and adoption plan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Information campaign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Training materials and instructions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User's guide to change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Discover 365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buClr>
                <a:srgbClr val="FF5800"/>
              </a:buClr>
            </a:pPr>
            <a:endParaRPr lang="en-US" sz="100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33" name="Ovál 132">
            <a:extLst>
              <a:ext uri="{FF2B5EF4-FFF2-40B4-BE49-F238E27FC236}">
                <a16:creationId xmlns:a16="http://schemas.microsoft.com/office/drawing/2014/main" id="{057DA77C-199C-4A49-92D3-8A6C38A8E36E}"/>
              </a:ext>
            </a:extLst>
          </p:cNvPr>
          <p:cNvSpPr/>
          <p:nvPr/>
        </p:nvSpPr>
        <p:spPr>
          <a:xfrm>
            <a:off x="3229044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4" name="Oblouk 133">
            <a:extLst>
              <a:ext uri="{FF2B5EF4-FFF2-40B4-BE49-F238E27FC236}">
                <a16:creationId xmlns:a16="http://schemas.microsoft.com/office/drawing/2014/main" id="{8467431B-39FE-4133-A981-B205DE9F8813}"/>
              </a:ext>
            </a:extLst>
          </p:cNvPr>
          <p:cNvSpPr/>
          <p:nvPr/>
        </p:nvSpPr>
        <p:spPr>
          <a:xfrm rot="10800000">
            <a:off x="3228352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6" name="Ovál 135">
            <a:extLst>
              <a:ext uri="{FF2B5EF4-FFF2-40B4-BE49-F238E27FC236}">
                <a16:creationId xmlns:a16="http://schemas.microsoft.com/office/drawing/2014/main" id="{9C3A2B7C-D210-4252-99AB-FC77AF3CFE95}"/>
              </a:ext>
            </a:extLst>
          </p:cNvPr>
          <p:cNvSpPr/>
          <p:nvPr/>
        </p:nvSpPr>
        <p:spPr>
          <a:xfrm>
            <a:off x="4373147" y="145513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7" name="Oblouk 136">
            <a:extLst>
              <a:ext uri="{FF2B5EF4-FFF2-40B4-BE49-F238E27FC236}">
                <a16:creationId xmlns:a16="http://schemas.microsoft.com/office/drawing/2014/main" id="{DFAF5B15-F58B-42DD-841A-1F2C6884ACFA}"/>
              </a:ext>
            </a:extLst>
          </p:cNvPr>
          <p:cNvSpPr/>
          <p:nvPr/>
        </p:nvSpPr>
        <p:spPr>
          <a:xfrm rot="10800000">
            <a:off x="4368998" y="1414459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9" name="Ovál 138">
            <a:extLst>
              <a:ext uri="{FF2B5EF4-FFF2-40B4-BE49-F238E27FC236}">
                <a16:creationId xmlns:a16="http://schemas.microsoft.com/office/drawing/2014/main" id="{95C028EA-C760-4E27-B0B1-9F9F0C997FCA}"/>
              </a:ext>
            </a:extLst>
          </p:cNvPr>
          <p:cNvSpPr/>
          <p:nvPr/>
        </p:nvSpPr>
        <p:spPr>
          <a:xfrm>
            <a:off x="5517250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0" name="Oblouk 139">
            <a:extLst>
              <a:ext uri="{FF2B5EF4-FFF2-40B4-BE49-F238E27FC236}">
                <a16:creationId xmlns:a16="http://schemas.microsoft.com/office/drawing/2014/main" id="{D465455E-3301-4E67-BA29-F265C478F647}"/>
              </a:ext>
            </a:extLst>
          </p:cNvPr>
          <p:cNvSpPr/>
          <p:nvPr/>
        </p:nvSpPr>
        <p:spPr>
          <a:xfrm rot="10800000">
            <a:off x="5513101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2" name="Ovál 141">
            <a:extLst>
              <a:ext uri="{FF2B5EF4-FFF2-40B4-BE49-F238E27FC236}">
                <a16:creationId xmlns:a16="http://schemas.microsoft.com/office/drawing/2014/main" id="{E8F92977-3C22-4B83-97EF-98E2378D5D67}"/>
              </a:ext>
            </a:extLst>
          </p:cNvPr>
          <p:cNvSpPr/>
          <p:nvPr/>
        </p:nvSpPr>
        <p:spPr>
          <a:xfrm>
            <a:off x="6661353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Oblouk 142">
            <a:extLst>
              <a:ext uri="{FF2B5EF4-FFF2-40B4-BE49-F238E27FC236}">
                <a16:creationId xmlns:a16="http://schemas.microsoft.com/office/drawing/2014/main" id="{7F2C0FB7-1733-48EC-BAAD-FC1E0E31BFAC}"/>
              </a:ext>
            </a:extLst>
          </p:cNvPr>
          <p:cNvSpPr/>
          <p:nvPr/>
        </p:nvSpPr>
        <p:spPr>
          <a:xfrm rot="10800000">
            <a:off x="6657204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5" name="Ovál 144">
            <a:extLst>
              <a:ext uri="{FF2B5EF4-FFF2-40B4-BE49-F238E27FC236}">
                <a16:creationId xmlns:a16="http://schemas.microsoft.com/office/drawing/2014/main" id="{732589B1-2D54-422F-AF74-243D7369425D}"/>
              </a:ext>
            </a:extLst>
          </p:cNvPr>
          <p:cNvSpPr/>
          <p:nvPr/>
        </p:nvSpPr>
        <p:spPr>
          <a:xfrm>
            <a:off x="7805456" y="1455139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6" name="Oblouk 145">
            <a:extLst>
              <a:ext uri="{FF2B5EF4-FFF2-40B4-BE49-F238E27FC236}">
                <a16:creationId xmlns:a16="http://schemas.microsoft.com/office/drawing/2014/main" id="{FEE1B297-2240-49AD-9541-34C4AB0699E6}"/>
              </a:ext>
            </a:extLst>
          </p:cNvPr>
          <p:cNvSpPr/>
          <p:nvPr/>
        </p:nvSpPr>
        <p:spPr>
          <a:xfrm rot="10800000">
            <a:off x="7800380" y="1414460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7" name="Obdélník 146">
            <a:extLst>
              <a:ext uri="{FF2B5EF4-FFF2-40B4-BE49-F238E27FC236}">
                <a16:creationId xmlns:a16="http://schemas.microsoft.com/office/drawing/2014/main" id="{DDB9221B-D311-4ACD-9431-72CC19FC7D9C}"/>
              </a:ext>
            </a:extLst>
          </p:cNvPr>
          <p:cNvSpPr/>
          <p:nvPr/>
        </p:nvSpPr>
        <p:spPr>
          <a:xfrm>
            <a:off x="3165939" y="182133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Adopce</a:t>
            </a:r>
          </a:p>
        </p:txBody>
      </p:sp>
      <p:sp>
        <p:nvSpPr>
          <p:cNvPr id="148" name="Obdélník 147">
            <a:extLst>
              <a:ext uri="{FF2B5EF4-FFF2-40B4-BE49-F238E27FC236}">
                <a16:creationId xmlns:a16="http://schemas.microsoft.com/office/drawing/2014/main" id="{AAE49257-286B-4324-BEDD-B5B713944579}"/>
              </a:ext>
            </a:extLst>
          </p:cNvPr>
          <p:cNvSpPr/>
          <p:nvPr/>
        </p:nvSpPr>
        <p:spPr>
          <a:xfrm>
            <a:off x="4302712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Technology</a:t>
            </a:r>
          </a:p>
        </p:txBody>
      </p:sp>
      <p:sp>
        <p:nvSpPr>
          <p:cNvPr id="149" name="Obdélník 148">
            <a:extLst>
              <a:ext uri="{FF2B5EF4-FFF2-40B4-BE49-F238E27FC236}">
                <a16:creationId xmlns:a16="http://schemas.microsoft.com/office/drawing/2014/main" id="{B6699E2C-E830-4EF1-BE0C-577190D97FC7}"/>
              </a:ext>
            </a:extLst>
          </p:cNvPr>
          <p:cNvSpPr/>
          <p:nvPr/>
        </p:nvSpPr>
        <p:spPr>
          <a:xfrm>
            <a:off x="5439485" y="1815782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Security</a:t>
            </a:r>
          </a:p>
        </p:txBody>
      </p:sp>
      <p:sp>
        <p:nvSpPr>
          <p:cNvPr id="150" name="Obdélník 149">
            <a:extLst>
              <a:ext uri="{FF2B5EF4-FFF2-40B4-BE49-F238E27FC236}">
                <a16:creationId xmlns:a16="http://schemas.microsoft.com/office/drawing/2014/main" id="{4A6D974C-CDBA-40C6-AEC1-8080FBDADAF7}"/>
              </a:ext>
            </a:extLst>
          </p:cNvPr>
          <p:cNvSpPr/>
          <p:nvPr/>
        </p:nvSpPr>
        <p:spPr>
          <a:xfrm>
            <a:off x="6628874" y="1825669"/>
            <a:ext cx="1004160" cy="255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Operation</a:t>
            </a:r>
          </a:p>
        </p:txBody>
      </p:sp>
      <p:sp>
        <p:nvSpPr>
          <p:cNvPr id="151" name="Obdélník 150">
            <a:extLst>
              <a:ext uri="{FF2B5EF4-FFF2-40B4-BE49-F238E27FC236}">
                <a16:creationId xmlns:a16="http://schemas.microsoft.com/office/drawing/2014/main" id="{A078EAC5-2EFD-424B-A24A-DFB163E4C20A}"/>
              </a:ext>
            </a:extLst>
          </p:cNvPr>
          <p:cNvSpPr/>
          <p:nvPr/>
        </p:nvSpPr>
        <p:spPr>
          <a:xfrm>
            <a:off x="7739062" y="182566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000" b="1" kern="1200">
                <a:solidFill>
                  <a:prstClr val="black"/>
                </a:solidFill>
                <a:latin typeface="Calibri" panose="020F0502020204030204"/>
              </a:rPr>
              <a:t>Governance</a:t>
            </a:r>
          </a:p>
        </p:txBody>
      </p:sp>
      <p:sp>
        <p:nvSpPr>
          <p:cNvPr id="152" name="Zástupný symbol pro obsah 4">
            <a:extLst>
              <a:ext uri="{FF2B5EF4-FFF2-40B4-BE49-F238E27FC236}">
                <a16:creationId xmlns:a16="http://schemas.microsoft.com/office/drawing/2014/main" id="{7C7D9185-F25A-483B-A933-AC51DC04C6CB}"/>
              </a:ext>
            </a:extLst>
          </p:cNvPr>
          <p:cNvSpPr txBox="1">
            <a:spLocks/>
          </p:cNvSpPr>
          <p:nvPr/>
        </p:nvSpPr>
        <p:spPr>
          <a:xfrm>
            <a:off x="1976955" y="2507748"/>
            <a:ext cx="1179991" cy="247204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Analysis of user needs of key company departments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Synthesis of user input for M365 implementation and adoption</a:t>
            </a:r>
          </a:p>
        </p:txBody>
      </p:sp>
      <p:sp>
        <p:nvSpPr>
          <p:cNvPr id="153" name="Zástupný symbol pro obsah 4">
            <a:extLst>
              <a:ext uri="{FF2B5EF4-FFF2-40B4-BE49-F238E27FC236}">
                <a16:creationId xmlns:a16="http://schemas.microsoft.com/office/drawing/2014/main" id="{EB78B736-E4B7-46A2-B643-BF2A9E3C1238}"/>
              </a:ext>
            </a:extLst>
          </p:cNvPr>
          <p:cNvSpPr txBox="1">
            <a:spLocks/>
          </p:cNvSpPr>
          <p:nvPr/>
        </p:nvSpPr>
        <p:spPr>
          <a:xfrm>
            <a:off x="4273805" y="2507323"/>
            <a:ext cx="1165360" cy="2411152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existing IT environment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solution design and integration with existing environment 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Implementation of the environment and preparation for migration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Migration of users and data</a:t>
            </a:r>
          </a:p>
        </p:txBody>
      </p:sp>
      <p:sp>
        <p:nvSpPr>
          <p:cNvPr id="154" name="Zástupný symbol pro obsah 4">
            <a:extLst>
              <a:ext uri="{FF2B5EF4-FFF2-40B4-BE49-F238E27FC236}">
                <a16:creationId xmlns:a16="http://schemas.microsoft.com/office/drawing/2014/main" id="{BD7AE100-B76A-446F-A490-B1BE6F0838F6}"/>
              </a:ext>
            </a:extLst>
          </p:cNvPr>
          <p:cNvSpPr txBox="1">
            <a:spLocks/>
          </p:cNvSpPr>
          <p:nvPr/>
        </p:nvSpPr>
        <p:spPr>
          <a:xfrm>
            <a:off x="5439165" y="2521454"/>
            <a:ext cx="1124497" cy="232879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Enhancing the security of the M365 platform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Threat identification and mitigation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Creating a security model</a:t>
            </a:r>
          </a:p>
        </p:txBody>
      </p:sp>
      <p:sp>
        <p:nvSpPr>
          <p:cNvPr id="155" name="Zástupný symbol pro obsah 4">
            <a:extLst>
              <a:ext uri="{FF2B5EF4-FFF2-40B4-BE49-F238E27FC236}">
                <a16:creationId xmlns:a16="http://schemas.microsoft.com/office/drawing/2014/main" id="{5F4C0B5F-1284-49F3-BECF-E3EBF0739C23}"/>
              </a:ext>
            </a:extLst>
          </p:cNvPr>
          <p:cNvSpPr txBox="1">
            <a:spLocks/>
          </p:cNvSpPr>
          <p:nvPr/>
        </p:nvSpPr>
        <p:spPr>
          <a:xfrm>
            <a:off x="7707766" y="2510157"/>
            <a:ext cx="1190605" cy="209041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and adopting the M365 management model into the company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Integration of the M365 platform into the operations and management of the company</a:t>
            </a:r>
          </a:p>
        </p:txBody>
      </p:sp>
      <p:sp>
        <p:nvSpPr>
          <p:cNvPr id="156" name="Zástupný symbol pro obsah 4">
            <a:extLst>
              <a:ext uri="{FF2B5EF4-FFF2-40B4-BE49-F238E27FC236}">
                <a16:creationId xmlns:a16="http://schemas.microsoft.com/office/drawing/2014/main" id="{CAA3DBC7-1C70-4245-9C3B-386C46CF0529}"/>
              </a:ext>
            </a:extLst>
          </p:cNvPr>
          <p:cNvSpPr txBox="1">
            <a:spLocks/>
          </p:cNvSpPr>
          <p:nvPr/>
        </p:nvSpPr>
        <p:spPr>
          <a:xfrm>
            <a:off x="6563662" y="2509834"/>
            <a:ext cx="1229766" cy="226421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Mapping the M365 operating model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M365 platform, user and account lifecycle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00">
                <a:solidFill>
                  <a:prstClr val="black"/>
                </a:solidFill>
                <a:latin typeface="Calibri Light" panose="020F0302020204030204"/>
              </a:rPr>
              <a:t>Solution management and support model</a:t>
            </a:r>
          </a:p>
        </p:txBody>
      </p:sp>
      <p:pic>
        <p:nvPicPr>
          <p:cNvPr id="157" name="Obrázek 156">
            <a:extLst>
              <a:ext uri="{FF2B5EF4-FFF2-40B4-BE49-F238E27FC236}">
                <a16:creationId xmlns:a16="http://schemas.microsoft.com/office/drawing/2014/main" id="{770E4FA6-6B39-4AF2-8526-4A5B81C0F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155" y="3225766"/>
            <a:ext cx="880981" cy="416176"/>
          </a:xfrm>
          <a:prstGeom prst="rect">
            <a:avLst/>
          </a:prstGeom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7EC55C3A-ECE8-4517-AE32-B2A6D9AD8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835029"/>
            <a:ext cx="751917" cy="206347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sp>
        <p:nvSpPr>
          <p:cNvPr id="50" name="Grafický objekt 4">
            <a:extLst>
              <a:ext uri="{FF2B5EF4-FFF2-40B4-BE49-F238E27FC236}">
                <a16:creationId xmlns:a16="http://schemas.microsoft.com/office/drawing/2014/main" id="{FA434E00-5D7B-4ABC-9524-06D48BA05846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2" name="Obrázek 41">
            <a:extLst>
              <a:ext uri="{FF2B5EF4-FFF2-40B4-BE49-F238E27FC236}">
                <a16:creationId xmlns:a16="http://schemas.microsoft.com/office/drawing/2014/main" id="{7F7C50D2-7FBF-42F4-B9FE-78DB8D30C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229" y="2360548"/>
            <a:ext cx="833260" cy="22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2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34" grpId="0" animBg="1"/>
      <p:bldP spid="137" grpId="0" animBg="1"/>
      <p:bldP spid="140" grpId="0" animBg="1"/>
      <p:bldP spid="143" grpId="0" animBg="1"/>
      <p:bldP spid="14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rafický objekt 4">
            <a:extLst>
              <a:ext uri="{FF2B5EF4-FFF2-40B4-BE49-F238E27FC236}">
                <a16:creationId xmlns:a16="http://schemas.microsoft.com/office/drawing/2014/main" id="{04C24864-5397-4D7D-837A-DABACC7E8EFC}"/>
              </a:ext>
            </a:extLst>
          </p:cNvPr>
          <p:cNvSpPr/>
          <p:nvPr/>
        </p:nvSpPr>
        <p:spPr>
          <a:xfrm>
            <a:off x="6944304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Cloud Journey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sp>
        <p:nvSpPr>
          <p:cNvPr id="118" name="TextovéPole 117">
            <a:extLst>
              <a:ext uri="{FF2B5EF4-FFF2-40B4-BE49-F238E27FC236}">
                <a16:creationId xmlns:a16="http://schemas.microsoft.com/office/drawing/2014/main" id="{2B506F63-7F6D-4AE9-AE44-F98BC2367253}"/>
              </a:ext>
            </a:extLst>
          </p:cNvPr>
          <p:cNvSpPr txBox="1"/>
          <p:nvPr/>
        </p:nvSpPr>
        <p:spPr>
          <a:xfrm>
            <a:off x="2195337" y="1341949"/>
            <a:ext cx="5565393" cy="58477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No matter where you are today on your journey to the cloud. </a:t>
            </a:r>
            <a:r>
              <a:rPr lang="en-US" sz="1600" b="1" kern="1200" dirty="0">
                <a:solidFill>
                  <a:srgbClr val="FF6600"/>
                </a:solidFill>
                <a:latin typeface="+mn-lt"/>
                <a:ea typeface="+mn-ea"/>
                <a:cs typeface="+mn-cs"/>
                <a:sym typeface="Calibri"/>
              </a:rPr>
              <a:t>It's never too late to start 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Calibri"/>
              </a:rPr>
              <a:t>and you can always go further.</a:t>
            </a:r>
            <a:endParaRPr lang="cs-CZ" sz="1600" kern="1200" dirty="0">
              <a:solidFill>
                <a:schemeClr val="tx1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0" name="Google Shape;310;p21">
            <a:extLst>
              <a:ext uri="{FF2B5EF4-FFF2-40B4-BE49-F238E27FC236}">
                <a16:creationId xmlns:a16="http://schemas.microsoft.com/office/drawing/2014/main" id="{6577730E-62DF-44EE-8E41-EF07585A24F3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Google Shape;311;p21">
            <a:extLst>
              <a:ext uri="{FF2B5EF4-FFF2-40B4-BE49-F238E27FC236}">
                <a16:creationId xmlns:a16="http://schemas.microsoft.com/office/drawing/2014/main" id="{C9EBA47D-970A-4BD2-8D98-3E765B87704E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Google Shape;313;p21">
            <a:extLst>
              <a:ext uri="{FF2B5EF4-FFF2-40B4-BE49-F238E27FC236}">
                <a16:creationId xmlns:a16="http://schemas.microsoft.com/office/drawing/2014/main" id="{9EE1E2B9-35E1-439E-BA77-17F968F81B66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Grafický objekt 4">
            <a:extLst>
              <a:ext uri="{FF2B5EF4-FFF2-40B4-BE49-F238E27FC236}">
                <a16:creationId xmlns:a16="http://schemas.microsoft.com/office/drawing/2014/main" id="{D95274F0-BD55-4D18-8312-A1C0DDAB2AE8}"/>
              </a:ext>
            </a:extLst>
          </p:cNvPr>
          <p:cNvSpPr/>
          <p:nvPr/>
        </p:nvSpPr>
        <p:spPr>
          <a:xfrm>
            <a:off x="8052549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5" name="Google Shape;312;p21">
            <a:extLst>
              <a:ext uri="{FF2B5EF4-FFF2-40B4-BE49-F238E27FC236}">
                <a16:creationId xmlns:a16="http://schemas.microsoft.com/office/drawing/2014/main" id="{B15557D9-EC7E-4E36-BEE5-0E2BBBEA8F01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Grafický objekt 4">
            <a:extLst>
              <a:ext uri="{FF2B5EF4-FFF2-40B4-BE49-F238E27FC236}">
                <a16:creationId xmlns:a16="http://schemas.microsoft.com/office/drawing/2014/main" id="{34F8D8CD-9922-49F3-908A-60CF96483090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7" name="Grafický objekt 4">
            <a:extLst>
              <a:ext uri="{FF2B5EF4-FFF2-40B4-BE49-F238E27FC236}">
                <a16:creationId xmlns:a16="http://schemas.microsoft.com/office/drawing/2014/main" id="{2618B5EE-DC08-460D-A05A-FB7322F2A467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78" name="Google Shape;312;p21">
            <a:extLst>
              <a:ext uri="{FF2B5EF4-FFF2-40B4-BE49-F238E27FC236}">
                <a16:creationId xmlns:a16="http://schemas.microsoft.com/office/drawing/2014/main" id="{CFE1094F-EB5F-41BB-80D7-F356C049B355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pojnice: pravoúhlá 12">
            <a:extLst>
              <a:ext uri="{FF2B5EF4-FFF2-40B4-BE49-F238E27FC236}">
                <a16:creationId xmlns:a16="http://schemas.microsoft.com/office/drawing/2014/main" id="{27C026E4-40A1-44E6-AEA3-5D7984E49738}"/>
              </a:ext>
            </a:extLst>
          </p:cNvPr>
          <p:cNvCxnSpPr>
            <a:cxnSpLocks/>
          </p:cNvCxnSpPr>
          <p:nvPr/>
        </p:nvCxnSpPr>
        <p:spPr>
          <a:xfrm flipH="1">
            <a:off x="5659055" y="2555750"/>
            <a:ext cx="2204042" cy="1257326"/>
          </a:xfrm>
          <a:prstGeom prst="bentConnector3">
            <a:avLst>
              <a:gd name="adj1" fmla="val -10372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pojnice: pravoúhlá 172">
            <a:extLst>
              <a:ext uri="{FF2B5EF4-FFF2-40B4-BE49-F238E27FC236}">
                <a16:creationId xmlns:a16="http://schemas.microsoft.com/office/drawing/2014/main" id="{D406CD0C-7133-4990-99EC-61AFD085ED7B}"/>
              </a:ext>
            </a:extLst>
          </p:cNvPr>
          <p:cNvCxnSpPr>
            <a:cxnSpLocks/>
          </p:cNvCxnSpPr>
          <p:nvPr/>
        </p:nvCxnSpPr>
        <p:spPr>
          <a:xfrm rot="10800000">
            <a:off x="2362650" y="2578698"/>
            <a:ext cx="2234331" cy="1234380"/>
          </a:xfrm>
          <a:prstGeom prst="bentConnector3">
            <a:avLst>
              <a:gd name="adj1" fmla="val 110364"/>
            </a:avLst>
          </a:prstGeom>
          <a:ln w="127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Přímá spojnice se šipkou 176">
            <a:extLst>
              <a:ext uri="{FF2B5EF4-FFF2-40B4-BE49-F238E27FC236}">
                <a16:creationId xmlns:a16="http://schemas.microsoft.com/office/drawing/2014/main" id="{AA85D546-725C-4A52-8BAB-C775131A0764}"/>
              </a:ext>
            </a:extLst>
          </p:cNvPr>
          <p:cNvCxnSpPr>
            <a:cxnSpLocks/>
          </p:cNvCxnSpPr>
          <p:nvPr/>
        </p:nvCxnSpPr>
        <p:spPr>
          <a:xfrm>
            <a:off x="6719312" y="2573094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Přímá spojnice se šipkou 178">
            <a:extLst>
              <a:ext uri="{FF2B5EF4-FFF2-40B4-BE49-F238E27FC236}">
                <a16:creationId xmlns:a16="http://schemas.microsoft.com/office/drawing/2014/main" id="{C99CB624-A97E-4279-9A09-06A67C3A28B3}"/>
              </a:ext>
            </a:extLst>
          </p:cNvPr>
          <p:cNvCxnSpPr>
            <a:cxnSpLocks/>
          </p:cNvCxnSpPr>
          <p:nvPr/>
        </p:nvCxnSpPr>
        <p:spPr>
          <a:xfrm>
            <a:off x="5573156" y="2578698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Přímá spojnice se šipkou 179">
            <a:extLst>
              <a:ext uri="{FF2B5EF4-FFF2-40B4-BE49-F238E27FC236}">
                <a16:creationId xmlns:a16="http://schemas.microsoft.com/office/drawing/2014/main" id="{5161E845-1A67-4DA9-8044-8FAB278DF5C3}"/>
              </a:ext>
            </a:extLst>
          </p:cNvPr>
          <p:cNvCxnSpPr>
            <a:cxnSpLocks/>
          </p:cNvCxnSpPr>
          <p:nvPr/>
        </p:nvCxnSpPr>
        <p:spPr>
          <a:xfrm>
            <a:off x="4420130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Přímá spojnice se šipkou 180">
            <a:extLst>
              <a:ext uri="{FF2B5EF4-FFF2-40B4-BE49-F238E27FC236}">
                <a16:creationId xmlns:a16="http://schemas.microsoft.com/office/drawing/2014/main" id="{2D0E3C9B-7ED8-4C4C-886D-D0EC550A4BFF}"/>
              </a:ext>
            </a:extLst>
          </p:cNvPr>
          <p:cNvCxnSpPr>
            <a:cxnSpLocks/>
          </p:cNvCxnSpPr>
          <p:nvPr/>
        </p:nvCxnSpPr>
        <p:spPr>
          <a:xfrm>
            <a:off x="3294918" y="2564802"/>
            <a:ext cx="280864" cy="0"/>
          </a:xfrm>
          <a:prstGeom prst="straightConnector1">
            <a:avLst/>
          </a:prstGeom>
          <a:ln w="12700">
            <a:solidFill>
              <a:srgbClr val="FF66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Obrázek 200">
            <a:extLst>
              <a:ext uri="{FF2B5EF4-FFF2-40B4-BE49-F238E27FC236}">
                <a16:creationId xmlns:a16="http://schemas.microsoft.com/office/drawing/2014/main" id="{4ADB9729-8E86-46F1-9C1F-FF57F54D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757" y="2278023"/>
            <a:ext cx="833260" cy="222636"/>
          </a:xfrm>
          <a:prstGeom prst="rect">
            <a:avLst/>
          </a:prstGeom>
        </p:spPr>
      </p:pic>
      <p:pic>
        <p:nvPicPr>
          <p:cNvPr id="1034" name="Obrázek 1033" descr="Obsah obrázku text, podepsat&#10;&#10;Popis byl vytvořen automaticky">
            <a:extLst>
              <a:ext uri="{FF2B5EF4-FFF2-40B4-BE49-F238E27FC236}">
                <a16:creationId xmlns:a16="http://schemas.microsoft.com/office/drawing/2014/main" id="{69D2115D-147A-4BDE-92D2-7123100AD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9" y="3823762"/>
            <a:ext cx="501490" cy="535340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1A30335A-C5B1-4884-9972-746E4ECF1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14" y="3232804"/>
            <a:ext cx="586373" cy="535340"/>
          </a:xfrm>
          <a:prstGeom prst="rect">
            <a:avLst/>
          </a:prstGeom>
        </p:spPr>
      </p:pic>
      <p:pic>
        <p:nvPicPr>
          <p:cNvPr id="15" name="Obrázek 14" descr="Obsah obrázku klipart&#10;&#10;Popis byl vytvořen automaticky">
            <a:extLst>
              <a:ext uri="{FF2B5EF4-FFF2-40B4-BE49-F238E27FC236}">
                <a16:creationId xmlns:a16="http://schemas.microsoft.com/office/drawing/2014/main" id="{598F12CC-F74D-4D6D-9142-60DBEF4EF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59" y="1789952"/>
            <a:ext cx="682920" cy="182532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C071E6D7-8C61-481F-90C0-690FBCDDFF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1" y="2642842"/>
            <a:ext cx="739037" cy="553564"/>
          </a:xfrm>
          <a:prstGeom prst="rect">
            <a:avLst/>
          </a:prstGeom>
        </p:spPr>
      </p:pic>
      <p:sp>
        <p:nvSpPr>
          <p:cNvPr id="48" name="Ovál 47">
            <a:extLst>
              <a:ext uri="{FF2B5EF4-FFF2-40B4-BE49-F238E27FC236}">
                <a16:creationId xmlns:a16="http://schemas.microsoft.com/office/drawing/2014/main" id="{DD4A9B41-EFA9-4B7E-8693-CCA1A5B294D1}"/>
              </a:ext>
            </a:extLst>
          </p:cNvPr>
          <p:cNvSpPr/>
          <p:nvPr/>
        </p:nvSpPr>
        <p:spPr>
          <a:xfrm>
            <a:off x="2362650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Oblouk 48">
            <a:extLst>
              <a:ext uri="{FF2B5EF4-FFF2-40B4-BE49-F238E27FC236}">
                <a16:creationId xmlns:a16="http://schemas.microsoft.com/office/drawing/2014/main" id="{2556626D-7D63-4FE0-B187-F338313198C5}"/>
              </a:ext>
            </a:extLst>
          </p:cNvPr>
          <p:cNvSpPr/>
          <p:nvPr/>
        </p:nvSpPr>
        <p:spPr>
          <a:xfrm rot="10800000">
            <a:off x="2369173" y="2335289"/>
            <a:ext cx="1050562" cy="998547"/>
          </a:xfrm>
          <a:prstGeom prst="arc">
            <a:avLst>
              <a:gd name="adj1" fmla="val 16200000"/>
              <a:gd name="adj2" fmla="val 3"/>
            </a:avLst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Obdélník 49">
            <a:extLst>
              <a:ext uri="{FF2B5EF4-FFF2-40B4-BE49-F238E27FC236}">
                <a16:creationId xmlns:a16="http://schemas.microsoft.com/office/drawing/2014/main" id="{439640F7-EFC7-4AC1-8AB9-3951E3EB2EA6}"/>
              </a:ext>
            </a:extLst>
          </p:cNvPr>
          <p:cNvSpPr/>
          <p:nvPr/>
        </p:nvSpPr>
        <p:spPr>
          <a:xfrm>
            <a:off x="2283639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Strategy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Ovál 50">
            <a:extLst>
              <a:ext uri="{FF2B5EF4-FFF2-40B4-BE49-F238E27FC236}">
                <a16:creationId xmlns:a16="http://schemas.microsoft.com/office/drawing/2014/main" id="{79CFA723-2866-4690-8332-F306E4508A82}"/>
              </a:ext>
            </a:extLst>
          </p:cNvPr>
          <p:cNvSpPr/>
          <p:nvPr/>
        </p:nvSpPr>
        <p:spPr>
          <a:xfrm>
            <a:off x="3507980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Oblouk 51">
            <a:extLst>
              <a:ext uri="{FF2B5EF4-FFF2-40B4-BE49-F238E27FC236}">
                <a16:creationId xmlns:a16="http://schemas.microsoft.com/office/drawing/2014/main" id="{FB6F9C35-0EEC-4CD5-A3EA-671F42400048}"/>
              </a:ext>
            </a:extLst>
          </p:cNvPr>
          <p:cNvSpPr/>
          <p:nvPr/>
        </p:nvSpPr>
        <p:spPr>
          <a:xfrm rot="10800000">
            <a:off x="3507288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Ovál 52">
            <a:extLst>
              <a:ext uri="{FF2B5EF4-FFF2-40B4-BE49-F238E27FC236}">
                <a16:creationId xmlns:a16="http://schemas.microsoft.com/office/drawing/2014/main" id="{6A10D548-93F8-48A9-A0AA-DD6FEA2783F8}"/>
              </a:ext>
            </a:extLst>
          </p:cNvPr>
          <p:cNvSpPr/>
          <p:nvPr/>
        </p:nvSpPr>
        <p:spPr>
          <a:xfrm>
            <a:off x="4650567" y="2349595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Oblouk 53">
            <a:extLst>
              <a:ext uri="{FF2B5EF4-FFF2-40B4-BE49-F238E27FC236}">
                <a16:creationId xmlns:a16="http://schemas.microsoft.com/office/drawing/2014/main" id="{FDF615BD-0A16-47C4-8EFB-D942F845D074}"/>
              </a:ext>
            </a:extLst>
          </p:cNvPr>
          <p:cNvSpPr/>
          <p:nvPr/>
        </p:nvSpPr>
        <p:spPr>
          <a:xfrm rot="10800000">
            <a:off x="4647934" y="2308916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Ovál 54">
            <a:extLst>
              <a:ext uri="{FF2B5EF4-FFF2-40B4-BE49-F238E27FC236}">
                <a16:creationId xmlns:a16="http://schemas.microsoft.com/office/drawing/2014/main" id="{EBAB1458-4128-402B-88A7-B6D39BE6E58B}"/>
              </a:ext>
            </a:extLst>
          </p:cNvPr>
          <p:cNvSpPr/>
          <p:nvPr/>
        </p:nvSpPr>
        <p:spPr>
          <a:xfrm>
            <a:off x="5796186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Oblouk 55">
            <a:extLst>
              <a:ext uri="{FF2B5EF4-FFF2-40B4-BE49-F238E27FC236}">
                <a16:creationId xmlns:a16="http://schemas.microsoft.com/office/drawing/2014/main" id="{5AA5505B-85FC-482D-93ED-0D93525305C3}"/>
              </a:ext>
            </a:extLst>
          </p:cNvPr>
          <p:cNvSpPr/>
          <p:nvPr/>
        </p:nvSpPr>
        <p:spPr>
          <a:xfrm rot="10800000">
            <a:off x="5792037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" name="Ovál 56">
            <a:extLst>
              <a:ext uri="{FF2B5EF4-FFF2-40B4-BE49-F238E27FC236}">
                <a16:creationId xmlns:a16="http://schemas.microsoft.com/office/drawing/2014/main" id="{F696983C-8FAD-4F88-9980-4FA60AA1C4A2}"/>
              </a:ext>
            </a:extLst>
          </p:cNvPr>
          <p:cNvSpPr/>
          <p:nvPr/>
        </p:nvSpPr>
        <p:spPr>
          <a:xfrm>
            <a:off x="6940289" y="2349596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Oblouk 57">
            <a:extLst>
              <a:ext uri="{FF2B5EF4-FFF2-40B4-BE49-F238E27FC236}">
                <a16:creationId xmlns:a16="http://schemas.microsoft.com/office/drawing/2014/main" id="{AF894FBC-F8BC-4AE8-8997-1809875BCD3D}"/>
              </a:ext>
            </a:extLst>
          </p:cNvPr>
          <p:cNvSpPr/>
          <p:nvPr/>
        </p:nvSpPr>
        <p:spPr>
          <a:xfrm rot="10800000">
            <a:off x="6936140" y="2308917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9" name="Ovál 58">
            <a:extLst>
              <a:ext uri="{FF2B5EF4-FFF2-40B4-BE49-F238E27FC236}">
                <a16:creationId xmlns:a16="http://schemas.microsoft.com/office/drawing/2014/main" id="{1EC42C89-57FE-494A-9384-66C3A4002A56}"/>
              </a:ext>
            </a:extLst>
          </p:cNvPr>
          <p:cNvSpPr/>
          <p:nvPr/>
        </p:nvSpPr>
        <p:spPr>
          <a:xfrm>
            <a:off x="4650567" y="3423208"/>
            <a:ext cx="971680" cy="97200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Oblouk 59">
            <a:extLst>
              <a:ext uri="{FF2B5EF4-FFF2-40B4-BE49-F238E27FC236}">
                <a16:creationId xmlns:a16="http://schemas.microsoft.com/office/drawing/2014/main" id="{01F95EB4-9DB3-4C36-894B-94C7D02DE932}"/>
              </a:ext>
            </a:extLst>
          </p:cNvPr>
          <p:cNvSpPr/>
          <p:nvPr/>
        </p:nvSpPr>
        <p:spPr>
          <a:xfrm rot="10800000">
            <a:off x="4667859" y="3396661"/>
            <a:ext cx="1050562" cy="998547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Obdélník 60">
            <a:extLst>
              <a:ext uri="{FF2B5EF4-FFF2-40B4-BE49-F238E27FC236}">
                <a16:creationId xmlns:a16="http://schemas.microsoft.com/office/drawing/2014/main" id="{88081494-B99A-4375-9A52-8C35C7DBB697}"/>
              </a:ext>
            </a:extLst>
          </p:cNvPr>
          <p:cNvSpPr/>
          <p:nvPr/>
        </p:nvSpPr>
        <p:spPr>
          <a:xfrm>
            <a:off x="3444875" y="271578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Roadmap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Obdélník 61">
            <a:extLst>
              <a:ext uri="{FF2B5EF4-FFF2-40B4-BE49-F238E27FC236}">
                <a16:creationId xmlns:a16="http://schemas.microsoft.com/office/drawing/2014/main" id="{67BC0EF9-7A60-41F2-8F80-0552F0FF8480}"/>
              </a:ext>
            </a:extLst>
          </p:cNvPr>
          <p:cNvSpPr/>
          <p:nvPr/>
        </p:nvSpPr>
        <p:spPr>
          <a:xfrm>
            <a:off x="4581307" y="2633655"/>
            <a:ext cx="1124497" cy="429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Architecture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3B2D3096-88A7-498D-8535-F587FFC91698}"/>
              </a:ext>
            </a:extLst>
          </p:cNvPr>
          <p:cNvSpPr/>
          <p:nvPr/>
        </p:nvSpPr>
        <p:spPr>
          <a:xfrm>
            <a:off x="5718421" y="2710239"/>
            <a:ext cx="1124497" cy="2657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Migration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Obdélník 63">
            <a:extLst>
              <a:ext uri="{FF2B5EF4-FFF2-40B4-BE49-F238E27FC236}">
                <a16:creationId xmlns:a16="http://schemas.microsoft.com/office/drawing/2014/main" id="{782DED1B-D6C7-4CD1-A18A-9CA3EE3655AD}"/>
              </a:ext>
            </a:extLst>
          </p:cNvPr>
          <p:cNvSpPr/>
          <p:nvPr/>
        </p:nvSpPr>
        <p:spPr>
          <a:xfrm>
            <a:off x="6907809" y="2626021"/>
            <a:ext cx="1004160" cy="476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</a:t>
            </a:r>
            <a:r>
              <a:rPr lang="cs-CZ" sz="1000" b="1" kern="1200" dirty="0" err="1">
                <a:solidFill>
                  <a:prstClr val="black"/>
                </a:solidFill>
                <a:latin typeface="Calibri" panose="020F0502020204030204"/>
              </a:rPr>
              <a:t>Operation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Obdélník 64">
            <a:extLst>
              <a:ext uri="{FF2B5EF4-FFF2-40B4-BE49-F238E27FC236}">
                <a16:creationId xmlns:a16="http://schemas.microsoft.com/office/drawing/2014/main" id="{D8498BC1-7429-4984-BD81-565F5977EBC5}"/>
              </a:ext>
            </a:extLst>
          </p:cNvPr>
          <p:cNvSpPr/>
          <p:nvPr/>
        </p:nvSpPr>
        <p:spPr>
          <a:xfrm>
            <a:off x="4636868" y="3709811"/>
            <a:ext cx="985379" cy="343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000" b="1" kern="1200" dirty="0">
                <a:solidFill>
                  <a:prstClr val="black"/>
                </a:solidFill>
                <a:latin typeface="Calibri" panose="020F0502020204030204"/>
              </a:rPr>
              <a:t>Cloud Compliance</a:t>
            </a:r>
            <a:endParaRPr lang="en-US" sz="10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963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2" grpId="0" animBg="1"/>
      <p:bldP spid="54" grpId="0" animBg="1"/>
      <p:bldP spid="56" grpId="0" animBg="1"/>
      <p:bldP spid="58" grpId="0" animBg="1"/>
      <p:bldP spid="6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rafický objekt 4">
            <a:extLst>
              <a:ext uri="{FF2B5EF4-FFF2-40B4-BE49-F238E27FC236}">
                <a16:creationId xmlns:a16="http://schemas.microsoft.com/office/drawing/2014/main" id="{A3E1B890-499A-4D18-AAEC-971C81F9E66C}"/>
              </a:ext>
            </a:extLst>
          </p:cNvPr>
          <p:cNvSpPr/>
          <p:nvPr/>
        </p:nvSpPr>
        <p:spPr>
          <a:xfrm>
            <a:off x="8049135" y="0"/>
            <a:ext cx="1045013" cy="120016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pic>
        <p:nvPicPr>
          <p:cNvPr id="154" name="Grafický objekt 153" descr="Synchronizace cloudu obrys">
            <a:extLst>
              <a:ext uri="{FF2B5EF4-FFF2-40B4-BE49-F238E27FC236}">
                <a16:creationId xmlns:a16="http://schemas.microsoft.com/office/drawing/2014/main" id="{D32FE28C-D091-48BD-8345-840678789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93169" y="1724276"/>
            <a:ext cx="585251" cy="5852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ORBIT. </a:t>
            </a:r>
            <a:r>
              <a:rPr lang="cs-CZ" b="1"/>
              <a:t>Security</a:t>
            </a:r>
            <a:endParaRPr lang="en-GB" b="1">
              <a:solidFill>
                <a:srgbClr val="4F81BD"/>
              </a:solidFill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F78B66-49C1-4B0C-9356-3CE1C124362C}"/>
              </a:ext>
            </a:extLst>
          </p:cNvPr>
          <p:cNvSpPr txBox="1"/>
          <p:nvPr/>
        </p:nvSpPr>
        <p:spPr>
          <a:xfrm>
            <a:off x="464526" y="1341949"/>
            <a:ext cx="165858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350" b="1" kern="1200" dirty="0" err="1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Selected</a:t>
            </a:r>
            <a:r>
              <a:rPr lang="cs-CZ" sz="1350" b="1" kern="1200" dirty="0">
                <a:solidFill>
                  <a:srgbClr val="FF6600"/>
                </a:solidFill>
                <a:latin typeface="Calibri" panose="020F0502020204030204"/>
                <a:ea typeface="+mn-ea"/>
                <a:cs typeface="+mn-cs"/>
              </a:rPr>
              <a:t> reference:</a:t>
            </a:r>
          </a:p>
        </p:txBody>
      </p:sp>
      <p:pic>
        <p:nvPicPr>
          <p:cNvPr id="159" name="Obrázek 158">
            <a:extLst>
              <a:ext uri="{FF2B5EF4-FFF2-40B4-BE49-F238E27FC236}">
                <a16:creationId xmlns:a16="http://schemas.microsoft.com/office/drawing/2014/main" id="{85A1E8FB-1108-4A32-BECA-2E30470224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0093" y="2866450"/>
            <a:ext cx="1039194" cy="277465"/>
          </a:xfrm>
          <a:prstGeom prst="rect">
            <a:avLst/>
          </a:prstGeom>
        </p:spPr>
      </p:pic>
      <p:sp>
        <p:nvSpPr>
          <p:cNvPr id="81" name="Obdélník 80">
            <a:extLst>
              <a:ext uri="{FF2B5EF4-FFF2-40B4-BE49-F238E27FC236}">
                <a16:creationId xmlns:a16="http://schemas.microsoft.com/office/drawing/2014/main" id="{F31AC6F5-015A-41A4-B49D-A943F574D9A4}"/>
              </a:ext>
            </a:extLst>
          </p:cNvPr>
          <p:cNvSpPr/>
          <p:nvPr/>
        </p:nvSpPr>
        <p:spPr>
          <a:xfrm>
            <a:off x="210151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</a:rPr>
              <a:t>Analysis of the state of cybersecurity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2" name="Zástupný symbol pro obsah 4">
            <a:extLst>
              <a:ext uri="{FF2B5EF4-FFF2-40B4-BE49-F238E27FC236}">
                <a16:creationId xmlns:a16="http://schemas.microsoft.com/office/drawing/2014/main" id="{8C221808-AF0B-4DDA-A62B-61F00728564B}"/>
              </a:ext>
            </a:extLst>
          </p:cNvPr>
          <p:cNvSpPr txBox="1">
            <a:spLocks/>
          </p:cNvSpPr>
          <p:nvPr/>
        </p:nvSpPr>
        <p:spPr>
          <a:xfrm>
            <a:off x="2123113" y="3387293"/>
            <a:ext cx="1589347" cy="91608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General safety assessment AS-IS TO-BE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Compliance with ISO 27xxx, </a:t>
            </a:r>
            <a:r>
              <a:rPr lang="en-US" sz="1050" dirty="0" err="1">
                <a:solidFill>
                  <a:prstClr val="black"/>
                </a:solidFill>
                <a:latin typeface="Calibri Light" panose="020F0302020204030204"/>
              </a:rPr>
              <a:t>ZoKB</a:t>
            </a: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 CZ-SK</a:t>
            </a:r>
          </a:p>
        </p:txBody>
      </p:sp>
      <p:sp>
        <p:nvSpPr>
          <p:cNvPr id="120" name="Ovál 119">
            <a:extLst>
              <a:ext uri="{FF2B5EF4-FFF2-40B4-BE49-F238E27FC236}">
                <a16:creationId xmlns:a16="http://schemas.microsoft.com/office/drawing/2014/main" id="{A1BE7149-A4D5-4611-B37E-7244CD95AA3B}"/>
              </a:ext>
            </a:extLst>
          </p:cNvPr>
          <p:cNvSpPr/>
          <p:nvPr/>
        </p:nvSpPr>
        <p:spPr>
          <a:xfrm>
            <a:off x="205454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1" name="Oblouk 120">
            <a:extLst>
              <a:ext uri="{FF2B5EF4-FFF2-40B4-BE49-F238E27FC236}">
                <a16:creationId xmlns:a16="http://schemas.microsoft.com/office/drawing/2014/main" id="{59FB1451-9916-46DD-9973-F7077A2C4E50}"/>
              </a:ext>
            </a:extLst>
          </p:cNvPr>
          <p:cNvSpPr/>
          <p:nvPr/>
        </p:nvSpPr>
        <p:spPr>
          <a:xfrm rot="10800000">
            <a:off x="2054548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2" name="Zástupný symbol pro obsah 4">
            <a:extLst>
              <a:ext uri="{FF2B5EF4-FFF2-40B4-BE49-F238E27FC236}">
                <a16:creationId xmlns:a16="http://schemas.microsoft.com/office/drawing/2014/main" id="{3392A4C6-2112-40F0-A15F-55DF585E6D82}"/>
              </a:ext>
            </a:extLst>
          </p:cNvPr>
          <p:cNvSpPr txBox="1">
            <a:spLocks/>
          </p:cNvSpPr>
          <p:nvPr/>
        </p:nvSpPr>
        <p:spPr>
          <a:xfrm>
            <a:off x="3884567" y="3387292"/>
            <a:ext cx="1509371" cy="129138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policies according to the standard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Minimum security standards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123" name="Ovál 122">
            <a:extLst>
              <a:ext uri="{FF2B5EF4-FFF2-40B4-BE49-F238E27FC236}">
                <a16:creationId xmlns:a16="http://schemas.microsoft.com/office/drawing/2014/main" id="{D4F70992-A299-41E6-B2C6-356DE4B2C59C}"/>
              </a:ext>
            </a:extLst>
          </p:cNvPr>
          <p:cNvSpPr/>
          <p:nvPr/>
        </p:nvSpPr>
        <p:spPr>
          <a:xfrm>
            <a:off x="3753841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4" name="Oblouk 123">
            <a:extLst>
              <a:ext uri="{FF2B5EF4-FFF2-40B4-BE49-F238E27FC236}">
                <a16:creationId xmlns:a16="http://schemas.microsoft.com/office/drawing/2014/main" id="{20A64E23-1944-40C9-9705-6DED9E860BB1}"/>
              </a:ext>
            </a:extLst>
          </p:cNvPr>
          <p:cNvSpPr/>
          <p:nvPr/>
        </p:nvSpPr>
        <p:spPr>
          <a:xfrm rot="10800000">
            <a:off x="3753842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5" name="Ovál 124">
            <a:extLst>
              <a:ext uri="{FF2B5EF4-FFF2-40B4-BE49-F238E27FC236}">
                <a16:creationId xmlns:a16="http://schemas.microsoft.com/office/drawing/2014/main" id="{88307386-5000-4F4E-BDB9-0B09E3BF412B}"/>
              </a:ext>
            </a:extLst>
          </p:cNvPr>
          <p:cNvSpPr/>
          <p:nvPr/>
        </p:nvSpPr>
        <p:spPr>
          <a:xfrm>
            <a:off x="5465540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6" name="Oblouk 125">
            <a:extLst>
              <a:ext uri="{FF2B5EF4-FFF2-40B4-BE49-F238E27FC236}">
                <a16:creationId xmlns:a16="http://schemas.microsoft.com/office/drawing/2014/main" id="{823B8C33-7F35-4CF1-B9C9-8314F2A7A8CE}"/>
              </a:ext>
            </a:extLst>
          </p:cNvPr>
          <p:cNvSpPr/>
          <p:nvPr/>
        </p:nvSpPr>
        <p:spPr>
          <a:xfrm rot="10800000">
            <a:off x="5466340" y="1624620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7" name="Ovál 126">
            <a:extLst>
              <a:ext uri="{FF2B5EF4-FFF2-40B4-BE49-F238E27FC236}">
                <a16:creationId xmlns:a16="http://schemas.microsoft.com/office/drawing/2014/main" id="{9093F927-521E-49E6-A455-29C7682A8B04}"/>
              </a:ext>
            </a:extLst>
          </p:cNvPr>
          <p:cNvSpPr/>
          <p:nvPr/>
        </p:nvSpPr>
        <p:spPr>
          <a:xfrm>
            <a:off x="7171487" y="1695621"/>
            <a:ext cx="1559645" cy="1559645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8" name="Oblouk 127">
            <a:extLst>
              <a:ext uri="{FF2B5EF4-FFF2-40B4-BE49-F238E27FC236}">
                <a16:creationId xmlns:a16="http://schemas.microsoft.com/office/drawing/2014/main" id="{EC8B9213-C403-4DDC-B408-A15CD8E7ECE6}"/>
              </a:ext>
            </a:extLst>
          </p:cNvPr>
          <p:cNvSpPr/>
          <p:nvPr/>
        </p:nvSpPr>
        <p:spPr>
          <a:xfrm rot="10800000">
            <a:off x="7167688" y="1628425"/>
            <a:ext cx="1636316" cy="1636316"/>
          </a:xfrm>
          <a:prstGeom prst="arc">
            <a:avLst/>
          </a:prstGeom>
          <a:ln w="76200" cap="rnd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9" name="Zástupný symbol pro obsah 4">
            <a:extLst>
              <a:ext uri="{FF2B5EF4-FFF2-40B4-BE49-F238E27FC236}">
                <a16:creationId xmlns:a16="http://schemas.microsoft.com/office/drawing/2014/main" id="{87257319-002C-4F9F-AB74-A2C7B857E7E1}"/>
              </a:ext>
            </a:extLst>
          </p:cNvPr>
          <p:cNvSpPr txBox="1">
            <a:spLocks/>
          </p:cNvSpPr>
          <p:nvPr/>
        </p:nvSpPr>
        <p:spPr>
          <a:xfrm>
            <a:off x="5602502" y="3387293"/>
            <a:ext cx="1507729" cy="138028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Identity Security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Zero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trust model</a:t>
            </a: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M365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Defender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PurView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, </a:t>
            </a: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Intune</a:t>
            </a:r>
            <a:endParaRPr lang="cs-CZ" sz="1050" dirty="0">
              <a:solidFill>
                <a:prstClr val="black"/>
              </a:solidFill>
              <a:latin typeface="Calibri Light" panose="020F0302020204030204"/>
            </a:endParaRPr>
          </a:p>
          <a:p>
            <a:pPr marL="108000" lvl="1" indent="-108000" defTabSz="5143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cs-CZ" sz="1050" dirty="0" err="1">
                <a:solidFill>
                  <a:prstClr val="black"/>
                </a:solidFill>
                <a:latin typeface="Calibri Light" panose="020F0302020204030204"/>
              </a:rPr>
              <a:t>Securityí</a:t>
            </a:r>
            <a:r>
              <a:rPr lang="cs-CZ" sz="1050" dirty="0">
                <a:solidFill>
                  <a:prstClr val="black"/>
                </a:solidFill>
                <a:latin typeface="Calibri Light" panose="020F0302020204030204"/>
              </a:rPr>
              <a:t> model</a:t>
            </a:r>
          </a:p>
        </p:txBody>
      </p:sp>
      <p:sp>
        <p:nvSpPr>
          <p:cNvPr id="130" name="Zástupný symbol pro obsah 4">
            <a:extLst>
              <a:ext uri="{FF2B5EF4-FFF2-40B4-BE49-F238E27FC236}">
                <a16:creationId xmlns:a16="http://schemas.microsoft.com/office/drawing/2014/main" id="{2BC7B465-98A5-4C9C-BA3A-DF7812155173}"/>
              </a:ext>
            </a:extLst>
          </p:cNvPr>
          <p:cNvSpPr txBox="1">
            <a:spLocks/>
          </p:cNvSpPr>
          <p:nvPr/>
        </p:nvSpPr>
        <p:spPr>
          <a:xfrm>
            <a:off x="7317995" y="3387293"/>
            <a:ext cx="1509371" cy="97371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Security posture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Cloud security Hardening</a:t>
            </a:r>
          </a:p>
          <a:p>
            <a:pPr marL="108000" lvl="1" indent="-108000" defTabSz="5143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5800"/>
              </a:buClr>
            </a:pPr>
            <a:r>
              <a:rPr lang="en-US" sz="1050" dirty="0">
                <a:solidFill>
                  <a:prstClr val="black"/>
                </a:solidFill>
                <a:latin typeface="Calibri Light" panose="020F0302020204030204"/>
              </a:rPr>
              <a:t>Defender for Azure</a:t>
            </a:r>
          </a:p>
        </p:txBody>
      </p:sp>
      <p:sp>
        <p:nvSpPr>
          <p:cNvPr id="131" name="TextovéPole 130">
            <a:extLst>
              <a:ext uri="{FF2B5EF4-FFF2-40B4-BE49-F238E27FC236}">
                <a16:creationId xmlns:a16="http://schemas.microsoft.com/office/drawing/2014/main" id="{97F542BD-7058-461E-B185-7297463A686E}"/>
              </a:ext>
            </a:extLst>
          </p:cNvPr>
          <p:cNvSpPr txBox="1"/>
          <p:nvPr/>
        </p:nvSpPr>
        <p:spPr>
          <a:xfrm>
            <a:off x="1963769" y="1350289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Assessment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pic>
        <p:nvPicPr>
          <p:cNvPr id="132" name="Grafický objekt 131" descr="Lupa se souvislou výplní">
            <a:extLst>
              <a:ext uri="{FF2B5EF4-FFF2-40B4-BE49-F238E27FC236}">
                <a16:creationId xmlns:a16="http://schemas.microsoft.com/office/drawing/2014/main" id="{8AC82BE2-5F38-42BF-A0B3-96E681C757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5183" y="1747395"/>
            <a:ext cx="534945" cy="534946"/>
          </a:xfrm>
          <a:prstGeom prst="rect">
            <a:avLst/>
          </a:prstGeom>
        </p:spPr>
      </p:pic>
      <p:pic>
        <p:nvPicPr>
          <p:cNvPr id="133" name="Grafický objekt 132" descr="Zámek se souvislou výplní">
            <a:extLst>
              <a:ext uri="{FF2B5EF4-FFF2-40B4-BE49-F238E27FC236}">
                <a16:creationId xmlns:a16="http://schemas.microsoft.com/office/drawing/2014/main" id="{C156ABBA-7B0E-492C-8CB0-EBB81B392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8072681" y="2060508"/>
            <a:ext cx="205740" cy="205740"/>
          </a:xfrm>
          <a:prstGeom prst="rect">
            <a:avLst/>
          </a:prstGeom>
        </p:spPr>
      </p:pic>
      <p:sp>
        <p:nvSpPr>
          <p:cNvPr id="136" name="TextovéPole 135">
            <a:extLst>
              <a:ext uri="{FF2B5EF4-FFF2-40B4-BE49-F238E27FC236}">
                <a16:creationId xmlns:a16="http://schemas.microsoft.com/office/drawing/2014/main" id="{441810AF-6522-4E26-8F30-56C6BE00D36F}"/>
              </a:ext>
            </a:extLst>
          </p:cNvPr>
          <p:cNvSpPr txBox="1"/>
          <p:nvPr/>
        </p:nvSpPr>
        <p:spPr>
          <a:xfrm>
            <a:off x="3790329" y="1341949"/>
            <a:ext cx="1559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Security Governance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7" name="TextovéPole 136">
            <a:extLst>
              <a:ext uri="{FF2B5EF4-FFF2-40B4-BE49-F238E27FC236}">
                <a16:creationId xmlns:a16="http://schemas.microsoft.com/office/drawing/2014/main" id="{EE9528EA-F1B0-49FF-AEB9-4FE1FAAE8B42}"/>
              </a:ext>
            </a:extLst>
          </p:cNvPr>
          <p:cNvSpPr txBox="1"/>
          <p:nvPr/>
        </p:nvSpPr>
        <p:spPr>
          <a:xfrm>
            <a:off x="5567012" y="1343016"/>
            <a:ext cx="1427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Endpoint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38" name="TextovéPole 137">
            <a:extLst>
              <a:ext uri="{FF2B5EF4-FFF2-40B4-BE49-F238E27FC236}">
                <a16:creationId xmlns:a16="http://schemas.microsoft.com/office/drawing/2014/main" id="{326F2A82-70AF-4C1E-8F32-1BF070E1C2CD}"/>
              </a:ext>
            </a:extLst>
          </p:cNvPr>
          <p:cNvSpPr txBox="1"/>
          <p:nvPr/>
        </p:nvSpPr>
        <p:spPr>
          <a:xfrm>
            <a:off x="7052374" y="1346795"/>
            <a:ext cx="1797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cs-CZ" sz="1200" b="1">
                <a:solidFill>
                  <a:srgbClr val="999999"/>
                </a:solidFill>
                <a:latin typeface="+mn-lt"/>
              </a:rPr>
              <a:t>Cloud Security</a:t>
            </a:r>
            <a:endParaRPr lang="en-US" sz="1200">
              <a:solidFill>
                <a:srgbClr val="999999"/>
              </a:solidFill>
              <a:latin typeface="+mn-lt"/>
            </a:endParaRPr>
          </a:p>
        </p:txBody>
      </p:sp>
      <p:sp>
        <p:nvSpPr>
          <p:cNvPr id="140" name="Obdélník 139">
            <a:extLst>
              <a:ext uri="{FF2B5EF4-FFF2-40B4-BE49-F238E27FC236}">
                <a16:creationId xmlns:a16="http://schemas.microsoft.com/office/drawing/2014/main" id="{FFCCA53C-57B7-4A1B-B122-54D07D2763F0}"/>
              </a:ext>
            </a:extLst>
          </p:cNvPr>
          <p:cNvSpPr/>
          <p:nvPr/>
        </p:nvSpPr>
        <p:spPr>
          <a:xfrm>
            <a:off x="3812116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 dirty="0">
                <a:solidFill>
                  <a:prstClr val="black"/>
                </a:solidFill>
                <a:latin typeface="Calibri" panose="020F0502020204030204"/>
              </a:rPr>
              <a:t>Security </a:t>
            </a:r>
            <a:r>
              <a:rPr lang="cs-CZ" sz="1200" b="1" kern="1200" dirty="0" err="1">
                <a:solidFill>
                  <a:prstClr val="black"/>
                </a:solidFill>
                <a:latin typeface="Calibri" panose="020F0502020204030204"/>
              </a:rPr>
              <a:t>documentation</a:t>
            </a:r>
            <a:endParaRPr lang="cs-CZ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1" name="Obdélník 140">
            <a:extLst>
              <a:ext uri="{FF2B5EF4-FFF2-40B4-BE49-F238E27FC236}">
                <a16:creationId xmlns:a16="http://schemas.microsoft.com/office/drawing/2014/main" id="{6AE34249-6DB8-4113-BDFF-B9401F784305}"/>
              </a:ext>
            </a:extLst>
          </p:cNvPr>
          <p:cNvSpPr/>
          <p:nvPr/>
        </p:nvSpPr>
        <p:spPr>
          <a:xfrm>
            <a:off x="5508747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M365 Security</a:t>
            </a:r>
          </a:p>
        </p:txBody>
      </p:sp>
      <p:sp>
        <p:nvSpPr>
          <p:cNvPr id="142" name="Obdélník 141">
            <a:extLst>
              <a:ext uri="{FF2B5EF4-FFF2-40B4-BE49-F238E27FC236}">
                <a16:creationId xmlns:a16="http://schemas.microsoft.com/office/drawing/2014/main" id="{52802396-78DE-46BF-B9CC-17AF7C0F37F6}"/>
              </a:ext>
            </a:extLst>
          </p:cNvPr>
          <p:cNvSpPr/>
          <p:nvPr/>
        </p:nvSpPr>
        <p:spPr>
          <a:xfrm>
            <a:off x="7254651" y="2408699"/>
            <a:ext cx="1473658" cy="8691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800">
              <a:buClrTx/>
            </a:pP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+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Continuous</a:t>
            </a:r>
            <a:r>
              <a:rPr lang="cs-CZ" sz="1200" b="1" kern="1200">
                <a:solidFill>
                  <a:prstClr val="black"/>
                </a:solidFill>
                <a:latin typeface="Calibri" panose="020F0502020204030204"/>
              </a:rPr>
              <a:t> Cloud </a:t>
            </a:r>
            <a:r>
              <a:rPr lang="cs-CZ" sz="1200" b="1" kern="1200" err="1">
                <a:solidFill>
                  <a:prstClr val="black"/>
                </a:solidFill>
                <a:latin typeface="Calibri" panose="020F0502020204030204"/>
              </a:rPr>
              <a:t>Compliance</a:t>
            </a:r>
            <a:endParaRPr lang="cs-CZ" sz="1200" b="1" kern="12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3" name="Grafický objekt 142" descr="Smlouva se souvislou výplní">
            <a:extLst>
              <a:ext uri="{FF2B5EF4-FFF2-40B4-BE49-F238E27FC236}">
                <a16:creationId xmlns:a16="http://schemas.microsoft.com/office/drawing/2014/main" id="{03DACF05-230A-4AB4-8F07-C8E13D85C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65285" y="1747396"/>
            <a:ext cx="534945" cy="534945"/>
          </a:xfrm>
          <a:prstGeom prst="rect">
            <a:avLst/>
          </a:prstGeom>
        </p:spPr>
      </p:pic>
      <p:pic>
        <p:nvPicPr>
          <p:cNvPr id="146" name="Grafický objekt 145" descr="Zámek se souvislou výplní">
            <a:extLst>
              <a:ext uri="{FF2B5EF4-FFF2-40B4-BE49-F238E27FC236}">
                <a16:creationId xmlns:a16="http://schemas.microsoft.com/office/drawing/2014/main" id="{AEF99C84-8B0E-477B-ACEC-99230D8724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139616" y="1907619"/>
            <a:ext cx="205740" cy="205740"/>
          </a:xfrm>
          <a:prstGeom prst="rect">
            <a:avLst/>
          </a:prstGeom>
        </p:spPr>
      </p:pic>
      <p:pic>
        <p:nvPicPr>
          <p:cNvPr id="147" name="Grafický objekt 146" descr="Zámek se souvislou výplní">
            <a:extLst>
              <a:ext uri="{FF2B5EF4-FFF2-40B4-BE49-F238E27FC236}">
                <a16:creationId xmlns:a16="http://schemas.microsoft.com/office/drawing/2014/main" id="{5FDBA79C-8002-42C6-92B7-B5D325DFA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577663" y="2111805"/>
            <a:ext cx="205740" cy="205740"/>
          </a:xfrm>
          <a:prstGeom prst="rect">
            <a:avLst/>
          </a:prstGeom>
        </p:spPr>
      </p:pic>
      <p:pic>
        <p:nvPicPr>
          <p:cNvPr id="148" name="Grafický objekt 147" descr="Zámek se souvislou výplní">
            <a:extLst>
              <a:ext uri="{FF2B5EF4-FFF2-40B4-BE49-F238E27FC236}">
                <a16:creationId xmlns:a16="http://schemas.microsoft.com/office/drawing/2014/main" id="{77B6C6B2-3A55-4A5B-99C8-517920E56B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2675003" y="1844566"/>
            <a:ext cx="205740" cy="205740"/>
          </a:xfrm>
          <a:prstGeom prst="rect">
            <a:avLst/>
          </a:prstGeom>
        </p:spPr>
      </p:pic>
      <p:pic>
        <p:nvPicPr>
          <p:cNvPr id="150" name="Grafický objekt 149" descr="Uživatelé se souvislou výplní">
            <a:extLst>
              <a:ext uri="{FF2B5EF4-FFF2-40B4-BE49-F238E27FC236}">
                <a16:creationId xmlns:a16="http://schemas.microsoft.com/office/drawing/2014/main" id="{69940126-7AF3-4010-86EB-DC35D1E0DA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950137" y="2044693"/>
            <a:ext cx="254013" cy="254013"/>
          </a:xfrm>
          <a:prstGeom prst="rect">
            <a:avLst/>
          </a:prstGeom>
        </p:spPr>
      </p:pic>
      <p:pic>
        <p:nvPicPr>
          <p:cNvPr id="151" name="Grafický objekt 150" descr="Počítač obrys">
            <a:extLst>
              <a:ext uri="{FF2B5EF4-FFF2-40B4-BE49-F238E27FC236}">
                <a16:creationId xmlns:a16="http://schemas.microsoft.com/office/drawing/2014/main" id="{6133E065-50B4-43AB-A9D5-AB12B15D03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6290557" y="2076581"/>
            <a:ext cx="240964" cy="240964"/>
          </a:xfrm>
          <a:prstGeom prst="rect">
            <a:avLst/>
          </a:prstGeom>
        </p:spPr>
      </p:pic>
      <p:pic>
        <p:nvPicPr>
          <p:cNvPr id="152" name="Grafický objekt 151" descr="Notebook obrys">
            <a:extLst>
              <a:ext uri="{FF2B5EF4-FFF2-40B4-BE49-F238E27FC236}">
                <a16:creationId xmlns:a16="http://schemas.microsoft.com/office/drawing/2014/main" id="{1C5DFBDB-7AF6-4FEF-BBC7-CB3F0967C0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5958845" y="1806321"/>
            <a:ext cx="203671" cy="203671"/>
          </a:xfrm>
          <a:prstGeom prst="rect">
            <a:avLst/>
          </a:prstGeom>
        </p:spPr>
      </p:pic>
      <p:pic>
        <p:nvPicPr>
          <p:cNvPr id="153" name="Grafický objekt 152" descr="Chytrý telefon obrys">
            <a:extLst>
              <a:ext uri="{FF2B5EF4-FFF2-40B4-BE49-F238E27FC236}">
                <a16:creationId xmlns:a16="http://schemas.microsoft.com/office/drawing/2014/main" id="{7F89E2C1-D1F7-45D3-92A9-4106E42D02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362801" y="1827791"/>
            <a:ext cx="160732" cy="160732"/>
          </a:xfrm>
          <a:prstGeom prst="rect">
            <a:avLst/>
          </a:prstGeom>
        </p:spPr>
      </p:pic>
      <p:pic>
        <p:nvPicPr>
          <p:cNvPr id="155" name="Obrázek 44">
            <a:extLst>
              <a:ext uri="{FF2B5EF4-FFF2-40B4-BE49-F238E27FC236}">
                <a16:creationId xmlns:a16="http://schemas.microsoft.com/office/drawing/2014/main" id="{0751AEB0-107E-40F8-BCC4-383B395E4568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491805" y="1823303"/>
            <a:ext cx="762805" cy="336546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2362752C-FBF8-49F0-A317-93CCBA279E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196" y="2383747"/>
            <a:ext cx="833260" cy="222636"/>
          </a:xfrm>
          <a:prstGeom prst="rect">
            <a:avLst/>
          </a:prstGeom>
        </p:spPr>
      </p:pic>
      <p:sp>
        <p:nvSpPr>
          <p:cNvPr id="52" name="Google Shape;310;p21">
            <a:extLst>
              <a:ext uri="{FF2B5EF4-FFF2-40B4-BE49-F238E27FC236}">
                <a16:creationId xmlns:a16="http://schemas.microsoft.com/office/drawing/2014/main" id="{C4F5FD87-1353-4E48-8536-C3DBD06C796F}"/>
              </a:ext>
            </a:extLst>
          </p:cNvPr>
          <p:cNvSpPr txBox="1"/>
          <p:nvPr/>
        </p:nvSpPr>
        <p:spPr>
          <a:xfrm>
            <a:off x="4771138" y="84521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 sz="90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Google Shape;311;p21">
            <a:extLst>
              <a:ext uri="{FF2B5EF4-FFF2-40B4-BE49-F238E27FC236}">
                <a16:creationId xmlns:a16="http://schemas.microsoft.com/office/drawing/2014/main" id="{5D0034E5-1B41-44C8-BB80-14769CBD6B6F}"/>
              </a:ext>
            </a:extLst>
          </p:cNvPr>
          <p:cNvSpPr txBox="1"/>
          <p:nvPr/>
        </p:nvSpPr>
        <p:spPr>
          <a:xfrm>
            <a:off x="7001920" y="87104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 Journey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Google Shape;313;p21">
            <a:extLst>
              <a:ext uri="{FF2B5EF4-FFF2-40B4-BE49-F238E27FC236}">
                <a16:creationId xmlns:a16="http://schemas.microsoft.com/office/drawing/2014/main" id="{9ED5771D-F177-4CCC-9731-8808523908DA}"/>
              </a:ext>
            </a:extLst>
          </p:cNvPr>
          <p:cNvSpPr txBox="1"/>
          <p:nvPr/>
        </p:nvSpPr>
        <p:spPr>
          <a:xfrm>
            <a:off x="8117312" y="84522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endParaRPr sz="9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Grafický objekt 4">
            <a:extLst>
              <a:ext uri="{FF2B5EF4-FFF2-40B4-BE49-F238E27FC236}">
                <a16:creationId xmlns:a16="http://schemas.microsoft.com/office/drawing/2014/main" id="{4AC118BE-56D7-4BCF-81C7-6D93CFA11F91}"/>
              </a:ext>
            </a:extLst>
          </p:cNvPr>
          <p:cNvSpPr/>
          <p:nvPr/>
        </p:nvSpPr>
        <p:spPr>
          <a:xfrm>
            <a:off x="694036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7" name="Google Shape;312;p21">
            <a:extLst>
              <a:ext uri="{FF2B5EF4-FFF2-40B4-BE49-F238E27FC236}">
                <a16:creationId xmlns:a16="http://schemas.microsoft.com/office/drawing/2014/main" id="{AEE981B0-8368-411D-A3EB-43E44A4682BD}"/>
              </a:ext>
            </a:extLst>
          </p:cNvPr>
          <p:cNvSpPr txBox="1"/>
          <p:nvPr/>
        </p:nvSpPr>
        <p:spPr>
          <a:xfrm>
            <a:off x="4774744" y="87106"/>
            <a:ext cx="961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Flexible Workplace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Grafický objekt 4">
            <a:extLst>
              <a:ext uri="{FF2B5EF4-FFF2-40B4-BE49-F238E27FC236}">
                <a16:creationId xmlns:a16="http://schemas.microsoft.com/office/drawing/2014/main" id="{96824C25-34B7-4A3A-94E0-F44AC1DCAB9B}"/>
              </a:ext>
            </a:extLst>
          </p:cNvPr>
          <p:cNvSpPr/>
          <p:nvPr/>
        </p:nvSpPr>
        <p:spPr>
          <a:xfrm>
            <a:off x="4727280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59" name="Grafický objekt 4">
            <a:extLst>
              <a:ext uri="{FF2B5EF4-FFF2-40B4-BE49-F238E27FC236}">
                <a16:creationId xmlns:a16="http://schemas.microsoft.com/office/drawing/2014/main" id="{0A93F96E-1E57-4645-880A-4AB6841FD051}"/>
              </a:ext>
            </a:extLst>
          </p:cNvPr>
          <p:cNvSpPr/>
          <p:nvPr/>
        </p:nvSpPr>
        <p:spPr>
          <a:xfrm>
            <a:off x="5835792" y="-490"/>
            <a:ext cx="1034085" cy="692340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60" name="Google Shape;312;p21">
            <a:extLst>
              <a:ext uri="{FF2B5EF4-FFF2-40B4-BE49-F238E27FC236}">
                <a16:creationId xmlns:a16="http://schemas.microsoft.com/office/drawing/2014/main" id="{3CDAA7EA-FE9C-4EB7-BF34-10B9474BB55A}"/>
              </a:ext>
            </a:extLst>
          </p:cNvPr>
          <p:cNvSpPr txBox="1"/>
          <p:nvPr/>
        </p:nvSpPr>
        <p:spPr>
          <a:xfrm>
            <a:off x="5881099" y="87105"/>
            <a:ext cx="9615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900">
                <a:solidFill>
                  <a:srgbClr val="FF66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365</a:t>
            </a:r>
            <a:endParaRPr sz="900">
              <a:solidFill>
                <a:srgbClr val="FF66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084CBC04-E35B-44C3-A9E0-3367FEB388C0}"/>
              </a:ext>
            </a:extLst>
          </p:cNvPr>
          <p:cNvPicPr>
            <a:picLocks noChangeAspect="1"/>
          </p:cNvPicPr>
          <p:nvPr/>
        </p:nvPicPr>
        <p:blipFill>
          <a:blip r:embed="rId22"/>
          <a:srcRect/>
          <a:stretch/>
        </p:blipFill>
        <p:spPr>
          <a:xfrm>
            <a:off x="534253" y="3403982"/>
            <a:ext cx="888686" cy="201579"/>
          </a:xfrm>
          <a:prstGeom prst="rect">
            <a:avLst/>
          </a:prstGeom>
          <a:effectLst>
            <a:outerShdw blurRad="50800" dist="50800" dir="5400000" sx="95000" sy="95000" algn="ctr" rotWithShape="0">
              <a:schemeClr val="bg1"/>
            </a:outerShdw>
          </a:effectLst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D0A81764-811F-432D-9236-B0DB3436815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6947" t="34478" r="24386" b="27575"/>
          <a:stretch/>
        </p:blipFill>
        <p:spPr>
          <a:xfrm>
            <a:off x="511525" y="3799970"/>
            <a:ext cx="1245462" cy="2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4" grpId="0" animBg="1"/>
      <p:bldP spid="126" grpId="0" animBg="1"/>
      <p:bldP spid="1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ORBIT. </a:t>
            </a:r>
            <a:r>
              <a:rPr lang="cs-CZ" b="1" err="1"/>
              <a:t>Clients</a:t>
            </a:r>
            <a:endParaRPr lang="en-GB" b="1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DBF22892-9BFC-4519-BCAA-F53151C3FF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59" y="2085105"/>
            <a:ext cx="960269" cy="25365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8259A68C-C920-4861-A993-A388530DE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61" y="1206580"/>
            <a:ext cx="1176422" cy="344213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BE82CC19-E264-4751-8573-2202E97B23B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57" y="2039355"/>
            <a:ext cx="874044" cy="33153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16C57C11-E548-4AAC-8884-7FCC76F841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37" y="1930855"/>
            <a:ext cx="739037" cy="553564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2C0C41DD-24B5-4B8D-A613-499C259D557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4" y="1198671"/>
            <a:ext cx="1091366" cy="4213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81BFC0EC-CFC9-47DA-AE5F-93837591BF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425" b="32811"/>
          <a:stretch/>
        </p:blipFill>
        <p:spPr>
          <a:xfrm>
            <a:off x="6848761" y="1248633"/>
            <a:ext cx="1348169" cy="321440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8F0FEBC4-49C8-4B78-B75E-F342A8F0718D}"/>
              </a:ext>
            </a:extLst>
          </p:cNvPr>
          <p:cNvPicPr/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03" y="1239291"/>
            <a:ext cx="1053506" cy="288512"/>
          </a:xfrm>
          <a:prstGeom prst="rect">
            <a:avLst/>
          </a:prstGeom>
        </p:spPr>
      </p:pic>
      <p:pic>
        <p:nvPicPr>
          <p:cNvPr id="52" name="Obrázek 1">
            <a:extLst>
              <a:ext uri="{FF2B5EF4-FFF2-40B4-BE49-F238E27FC236}">
                <a16:creationId xmlns:a16="http://schemas.microsoft.com/office/drawing/2014/main" id="{F46FE366-6119-48BC-B1EA-525F8C68CD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1844" y="2031262"/>
            <a:ext cx="400499" cy="400499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BDA9C4C4-0B5D-47F7-A960-CDD3AB4FF01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479" y="1729086"/>
            <a:ext cx="970634" cy="970634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9BFCDA5F-782E-4E16-B30B-7CA07B5CEA3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66" y="2038785"/>
            <a:ext cx="1406385" cy="303760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CB746F3C-7B7B-4A0D-9975-238ED14886F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811" y="1174308"/>
            <a:ext cx="804420" cy="421362"/>
          </a:xfrm>
          <a:prstGeom prst="rect">
            <a:avLst/>
          </a:prstGeom>
        </p:spPr>
      </p:pic>
      <p:grpSp>
        <p:nvGrpSpPr>
          <p:cNvPr id="5" name="Skupina 4">
            <a:extLst>
              <a:ext uri="{FF2B5EF4-FFF2-40B4-BE49-F238E27FC236}">
                <a16:creationId xmlns:a16="http://schemas.microsoft.com/office/drawing/2014/main" id="{1706D1EA-19C9-6B6B-7835-A8159F5CC14E}"/>
              </a:ext>
            </a:extLst>
          </p:cNvPr>
          <p:cNvGrpSpPr/>
          <p:nvPr/>
        </p:nvGrpSpPr>
        <p:grpSpPr>
          <a:xfrm>
            <a:off x="851657" y="3027131"/>
            <a:ext cx="7585034" cy="1512198"/>
            <a:chOff x="851657" y="3027131"/>
            <a:chExt cx="7585034" cy="1512198"/>
          </a:xfrm>
        </p:grpSpPr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1101FAF4-36B5-04C8-A323-0223BD1C193C}"/>
                </a:ext>
              </a:extLst>
            </p:cNvPr>
            <p:cNvGrpSpPr/>
            <p:nvPr/>
          </p:nvGrpSpPr>
          <p:grpSpPr>
            <a:xfrm>
              <a:off x="851657" y="3027131"/>
              <a:ext cx="7585034" cy="1512198"/>
              <a:chOff x="867918" y="3031169"/>
              <a:chExt cx="7585034" cy="1512198"/>
            </a:xfrm>
          </p:grpSpPr>
          <p:grpSp>
            <p:nvGrpSpPr>
              <p:cNvPr id="8" name="Skupina 7">
                <a:extLst>
                  <a:ext uri="{FF2B5EF4-FFF2-40B4-BE49-F238E27FC236}">
                    <a16:creationId xmlns:a16="http://schemas.microsoft.com/office/drawing/2014/main" id="{5C92B3A8-91BA-7F69-838F-35A04677AFCF}"/>
                  </a:ext>
                </a:extLst>
              </p:cNvPr>
              <p:cNvGrpSpPr/>
              <p:nvPr/>
            </p:nvGrpSpPr>
            <p:grpSpPr>
              <a:xfrm>
                <a:off x="867918" y="3084071"/>
                <a:ext cx="6656456" cy="1459296"/>
                <a:chOff x="1157225" y="4142161"/>
                <a:chExt cx="8738128" cy="1915661"/>
              </a:xfrm>
            </p:grpSpPr>
            <p:pic>
              <p:nvPicPr>
                <p:cNvPr id="10" name="Obrázek 9">
                  <a:extLst>
                    <a:ext uri="{FF2B5EF4-FFF2-40B4-BE49-F238E27FC236}">
                      <a16:creationId xmlns:a16="http://schemas.microsoft.com/office/drawing/2014/main" id="{1542EBFC-6ECB-E218-E014-8E1715D98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:a14="http://schemas.microsoft.com/office/drawing/2010/main">
                        <a14:imgLayer r:embed="rId2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206385"/>
                  <a:ext cx="402220" cy="316372"/>
                </a:xfrm>
                <a:prstGeom prst="rect">
                  <a:avLst/>
                </a:prstGeom>
              </p:spPr>
            </p:pic>
            <p:pic>
              <p:nvPicPr>
                <p:cNvPr id="11" name="Obrázek 10">
                  <a:extLst>
                    <a:ext uri="{FF2B5EF4-FFF2-40B4-BE49-F238E27FC236}">
                      <a16:creationId xmlns:a16="http://schemas.microsoft.com/office/drawing/2014/main" id="{05CC2B87-2082-0742-0580-4475D49BF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BEBA8EAE-BF5A-486C-A8C5-ECC9F3942E4B}">
                      <a14:imgProps xmlns:a14="http://schemas.microsoft.com/office/drawing/2010/main">
                        <a14:imgLayer r:embed="rId2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9145619" y="5027794"/>
                  <a:ext cx="749734" cy="134718"/>
                </a:xfrm>
                <a:prstGeom prst="rect">
                  <a:avLst/>
                </a:prstGeom>
              </p:spPr>
            </p:pic>
            <p:pic>
              <p:nvPicPr>
                <p:cNvPr id="12" name="Obrázek 11">
                  <a:extLst>
                    <a:ext uri="{FF2B5EF4-FFF2-40B4-BE49-F238E27FC236}">
                      <a16:creationId xmlns:a16="http://schemas.microsoft.com/office/drawing/2014/main" id="{3203BDDC-4F8F-B658-9897-ED22F27B3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 cstate="print">
                  <a:extLst>
                    <a:ext uri="{BEBA8EAE-BF5A-486C-A8C5-ECC9F3942E4B}">
                      <a14:imgProps xmlns:a14="http://schemas.microsoft.com/office/drawing/2010/main">
                        <a14:imgLayer r:embed="rId27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4928525"/>
                  <a:ext cx="979768" cy="304653"/>
                </a:xfrm>
                <a:prstGeom prst="rect">
                  <a:avLst/>
                </a:prstGeom>
              </p:spPr>
            </p:pic>
            <p:pic>
              <p:nvPicPr>
                <p:cNvPr id="13" name="Obrázek 12">
                  <a:extLst>
                    <a:ext uri="{FF2B5EF4-FFF2-40B4-BE49-F238E27FC236}">
                      <a16:creationId xmlns:a16="http://schemas.microsoft.com/office/drawing/2014/main" id="{F4300337-22E6-860F-7C2B-92463ABD9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47680" y="4975729"/>
                  <a:ext cx="439557" cy="276918"/>
                </a:xfrm>
                <a:prstGeom prst="rect">
                  <a:avLst/>
                </a:prstGeom>
              </p:spPr>
            </p:pic>
            <p:pic>
              <p:nvPicPr>
                <p:cNvPr id="26" name="Obrázek 25">
                  <a:extLst>
                    <a:ext uri="{FF2B5EF4-FFF2-40B4-BE49-F238E27FC236}">
                      <a16:creationId xmlns:a16="http://schemas.microsoft.com/office/drawing/2014/main" id="{AFD13E49-3184-D188-0D3A-45A57B0543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BEBA8EAE-BF5A-486C-A8C5-ECC9F3942E4B}">
                      <a14:imgProps xmlns:a14="http://schemas.microsoft.com/office/drawing/2010/main">
                        <a14:imgLayer r:embed="rId30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94872" y="5687756"/>
                  <a:ext cx="1018521" cy="347463"/>
                </a:xfrm>
                <a:prstGeom prst="rect">
                  <a:avLst/>
                </a:prstGeom>
              </p:spPr>
            </p:pic>
            <p:pic>
              <p:nvPicPr>
                <p:cNvPr id="30" name="Obrázek 29">
                  <a:extLst>
                    <a:ext uri="{FF2B5EF4-FFF2-40B4-BE49-F238E27FC236}">
                      <a16:creationId xmlns:a16="http://schemas.microsoft.com/office/drawing/2014/main" id="{F3A566CB-ACE5-3A6F-161D-B66967AC0D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 cstate="print">
                  <a:extLst>
                    <a:ext uri="{BEBA8EAE-BF5A-486C-A8C5-ECC9F3942E4B}">
                      <a14:imgProps xmlns:a14="http://schemas.microsoft.com/office/drawing/2010/main">
                        <a14:imgLayer r:embed="rId3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7225" y="5706958"/>
                  <a:ext cx="721132" cy="309057"/>
                </a:xfrm>
                <a:prstGeom prst="rect">
                  <a:avLst/>
                </a:prstGeom>
              </p:spPr>
            </p:pic>
            <p:pic>
              <p:nvPicPr>
                <p:cNvPr id="31" name="Obrázek 30">
                  <a:extLst>
                    <a:ext uri="{FF2B5EF4-FFF2-40B4-BE49-F238E27FC236}">
                      <a16:creationId xmlns:a16="http://schemas.microsoft.com/office/drawing/2014/main" id="{58BB4786-2133-B8DC-4479-A2630E2C18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 cstate="print">
                  <a:extLst>
                    <a:ext uri="{BEBA8EAE-BF5A-486C-A8C5-ECC9F3942E4B}">
                      <a14:imgProps xmlns:a14="http://schemas.microsoft.com/office/drawing/2010/main">
                        <a14:imgLayer r:embed="rId3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22037" y="4928660"/>
                  <a:ext cx="554664" cy="415460"/>
                </a:xfrm>
                <a:prstGeom prst="rect">
                  <a:avLst/>
                </a:prstGeom>
              </p:spPr>
            </p:pic>
            <p:pic>
              <p:nvPicPr>
                <p:cNvPr id="32" name="Obrázek 31">
                  <a:extLst>
                    <a:ext uri="{FF2B5EF4-FFF2-40B4-BE49-F238E27FC236}">
                      <a16:creationId xmlns:a16="http://schemas.microsoft.com/office/drawing/2014/main" id="{CB0BD2F0-7950-D236-BA09-527127A49B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BEBA8EAE-BF5A-486C-A8C5-ECC9F3942E4B}">
                      <a14:imgProps xmlns:a14="http://schemas.microsoft.com/office/drawing/2010/main">
                        <a14:imgLayer r:embed="rId36">
                          <a14:imgEffect>
                            <a14:colorTemperature colorTemp="5787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46198" y="4191811"/>
                  <a:ext cx="532796" cy="324256"/>
                </a:xfrm>
                <a:prstGeom prst="rect">
                  <a:avLst/>
                </a:prstGeom>
              </p:spPr>
            </p:pic>
            <p:pic>
              <p:nvPicPr>
                <p:cNvPr id="35" name="Obrázek 34">
                  <a:extLst>
                    <a:ext uri="{FF2B5EF4-FFF2-40B4-BE49-F238E27FC236}">
                      <a16:creationId xmlns:a16="http://schemas.microsoft.com/office/drawing/2014/main" id="{D78F3816-DCAF-849E-699F-A0AD2E5A73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7555" y="5614194"/>
                  <a:ext cx="666652" cy="443628"/>
                </a:xfrm>
                <a:prstGeom prst="rect">
                  <a:avLst/>
                </a:prstGeom>
              </p:spPr>
            </p:pic>
            <p:pic>
              <p:nvPicPr>
                <p:cNvPr id="37" name="Obrázek 36">
                  <a:extLst>
                    <a:ext uri="{FF2B5EF4-FFF2-40B4-BE49-F238E27FC236}">
                      <a16:creationId xmlns:a16="http://schemas.microsoft.com/office/drawing/2014/main" id="{4992E6B8-6B25-DC3A-F3C5-C28660D28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rcRect/>
                <a:stretch/>
              </p:blipFill>
              <p:spPr>
                <a:xfrm>
                  <a:off x="6492152" y="5717452"/>
                  <a:ext cx="773510" cy="214994"/>
                </a:xfrm>
                <a:prstGeom prst="rect">
                  <a:avLst/>
                </a:prstGeom>
              </p:spPr>
            </p:pic>
            <p:pic>
              <p:nvPicPr>
                <p:cNvPr id="38" name="Obrázek 37">
                  <a:extLst>
                    <a:ext uri="{FF2B5EF4-FFF2-40B4-BE49-F238E27FC236}">
                      <a16:creationId xmlns:a16="http://schemas.microsoft.com/office/drawing/2014/main" id="{93391D5B-374C-0D83-F486-822228B83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 cstate="print">
                  <a:extLst>
                    <a:ext uri="{BEBA8EAE-BF5A-486C-A8C5-ECC9F3942E4B}">
                      <a14:imgProps xmlns:a14="http://schemas.microsoft.com/office/drawing/2010/main">
                        <a14:imgLayer r:embed="rId42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4874" y="4161740"/>
                  <a:ext cx="495810" cy="325804"/>
                </a:xfrm>
                <a:prstGeom prst="rect">
                  <a:avLst/>
                </a:prstGeom>
              </p:spPr>
            </p:pic>
            <p:pic>
              <p:nvPicPr>
                <p:cNvPr id="39" name="Obrázek 38">
                  <a:extLst>
                    <a:ext uri="{FF2B5EF4-FFF2-40B4-BE49-F238E27FC236}">
                      <a16:creationId xmlns:a16="http://schemas.microsoft.com/office/drawing/2014/main" id="{2D04C621-4A96-CDED-FC99-B6F0D49C86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4351" y="5717452"/>
                  <a:ext cx="585313" cy="237112"/>
                </a:xfrm>
                <a:prstGeom prst="rect">
                  <a:avLst/>
                </a:prstGeom>
              </p:spPr>
            </p:pic>
            <p:pic>
              <p:nvPicPr>
                <p:cNvPr id="40" name="Obrázek 39">
                  <a:extLst>
                    <a:ext uri="{FF2B5EF4-FFF2-40B4-BE49-F238E27FC236}">
                      <a16:creationId xmlns:a16="http://schemas.microsoft.com/office/drawing/2014/main" id="{111EC4C2-6CD2-D9F6-F0CC-DA5E429D8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4" cstate="print">
                  <a:extLst>
                    <a:ext uri="{BEBA8EAE-BF5A-486C-A8C5-ECC9F3942E4B}">
                      <a14:imgProps xmlns:a14="http://schemas.microsoft.com/office/drawing/2010/main">
                        <a14:imgLayer r:embed="rId4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9771" y="4836222"/>
                  <a:ext cx="418419" cy="495906"/>
                </a:xfrm>
                <a:prstGeom prst="rect">
                  <a:avLst/>
                </a:prstGeom>
              </p:spPr>
            </p:pic>
            <p:pic>
              <p:nvPicPr>
                <p:cNvPr id="41" name="Obrázek 40">
                  <a:extLst>
                    <a:ext uri="{FF2B5EF4-FFF2-40B4-BE49-F238E27FC236}">
                      <a16:creationId xmlns:a16="http://schemas.microsoft.com/office/drawing/2014/main" id="{4C26A020-D058-D9DD-053F-98B61C1FB8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35192" y="4280889"/>
                  <a:ext cx="898339" cy="107632"/>
                </a:xfrm>
                <a:prstGeom prst="rect">
                  <a:avLst/>
                </a:prstGeom>
              </p:spPr>
            </p:pic>
            <p:pic>
              <p:nvPicPr>
                <p:cNvPr id="42" name="Obrázek 2">
                  <a:extLst>
                    <a:ext uri="{FF2B5EF4-FFF2-40B4-BE49-F238E27FC236}">
                      <a16:creationId xmlns:a16="http://schemas.microsoft.com/office/drawing/2014/main" id="{93866AC7-11E8-2C7B-D612-82C7364A172D}"/>
                    </a:ext>
                  </a:extLst>
                </p:cNvPr>
                <p:cNvPicPr/>
                <p:nvPr/>
              </p:nvPicPr>
              <p:blipFill>
                <a:blip r:embed="rId47" cstate="print">
                  <a:extLst>
                    <a:ext uri="{BEBA8EAE-BF5A-486C-A8C5-ECC9F3942E4B}">
                      <a14:imgProps xmlns:a14="http://schemas.microsoft.com/office/drawing/2010/main">
                        <a14:imgLayer r:embed="rId48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6558" y="4221552"/>
                  <a:ext cx="1112823" cy="216049"/>
                </a:xfrm>
                <a:prstGeom prst="rect">
                  <a:avLst/>
                </a:prstGeom>
              </p:spPr>
            </p:pic>
            <p:pic>
              <p:nvPicPr>
                <p:cNvPr id="43" name="Obrázek 3" descr="meopta.png">
                  <a:extLst>
                    <a:ext uri="{FF2B5EF4-FFF2-40B4-BE49-F238E27FC236}">
                      <a16:creationId xmlns:a16="http://schemas.microsoft.com/office/drawing/2014/main" id="{DB9A7F53-7100-565E-5B20-A0AFB2EAF625}"/>
                    </a:ext>
                  </a:extLst>
                </p:cNvPr>
                <p:cNvPicPr/>
                <p:nvPr/>
              </p:nvPicPr>
              <p:blipFill>
                <a:blip r:embed="rId49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6401181" y="4978491"/>
                  <a:ext cx="890466" cy="254687"/>
                </a:xfrm>
                <a:prstGeom prst="rect">
                  <a:avLst/>
                </a:prstGeom>
              </p:spPr>
            </p:pic>
            <p:pic>
              <p:nvPicPr>
                <p:cNvPr id="48" name="Obrázek 5" descr="robe.png">
                  <a:extLst>
                    <a:ext uri="{FF2B5EF4-FFF2-40B4-BE49-F238E27FC236}">
                      <a16:creationId xmlns:a16="http://schemas.microsoft.com/office/drawing/2014/main" id="{B3CF64B2-14DA-069A-1105-B08844F52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0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1230681" y="4983200"/>
                  <a:ext cx="554533" cy="138632"/>
                </a:xfrm>
                <a:prstGeom prst="rect">
                  <a:avLst/>
                </a:prstGeom>
              </p:spPr>
            </p:pic>
            <p:pic>
              <p:nvPicPr>
                <p:cNvPr id="51" name="Obrázek 6" descr="Hella.png">
                  <a:extLst>
                    <a:ext uri="{FF2B5EF4-FFF2-40B4-BE49-F238E27FC236}">
                      <a16:creationId xmlns:a16="http://schemas.microsoft.com/office/drawing/2014/main" id="{7090F9C2-DDF4-786A-1D33-2CCF1B6D53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 cstate="print">
                  <a:biLevel thresh="50000"/>
                </a:blip>
                <a:stretch>
                  <a:fillRect/>
                </a:stretch>
              </p:blipFill>
              <p:spPr>
                <a:xfrm>
                  <a:off x="8002683" y="4175941"/>
                  <a:ext cx="529540" cy="317723"/>
                </a:xfrm>
                <a:prstGeom prst="rect">
                  <a:avLst/>
                </a:prstGeom>
              </p:spPr>
            </p:pic>
            <p:pic>
              <p:nvPicPr>
                <p:cNvPr id="59" name="Obrázek 7">
                  <a:extLst>
                    <a:ext uri="{FF2B5EF4-FFF2-40B4-BE49-F238E27FC236}">
                      <a16:creationId xmlns:a16="http://schemas.microsoft.com/office/drawing/2014/main" id="{D25EC232-5FA8-731C-46F1-3C6108156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2" cstate="print">
                  <a:extLst>
                    <a:ext uri="{BEBA8EAE-BF5A-486C-A8C5-ECC9F3942E4B}">
                      <a14:imgProps xmlns:a14="http://schemas.microsoft.com/office/drawing/2010/main">
                        <a14:imgLayer r:embed="rId53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6745" y="5777675"/>
                  <a:ext cx="938594" cy="193952"/>
                </a:xfrm>
                <a:prstGeom prst="rect">
                  <a:avLst/>
                </a:prstGeom>
              </p:spPr>
            </p:pic>
            <p:pic>
              <p:nvPicPr>
                <p:cNvPr id="60" name="Picture 12">
                  <a:extLst>
                    <a:ext uri="{FF2B5EF4-FFF2-40B4-BE49-F238E27FC236}">
                      <a16:creationId xmlns:a16="http://schemas.microsoft.com/office/drawing/2014/main" id="{C26FDB52-21E0-58B9-4CCE-299E52AFDA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4">
                  <a:extLst>
                    <a:ext uri="{BEBA8EAE-BF5A-486C-A8C5-ECC9F3942E4B}">
                      <a14:imgProps xmlns:a14="http://schemas.microsoft.com/office/drawing/2010/main">
                        <a14:imgLayer r:embed="rId5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5004" y="4142161"/>
                  <a:ext cx="842115" cy="515795"/>
                </a:xfrm>
                <a:prstGeom prst="rect">
                  <a:avLst/>
                </a:prstGeom>
              </p:spPr>
            </p:pic>
          </p:grpSp>
          <p:pic>
            <p:nvPicPr>
              <p:cNvPr id="9" name="Obrázek 8">
                <a:extLst>
                  <a:ext uri="{FF2B5EF4-FFF2-40B4-BE49-F238E27FC236}">
                    <a16:creationId xmlns:a16="http://schemas.microsoft.com/office/drawing/2014/main" id="{C7A0D6AF-C520-1147-8E4A-592E0AB67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763755" y="3031169"/>
                <a:ext cx="689197" cy="459016"/>
              </a:xfrm>
              <a:prstGeom prst="rect">
                <a:avLst/>
              </a:prstGeom>
            </p:spPr>
          </p:pic>
        </p:grpSp>
        <p:pic>
          <p:nvPicPr>
            <p:cNvPr id="7" name="Obrázek 6">
              <a:extLst>
                <a:ext uri="{FF2B5EF4-FFF2-40B4-BE49-F238E27FC236}">
                  <a16:creationId xmlns:a16="http://schemas.microsoft.com/office/drawing/2014/main" id="{2F0E0679-4FFC-95E8-8272-0DEBAD281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797473" y="3651320"/>
              <a:ext cx="589238" cy="309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8486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D0D16A26-F4E8-45AB-A6E7-20B4FE3D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2" y="1249922"/>
            <a:ext cx="1161986" cy="597593"/>
          </a:xfrm>
          <a:prstGeom prst="rect">
            <a:avLst/>
          </a:prstGeom>
        </p:spPr>
      </p:pic>
      <p:pic>
        <p:nvPicPr>
          <p:cNvPr id="8" name="Obrázek 7" descr="Obsah obrázku text&#10;&#10;Popis byl vytvořen automaticky">
            <a:extLst>
              <a:ext uri="{FF2B5EF4-FFF2-40B4-BE49-F238E27FC236}">
                <a16:creationId xmlns:a16="http://schemas.microsoft.com/office/drawing/2014/main" id="{396CC946-7AF5-4889-B602-1C0264AB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68" y="1336811"/>
            <a:ext cx="1984887" cy="423009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2B64447-32B7-40A4-B2E5-167DF79E6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1432111"/>
            <a:ext cx="941152" cy="293007"/>
          </a:xfrm>
          <a:prstGeom prst="rect">
            <a:avLst/>
          </a:prstGeom>
        </p:spPr>
      </p:pic>
      <p:pic>
        <p:nvPicPr>
          <p:cNvPr id="12" name="Obrázek 11" descr="Obsah obrázku text&#10;&#10;Popis byl vytvořen automaticky">
            <a:extLst>
              <a:ext uri="{FF2B5EF4-FFF2-40B4-BE49-F238E27FC236}">
                <a16:creationId xmlns:a16="http://schemas.microsoft.com/office/drawing/2014/main" id="{A7DC562A-A553-44A1-9BE0-01D814636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875" y="1248648"/>
            <a:ext cx="1464922" cy="708046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68BB7DE1-17EF-442E-9469-AA8592B3B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22" y="1376549"/>
            <a:ext cx="1443184" cy="383271"/>
          </a:xfrm>
          <a:prstGeom prst="rect">
            <a:avLst/>
          </a:prstGeom>
        </p:spPr>
      </p:pic>
      <p:pic>
        <p:nvPicPr>
          <p:cNvPr id="31" name="Obrázek 30" descr="Obsah obrázku text&#10;&#10;Popis byl vytvořen automaticky">
            <a:extLst>
              <a:ext uri="{FF2B5EF4-FFF2-40B4-BE49-F238E27FC236}">
                <a16:creationId xmlns:a16="http://schemas.microsoft.com/office/drawing/2014/main" id="{A94949C2-60A3-45A1-867E-C52260C54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38" y="2116585"/>
            <a:ext cx="1192369" cy="499304"/>
          </a:xfrm>
          <a:prstGeom prst="rect">
            <a:avLst/>
          </a:prstGeom>
        </p:spPr>
      </p:pic>
      <p:pic>
        <p:nvPicPr>
          <p:cNvPr id="35" name="Obrázek 34" descr="Obsah obrázku text, klipart&#10;&#10;Popis byl vytvořen automaticky">
            <a:extLst>
              <a:ext uri="{FF2B5EF4-FFF2-40B4-BE49-F238E27FC236}">
                <a16:creationId xmlns:a16="http://schemas.microsoft.com/office/drawing/2014/main" id="{F3B84CD4-7AB7-4494-9881-8914B092A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8907" y="2285672"/>
            <a:ext cx="1508714" cy="321859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98C25C7A-2130-4707-AE93-969618B1CF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40" y="2305323"/>
            <a:ext cx="1484026" cy="282559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09AD43D8-27C3-4D4C-8DFF-21F4B9D7D8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9885" y="2295333"/>
            <a:ext cx="805368" cy="282559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EC2F184B-0DD6-4332-824F-8207A46DCD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2484" y="2309671"/>
            <a:ext cx="1464922" cy="239194"/>
          </a:xfrm>
          <a:prstGeom prst="rect">
            <a:avLst/>
          </a:prstGeom>
        </p:spPr>
      </p:pic>
      <p:sp>
        <p:nvSpPr>
          <p:cNvPr id="16" name="Nadpis 3">
            <a:extLst>
              <a:ext uri="{FF2B5EF4-FFF2-40B4-BE49-F238E27FC236}">
                <a16:creationId xmlns:a16="http://schemas.microsoft.com/office/drawing/2014/main" id="{81208C8B-52FE-49F1-8C0F-5DD46E6CE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/>
          <a:p>
            <a:r>
              <a:rPr lang="cs-CZ"/>
              <a:t>ORBIT. </a:t>
            </a:r>
            <a:r>
              <a:rPr lang="cs-CZ" b="1" err="1"/>
              <a:t>Partners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1552428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9100C50-E1A7-4448-B590-FA0CF1AEF4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910" y="214312"/>
            <a:ext cx="2991632" cy="989205"/>
          </a:xfrm>
        </p:spPr>
        <p:txBody>
          <a:bodyPr/>
          <a:lstStyle/>
          <a:p>
            <a:r>
              <a:rPr lang="cs-CZ" dirty="0"/>
              <a:t>Agenda</a:t>
            </a:r>
            <a:endParaRPr lang="en-GB" dirty="0"/>
          </a:p>
        </p:txBody>
      </p:sp>
      <p:pic>
        <p:nvPicPr>
          <p:cNvPr id="6" name="Picture 2" descr="https://cdn2.hubspot.net/hubfs/1783562/Social%20Media%202018/Intelligent%20Workplace%20-%20Intranet%20Collaboration.png">
            <a:extLst>
              <a:ext uri="{FF2B5EF4-FFF2-40B4-BE49-F238E27FC236}">
                <a16:creationId xmlns:a16="http://schemas.microsoft.com/office/drawing/2014/main" id="{0A22398B-6C4A-4D20-B840-3C3896FD1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3" y="971551"/>
            <a:ext cx="3241556" cy="30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Nadpis 3">
            <a:extLst>
              <a:ext uri="{FF2B5EF4-FFF2-40B4-BE49-F238E27FC236}">
                <a16:creationId xmlns:a16="http://schemas.microsoft.com/office/drawing/2014/main" id="{C2E3A916-BD9E-42EA-B06F-F4922D26C9C2}"/>
              </a:ext>
            </a:extLst>
          </p:cNvPr>
          <p:cNvSpPr txBox="1">
            <a:spLocks/>
          </p:cNvSpPr>
          <p:nvPr/>
        </p:nvSpPr>
        <p:spPr>
          <a:xfrm>
            <a:off x="280910" y="708915"/>
            <a:ext cx="3701244" cy="4434585"/>
          </a:xfrm>
          <a:prstGeom prst="rect">
            <a:avLst/>
          </a:prstGeom>
        </p:spPr>
        <p:txBody>
          <a:bodyPr anchor="t"/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>
              <a:lnSpc>
                <a:spcPct val="150000"/>
              </a:lnSpc>
              <a:buClrTx/>
            </a:pPr>
            <a:r>
              <a:rPr lang="en-GB" sz="1500">
                <a:solidFill>
                  <a:prstClr val="white"/>
                </a:solidFill>
                <a:latin typeface="Calibri" panose="020F0502020204030204"/>
              </a:rPr>
              <a:t>Den 1. – odpoledne: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12:45 - Docker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Intro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Lab - instalace, build kontejneru, testy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Upload image do container registry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14:15 - Coffee break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14:30 - Docker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Networking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Backup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Ukládání dat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15:30 - Azure Architektura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Ukládání dat v Azure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Backup v Azure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Azure Monitoring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Secret management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16:15 – 17:00 - Azure functions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Funkce jako kontejner</a:t>
            </a:r>
          </a:p>
          <a:p>
            <a:pPr defTabSz="514350">
              <a:lnSpc>
                <a:spcPct val="150000"/>
              </a:lnSpc>
              <a:buClrTx/>
            </a:pPr>
            <a:r>
              <a:rPr lang="en-GB" sz="1000">
                <a:solidFill>
                  <a:prstClr val="white"/>
                </a:solidFill>
                <a:latin typeface="Calibri" panose="020F0502020204030204"/>
              </a:rPr>
              <a:t>•	Deployment a testování</a:t>
            </a:r>
          </a:p>
        </p:txBody>
      </p:sp>
    </p:spTree>
    <p:extLst>
      <p:ext uri="{BB962C8B-B14F-4D97-AF65-F5344CB8AC3E}">
        <p14:creationId xmlns:p14="http://schemas.microsoft.com/office/powerpoint/2010/main" val="2219428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7"/>
          <p:cNvSpPr txBox="1"/>
          <p:nvPr/>
        </p:nvSpPr>
        <p:spPr>
          <a:xfrm>
            <a:off x="4505093" y="1557802"/>
            <a:ext cx="2943457" cy="11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your at</a:t>
            </a:r>
            <a:r>
              <a:rPr lang="cs-CZ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24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ention</a:t>
            </a:r>
            <a:r>
              <a:rPr lang="en-US" sz="24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Any question?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D9FA71-3914-4B77-969F-9C91C5EF0F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585698"/>
            <a:ext cx="2521745" cy="1181832"/>
          </a:xfrm>
        </p:spPr>
        <p:txBody>
          <a:bodyPr/>
          <a:lstStyle/>
          <a:p>
            <a:r>
              <a:rPr lang="cs-CZ" sz="1400"/>
              <a:t>Ondrej.Moudry@orbit.cz</a:t>
            </a:r>
          </a:p>
          <a:p>
            <a:r>
              <a:rPr lang="cs-CZ" sz="1400"/>
              <a:t>+420 777 860 355</a:t>
            </a:r>
          </a:p>
          <a:p>
            <a:endParaRPr lang="cs-CZ" sz="1400"/>
          </a:p>
          <a:p>
            <a:r>
              <a:rPr lang="cs-CZ" sz="1400"/>
              <a:t>www.orbit.cz</a:t>
            </a:r>
          </a:p>
          <a:p>
            <a:endParaRPr lang="cs-CZ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4050007-3750-41A5-8F55-E0A432AA1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cs-CZ" dirty="0" err="1"/>
              <a:t>Overview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predefined</a:t>
            </a:r>
            <a:r>
              <a:rPr lang="cs-CZ" dirty="0"/>
              <a:t> </a:t>
            </a:r>
            <a:r>
              <a:rPr lang="cs-CZ" dirty="0" err="1"/>
              <a:t>slides</a:t>
            </a:r>
            <a:r>
              <a:rPr lang="cs-CZ" dirty="0"/>
              <a:t> (</a:t>
            </a:r>
            <a:r>
              <a:rPr lang="cs-CZ" dirty="0" err="1"/>
              <a:t>timesaver</a:t>
            </a:r>
            <a:r>
              <a:rPr lang="cs-CZ" dirty="0"/>
              <a:t>)</a:t>
            </a:r>
            <a:endParaRPr lang="en-GB" dirty="0"/>
          </a:p>
        </p:txBody>
      </p:sp>
      <p:sp>
        <p:nvSpPr>
          <p:cNvPr id="4" name="Podnadpis 3">
            <a:extLst>
              <a:ext uri="{FF2B5EF4-FFF2-40B4-BE49-F238E27FC236}">
                <a16:creationId xmlns:a16="http://schemas.microsoft.com/office/drawing/2014/main" id="{1C151E6D-4CE9-4172-B8AB-ED090B165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Here are just a few samples, take a look at View/Preview Images ... there's a treasure waiting for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77124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C11411-154C-44BE-B6AD-907EE08E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use. </a:t>
            </a:r>
            <a:r>
              <a:rPr lang="cs-CZ" dirty="0" err="1"/>
              <a:t>Lorem</a:t>
            </a:r>
            <a:r>
              <a:rPr lang="cs-CZ" dirty="0"/>
              <a:t> </a:t>
            </a:r>
            <a:r>
              <a:rPr lang="cs-CZ" dirty="0" err="1"/>
              <a:t>ipsum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BED621A5-3E47-4D36-8C99-130B09AF0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1" y="1499430"/>
            <a:ext cx="8206569" cy="2886678"/>
          </a:xfrm>
        </p:spPr>
        <p:txBody>
          <a:bodyPr>
            <a:noAutofit/>
          </a:bodyPr>
          <a:lstStyle/>
          <a:p>
            <a:r>
              <a:rPr lang="cs-CZ" err="1"/>
              <a:t>Lorem</a:t>
            </a:r>
            <a:r>
              <a:rPr lang="cs-CZ"/>
              <a:t> </a:t>
            </a:r>
            <a:r>
              <a:rPr lang="cs-CZ" err="1"/>
              <a:t>ipsum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consectetuer</a:t>
            </a:r>
            <a:r>
              <a:rPr lang="cs-CZ"/>
              <a:t> </a:t>
            </a:r>
            <a:r>
              <a:rPr lang="cs-CZ" err="1"/>
              <a:t>adipiscing</a:t>
            </a:r>
            <a:r>
              <a:rPr lang="cs-CZ"/>
              <a:t> elit.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magna</a:t>
            </a:r>
            <a:r>
              <a:rPr lang="cs-CZ"/>
              <a:t>, </a:t>
            </a:r>
            <a:r>
              <a:rPr lang="cs-CZ" err="1"/>
              <a:t>cursus</a:t>
            </a:r>
            <a:r>
              <a:rPr lang="cs-CZ"/>
              <a:t> </a:t>
            </a:r>
            <a:r>
              <a:rPr lang="cs-CZ" err="1"/>
              <a:t>sit</a:t>
            </a:r>
            <a:r>
              <a:rPr lang="cs-CZ"/>
              <a:t> </a:t>
            </a:r>
            <a:r>
              <a:rPr lang="cs-CZ" err="1"/>
              <a:t>amet</a:t>
            </a:r>
            <a:r>
              <a:rPr lang="cs-CZ"/>
              <a:t>, </a:t>
            </a:r>
            <a:r>
              <a:rPr lang="cs-CZ" err="1"/>
              <a:t>suscipit</a:t>
            </a:r>
            <a:r>
              <a:rPr lang="cs-CZ"/>
              <a:t> a, </a:t>
            </a:r>
            <a:r>
              <a:rPr lang="cs-CZ" err="1"/>
              <a:t>interdum</a:t>
            </a:r>
            <a:r>
              <a:rPr lang="cs-CZ"/>
              <a:t> id, </a:t>
            </a:r>
            <a:r>
              <a:rPr lang="cs-CZ" err="1"/>
              <a:t>felis</a:t>
            </a:r>
            <a:r>
              <a:rPr lang="cs-CZ"/>
              <a:t>. Nam libero </a:t>
            </a:r>
            <a:r>
              <a:rPr lang="cs-CZ" err="1"/>
              <a:t>tempore</a:t>
            </a:r>
            <a:r>
              <a:rPr lang="cs-CZ"/>
              <a:t>, </a:t>
            </a:r>
            <a:r>
              <a:rPr lang="cs-CZ" err="1"/>
              <a:t>cum</a:t>
            </a:r>
            <a:r>
              <a:rPr lang="cs-CZ"/>
              <a:t> </a:t>
            </a:r>
            <a:r>
              <a:rPr lang="cs-CZ" err="1"/>
              <a:t>soluta</a:t>
            </a:r>
            <a:r>
              <a:rPr lang="cs-CZ"/>
              <a:t> </a:t>
            </a:r>
            <a:r>
              <a:rPr lang="cs-CZ" err="1"/>
              <a:t>nobis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 </a:t>
            </a:r>
            <a:r>
              <a:rPr lang="cs-CZ" err="1"/>
              <a:t>eligendi</a:t>
            </a:r>
            <a:r>
              <a:rPr lang="cs-CZ"/>
              <a:t> </a:t>
            </a:r>
            <a:r>
              <a:rPr lang="cs-CZ" err="1"/>
              <a:t>optio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cumque</a:t>
            </a:r>
            <a:r>
              <a:rPr lang="cs-CZ"/>
              <a:t> </a:t>
            </a:r>
            <a:r>
              <a:rPr lang="cs-CZ" err="1"/>
              <a:t>nihil</a:t>
            </a:r>
            <a:r>
              <a:rPr lang="cs-CZ"/>
              <a:t> </a:t>
            </a:r>
            <a:r>
              <a:rPr lang="cs-CZ" err="1"/>
              <a:t>impedit</a:t>
            </a:r>
            <a:r>
              <a:rPr lang="cs-CZ"/>
              <a:t> quo minus id </a:t>
            </a:r>
            <a:r>
              <a:rPr lang="cs-CZ" err="1"/>
              <a:t>quod</a:t>
            </a:r>
            <a:r>
              <a:rPr lang="cs-CZ"/>
              <a:t> </a:t>
            </a:r>
            <a:r>
              <a:rPr lang="cs-CZ" err="1"/>
              <a:t>maxime</a:t>
            </a:r>
            <a:r>
              <a:rPr lang="cs-CZ"/>
              <a:t> </a:t>
            </a:r>
            <a:r>
              <a:rPr lang="cs-CZ" err="1"/>
              <a:t>placeat</a:t>
            </a:r>
            <a:r>
              <a:rPr lang="cs-CZ"/>
              <a:t> </a:t>
            </a:r>
            <a:r>
              <a:rPr lang="cs-CZ" err="1"/>
              <a:t>facere</a:t>
            </a:r>
            <a:r>
              <a:rPr lang="cs-CZ"/>
              <a:t> </a:t>
            </a:r>
            <a:r>
              <a:rPr lang="cs-CZ" err="1"/>
              <a:t>possimus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voluptas</a:t>
            </a:r>
            <a:r>
              <a:rPr lang="cs-CZ"/>
              <a:t> </a:t>
            </a:r>
            <a:r>
              <a:rPr lang="cs-CZ" err="1"/>
              <a:t>assumenda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, </a:t>
            </a:r>
            <a:r>
              <a:rPr lang="cs-CZ" err="1"/>
              <a:t>omnis</a:t>
            </a:r>
            <a:r>
              <a:rPr lang="cs-CZ"/>
              <a:t> </a:t>
            </a:r>
            <a:r>
              <a:rPr lang="cs-CZ" err="1"/>
              <a:t>dolor</a:t>
            </a:r>
            <a:r>
              <a:rPr lang="cs-CZ"/>
              <a:t> </a:t>
            </a:r>
            <a:r>
              <a:rPr lang="cs-CZ" err="1"/>
              <a:t>repellendus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bibendum</a:t>
            </a:r>
            <a:r>
              <a:rPr lang="cs-CZ"/>
              <a:t> elit </a:t>
            </a:r>
            <a:r>
              <a:rPr lang="cs-CZ" err="1"/>
              <a:t>eget</a:t>
            </a:r>
            <a:r>
              <a:rPr lang="cs-CZ"/>
              <a:t>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Pellentesque</a:t>
            </a:r>
            <a:endParaRPr lang="cs-CZ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 </a:t>
            </a:r>
            <a:r>
              <a:rPr lang="cs-CZ" err="1"/>
              <a:t>habitant</a:t>
            </a:r>
            <a:r>
              <a:rPr lang="cs-CZ"/>
              <a:t>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tristique</a:t>
            </a:r>
            <a:r>
              <a:rPr lang="cs-CZ"/>
              <a:t> </a:t>
            </a:r>
            <a:r>
              <a:rPr lang="cs-CZ" err="1"/>
              <a:t>senectus</a:t>
            </a:r>
            <a:r>
              <a:rPr lang="cs-CZ"/>
              <a:t> et netu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cs-CZ"/>
              <a:t>s et </a:t>
            </a:r>
            <a:r>
              <a:rPr lang="cs-CZ" err="1"/>
              <a:t>malesuada</a:t>
            </a:r>
            <a:r>
              <a:rPr lang="cs-CZ"/>
              <a:t> </a:t>
            </a:r>
            <a:r>
              <a:rPr lang="cs-CZ" err="1"/>
              <a:t>fames</a:t>
            </a:r>
            <a:r>
              <a:rPr lang="cs-CZ"/>
              <a:t> </a:t>
            </a:r>
            <a:r>
              <a:rPr lang="cs-CZ" err="1"/>
              <a:t>ac</a:t>
            </a:r>
            <a:r>
              <a:rPr lang="cs-CZ"/>
              <a:t> </a:t>
            </a:r>
            <a:r>
              <a:rPr lang="cs-CZ" err="1"/>
              <a:t>turpis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egestas</a:t>
            </a:r>
            <a:r>
              <a:rPr lang="cs-CZ"/>
              <a:t> </a:t>
            </a:r>
            <a:r>
              <a:rPr lang="cs-CZ" err="1"/>
              <a:t>wisi</a:t>
            </a:r>
            <a:r>
              <a:rPr lang="cs-CZ"/>
              <a:t> a </a:t>
            </a:r>
            <a:r>
              <a:rPr lang="cs-CZ" err="1"/>
              <a:t>erat</a:t>
            </a:r>
            <a:r>
              <a:rPr lang="cs-CZ"/>
              <a:t>. </a:t>
            </a:r>
            <a:r>
              <a:rPr lang="cs-CZ" err="1"/>
              <a:t>Mauris</a:t>
            </a:r>
            <a:r>
              <a:rPr lang="cs-CZ"/>
              <a:t> </a:t>
            </a:r>
            <a:r>
              <a:rPr lang="cs-CZ" err="1"/>
              <a:t>metus</a:t>
            </a:r>
            <a:r>
              <a:rPr lang="cs-CZ"/>
              <a:t>. </a:t>
            </a:r>
            <a:r>
              <a:rPr lang="cs-CZ" err="1"/>
              <a:t>Etiam</a:t>
            </a:r>
            <a:r>
              <a:rPr lang="cs-CZ"/>
              <a:t> </a:t>
            </a:r>
            <a:r>
              <a:rPr lang="cs-CZ" err="1"/>
              <a:t>neque</a:t>
            </a:r>
            <a:r>
              <a:rPr lang="cs-CZ"/>
              <a:t>. </a:t>
            </a:r>
            <a:r>
              <a:rPr lang="cs-CZ" err="1"/>
              <a:t>Nulla</a:t>
            </a:r>
            <a:r>
              <a:rPr lang="cs-CZ"/>
              <a:t> </a:t>
            </a:r>
            <a:r>
              <a:rPr lang="cs-CZ" err="1"/>
              <a:t>est</a:t>
            </a:r>
            <a:r>
              <a:rPr lang="cs-CZ"/>
              <a:t>. </a:t>
            </a:r>
            <a:r>
              <a:rPr lang="cs-CZ" err="1"/>
              <a:t>Duis</a:t>
            </a:r>
            <a:r>
              <a:rPr lang="cs-CZ"/>
              <a:t> </a:t>
            </a:r>
            <a:r>
              <a:rPr lang="cs-CZ" err="1"/>
              <a:t>condimentum</a:t>
            </a:r>
            <a:r>
              <a:rPr lang="cs-CZ"/>
              <a:t> </a:t>
            </a:r>
            <a:r>
              <a:rPr lang="cs-CZ" err="1"/>
              <a:t>augue</a:t>
            </a:r>
            <a:r>
              <a:rPr lang="cs-CZ"/>
              <a:t> id </a:t>
            </a:r>
            <a:r>
              <a:rPr lang="cs-CZ" err="1"/>
              <a:t>magna</a:t>
            </a:r>
            <a:r>
              <a:rPr lang="cs-CZ"/>
              <a:t> </a:t>
            </a:r>
            <a:r>
              <a:rPr lang="cs-CZ" err="1"/>
              <a:t>semper</a:t>
            </a:r>
            <a:r>
              <a:rPr lang="cs-CZ"/>
              <a:t> </a:t>
            </a:r>
            <a:r>
              <a:rPr lang="cs-CZ" err="1"/>
              <a:t>rutrum</a:t>
            </a:r>
            <a:r>
              <a:rPr lang="cs-CZ"/>
              <a:t>. </a:t>
            </a:r>
            <a:r>
              <a:rPr lang="cs-CZ" err="1"/>
              <a:t>Morbi</a:t>
            </a:r>
            <a:r>
              <a:rPr lang="cs-CZ"/>
              <a:t> </a:t>
            </a:r>
            <a:r>
              <a:rPr lang="cs-CZ" err="1"/>
              <a:t>scelerisque</a:t>
            </a:r>
            <a:r>
              <a:rPr lang="cs-CZ"/>
              <a:t> </a:t>
            </a:r>
            <a:r>
              <a:rPr lang="cs-CZ" err="1"/>
              <a:t>luctus</a:t>
            </a:r>
            <a:r>
              <a:rPr lang="cs-CZ"/>
              <a:t> </a:t>
            </a:r>
            <a:r>
              <a:rPr lang="cs-CZ" err="1"/>
              <a:t>velit</a:t>
            </a:r>
            <a:r>
              <a:rPr lang="cs-CZ"/>
              <a:t>.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57685F3-CFC5-426D-AD78-0ABBBB466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2000"/>
            <a:ext cx="8206570" cy="499304"/>
          </a:xfrm>
        </p:spPr>
        <p:txBody>
          <a:bodyPr>
            <a:noAutofit/>
          </a:bodyPr>
          <a:lstStyle/>
          <a:p>
            <a:r>
              <a:rPr lang="en-US" sz="1500" dirty="0"/>
              <a:t>Slide defined with this upper field for PEREX, i.e. 2 - 3 lines of frame message or intertitle introducing the following text. Lorem ipsum </a:t>
            </a:r>
            <a:endParaRPr lang="en-GB" sz="1500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6DD5EAC1-BA03-42C1-ABF1-DB2A68FE1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6" y="3988280"/>
            <a:ext cx="544388" cy="79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66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44BAAEE-41FC-4D06-BEEB-973FC353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Sample </a:t>
            </a:r>
            <a:r>
              <a:rPr lang="cs-CZ" dirty="0" err="1"/>
              <a:t>of</a:t>
            </a:r>
            <a:r>
              <a:rPr lang="cs-CZ" dirty="0"/>
              <a:t> use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A82F7DC-A523-43B7-A564-AA58AC046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More slides with different layouts can be found when inserting a new slide and in the "layout" </a:t>
            </a:r>
            <a:endParaRPr lang="cs-CZ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56976AD4-ADE4-47A6-A494-AEA82DF1CA4E}"/>
              </a:ext>
            </a:extLst>
          </p:cNvPr>
          <p:cNvSpPr txBox="1">
            <a:spLocks/>
          </p:cNvSpPr>
          <p:nvPr/>
        </p:nvSpPr>
        <p:spPr>
          <a:xfrm>
            <a:off x="5779163" y="2212803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95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347D2D-731A-4827-8834-94BE1CA7E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463743" cy="499304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- why (and how) to use this slide (and how to engage the icons)</a:t>
            </a:r>
            <a:endParaRPr lang="en-GB" dirty="0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CA95F21B-4DE8-43BC-9F05-929FE680A4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791793"/>
            <a:ext cx="8206569" cy="813244"/>
          </a:xfrm>
        </p:spPr>
        <p:txBody>
          <a:bodyPr>
            <a:noAutofit/>
          </a:bodyPr>
          <a:lstStyle/>
          <a:p>
            <a:r>
              <a:rPr lang="en-US" dirty="0"/>
              <a:t>An overview of the important parameters of a product or service. </a:t>
            </a:r>
            <a:r>
              <a:rPr lang="en-US" dirty="0">
                <a:solidFill>
                  <a:srgbClr val="FF5800"/>
                </a:solidFill>
              </a:rPr>
              <a:t>Just find the right icons and a simple description and verbalize the important information, present it. </a:t>
            </a:r>
            <a:r>
              <a:rPr lang="en-US" dirty="0"/>
              <a:t>Use icons in an isometric perspective, deepening the perspective will draw viewers more into the image.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B158DA15-60B3-46F4-B4C6-BD747FD2350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F32C2528-A816-4711-99F2-9F40E914FD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D81B7CC1-EF69-41D6-BE93-83D007D3CBC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80F970C0-94DB-4535-83D7-E944F68F2BF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8" name="Zástupný symbol pro obsah 7">
            <a:extLst>
              <a:ext uri="{FF2B5EF4-FFF2-40B4-BE49-F238E27FC236}">
                <a16:creationId xmlns:a16="http://schemas.microsoft.com/office/drawing/2014/main" id="{B686ADD9-33F3-44AD-951D-FCB6B7D7F47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cs-CZ" b="1">
                <a:solidFill>
                  <a:srgbClr val="FF5800"/>
                </a:solidFill>
              </a:rPr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C132C4EA-ECFB-45B0-B8F1-08F9B0788C28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0" name="Zástupný symbol pro obsah 9">
            <a:extLst>
              <a:ext uri="{FF2B5EF4-FFF2-40B4-BE49-F238E27FC236}">
                <a16:creationId xmlns:a16="http://schemas.microsoft.com/office/drawing/2014/main" id="{09201A0C-1AAA-4FEE-937A-EC87EFD35FD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1" name="Zástupný symbol pro obsah 10">
            <a:extLst>
              <a:ext uri="{FF2B5EF4-FFF2-40B4-BE49-F238E27FC236}">
                <a16:creationId xmlns:a16="http://schemas.microsoft.com/office/drawing/2014/main" id="{536EA6D9-18A8-405F-9232-954E3392D41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sp>
        <p:nvSpPr>
          <p:cNvPr id="12" name="Zástupný symbol pro obsah 11">
            <a:extLst>
              <a:ext uri="{FF2B5EF4-FFF2-40B4-BE49-F238E27FC236}">
                <a16:creationId xmlns:a16="http://schemas.microsoft.com/office/drawing/2014/main" id="{86E38DB4-3904-4701-A59C-B908A636E861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cs-CZ" b="1"/>
              <a:t>Název důležitého </a:t>
            </a:r>
            <a:r>
              <a:rPr lang="cs-CZ"/>
              <a:t>parametru nabízeného řešení.</a:t>
            </a:r>
            <a:endParaRPr lang="en-GB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F3E83157-D88B-4AB1-83F2-237A9CE6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7" y="1926027"/>
            <a:ext cx="657817" cy="657817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A234769A-90C3-40C1-A9D5-FFE5D07237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910" y="1932061"/>
            <a:ext cx="652038" cy="652038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F0279EBE-73A8-44E8-8F40-5B04998F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740" y="2082674"/>
            <a:ext cx="305805" cy="387477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78ECA043-CE52-4886-96D6-54767DA32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027" y="2064723"/>
            <a:ext cx="326655" cy="387477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0C5F4A01-24FD-4380-A41A-6728530BEC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130" y="3319860"/>
            <a:ext cx="229355" cy="378829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A0F178C8-CCA1-4200-9410-10D6E98B9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3270" y="3304291"/>
            <a:ext cx="239780" cy="409966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38D1924E-DCD0-414E-8448-E8C5B22FA5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536" y="3319861"/>
            <a:ext cx="354457" cy="394397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ABB19F91-3F64-420D-90D0-D6094428DF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994" y="3258762"/>
            <a:ext cx="317969" cy="472238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6A8C7F17-B958-4FF0-B479-8898C09DF1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12" y="2027107"/>
            <a:ext cx="523379" cy="52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8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4E2556-3365-48CC-BB3B-356A3BD28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B193E9B-8DD2-4559-BF20-55E7309D36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0401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CED7DA8-DE68-418B-B9A6-018133FD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2BC9406-A8BA-459D-8494-4B5A050615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663E471-144A-47AF-97F0-387B5F2DE9A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5A1990F6-A2B0-4956-A197-D89F775D315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F97D28D7-15BF-47DB-904A-8122D20E5E0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499F3D33-C520-4740-B238-38713692245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FB7CABAF-3664-4408-A8E9-D6F2CD60C85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59D54872-DF47-4070-98DB-64F52F82CCD4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Zástupný obsah 9">
            <a:extLst>
              <a:ext uri="{FF2B5EF4-FFF2-40B4-BE49-F238E27FC236}">
                <a16:creationId xmlns:a16="http://schemas.microsoft.com/office/drawing/2014/main" id="{35FA3F5C-236A-4173-99FA-F128C135812A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Zástupný obsah 10">
            <a:extLst>
              <a:ext uri="{FF2B5EF4-FFF2-40B4-BE49-F238E27FC236}">
                <a16:creationId xmlns:a16="http://schemas.microsoft.com/office/drawing/2014/main" id="{6038E21D-F730-4B05-BFE5-351B7D1CB2D0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D5FD4CF0-E4C8-4374-AC63-5BAC7CEC5960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symbol obrázku 12">
            <a:extLst>
              <a:ext uri="{FF2B5EF4-FFF2-40B4-BE49-F238E27FC236}">
                <a16:creationId xmlns:a16="http://schemas.microsoft.com/office/drawing/2014/main" id="{192A8D3C-8ADE-4ABD-91CD-A7C4BA9182A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4" name="Zástupný symbol obrázku 13">
            <a:extLst>
              <a:ext uri="{FF2B5EF4-FFF2-40B4-BE49-F238E27FC236}">
                <a16:creationId xmlns:a16="http://schemas.microsoft.com/office/drawing/2014/main" id="{783979E9-EAD8-4416-ABA0-3B0DFBFED84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5" name="Zástupný symbol obrázku 14">
            <a:extLst>
              <a:ext uri="{FF2B5EF4-FFF2-40B4-BE49-F238E27FC236}">
                <a16:creationId xmlns:a16="http://schemas.microsoft.com/office/drawing/2014/main" id="{9791E220-E631-4C94-B2DC-D5C8DC35685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</p:sp>
      <p:sp>
        <p:nvSpPr>
          <p:cNvPr id="16" name="Zástupný symbol obrázku 15">
            <a:extLst>
              <a:ext uri="{FF2B5EF4-FFF2-40B4-BE49-F238E27FC236}">
                <a16:creationId xmlns:a16="http://schemas.microsoft.com/office/drawing/2014/main" id="{4E321BB0-8FEB-4CD5-AFFB-E86CA2C872D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7" name="Zástupný symbol obrázku 16">
            <a:extLst>
              <a:ext uri="{FF2B5EF4-FFF2-40B4-BE49-F238E27FC236}">
                <a16:creationId xmlns:a16="http://schemas.microsoft.com/office/drawing/2014/main" id="{DD948B28-55CF-417D-B12C-EBD365F1677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18" name="Zástupný symbol obrázku 17">
            <a:extLst>
              <a:ext uri="{FF2B5EF4-FFF2-40B4-BE49-F238E27FC236}">
                <a16:creationId xmlns:a16="http://schemas.microsoft.com/office/drawing/2014/main" id="{5214FCC1-0FD3-4C43-8235-F1F5985E5CB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9" name="Zástupný symbol obrázku 18">
            <a:extLst>
              <a:ext uri="{FF2B5EF4-FFF2-40B4-BE49-F238E27FC236}">
                <a16:creationId xmlns:a16="http://schemas.microsoft.com/office/drawing/2014/main" id="{0EACADED-F5AD-470D-951A-789DD049E58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20" name="Zástupný symbol obrázku 19">
            <a:extLst>
              <a:ext uri="{FF2B5EF4-FFF2-40B4-BE49-F238E27FC236}">
                <a16:creationId xmlns:a16="http://schemas.microsoft.com/office/drawing/2014/main" id="{0F527582-DC8F-4191-85CC-9F76703B4CC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21" name="Zástupný symbol obrázku 20">
            <a:extLst>
              <a:ext uri="{FF2B5EF4-FFF2-40B4-BE49-F238E27FC236}">
                <a16:creationId xmlns:a16="http://schemas.microsoft.com/office/drawing/2014/main" id="{EA8E9823-42CE-4D30-B04B-E94B49752E8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A9EB4D-CFD7-0644-9D66-9CF5C37691A4}"/>
              </a:ext>
            </a:extLst>
          </p:cNvPr>
          <p:cNvSpPr txBox="1"/>
          <p:nvPr/>
        </p:nvSpPr>
        <p:spPr>
          <a:xfrm>
            <a:off x="8449812" y="3479334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endParaRPr lang="en-CZ"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309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7AEAA7-2F79-4916-9A28-2121A577F5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B963DBD-D192-4D0E-8B6F-CFED0358D8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Zástupný symbol obrázku 10">
            <a:extLst>
              <a:ext uri="{FF2B5EF4-FFF2-40B4-BE49-F238E27FC236}">
                <a16:creationId xmlns:a16="http://schemas.microsoft.com/office/drawing/2014/main" id="{F0EB737A-611A-4EC0-A179-3D1956956DE0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76250" y="3407569"/>
            <a:ext cx="2949431" cy="1364456"/>
          </a:xfrm>
          <a:prstGeom prst="rect">
            <a:avLst/>
          </a:prstGeom>
        </p:spPr>
      </p:sp>
      <p:sp>
        <p:nvSpPr>
          <p:cNvPr id="12" name="Zástupný obsah 11">
            <a:extLst>
              <a:ext uri="{FF2B5EF4-FFF2-40B4-BE49-F238E27FC236}">
                <a16:creationId xmlns:a16="http://schemas.microsoft.com/office/drawing/2014/main" id="{10278A3A-1841-426C-A808-07E8BAE392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Zástupný text 12">
            <a:extLst>
              <a:ext uri="{FF2B5EF4-FFF2-40B4-BE49-F238E27FC236}">
                <a16:creationId xmlns:a16="http://schemas.microsoft.com/office/drawing/2014/main" id="{AA59553F-25A0-4CBB-AC0A-2D0065785B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45854CEE-811A-4DD8-B0A1-F621A43E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26" y="3678589"/>
            <a:ext cx="751187" cy="1158173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35A32863-F42D-427B-888C-71E693587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689" y="3823210"/>
            <a:ext cx="544388" cy="96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52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3BF6680-3112-4B74-ADB9-14AE85856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73B84426-6340-4F2C-9D0E-3052BC09F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Zástupný symbol obrázku 6">
            <a:extLst>
              <a:ext uri="{FF2B5EF4-FFF2-40B4-BE49-F238E27FC236}">
                <a16:creationId xmlns:a16="http://schemas.microsoft.com/office/drawing/2014/main" id="{3D597615-9DB0-437A-8E6F-1D7172BA4E3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4CB48164-DFB9-4F1E-80B4-A2D853EA77F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4698B66A-5C61-498B-8F69-9A5FC06DC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168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CCE3521F-7406-4F06-B5AF-B7ADAFA6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D359071D-9B5F-462F-B931-5CD73FC3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536D29B7-C9F3-42E5-A698-D42447EF0D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63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EA8405-3FB0-C999-74DC-7F9CDBBA4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49" y="1900238"/>
            <a:ext cx="4390753" cy="1764507"/>
          </a:xfrm>
        </p:spPr>
        <p:txBody>
          <a:bodyPr/>
          <a:lstStyle/>
          <a:p>
            <a:r>
              <a:rPr lang="en-GB" sz="4400">
                <a:solidFill>
                  <a:prstClr val="white"/>
                </a:solidFill>
                <a:latin typeface="Calibri" panose="020F0502020204030204"/>
              </a:rPr>
              <a:t>Úvod – co je cílem a proč jsme tady?</a:t>
            </a:r>
            <a:endParaRPr lang="cs-CZ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57F3D38-1965-9DD8-4B87-D2FD94D9C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775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A705D327-57C1-4958-9587-5A358EBD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D6E6A8D-F6E9-4B97-A19A-28691175102B}"/>
              </a:ext>
            </a:extLst>
          </p:cNvPr>
          <p:cNvSpPr txBox="1">
            <a:spLocks/>
          </p:cNvSpPr>
          <p:nvPr/>
        </p:nvSpPr>
        <p:spPr>
          <a:xfrm>
            <a:off x="5977283" y="2797638"/>
            <a:ext cx="3058673" cy="14899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51435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5800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 dirty="0">
                <a:solidFill>
                  <a:schemeClr val="bg1"/>
                </a:solidFill>
              </a:rPr>
              <a:t>Sample. Where to insert an important message of one or two sentences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Zástupný symbol pro text 4">
            <a:extLst>
              <a:ext uri="{FF2B5EF4-FFF2-40B4-BE49-F238E27FC236}">
                <a16:creationId xmlns:a16="http://schemas.microsoft.com/office/drawing/2014/main" id="{E5859B0C-B93E-43DD-B3FA-0AF5E6A4BCD2}"/>
              </a:ext>
            </a:extLst>
          </p:cNvPr>
          <p:cNvSpPr txBox="1">
            <a:spLocks/>
          </p:cNvSpPr>
          <p:nvPr/>
        </p:nvSpPr>
        <p:spPr>
          <a:xfrm>
            <a:off x="332056" y="1024076"/>
            <a:ext cx="4305300" cy="426496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sz="1350" b="1"/>
              <a:t>Lorem ipsum </a:t>
            </a:r>
            <a:r>
              <a:rPr lang="en-GB" sz="1350" b="1" err="1"/>
              <a:t>dolor</a:t>
            </a:r>
            <a:r>
              <a:rPr lang="en-GB" sz="1350" b="1"/>
              <a:t> sit </a:t>
            </a:r>
            <a:r>
              <a:rPr lang="en-GB" sz="1350" b="1" err="1"/>
              <a:t>amet</a:t>
            </a:r>
            <a:r>
              <a:rPr lang="en-GB" sz="1350" b="1"/>
              <a:t>, </a:t>
            </a:r>
            <a:r>
              <a:rPr lang="en-GB" sz="1350" b="1" err="1"/>
              <a:t>consectetuer</a:t>
            </a:r>
            <a:r>
              <a:rPr lang="en-GB" sz="1350" b="1"/>
              <a:t> </a:t>
            </a:r>
            <a:r>
              <a:rPr lang="en-GB" sz="1350" b="1" err="1"/>
              <a:t>adipiscing</a:t>
            </a:r>
            <a:r>
              <a:rPr lang="en-GB" sz="1350" b="1"/>
              <a:t> </a:t>
            </a:r>
            <a:r>
              <a:rPr lang="en-GB" sz="1350" b="1" err="1"/>
              <a:t>elit</a:t>
            </a:r>
            <a:r>
              <a:rPr lang="en-GB" sz="1350" b="1"/>
              <a:t>.</a:t>
            </a:r>
          </a:p>
          <a:p>
            <a:pPr>
              <a:buClrTx/>
            </a:pPr>
            <a:endParaRPr lang="en-GB" sz="1350" b="1"/>
          </a:p>
        </p:txBody>
      </p:sp>
      <p:sp>
        <p:nvSpPr>
          <p:cNvPr id="7" name="Zástupný symbol pro obsah 2">
            <a:extLst>
              <a:ext uri="{FF2B5EF4-FFF2-40B4-BE49-F238E27FC236}">
                <a16:creationId xmlns:a16="http://schemas.microsoft.com/office/drawing/2014/main" id="{88117265-15E7-48E5-B60C-E63CA51BB3A7}"/>
              </a:ext>
            </a:extLst>
          </p:cNvPr>
          <p:cNvSpPr txBox="1">
            <a:spLocks/>
          </p:cNvSpPr>
          <p:nvPr/>
        </p:nvSpPr>
        <p:spPr>
          <a:xfrm>
            <a:off x="423082" y="1450572"/>
            <a:ext cx="4305300" cy="2351422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825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GB" err="1"/>
              <a:t>Nulla</a:t>
            </a:r>
            <a:r>
              <a:rPr lang="en-GB"/>
              <a:t> est. </a:t>
            </a:r>
            <a:r>
              <a:rPr lang="en-GB" err="1"/>
              <a:t>Nulla</a:t>
            </a:r>
            <a:r>
              <a:rPr lang="en-GB"/>
              <a:t> </a:t>
            </a:r>
            <a:r>
              <a:rPr lang="en-GB" err="1"/>
              <a:t>turpis</a:t>
            </a:r>
            <a:r>
              <a:rPr lang="en-GB"/>
              <a:t> magna, cursus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suscipit</a:t>
            </a:r>
            <a:r>
              <a:rPr lang="en-GB"/>
              <a:t> a, </a:t>
            </a:r>
            <a:r>
              <a:rPr lang="en-GB" err="1"/>
              <a:t>interdum</a:t>
            </a:r>
            <a:r>
              <a:rPr lang="en-GB"/>
              <a:t> id, </a:t>
            </a:r>
            <a:r>
              <a:rPr lang="en-GB" err="1"/>
              <a:t>felis</a:t>
            </a:r>
            <a:r>
              <a:rPr lang="en-GB"/>
              <a:t>. Nam libero tempore, cum </a:t>
            </a:r>
            <a:r>
              <a:rPr lang="en-GB" err="1"/>
              <a:t>soluta</a:t>
            </a:r>
            <a:r>
              <a:rPr lang="en-GB"/>
              <a:t> nobis </a:t>
            </a:r>
            <a:r>
              <a:rPr lang="en-GB" err="1"/>
              <a:t>est</a:t>
            </a:r>
            <a:r>
              <a:rPr lang="en-GB"/>
              <a:t> </a:t>
            </a:r>
            <a:r>
              <a:rPr lang="en-GB" err="1"/>
              <a:t>eligendi</a:t>
            </a:r>
            <a:r>
              <a:rPr lang="en-GB"/>
              <a:t> </a:t>
            </a:r>
            <a:r>
              <a:rPr lang="en-GB" err="1"/>
              <a:t>optio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cumque</a:t>
            </a:r>
            <a:r>
              <a:rPr lang="en-GB"/>
              <a:t> nihil </a:t>
            </a:r>
            <a:r>
              <a:rPr lang="en-GB" err="1"/>
              <a:t>impedit</a:t>
            </a:r>
            <a:r>
              <a:rPr lang="en-GB"/>
              <a:t> quo minus id quod </a:t>
            </a:r>
            <a:r>
              <a:rPr lang="en-GB" err="1"/>
              <a:t>maxime</a:t>
            </a:r>
            <a:r>
              <a:rPr lang="en-GB"/>
              <a:t> </a:t>
            </a:r>
            <a:r>
              <a:rPr lang="en-GB" err="1"/>
              <a:t>placeat</a:t>
            </a:r>
            <a:r>
              <a:rPr lang="en-GB"/>
              <a:t> </a:t>
            </a:r>
            <a:r>
              <a:rPr lang="en-GB" err="1"/>
              <a:t>facere</a:t>
            </a:r>
            <a:r>
              <a:rPr lang="en-GB"/>
              <a:t> </a:t>
            </a:r>
            <a:r>
              <a:rPr lang="en-GB" err="1"/>
              <a:t>possimus</a:t>
            </a:r>
            <a:r>
              <a:rPr lang="en-GB"/>
              <a:t>,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voluptas</a:t>
            </a:r>
            <a:r>
              <a:rPr lang="en-GB"/>
              <a:t> </a:t>
            </a:r>
            <a:r>
              <a:rPr lang="en-GB" err="1"/>
              <a:t>assumenda</a:t>
            </a:r>
            <a:r>
              <a:rPr lang="en-GB"/>
              <a:t> </a:t>
            </a:r>
            <a:r>
              <a:rPr lang="en-GB" err="1"/>
              <a:t>est</a:t>
            </a:r>
            <a:r>
              <a:rPr lang="en-GB"/>
              <a:t>, </a:t>
            </a:r>
            <a:r>
              <a:rPr lang="en-GB" err="1"/>
              <a:t>omnis</a:t>
            </a:r>
            <a:r>
              <a:rPr lang="en-GB"/>
              <a:t> </a:t>
            </a:r>
            <a:r>
              <a:rPr lang="en-GB" err="1"/>
              <a:t>dolor</a:t>
            </a:r>
            <a:r>
              <a:rPr lang="en-GB"/>
              <a:t> </a:t>
            </a:r>
            <a:r>
              <a:rPr lang="en-GB" err="1"/>
              <a:t>repellendus</a:t>
            </a:r>
            <a:r>
              <a:rPr lang="en-GB"/>
              <a:t>. </a:t>
            </a:r>
            <a:endParaRPr lang="cs-CZ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 err="1"/>
              <a:t>Etiam</a:t>
            </a:r>
            <a:r>
              <a:rPr lang="en-GB"/>
              <a:t> </a:t>
            </a:r>
            <a:r>
              <a:rPr lang="en-GB" err="1"/>
              <a:t>bibendum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 </a:t>
            </a:r>
            <a:r>
              <a:rPr lang="en-GB" err="1"/>
              <a:t>eget</a:t>
            </a:r>
            <a:r>
              <a:rPr lang="en-GB"/>
              <a:t> </a:t>
            </a:r>
            <a:r>
              <a:rPr lang="en-GB" err="1"/>
              <a:t>erat</a:t>
            </a:r>
            <a:r>
              <a:rPr lang="en-GB"/>
              <a:t>. Duis </a:t>
            </a:r>
            <a:r>
              <a:rPr lang="en-GB" err="1"/>
              <a:t>condimentum</a:t>
            </a:r>
            <a:r>
              <a:rPr lang="en-GB"/>
              <a:t> </a:t>
            </a:r>
            <a:r>
              <a:rPr lang="en-GB" err="1"/>
              <a:t>augue</a:t>
            </a:r>
            <a:r>
              <a:rPr lang="en-GB"/>
              <a:t> id magna semper </a:t>
            </a:r>
            <a:r>
              <a:rPr lang="en-GB" err="1"/>
              <a:t>rutrum</a:t>
            </a:r>
            <a:r>
              <a:rPr lang="en-GB"/>
              <a:t>. </a:t>
            </a:r>
            <a:r>
              <a:rPr lang="en-GB" err="1"/>
              <a:t>Pellentesque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 habitant </a:t>
            </a:r>
            <a:r>
              <a:rPr lang="en-GB" err="1"/>
              <a:t>morbi</a:t>
            </a:r>
            <a:r>
              <a:rPr lang="en-GB"/>
              <a:t> </a:t>
            </a:r>
            <a:r>
              <a:rPr lang="en-GB" err="1"/>
              <a:t>tristique</a:t>
            </a:r>
            <a:r>
              <a:rPr lang="en-GB"/>
              <a:t> </a:t>
            </a:r>
            <a:r>
              <a:rPr lang="en-GB" err="1"/>
              <a:t>senectus</a:t>
            </a:r>
            <a:r>
              <a:rPr lang="en-GB"/>
              <a:t> et </a:t>
            </a:r>
            <a:r>
              <a:rPr lang="en-GB" err="1"/>
              <a:t>netu</a:t>
            </a:r>
            <a:endParaRPr lang="en-GB"/>
          </a:p>
          <a:p>
            <a:pPr marL="214313" indent="-214313">
              <a:buClrTx/>
              <a:buFont typeface="Arial" panose="020B0604020202020204" pitchFamily="34" charset="0"/>
              <a:buChar char="•"/>
            </a:pPr>
            <a:r>
              <a:rPr lang="en-GB"/>
              <a:t>s et </a:t>
            </a:r>
            <a:r>
              <a:rPr lang="en-GB" err="1"/>
              <a:t>malesuada</a:t>
            </a:r>
            <a:r>
              <a:rPr lang="en-GB"/>
              <a:t> fames ac </a:t>
            </a:r>
            <a:r>
              <a:rPr lang="en-GB" err="1"/>
              <a:t>turpis</a:t>
            </a:r>
            <a:r>
              <a:rPr lang="en-GB"/>
              <a:t> </a:t>
            </a:r>
            <a:r>
              <a:rPr lang="en-GB" err="1"/>
              <a:t>egestas</a:t>
            </a:r>
            <a:r>
              <a:rPr lang="en-GB"/>
              <a:t>. </a:t>
            </a:r>
            <a:r>
              <a:rPr lang="en-GB" err="1"/>
              <a:t>Etiam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827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528841" cy="2475027"/>
          </a:xfrm>
        </p:spPr>
        <p:txBody>
          <a:bodyPr/>
          <a:lstStyle/>
          <a:p>
            <a:r>
              <a:rPr lang="cs-CZ" dirty="0"/>
              <a:t>Sample</a:t>
            </a:r>
            <a:r>
              <a:rPr lang="en-US" dirty="0"/>
              <a:t>. A type of slide to communicate a significant premise. Can accommodate a longer thought, and an image.</a:t>
            </a:r>
            <a:endParaRPr lang="en-GB" dirty="0"/>
          </a:p>
        </p:txBody>
      </p:sp>
      <p:pic>
        <p:nvPicPr>
          <p:cNvPr id="10" name="Zástupný symbol obrázku 9">
            <a:extLst>
              <a:ext uri="{FF2B5EF4-FFF2-40B4-BE49-F238E27FC236}">
                <a16:creationId xmlns:a16="http://schemas.microsoft.com/office/drawing/2014/main" id="{AC9CF6C3-0EDF-460C-9BFC-F6CEC34F3C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15321"/>
          <a:stretch>
            <a:fillRect/>
          </a:stretch>
        </p:blipFill>
        <p:spPr/>
      </p:pic>
      <p:pic>
        <p:nvPicPr>
          <p:cNvPr id="12" name="Zástupný symbol obrázku 11">
            <a:extLst>
              <a:ext uri="{FF2B5EF4-FFF2-40B4-BE49-F238E27FC236}">
                <a16:creationId xmlns:a16="http://schemas.microsoft.com/office/drawing/2014/main" id="{229D63B3-DF6D-4680-8D43-1615E75D69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5727"/>
          <a:stretch>
            <a:fillRect/>
          </a:stretch>
        </p:blipFill>
        <p:spPr/>
      </p:pic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9A5B93E-EF21-46AF-9C1D-95BE91B500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200" err="1"/>
              <a:t>Nulla</a:t>
            </a:r>
            <a:r>
              <a:rPr lang="en-GB" sz="1200"/>
              <a:t> est. </a:t>
            </a:r>
            <a:r>
              <a:rPr lang="en-GB" sz="1200" err="1"/>
              <a:t>Nulla</a:t>
            </a:r>
            <a:r>
              <a:rPr lang="en-GB" sz="1200"/>
              <a:t> </a:t>
            </a:r>
            <a:r>
              <a:rPr lang="en-GB" sz="1200" err="1"/>
              <a:t>turpis</a:t>
            </a:r>
            <a:r>
              <a:rPr lang="en-GB" sz="1200"/>
              <a:t> magna, cursus sit </a:t>
            </a:r>
            <a:r>
              <a:rPr lang="en-GB" sz="1200" err="1"/>
              <a:t>amet</a:t>
            </a:r>
            <a:r>
              <a:rPr lang="en-GB" sz="1200"/>
              <a:t>, </a:t>
            </a:r>
            <a:r>
              <a:rPr lang="en-GB" sz="1200" err="1"/>
              <a:t>suscipit</a:t>
            </a:r>
            <a:r>
              <a:rPr lang="en-GB" sz="1200"/>
              <a:t> a, </a:t>
            </a:r>
            <a:r>
              <a:rPr lang="en-GB" sz="1200" err="1"/>
              <a:t>interdum</a:t>
            </a:r>
            <a:r>
              <a:rPr lang="en-GB" sz="1200"/>
              <a:t> id, </a:t>
            </a:r>
            <a:r>
              <a:rPr lang="en-GB" sz="1200" err="1"/>
              <a:t>felis</a:t>
            </a:r>
            <a:r>
              <a:rPr lang="en-GB" sz="1200"/>
              <a:t>. Nam libero tempore, cum </a:t>
            </a:r>
            <a:r>
              <a:rPr lang="en-GB" sz="1200" err="1"/>
              <a:t>soluta</a:t>
            </a:r>
            <a:r>
              <a:rPr lang="en-GB" sz="1200"/>
              <a:t> nobis </a:t>
            </a:r>
            <a:r>
              <a:rPr lang="en-GB" sz="1200" err="1"/>
              <a:t>est</a:t>
            </a:r>
            <a:r>
              <a:rPr lang="en-GB" sz="1200"/>
              <a:t> </a:t>
            </a:r>
            <a:r>
              <a:rPr lang="en-GB" sz="1200" err="1"/>
              <a:t>eligendi</a:t>
            </a:r>
            <a:r>
              <a:rPr lang="en-GB" sz="1200"/>
              <a:t> </a:t>
            </a:r>
            <a:r>
              <a:rPr lang="en-GB" sz="1200" err="1"/>
              <a:t>optio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cumque</a:t>
            </a:r>
            <a:r>
              <a:rPr lang="en-GB" sz="1200"/>
              <a:t> nihil </a:t>
            </a:r>
            <a:r>
              <a:rPr lang="en-GB" sz="1200" err="1"/>
              <a:t>impedit</a:t>
            </a:r>
            <a:r>
              <a:rPr lang="en-GB" sz="1200"/>
              <a:t> quo minus id quod </a:t>
            </a:r>
            <a:r>
              <a:rPr lang="en-GB" sz="1200" err="1"/>
              <a:t>maxime</a:t>
            </a:r>
            <a:r>
              <a:rPr lang="en-GB" sz="1200"/>
              <a:t> </a:t>
            </a:r>
            <a:r>
              <a:rPr lang="en-GB" sz="1200" err="1"/>
              <a:t>placeat</a:t>
            </a:r>
            <a:r>
              <a:rPr lang="en-GB" sz="1200"/>
              <a:t> </a:t>
            </a:r>
            <a:r>
              <a:rPr lang="en-GB" sz="1200" err="1"/>
              <a:t>facere</a:t>
            </a:r>
            <a:r>
              <a:rPr lang="en-GB" sz="1200"/>
              <a:t> </a:t>
            </a:r>
            <a:r>
              <a:rPr lang="en-GB" sz="1200" err="1"/>
              <a:t>possimus</a:t>
            </a:r>
            <a:r>
              <a:rPr lang="en-GB" sz="1200"/>
              <a:t>,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voluptas</a:t>
            </a:r>
            <a:r>
              <a:rPr lang="en-GB" sz="1200"/>
              <a:t> </a:t>
            </a:r>
            <a:r>
              <a:rPr lang="en-GB" sz="1200" err="1"/>
              <a:t>assumenda</a:t>
            </a:r>
            <a:r>
              <a:rPr lang="en-GB" sz="1200"/>
              <a:t> </a:t>
            </a:r>
            <a:r>
              <a:rPr lang="en-GB" sz="1200" err="1"/>
              <a:t>est</a:t>
            </a:r>
            <a:r>
              <a:rPr lang="en-GB" sz="1200"/>
              <a:t>, </a:t>
            </a:r>
            <a:r>
              <a:rPr lang="en-GB" sz="1200" err="1"/>
              <a:t>omnis</a:t>
            </a:r>
            <a:r>
              <a:rPr lang="en-GB" sz="1200"/>
              <a:t> </a:t>
            </a:r>
            <a:r>
              <a:rPr lang="en-GB" sz="1200" err="1"/>
              <a:t>dolor</a:t>
            </a:r>
            <a:r>
              <a:rPr lang="en-GB" sz="1200"/>
              <a:t> </a:t>
            </a:r>
            <a:r>
              <a:rPr lang="en-GB" sz="1200" err="1"/>
              <a:t>repellendus</a:t>
            </a:r>
            <a:r>
              <a:rPr lang="en-GB" sz="1200"/>
              <a:t>. </a:t>
            </a:r>
            <a:endParaRPr lang="cs-CZ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err="1"/>
              <a:t>Etiam</a:t>
            </a:r>
            <a:r>
              <a:rPr lang="en-GB" sz="1200"/>
              <a:t> </a:t>
            </a:r>
            <a:r>
              <a:rPr lang="en-GB" sz="1200" err="1"/>
              <a:t>bibendum</a:t>
            </a:r>
            <a:r>
              <a:rPr lang="en-GB" sz="1200"/>
              <a:t> </a:t>
            </a:r>
            <a:r>
              <a:rPr lang="en-GB" sz="1200" err="1"/>
              <a:t>elit</a:t>
            </a:r>
            <a:r>
              <a:rPr lang="en-GB" sz="1200"/>
              <a:t> </a:t>
            </a:r>
            <a:r>
              <a:rPr lang="en-GB" sz="1200" err="1"/>
              <a:t>eget</a:t>
            </a:r>
            <a:r>
              <a:rPr lang="en-GB" sz="1200"/>
              <a:t> </a:t>
            </a:r>
            <a:r>
              <a:rPr lang="en-GB" sz="1200" err="1"/>
              <a:t>erat</a:t>
            </a:r>
            <a:r>
              <a:rPr lang="en-GB" sz="1200"/>
              <a:t>. Duis </a:t>
            </a:r>
            <a:r>
              <a:rPr lang="en-GB" sz="1200" err="1"/>
              <a:t>condimentum</a:t>
            </a:r>
            <a:r>
              <a:rPr lang="en-GB" sz="1200"/>
              <a:t> </a:t>
            </a:r>
            <a:r>
              <a:rPr lang="en-GB" sz="1200" err="1"/>
              <a:t>augue</a:t>
            </a:r>
            <a:r>
              <a:rPr lang="en-GB" sz="1200"/>
              <a:t> id magna semper </a:t>
            </a:r>
            <a:r>
              <a:rPr lang="en-GB" sz="1200" err="1"/>
              <a:t>rutrum</a:t>
            </a:r>
            <a:r>
              <a:rPr lang="en-GB" sz="1200"/>
              <a:t>. </a:t>
            </a:r>
            <a:r>
              <a:rPr lang="en-GB" sz="1200" err="1"/>
              <a:t>Pellentesque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 habitant </a:t>
            </a:r>
            <a:r>
              <a:rPr lang="en-GB" sz="1200" err="1"/>
              <a:t>morbi</a:t>
            </a:r>
            <a:r>
              <a:rPr lang="en-GB" sz="1200"/>
              <a:t> </a:t>
            </a:r>
            <a:r>
              <a:rPr lang="en-GB" sz="1200" err="1"/>
              <a:t>tristique</a:t>
            </a:r>
            <a:r>
              <a:rPr lang="en-GB" sz="1200"/>
              <a:t> </a:t>
            </a:r>
            <a:r>
              <a:rPr lang="en-GB" sz="1200" err="1"/>
              <a:t>senectus</a:t>
            </a:r>
            <a:r>
              <a:rPr lang="en-GB" sz="1200"/>
              <a:t> et </a:t>
            </a:r>
            <a:r>
              <a:rPr lang="en-GB" sz="1200" err="1"/>
              <a:t>netu</a:t>
            </a:r>
            <a:endParaRPr lang="en-GB" sz="12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/>
              <a:t>s et </a:t>
            </a:r>
            <a:r>
              <a:rPr lang="en-GB" sz="1200" err="1"/>
              <a:t>malesuada</a:t>
            </a:r>
            <a:r>
              <a:rPr lang="en-GB" sz="1200"/>
              <a:t> fames ac </a:t>
            </a:r>
            <a:r>
              <a:rPr lang="en-GB" sz="1200" err="1"/>
              <a:t>turpis</a:t>
            </a:r>
            <a:r>
              <a:rPr lang="en-GB" sz="1200"/>
              <a:t> </a:t>
            </a:r>
            <a:r>
              <a:rPr lang="en-GB" sz="1200" err="1"/>
              <a:t>egestas</a:t>
            </a:r>
            <a:r>
              <a:rPr lang="en-GB" sz="1200"/>
              <a:t>. </a:t>
            </a:r>
            <a:r>
              <a:rPr lang="en-GB" sz="1200" err="1"/>
              <a:t>Etiam</a:t>
            </a:r>
            <a:endParaRPr lang="en-GB" sz="1200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D1589FAB-115E-4238-A736-5796C1DF75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350"/>
              <a:t>Lorem ipsum </a:t>
            </a:r>
            <a:r>
              <a:rPr lang="en-GB" sz="1350" err="1"/>
              <a:t>dolor</a:t>
            </a:r>
            <a:r>
              <a:rPr lang="en-GB" sz="1350"/>
              <a:t> sit </a:t>
            </a:r>
            <a:r>
              <a:rPr lang="en-GB" sz="1350" err="1"/>
              <a:t>amet</a:t>
            </a:r>
            <a:r>
              <a:rPr lang="en-GB" sz="1350"/>
              <a:t>, </a:t>
            </a:r>
            <a:r>
              <a:rPr lang="en-GB" sz="1350" err="1"/>
              <a:t>consectetuer</a:t>
            </a:r>
            <a:r>
              <a:rPr lang="en-GB" sz="1350"/>
              <a:t> </a:t>
            </a:r>
            <a:r>
              <a:rPr lang="en-GB" sz="1350" err="1"/>
              <a:t>adipiscing</a:t>
            </a:r>
            <a:r>
              <a:rPr lang="en-GB" sz="1350"/>
              <a:t> </a:t>
            </a:r>
            <a:r>
              <a:rPr lang="en-GB" sz="1350" err="1"/>
              <a:t>elit</a:t>
            </a:r>
            <a:r>
              <a:rPr lang="en-GB" sz="1350"/>
              <a:t>.</a:t>
            </a:r>
          </a:p>
          <a:p>
            <a:endParaRPr lang="en-GB" sz="135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A369398-AEE3-49EB-928D-FF57DE0E87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8" y="3427757"/>
            <a:ext cx="1172993" cy="96936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3BF62832-E412-4399-BAC1-DDDA26905898}"/>
              </a:ext>
            </a:extLst>
          </p:cNvPr>
          <p:cNvSpPr txBox="1"/>
          <p:nvPr/>
        </p:nvSpPr>
        <p:spPr>
          <a:xfrm>
            <a:off x="704659" y="3594741"/>
            <a:ext cx="8635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Jakýkoli text či obrázek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délník 10">
            <a:extLst>
              <a:ext uri="{FF2B5EF4-FFF2-40B4-BE49-F238E27FC236}">
                <a16:creationId xmlns:a16="http://schemas.microsoft.com/office/drawing/2014/main" id="{FA957655-6351-41D9-BEC6-92539935143B}"/>
              </a:ext>
            </a:extLst>
          </p:cNvPr>
          <p:cNvSpPr/>
          <p:nvPr/>
        </p:nvSpPr>
        <p:spPr>
          <a:xfrm>
            <a:off x="609514" y="3512044"/>
            <a:ext cx="997579" cy="5808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43628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Definition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ORBIT </a:t>
            </a:r>
            <a:r>
              <a:rPr lang="cs-CZ" dirty="0" err="1"/>
              <a:t>colours</a:t>
            </a:r>
            <a:r>
              <a:rPr lang="cs-CZ" dirty="0"/>
              <a:t>, ORBIT logo on </a:t>
            </a:r>
            <a:r>
              <a:rPr lang="cs-CZ" dirty="0" err="1"/>
              <a:t>different</a:t>
            </a:r>
            <a:r>
              <a:rPr lang="cs-CZ" dirty="0"/>
              <a:t> </a:t>
            </a:r>
            <a:r>
              <a:rPr lang="cs-CZ" dirty="0" err="1"/>
              <a:t>colour</a:t>
            </a:r>
            <a:r>
              <a:rPr lang="cs-CZ" dirty="0"/>
              <a:t> </a:t>
            </a:r>
            <a:r>
              <a:rPr lang="cs-CZ" dirty="0" err="1"/>
              <a:t>backgrounds</a:t>
            </a:r>
            <a:r>
              <a:rPr lang="cs-CZ" dirty="0"/>
              <a:t>, </a:t>
            </a:r>
            <a:r>
              <a:rPr lang="cs-CZ" dirty="0" err="1"/>
              <a:t>silhouettes</a:t>
            </a:r>
            <a:r>
              <a:rPr lang="cs-CZ" dirty="0"/>
              <a:t>.</a:t>
            </a:r>
            <a:endParaRPr lang="en-GB" dirty="0"/>
          </a:p>
        </p:txBody>
      </p:sp>
      <p:grpSp>
        <p:nvGrpSpPr>
          <p:cNvPr id="9" name="Skupina 8">
            <a:extLst>
              <a:ext uri="{FF2B5EF4-FFF2-40B4-BE49-F238E27FC236}">
                <a16:creationId xmlns:a16="http://schemas.microsoft.com/office/drawing/2014/main" id="{B19A12D3-D10B-4724-B8B1-4F9D2DD53D79}"/>
              </a:ext>
            </a:extLst>
          </p:cNvPr>
          <p:cNvGrpSpPr/>
          <p:nvPr/>
        </p:nvGrpSpPr>
        <p:grpSpPr>
          <a:xfrm>
            <a:off x="684037" y="1420899"/>
            <a:ext cx="1304814" cy="576501"/>
            <a:chOff x="2823681" y="2168344"/>
            <a:chExt cx="1739752" cy="768668"/>
          </a:xfrm>
        </p:grpSpPr>
        <p:sp>
          <p:nvSpPr>
            <p:cNvPr id="115" name="Obdélník 114">
              <a:extLst>
                <a:ext uri="{FF2B5EF4-FFF2-40B4-BE49-F238E27FC236}">
                  <a16:creationId xmlns:a16="http://schemas.microsoft.com/office/drawing/2014/main" id="{CBC95BC3-4D53-4801-A253-DB4BFBBB041A}"/>
                </a:ext>
              </a:extLst>
            </p:cNvPr>
            <p:cNvSpPr/>
            <p:nvPr/>
          </p:nvSpPr>
          <p:spPr>
            <a:xfrm>
              <a:off x="2823681" y="2168344"/>
              <a:ext cx="1739752" cy="76866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TextovéPole 115">
              <a:extLst>
                <a:ext uri="{FF2B5EF4-FFF2-40B4-BE49-F238E27FC236}">
                  <a16:creationId xmlns:a16="http://schemas.microsoft.com/office/drawing/2014/main" id="{3EF0412E-E279-4942-812D-E507311619F4}"/>
                </a:ext>
              </a:extLst>
            </p:cNvPr>
            <p:cNvSpPr txBox="1"/>
            <p:nvPr/>
          </p:nvSpPr>
          <p:spPr>
            <a:xfrm>
              <a:off x="2974800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</p:grpSp>
      <p:grpSp>
        <p:nvGrpSpPr>
          <p:cNvPr id="8" name="Skupina 7">
            <a:extLst>
              <a:ext uri="{FF2B5EF4-FFF2-40B4-BE49-F238E27FC236}">
                <a16:creationId xmlns:a16="http://schemas.microsoft.com/office/drawing/2014/main" id="{A11928D2-63E2-4BC7-9C39-381648616E9A}"/>
              </a:ext>
            </a:extLst>
          </p:cNvPr>
          <p:cNvGrpSpPr/>
          <p:nvPr/>
        </p:nvGrpSpPr>
        <p:grpSpPr>
          <a:xfrm>
            <a:off x="1993069" y="1420899"/>
            <a:ext cx="1304814" cy="576501"/>
            <a:chOff x="2820016" y="2953135"/>
            <a:chExt cx="1739752" cy="768668"/>
          </a:xfrm>
        </p:grpSpPr>
        <p:sp>
          <p:nvSpPr>
            <p:cNvPr id="117" name="Obdélník 116">
              <a:extLst>
                <a:ext uri="{FF2B5EF4-FFF2-40B4-BE49-F238E27FC236}">
                  <a16:creationId xmlns:a16="http://schemas.microsoft.com/office/drawing/2014/main" id="{2EBCCA07-8CE6-40F4-9222-F6A605023EBD}"/>
                </a:ext>
              </a:extLst>
            </p:cNvPr>
            <p:cNvSpPr/>
            <p:nvPr/>
          </p:nvSpPr>
          <p:spPr>
            <a:xfrm>
              <a:off x="2820016" y="2953135"/>
              <a:ext cx="1739752" cy="768668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8" name="TextovéPole 117">
              <a:extLst>
                <a:ext uri="{FF2B5EF4-FFF2-40B4-BE49-F238E27FC236}">
                  <a16:creationId xmlns:a16="http://schemas.microsoft.com/office/drawing/2014/main" id="{3069A18E-CEFE-474F-A44D-43B4402027ED}"/>
                </a:ext>
              </a:extLst>
            </p:cNvPr>
            <p:cNvSpPr txBox="1"/>
            <p:nvPr/>
          </p:nvSpPr>
          <p:spPr>
            <a:xfrm>
              <a:off x="2971135" y="3079484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825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Skupina 9">
            <a:extLst>
              <a:ext uri="{FF2B5EF4-FFF2-40B4-BE49-F238E27FC236}">
                <a16:creationId xmlns:a16="http://schemas.microsoft.com/office/drawing/2014/main" id="{5A568832-8009-4662-BEE0-43ED8889874D}"/>
              </a:ext>
            </a:extLst>
          </p:cNvPr>
          <p:cNvGrpSpPr/>
          <p:nvPr/>
        </p:nvGrpSpPr>
        <p:grpSpPr>
          <a:xfrm>
            <a:off x="3299650" y="1420899"/>
            <a:ext cx="1304814" cy="576501"/>
            <a:chOff x="4575120" y="2168344"/>
            <a:chExt cx="1739752" cy="768668"/>
          </a:xfrm>
        </p:grpSpPr>
        <p:sp>
          <p:nvSpPr>
            <p:cNvPr id="119" name="Obdélník 118">
              <a:extLst>
                <a:ext uri="{FF2B5EF4-FFF2-40B4-BE49-F238E27FC236}">
                  <a16:creationId xmlns:a16="http://schemas.microsoft.com/office/drawing/2014/main" id="{26A2FE73-3706-4E58-8460-DB418B5C1C96}"/>
                </a:ext>
              </a:extLst>
            </p:cNvPr>
            <p:cNvSpPr/>
            <p:nvPr/>
          </p:nvSpPr>
          <p:spPr>
            <a:xfrm>
              <a:off x="4575120" y="2168344"/>
              <a:ext cx="1739752" cy="768668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0" name="TextovéPole 119">
              <a:extLst>
                <a:ext uri="{FF2B5EF4-FFF2-40B4-BE49-F238E27FC236}">
                  <a16:creationId xmlns:a16="http://schemas.microsoft.com/office/drawing/2014/main" id="{4848E1D2-A37D-49AB-910A-828E9B5D9F64}"/>
                </a:ext>
              </a:extLst>
            </p:cNvPr>
            <p:cNvSpPr txBox="1"/>
            <p:nvPr/>
          </p:nvSpPr>
          <p:spPr>
            <a:xfrm>
              <a:off x="4726239" y="2294693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E357CE3F-2AEB-4205-B892-F967E7D8039A}"/>
              </a:ext>
            </a:extLst>
          </p:cNvPr>
          <p:cNvGrpSpPr/>
          <p:nvPr/>
        </p:nvGrpSpPr>
        <p:grpSpPr>
          <a:xfrm>
            <a:off x="4601538" y="1420899"/>
            <a:ext cx="1304814" cy="576501"/>
            <a:chOff x="4575120" y="2957536"/>
            <a:chExt cx="1739752" cy="768668"/>
          </a:xfrm>
        </p:grpSpPr>
        <p:sp>
          <p:nvSpPr>
            <p:cNvPr id="121" name="Obdélník 120">
              <a:extLst>
                <a:ext uri="{FF2B5EF4-FFF2-40B4-BE49-F238E27FC236}">
                  <a16:creationId xmlns:a16="http://schemas.microsoft.com/office/drawing/2014/main" id="{D72EF6E6-3D8B-463C-B078-90616826DBB9}"/>
                </a:ext>
              </a:extLst>
            </p:cNvPr>
            <p:cNvSpPr/>
            <p:nvPr/>
          </p:nvSpPr>
          <p:spPr>
            <a:xfrm>
              <a:off x="4575120" y="2957536"/>
              <a:ext cx="1739752" cy="768668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2" name="TextovéPole 121">
              <a:extLst>
                <a:ext uri="{FF2B5EF4-FFF2-40B4-BE49-F238E27FC236}">
                  <a16:creationId xmlns:a16="http://schemas.microsoft.com/office/drawing/2014/main" id="{B3A5C82A-CE00-4130-85F1-94BFB251D2E4}"/>
                </a:ext>
              </a:extLst>
            </p:cNvPr>
            <p:cNvSpPr txBox="1"/>
            <p:nvPr/>
          </p:nvSpPr>
          <p:spPr>
            <a:xfrm>
              <a:off x="4726239" y="3083885"/>
              <a:ext cx="1424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825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825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3" name="Obdélník 122">
            <a:extLst>
              <a:ext uri="{FF2B5EF4-FFF2-40B4-BE49-F238E27FC236}">
                <a16:creationId xmlns:a16="http://schemas.microsoft.com/office/drawing/2014/main" id="{CA9DAB1E-4F5E-42FD-B177-8A4DB6431612}"/>
              </a:ext>
            </a:extLst>
          </p:cNvPr>
          <p:cNvSpPr/>
          <p:nvPr/>
        </p:nvSpPr>
        <p:spPr>
          <a:xfrm>
            <a:off x="1988851" y="3426689"/>
            <a:ext cx="1294555" cy="666726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4" name="Obrázek 123">
            <a:extLst>
              <a:ext uri="{FF2B5EF4-FFF2-40B4-BE49-F238E27FC236}">
                <a16:creationId xmlns:a16="http://schemas.microsoft.com/office/drawing/2014/main" id="{7198FA37-71EE-45B8-9F57-95863BDAE8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09" y="3005569"/>
            <a:ext cx="736582" cy="187267"/>
          </a:xfrm>
          <a:prstGeom prst="rect">
            <a:avLst/>
          </a:prstGeom>
        </p:spPr>
      </p:pic>
      <p:sp>
        <p:nvSpPr>
          <p:cNvPr id="125" name="Obdélník 124">
            <a:extLst>
              <a:ext uri="{FF2B5EF4-FFF2-40B4-BE49-F238E27FC236}">
                <a16:creationId xmlns:a16="http://schemas.microsoft.com/office/drawing/2014/main" id="{92D9F3A7-5895-4B8D-ACA1-4409356A2597}"/>
              </a:ext>
            </a:extLst>
          </p:cNvPr>
          <p:cNvSpPr/>
          <p:nvPr/>
        </p:nvSpPr>
        <p:spPr>
          <a:xfrm>
            <a:off x="1988851" y="2225213"/>
            <a:ext cx="1294555" cy="546750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6" name="Obrázek 125">
            <a:extLst>
              <a:ext uri="{FF2B5EF4-FFF2-40B4-BE49-F238E27FC236}">
                <a16:creationId xmlns:a16="http://schemas.microsoft.com/office/drawing/2014/main" id="{044A978E-AD4D-4EAD-BDF2-0894D9A18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396853"/>
            <a:ext cx="714375" cy="214732"/>
          </a:xfrm>
          <a:prstGeom prst="rect">
            <a:avLst/>
          </a:prstGeom>
        </p:spPr>
      </p:pic>
      <p:sp>
        <p:nvSpPr>
          <p:cNvPr id="127" name="Obdélník 126">
            <a:extLst>
              <a:ext uri="{FF2B5EF4-FFF2-40B4-BE49-F238E27FC236}">
                <a16:creationId xmlns:a16="http://schemas.microsoft.com/office/drawing/2014/main" id="{242FB156-9EC0-4716-860E-2EC425521E0F}"/>
              </a:ext>
            </a:extLst>
          </p:cNvPr>
          <p:cNvSpPr/>
          <p:nvPr/>
        </p:nvSpPr>
        <p:spPr>
          <a:xfrm>
            <a:off x="1988851" y="2827598"/>
            <a:ext cx="1294555" cy="546750"/>
          </a:xfrm>
          <a:prstGeom prst="rect">
            <a:avLst/>
          </a:prstGeom>
          <a:gradFill>
            <a:gsLst>
              <a:gs pos="41000">
                <a:srgbClr val="929292"/>
              </a:gs>
              <a:gs pos="100000">
                <a:srgbClr val="58585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8" name="Obrázek 127">
            <a:extLst>
              <a:ext uri="{FF2B5EF4-FFF2-40B4-BE49-F238E27FC236}">
                <a16:creationId xmlns:a16="http://schemas.microsoft.com/office/drawing/2014/main" id="{14515A4D-809D-4D1A-B5C9-28FB88012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9" y="2999619"/>
            <a:ext cx="714375" cy="214732"/>
          </a:xfrm>
          <a:prstGeom prst="rect">
            <a:avLst/>
          </a:prstGeom>
        </p:spPr>
      </p:pic>
      <p:pic>
        <p:nvPicPr>
          <p:cNvPr id="129" name="Obrázek 128">
            <a:extLst>
              <a:ext uri="{FF2B5EF4-FFF2-40B4-BE49-F238E27FC236}">
                <a16:creationId xmlns:a16="http://schemas.microsoft.com/office/drawing/2014/main" id="{F10C0836-EA4F-461F-89FF-3961172AB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926" y="3545728"/>
            <a:ext cx="790341" cy="464537"/>
          </a:xfrm>
          <a:prstGeom prst="rect">
            <a:avLst/>
          </a:prstGeom>
        </p:spPr>
      </p:pic>
      <p:sp>
        <p:nvSpPr>
          <p:cNvPr id="130" name="Obdélník 129">
            <a:extLst>
              <a:ext uri="{FF2B5EF4-FFF2-40B4-BE49-F238E27FC236}">
                <a16:creationId xmlns:a16="http://schemas.microsoft.com/office/drawing/2014/main" id="{95D87D08-0339-4627-B85B-BB40C6F63F26}"/>
              </a:ext>
            </a:extLst>
          </p:cNvPr>
          <p:cNvSpPr/>
          <p:nvPr/>
        </p:nvSpPr>
        <p:spPr>
          <a:xfrm>
            <a:off x="655104" y="3427100"/>
            <a:ext cx="1294555" cy="665904"/>
          </a:xfrm>
          <a:prstGeom prst="rect">
            <a:avLst/>
          </a:prstGeom>
          <a:gradFill>
            <a:gsLst>
              <a:gs pos="47000">
                <a:srgbClr val="FF8A00"/>
              </a:gs>
              <a:gs pos="65000">
                <a:srgbClr val="FF58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1" name="Obrázek 130">
            <a:extLst>
              <a:ext uri="{FF2B5EF4-FFF2-40B4-BE49-F238E27FC236}">
                <a16:creationId xmlns:a16="http://schemas.microsoft.com/office/drawing/2014/main" id="{B89A906F-30CB-4C47-B9AB-445937E9A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7" y="3545728"/>
            <a:ext cx="790341" cy="464537"/>
          </a:xfrm>
          <a:prstGeom prst="rect">
            <a:avLst/>
          </a:prstGeom>
        </p:spPr>
      </p:pic>
      <p:sp>
        <p:nvSpPr>
          <p:cNvPr id="132" name="Obdélník 131">
            <a:extLst>
              <a:ext uri="{FF2B5EF4-FFF2-40B4-BE49-F238E27FC236}">
                <a16:creationId xmlns:a16="http://schemas.microsoft.com/office/drawing/2014/main" id="{367B4FD2-2252-4864-8D7C-3CEB54E18882}"/>
              </a:ext>
            </a:extLst>
          </p:cNvPr>
          <p:cNvSpPr/>
          <p:nvPr/>
        </p:nvSpPr>
        <p:spPr>
          <a:xfrm>
            <a:off x="647523" y="2825825"/>
            <a:ext cx="1294555" cy="5467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8C9FC80F-F2B8-4056-AC03-882CA019C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19" y="945196"/>
            <a:ext cx="1715452" cy="509029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89F30367-EC7D-4861-B935-E9BFD2AF0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172" y="4333172"/>
            <a:ext cx="197922" cy="440201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57E43199-03BA-422D-A13E-12C5FDA65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820" y="4313085"/>
            <a:ext cx="181078" cy="498896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8E0CFC3D-70B3-4795-A466-B83926E69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1945" y="4333173"/>
            <a:ext cx="223188" cy="415047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F17DDD17-B4DC-4CA5-B57C-72D81DE48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7117" y="4320462"/>
            <a:ext cx="210555" cy="482126"/>
          </a:xfrm>
          <a:prstGeom prst="rect">
            <a:avLst/>
          </a:prstGeom>
        </p:spPr>
      </p:pic>
      <p:pic>
        <p:nvPicPr>
          <p:cNvPr id="31" name="Obrázek 30">
            <a:extLst>
              <a:ext uri="{FF2B5EF4-FFF2-40B4-BE49-F238E27FC236}">
                <a16:creationId xmlns:a16="http://schemas.microsoft.com/office/drawing/2014/main" id="{BACADD35-DAFD-46FD-AAD1-70AA6F709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007" y="3426785"/>
            <a:ext cx="617599" cy="594245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F850512D-C4B6-4733-952A-E97B949A22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25649" y="2567574"/>
            <a:ext cx="231169" cy="463718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126BA05E-B74A-43EF-9295-9A21431FA9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1517" y="2527127"/>
            <a:ext cx="165613" cy="480893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9A7A0FD-C0EA-4FCE-BA0C-6C9C36943F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3829" y="3505281"/>
            <a:ext cx="186315" cy="501501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C1F221D1-599A-4385-94DE-8EA30BF2D5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38540" y="3533267"/>
            <a:ext cx="362279" cy="381279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AFDA9DAE-7432-4F64-95D3-2B2670A78CC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7117" y="2540096"/>
            <a:ext cx="148362" cy="518677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78744E31-F699-4973-9E32-50876E6D3C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0062" y="2498588"/>
            <a:ext cx="151812" cy="570200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EAC45622-C0B5-4301-8B7E-687001675D2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9365" y="2192876"/>
            <a:ext cx="751187" cy="1158173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664789B8-AE4E-4E21-B58A-83581E7FD2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1751" y="2286244"/>
            <a:ext cx="544388" cy="962659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FD14CA5D-52AC-4238-AEF6-1FC0B954BA8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1073" y="3370890"/>
            <a:ext cx="258774" cy="575864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C95B01AC-8194-48CB-A69F-63602AB6DA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3985" y="3545728"/>
            <a:ext cx="540308" cy="533570"/>
          </a:xfrm>
          <a:prstGeom prst="rect">
            <a:avLst/>
          </a:prstGeom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7313845A-4477-4B9B-9B0A-1DB40DE1D3E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22573" y="1519297"/>
            <a:ext cx="918599" cy="792881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4AEBF407-D4E1-473B-A139-8E00458F86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62903" y="3931274"/>
            <a:ext cx="394925" cy="93923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73084523-9ACB-487B-840C-4F65CC8C3F9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41197" y="3969259"/>
            <a:ext cx="403700" cy="996029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0DB8085-F5B0-475E-9320-F2DAE5111D1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23272" y="4089354"/>
            <a:ext cx="44758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01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61FF2541-B0CA-4E6C-87ED-35D7DC8FD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Icons in the isometric grid to complete the slides</a:t>
            </a:r>
            <a:r>
              <a:rPr lang="cs-CZ" dirty="0"/>
              <a:t>.</a:t>
            </a:r>
            <a:endParaRPr lang="en-GB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3A1F0583-B83D-452F-8D3D-1804652D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23" y="1398157"/>
            <a:ext cx="247581" cy="237833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A975707-699F-4208-98E8-D8A62F20E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93" y="1350592"/>
            <a:ext cx="217176" cy="285398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F35A8708-39CE-48E4-8AA5-210C00B7D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868" y="1406806"/>
            <a:ext cx="212833" cy="229184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068DF69-5E0E-40EF-9751-9CEC787CD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45" y="1762648"/>
            <a:ext cx="117275" cy="233508"/>
          </a:xfrm>
          <a:prstGeom prst="rect">
            <a:avLst/>
          </a:prstGeom>
        </p:spPr>
      </p:pic>
      <p:pic>
        <p:nvPicPr>
          <p:cNvPr id="49" name="Obrázek 48">
            <a:extLst>
              <a:ext uri="{FF2B5EF4-FFF2-40B4-BE49-F238E27FC236}">
                <a16:creationId xmlns:a16="http://schemas.microsoft.com/office/drawing/2014/main" id="{653A68EA-879C-4D5B-B6A7-A12218A98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889" y="1758323"/>
            <a:ext cx="134649" cy="237833"/>
          </a:xfrm>
          <a:prstGeom prst="rect">
            <a:avLst/>
          </a:prstGeom>
        </p:spPr>
      </p:pic>
      <p:pic>
        <p:nvPicPr>
          <p:cNvPr id="50" name="Obrázek 49">
            <a:extLst>
              <a:ext uri="{FF2B5EF4-FFF2-40B4-BE49-F238E27FC236}">
                <a16:creationId xmlns:a16="http://schemas.microsoft.com/office/drawing/2014/main" id="{B1211726-AA9F-42D0-92F9-3942EA913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7275" y="1758323"/>
            <a:ext cx="117275" cy="233508"/>
          </a:xfrm>
          <a:prstGeom prst="rect">
            <a:avLst/>
          </a:prstGeom>
        </p:spPr>
      </p:pic>
      <p:pic>
        <p:nvPicPr>
          <p:cNvPr id="51" name="Obrázek 50">
            <a:extLst>
              <a:ext uri="{FF2B5EF4-FFF2-40B4-BE49-F238E27FC236}">
                <a16:creationId xmlns:a16="http://schemas.microsoft.com/office/drawing/2014/main" id="{E3CFFA27-A846-428A-9AEB-58A32BD1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738" y="2098733"/>
            <a:ext cx="178085" cy="315668"/>
          </a:xfrm>
          <a:prstGeom prst="rect">
            <a:avLst/>
          </a:prstGeom>
        </p:spPr>
      </p:pic>
      <p:pic>
        <p:nvPicPr>
          <p:cNvPr id="52" name="Obrázek 51">
            <a:extLst>
              <a:ext uri="{FF2B5EF4-FFF2-40B4-BE49-F238E27FC236}">
                <a16:creationId xmlns:a16="http://schemas.microsoft.com/office/drawing/2014/main" id="{CBD669B0-AD2E-4938-9B44-4A682D0082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495" y="2098734"/>
            <a:ext cx="204146" cy="268102"/>
          </a:xfrm>
          <a:prstGeom prst="rect">
            <a:avLst/>
          </a:prstGeom>
        </p:spPr>
      </p:pic>
      <p:pic>
        <p:nvPicPr>
          <p:cNvPr id="53" name="Obrázek 52">
            <a:extLst>
              <a:ext uri="{FF2B5EF4-FFF2-40B4-BE49-F238E27FC236}">
                <a16:creationId xmlns:a16="http://schemas.microsoft.com/office/drawing/2014/main" id="{2C8EEEF6-83FD-451F-AF49-E2F8776AF9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49851" y="2098733"/>
            <a:ext cx="178085" cy="315668"/>
          </a:xfrm>
          <a:prstGeom prst="rect">
            <a:avLst/>
          </a:prstGeom>
        </p:spPr>
      </p:pic>
      <p:pic>
        <p:nvPicPr>
          <p:cNvPr id="54" name="Obrázek 53">
            <a:extLst>
              <a:ext uri="{FF2B5EF4-FFF2-40B4-BE49-F238E27FC236}">
                <a16:creationId xmlns:a16="http://schemas.microsoft.com/office/drawing/2014/main" id="{0F33EFBA-2BCA-4374-8C80-B92E373E1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7735" y="1906214"/>
            <a:ext cx="330108" cy="441071"/>
          </a:xfrm>
          <a:prstGeom prst="rect">
            <a:avLst/>
          </a:prstGeom>
        </p:spPr>
      </p:pic>
      <p:pic>
        <p:nvPicPr>
          <p:cNvPr id="55" name="Obrázek 54">
            <a:extLst>
              <a:ext uri="{FF2B5EF4-FFF2-40B4-BE49-F238E27FC236}">
                <a16:creationId xmlns:a16="http://schemas.microsoft.com/office/drawing/2014/main" id="{067F9277-D51C-4BCC-B553-14FBA4940C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2337" y="1864148"/>
            <a:ext cx="377887" cy="311344"/>
          </a:xfrm>
          <a:prstGeom prst="rect">
            <a:avLst/>
          </a:prstGeom>
        </p:spPr>
      </p:pic>
      <p:pic>
        <p:nvPicPr>
          <p:cNvPr id="56" name="Obrázek 55">
            <a:extLst>
              <a:ext uri="{FF2B5EF4-FFF2-40B4-BE49-F238E27FC236}">
                <a16:creationId xmlns:a16="http://schemas.microsoft.com/office/drawing/2014/main" id="{C357F6CF-6E14-4A10-840F-0A2D8768BD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1226" y="1918404"/>
            <a:ext cx="330108" cy="397829"/>
          </a:xfrm>
          <a:prstGeom prst="rect">
            <a:avLst/>
          </a:prstGeom>
        </p:spPr>
      </p:pic>
      <p:pic>
        <p:nvPicPr>
          <p:cNvPr id="57" name="Obrázek 56">
            <a:extLst>
              <a:ext uri="{FF2B5EF4-FFF2-40B4-BE49-F238E27FC236}">
                <a16:creationId xmlns:a16="http://schemas.microsoft.com/office/drawing/2014/main" id="{B92E89D4-E138-44CC-8946-03310BFE8F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95246" y="2441532"/>
            <a:ext cx="234551" cy="428098"/>
          </a:xfrm>
          <a:prstGeom prst="rect">
            <a:avLst/>
          </a:prstGeom>
        </p:spPr>
      </p:pic>
      <p:pic>
        <p:nvPicPr>
          <p:cNvPr id="58" name="Obrázek 57">
            <a:extLst>
              <a:ext uri="{FF2B5EF4-FFF2-40B4-BE49-F238E27FC236}">
                <a16:creationId xmlns:a16="http://schemas.microsoft.com/office/drawing/2014/main" id="{45B12A57-2DC0-4F50-BE72-25AFCC0F9EA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15270" y="2396731"/>
            <a:ext cx="264955" cy="341614"/>
          </a:xfrm>
          <a:prstGeom prst="rect">
            <a:avLst/>
          </a:prstGeom>
        </p:spPr>
      </p:pic>
      <p:pic>
        <p:nvPicPr>
          <p:cNvPr id="59" name="Obrázek 58">
            <a:extLst>
              <a:ext uri="{FF2B5EF4-FFF2-40B4-BE49-F238E27FC236}">
                <a16:creationId xmlns:a16="http://schemas.microsoft.com/office/drawing/2014/main" id="{A093E527-75D3-4B35-952E-E97DCCD3A9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1176" y="2402612"/>
            <a:ext cx="230207" cy="467016"/>
          </a:xfrm>
          <a:prstGeom prst="rect">
            <a:avLst/>
          </a:prstGeom>
        </p:spPr>
      </p:pic>
      <p:pic>
        <p:nvPicPr>
          <p:cNvPr id="60" name="Obrázek 59">
            <a:extLst>
              <a:ext uri="{FF2B5EF4-FFF2-40B4-BE49-F238E27FC236}">
                <a16:creationId xmlns:a16="http://schemas.microsoft.com/office/drawing/2014/main" id="{AA63D185-7B6D-4853-8E0A-55A4E954FBE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56579" y="3433156"/>
            <a:ext cx="286673" cy="294047"/>
          </a:xfrm>
          <a:prstGeom prst="rect">
            <a:avLst/>
          </a:prstGeom>
        </p:spPr>
      </p:pic>
      <p:pic>
        <p:nvPicPr>
          <p:cNvPr id="61" name="Obrázek 60">
            <a:extLst>
              <a:ext uri="{FF2B5EF4-FFF2-40B4-BE49-F238E27FC236}">
                <a16:creationId xmlns:a16="http://schemas.microsoft.com/office/drawing/2014/main" id="{0D70157F-BF04-458F-92CF-5D85A07458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76689" y="3369289"/>
            <a:ext cx="330108" cy="237833"/>
          </a:xfrm>
          <a:prstGeom prst="rect">
            <a:avLst/>
          </a:prstGeom>
        </p:spPr>
      </p:pic>
      <p:pic>
        <p:nvPicPr>
          <p:cNvPr id="62" name="Obrázek 61">
            <a:extLst>
              <a:ext uri="{FF2B5EF4-FFF2-40B4-BE49-F238E27FC236}">
                <a16:creationId xmlns:a16="http://schemas.microsoft.com/office/drawing/2014/main" id="{AF10BF76-1DC4-48DC-9239-FD932C96950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28281" y="3419068"/>
            <a:ext cx="291017" cy="298372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42203CB1-DC08-4E21-A102-F3A40C3144C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08174" y="4269844"/>
            <a:ext cx="251924" cy="380531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33634CA2-9013-4F2A-9D03-35E6B444C3F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6234" y="4234438"/>
            <a:ext cx="291017" cy="289723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7794FAB5-13A6-478F-AC2A-B97736998FF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23391" y="4250722"/>
            <a:ext cx="256268" cy="380531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10FCE250-B052-41C1-A0C7-286CA90CA5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7194" y="2505144"/>
            <a:ext cx="295360" cy="272426"/>
          </a:xfrm>
          <a:prstGeom prst="rect">
            <a:avLst/>
          </a:prstGeom>
        </p:spPr>
      </p:pic>
      <p:pic>
        <p:nvPicPr>
          <p:cNvPr id="70" name="Obrázek 69">
            <a:extLst>
              <a:ext uri="{FF2B5EF4-FFF2-40B4-BE49-F238E27FC236}">
                <a16:creationId xmlns:a16="http://schemas.microsoft.com/office/drawing/2014/main" id="{19A7655C-D54A-46AA-B556-1164C7B2A37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5779" y="2508624"/>
            <a:ext cx="343139" cy="246481"/>
          </a:xfrm>
          <a:prstGeom prst="rect">
            <a:avLst/>
          </a:prstGeom>
        </p:spPr>
      </p:pic>
      <p:pic>
        <p:nvPicPr>
          <p:cNvPr id="71" name="Obrázek 70">
            <a:extLst>
              <a:ext uri="{FF2B5EF4-FFF2-40B4-BE49-F238E27FC236}">
                <a16:creationId xmlns:a16="http://schemas.microsoft.com/office/drawing/2014/main" id="{AE8A4997-732F-4D22-95BD-3A6EE7383A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632094" y="2505145"/>
            <a:ext cx="299703" cy="272426"/>
          </a:xfrm>
          <a:prstGeom prst="rect">
            <a:avLst/>
          </a:prstGeom>
        </p:spPr>
      </p:pic>
      <p:pic>
        <p:nvPicPr>
          <p:cNvPr id="72" name="Obrázek 71">
            <a:extLst>
              <a:ext uri="{FF2B5EF4-FFF2-40B4-BE49-F238E27FC236}">
                <a16:creationId xmlns:a16="http://schemas.microsoft.com/office/drawing/2014/main" id="{CDCE3D67-1A20-491F-B7CB-03E8357F298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8642" y="3405956"/>
            <a:ext cx="260612" cy="328641"/>
          </a:xfrm>
          <a:prstGeom prst="rect">
            <a:avLst/>
          </a:prstGeom>
        </p:spPr>
      </p:pic>
      <p:pic>
        <p:nvPicPr>
          <p:cNvPr id="73" name="Obrázek 72">
            <a:extLst>
              <a:ext uri="{FF2B5EF4-FFF2-40B4-BE49-F238E27FC236}">
                <a16:creationId xmlns:a16="http://schemas.microsoft.com/office/drawing/2014/main" id="{F6A07E44-EAAB-4A44-A4E4-4F0627C1BFD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6424" y="3405959"/>
            <a:ext cx="295360" cy="272426"/>
          </a:xfrm>
          <a:prstGeom prst="rect">
            <a:avLst/>
          </a:prstGeom>
        </p:spPr>
      </p:pic>
      <p:pic>
        <p:nvPicPr>
          <p:cNvPr id="74" name="Obrázek 73">
            <a:extLst>
              <a:ext uri="{FF2B5EF4-FFF2-40B4-BE49-F238E27FC236}">
                <a16:creationId xmlns:a16="http://schemas.microsoft.com/office/drawing/2014/main" id="{68489676-36D4-4D32-8C4B-30FE8A1FADC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67923" y="3405956"/>
            <a:ext cx="256268" cy="328641"/>
          </a:xfrm>
          <a:prstGeom prst="rect">
            <a:avLst/>
          </a:prstGeom>
        </p:spPr>
      </p:pic>
      <p:pic>
        <p:nvPicPr>
          <p:cNvPr id="75" name="Obrázek 74">
            <a:extLst>
              <a:ext uri="{FF2B5EF4-FFF2-40B4-BE49-F238E27FC236}">
                <a16:creationId xmlns:a16="http://schemas.microsoft.com/office/drawing/2014/main" id="{5DCCAFA7-FE1F-4918-A751-4AEEF42CC7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7785" y="3830425"/>
            <a:ext cx="182428" cy="250805"/>
          </a:xfrm>
          <a:prstGeom prst="rect">
            <a:avLst/>
          </a:prstGeom>
        </p:spPr>
      </p:pic>
      <p:pic>
        <p:nvPicPr>
          <p:cNvPr id="76" name="Obrázek 75">
            <a:extLst>
              <a:ext uri="{FF2B5EF4-FFF2-40B4-BE49-F238E27FC236}">
                <a16:creationId xmlns:a16="http://schemas.microsoft.com/office/drawing/2014/main" id="{B54AEB42-06FC-4892-B763-D03C52DEDB2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66827" y="3845432"/>
            <a:ext cx="234551" cy="233508"/>
          </a:xfrm>
          <a:prstGeom prst="rect">
            <a:avLst/>
          </a:prstGeom>
        </p:spPr>
      </p:pic>
      <p:pic>
        <p:nvPicPr>
          <p:cNvPr id="77" name="Obrázek 76">
            <a:extLst>
              <a:ext uri="{FF2B5EF4-FFF2-40B4-BE49-F238E27FC236}">
                <a16:creationId xmlns:a16="http://schemas.microsoft.com/office/drawing/2014/main" id="{3CA04461-AF4D-4063-86E9-FA8B14B3032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93984" y="3800156"/>
            <a:ext cx="204146" cy="311344"/>
          </a:xfrm>
          <a:prstGeom prst="rect">
            <a:avLst/>
          </a:prstGeom>
        </p:spPr>
      </p:pic>
      <p:pic>
        <p:nvPicPr>
          <p:cNvPr id="78" name="Obrázek 77">
            <a:extLst>
              <a:ext uri="{FF2B5EF4-FFF2-40B4-BE49-F238E27FC236}">
                <a16:creationId xmlns:a16="http://schemas.microsoft.com/office/drawing/2014/main" id="{CD994B6E-3AF2-452B-8ABC-A72B8912C31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691655" y="2030416"/>
            <a:ext cx="160710" cy="220535"/>
          </a:xfrm>
          <a:prstGeom prst="rect">
            <a:avLst/>
          </a:prstGeom>
        </p:spPr>
      </p:pic>
      <p:pic>
        <p:nvPicPr>
          <p:cNvPr id="79" name="Obrázek 78">
            <a:extLst>
              <a:ext uri="{FF2B5EF4-FFF2-40B4-BE49-F238E27FC236}">
                <a16:creationId xmlns:a16="http://schemas.microsoft.com/office/drawing/2014/main" id="{8251CD53-8B83-4965-A7CB-BD29B12CD9CE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46757" y="2049793"/>
            <a:ext cx="182428" cy="172969"/>
          </a:xfrm>
          <a:prstGeom prst="rect">
            <a:avLst/>
          </a:prstGeom>
        </p:spPr>
      </p:pic>
      <p:pic>
        <p:nvPicPr>
          <p:cNvPr id="80" name="Obrázek 79">
            <a:extLst>
              <a:ext uri="{FF2B5EF4-FFF2-40B4-BE49-F238E27FC236}">
                <a16:creationId xmlns:a16="http://schemas.microsoft.com/office/drawing/2014/main" id="{721A78A2-6296-44E4-B96E-94F0C08EE3F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828333" y="2127980"/>
            <a:ext cx="160710" cy="121079"/>
          </a:xfrm>
          <a:prstGeom prst="rect">
            <a:avLst/>
          </a:prstGeom>
        </p:spPr>
      </p:pic>
      <p:pic>
        <p:nvPicPr>
          <p:cNvPr id="81" name="Obrázek 80">
            <a:extLst>
              <a:ext uri="{FF2B5EF4-FFF2-40B4-BE49-F238E27FC236}">
                <a16:creationId xmlns:a16="http://schemas.microsoft.com/office/drawing/2014/main" id="{D19E9315-7981-4BD1-8DF6-F7C9C7656F22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669219" y="2356939"/>
            <a:ext cx="191115" cy="315668"/>
          </a:xfrm>
          <a:prstGeom prst="rect">
            <a:avLst/>
          </a:prstGeom>
        </p:spPr>
      </p:pic>
      <p:pic>
        <p:nvPicPr>
          <p:cNvPr id="82" name="Obrázek 81">
            <a:extLst>
              <a:ext uri="{FF2B5EF4-FFF2-40B4-BE49-F238E27FC236}">
                <a16:creationId xmlns:a16="http://schemas.microsoft.com/office/drawing/2014/main" id="{7A541FFF-2F66-4976-94B5-5E29E62A62D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3216840" y="2356587"/>
            <a:ext cx="217176" cy="302696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137E5B37-7012-4EBA-BDBA-5D17B1B4764A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783622" y="2356587"/>
            <a:ext cx="186772" cy="311344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5696D28F-C775-432F-9A63-5D508C25751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12184" y="2887275"/>
            <a:ext cx="264955" cy="393504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B9135079-B825-4362-B4A7-C3EE519BDC4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176689" y="2808138"/>
            <a:ext cx="308390" cy="29837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21A417DD-743A-4F98-882F-F4290F0B8F1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779079" y="2824913"/>
            <a:ext cx="269299" cy="397829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83D3B0DE-EC7D-44B1-80E9-89D566A8F6A4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05817" y="4275909"/>
            <a:ext cx="199802" cy="341614"/>
          </a:xfrm>
          <a:prstGeom prst="rect">
            <a:avLst/>
          </a:prstGeom>
        </p:spPr>
      </p:pic>
      <p:pic>
        <p:nvPicPr>
          <p:cNvPr id="88" name="Obrázek 87">
            <a:extLst>
              <a:ext uri="{FF2B5EF4-FFF2-40B4-BE49-F238E27FC236}">
                <a16:creationId xmlns:a16="http://schemas.microsoft.com/office/drawing/2014/main" id="{78E4F6D9-B231-4DB7-820F-D1A16FAB11A5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265845" y="4235156"/>
            <a:ext cx="221520" cy="294047"/>
          </a:xfrm>
          <a:prstGeom prst="rect">
            <a:avLst/>
          </a:prstGeom>
        </p:spPr>
      </p:pic>
      <p:pic>
        <p:nvPicPr>
          <p:cNvPr id="89" name="Obrázek 88">
            <a:extLst>
              <a:ext uri="{FF2B5EF4-FFF2-40B4-BE49-F238E27FC236}">
                <a16:creationId xmlns:a16="http://schemas.microsoft.com/office/drawing/2014/main" id="{59DE2E1B-327C-4FCC-A8FF-CFDE1FEAD8ED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817045" y="4262714"/>
            <a:ext cx="195459" cy="341614"/>
          </a:xfrm>
          <a:prstGeom prst="rect">
            <a:avLst/>
          </a:prstGeom>
        </p:spPr>
      </p:pic>
      <p:pic>
        <p:nvPicPr>
          <p:cNvPr id="90" name="Obrázek 89">
            <a:extLst>
              <a:ext uri="{FF2B5EF4-FFF2-40B4-BE49-F238E27FC236}">
                <a16:creationId xmlns:a16="http://schemas.microsoft.com/office/drawing/2014/main" id="{1A2DBE76-FCBF-46C6-92DE-2579BAE5D13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97785" y="4644739"/>
            <a:ext cx="243238" cy="475664"/>
          </a:xfrm>
          <a:prstGeom prst="rect">
            <a:avLst/>
          </a:prstGeom>
        </p:spPr>
      </p:pic>
      <p:pic>
        <p:nvPicPr>
          <p:cNvPr id="91" name="Obrázek 90">
            <a:extLst>
              <a:ext uri="{FF2B5EF4-FFF2-40B4-BE49-F238E27FC236}">
                <a16:creationId xmlns:a16="http://schemas.microsoft.com/office/drawing/2014/main" id="{61483B54-0548-4322-B821-A20A2D58FBD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37808" y="4646756"/>
            <a:ext cx="282329" cy="337289"/>
          </a:xfrm>
          <a:prstGeom prst="rect">
            <a:avLst/>
          </a:prstGeom>
        </p:spPr>
      </p:pic>
      <p:pic>
        <p:nvPicPr>
          <p:cNvPr id="92" name="Obrázek 91">
            <a:extLst>
              <a:ext uri="{FF2B5EF4-FFF2-40B4-BE49-F238E27FC236}">
                <a16:creationId xmlns:a16="http://schemas.microsoft.com/office/drawing/2014/main" id="{19A9CBD1-D3F5-4716-96FC-5DB1E497AA1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814135" y="4619743"/>
            <a:ext cx="247581" cy="475664"/>
          </a:xfrm>
          <a:prstGeom prst="rect">
            <a:avLst/>
          </a:prstGeom>
        </p:spPr>
      </p:pic>
      <p:pic>
        <p:nvPicPr>
          <p:cNvPr id="93" name="Obrázek 92">
            <a:extLst>
              <a:ext uri="{FF2B5EF4-FFF2-40B4-BE49-F238E27FC236}">
                <a16:creationId xmlns:a16="http://schemas.microsoft.com/office/drawing/2014/main" id="{E0542EF1-DEDC-47F5-8826-732C320FAA4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4742492" y="3559778"/>
            <a:ext cx="269299" cy="337289"/>
          </a:xfrm>
          <a:prstGeom prst="rect">
            <a:avLst/>
          </a:prstGeom>
        </p:spPr>
      </p:pic>
      <p:pic>
        <p:nvPicPr>
          <p:cNvPr id="94" name="Obrázek 93">
            <a:extLst>
              <a:ext uri="{FF2B5EF4-FFF2-40B4-BE49-F238E27FC236}">
                <a16:creationId xmlns:a16="http://schemas.microsoft.com/office/drawing/2014/main" id="{2A314B47-CA31-4779-ABFD-F1A4736E9EB7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5279749" y="3507160"/>
            <a:ext cx="308390" cy="294047"/>
          </a:xfrm>
          <a:prstGeom prst="rect">
            <a:avLst/>
          </a:prstGeom>
        </p:spPr>
      </p:pic>
      <p:pic>
        <p:nvPicPr>
          <p:cNvPr id="95" name="Obrázek 94">
            <a:extLst>
              <a:ext uri="{FF2B5EF4-FFF2-40B4-BE49-F238E27FC236}">
                <a16:creationId xmlns:a16="http://schemas.microsoft.com/office/drawing/2014/main" id="{82C8478E-CE84-4AB5-A332-36F922E751D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5863187" y="3585698"/>
            <a:ext cx="264955" cy="337289"/>
          </a:xfrm>
          <a:prstGeom prst="rect">
            <a:avLst/>
          </a:prstGeom>
        </p:spPr>
      </p:pic>
      <p:pic>
        <p:nvPicPr>
          <p:cNvPr id="96" name="Obrázek 95">
            <a:extLst>
              <a:ext uri="{FF2B5EF4-FFF2-40B4-BE49-F238E27FC236}">
                <a16:creationId xmlns:a16="http://schemas.microsoft.com/office/drawing/2014/main" id="{70120CD4-4D63-4F6A-ACEF-7E10A1A10AD7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66164" y="3037566"/>
            <a:ext cx="243238" cy="298372"/>
          </a:xfrm>
          <a:prstGeom prst="rect">
            <a:avLst/>
          </a:prstGeom>
        </p:spPr>
      </p:pic>
      <p:pic>
        <p:nvPicPr>
          <p:cNvPr id="97" name="Obrázek 96">
            <a:extLst>
              <a:ext uri="{FF2B5EF4-FFF2-40B4-BE49-F238E27FC236}">
                <a16:creationId xmlns:a16="http://schemas.microsoft.com/office/drawing/2014/main" id="{AB89B93C-4753-4E43-87EE-61A1DDBDD6AE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267478" y="3059921"/>
            <a:ext cx="282329" cy="259454"/>
          </a:xfrm>
          <a:prstGeom prst="rect">
            <a:avLst/>
          </a:prstGeom>
        </p:spPr>
      </p:pic>
      <p:pic>
        <p:nvPicPr>
          <p:cNvPr id="98" name="Obrázek 97">
            <a:extLst>
              <a:ext uri="{FF2B5EF4-FFF2-40B4-BE49-F238E27FC236}">
                <a16:creationId xmlns:a16="http://schemas.microsoft.com/office/drawing/2014/main" id="{6A2DCF5E-A11F-431A-B125-DF8A661D5B0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5819014" y="3037566"/>
            <a:ext cx="247581" cy="298372"/>
          </a:xfrm>
          <a:prstGeom prst="rect">
            <a:avLst/>
          </a:prstGeom>
        </p:spPr>
      </p:pic>
      <p:pic>
        <p:nvPicPr>
          <p:cNvPr id="99" name="Obrázek 98">
            <a:extLst>
              <a:ext uri="{FF2B5EF4-FFF2-40B4-BE49-F238E27FC236}">
                <a16:creationId xmlns:a16="http://schemas.microsoft.com/office/drawing/2014/main" id="{7081EC77-A312-43B2-9D6D-D1637547EBEF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737059" y="4050810"/>
            <a:ext cx="292079" cy="359649"/>
          </a:xfrm>
          <a:prstGeom prst="rect">
            <a:avLst/>
          </a:prstGeom>
        </p:spPr>
      </p:pic>
      <p:pic>
        <p:nvPicPr>
          <p:cNvPr id="100" name="Obrázek 99">
            <a:extLst>
              <a:ext uri="{FF2B5EF4-FFF2-40B4-BE49-F238E27FC236}">
                <a16:creationId xmlns:a16="http://schemas.microsoft.com/office/drawing/2014/main" id="{2A73B4ED-DE6E-4569-9558-34CC266630D0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283762" y="4093251"/>
            <a:ext cx="334352" cy="233390"/>
          </a:xfrm>
          <a:prstGeom prst="rect">
            <a:avLst/>
          </a:prstGeom>
        </p:spPr>
      </p:pic>
      <p:pic>
        <p:nvPicPr>
          <p:cNvPr id="101" name="Obrázek 100">
            <a:extLst>
              <a:ext uri="{FF2B5EF4-FFF2-40B4-BE49-F238E27FC236}">
                <a16:creationId xmlns:a16="http://schemas.microsoft.com/office/drawing/2014/main" id="{593DE3CE-D7DB-4926-BED5-A5E5B785EA90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850501" y="4087072"/>
            <a:ext cx="295921" cy="355823"/>
          </a:xfrm>
          <a:prstGeom prst="rect">
            <a:avLst/>
          </a:prstGeom>
        </p:spPr>
      </p:pic>
      <p:pic>
        <p:nvPicPr>
          <p:cNvPr id="102" name="Obrázek 101">
            <a:extLst>
              <a:ext uri="{FF2B5EF4-FFF2-40B4-BE49-F238E27FC236}">
                <a16:creationId xmlns:a16="http://schemas.microsoft.com/office/drawing/2014/main" id="{4BCDD647-46CC-4328-8DE4-180BDCA554C3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663038" y="1683787"/>
            <a:ext cx="225863" cy="302696"/>
          </a:xfrm>
          <a:prstGeom prst="rect">
            <a:avLst/>
          </a:prstGeom>
        </p:spPr>
      </p:pic>
      <p:pic>
        <p:nvPicPr>
          <p:cNvPr id="103" name="Obrázek 102">
            <a:extLst>
              <a:ext uri="{FF2B5EF4-FFF2-40B4-BE49-F238E27FC236}">
                <a16:creationId xmlns:a16="http://schemas.microsoft.com/office/drawing/2014/main" id="{90E9177B-4F16-42E5-AD56-4312055FC02E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3216840" y="1717912"/>
            <a:ext cx="260612" cy="242156"/>
          </a:xfrm>
          <a:prstGeom prst="rect">
            <a:avLst/>
          </a:prstGeom>
        </p:spPr>
      </p:pic>
      <p:pic>
        <p:nvPicPr>
          <p:cNvPr id="104" name="Obrázek 103">
            <a:extLst>
              <a:ext uri="{FF2B5EF4-FFF2-40B4-BE49-F238E27FC236}">
                <a16:creationId xmlns:a16="http://schemas.microsoft.com/office/drawing/2014/main" id="{B91434BD-C244-4DC5-8F59-27CD933A021E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3750462" y="1736970"/>
            <a:ext cx="230207" cy="302696"/>
          </a:xfrm>
          <a:prstGeom prst="rect">
            <a:avLst/>
          </a:prstGeom>
        </p:spPr>
      </p:pic>
      <p:pic>
        <p:nvPicPr>
          <p:cNvPr id="105" name="Obrázek 104">
            <a:extLst>
              <a:ext uri="{FF2B5EF4-FFF2-40B4-BE49-F238E27FC236}">
                <a16:creationId xmlns:a16="http://schemas.microsoft.com/office/drawing/2014/main" id="{0C862806-7F5D-4DE6-956F-A3D26D10A299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633542" y="1351626"/>
            <a:ext cx="286673" cy="237833"/>
          </a:xfrm>
          <a:prstGeom prst="rect">
            <a:avLst/>
          </a:prstGeom>
        </p:spPr>
      </p:pic>
      <p:pic>
        <p:nvPicPr>
          <p:cNvPr id="106" name="Obrázek 105">
            <a:extLst>
              <a:ext uri="{FF2B5EF4-FFF2-40B4-BE49-F238E27FC236}">
                <a16:creationId xmlns:a16="http://schemas.microsoft.com/office/drawing/2014/main" id="{204575B9-8A35-45DE-AF4F-1ED418AADCA0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155923" y="1290346"/>
            <a:ext cx="325764" cy="198914"/>
          </a:xfrm>
          <a:prstGeom prst="rect">
            <a:avLst/>
          </a:prstGeom>
        </p:spPr>
      </p:pic>
      <p:pic>
        <p:nvPicPr>
          <p:cNvPr id="107" name="Obrázek 106">
            <a:extLst>
              <a:ext uri="{FF2B5EF4-FFF2-40B4-BE49-F238E27FC236}">
                <a16:creationId xmlns:a16="http://schemas.microsoft.com/office/drawing/2014/main" id="{0E1021CA-81EF-4203-A956-636ACA4920F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3718618" y="1330017"/>
            <a:ext cx="282329" cy="242156"/>
          </a:xfrm>
          <a:prstGeom prst="rect">
            <a:avLst/>
          </a:prstGeom>
        </p:spPr>
      </p:pic>
      <p:pic>
        <p:nvPicPr>
          <p:cNvPr id="108" name="Obrázek 107">
            <a:extLst>
              <a:ext uri="{FF2B5EF4-FFF2-40B4-BE49-F238E27FC236}">
                <a16:creationId xmlns:a16="http://schemas.microsoft.com/office/drawing/2014/main" id="{B9717BE4-CA79-46F7-914F-2A2C16A25867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668264" y="2892151"/>
            <a:ext cx="277985" cy="380531"/>
          </a:xfrm>
          <a:prstGeom prst="rect">
            <a:avLst/>
          </a:prstGeom>
        </p:spPr>
      </p:pic>
      <p:pic>
        <p:nvPicPr>
          <p:cNvPr id="109" name="Obrázek 108">
            <a:extLst>
              <a:ext uri="{FF2B5EF4-FFF2-40B4-BE49-F238E27FC236}">
                <a16:creationId xmlns:a16="http://schemas.microsoft.com/office/drawing/2014/main" id="{1E47BCFC-75DE-49DB-886B-C83B03D7F58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1108626" y="2857847"/>
            <a:ext cx="317078" cy="315668"/>
          </a:xfrm>
          <a:prstGeom prst="rect">
            <a:avLst/>
          </a:prstGeom>
        </p:spPr>
      </p:pic>
      <p:pic>
        <p:nvPicPr>
          <p:cNvPr id="110" name="Obrázek 109">
            <a:extLst>
              <a:ext uri="{FF2B5EF4-FFF2-40B4-BE49-F238E27FC236}">
                <a16:creationId xmlns:a16="http://schemas.microsoft.com/office/drawing/2014/main" id="{27AA5BDD-FA37-40EB-91D2-07EFA2D85D34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631654" y="2874951"/>
            <a:ext cx="273642" cy="406477"/>
          </a:xfrm>
          <a:prstGeom prst="rect">
            <a:avLst/>
          </a:prstGeom>
        </p:spPr>
      </p:pic>
      <p:pic>
        <p:nvPicPr>
          <p:cNvPr id="111" name="Obrázek 110">
            <a:extLst>
              <a:ext uri="{FF2B5EF4-FFF2-40B4-BE49-F238E27FC236}">
                <a16:creationId xmlns:a16="http://schemas.microsoft.com/office/drawing/2014/main" id="{FFA05473-BF51-4793-A15A-4A037AA54834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2661018" y="3804496"/>
            <a:ext cx="295360" cy="328641"/>
          </a:xfrm>
          <a:prstGeom prst="rect">
            <a:avLst/>
          </a:prstGeom>
        </p:spPr>
      </p:pic>
      <p:pic>
        <p:nvPicPr>
          <p:cNvPr id="112" name="Obrázek 111">
            <a:extLst>
              <a:ext uri="{FF2B5EF4-FFF2-40B4-BE49-F238E27FC236}">
                <a16:creationId xmlns:a16="http://schemas.microsoft.com/office/drawing/2014/main" id="{2BB7F5E3-DC4A-456F-B407-E5DF46A2894E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3176229" y="3761636"/>
            <a:ext cx="343139" cy="328641"/>
          </a:xfrm>
          <a:prstGeom prst="rect">
            <a:avLst/>
          </a:prstGeom>
        </p:spPr>
      </p:pic>
      <p:pic>
        <p:nvPicPr>
          <p:cNvPr id="113" name="Obrázek 112">
            <a:extLst>
              <a:ext uri="{FF2B5EF4-FFF2-40B4-BE49-F238E27FC236}">
                <a16:creationId xmlns:a16="http://schemas.microsoft.com/office/drawing/2014/main" id="{5A2D5CDD-6318-4F61-A940-D430BA7E3CF7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708682" y="3794065"/>
            <a:ext cx="299703" cy="345938"/>
          </a:xfrm>
          <a:prstGeom prst="rect">
            <a:avLst/>
          </a:prstGeom>
        </p:spPr>
      </p:pic>
      <p:pic>
        <p:nvPicPr>
          <p:cNvPr id="115" name="Obrázek 114">
            <a:extLst>
              <a:ext uri="{FF2B5EF4-FFF2-40B4-BE49-F238E27FC236}">
                <a16:creationId xmlns:a16="http://schemas.microsoft.com/office/drawing/2014/main" id="{49FFB21B-3F17-4939-805C-7239FAFC38F4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5258761" y="1253810"/>
            <a:ext cx="289568" cy="282516"/>
          </a:xfrm>
          <a:prstGeom prst="rect">
            <a:avLst/>
          </a:prstGeom>
        </p:spPr>
      </p:pic>
      <p:pic>
        <p:nvPicPr>
          <p:cNvPr id="116" name="Obrázek 115">
            <a:extLst>
              <a:ext uri="{FF2B5EF4-FFF2-40B4-BE49-F238E27FC236}">
                <a16:creationId xmlns:a16="http://schemas.microsoft.com/office/drawing/2014/main" id="{357D4604-3EA7-4501-A597-BE736E4F6E34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5816475" y="1290346"/>
            <a:ext cx="283777" cy="363235"/>
          </a:xfrm>
          <a:prstGeom prst="rect">
            <a:avLst/>
          </a:prstGeom>
        </p:spPr>
      </p:pic>
      <p:pic>
        <p:nvPicPr>
          <p:cNvPr id="117" name="Obrázek 116">
            <a:extLst>
              <a:ext uri="{FF2B5EF4-FFF2-40B4-BE49-F238E27FC236}">
                <a16:creationId xmlns:a16="http://schemas.microsoft.com/office/drawing/2014/main" id="{76D0A4E1-1680-4B05-B5BA-5453E138F09A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4693832" y="1290346"/>
            <a:ext cx="277985" cy="363235"/>
          </a:xfrm>
          <a:prstGeom prst="rect">
            <a:avLst/>
          </a:prstGeom>
        </p:spPr>
      </p:pic>
      <p:pic>
        <p:nvPicPr>
          <p:cNvPr id="118" name="Obrázek 117">
            <a:extLst>
              <a:ext uri="{FF2B5EF4-FFF2-40B4-BE49-F238E27FC236}">
                <a16:creationId xmlns:a16="http://schemas.microsoft.com/office/drawing/2014/main" id="{8AE700A5-0235-4C12-8A76-3164221EF017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234603" y="4708951"/>
            <a:ext cx="272194" cy="294047"/>
          </a:xfrm>
          <a:prstGeom prst="rect">
            <a:avLst/>
          </a:prstGeom>
        </p:spPr>
      </p:pic>
      <p:pic>
        <p:nvPicPr>
          <p:cNvPr id="119" name="Obrázek 118">
            <a:extLst>
              <a:ext uri="{FF2B5EF4-FFF2-40B4-BE49-F238E27FC236}">
                <a16:creationId xmlns:a16="http://schemas.microsoft.com/office/drawing/2014/main" id="{ACF36E20-5E40-448F-9E3D-ACE307B1ED4E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3795158" y="4765623"/>
            <a:ext cx="272194" cy="322875"/>
          </a:xfrm>
          <a:prstGeom prst="rect">
            <a:avLst/>
          </a:prstGeom>
        </p:spPr>
      </p:pic>
      <p:pic>
        <p:nvPicPr>
          <p:cNvPr id="120" name="Obrázek 119">
            <a:extLst>
              <a:ext uri="{FF2B5EF4-FFF2-40B4-BE49-F238E27FC236}">
                <a16:creationId xmlns:a16="http://schemas.microsoft.com/office/drawing/2014/main" id="{57030C33-3C52-4DDF-B042-BD19D0CFC1F3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2644818" y="4727915"/>
            <a:ext cx="272194" cy="374766"/>
          </a:xfrm>
          <a:prstGeom prst="rect">
            <a:avLst/>
          </a:prstGeom>
        </p:spPr>
      </p:pic>
      <p:pic>
        <p:nvPicPr>
          <p:cNvPr id="114" name="Obrázek 113">
            <a:extLst>
              <a:ext uri="{FF2B5EF4-FFF2-40B4-BE49-F238E27FC236}">
                <a16:creationId xmlns:a16="http://schemas.microsoft.com/office/drawing/2014/main" id="{350DF41A-E15E-4AA2-8EFE-7AE9D0A63A2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88" y="641009"/>
            <a:ext cx="520832" cy="520832"/>
          </a:xfrm>
          <a:prstGeom prst="rect">
            <a:avLst/>
          </a:prstGeom>
        </p:spPr>
      </p:pic>
      <p:pic>
        <p:nvPicPr>
          <p:cNvPr id="121" name="Obrázek 120">
            <a:extLst>
              <a:ext uri="{FF2B5EF4-FFF2-40B4-BE49-F238E27FC236}">
                <a16:creationId xmlns:a16="http://schemas.microsoft.com/office/drawing/2014/main" id="{11DF5671-2EAC-47CD-B266-BD24A74953BF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88" y="686380"/>
            <a:ext cx="520832" cy="520832"/>
          </a:xfrm>
          <a:prstGeom prst="rect">
            <a:avLst/>
          </a:prstGeom>
        </p:spPr>
      </p:pic>
      <p:pic>
        <p:nvPicPr>
          <p:cNvPr id="122" name="Obrázek 121">
            <a:extLst>
              <a:ext uri="{FF2B5EF4-FFF2-40B4-BE49-F238E27FC236}">
                <a16:creationId xmlns:a16="http://schemas.microsoft.com/office/drawing/2014/main" id="{04B9ED11-2B78-4613-A19B-330BEA31F99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35" y="676766"/>
            <a:ext cx="520832" cy="520832"/>
          </a:xfrm>
          <a:prstGeom prst="rect">
            <a:avLst/>
          </a:prstGeom>
        </p:spPr>
      </p:pic>
      <p:pic>
        <p:nvPicPr>
          <p:cNvPr id="123" name="Obrázek 122">
            <a:extLst>
              <a:ext uri="{FF2B5EF4-FFF2-40B4-BE49-F238E27FC236}">
                <a16:creationId xmlns:a16="http://schemas.microsoft.com/office/drawing/2014/main" id="{E93ECE10-1404-4226-B9C6-A9D936D549C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12" y="4441402"/>
            <a:ext cx="635579" cy="635578"/>
          </a:xfrm>
          <a:prstGeom prst="rect">
            <a:avLst/>
          </a:prstGeom>
        </p:spPr>
      </p:pic>
      <p:pic>
        <p:nvPicPr>
          <p:cNvPr id="124" name="Obrázek 123">
            <a:extLst>
              <a:ext uri="{FF2B5EF4-FFF2-40B4-BE49-F238E27FC236}">
                <a16:creationId xmlns:a16="http://schemas.microsoft.com/office/drawing/2014/main" id="{8BF8A559-76BF-4B00-8D66-7A2F33B86806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09" y="4494884"/>
            <a:ext cx="635579" cy="635578"/>
          </a:xfrm>
          <a:prstGeom prst="rect">
            <a:avLst/>
          </a:prstGeom>
        </p:spPr>
      </p:pic>
      <p:pic>
        <p:nvPicPr>
          <p:cNvPr id="125" name="Obrázek 124">
            <a:extLst>
              <a:ext uri="{FF2B5EF4-FFF2-40B4-BE49-F238E27FC236}">
                <a16:creationId xmlns:a16="http://schemas.microsoft.com/office/drawing/2014/main" id="{C0C7BDA4-0244-44CA-AE23-867A7BBD2D7C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787" y="543437"/>
            <a:ext cx="543327" cy="543327"/>
          </a:xfrm>
          <a:prstGeom prst="rect">
            <a:avLst/>
          </a:prstGeom>
        </p:spPr>
      </p:pic>
      <p:pic>
        <p:nvPicPr>
          <p:cNvPr id="126" name="Obrázek 125">
            <a:extLst>
              <a:ext uri="{FF2B5EF4-FFF2-40B4-BE49-F238E27FC236}">
                <a16:creationId xmlns:a16="http://schemas.microsoft.com/office/drawing/2014/main" id="{ECF40DBC-1308-46ED-A3D1-FB1B2900D62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46" y="591911"/>
            <a:ext cx="543327" cy="543327"/>
          </a:xfrm>
          <a:prstGeom prst="rect">
            <a:avLst/>
          </a:prstGeom>
        </p:spPr>
      </p:pic>
      <p:pic>
        <p:nvPicPr>
          <p:cNvPr id="127" name="Obrázek 126">
            <a:extLst>
              <a:ext uri="{FF2B5EF4-FFF2-40B4-BE49-F238E27FC236}">
                <a16:creationId xmlns:a16="http://schemas.microsoft.com/office/drawing/2014/main" id="{DA30907D-1A9E-45D9-9E7A-58247E8E93E7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31" y="591911"/>
            <a:ext cx="543327" cy="543327"/>
          </a:xfrm>
          <a:prstGeom prst="rect">
            <a:avLst/>
          </a:prstGeom>
        </p:spPr>
      </p:pic>
      <p:pic>
        <p:nvPicPr>
          <p:cNvPr id="128" name="Obrázek 127">
            <a:extLst>
              <a:ext uri="{FF2B5EF4-FFF2-40B4-BE49-F238E27FC236}">
                <a16:creationId xmlns:a16="http://schemas.microsoft.com/office/drawing/2014/main" id="{DCCAA123-6E62-4A68-AB79-2288E39B4221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46" y="4440554"/>
            <a:ext cx="635579" cy="635578"/>
          </a:xfrm>
          <a:prstGeom prst="rect">
            <a:avLst/>
          </a:prstGeom>
        </p:spPr>
      </p:pic>
      <p:pic>
        <p:nvPicPr>
          <p:cNvPr id="130" name="Obrázek 129">
            <a:extLst>
              <a:ext uri="{FF2B5EF4-FFF2-40B4-BE49-F238E27FC236}">
                <a16:creationId xmlns:a16="http://schemas.microsoft.com/office/drawing/2014/main" id="{164FE792-1BDA-47A1-AF66-5A1EEC04150C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8582765" y="630594"/>
            <a:ext cx="232586" cy="231553"/>
          </a:xfrm>
          <a:prstGeom prst="rect">
            <a:avLst/>
          </a:prstGeom>
        </p:spPr>
      </p:pic>
      <p:pic>
        <p:nvPicPr>
          <p:cNvPr id="131" name="Obrázek 130">
            <a:extLst>
              <a:ext uri="{FF2B5EF4-FFF2-40B4-BE49-F238E27FC236}">
                <a16:creationId xmlns:a16="http://schemas.microsoft.com/office/drawing/2014/main" id="{07DE2D16-9543-4589-8513-D10873BD0CC2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8585091" y="1188204"/>
            <a:ext cx="272328" cy="204284"/>
          </a:xfrm>
          <a:prstGeom prst="rect">
            <a:avLst/>
          </a:prstGeom>
        </p:spPr>
      </p:pic>
      <p:pic>
        <p:nvPicPr>
          <p:cNvPr id="132" name="Obrázek 131">
            <a:extLst>
              <a:ext uri="{FF2B5EF4-FFF2-40B4-BE49-F238E27FC236}">
                <a16:creationId xmlns:a16="http://schemas.microsoft.com/office/drawing/2014/main" id="{55154583-F866-41C2-BE4B-C504E76BEAB5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367" y="2761386"/>
            <a:ext cx="488584" cy="488584"/>
          </a:xfrm>
          <a:prstGeom prst="rect">
            <a:avLst/>
          </a:prstGeom>
        </p:spPr>
      </p:pic>
      <p:pic>
        <p:nvPicPr>
          <p:cNvPr id="133" name="Obrázek 132">
            <a:extLst>
              <a:ext uri="{FF2B5EF4-FFF2-40B4-BE49-F238E27FC236}">
                <a16:creationId xmlns:a16="http://schemas.microsoft.com/office/drawing/2014/main" id="{91254BE3-52BA-4093-B020-BB938B75CCDA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070" y="2828508"/>
            <a:ext cx="488584" cy="488584"/>
          </a:xfrm>
          <a:prstGeom prst="rect">
            <a:avLst/>
          </a:prstGeom>
        </p:spPr>
      </p:pic>
      <p:pic>
        <p:nvPicPr>
          <p:cNvPr id="134" name="Obrázek 133">
            <a:extLst>
              <a:ext uri="{FF2B5EF4-FFF2-40B4-BE49-F238E27FC236}">
                <a16:creationId xmlns:a16="http://schemas.microsoft.com/office/drawing/2014/main" id="{8D6006B1-901A-44A7-9869-7F0EDCF473A8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83" y="2828508"/>
            <a:ext cx="488584" cy="488584"/>
          </a:xfrm>
          <a:prstGeom prst="rect">
            <a:avLst/>
          </a:prstGeom>
        </p:spPr>
      </p:pic>
      <p:pic>
        <p:nvPicPr>
          <p:cNvPr id="135" name="Obrázek 134">
            <a:extLst>
              <a:ext uri="{FF2B5EF4-FFF2-40B4-BE49-F238E27FC236}">
                <a16:creationId xmlns:a16="http://schemas.microsoft.com/office/drawing/2014/main" id="{A4344BEE-7CC9-457A-8CC1-3C1A44DC80F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70" y="3259244"/>
            <a:ext cx="548142" cy="548142"/>
          </a:xfrm>
          <a:prstGeom prst="rect">
            <a:avLst/>
          </a:prstGeom>
        </p:spPr>
      </p:pic>
      <p:pic>
        <p:nvPicPr>
          <p:cNvPr id="136" name="Obrázek 135">
            <a:extLst>
              <a:ext uri="{FF2B5EF4-FFF2-40B4-BE49-F238E27FC236}">
                <a16:creationId xmlns:a16="http://schemas.microsoft.com/office/drawing/2014/main" id="{F50DDB28-4C6E-4086-9EDF-0DD50AB4171B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48" y="3320126"/>
            <a:ext cx="548142" cy="548142"/>
          </a:xfrm>
          <a:prstGeom prst="rect">
            <a:avLst/>
          </a:prstGeom>
        </p:spPr>
      </p:pic>
      <p:pic>
        <p:nvPicPr>
          <p:cNvPr id="137" name="Obrázek 136">
            <a:extLst>
              <a:ext uri="{FF2B5EF4-FFF2-40B4-BE49-F238E27FC236}">
                <a16:creationId xmlns:a16="http://schemas.microsoft.com/office/drawing/2014/main" id="{9D2B64CD-DE1B-4FA3-9BA0-16D92F71255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505" y="3320126"/>
            <a:ext cx="548142" cy="548142"/>
          </a:xfrm>
          <a:prstGeom prst="rect">
            <a:avLst/>
          </a:prstGeom>
        </p:spPr>
      </p:pic>
      <p:pic>
        <p:nvPicPr>
          <p:cNvPr id="138" name="Obrázek 137">
            <a:extLst>
              <a:ext uri="{FF2B5EF4-FFF2-40B4-BE49-F238E27FC236}">
                <a16:creationId xmlns:a16="http://schemas.microsoft.com/office/drawing/2014/main" id="{67619841-4CAC-4A58-9996-BEF374F0AC95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60" y="3878554"/>
            <a:ext cx="523379" cy="523379"/>
          </a:xfrm>
          <a:prstGeom prst="rect">
            <a:avLst/>
          </a:prstGeom>
        </p:spPr>
      </p:pic>
      <p:pic>
        <p:nvPicPr>
          <p:cNvPr id="139" name="Obrázek 138">
            <a:extLst>
              <a:ext uri="{FF2B5EF4-FFF2-40B4-BE49-F238E27FC236}">
                <a16:creationId xmlns:a16="http://schemas.microsoft.com/office/drawing/2014/main" id="{D0CF72E7-C07A-4E0A-90D4-4607851D6C1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47" y="3966105"/>
            <a:ext cx="523379" cy="523379"/>
          </a:xfrm>
          <a:prstGeom prst="rect">
            <a:avLst/>
          </a:prstGeom>
        </p:spPr>
      </p:pic>
      <p:pic>
        <p:nvPicPr>
          <p:cNvPr id="140" name="Obrázek 139">
            <a:extLst>
              <a:ext uri="{FF2B5EF4-FFF2-40B4-BE49-F238E27FC236}">
                <a16:creationId xmlns:a16="http://schemas.microsoft.com/office/drawing/2014/main" id="{0E2FD652-F37F-4AF4-9B37-4E781AC4385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738" y="3966105"/>
            <a:ext cx="523379" cy="523379"/>
          </a:xfrm>
          <a:prstGeom prst="rect">
            <a:avLst/>
          </a:prstGeom>
        </p:spPr>
      </p:pic>
      <p:pic>
        <p:nvPicPr>
          <p:cNvPr id="141" name="Obrázek 140">
            <a:extLst>
              <a:ext uri="{FF2B5EF4-FFF2-40B4-BE49-F238E27FC236}">
                <a16:creationId xmlns:a16="http://schemas.microsoft.com/office/drawing/2014/main" id="{FC9B2F0B-FED0-4051-98E6-5360DB41147F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6940770" y="2280749"/>
            <a:ext cx="283777" cy="282516"/>
          </a:xfrm>
          <a:prstGeom prst="rect">
            <a:avLst/>
          </a:prstGeom>
        </p:spPr>
      </p:pic>
      <p:pic>
        <p:nvPicPr>
          <p:cNvPr id="142" name="Obrázek 141">
            <a:extLst>
              <a:ext uri="{FF2B5EF4-FFF2-40B4-BE49-F238E27FC236}">
                <a16:creationId xmlns:a16="http://schemas.microsoft.com/office/drawing/2014/main" id="{CDBD0D28-C6A0-4B46-9DE2-1BDF7898EE8B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7382565" y="2305796"/>
            <a:ext cx="249029" cy="369000"/>
          </a:xfrm>
          <a:prstGeom prst="rect">
            <a:avLst/>
          </a:prstGeom>
        </p:spPr>
      </p:pic>
      <p:pic>
        <p:nvPicPr>
          <p:cNvPr id="143" name="Obrázek 142">
            <a:extLst>
              <a:ext uri="{FF2B5EF4-FFF2-40B4-BE49-F238E27FC236}">
                <a16:creationId xmlns:a16="http://schemas.microsoft.com/office/drawing/2014/main" id="{58178408-C6AB-4425-8422-F81247C47E26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6542687" y="2305796"/>
            <a:ext cx="249029" cy="369000"/>
          </a:xfrm>
          <a:prstGeom prst="rect">
            <a:avLst/>
          </a:prstGeom>
        </p:spPr>
      </p:pic>
      <p:pic>
        <p:nvPicPr>
          <p:cNvPr id="144" name="Obrázek 143">
            <a:extLst>
              <a:ext uri="{FF2B5EF4-FFF2-40B4-BE49-F238E27FC236}">
                <a16:creationId xmlns:a16="http://schemas.microsoft.com/office/drawing/2014/main" id="{0D13E753-9AFC-4F19-92AD-E76A67C3A3CD}"/>
              </a:ext>
            </a:extLst>
          </p:cNvPr>
          <p:cNvPicPr>
            <a:picLocks noChangeAspect="1"/>
          </p:cNvPicPr>
          <p:nvPr/>
        </p:nvPicPr>
        <p:blipFill>
          <a:blip r:embed="rId97"/>
          <a:stretch>
            <a:fillRect/>
          </a:stretch>
        </p:blipFill>
        <p:spPr>
          <a:xfrm>
            <a:off x="6940770" y="1798275"/>
            <a:ext cx="283777" cy="282516"/>
          </a:xfrm>
          <a:prstGeom prst="rect">
            <a:avLst/>
          </a:prstGeom>
        </p:spPr>
      </p:pic>
      <p:pic>
        <p:nvPicPr>
          <p:cNvPr id="145" name="Obrázek 144">
            <a:extLst>
              <a:ext uri="{FF2B5EF4-FFF2-40B4-BE49-F238E27FC236}">
                <a16:creationId xmlns:a16="http://schemas.microsoft.com/office/drawing/2014/main" id="{5996762B-4D96-4E54-B370-7959F7BE3D17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6940770" y="1363556"/>
            <a:ext cx="283777" cy="282516"/>
          </a:xfrm>
          <a:prstGeom prst="rect">
            <a:avLst/>
          </a:prstGeom>
        </p:spPr>
      </p:pic>
      <p:pic>
        <p:nvPicPr>
          <p:cNvPr id="146" name="Obrázek 145">
            <a:extLst>
              <a:ext uri="{FF2B5EF4-FFF2-40B4-BE49-F238E27FC236}">
                <a16:creationId xmlns:a16="http://schemas.microsoft.com/office/drawing/2014/main" id="{5227A69D-FCBC-4679-BAD4-CE5BD655D8C4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6542687" y="1349143"/>
            <a:ext cx="249029" cy="311344"/>
          </a:xfrm>
          <a:prstGeom prst="rect">
            <a:avLst/>
          </a:prstGeom>
        </p:spPr>
      </p:pic>
      <p:pic>
        <p:nvPicPr>
          <p:cNvPr id="147" name="Obrázek 146">
            <a:extLst>
              <a:ext uri="{FF2B5EF4-FFF2-40B4-BE49-F238E27FC236}">
                <a16:creationId xmlns:a16="http://schemas.microsoft.com/office/drawing/2014/main" id="{45E36258-9329-489C-9698-61423C9FEAB7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6542687" y="1831095"/>
            <a:ext cx="249029" cy="317110"/>
          </a:xfrm>
          <a:prstGeom prst="rect">
            <a:avLst/>
          </a:prstGeom>
        </p:spPr>
      </p:pic>
      <p:pic>
        <p:nvPicPr>
          <p:cNvPr id="148" name="Obrázek 147">
            <a:extLst>
              <a:ext uri="{FF2B5EF4-FFF2-40B4-BE49-F238E27FC236}">
                <a16:creationId xmlns:a16="http://schemas.microsoft.com/office/drawing/2014/main" id="{834A75FD-FF40-4514-9503-BFE3292E2A95}"/>
              </a:ext>
            </a:extLst>
          </p:cNvPr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7376774" y="1844189"/>
            <a:ext cx="254820" cy="317110"/>
          </a:xfrm>
          <a:prstGeom prst="rect">
            <a:avLst/>
          </a:prstGeom>
        </p:spPr>
      </p:pic>
      <p:pic>
        <p:nvPicPr>
          <p:cNvPr id="149" name="Obrázek 148">
            <a:extLst>
              <a:ext uri="{FF2B5EF4-FFF2-40B4-BE49-F238E27FC236}">
                <a16:creationId xmlns:a16="http://schemas.microsoft.com/office/drawing/2014/main" id="{B70140BB-9B3C-4356-AB02-AB2C4A1FA106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7376774" y="1363556"/>
            <a:ext cx="254820" cy="3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50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98B782A-9C61-4924-A157-6353C5CD3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Icons from CID 2017 to complete the slides. These 2017 icons are not suitable for use in an isometric network.</a:t>
            </a:r>
            <a:endParaRPr lang="en-GB" dirty="0"/>
          </a:p>
        </p:txBody>
      </p:sp>
      <p:pic>
        <p:nvPicPr>
          <p:cNvPr id="21" name="Obrázek 20">
            <a:extLst>
              <a:ext uri="{FF2B5EF4-FFF2-40B4-BE49-F238E27FC236}">
                <a16:creationId xmlns:a16="http://schemas.microsoft.com/office/drawing/2014/main" id="{E401E6B0-442D-41C4-8F8B-2E9D085D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389" y="2964103"/>
            <a:ext cx="467553" cy="438095"/>
          </a:xfrm>
          <a:prstGeom prst="rect">
            <a:avLst/>
          </a:prstGeom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4A098C86-5BDC-4F34-A762-C0DEF32C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4" y="3005074"/>
            <a:ext cx="394211" cy="43809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E7A77AB9-A220-4BCC-BC90-541CA6933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849" y="1583770"/>
            <a:ext cx="238361" cy="438095"/>
          </a:xfrm>
          <a:prstGeom prst="rect">
            <a:avLst/>
          </a:prstGeom>
        </p:spPr>
      </p:pic>
      <p:pic>
        <p:nvPicPr>
          <p:cNvPr id="24" name="Obrázek 23">
            <a:extLst>
              <a:ext uri="{FF2B5EF4-FFF2-40B4-BE49-F238E27FC236}">
                <a16:creationId xmlns:a16="http://schemas.microsoft.com/office/drawing/2014/main" id="{0AEF030B-77F1-4074-9F8C-D586C3631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592" y="1532249"/>
            <a:ext cx="330038" cy="438095"/>
          </a:xfrm>
          <a:prstGeom prst="rect">
            <a:avLst/>
          </a:prstGeom>
        </p:spPr>
      </p:pic>
      <p:pic>
        <p:nvPicPr>
          <p:cNvPr id="25" name="Obrázek 24">
            <a:extLst>
              <a:ext uri="{FF2B5EF4-FFF2-40B4-BE49-F238E27FC236}">
                <a16:creationId xmlns:a16="http://schemas.microsoft.com/office/drawing/2014/main" id="{5CF4A559-C191-454C-BEEC-4B7356442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903" y="1545427"/>
            <a:ext cx="325454" cy="438095"/>
          </a:xfrm>
          <a:prstGeom prst="rect">
            <a:avLst/>
          </a:prstGeom>
        </p:spPr>
      </p:pic>
      <p:pic>
        <p:nvPicPr>
          <p:cNvPr id="26" name="Obrázek 25">
            <a:extLst>
              <a:ext uri="{FF2B5EF4-FFF2-40B4-BE49-F238E27FC236}">
                <a16:creationId xmlns:a16="http://schemas.microsoft.com/office/drawing/2014/main" id="{09560812-5822-48DF-AE9D-63F8B462E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648" y="1545427"/>
            <a:ext cx="527143" cy="438095"/>
          </a:xfrm>
          <a:prstGeom prst="rect">
            <a:avLst/>
          </a:prstGeom>
        </p:spPr>
      </p:pic>
      <p:pic>
        <p:nvPicPr>
          <p:cNvPr id="27" name="Obrázek 26">
            <a:extLst>
              <a:ext uri="{FF2B5EF4-FFF2-40B4-BE49-F238E27FC236}">
                <a16:creationId xmlns:a16="http://schemas.microsoft.com/office/drawing/2014/main" id="{02B7C486-8FB7-4337-BB33-4EB889209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3463" y="1514899"/>
            <a:ext cx="495056" cy="438095"/>
          </a:xfrm>
          <a:prstGeom prst="rect">
            <a:avLst/>
          </a:prstGeom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F8AEB61B-CA60-461A-B1C0-95F0B3555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8374" y="2246083"/>
            <a:ext cx="293366" cy="438095"/>
          </a:xfrm>
          <a:prstGeom prst="rect">
            <a:avLst/>
          </a:prstGeom>
        </p:spPr>
      </p:pic>
      <p:pic>
        <p:nvPicPr>
          <p:cNvPr id="29" name="Obrázek 28">
            <a:extLst>
              <a:ext uri="{FF2B5EF4-FFF2-40B4-BE49-F238E27FC236}">
                <a16:creationId xmlns:a16="http://schemas.microsoft.com/office/drawing/2014/main" id="{54CEE9B8-074E-483A-AE3B-3F05F6709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3610" y="2273773"/>
            <a:ext cx="449218" cy="438095"/>
          </a:xfrm>
          <a:prstGeom prst="rect">
            <a:avLst/>
          </a:prstGeom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5CD3396B-4872-437D-9E51-23DBBEC3CB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8374" y="2972091"/>
            <a:ext cx="440050" cy="433531"/>
          </a:xfrm>
          <a:prstGeom prst="rect">
            <a:avLst/>
          </a:prstGeom>
        </p:spPr>
      </p:pic>
      <p:pic>
        <p:nvPicPr>
          <p:cNvPr id="32" name="Obrázek 31">
            <a:extLst>
              <a:ext uri="{FF2B5EF4-FFF2-40B4-BE49-F238E27FC236}">
                <a16:creationId xmlns:a16="http://schemas.microsoft.com/office/drawing/2014/main" id="{5F469F2F-2EEF-4726-AE71-4816C20840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2575" y="2969809"/>
            <a:ext cx="472137" cy="438095"/>
          </a:xfrm>
          <a:prstGeom prst="rect">
            <a:avLst/>
          </a:prstGeom>
        </p:spPr>
      </p:pic>
      <p:pic>
        <p:nvPicPr>
          <p:cNvPr id="33" name="Obrázek 32">
            <a:extLst>
              <a:ext uri="{FF2B5EF4-FFF2-40B4-BE49-F238E27FC236}">
                <a16:creationId xmlns:a16="http://schemas.microsoft.com/office/drawing/2014/main" id="{2158F2E5-2C36-44D2-A8F2-CA04457493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6520" y="3008491"/>
            <a:ext cx="591317" cy="378770"/>
          </a:xfrm>
          <a:prstGeom prst="rect">
            <a:avLst/>
          </a:prstGeom>
        </p:spPr>
      </p:pic>
      <p:pic>
        <p:nvPicPr>
          <p:cNvPr id="34" name="Obrázek 33">
            <a:extLst>
              <a:ext uri="{FF2B5EF4-FFF2-40B4-BE49-F238E27FC236}">
                <a16:creationId xmlns:a16="http://schemas.microsoft.com/office/drawing/2014/main" id="{72D66167-017D-4236-8177-C00183CEAE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63664" y="2262868"/>
            <a:ext cx="440050" cy="438095"/>
          </a:xfrm>
          <a:prstGeom prst="rect">
            <a:avLst/>
          </a:prstGeom>
        </p:spPr>
      </p:pic>
      <p:pic>
        <p:nvPicPr>
          <p:cNvPr id="35" name="Obrázek 34">
            <a:extLst>
              <a:ext uri="{FF2B5EF4-FFF2-40B4-BE49-F238E27FC236}">
                <a16:creationId xmlns:a16="http://schemas.microsoft.com/office/drawing/2014/main" id="{6D802ABE-76B7-4354-B2A3-688782A1908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7359" y="2972092"/>
            <a:ext cx="531727" cy="387896"/>
          </a:xfrm>
          <a:prstGeom prst="rect">
            <a:avLst/>
          </a:prstGeom>
        </p:spPr>
      </p:pic>
      <p:pic>
        <p:nvPicPr>
          <p:cNvPr id="36" name="Obrázek 35">
            <a:extLst>
              <a:ext uri="{FF2B5EF4-FFF2-40B4-BE49-F238E27FC236}">
                <a16:creationId xmlns:a16="http://schemas.microsoft.com/office/drawing/2014/main" id="{03E0EB4B-689A-4AC0-8CBD-13A8BB9DC7B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2123" y="1532250"/>
            <a:ext cx="261280" cy="433531"/>
          </a:xfrm>
          <a:prstGeom prst="rect">
            <a:avLst/>
          </a:prstGeom>
        </p:spPr>
      </p:pic>
      <p:pic>
        <p:nvPicPr>
          <p:cNvPr id="37" name="Obrázek 36">
            <a:extLst>
              <a:ext uri="{FF2B5EF4-FFF2-40B4-BE49-F238E27FC236}">
                <a16:creationId xmlns:a16="http://schemas.microsoft.com/office/drawing/2014/main" id="{19CB510E-11B9-4B58-9E68-3C16E6174F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5386" y="2246083"/>
            <a:ext cx="692162" cy="438095"/>
          </a:xfrm>
          <a:prstGeom prst="rect">
            <a:avLst/>
          </a:prstGeom>
        </p:spPr>
      </p:pic>
      <p:pic>
        <p:nvPicPr>
          <p:cNvPr id="38" name="Obrázek 37">
            <a:extLst>
              <a:ext uri="{FF2B5EF4-FFF2-40B4-BE49-F238E27FC236}">
                <a16:creationId xmlns:a16="http://schemas.microsoft.com/office/drawing/2014/main" id="{39DF3CDF-8D6C-4E87-8EB2-2B44116AC5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8651" y="2266576"/>
            <a:ext cx="449218" cy="438095"/>
          </a:xfrm>
          <a:prstGeom prst="rect">
            <a:avLst/>
          </a:prstGeom>
        </p:spPr>
      </p:pic>
      <p:pic>
        <p:nvPicPr>
          <p:cNvPr id="39" name="Obrázek 38">
            <a:extLst>
              <a:ext uri="{FF2B5EF4-FFF2-40B4-BE49-F238E27FC236}">
                <a16:creationId xmlns:a16="http://schemas.microsoft.com/office/drawing/2014/main" id="{AA7D1857-0F4B-4305-903F-AF92F5EA2E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86144" y="1567442"/>
            <a:ext cx="229193" cy="438095"/>
          </a:xfrm>
          <a:prstGeom prst="rect">
            <a:avLst/>
          </a:prstGeom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0FAEF596-A47D-43CC-B04A-9AABC27971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74704" y="1612110"/>
            <a:ext cx="696746" cy="273809"/>
          </a:xfrm>
          <a:prstGeom prst="rect">
            <a:avLst/>
          </a:prstGeom>
        </p:spPr>
      </p:pic>
      <p:pic>
        <p:nvPicPr>
          <p:cNvPr id="41" name="Obrázek 40">
            <a:extLst>
              <a:ext uri="{FF2B5EF4-FFF2-40B4-BE49-F238E27FC236}">
                <a16:creationId xmlns:a16="http://schemas.microsoft.com/office/drawing/2014/main" id="{1F2A0A9C-ED11-431B-8D62-CD0DBD780C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79503" y="2964103"/>
            <a:ext cx="449218" cy="438095"/>
          </a:xfrm>
          <a:prstGeom prst="rect">
            <a:avLst/>
          </a:prstGeom>
        </p:spPr>
      </p:pic>
      <p:pic>
        <p:nvPicPr>
          <p:cNvPr id="42" name="Obrázek 41">
            <a:extLst>
              <a:ext uri="{FF2B5EF4-FFF2-40B4-BE49-F238E27FC236}">
                <a16:creationId xmlns:a16="http://schemas.microsoft.com/office/drawing/2014/main" id="{ED3055B2-232C-4005-8117-CE58806630B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74550" y="2285181"/>
            <a:ext cx="495056" cy="438095"/>
          </a:xfrm>
          <a:prstGeom prst="rect">
            <a:avLst/>
          </a:prstGeom>
        </p:spPr>
      </p:pic>
      <p:pic>
        <p:nvPicPr>
          <p:cNvPr id="43" name="Obrázek 42">
            <a:extLst>
              <a:ext uri="{FF2B5EF4-FFF2-40B4-BE49-F238E27FC236}">
                <a16:creationId xmlns:a16="http://schemas.microsoft.com/office/drawing/2014/main" id="{7F0A0842-0AEB-4355-9756-1FE41D1CB9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08957" y="2352703"/>
            <a:ext cx="632573" cy="438095"/>
          </a:xfrm>
          <a:prstGeom prst="rect">
            <a:avLst/>
          </a:prstGeom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8EB865E3-4584-48FE-8734-3E74B6DE36A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71792" y="2273541"/>
            <a:ext cx="472137" cy="438095"/>
          </a:xfrm>
          <a:prstGeom prst="rect">
            <a:avLst/>
          </a:prstGeom>
        </p:spPr>
      </p:pic>
      <p:pic>
        <p:nvPicPr>
          <p:cNvPr id="45" name="Obrázek 44">
            <a:extLst>
              <a:ext uri="{FF2B5EF4-FFF2-40B4-BE49-F238E27FC236}">
                <a16:creationId xmlns:a16="http://schemas.microsoft.com/office/drawing/2014/main" id="{5052C341-D3B2-40CF-98DC-9D2E56B3017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66255" y="1577884"/>
            <a:ext cx="517976" cy="342262"/>
          </a:xfrm>
          <a:prstGeom prst="rect">
            <a:avLst/>
          </a:prstGeom>
        </p:spPr>
      </p:pic>
      <p:pic>
        <p:nvPicPr>
          <p:cNvPr id="46" name="Obrázek 45">
            <a:extLst>
              <a:ext uri="{FF2B5EF4-FFF2-40B4-BE49-F238E27FC236}">
                <a16:creationId xmlns:a16="http://schemas.microsoft.com/office/drawing/2014/main" id="{30536BED-5B59-4818-8E95-DFA01898E67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71793" y="1567442"/>
            <a:ext cx="458386" cy="438095"/>
          </a:xfrm>
          <a:prstGeom prst="rect">
            <a:avLst/>
          </a:prstGeom>
        </p:spPr>
      </p:pic>
      <p:pic>
        <p:nvPicPr>
          <p:cNvPr id="47" name="Obrázek 46">
            <a:extLst>
              <a:ext uri="{FF2B5EF4-FFF2-40B4-BE49-F238E27FC236}">
                <a16:creationId xmlns:a16="http://schemas.microsoft.com/office/drawing/2014/main" id="{5DB6D044-7D63-4F92-91DC-61D57F1E9E8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2448" y="3778906"/>
            <a:ext cx="2511951" cy="949205"/>
          </a:xfrm>
          <a:prstGeom prst="rect">
            <a:avLst/>
          </a:prstGeom>
        </p:spPr>
      </p:pic>
      <p:pic>
        <p:nvPicPr>
          <p:cNvPr id="48" name="Obrázek 47">
            <a:extLst>
              <a:ext uri="{FF2B5EF4-FFF2-40B4-BE49-F238E27FC236}">
                <a16:creationId xmlns:a16="http://schemas.microsoft.com/office/drawing/2014/main" id="{ED39493C-2872-4E9B-B0AF-7B897C39F31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01908" y="2249678"/>
            <a:ext cx="521819" cy="49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685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851FF1C8-72FF-48FF-96B3-677C86D66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ORBIT </a:t>
            </a:r>
            <a:r>
              <a:rPr lang="cs-CZ" dirty="0" err="1"/>
              <a:t>competency</a:t>
            </a:r>
            <a:r>
              <a:rPr lang="cs-CZ" dirty="0"/>
              <a:t> </a:t>
            </a:r>
            <a:r>
              <a:rPr lang="cs-CZ" dirty="0" err="1"/>
              <a:t>icons</a:t>
            </a:r>
            <a:r>
              <a:rPr lang="cs-CZ" dirty="0"/>
              <a:t> </a:t>
            </a:r>
            <a:r>
              <a:rPr lang="cs-CZ" dirty="0" err="1"/>
              <a:t>from</a:t>
            </a:r>
            <a:r>
              <a:rPr lang="cs-CZ" dirty="0"/>
              <a:t> CID 2017.</a:t>
            </a:r>
            <a:endParaRPr lang="en-GB" dirty="0"/>
          </a:p>
        </p:txBody>
      </p:sp>
      <p:sp>
        <p:nvSpPr>
          <p:cNvPr id="63" name="Obdélník 62">
            <a:extLst>
              <a:ext uri="{FF2B5EF4-FFF2-40B4-BE49-F238E27FC236}">
                <a16:creationId xmlns:a16="http://schemas.microsoft.com/office/drawing/2014/main" id="{2532056E-05D5-4AB7-8A1A-3E55BBDED46E}"/>
              </a:ext>
            </a:extLst>
          </p:cNvPr>
          <p:cNvSpPr/>
          <p:nvPr/>
        </p:nvSpPr>
        <p:spPr>
          <a:xfrm>
            <a:off x="1143000" y="2921671"/>
            <a:ext cx="6858000" cy="1929643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0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4" name="Obrázek 63">
            <a:extLst>
              <a:ext uri="{FF2B5EF4-FFF2-40B4-BE49-F238E27FC236}">
                <a16:creationId xmlns:a16="http://schemas.microsoft.com/office/drawing/2014/main" id="{620B4CCE-B06C-4C09-B305-64718E59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30" y="1455905"/>
            <a:ext cx="356101" cy="206613"/>
          </a:xfrm>
          <a:prstGeom prst="rect">
            <a:avLst/>
          </a:prstGeom>
        </p:spPr>
      </p:pic>
      <p:pic>
        <p:nvPicPr>
          <p:cNvPr id="65" name="Obrázek 64">
            <a:extLst>
              <a:ext uri="{FF2B5EF4-FFF2-40B4-BE49-F238E27FC236}">
                <a16:creationId xmlns:a16="http://schemas.microsoft.com/office/drawing/2014/main" id="{482CDAE5-2350-4959-8CB0-307CB3B0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91" y="1333348"/>
            <a:ext cx="292922" cy="280184"/>
          </a:xfrm>
          <a:prstGeom prst="rect">
            <a:avLst/>
          </a:prstGeom>
        </p:spPr>
      </p:pic>
      <p:pic>
        <p:nvPicPr>
          <p:cNvPr id="66" name="Obrázek 65">
            <a:extLst>
              <a:ext uri="{FF2B5EF4-FFF2-40B4-BE49-F238E27FC236}">
                <a16:creationId xmlns:a16="http://schemas.microsoft.com/office/drawing/2014/main" id="{7115D3BA-1B1E-4608-B8D0-109DD02B1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866" y="2159407"/>
            <a:ext cx="235485" cy="285902"/>
          </a:xfrm>
          <a:prstGeom prst="rect">
            <a:avLst/>
          </a:prstGeom>
        </p:spPr>
      </p:pic>
      <p:pic>
        <p:nvPicPr>
          <p:cNvPr id="67" name="Obrázek 66">
            <a:extLst>
              <a:ext uri="{FF2B5EF4-FFF2-40B4-BE49-F238E27FC236}">
                <a16:creationId xmlns:a16="http://schemas.microsoft.com/office/drawing/2014/main" id="{ADDED4BB-66DE-4CB8-BD36-A85DDEA88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166" y="2134576"/>
            <a:ext cx="258460" cy="285902"/>
          </a:xfrm>
          <a:prstGeom prst="rect">
            <a:avLst/>
          </a:prstGeom>
        </p:spPr>
      </p:pic>
      <p:pic>
        <p:nvPicPr>
          <p:cNvPr id="68" name="Obrázek 67">
            <a:extLst>
              <a:ext uri="{FF2B5EF4-FFF2-40B4-BE49-F238E27FC236}">
                <a16:creationId xmlns:a16="http://schemas.microsoft.com/office/drawing/2014/main" id="{368A97D0-EB65-4574-9C9E-CA0B3D4D28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265" y="2150994"/>
            <a:ext cx="258460" cy="285902"/>
          </a:xfrm>
          <a:prstGeom prst="rect">
            <a:avLst/>
          </a:prstGeom>
        </p:spPr>
      </p:pic>
      <p:pic>
        <p:nvPicPr>
          <p:cNvPr id="69" name="Obrázek 68">
            <a:extLst>
              <a:ext uri="{FF2B5EF4-FFF2-40B4-BE49-F238E27FC236}">
                <a16:creationId xmlns:a16="http://schemas.microsoft.com/office/drawing/2014/main" id="{DBE46E67-DB11-485D-8230-8D2FF985F9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115" y="1369174"/>
            <a:ext cx="287178" cy="285902"/>
          </a:xfrm>
          <a:prstGeom prst="rect">
            <a:avLst/>
          </a:prstGeom>
        </p:spPr>
      </p:pic>
      <p:sp>
        <p:nvSpPr>
          <p:cNvPr id="70" name="TextovéPole 69">
            <a:extLst>
              <a:ext uri="{FF2B5EF4-FFF2-40B4-BE49-F238E27FC236}">
                <a16:creationId xmlns:a16="http://schemas.microsoft.com/office/drawing/2014/main" id="{2A90C1AB-A667-4904-9FB1-D8E6C2D772CF}"/>
              </a:ext>
            </a:extLst>
          </p:cNvPr>
          <p:cNvSpPr txBox="1"/>
          <p:nvPr/>
        </p:nvSpPr>
        <p:spPr>
          <a:xfrm>
            <a:off x="1617414" y="166182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ovéPole 70">
            <a:extLst>
              <a:ext uri="{FF2B5EF4-FFF2-40B4-BE49-F238E27FC236}">
                <a16:creationId xmlns:a16="http://schemas.microsoft.com/office/drawing/2014/main" id="{73A65F0D-08BD-4CC5-885F-CFA67CF48C0D}"/>
              </a:ext>
            </a:extLst>
          </p:cNvPr>
          <p:cNvSpPr txBox="1"/>
          <p:nvPr/>
        </p:nvSpPr>
        <p:spPr>
          <a:xfrm>
            <a:off x="5640766" y="165494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ovéPole 71">
            <a:extLst>
              <a:ext uri="{FF2B5EF4-FFF2-40B4-BE49-F238E27FC236}">
                <a16:creationId xmlns:a16="http://schemas.microsoft.com/office/drawing/2014/main" id="{C5472994-2832-41D5-B225-1843687F43CC}"/>
              </a:ext>
            </a:extLst>
          </p:cNvPr>
          <p:cNvSpPr txBox="1"/>
          <p:nvPr/>
        </p:nvSpPr>
        <p:spPr>
          <a:xfrm>
            <a:off x="5708339" y="246663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TextovéPole 72">
            <a:extLst>
              <a:ext uri="{FF2B5EF4-FFF2-40B4-BE49-F238E27FC236}">
                <a16:creationId xmlns:a16="http://schemas.microsoft.com/office/drawing/2014/main" id="{A0C6560D-6DC6-4F9B-9C6F-404800F09510}"/>
              </a:ext>
            </a:extLst>
          </p:cNvPr>
          <p:cNvSpPr txBox="1"/>
          <p:nvPr/>
        </p:nvSpPr>
        <p:spPr>
          <a:xfrm>
            <a:off x="1631228" y="2418735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TextovéPole 73">
            <a:extLst>
              <a:ext uri="{FF2B5EF4-FFF2-40B4-BE49-F238E27FC236}">
                <a16:creationId xmlns:a16="http://schemas.microsoft.com/office/drawing/2014/main" id="{4B290377-CEDC-47B2-B73C-3D1BAD365AA5}"/>
              </a:ext>
            </a:extLst>
          </p:cNvPr>
          <p:cNvSpPr txBox="1"/>
          <p:nvPr/>
        </p:nvSpPr>
        <p:spPr>
          <a:xfrm>
            <a:off x="3517472" y="1662297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TextovéPole 74">
            <a:extLst>
              <a:ext uri="{FF2B5EF4-FFF2-40B4-BE49-F238E27FC236}">
                <a16:creationId xmlns:a16="http://schemas.microsoft.com/office/drawing/2014/main" id="{FA9FF4CD-7619-4FC4-9B82-D19C3CA656C2}"/>
              </a:ext>
            </a:extLst>
          </p:cNvPr>
          <p:cNvSpPr txBox="1"/>
          <p:nvPr/>
        </p:nvSpPr>
        <p:spPr>
          <a:xfrm>
            <a:off x="3544685" y="2418735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sp>
        <p:nvSpPr>
          <p:cNvPr id="76" name="TextovéPole 75">
            <a:extLst>
              <a:ext uri="{FF2B5EF4-FFF2-40B4-BE49-F238E27FC236}">
                <a16:creationId xmlns:a16="http://schemas.microsoft.com/office/drawing/2014/main" id="{0C1BEDE6-995C-4415-95B7-62780BC098DA}"/>
              </a:ext>
            </a:extLst>
          </p:cNvPr>
          <p:cNvSpPr txBox="1"/>
          <p:nvPr/>
        </p:nvSpPr>
        <p:spPr>
          <a:xfrm>
            <a:off x="1617414" y="3433690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ovéPole 76">
            <a:extLst>
              <a:ext uri="{FF2B5EF4-FFF2-40B4-BE49-F238E27FC236}">
                <a16:creationId xmlns:a16="http://schemas.microsoft.com/office/drawing/2014/main" id="{B6282022-450F-44A7-9F80-819F6D3F6CB6}"/>
              </a:ext>
            </a:extLst>
          </p:cNvPr>
          <p:cNvSpPr txBox="1"/>
          <p:nvPr/>
        </p:nvSpPr>
        <p:spPr>
          <a:xfrm>
            <a:off x="5640766" y="3426813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ovéPole 77">
            <a:extLst>
              <a:ext uri="{FF2B5EF4-FFF2-40B4-BE49-F238E27FC236}">
                <a16:creationId xmlns:a16="http://schemas.microsoft.com/office/drawing/2014/main" id="{1B2C6DE6-5202-42C6-A555-FBE34911D98C}"/>
              </a:ext>
            </a:extLst>
          </p:cNvPr>
          <p:cNvSpPr txBox="1"/>
          <p:nvPr/>
        </p:nvSpPr>
        <p:spPr>
          <a:xfrm>
            <a:off x="5708339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SECURITY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ovéPole 78">
            <a:extLst>
              <a:ext uri="{FF2B5EF4-FFF2-40B4-BE49-F238E27FC236}">
                <a16:creationId xmlns:a16="http://schemas.microsoft.com/office/drawing/2014/main" id="{D5D617A9-3516-4416-97FC-23F534E3CBDA}"/>
              </a:ext>
            </a:extLst>
          </p:cNvPr>
          <p:cNvSpPr txBox="1"/>
          <p:nvPr/>
        </p:nvSpPr>
        <p:spPr>
          <a:xfrm>
            <a:off x="1631228" y="4238499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ovéPole 79">
            <a:extLst>
              <a:ext uri="{FF2B5EF4-FFF2-40B4-BE49-F238E27FC236}">
                <a16:creationId xmlns:a16="http://schemas.microsoft.com/office/drawing/2014/main" id="{0AFF426A-4438-4BF4-96E1-FD320E850F5B}"/>
              </a:ext>
            </a:extLst>
          </p:cNvPr>
          <p:cNvSpPr txBox="1"/>
          <p:nvPr/>
        </p:nvSpPr>
        <p:spPr>
          <a:xfrm>
            <a:off x="3517472" y="3434164"/>
            <a:ext cx="17637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TextovéPole 80">
            <a:extLst>
              <a:ext uri="{FF2B5EF4-FFF2-40B4-BE49-F238E27FC236}">
                <a16:creationId xmlns:a16="http://schemas.microsoft.com/office/drawing/2014/main" id="{2D945C09-90B6-429D-86F8-A96F0154E048}"/>
              </a:ext>
            </a:extLst>
          </p:cNvPr>
          <p:cNvSpPr txBox="1"/>
          <p:nvPr/>
        </p:nvSpPr>
        <p:spPr>
          <a:xfrm>
            <a:off x="3535106" y="4238499"/>
            <a:ext cx="1889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SOFTWARE &amp; APPLICATIONS</a:t>
            </a:r>
          </a:p>
        </p:txBody>
      </p:sp>
      <p:pic>
        <p:nvPicPr>
          <p:cNvPr id="82" name="Obrázek 81">
            <a:extLst>
              <a:ext uri="{FF2B5EF4-FFF2-40B4-BE49-F238E27FC236}">
                <a16:creationId xmlns:a16="http://schemas.microsoft.com/office/drawing/2014/main" id="{B8D78BA4-87EA-4ACC-BF8F-C7D5896E8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4483" y="3149676"/>
            <a:ext cx="287178" cy="285902"/>
          </a:xfrm>
          <a:prstGeom prst="rect">
            <a:avLst/>
          </a:prstGeom>
        </p:spPr>
      </p:pic>
      <p:pic>
        <p:nvPicPr>
          <p:cNvPr id="83" name="Obrázek 82">
            <a:extLst>
              <a:ext uri="{FF2B5EF4-FFF2-40B4-BE49-F238E27FC236}">
                <a16:creationId xmlns:a16="http://schemas.microsoft.com/office/drawing/2014/main" id="{BF81167D-73A7-4656-A49A-14C69543A4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4465" y="3950677"/>
            <a:ext cx="258460" cy="285902"/>
          </a:xfrm>
          <a:prstGeom prst="rect">
            <a:avLst/>
          </a:prstGeom>
        </p:spPr>
      </p:pic>
      <p:pic>
        <p:nvPicPr>
          <p:cNvPr id="84" name="Obrázek 83">
            <a:extLst>
              <a:ext uri="{FF2B5EF4-FFF2-40B4-BE49-F238E27FC236}">
                <a16:creationId xmlns:a16="http://schemas.microsoft.com/office/drawing/2014/main" id="{DEC30521-E9AA-454B-829B-2289F2276B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5318" y="3950677"/>
            <a:ext cx="258460" cy="285902"/>
          </a:xfrm>
          <a:prstGeom prst="rect">
            <a:avLst/>
          </a:prstGeom>
        </p:spPr>
      </p:pic>
      <p:pic>
        <p:nvPicPr>
          <p:cNvPr id="85" name="Obrázek 84">
            <a:extLst>
              <a:ext uri="{FF2B5EF4-FFF2-40B4-BE49-F238E27FC236}">
                <a16:creationId xmlns:a16="http://schemas.microsoft.com/office/drawing/2014/main" id="{A5BF4EC0-C7CD-4DFB-B227-997E3EB05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77697" y="3952597"/>
            <a:ext cx="235485" cy="285902"/>
          </a:xfrm>
          <a:prstGeom prst="rect">
            <a:avLst/>
          </a:prstGeom>
        </p:spPr>
      </p:pic>
      <p:pic>
        <p:nvPicPr>
          <p:cNvPr id="86" name="Obrázek 85">
            <a:extLst>
              <a:ext uri="{FF2B5EF4-FFF2-40B4-BE49-F238E27FC236}">
                <a16:creationId xmlns:a16="http://schemas.microsoft.com/office/drawing/2014/main" id="{D3921957-DC90-4039-81A8-858E5B6778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1128" y="3144643"/>
            <a:ext cx="292922" cy="280184"/>
          </a:xfrm>
          <a:prstGeom prst="rect">
            <a:avLst/>
          </a:prstGeom>
        </p:spPr>
      </p:pic>
      <p:pic>
        <p:nvPicPr>
          <p:cNvPr id="87" name="Obrázek 86">
            <a:extLst>
              <a:ext uri="{FF2B5EF4-FFF2-40B4-BE49-F238E27FC236}">
                <a16:creationId xmlns:a16="http://schemas.microsoft.com/office/drawing/2014/main" id="{F1FF3234-738A-499F-8204-65D48EBCB9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8005" y="3281880"/>
            <a:ext cx="356101" cy="16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337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9F090C12-43F5-410D-B13D-2020656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2" name="Zástupný symbol pro obsah 1">
            <a:extLst>
              <a:ext uri="{FF2B5EF4-FFF2-40B4-BE49-F238E27FC236}">
                <a16:creationId xmlns:a16="http://schemas.microsoft.com/office/drawing/2014/main" id="{C9F5621E-6D83-45AC-A1E6-25D65555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White icons and texts can be underlined with the area in ORBIT defined </a:t>
            </a:r>
            <a:r>
              <a:rPr lang="en-US" dirty="0" err="1"/>
              <a:t>colours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28" name="Obdélník 27">
            <a:extLst>
              <a:ext uri="{FF2B5EF4-FFF2-40B4-BE49-F238E27FC236}">
                <a16:creationId xmlns:a16="http://schemas.microsoft.com/office/drawing/2014/main" id="{AD545596-A19A-49A0-826C-0100BE5C501C}"/>
              </a:ext>
            </a:extLst>
          </p:cNvPr>
          <p:cNvSpPr/>
          <p:nvPr/>
        </p:nvSpPr>
        <p:spPr>
          <a:xfrm>
            <a:off x="4575032" y="3020216"/>
            <a:ext cx="3429669" cy="1505792"/>
          </a:xfrm>
          <a:prstGeom prst="rect">
            <a:avLst/>
          </a:prstGeom>
          <a:gradFill flip="none" rotWithShape="1">
            <a:gsLst>
              <a:gs pos="34000">
                <a:srgbClr val="FF6600"/>
              </a:gs>
              <a:gs pos="100000">
                <a:srgbClr val="FF9900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bdélník 28">
            <a:extLst>
              <a:ext uri="{FF2B5EF4-FFF2-40B4-BE49-F238E27FC236}">
                <a16:creationId xmlns:a16="http://schemas.microsoft.com/office/drawing/2014/main" id="{985FED1C-D4DB-45F8-AE77-602CAE7C9DF9}"/>
              </a:ext>
            </a:extLst>
          </p:cNvPr>
          <p:cNvSpPr/>
          <p:nvPr/>
        </p:nvSpPr>
        <p:spPr>
          <a:xfrm>
            <a:off x="4575032" y="1518805"/>
            <a:ext cx="3429669" cy="1505792"/>
          </a:xfrm>
          <a:prstGeom prst="rect">
            <a:avLst/>
          </a:prstGeom>
          <a:gradFill flip="none" rotWithShape="1">
            <a:gsLst>
              <a:gs pos="0">
                <a:srgbClr val="8A8A8A">
                  <a:shade val="30000"/>
                  <a:satMod val="115000"/>
                </a:srgbClr>
              </a:gs>
              <a:gs pos="50000">
                <a:srgbClr val="8A8A8A">
                  <a:shade val="67500"/>
                  <a:satMod val="115000"/>
                </a:srgbClr>
              </a:gs>
              <a:gs pos="100000">
                <a:srgbClr val="8A8A8A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bdélník 29">
            <a:extLst>
              <a:ext uri="{FF2B5EF4-FFF2-40B4-BE49-F238E27FC236}">
                <a16:creationId xmlns:a16="http://schemas.microsoft.com/office/drawing/2014/main" id="{7654F828-2715-4AA8-BEAA-50C771831F57}"/>
              </a:ext>
            </a:extLst>
          </p:cNvPr>
          <p:cNvSpPr/>
          <p:nvPr/>
        </p:nvSpPr>
        <p:spPr>
          <a:xfrm>
            <a:off x="1143000" y="3020216"/>
            <a:ext cx="3429669" cy="150579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Obdélník 30">
            <a:extLst>
              <a:ext uri="{FF2B5EF4-FFF2-40B4-BE49-F238E27FC236}">
                <a16:creationId xmlns:a16="http://schemas.microsoft.com/office/drawing/2014/main" id="{B6C99B67-EB3F-4A39-B720-EF82BA894ABF}"/>
              </a:ext>
            </a:extLst>
          </p:cNvPr>
          <p:cNvSpPr/>
          <p:nvPr/>
        </p:nvSpPr>
        <p:spPr>
          <a:xfrm>
            <a:off x="1143001" y="1518805"/>
            <a:ext cx="3429669" cy="1505792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Zástupný symbol pro obsah 1">
            <a:extLst>
              <a:ext uri="{FF2B5EF4-FFF2-40B4-BE49-F238E27FC236}">
                <a16:creationId xmlns:a16="http://schemas.microsoft.com/office/drawing/2014/main" id="{43660214-D9E1-42D7-A995-73C0B1CB870F}"/>
              </a:ext>
            </a:extLst>
          </p:cNvPr>
          <p:cNvSpPr txBox="1">
            <a:spLocks/>
          </p:cNvSpPr>
          <p:nvPr/>
        </p:nvSpPr>
        <p:spPr>
          <a:xfrm>
            <a:off x="1727441" y="2391486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Ability to change at any time, wherever and however ways of working to suit the company goals and employees needs.</a:t>
            </a:r>
          </a:p>
        </p:txBody>
      </p:sp>
      <p:sp>
        <p:nvSpPr>
          <p:cNvPr id="33" name="Zástupný symbol pro obsah 1">
            <a:extLst>
              <a:ext uri="{FF2B5EF4-FFF2-40B4-BE49-F238E27FC236}">
                <a16:creationId xmlns:a16="http://schemas.microsoft.com/office/drawing/2014/main" id="{63D8EE0E-6549-4659-A7F4-67E576972595}"/>
              </a:ext>
            </a:extLst>
          </p:cNvPr>
          <p:cNvSpPr txBox="1">
            <a:spLocks/>
          </p:cNvSpPr>
          <p:nvPr/>
        </p:nvSpPr>
        <p:spPr>
          <a:xfrm>
            <a:off x="1727441" y="4007190"/>
            <a:ext cx="206695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Cloud-based flexible data 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center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infrastructures</a:t>
            </a:r>
            <a:b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</a:b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to support companies adapting to the digital economy.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4" name="Přímá spojnice 33">
            <a:extLst>
              <a:ext uri="{FF2B5EF4-FFF2-40B4-BE49-F238E27FC236}">
                <a16:creationId xmlns:a16="http://schemas.microsoft.com/office/drawing/2014/main" id="{DD953426-440A-4414-8EEE-C9CB1A957207}"/>
              </a:ext>
            </a:extLst>
          </p:cNvPr>
          <p:cNvCxnSpPr/>
          <p:nvPr/>
        </p:nvCxnSpPr>
        <p:spPr>
          <a:xfrm>
            <a:off x="1735267" y="2287955"/>
            <a:ext cx="3280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Přímá spojnice 34">
            <a:extLst>
              <a:ext uri="{FF2B5EF4-FFF2-40B4-BE49-F238E27FC236}">
                <a16:creationId xmlns:a16="http://schemas.microsoft.com/office/drawing/2014/main" id="{6A90361A-68AB-494E-B98C-BCEFC00207C1}"/>
              </a:ext>
            </a:extLst>
          </p:cNvPr>
          <p:cNvCxnSpPr/>
          <p:nvPr/>
        </p:nvCxnSpPr>
        <p:spPr>
          <a:xfrm>
            <a:off x="1721426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ástupný symbol pro obsah 1">
            <a:extLst>
              <a:ext uri="{FF2B5EF4-FFF2-40B4-BE49-F238E27FC236}">
                <a16:creationId xmlns:a16="http://schemas.microsoft.com/office/drawing/2014/main" id="{97C34AF2-6CA1-41DF-9FD5-960D1C5C5215}"/>
              </a:ext>
            </a:extLst>
          </p:cNvPr>
          <p:cNvSpPr txBox="1">
            <a:spLocks/>
          </p:cNvSpPr>
          <p:nvPr/>
        </p:nvSpPr>
        <p:spPr>
          <a:xfrm>
            <a:off x="4949853" y="2391486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Controlled, safe and proven methods for achieving ambitious goals, such as increasing the efficiency of business processes and improve the quality of IT </a:t>
            </a:r>
            <a:r>
              <a:rPr lang="cs-CZ" sz="788">
                <a:solidFill>
                  <a:prstClr val="white"/>
                </a:solidFill>
                <a:latin typeface="Calibri Light" panose="020F0302020204030204" pitchFamily="34" charset="0"/>
              </a:rPr>
              <a:t>s</a:t>
            </a:r>
            <a:r>
              <a:rPr lang="en-GB" sz="788" err="1">
                <a:solidFill>
                  <a:prstClr val="white"/>
                </a:solidFill>
                <a:latin typeface="Calibri Light" panose="020F0302020204030204" pitchFamily="34" charset="0"/>
              </a:rPr>
              <a:t>ervices</a:t>
            </a: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 while lowering IT costs.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sp>
        <p:nvSpPr>
          <p:cNvPr id="37" name="Zástupný symbol pro obsah 1">
            <a:extLst>
              <a:ext uri="{FF2B5EF4-FFF2-40B4-BE49-F238E27FC236}">
                <a16:creationId xmlns:a16="http://schemas.microsoft.com/office/drawing/2014/main" id="{E64C24D2-9CE1-4200-B67D-D7737B7EAAA3}"/>
              </a:ext>
            </a:extLst>
          </p:cNvPr>
          <p:cNvSpPr txBox="1">
            <a:spLocks/>
          </p:cNvSpPr>
          <p:nvPr/>
        </p:nvSpPr>
        <p:spPr>
          <a:xfrm>
            <a:off x="4949853" y="4007190"/>
            <a:ext cx="2777023" cy="4796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rgbClr val="FF7400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180000" algn="l" defTabSz="914400" rtl="0" eaLnBrk="1" latinLnBrk="0" hangingPunct="1">
              <a:spcBef>
                <a:spcPct val="20000"/>
              </a:spcBef>
              <a:buClr>
                <a:srgbClr val="FF7400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defTabSz="685800">
              <a:buNone/>
            </a:pPr>
            <a:r>
              <a:rPr lang="en-GB" sz="788">
                <a:solidFill>
                  <a:prstClr val="white"/>
                </a:solidFill>
                <a:latin typeface="Calibri Light" panose="020F0302020204030204" pitchFamily="34" charset="0"/>
              </a:rPr>
              <a:t>Flexible, scalable, and by the best industry standards designed services for operating and continual improving of technology ecosystems. </a:t>
            </a:r>
            <a:endParaRPr lang="en-GB" sz="1350">
              <a:solidFill>
                <a:prstClr val="white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38" name="Přímá spojnice 37">
            <a:extLst>
              <a:ext uri="{FF2B5EF4-FFF2-40B4-BE49-F238E27FC236}">
                <a16:creationId xmlns:a16="http://schemas.microsoft.com/office/drawing/2014/main" id="{0F1C2E27-8355-44AF-AC9F-2EB9D2FBDF84}"/>
              </a:ext>
            </a:extLst>
          </p:cNvPr>
          <p:cNvCxnSpPr/>
          <p:nvPr/>
        </p:nvCxnSpPr>
        <p:spPr>
          <a:xfrm>
            <a:off x="4957678" y="2287955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Přímá spojnice 38">
            <a:extLst>
              <a:ext uri="{FF2B5EF4-FFF2-40B4-BE49-F238E27FC236}">
                <a16:creationId xmlns:a16="http://schemas.microsoft.com/office/drawing/2014/main" id="{8A360D34-4335-495B-A5B6-A4B3637F860E}"/>
              </a:ext>
            </a:extLst>
          </p:cNvPr>
          <p:cNvCxnSpPr/>
          <p:nvPr/>
        </p:nvCxnSpPr>
        <p:spPr>
          <a:xfrm>
            <a:off x="4943837" y="3895331"/>
            <a:ext cx="32803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ovéPole 39">
            <a:extLst>
              <a:ext uri="{FF2B5EF4-FFF2-40B4-BE49-F238E27FC236}">
                <a16:creationId xmlns:a16="http://schemas.microsoft.com/office/drawing/2014/main" id="{7541FCFC-477F-4535-9E46-C4B5DD8712CA}"/>
              </a:ext>
            </a:extLst>
          </p:cNvPr>
          <p:cNvSpPr txBox="1"/>
          <p:nvPr/>
        </p:nvSpPr>
        <p:spPr>
          <a:xfrm>
            <a:off x="1652244" y="2022132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WORKPLACE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Obrázek 40">
            <a:extLst>
              <a:ext uri="{FF2B5EF4-FFF2-40B4-BE49-F238E27FC236}">
                <a16:creationId xmlns:a16="http://schemas.microsoft.com/office/drawing/2014/main" id="{8D6A9979-A51D-4C30-840C-F464A29AC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33" y="1866570"/>
            <a:ext cx="333751" cy="155416"/>
          </a:xfrm>
          <a:prstGeom prst="rect">
            <a:avLst/>
          </a:prstGeom>
        </p:spPr>
      </p:pic>
      <p:sp>
        <p:nvSpPr>
          <p:cNvPr id="42" name="TextovéPole 41">
            <a:extLst>
              <a:ext uri="{FF2B5EF4-FFF2-40B4-BE49-F238E27FC236}">
                <a16:creationId xmlns:a16="http://schemas.microsoft.com/office/drawing/2014/main" id="{13B8B808-2A12-4CF2-883E-DA443D58215A}"/>
              </a:ext>
            </a:extLst>
          </p:cNvPr>
          <p:cNvSpPr txBox="1"/>
          <p:nvPr/>
        </p:nvSpPr>
        <p:spPr>
          <a:xfrm>
            <a:off x="4885499" y="2068607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CONSULTING </a:t>
            </a:r>
            <a:r>
              <a:rPr lang="en-GB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&amp; </a:t>
            </a: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DELIVERY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613A66C1-9FE3-4739-B504-FDDA59D8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78" y="1801976"/>
            <a:ext cx="269154" cy="267958"/>
          </a:xfrm>
          <a:prstGeom prst="rect">
            <a:avLst/>
          </a:prstGeom>
        </p:spPr>
      </p:pic>
      <p:sp>
        <p:nvSpPr>
          <p:cNvPr id="44" name="TextovéPole 43">
            <a:extLst>
              <a:ext uri="{FF2B5EF4-FFF2-40B4-BE49-F238E27FC236}">
                <a16:creationId xmlns:a16="http://schemas.microsoft.com/office/drawing/2014/main" id="{933C55E0-1C57-457F-8AD8-7C6F5B482E1A}"/>
              </a:ext>
            </a:extLst>
          </p:cNvPr>
          <p:cNvSpPr txBox="1"/>
          <p:nvPr/>
        </p:nvSpPr>
        <p:spPr>
          <a:xfrm>
            <a:off x="1654360" y="3629116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FLEXIBLE DATACENTRE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Obrázek 44">
            <a:extLst>
              <a:ext uri="{FF2B5EF4-FFF2-40B4-BE49-F238E27FC236}">
                <a16:creationId xmlns:a16="http://schemas.microsoft.com/office/drawing/2014/main" id="{4AE796F3-CC13-4F5C-9270-6D354E7D9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671" y="3364655"/>
            <a:ext cx="274537" cy="262599"/>
          </a:xfrm>
          <a:prstGeom prst="rect">
            <a:avLst/>
          </a:prstGeom>
        </p:spPr>
      </p:pic>
      <p:sp>
        <p:nvSpPr>
          <p:cNvPr id="46" name="TextovéPole 45">
            <a:extLst>
              <a:ext uri="{FF2B5EF4-FFF2-40B4-BE49-F238E27FC236}">
                <a16:creationId xmlns:a16="http://schemas.microsoft.com/office/drawing/2014/main" id="{D27EACA7-6F0E-4B0C-9BE6-09C9EE282F76}"/>
              </a:ext>
            </a:extLst>
          </p:cNvPr>
          <p:cNvSpPr txBox="1"/>
          <p:nvPr/>
        </p:nvSpPr>
        <p:spPr>
          <a:xfrm>
            <a:off x="4885499" y="3613044"/>
            <a:ext cx="1653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105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MANAGED SERVICES</a:t>
            </a:r>
            <a:endParaRPr lang="en-GB" sz="1050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7" name="Obrázek 46">
            <a:extLst>
              <a:ext uri="{FF2B5EF4-FFF2-40B4-BE49-F238E27FC236}">
                <a16:creationId xmlns:a16="http://schemas.microsoft.com/office/drawing/2014/main" id="{85A10DBB-3031-4993-9F2B-26568E87B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450" y="3343288"/>
            <a:ext cx="242239" cy="267958"/>
          </a:xfrm>
          <a:prstGeom prst="rect">
            <a:avLst/>
          </a:prstGeom>
        </p:spPr>
      </p:pic>
      <p:grpSp>
        <p:nvGrpSpPr>
          <p:cNvPr id="24" name="Skupina 23">
            <a:extLst>
              <a:ext uri="{FF2B5EF4-FFF2-40B4-BE49-F238E27FC236}">
                <a16:creationId xmlns:a16="http://schemas.microsoft.com/office/drawing/2014/main" id="{5D538429-2854-4959-8CF2-E23370661DC1}"/>
              </a:ext>
            </a:extLst>
          </p:cNvPr>
          <p:cNvGrpSpPr/>
          <p:nvPr/>
        </p:nvGrpSpPr>
        <p:grpSpPr>
          <a:xfrm>
            <a:off x="6993544" y="466057"/>
            <a:ext cx="1727375" cy="821849"/>
            <a:chOff x="8446666" y="2033034"/>
            <a:chExt cx="3851230" cy="1832336"/>
          </a:xfrm>
        </p:grpSpPr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6C553A28-EFDF-43B0-9A5E-78141E8C16B4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3590E9F3-D735-4C10-8247-D9DDC2713BCA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CDC6AE3E-186E-4025-A73F-1842F3D4FEAB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TextovéPole 47">
              <a:extLst>
                <a:ext uri="{FF2B5EF4-FFF2-40B4-BE49-F238E27FC236}">
                  <a16:creationId xmlns:a16="http://schemas.microsoft.com/office/drawing/2014/main" id="{6A90289E-DD3F-408E-BD40-666E398E9AAA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5196788A-2829-469A-A03B-C0C72EFBB56F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0" name="TextovéPole 49">
              <a:extLst>
                <a:ext uri="{FF2B5EF4-FFF2-40B4-BE49-F238E27FC236}">
                  <a16:creationId xmlns:a16="http://schemas.microsoft.com/office/drawing/2014/main" id="{09D4770F-0316-4C70-B638-02E9DA3BE570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B33EB56F-7264-496B-A92E-836961F02F3B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TextovéPole 51">
              <a:extLst>
                <a:ext uri="{FF2B5EF4-FFF2-40B4-BE49-F238E27FC236}">
                  <a16:creationId xmlns:a16="http://schemas.microsoft.com/office/drawing/2014/main" id="{706BC170-D1EE-457A-920C-F1FB64344004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4883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create an isometric perspective (approx.) directly here: IMAGE EFFECTS/Rotation in space. When experimenting, it is good to keep the information value = readability</a:t>
            </a:r>
            <a:endParaRPr lang="en-GB" dirty="0"/>
          </a:p>
        </p:txBody>
      </p:sp>
      <p:grpSp>
        <p:nvGrpSpPr>
          <p:cNvPr id="3" name="Skupina 2">
            <a:extLst>
              <a:ext uri="{FF2B5EF4-FFF2-40B4-BE49-F238E27FC236}">
                <a16:creationId xmlns:a16="http://schemas.microsoft.com/office/drawing/2014/main" id="{06FB7BFD-F772-47DA-9FEA-3F1ED908C4CB}"/>
              </a:ext>
            </a:extLst>
          </p:cNvPr>
          <p:cNvGrpSpPr/>
          <p:nvPr/>
        </p:nvGrpSpPr>
        <p:grpSpPr>
          <a:xfrm>
            <a:off x="1614487" y="1881277"/>
            <a:ext cx="1445210" cy="1194323"/>
            <a:chOff x="1535682" y="4480183"/>
            <a:chExt cx="1926946" cy="1592431"/>
          </a:xfrm>
        </p:grpSpPr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FE4B1CD2-022A-4E74-8363-59239794F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9" name="Obdélník 18">
              <a:extLst>
                <a:ext uri="{FF2B5EF4-FFF2-40B4-BE49-F238E27FC236}">
                  <a16:creationId xmlns:a16="http://schemas.microsoft.com/office/drawing/2014/main" id="{82F8D5B2-1882-4F49-8A42-D88301D7E5B7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13" name="Obrázek 12">
              <a:extLst>
                <a:ext uri="{FF2B5EF4-FFF2-40B4-BE49-F238E27FC236}">
                  <a16:creationId xmlns:a16="http://schemas.microsoft.com/office/drawing/2014/main" id="{A22FDBAD-F831-43AF-8919-304FA9E2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42423192-9867-4AA7-8E87-46FF4A6B6EE1}"/>
              </a:ext>
            </a:extLst>
          </p:cNvPr>
          <p:cNvGrpSpPr/>
          <p:nvPr/>
        </p:nvGrpSpPr>
        <p:grpSpPr>
          <a:xfrm>
            <a:off x="3128194" y="1881276"/>
            <a:ext cx="1445210" cy="1194323"/>
            <a:chOff x="1535682" y="4480183"/>
            <a:chExt cx="1926946" cy="1592431"/>
          </a:xfrm>
          <a:scene3d>
            <a:camera prst="isometricOffAxis2Right"/>
            <a:lightRig rig="threePt" dir="t"/>
          </a:scene3d>
        </p:grpSpPr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A8F91468-1ECA-455A-860D-2422767D3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17" name="Obdélník 16">
              <a:extLst>
                <a:ext uri="{FF2B5EF4-FFF2-40B4-BE49-F238E27FC236}">
                  <a16:creationId xmlns:a16="http://schemas.microsoft.com/office/drawing/2014/main" id="{80DFDC49-37BA-4CC5-98F9-905D3B7743E0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26" name="Obrázek 25">
              <a:extLst>
                <a:ext uri="{FF2B5EF4-FFF2-40B4-BE49-F238E27FC236}">
                  <a16:creationId xmlns:a16="http://schemas.microsoft.com/office/drawing/2014/main" id="{C5D521A5-D834-4843-9E6F-5F86F38DE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27" name="Skupina 26">
            <a:extLst>
              <a:ext uri="{FF2B5EF4-FFF2-40B4-BE49-F238E27FC236}">
                <a16:creationId xmlns:a16="http://schemas.microsoft.com/office/drawing/2014/main" id="{2D6B3CF9-9952-48A4-B124-F2753C74FE32}"/>
              </a:ext>
            </a:extLst>
          </p:cNvPr>
          <p:cNvGrpSpPr/>
          <p:nvPr/>
        </p:nvGrpSpPr>
        <p:grpSpPr>
          <a:xfrm>
            <a:off x="4290772" y="1828224"/>
            <a:ext cx="1445210" cy="1194323"/>
            <a:chOff x="1535682" y="4480183"/>
            <a:chExt cx="1926946" cy="1592431"/>
          </a:xfrm>
          <a:scene3d>
            <a:camera prst="isometricRightUp"/>
            <a:lightRig rig="threePt" dir="t"/>
          </a:scene3d>
        </p:grpSpPr>
        <p:pic>
          <p:nvPicPr>
            <p:cNvPr id="29" name="Picture 5">
              <a:extLst>
                <a:ext uri="{FF2B5EF4-FFF2-40B4-BE49-F238E27FC236}">
                  <a16:creationId xmlns:a16="http://schemas.microsoft.com/office/drawing/2014/main" id="{C6E25CC1-C1EE-4222-A3D7-2FE448AE5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1F5235A6-6F04-44F3-934B-C93BFCCE83F1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427845AB-10D6-4459-AA68-46866E7EB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grpSp>
        <p:nvGrpSpPr>
          <p:cNvPr id="32" name="Skupina 31">
            <a:extLst>
              <a:ext uri="{FF2B5EF4-FFF2-40B4-BE49-F238E27FC236}">
                <a16:creationId xmlns:a16="http://schemas.microsoft.com/office/drawing/2014/main" id="{3D295CC8-6357-4648-8DBE-C59BD3B1B421}"/>
              </a:ext>
            </a:extLst>
          </p:cNvPr>
          <p:cNvGrpSpPr/>
          <p:nvPr/>
        </p:nvGrpSpPr>
        <p:grpSpPr>
          <a:xfrm>
            <a:off x="5633161" y="1836795"/>
            <a:ext cx="1445210" cy="1194323"/>
            <a:chOff x="1535682" y="4480183"/>
            <a:chExt cx="1926946" cy="1592431"/>
          </a:xfrm>
          <a:scene3d>
            <a:camera prst="isometricLeftDown"/>
            <a:lightRig rig="threePt" dir="t"/>
          </a:scene3d>
        </p:grpSpPr>
        <p:pic>
          <p:nvPicPr>
            <p:cNvPr id="33" name="Picture 5">
              <a:extLst>
                <a:ext uri="{FF2B5EF4-FFF2-40B4-BE49-F238E27FC236}">
                  <a16:creationId xmlns:a16="http://schemas.microsoft.com/office/drawing/2014/main" id="{20D1D335-3F71-4AA4-B54B-F1A002A7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682" y="4480183"/>
              <a:ext cx="1926946" cy="1592431"/>
            </a:xfrm>
            <a:prstGeom prst="rect">
              <a:avLst/>
            </a:prstGeom>
          </p:spPr>
        </p:pic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2B6068AE-0455-4DBD-8A1C-9265F3025A78}"/>
                </a:ext>
              </a:extLst>
            </p:cNvPr>
            <p:cNvSpPr/>
            <p:nvPr/>
          </p:nvSpPr>
          <p:spPr>
            <a:xfrm>
              <a:off x="1647826" y="4572000"/>
              <a:ext cx="1714500" cy="967746"/>
            </a:xfrm>
            <a:prstGeom prst="rect">
              <a:avLst/>
            </a:prstGeom>
            <a:solidFill>
              <a:srgbClr val="FF5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013" kern="1200">
                <a:solidFill>
                  <a:srgbClr val="FF5800"/>
                </a:solidFill>
                <a:latin typeface="Calibri" panose="020F0502020204030204"/>
              </a:endParaRPr>
            </a:p>
          </p:txBody>
        </p:sp>
        <p:pic>
          <p:nvPicPr>
            <p:cNvPr id="35" name="Obrázek 34">
              <a:extLst>
                <a:ext uri="{FF2B5EF4-FFF2-40B4-BE49-F238E27FC236}">
                  <a16:creationId xmlns:a16="http://schemas.microsoft.com/office/drawing/2014/main" id="{B15D0B20-5C83-46C1-B753-EFD58A6F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4759" y="4813859"/>
              <a:ext cx="532265" cy="529899"/>
            </a:xfrm>
            <a:prstGeom prst="rect">
              <a:avLst/>
            </a:prstGeom>
          </p:spPr>
        </p:pic>
      </p:grpSp>
      <p:sp>
        <p:nvSpPr>
          <p:cNvPr id="36" name="Obdélník 35">
            <a:extLst>
              <a:ext uri="{FF2B5EF4-FFF2-40B4-BE49-F238E27FC236}">
                <a16:creationId xmlns:a16="http://schemas.microsoft.com/office/drawing/2014/main" id="{34E71788-99EB-4B00-A5AA-12EB275AE14E}"/>
              </a:ext>
            </a:extLst>
          </p:cNvPr>
          <p:cNvSpPr/>
          <p:nvPr/>
        </p:nvSpPr>
        <p:spPr>
          <a:xfrm>
            <a:off x="3618601" y="4355347"/>
            <a:ext cx="371945" cy="493073"/>
          </a:xfrm>
          <a:prstGeom prst="rect">
            <a:avLst/>
          </a:prstGeom>
          <a:solidFill>
            <a:srgbClr val="5F5F5F">
              <a:alpha val="10980"/>
            </a:srgbClr>
          </a:solidFill>
          <a:ln w="76200"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127000"/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bdélník 36">
            <a:extLst>
              <a:ext uri="{FF2B5EF4-FFF2-40B4-BE49-F238E27FC236}">
                <a16:creationId xmlns:a16="http://schemas.microsoft.com/office/drawing/2014/main" id="{0F058BFF-10EA-4A72-8F8E-0DC787FCFCBD}"/>
              </a:ext>
            </a:extLst>
          </p:cNvPr>
          <p:cNvSpPr/>
          <p:nvPr/>
        </p:nvSpPr>
        <p:spPr>
          <a:xfrm>
            <a:off x="3505619" y="4052677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Obdélník 37">
            <a:extLst>
              <a:ext uri="{FF2B5EF4-FFF2-40B4-BE49-F238E27FC236}">
                <a16:creationId xmlns:a16="http://schemas.microsoft.com/office/drawing/2014/main" id="{325C8010-6041-47BF-AC9C-24B9F3DC3F24}"/>
              </a:ext>
            </a:extLst>
          </p:cNvPr>
          <p:cNvSpPr/>
          <p:nvPr/>
        </p:nvSpPr>
        <p:spPr>
          <a:xfrm>
            <a:off x="3505619" y="3629608"/>
            <a:ext cx="670841" cy="670841"/>
          </a:xfrm>
          <a:prstGeom prst="rect">
            <a:avLst/>
          </a:prstGeom>
          <a:gradFill>
            <a:gsLst>
              <a:gs pos="1000">
                <a:schemeClr val="bg1">
                  <a:lumMod val="75000"/>
                </a:schemeClr>
              </a:gs>
              <a:gs pos="66000">
                <a:srgbClr val="8A8A8A"/>
              </a:gs>
            </a:gsLst>
            <a:lin ang="27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9" name="Obrázek 38">
            <a:extLst>
              <a:ext uri="{FF2B5EF4-FFF2-40B4-BE49-F238E27FC236}">
                <a16:creationId xmlns:a16="http://schemas.microsoft.com/office/drawing/2014/main" id="{088AD5ED-7AF5-4773-9FFF-157B9FC31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177" y="4224405"/>
            <a:ext cx="281473" cy="311358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0" name="Obrázek 39">
            <a:extLst>
              <a:ext uri="{FF2B5EF4-FFF2-40B4-BE49-F238E27FC236}">
                <a16:creationId xmlns:a16="http://schemas.microsoft.com/office/drawing/2014/main" id="{D3C55D8F-7B42-4515-83A1-9C724F72D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008" y="3809931"/>
            <a:ext cx="271722" cy="300572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sp>
        <p:nvSpPr>
          <p:cNvPr id="41" name="Obdélník 40">
            <a:extLst>
              <a:ext uri="{FF2B5EF4-FFF2-40B4-BE49-F238E27FC236}">
                <a16:creationId xmlns:a16="http://schemas.microsoft.com/office/drawing/2014/main" id="{E7A81EF0-B145-4DA4-B0B8-0B8DAC21152A}"/>
              </a:ext>
            </a:extLst>
          </p:cNvPr>
          <p:cNvSpPr/>
          <p:nvPr/>
        </p:nvSpPr>
        <p:spPr>
          <a:xfrm>
            <a:off x="4606732" y="3622453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/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Obdélník 41">
            <a:extLst>
              <a:ext uri="{FF2B5EF4-FFF2-40B4-BE49-F238E27FC236}">
                <a16:creationId xmlns:a16="http://schemas.microsoft.com/office/drawing/2014/main" id="{0B2CC0BF-39C9-4BF9-A861-3D00A243A2FA}"/>
              </a:ext>
            </a:extLst>
          </p:cNvPr>
          <p:cNvSpPr/>
          <p:nvPr/>
        </p:nvSpPr>
        <p:spPr>
          <a:xfrm>
            <a:off x="3505619" y="3211165"/>
            <a:ext cx="670841" cy="670841"/>
          </a:xfrm>
          <a:prstGeom prst="rect">
            <a:avLst/>
          </a:prstGeo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ln w="57150" cap="rnd">
            <a:noFill/>
            <a:rou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788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3" name="Obrázek 42">
            <a:extLst>
              <a:ext uri="{FF2B5EF4-FFF2-40B4-BE49-F238E27FC236}">
                <a16:creationId xmlns:a16="http://schemas.microsoft.com/office/drawing/2014/main" id="{899697C1-D157-42C9-8551-0CB06AD8D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423" y="3381330"/>
            <a:ext cx="278117" cy="276880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pic>
        <p:nvPicPr>
          <p:cNvPr id="44" name="Obrázek 43">
            <a:extLst>
              <a:ext uri="{FF2B5EF4-FFF2-40B4-BE49-F238E27FC236}">
                <a16:creationId xmlns:a16="http://schemas.microsoft.com/office/drawing/2014/main" id="{55E92EE5-C863-4353-B8F5-34DD8DD3A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783644" y="3874177"/>
            <a:ext cx="314809" cy="146595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</p:spPr>
      </p:pic>
      <p:grpSp>
        <p:nvGrpSpPr>
          <p:cNvPr id="45" name="Skupina 44">
            <a:extLst>
              <a:ext uri="{FF2B5EF4-FFF2-40B4-BE49-F238E27FC236}">
                <a16:creationId xmlns:a16="http://schemas.microsoft.com/office/drawing/2014/main" id="{69B01E2F-A788-46B7-805C-9AE049D32078}"/>
              </a:ext>
            </a:extLst>
          </p:cNvPr>
          <p:cNvGrpSpPr/>
          <p:nvPr/>
        </p:nvGrpSpPr>
        <p:grpSpPr>
          <a:xfrm>
            <a:off x="5057435" y="3578173"/>
            <a:ext cx="670841" cy="670841"/>
            <a:chOff x="2815128" y="2400472"/>
            <a:chExt cx="1205858" cy="1205858"/>
          </a:xfrm>
          <a:effectLst/>
          <a:scene3d>
            <a:camera prst="isometricOffAxis2Right"/>
            <a:lightRig rig="threePt" dir="t"/>
          </a:scene3d>
        </p:grpSpPr>
        <p:sp>
          <p:nvSpPr>
            <p:cNvPr id="46" name="Obdélník 45">
              <a:extLst>
                <a:ext uri="{FF2B5EF4-FFF2-40B4-BE49-F238E27FC236}">
                  <a16:creationId xmlns:a16="http://schemas.microsoft.com/office/drawing/2014/main" id="{17221694-49B8-4CBC-B9D6-2DDD0039F0A9}"/>
                </a:ext>
              </a:extLst>
            </p:cNvPr>
            <p:cNvSpPr/>
            <p:nvPr/>
          </p:nvSpPr>
          <p:spPr>
            <a:xfrm>
              <a:off x="2815128" y="2400472"/>
              <a:ext cx="1205858" cy="1205858"/>
            </a:xfrm>
            <a:prstGeom prst="rect">
              <a:avLst/>
            </a:prstGeom>
            <a:gradFill>
              <a:gsLst>
                <a:gs pos="1000">
                  <a:schemeClr val="bg1">
                    <a:lumMod val="75000"/>
                  </a:schemeClr>
                </a:gs>
                <a:gs pos="66000">
                  <a:srgbClr val="8A8A8A"/>
                </a:gs>
              </a:gsLst>
              <a:lin ang="2700000" scaled="0"/>
            </a:gradFill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7" name="Obrázek 46">
              <a:extLst>
                <a:ext uri="{FF2B5EF4-FFF2-40B4-BE49-F238E27FC236}">
                  <a16:creationId xmlns:a16="http://schemas.microsoft.com/office/drawing/2014/main" id="{C569FE41-5F94-4624-8D69-968624BFE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20791" y="2841483"/>
              <a:ext cx="390562" cy="373579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8" name="Skupina 47">
            <a:extLst>
              <a:ext uri="{FF2B5EF4-FFF2-40B4-BE49-F238E27FC236}">
                <a16:creationId xmlns:a16="http://schemas.microsoft.com/office/drawing/2014/main" id="{494156A8-6C12-45D9-9991-724453D07282}"/>
              </a:ext>
            </a:extLst>
          </p:cNvPr>
          <p:cNvGrpSpPr/>
          <p:nvPr/>
        </p:nvGrpSpPr>
        <p:grpSpPr>
          <a:xfrm>
            <a:off x="4759452" y="3207854"/>
            <a:ext cx="670841" cy="670841"/>
            <a:chOff x="2815128" y="3160952"/>
            <a:chExt cx="1205858" cy="1205858"/>
          </a:xfrm>
          <a:gradFill>
            <a:gsLst>
              <a:gs pos="16000">
                <a:schemeClr val="bg1">
                  <a:lumMod val="75000"/>
                </a:schemeClr>
              </a:gs>
              <a:gs pos="82000">
                <a:srgbClr val="8A8A8A"/>
              </a:gs>
            </a:gsLst>
            <a:lin ang="1800000" scaled="0"/>
          </a:gradFill>
          <a:effectLst/>
          <a:scene3d>
            <a:camera prst="isometricOffAxis2Top"/>
            <a:lightRig rig="threePt" dir="t"/>
          </a:scene3d>
        </p:grpSpPr>
        <p:sp>
          <p:nvSpPr>
            <p:cNvPr id="49" name="Obdélník 48">
              <a:extLst>
                <a:ext uri="{FF2B5EF4-FFF2-40B4-BE49-F238E27FC236}">
                  <a16:creationId xmlns:a16="http://schemas.microsoft.com/office/drawing/2014/main" id="{0B3CF018-4CB5-4B7B-A276-44E937BDD0EB}"/>
                </a:ext>
              </a:extLst>
            </p:cNvPr>
            <p:cNvSpPr/>
            <p:nvPr/>
          </p:nvSpPr>
          <p:spPr>
            <a:xfrm>
              <a:off x="2815128" y="3160952"/>
              <a:ext cx="1205858" cy="1205858"/>
            </a:xfrm>
            <a:prstGeom prst="rect">
              <a:avLst/>
            </a:prstGeom>
            <a:grpFill/>
            <a:ln w="571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" name="Obrázek 49">
              <a:extLst>
                <a:ext uri="{FF2B5EF4-FFF2-40B4-BE49-F238E27FC236}">
                  <a16:creationId xmlns:a16="http://schemas.microsoft.com/office/drawing/2014/main" id="{B579457D-2E3F-4FD7-81F2-8344AFF49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9496" y="3544549"/>
              <a:ext cx="313980" cy="381202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07B98C10-F892-4301-B190-4885FD616AA2}"/>
              </a:ext>
            </a:extLst>
          </p:cNvPr>
          <p:cNvGrpSpPr/>
          <p:nvPr/>
        </p:nvGrpSpPr>
        <p:grpSpPr>
          <a:xfrm>
            <a:off x="2006362" y="3578173"/>
            <a:ext cx="670841" cy="670841"/>
            <a:chOff x="913123" y="4782765"/>
            <a:chExt cx="894454" cy="894454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716407D2-1988-4455-9110-9C9FBDD195BE}"/>
                </a:ext>
              </a:extLst>
            </p:cNvPr>
            <p:cNvSpPr/>
            <p:nvPr/>
          </p:nvSpPr>
          <p:spPr>
            <a:xfrm>
              <a:off x="913123" y="4782765"/>
              <a:ext cx="894454" cy="894454"/>
            </a:xfrm>
            <a:prstGeom prst="rect">
              <a:avLst/>
            </a:prstGeom>
            <a:gradFill>
              <a:gsLst>
                <a:gs pos="16000">
                  <a:schemeClr val="bg1">
                    <a:lumMod val="75000"/>
                  </a:schemeClr>
                </a:gs>
                <a:gs pos="82000">
                  <a:srgbClr val="8A8A8A"/>
                </a:gs>
              </a:gsLst>
              <a:lin ang="1800000" scaled="0"/>
            </a:gradFill>
            <a:ln w="57150" cap="rnd">
              <a:noFill/>
              <a:rou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788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2" name="Obrázek 51">
              <a:extLst>
                <a:ext uri="{FF2B5EF4-FFF2-40B4-BE49-F238E27FC236}">
                  <a16:creationId xmlns:a16="http://schemas.microsoft.com/office/drawing/2014/main" id="{3B849AD9-252F-45D4-9D17-251F01D7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860" y="5028700"/>
              <a:ext cx="370823" cy="369173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54" name="Obdélník: s odříznutými rohy na opačné straně 53">
            <a:extLst>
              <a:ext uri="{FF2B5EF4-FFF2-40B4-BE49-F238E27FC236}">
                <a16:creationId xmlns:a16="http://schemas.microsoft.com/office/drawing/2014/main" id="{D9EE8247-155B-4D3E-AD19-73DCD3747843}"/>
              </a:ext>
            </a:extLst>
          </p:cNvPr>
          <p:cNvSpPr/>
          <p:nvPr/>
        </p:nvSpPr>
        <p:spPr>
          <a:xfrm>
            <a:off x="6026260" y="3281856"/>
            <a:ext cx="896063" cy="828647"/>
          </a:xfrm>
          <a:custGeom>
            <a:avLst/>
            <a:gdLst>
              <a:gd name="connsiteX0" fmla="*/ 0 w 1189575"/>
              <a:gd name="connsiteY0" fmla="*/ 0 h 1189575"/>
              <a:gd name="connsiteX1" fmla="*/ 991309 w 1189575"/>
              <a:gd name="connsiteY1" fmla="*/ 0 h 1189575"/>
              <a:gd name="connsiteX2" fmla="*/ 1189575 w 1189575"/>
              <a:gd name="connsiteY2" fmla="*/ 198266 h 1189575"/>
              <a:gd name="connsiteX3" fmla="*/ 1189575 w 1189575"/>
              <a:gd name="connsiteY3" fmla="*/ 1189575 h 1189575"/>
              <a:gd name="connsiteX4" fmla="*/ 1189575 w 1189575"/>
              <a:gd name="connsiteY4" fmla="*/ 1189575 h 1189575"/>
              <a:gd name="connsiteX5" fmla="*/ 198266 w 1189575"/>
              <a:gd name="connsiteY5" fmla="*/ 1189575 h 1189575"/>
              <a:gd name="connsiteX6" fmla="*/ 0 w 1189575"/>
              <a:gd name="connsiteY6" fmla="*/ 991309 h 1189575"/>
              <a:gd name="connsiteX7" fmla="*/ 0 w 1189575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198266 w 1195551"/>
              <a:gd name="connsiteY5" fmla="*/ 1189575 h 1189575"/>
              <a:gd name="connsiteX6" fmla="*/ 0 w 1195551"/>
              <a:gd name="connsiteY6" fmla="*/ 991309 h 1189575"/>
              <a:gd name="connsiteX7" fmla="*/ 0 w 1195551"/>
              <a:gd name="connsiteY7" fmla="*/ 0 h 1189575"/>
              <a:gd name="connsiteX0" fmla="*/ 0 w 1195551"/>
              <a:gd name="connsiteY0" fmla="*/ 0 h 1189575"/>
              <a:gd name="connsiteX1" fmla="*/ 991309 w 1195551"/>
              <a:gd name="connsiteY1" fmla="*/ 0 h 1189575"/>
              <a:gd name="connsiteX2" fmla="*/ 1189575 w 1195551"/>
              <a:gd name="connsiteY2" fmla="*/ 198266 h 1189575"/>
              <a:gd name="connsiteX3" fmla="*/ 1189575 w 1195551"/>
              <a:gd name="connsiteY3" fmla="*/ 1189575 h 1189575"/>
              <a:gd name="connsiteX4" fmla="*/ 1195551 w 1195551"/>
              <a:gd name="connsiteY4" fmla="*/ 1123834 h 1189575"/>
              <a:gd name="connsiteX5" fmla="*/ 0 w 1195551"/>
              <a:gd name="connsiteY5" fmla="*/ 991309 h 1189575"/>
              <a:gd name="connsiteX6" fmla="*/ 0 w 1195551"/>
              <a:gd name="connsiteY6" fmla="*/ 0 h 1189575"/>
              <a:gd name="connsiteX0" fmla="*/ 0 w 1195551"/>
              <a:gd name="connsiteY0" fmla="*/ 0 h 1464492"/>
              <a:gd name="connsiteX1" fmla="*/ 991309 w 1195551"/>
              <a:gd name="connsiteY1" fmla="*/ 0 h 1464492"/>
              <a:gd name="connsiteX2" fmla="*/ 1189575 w 1195551"/>
              <a:gd name="connsiteY2" fmla="*/ 198266 h 1464492"/>
              <a:gd name="connsiteX3" fmla="*/ 1016257 w 1195551"/>
              <a:gd name="connsiteY3" fmla="*/ 1464492 h 1464492"/>
              <a:gd name="connsiteX4" fmla="*/ 1195551 w 1195551"/>
              <a:gd name="connsiteY4" fmla="*/ 1123834 h 1464492"/>
              <a:gd name="connsiteX5" fmla="*/ 0 w 1195551"/>
              <a:gd name="connsiteY5" fmla="*/ 991309 h 1464492"/>
              <a:gd name="connsiteX6" fmla="*/ 0 w 1195551"/>
              <a:gd name="connsiteY6" fmla="*/ 0 h 1464492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0 w 1195551"/>
              <a:gd name="connsiteY4" fmla="*/ 991309 h 1123834"/>
              <a:gd name="connsiteX5" fmla="*/ 0 w 1195551"/>
              <a:gd name="connsiteY5" fmla="*/ 0 h 1123834"/>
              <a:gd name="connsiteX0" fmla="*/ 0 w 1195551"/>
              <a:gd name="connsiteY0" fmla="*/ 0 h 1123834"/>
              <a:gd name="connsiteX1" fmla="*/ 991309 w 1195551"/>
              <a:gd name="connsiteY1" fmla="*/ 0 h 1123834"/>
              <a:gd name="connsiteX2" fmla="*/ 1189575 w 1195551"/>
              <a:gd name="connsiteY2" fmla="*/ 198266 h 1123834"/>
              <a:gd name="connsiteX3" fmla="*/ 1195551 w 1195551"/>
              <a:gd name="connsiteY3" fmla="*/ 1123834 h 1123834"/>
              <a:gd name="connsiteX4" fmla="*/ 586100 w 1195551"/>
              <a:gd name="connsiteY4" fmla="*/ 1047707 h 1123834"/>
              <a:gd name="connsiteX5" fmla="*/ 0 w 1195551"/>
              <a:gd name="connsiteY5" fmla="*/ 991309 h 1123834"/>
              <a:gd name="connsiteX6" fmla="*/ 0 w 1195551"/>
              <a:gd name="connsiteY6" fmla="*/ 0 h 1123834"/>
              <a:gd name="connsiteX0" fmla="*/ 586100 w 1195551"/>
              <a:gd name="connsiteY0" fmla="*/ 1047707 h 1139147"/>
              <a:gd name="connsiteX1" fmla="*/ 0 w 1195551"/>
              <a:gd name="connsiteY1" fmla="*/ 991309 h 1139147"/>
              <a:gd name="connsiteX2" fmla="*/ 0 w 1195551"/>
              <a:gd name="connsiteY2" fmla="*/ 0 h 1139147"/>
              <a:gd name="connsiteX3" fmla="*/ 991309 w 1195551"/>
              <a:gd name="connsiteY3" fmla="*/ 0 h 1139147"/>
              <a:gd name="connsiteX4" fmla="*/ 1189575 w 1195551"/>
              <a:gd name="connsiteY4" fmla="*/ 198266 h 1139147"/>
              <a:gd name="connsiteX5" fmla="*/ 1195551 w 1195551"/>
              <a:gd name="connsiteY5" fmla="*/ 1123834 h 1139147"/>
              <a:gd name="connsiteX6" fmla="*/ 677540 w 1195551"/>
              <a:gd name="connsiteY6" fmla="*/ 1139147 h 1139147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586100 w 1195551"/>
              <a:gd name="connsiteY0" fmla="*/ 1047707 h 1123834"/>
              <a:gd name="connsiteX1" fmla="*/ 0 w 1195551"/>
              <a:gd name="connsiteY1" fmla="*/ 991309 h 1123834"/>
              <a:gd name="connsiteX2" fmla="*/ 0 w 1195551"/>
              <a:gd name="connsiteY2" fmla="*/ 0 h 1123834"/>
              <a:gd name="connsiteX3" fmla="*/ 991309 w 1195551"/>
              <a:gd name="connsiteY3" fmla="*/ 0 h 1123834"/>
              <a:gd name="connsiteX4" fmla="*/ 1189575 w 1195551"/>
              <a:gd name="connsiteY4" fmla="*/ 198266 h 1123834"/>
              <a:gd name="connsiteX5" fmla="*/ 1195551 w 1195551"/>
              <a:gd name="connsiteY5" fmla="*/ 1123834 h 1123834"/>
              <a:gd name="connsiteX0" fmla="*/ 0 w 1195551"/>
              <a:gd name="connsiteY0" fmla="*/ 991309 h 1123834"/>
              <a:gd name="connsiteX1" fmla="*/ 0 w 1195551"/>
              <a:gd name="connsiteY1" fmla="*/ 0 h 1123834"/>
              <a:gd name="connsiteX2" fmla="*/ 991309 w 1195551"/>
              <a:gd name="connsiteY2" fmla="*/ 0 h 1123834"/>
              <a:gd name="connsiteX3" fmla="*/ 1189575 w 1195551"/>
              <a:gd name="connsiteY3" fmla="*/ 198266 h 1123834"/>
              <a:gd name="connsiteX4" fmla="*/ 1195551 w 1195551"/>
              <a:gd name="connsiteY4" fmla="*/ 1123834 h 1123834"/>
              <a:gd name="connsiteX0" fmla="*/ 0 w 1201527"/>
              <a:gd name="connsiteY0" fmla="*/ 1230368 h 1230368"/>
              <a:gd name="connsiteX1" fmla="*/ 5976 w 1201527"/>
              <a:gd name="connsiteY1" fmla="*/ 0 h 1230368"/>
              <a:gd name="connsiteX2" fmla="*/ 997285 w 1201527"/>
              <a:gd name="connsiteY2" fmla="*/ 0 h 1230368"/>
              <a:gd name="connsiteX3" fmla="*/ 1195551 w 1201527"/>
              <a:gd name="connsiteY3" fmla="*/ 198266 h 1230368"/>
              <a:gd name="connsiteX4" fmla="*/ 1201527 w 1201527"/>
              <a:gd name="connsiteY4" fmla="*/ 1123834 h 1230368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55 w 1506382"/>
              <a:gd name="connsiteY0" fmla="*/ 1373804 h 1373804"/>
              <a:gd name="connsiteX1" fmla="*/ 310831 w 1506382"/>
              <a:gd name="connsiteY1" fmla="*/ 0 h 1373804"/>
              <a:gd name="connsiteX2" fmla="*/ 1302140 w 1506382"/>
              <a:gd name="connsiteY2" fmla="*/ 0 h 1373804"/>
              <a:gd name="connsiteX3" fmla="*/ 1500406 w 1506382"/>
              <a:gd name="connsiteY3" fmla="*/ 198266 h 1373804"/>
              <a:gd name="connsiteX4" fmla="*/ 1506382 w 1506382"/>
              <a:gd name="connsiteY4" fmla="*/ 1123834 h 1373804"/>
              <a:gd name="connsiteX0" fmla="*/ 0 w 1506327"/>
              <a:gd name="connsiteY0" fmla="*/ 1373804 h 1373804"/>
              <a:gd name="connsiteX1" fmla="*/ 310776 w 1506327"/>
              <a:gd name="connsiteY1" fmla="*/ 0 h 1373804"/>
              <a:gd name="connsiteX2" fmla="*/ 1302085 w 1506327"/>
              <a:gd name="connsiteY2" fmla="*/ 0 h 1373804"/>
              <a:gd name="connsiteX3" fmla="*/ 1500351 w 1506327"/>
              <a:gd name="connsiteY3" fmla="*/ 198266 h 1373804"/>
              <a:gd name="connsiteX4" fmla="*/ 1506327 w 1506327"/>
              <a:gd name="connsiteY4" fmla="*/ 1123834 h 1373804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22705 w 1529032"/>
              <a:gd name="connsiteY0" fmla="*/ 1373804 h 1437233"/>
              <a:gd name="connsiteX1" fmla="*/ 23110 w 1529032"/>
              <a:gd name="connsiteY1" fmla="*/ 1322625 h 1437233"/>
              <a:gd name="connsiteX2" fmla="*/ 333481 w 1529032"/>
              <a:gd name="connsiteY2" fmla="*/ 0 h 1437233"/>
              <a:gd name="connsiteX3" fmla="*/ 1324790 w 1529032"/>
              <a:gd name="connsiteY3" fmla="*/ 0 h 1437233"/>
              <a:gd name="connsiteX4" fmla="*/ 1523056 w 1529032"/>
              <a:gd name="connsiteY4" fmla="*/ 198266 h 1437233"/>
              <a:gd name="connsiteX5" fmla="*/ 1529032 w 1529032"/>
              <a:gd name="connsiteY5" fmla="*/ 1123834 h 1437233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310776 w 1506327"/>
              <a:gd name="connsiteY2" fmla="*/ 0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373804 h 1373804"/>
              <a:gd name="connsiteX1" fmla="*/ 215558 w 1506327"/>
              <a:gd name="connsiteY1" fmla="*/ 1173213 h 1373804"/>
              <a:gd name="connsiteX2" fmla="*/ 621553 w 1506327"/>
              <a:gd name="connsiteY2" fmla="*/ 585695 h 1373804"/>
              <a:gd name="connsiteX3" fmla="*/ 1302085 w 1506327"/>
              <a:gd name="connsiteY3" fmla="*/ 0 h 1373804"/>
              <a:gd name="connsiteX4" fmla="*/ 1500351 w 1506327"/>
              <a:gd name="connsiteY4" fmla="*/ 198266 h 1373804"/>
              <a:gd name="connsiteX5" fmla="*/ 1506327 w 1506327"/>
              <a:gd name="connsiteY5" fmla="*/ 1123834 h 1373804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66784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621553 w 1506327"/>
              <a:gd name="connsiteY2" fmla="*/ 454213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215558 w 1506327"/>
              <a:gd name="connsiteY1" fmla="*/ 1041731 h 1242322"/>
              <a:gd name="connsiteX2" fmla="*/ 322729 w 1506327"/>
              <a:gd name="connsiteY2" fmla="*/ 262966 h 1242322"/>
              <a:gd name="connsiteX3" fmla="*/ 704438 w 1506327"/>
              <a:gd name="connsiteY3" fmla="*/ 0 h 1242322"/>
              <a:gd name="connsiteX4" fmla="*/ 1500351 w 1506327"/>
              <a:gd name="connsiteY4" fmla="*/ 132526 h 1242322"/>
              <a:gd name="connsiteX5" fmla="*/ 1506327 w 1506327"/>
              <a:gd name="connsiteY5" fmla="*/ 992352 h 1242322"/>
              <a:gd name="connsiteX0" fmla="*/ 0 w 1506327"/>
              <a:gd name="connsiteY0" fmla="*/ 1242322 h 1242322"/>
              <a:gd name="connsiteX1" fmla="*/ 322729 w 1506327"/>
              <a:gd name="connsiteY1" fmla="*/ 262966 h 1242322"/>
              <a:gd name="connsiteX2" fmla="*/ 704438 w 1506327"/>
              <a:gd name="connsiteY2" fmla="*/ 0 h 1242322"/>
              <a:gd name="connsiteX3" fmla="*/ 1500351 w 1506327"/>
              <a:gd name="connsiteY3" fmla="*/ 132526 h 1242322"/>
              <a:gd name="connsiteX4" fmla="*/ 1506327 w 1506327"/>
              <a:gd name="connsiteY4" fmla="*/ 992352 h 1242322"/>
              <a:gd name="connsiteX0" fmla="*/ 25247 w 1226774"/>
              <a:gd name="connsiteY0" fmla="*/ 1116816 h 1116816"/>
              <a:gd name="connsiteX1" fmla="*/ 43176 w 1226774"/>
              <a:gd name="connsiteY1" fmla="*/ 262966 h 1116816"/>
              <a:gd name="connsiteX2" fmla="*/ 424885 w 1226774"/>
              <a:gd name="connsiteY2" fmla="*/ 0 h 1116816"/>
              <a:gd name="connsiteX3" fmla="*/ 1220798 w 1226774"/>
              <a:gd name="connsiteY3" fmla="*/ 132526 h 1116816"/>
              <a:gd name="connsiteX4" fmla="*/ 1226774 w 1226774"/>
              <a:gd name="connsiteY4" fmla="*/ 992352 h 1116816"/>
              <a:gd name="connsiteX0" fmla="*/ 0 w 1201527"/>
              <a:gd name="connsiteY0" fmla="*/ 1116816 h 1116816"/>
              <a:gd name="connsiteX1" fmla="*/ 17929 w 1201527"/>
              <a:gd name="connsiteY1" fmla="*/ 262966 h 1116816"/>
              <a:gd name="connsiteX2" fmla="*/ 399638 w 1201527"/>
              <a:gd name="connsiteY2" fmla="*/ 0 h 1116816"/>
              <a:gd name="connsiteX3" fmla="*/ 1195551 w 1201527"/>
              <a:gd name="connsiteY3" fmla="*/ 132526 h 1116816"/>
              <a:gd name="connsiteX4" fmla="*/ 1201527 w 1201527"/>
              <a:gd name="connsiteY4" fmla="*/ 992352 h 1116816"/>
              <a:gd name="connsiteX0" fmla="*/ 890 w 1202417"/>
              <a:gd name="connsiteY0" fmla="*/ 1116816 h 1116816"/>
              <a:gd name="connsiteX1" fmla="*/ 18819 w 1202417"/>
              <a:gd name="connsiteY1" fmla="*/ 262966 h 1116816"/>
              <a:gd name="connsiteX2" fmla="*/ 400528 w 1202417"/>
              <a:gd name="connsiteY2" fmla="*/ 0 h 1116816"/>
              <a:gd name="connsiteX3" fmla="*/ 1196441 w 1202417"/>
              <a:gd name="connsiteY3" fmla="*/ 132526 h 1116816"/>
              <a:gd name="connsiteX4" fmla="*/ 1202417 w 1202417"/>
              <a:gd name="connsiteY4" fmla="*/ 992352 h 1116816"/>
              <a:gd name="connsiteX0" fmla="*/ 1340 w 1202867"/>
              <a:gd name="connsiteY0" fmla="*/ 1116816 h 1116816"/>
              <a:gd name="connsiteX1" fmla="*/ 13293 w 1202867"/>
              <a:gd name="connsiteY1" fmla="*/ 274919 h 1116816"/>
              <a:gd name="connsiteX2" fmla="*/ 400978 w 1202867"/>
              <a:gd name="connsiteY2" fmla="*/ 0 h 1116816"/>
              <a:gd name="connsiteX3" fmla="*/ 1196891 w 1202867"/>
              <a:gd name="connsiteY3" fmla="*/ 132526 h 1116816"/>
              <a:gd name="connsiteX4" fmla="*/ 1202867 w 1202867"/>
              <a:gd name="connsiteY4" fmla="*/ 992352 h 1116816"/>
              <a:gd name="connsiteX0" fmla="*/ 5177 w 1194751"/>
              <a:gd name="connsiteY0" fmla="*/ 1104863 h 1104863"/>
              <a:gd name="connsiteX1" fmla="*/ 5177 w 1194751"/>
              <a:gd name="connsiteY1" fmla="*/ 274919 h 1104863"/>
              <a:gd name="connsiteX2" fmla="*/ 392862 w 1194751"/>
              <a:gd name="connsiteY2" fmla="*/ 0 h 1104863"/>
              <a:gd name="connsiteX3" fmla="*/ 1188775 w 1194751"/>
              <a:gd name="connsiteY3" fmla="*/ 132526 h 1104863"/>
              <a:gd name="connsiteX4" fmla="*/ 1194751 w 1194751"/>
              <a:gd name="connsiteY4" fmla="*/ 992352 h 1104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4751" h="1104863">
                <a:moveTo>
                  <a:pt x="5177" y="1104863"/>
                </a:moveTo>
                <a:cubicBezTo>
                  <a:pt x="694" y="930714"/>
                  <a:pt x="-3788" y="701844"/>
                  <a:pt x="5177" y="274919"/>
                </a:cubicBezTo>
                <a:lnTo>
                  <a:pt x="392862" y="0"/>
                </a:lnTo>
                <a:lnTo>
                  <a:pt x="1188775" y="132526"/>
                </a:lnTo>
                <a:lnTo>
                  <a:pt x="1194751" y="992352"/>
                </a:lnTo>
              </a:path>
            </a:pathLst>
          </a:custGeom>
          <a:noFill/>
          <a:ln w="6350">
            <a:solidFill>
              <a:srgbClr val="FF5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57971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81248"/>
            <a:ext cx="8206569" cy="499304"/>
          </a:xfrm>
        </p:spPr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Areas to break up content or below images. They are embedded in </a:t>
            </a:r>
            <a:r>
              <a:rPr lang="en-US" dirty="0" err="1"/>
              <a:t>svg</a:t>
            </a:r>
            <a:r>
              <a:rPr lang="en-US" dirty="0"/>
              <a:t> format so they can be enlarged without loss of quality and can be </a:t>
            </a:r>
            <a:r>
              <a:rPr lang="en-US" dirty="0" err="1"/>
              <a:t>recoloured</a:t>
            </a:r>
            <a:r>
              <a:rPr lang="en-US" dirty="0"/>
              <a:t>!</a:t>
            </a:r>
            <a:endParaRPr lang="en-GB" dirty="0"/>
          </a:p>
        </p:txBody>
      </p: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5BD11EDD-0D73-4618-A94D-DA4DDAB19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7280" y="1656749"/>
            <a:ext cx="1771650" cy="850392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DB20B00B-FE4C-4638-9789-13ECB119684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916" y="1981904"/>
            <a:ext cx="784267" cy="235740"/>
          </a:xfrm>
          <a:prstGeom prst="rect">
            <a:avLst/>
          </a:prstGeom>
        </p:spPr>
      </p:pic>
      <p:sp>
        <p:nvSpPr>
          <p:cNvPr id="16" name="TextovéPole 15">
            <a:extLst>
              <a:ext uri="{FF2B5EF4-FFF2-40B4-BE49-F238E27FC236}">
                <a16:creationId xmlns:a16="http://schemas.microsoft.com/office/drawing/2014/main" id="{80FF1020-93EF-4536-8351-850AC8FAABF8}"/>
              </a:ext>
            </a:extLst>
          </p:cNvPr>
          <p:cNvSpPr txBox="1"/>
          <p:nvPr/>
        </p:nvSpPr>
        <p:spPr>
          <a:xfrm>
            <a:off x="7348068" y="2217644"/>
            <a:ext cx="987965" cy="163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cs-CZ" sz="465" kern="1200" spc="23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Člen skupiny SUDOP GROUP</a:t>
            </a:r>
            <a:endParaRPr lang="en-GB" sz="465" kern="1200" spc="23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fický objekt 4">
            <a:extLst>
              <a:ext uri="{FF2B5EF4-FFF2-40B4-BE49-F238E27FC236}">
                <a16:creationId xmlns:a16="http://schemas.microsoft.com/office/drawing/2014/main" id="{D7D107A6-824C-441A-9C23-C6FC26AAAAFC}"/>
              </a:ext>
            </a:extLst>
          </p:cNvPr>
          <p:cNvSpPr/>
          <p:nvPr/>
        </p:nvSpPr>
        <p:spPr>
          <a:xfrm>
            <a:off x="1767209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0" name="Grafický objekt 4">
            <a:extLst>
              <a:ext uri="{FF2B5EF4-FFF2-40B4-BE49-F238E27FC236}">
                <a16:creationId xmlns:a16="http://schemas.microsoft.com/office/drawing/2014/main" id="{282BEE84-3247-4CF7-B761-41C7CB98C3AB}"/>
              </a:ext>
            </a:extLst>
          </p:cNvPr>
          <p:cNvSpPr/>
          <p:nvPr/>
        </p:nvSpPr>
        <p:spPr>
          <a:xfrm>
            <a:off x="489055" y="1719004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585858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1" name="Grafický objekt 4">
            <a:extLst>
              <a:ext uri="{FF2B5EF4-FFF2-40B4-BE49-F238E27FC236}">
                <a16:creationId xmlns:a16="http://schemas.microsoft.com/office/drawing/2014/main" id="{4D4BDA63-385C-435C-AC3A-71DD48FB2B7E}"/>
              </a:ext>
            </a:extLst>
          </p:cNvPr>
          <p:cNvSpPr/>
          <p:nvPr/>
        </p:nvSpPr>
        <p:spPr>
          <a:xfrm>
            <a:off x="489055" y="2912319"/>
            <a:ext cx="1139023" cy="1113406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7046 h 1771683"/>
              <a:gd name="connsiteX1" fmla="*/ 107382 w 1713061"/>
              <a:gd name="connsiteY1" fmla="*/ 1485416 h 1771683"/>
              <a:gd name="connsiteX2" fmla="*/ 1713061 w 1713061"/>
              <a:gd name="connsiteY2" fmla="*/ 1771683 h 1771683"/>
              <a:gd name="connsiteX3" fmla="*/ 1713061 w 1713061"/>
              <a:gd name="connsiteY3" fmla="*/ 6129 h 1771683"/>
              <a:gd name="connsiteX4" fmla="*/ 830115 w 1713061"/>
              <a:gd name="connsiteY4" fmla="*/ 0 h 1771683"/>
              <a:gd name="connsiteX5" fmla="*/ 2858 w 1713061"/>
              <a:gd name="connsiteY5" fmla="*/ 6129 h 1771683"/>
              <a:gd name="connsiteX6" fmla="*/ 0 w 1713061"/>
              <a:gd name="connsiteY6" fmla="*/ 1347679 h 1771683"/>
              <a:gd name="connsiteX7" fmla="*/ 8576 w 1713061"/>
              <a:gd name="connsiteY7" fmla="*/ 1417046 h 177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13061" h="1771683">
                <a:moveTo>
                  <a:pt x="8576" y="1417046"/>
                </a:moveTo>
                <a:cubicBezTo>
                  <a:pt x="24198" y="1459445"/>
                  <a:pt x="62585" y="1477407"/>
                  <a:pt x="107382" y="1485416"/>
                </a:cubicBezTo>
                <a:lnTo>
                  <a:pt x="1713061" y="1771683"/>
                </a:lnTo>
                <a:lnTo>
                  <a:pt x="1713061" y="6129"/>
                </a:lnTo>
                <a:lnTo>
                  <a:pt x="830115" y="0"/>
                </a:lnTo>
                <a:lnTo>
                  <a:pt x="2858" y="6129"/>
                </a:lnTo>
                <a:cubicBezTo>
                  <a:pt x="2382" y="465184"/>
                  <a:pt x="476" y="888624"/>
                  <a:pt x="0" y="1347679"/>
                </a:cubicBezTo>
                <a:cubicBezTo>
                  <a:pt x="476" y="1356519"/>
                  <a:pt x="1619" y="1406769"/>
                  <a:pt x="8576" y="1417046"/>
                </a:cubicBezTo>
                <a:close/>
              </a:path>
            </a:pathLst>
          </a:custGeom>
          <a:noFill/>
          <a:ln w="25400" cap="flat">
            <a:gradFill flip="none" rotWithShape="1">
              <a:gsLst>
                <a:gs pos="5000">
                  <a:schemeClr val="bg1"/>
                </a:gs>
                <a:gs pos="5000">
                  <a:srgbClr val="FF6600"/>
                </a:gs>
              </a:gsLst>
              <a:lin ang="5400000" scaled="1"/>
              <a:tileRect/>
            </a:gra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7609 w 1520041"/>
                      <a:gd name="connsiteY0" fmla="*/ 1165492 h 1458442"/>
                      <a:gd name="connsiteX1" fmla="*/ 95282 w 1520041"/>
                      <a:gd name="connsiteY1" fmla="*/ 1221970 h 1458442"/>
                      <a:gd name="connsiteX2" fmla="*/ 598697 w 1520041"/>
                      <a:gd name="connsiteY2" fmla="*/ 1305523 h 1458442"/>
                      <a:gd name="connsiteX3" fmla="*/ 1059369 w 1520041"/>
                      <a:gd name="connsiteY3" fmla="*/ 1381983 h 1458442"/>
                      <a:gd name="connsiteX4" fmla="*/ 1520041 w 1520041"/>
                      <a:gd name="connsiteY4" fmla="*/ 1458442 h 1458442"/>
                      <a:gd name="connsiteX5" fmla="*/ 1520041 w 1520041"/>
                      <a:gd name="connsiteY5" fmla="*/ 957710 h 1458442"/>
                      <a:gd name="connsiteX6" fmla="*/ 1520041 w 1520041"/>
                      <a:gd name="connsiteY6" fmla="*/ 500732 h 1458442"/>
                      <a:gd name="connsiteX7" fmla="*/ 1520041 w 1520041"/>
                      <a:gd name="connsiteY7" fmla="*/ 0 h 1458442"/>
                      <a:gd name="connsiteX8" fmla="*/ 983856 w 1520041"/>
                      <a:gd name="connsiteY8" fmla="*/ 0 h 1458442"/>
                      <a:gd name="connsiteX9" fmla="*/ 508370 w 1520041"/>
                      <a:gd name="connsiteY9" fmla="*/ 0 h 1458442"/>
                      <a:gd name="connsiteX10" fmla="*/ 2535 w 1520041"/>
                      <a:gd name="connsiteY10" fmla="*/ 0 h 1458442"/>
                      <a:gd name="connsiteX11" fmla="*/ 0 w 1520041"/>
                      <a:gd name="connsiteY11" fmla="*/ 1108192 h 1458442"/>
                      <a:gd name="connsiteX12" fmla="*/ 7609 w 1520041"/>
                      <a:gd name="connsiteY12" fmla="*/ 1165492 h 14584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20041" h="1458442" extrusionOk="0">
                        <a:moveTo>
                          <a:pt x="7609" y="1165492"/>
                        </a:moveTo>
                        <a:cubicBezTo>
                          <a:pt x="18162" y="1198475"/>
                          <a:pt x="47297" y="1218445"/>
                          <a:pt x="95282" y="1221970"/>
                        </a:cubicBezTo>
                        <a:cubicBezTo>
                          <a:pt x="265959" y="1236396"/>
                          <a:pt x="427625" y="1280776"/>
                          <a:pt x="598697" y="1305523"/>
                        </a:cubicBezTo>
                        <a:cubicBezTo>
                          <a:pt x="769769" y="1330270"/>
                          <a:pt x="905954" y="1375470"/>
                          <a:pt x="1059369" y="1381983"/>
                        </a:cubicBezTo>
                        <a:cubicBezTo>
                          <a:pt x="1212784" y="1388496"/>
                          <a:pt x="1330612" y="1434727"/>
                          <a:pt x="1520041" y="1458442"/>
                        </a:cubicBezTo>
                        <a:cubicBezTo>
                          <a:pt x="1477340" y="1333128"/>
                          <a:pt x="1535579" y="1079791"/>
                          <a:pt x="1520041" y="957710"/>
                        </a:cubicBezTo>
                        <a:cubicBezTo>
                          <a:pt x="1504503" y="835629"/>
                          <a:pt x="1565692" y="685145"/>
                          <a:pt x="1520041" y="500732"/>
                        </a:cubicBezTo>
                        <a:cubicBezTo>
                          <a:pt x="1474390" y="316319"/>
                          <a:pt x="1543811" y="237078"/>
                          <a:pt x="1520041" y="0"/>
                        </a:cubicBezTo>
                        <a:cubicBezTo>
                          <a:pt x="1351716" y="4578"/>
                          <a:pt x="1094272" y="-24872"/>
                          <a:pt x="983856" y="0"/>
                        </a:cubicBezTo>
                        <a:cubicBezTo>
                          <a:pt x="873441" y="24872"/>
                          <a:pt x="675684" y="-1645"/>
                          <a:pt x="508370" y="0"/>
                        </a:cubicBezTo>
                        <a:cubicBezTo>
                          <a:pt x="341056" y="1645"/>
                          <a:pt x="140113" y="-49843"/>
                          <a:pt x="2535" y="0"/>
                        </a:cubicBezTo>
                        <a:cubicBezTo>
                          <a:pt x="30920" y="468687"/>
                          <a:pt x="66439" y="663753"/>
                          <a:pt x="0" y="1108192"/>
                        </a:cubicBezTo>
                        <a:cubicBezTo>
                          <a:pt x="727" y="1115297"/>
                          <a:pt x="1184" y="1156939"/>
                          <a:pt x="7609" y="1165492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2" name="Obdélník: se zakulacenými rohy na opačné straně 7">
            <a:extLst>
              <a:ext uri="{FF2B5EF4-FFF2-40B4-BE49-F238E27FC236}">
                <a16:creationId xmlns:a16="http://schemas.microsoft.com/office/drawing/2014/main" id="{990F7387-FF80-49E2-B4D5-BDDD186C7227}"/>
              </a:ext>
            </a:extLst>
          </p:cNvPr>
          <p:cNvSpPr/>
          <p:nvPr/>
        </p:nvSpPr>
        <p:spPr>
          <a:xfrm rot="16200000">
            <a:off x="4003371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66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bdélník: se zakulacenými rohy na opačné straně 7">
            <a:extLst>
              <a:ext uri="{FF2B5EF4-FFF2-40B4-BE49-F238E27FC236}">
                <a16:creationId xmlns:a16="http://schemas.microsoft.com/office/drawing/2014/main" id="{17B33CCB-433E-4069-9B15-E978E9893CE0}"/>
              </a:ext>
            </a:extLst>
          </p:cNvPr>
          <p:cNvSpPr/>
          <p:nvPr/>
        </p:nvSpPr>
        <p:spPr>
          <a:xfrm rot="16200000">
            <a:off x="2571859" y="3085647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FF99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bdélník: se zakulacenými rohy na opačné straně 7">
            <a:extLst>
              <a:ext uri="{FF2B5EF4-FFF2-40B4-BE49-F238E27FC236}">
                <a16:creationId xmlns:a16="http://schemas.microsoft.com/office/drawing/2014/main" id="{78CB017C-FBC4-4AA3-9529-EDFF46411E85}"/>
              </a:ext>
            </a:extLst>
          </p:cNvPr>
          <p:cNvSpPr/>
          <p:nvPr/>
        </p:nvSpPr>
        <p:spPr>
          <a:xfrm rot="16200000">
            <a:off x="5418185" y="3100286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9999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bdélník: se zakulacenými rohy na opačné straně 7">
            <a:extLst>
              <a:ext uri="{FF2B5EF4-FFF2-40B4-BE49-F238E27FC236}">
                <a16:creationId xmlns:a16="http://schemas.microsoft.com/office/drawing/2014/main" id="{948889B2-929B-4F45-8391-860C4BBF3BA1}"/>
              </a:ext>
            </a:extLst>
          </p:cNvPr>
          <p:cNvSpPr/>
          <p:nvPr/>
        </p:nvSpPr>
        <p:spPr>
          <a:xfrm rot="16200000">
            <a:off x="6833000" y="3146142"/>
            <a:ext cx="2209506" cy="1343699"/>
          </a:xfrm>
          <a:custGeom>
            <a:avLst/>
            <a:gdLst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0"/>
              <a:gd name="connsiteX1" fmla="*/ 3947160 w 3947160"/>
              <a:gd name="connsiteY1" fmla="*/ 0 h 1935480"/>
              <a:gd name="connsiteX2" fmla="*/ 3947160 w 3947160"/>
              <a:gd name="connsiteY2" fmla="*/ 0 h 1935480"/>
              <a:gd name="connsiteX3" fmla="*/ 3947160 w 3947160"/>
              <a:gd name="connsiteY3" fmla="*/ 1612894 h 1935480"/>
              <a:gd name="connsiteX4" fmla="*/ 3624574 w 3947160"/>
              <a:gd name="connsiteY4" fmla="*/ 1935480 h 1935480"/>
              <a:gd name="connsiteX5" fmla="*/ 0 w 3947160"/>
              <a:gd name="connsiteY5" fmla="*/ 1935480 h 1935480"/>
              <a:gd name="connsiteX6" fmla="*/ 0 w 3947160"/>
              <a:gd name="connsiteY6" fmla="*/ 1935480 h 1935480"/>
              <a:gd name="connsiteX7" fmla="*/ 0 w 3947160"/>
              <a:gd name="connsiteY7" fmla="*/ 322586 h 1935480"/>
              <a:gd name="connsiteX8" fmla="*/ 322586 w 3947160"/>
              <a:gd name="connsiteY8" fmla="*/ 0 h 1935480"/>
              <a:gd name="connsiteX0" fmla="*/ 322586 w 3947160"/>
              <a:gd name="connsiteY0" fmla="*/ 0 h 1935482"/>
              <a:gd name="connsiteX1" fmla="*/ 3947160 w 3947160"/>
              <a:gd name="connsiteY1" fmla="*/ 0 h 1935482"/>
              <a:gd name="connsiteX2" fmla="*/ 3947160 w 3947160"/>
              <a:gd name="connsiteY2" fmla="*/ 0 h 1935482"/>
              <a:gd name="connsiteX3" fmla="*/ 3947160 w 3947160"/>
              <a:gd name="connsiteY3" fmla="*/ 1612894 h 1935482"/>
              <a:gd name="connsiteX4" fmla="*/ 3493513 w 3947160"/>
              <a:gd name="connsiteY4" fmla="*/ 1935482 h 1935482"/>
              <a:gd name="connsiteX5" fmla="*/ 0 w 3947160"/>
              <a:gd name="connsiteY5" fmla="*/ 1935480 h 1935482"/>
              <a:gd name="connsiteX6" fmla="*/ 0 w 3947160"/>
              <a:gd name="connsiteY6" fmla="*/ 1935480 h 1935482"/>
              <a:gd name="connsiteX7" fmla="*/ 0 w 3947160"/>
              <a:gd name="connsiteY7" fmla="*/ 322586 h 1935482"/>
              <a:gd name="connsiteX8" fmla="*/ 322586 w 3947160"/>
              <a:gd name="connsiteY8" fmla="*/ 0 h 1935482"/>
              <a:gd name="connsiteX0" fmla="*/ 322586 w 3947160"/>
              <a:gd name="connsiteY0" fmla="*/ 0 h 1935484"/>
              <a:gd name="connsiteX1" fmla="*/ 3947160 w 3947160"/>
              <a:gd name="connsiteY1" fmla="*/ 0 h 1935484"/>
              <a:gd name="connsiteX2" fmla="*/ 3947160 w 3947160"/>
              <a:gd name="connsiteY2" fmla="*/ 0 h 1935484"/>
              <a:gd name="connsiteX3" fmla="*/ 3947160 w 3947160"/>
              <a:gd name="connsiteY3" fmla="*/ 1612894 h 1935484"/>
              <a:gd name="connsiteX4" fmla="*/ 3371596 w 3947160"/>
              <a:gd name="connsiteY4" fmla="*/ 1935484 h 1935484"/>
              <a:gd name="connsiteX5" fmla="*/ 0 w 3947160"/>
              <a:gd name="connsiteY5" fmla="*/ 1935480 h 1935484"/>
              <a:gd name="connsiteX6" fmla="*/ 0 w 3947160"/>
              <a:gd name="connsiteY6" fmla="*/ 1935480 h 1935484"/>
              <a:gd name="connsiteX7" fmla="*/ 0 w 3947160"/>
              <a:gd name="connsiteY7" fmla="*/ 322586 h 1935484"/>
              <a:gd name="connsiteX8" fmla="*/ 322586 w 3947160"/>
              <a:gd name="connsiteY8" fmla="*/ 0 h 1935484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0"/>
              <a:gd name="connsiteY0" fmla="*/ 0 h 1935486"/>
              <a:gd name="connsiteX1" fmla="*/ 3947160 w 3947160"/>
              <a:gd name="connsiteY1" fmla="*/ 0 h 1935486"/>
              <a:gd name="connsiteX2" fmla="*/ 3947160 w 3947160"/>
              <a:gd name="connsiteY2" fmla="*/ 0 h 1935486"/>
              <a:gd name="connsiteX3" fmla="*/ 3947160 w 3947160"/>
              <a:gd name="connsiteY3" fmla="*/ 1612894 h 1935486"/>
              <a:gd name="connsiteX4" fmla="*/ 3426463 w 3947160"/>
              <a:gd name="connsiteY4" fmla="*/ 1935486 h 1935486"/>
              <a:gd name="connsiteX5" fmla="*/ 0 w 3947160"/>
              <a:gd name="connsiteY5" fmla="*/ 1935480 h 1935486"/>
              <a:gd name="connsiteX6" fmla="*/ 0 w 3947160"/>
              <a:gd name="connsiteY6" fmla="*/ 1935480 h 1935486"/>
              <a:gd name="connsiteX7" fmla="*/ 0 w 3947160"/>
              <a:gd name="connsiteY7" fmla="*/ 322586 h 1935486"/>
              <a:gd name="connsiteX8" fmla="*/ 322586 w 3947160"/>
              <a:gd name="connsiteY8" fmla="*/ 0 h 1935486"/>
              <a:gd name="connsiteX0" fmla="*/ 322586 w 3947162"/>
              <a:gd name="connsiteY0" fmla="*/ 0 h 1935486"/>
              <a:gd name="connsiteX1" fmla="*/ 3947160 w 3947162"/>
              <a:gd name="connsiteY1" fmla="*/ 0 h 1935486"/>
              <a:gd name="connsiteX2" fmla="*/ 3947160 w 3947162"/>
              <a:gd name="connsiteY2" fmla="*/ 0 h 1935486"/>
              <a:gd name="connsiteX3" fmla="*/ 3947162 w 3947162"/>
              <a:gd name="connsiteY3" fmla="*/ 1612897 h 1935486"/>
              <a:gd name="connsiteX4" fmla="*/ 3426463 w 3947162"/>
              <a:gd name="connsiteY4" fmla="*/ 1935486 h 1935486"/>
              <a:gd name="connsiteX5" fmla="*/ 0 w 3947162"/>
              <a:gd name="connsiteY5" fmla="*/ 1935480 h 1935486"/>
              <a:gd name="connsiteX6" fmla="*/ 0 w 3947162"/>
              <a:gd name="connsiteY6" fmla="*/ 1935480 h 1935486"/>
              <a:gd name="connsiteX7" fmla="*/ 0 w 3947162"/>
              <a:gd name="connsiteY7" fmla="*/ 322586 h 1935486"/>
              <a:gd name="connsiteX8" fmla="*/ 322586 w 3947162"/>
              <a:gd name="connsiteY8" fmla="*/ 0 h 1935486"/>
              <a:gd name="connsiteX0" fmla="*/ 322586 w 3953260"/>
              <a:gd name="connsiteY0" fmla="*/ 0 h 1935486"/>
              <a:gd name="connsiteX1" fmla="*/ 3947160 w 3953260"/>
              <a:gd name="connsiteY1" fmla="*/ 0 h 1935486"/>
              <a:gd name="connsiteX2" fmla="*/ 3947160 w 3953260"/>
              <a:gd name="connsiteY2" fmla="*/ 0 h 1935486"/>
              <a:gd name="connsiteX3" fmla="*/ 3953260 w 3953260"/>
              <a:gd name="connsiteY3" fmla="*/ 1445260 h 1935486"/>
              <a:gd name="connsiteX4" fmla="*/ 3426463 w 3953260"/>
              <a:gd name="connsiteY4" fmla="*/ 1935486 h 1935486"/>
              <a:gd name="connsiteX5" fmla="*/ 0 w 3953260"/>
              <a:gd name="connsiteY5" fmla="*/ 1935480 h 1935486"/>
              <a:gd name="connsiteX6" fmla="*/ 0 w 3953260"/>
              <a:gd name="connsiteY6" fmla="*/ 1935480 h 1935486"/>
              <a:gd name="connsiteX7" fmla="*/ 0 w 3953260"/>
              <a:gd name="connsiteY7" fmla="*/ 322586 h 1935486"/>
              <a:gd name="connsiteX8" fmla="*/ 322586 w 3953260"/>
              <a:gd name="connsiteY8" fmla="*/ 0 h 1935486"/>
              <a:gd name="connsiteX0" fmla="*/ 322586 w 3953262"/>
              <a:gd name="connsiteY0" fmla="*/ 0 h 1935486"/>
              <a:gd name="connsiteX1" fmla="*/ 3947160 w 3953262"/>
              <a:gd name="connsiteY1" fmla="*/ 0 h 1935486"/>
              <a:gd name="connsiteX2" fmla="*/ 3947160 w 3953262"/>
              <a:gd name="connsiteY2" fmla="*/ 0 h 1935486"/>
              <a:gd name="connsiteX3" fmla="*/ 3953262 w 3953262"/>
              <a:gd name="connsiteY3" fmla="*/ 1384303 h 1935486"/>
              <a:gd name="connsiteX4" fmla="*/ 3426463 w 3953262"/>
              <a:gd name="connsiteY4" fmla="*/ 1935486 h 1935486"/>
              <a:gd name="connsiteX5" fmla="*/ 0 w 3953262"/>
              <a:gd name="connsiteY5" fmla="*/ 1935480 h 1935486"/>
              <a:gd name="connsiteX6" fmla="*/ 0 w 3953262"/>
              <a:gd name="connsiteY6" fmla="*/ 1935480 h 1935486"/>
              <a:gd name="connsiteX7" fmla="*/ 0 w 3953262"/>
              <a:gd name="connsiteY7" fmla="*/ 322586 h 1935486"/>
              <a:gd name="connsiteX8" fmla="*/ 322586 w 3953262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42646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6"/>
              <a:gd name="connsiteX1" fmla="*/ 3947160 w 3947169"/>
              <a:gd name="connsiteY1" fmla="*/ 0 h 1935486"/>
              <a:gd name="connsiteX2" fmla="*/ 3947160 w 3947169"/>
              <a:gd name="connsiteY2" fmla="*/ 0 h 1935486"/>
              <a:gd name="connsiteX3" fmla="*/ 3947169 w 3947169"/>
              <a:gd name="connsiteY3" fmla="*/ 1481841 h 1935486"/>
              <a:gd name="connsiteX4" fmla="*/ 3365503 w 3947169"/>
              <a:gd name="connsiteY4" fmla="*/ 1935486 h 1935486"/>
              <a:gd name="connsiteX5" fmla="*/ 0 w 3947169"/>
              <a:gd name="connsiteY5" fmla="*/ 1935480 h 1935486"/>
              <a:gd name="connsiteX6" fmla="*/ 0 w 3947169"/>
              <a:gd name="connsiteY6" fmla="*/ 1935480 h 1935486"/>
              <a:gd name="connsiteX7" fmla="*/ 0 w 3947169"/>
              <a:gd name="connsiteY7" fmla="*/ 322586 h 1935486"/>
              <a:gd name="connsiteX8" fmla="*/ 322586 w 3947169"/>
              <a:gd name="connsiteY8" fmla="*/ 0 h 1935486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3225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322586 w 3947169"/>
              <a:gd name="connsiteY8" fmla="*/ 0 h 1935480"/>
              <a:gd name="connsiteX0" fmla="*/ 45720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457206 w 3947169"/>
              <a:gd name="connsiteY8" fmla="*/ 0 h 1935480"/>
              <a:gd name="connsiteX0" fmla="*/ 52578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52578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0 w 3947169"/>
              <a:gd name="connsiteY7" fmla="*/ 322586 h 1935480"/>
              <a:gd name="connsiteX8" fmla="*/ 604526 w 3947169"/>
              <a:gd name="connsiteY8" fmla="*/ 0 h 1935480"/>
              <a:gd name="connsiteX0" fmla="*/ 604526 w 3947169"/>
              <a:gd name="connsiteY0" fmla="*/ 274 h 1935754"/>
              <a:gd name="connsiteX1" fmla="*/ 3947160 w 3947169"/>
              <a:gd name="connsiteY1" fmla="*/ 274 h 1935754"/>
              <a:gd name="connsiteX2" fmla="*/ 3947160 w 3947169"/>
              <a:gd name="connsiteY2" fmla="*/ 274 h 1935754"/>
              <a:gd name="connsiteX3" fmla="*/ 3947169 w 3947169"/>
              <a:gd name="connsiteY3" fmla="*/ 1482115 h 1935754"/>
              <a:gd name="connsiteX4" fmla="*/ 3423415 w 3947169"/>
              <a:gd name="connsiteY4" fmla="*/ 1932712 h 1935754"/>
              <a:gd name="connsiteX5" fmla="*/ 0 w 3947169"/>
              <a:gd name="connsiteY5" fmla="*/ 1935754 h 1935754"/>
              <a:gd name="connsiteX6" fmla="*/ 0 w 3947169"/>
              <a:gd name="connsiteY6" fmla="*/ 1935754 h 1935754"/>
              <a:gd name="connsiteX7" fmla="*/ 0 w 3947169"/>
              <a:gd name="connsiteY7" fmla="*/ 322860 h 1935754"/>
              <a:gd name="connsiteX8" fmla="*/ 604526 w 3947169"/>
              <a:gd name="connsiteY8" fmla="*/ 274 h 1935754"/>
              <a:gd name="connsiteX0" fmla="*/ 604526 w 3947169"/>
              <a:gd name="connsiteY0" fmla="*/ 193 h 1935673"/>
              <a:gd name="connsiteX1" fmla="*/ 3947160 w 3947169"/>
              <a:gd name="connsiteY1" fmla="*/ 193 h 1935673"/>
              <a:gd name="connsiteX2" fmla="*/ 3947160 w 3947169"/>
              <a:gd name="connsiteY2" fmla="*/ 193 h 1935673"/>
              <a:gd name="connsiteX3" fmla="*/ 3947169 w 3947169"/>
              <a:gd name="connsiteY3" fmla="*/ 1482034 h 1935673"/>
              <a:gd name="connsiteX4" fmla="*/ 3423415 w 3947169"/>
              <a:gd name="connsiteY4" fmla="*/ 1932631 h 1935673"/>
              <a:gd name="connsiteX5" fmla="*/ 0 w 3947169"/>
              <a:gd name="connsiteY5" fmla="*/ 1935673 h 1935673"/>
              <a:gd name="connsiteX6" fmla="*/ 0 w 3947169"/>
              <a:gd name="connsiteY6" fmla="*/ 1935673 h 1935673"/>
              <a:gd name="connsiteX7" fmla="*/ 0 w 3947169"/>
              <a:gd name="connsiteY7" fmla="*/ 391359 h 1935673"/>
              <a:gd name="connsiteX8" fmla="*/ 604526 w 3947169"/>
              <a:gd name="connsiteY8" fmla="*/ 193 h 1935673"/>
              <a:gd name="connsiteX0" fmla="*/ 604526 w 3947169"/>
              <a:gd name="connsiteY0" fmla="*/ 148 h 1935628"/>
              <a:gd name="connsiteX1" fmla="*/ 3947160 w 3947169"/>
              <a:gd name="connsiteY1" fmla="*/ 148 h 1935628"/>
              <a:gd name="connsiteX2" fmla="*/ 3947160 w 3947169"/>
              <a:gd name="connsiteY2" fmla="*/ 148 h 1935628"/>
              <a:gd name="connsiteX3" fmla="*/ 3947169 w 3947169"/>
              <a:gd name="connsiteY3" fmla="*/ 1481989 h 1935628"/>
              <a:gd name="connsiteX4" fmla="*/ 3423415 w 3947169"/>
              <a:gd name="connsiteY4" fmla="*/ 1932586 h 1935628"/>
              <a:gd name="connsiteX5" fmla="*/ 0 w 3947169"/>
              <a:gd name="connsiteY5" fmla="*/ 1935628 h 1935628"/>
              <a:gd name="connsiteX6" fmla="*/ 0 w 3947169"/>
              <a:gd name="connsiteY6" fmla="*/ 1935628 h 1935628"/>
              <a:gd name="connsiteX7" fmla="*/ 2 w 3947169"/>
              <a:gd name="connsiteY7" fmla="*/ 459893 h 1935628"/>
              <a:gd name="connsiteX8" fmla="*/ 604526 w 3947169"/>
              <a:gd name="connsiteY8" fmla="*/ 148 h 1935628"/>
              <a:gd name="connsiteX0" fmla="*/ 604526 w 3947169"/>
              <a:gd name="connsiteY0" fmla="*/ 166 h 1935646"/>
              <a:gd name="connsiteX1" fmla="*/ 3947160 w 3947169"/>
              <a:gd name="connsiteY1" fmla="*/ 166 h 1935646"/>
              <a:gd name="connsiteX2" fmla="*/ 3947160 w 3947169"/>
              <a:gd name="connsiteY2" fmla="*/ 166 h 1935646"/>
              <a:gd name="connsiteX3" fmla="*/ 3947169 w 3947169"/>
              <a:gd name="connsiteY3" fmla="*/ 1482007 h 1935646"/>
              <a:gd name="connsiteX4" fmla="*/ 3423415 w 3947169"/>
              <a:gd name="connsiteY4" fmla="*/ 1932604 h 1935646"/>
              <a:gd name="connsiteX5" fmla="*/ 0 w 3947169"/>
              <a:gd name="connsiteY5" fmla="*/ 1935646 h 1935646"/>
              <a:gd name="connsiteX6" fmla="*/ 0 w 3947169"/>
              <a:gd name="connsiteY6" fmla="*/ 1935646 h 1935646"/>
              <a:gd name="connsiteX7" fmla="*/ 2542 w 3947169"/>
              <a:gd name="connsiteY7" fmla="*/ 426891 h 1935646"/>
              <a:gd name="connsiteX8" fmla="*/ 604526 w 3947169"/>
              <a:gd name="connsiteY8" fmla="*/ 166 h 1935646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158 h 1935638"/>
              <a:gd name="connsiteX1" fmla="*/ 3947160 w 3947169"/>
              <a:gd name="connsiteY1" fmla="*/ 158 h 1935638"/>
              <a:gd name="connsiteX2" fmla="*/ 3947160 w 3947169"/>
              <a:gd name="connsiteY2" fmla="*/ 158 h 1935638"/>
              <a:gd name="connsiteX3" fmla="*/ 3947169 w 3947169"/>
              <a:gd name="connsiteY3" fmla="*/ 1481999 h 1935638"/>
              <a:gd name="connsiteX4" fmla="*/ 3423415 w 3947169"/>
              <a:gd name="connsiteY4" fmla="*/ 1932596 h 1935638"/>
              <a:gd name="connsiteX5" fmla="*/ 0 w 3947169"/>
              <a:gd name="connsiteY5" fmla="*/ 1935638 h 1935638"/>
              <a:gd name="connsiteX6" fmla="*/ 0 w 3947169"/>
              <a:gd name="connsiteY6" fmla="*/ 1935638 h 1935638"/>
              <a:gd name="connsiteX7" fmla="*/ 2542 w 3947169"/>
              <a:gd name="connsiteY7" fmla="*/ 426883 h 1935638"/>
              <a:gd name="connsiteX8" fmla="*/ 604526 w 3947169"/>
              <a:gd name="connsiteY8" fmla="*/ 158 h 1935638"/>
              <a:gd name="connsiteX0" fmla="*/ 604526 w 3947169"/>
              <a:gd name="connsiteY0" fmla="*/ 599 h 1936079"/>
              <a:gd name="connsiteX1" fmla="*/ 3947160 w 3947169"/>
              <a:gd name="connsiteY1" fmla="*/ 599 h 1936079"/>
              <a:gd name="connsiteX2" fmla="*/ 3947160 w 3947169"/>
              <a:gd name="connsiteY2" fmla="*/ 599 h 1936079"/>
              <a:gd name="connsiteX3" fmla="*/ 3947169 w 3947169"/>
              <a:gd name="connsiteY3" fmla="*/ 1482440 h 1936079"/>
              <a:gd name="connsiteX4" fmla="*/ 3423415 w 3947169"/>
              <a:gd name="connsiteY4" fmla="*/ 1933037 h 1936079"/>
              <a:gd name="connsiteX5" fmla="*/ 0 w 3947169"/>
              <a:gd name="connsiteY5" fmla="*/ 1936079 h 1936079"/>
              <a:gd name="connsiteX6" fmla="*/ 0 w 3947169"/>
              <a:gd name="connsiteY6" fmla="*/ 1936079 h 1936079"/>
              <a:gd name="connsiteX7" fmla="*/ 2542 w 3947169"/>
              <a:gd name="connsiteY7" fmla="*/ 427324 h 1936079"/>
              <a:gd name="connsiteX8" fmla="*/ 604526 w 3947169"/>
              <a:gd name="connsiteY8" fmla="*/ 599 h 1936079"/>
              <a:gd name="connsiteX0" fmla="*/ 604526 w 3947169"/>
              <a:gd name="connsiteY0" fmla="*/ 1870 h 1937350"/>
              <a:gd name="connsiteX1" fmla="*/ 3947160 w 3947169"/>
              <a:gd name="connsiteY1" fmla="*/ 1870 h 1937350"/>
              <a:gd name="connsiteX2" fmla="*/ 3947160 w 3947169"/>
              <a:gd name="connsiteY2" fmla="*/ 1870 h 1937350"/>
              <a:gd name="connsiteX3" fmla="*/ 3947169 w 3947169"/>
              <a:gd name="connsiteY3" fmla="*/ 1483711 h 1937350"/>
              <a:gd name="connsiteX4" fmla="*/ 3423415 w 3947169"/>
              <a:gd name="connsiteY4" fmla="*/ 1934308 h 1937350"/>
              <a:gd name="connsiteX5" fmla="*/ 0 w 3947169"/>
              <a:gd name="connsiteY5" fmla="*/ 1937350 h 1937350"/>
              <a:gd name="connsiteX6" fmla="*/ 0 w 3947169"/>
              <a:gd name="connsiteY6" fmla="*/ 1937350 h 1937350"/>
              <a:gd name="connsiteX7" fmla="*/ 2542 w 3947169"/>
              <a:gd name="connsiteY7" fmla="*/ 428595 h 1937350"/>
              <a:gd name="connsiteX8" fmla="*/ 604526 w 3947169"/>
              <a:gd name="connsiteY8" fmla="*/ 1870 h 193735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81"/>
              <a:gd name="connsiteY0" fmla="*/ 0 h 1935480"/>
              <a:gd name="connsiteX1" fmla="*/ 3947160 w 3947181"/>
              <a:gd name="connsiteY1" fmla="*/ 0 h 1935480"/>
              <a:gd name="connsiteX2" fmla="*/ 3947160 w 3947181"/>
              <a:gd name="connsiteY2" fmla="*/ 0 h 1935480"/>
              <a:gd name="connsiteX3" fmla="*/ 3947169 w 3947181"/>
              <a:gd name="connsiteY3" fmla="*/ 1481841 h 1935480"/>
              <a:gd name="connsiteX4" fmla="*/ 3423415 w 3947181"/>
              <a:gd name="connsiteY4" fmla="*/ 1932438 h 1935480"/>
              <a:gd name="connsiteX5" fmla="*/ 0 w 3947181"/>
              <a:gd name="connsiteY5" fmla="*/ 1935480 h 1935480"/>
              <a:gd name="connsiteX6" fmla="*/ 0 w 3947181"/>
              <a:gd name="connsiteY6" fmla="*/ 1935480 h 1935480"/>
              <a:gd name="connsiteX7" fmla="*/ 2542 w 3947181"/>
              <a:gd name="connsiteY7" fmla="*/ 426725 h 1935480"/>
              <a:gd name="connsiteX8" fmla="*/ 604526 w 3947181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8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0 h 1935480"/>
              <a:gd name="connsiteX1" fmla="*/ 3947160 w 3947169"/>
              <a:gd name="connsiteY1" fmla="*/ 0 h 1935480"/>
              <a:gd name="connsiteX2" fmla="*/ 3947160 w 3947169"/>
              <a:gd name="connsiteY2" fmla="*/ 0 h 1935480"/>
              <a:gd name="connsiteX3" fmla="*/ 3947169 w 3947169"/>
              <a:gd name="connsiteY3" fmla="*/ 1481841 h 1935480"/>
              <a:gd name="connsiteX4" fmla="*/ 3423415 w 3947169"/>
              <a:gd name="connsiteY4" fmla="*/ 1932439 h 1935480"/>
              <a:gd name="connsiteX5" fmla="*/ 0 w 3947169"/>
              <a:gd name="connsiteY5" fmla="*/ 1935480 h 1935480"/>
              <a:gd name="connsiteX6" fmla="*/ 0 w 3947169"/>
              <a:gd name="connsiteY6" fmla="*/ 1935480 h 1935480"/>
              <a:gd name="connsiteX7" fmla="*/ 2542 w 3947169"/>
              <a:gd name="connsiteY7" fmla="*/ 426725 h 1935480"/>
              <a:gd name="connsiteX8" fmla="*/ 604526 w 3947169"/>
              <a:gd name="connsiteY8" fmla="*/ 0 h 1935480"/>
              <a:gd name="connsiteX0" fmla="*/ 604526 w 3947169"/>
              <a:gd name="connsiteY0" fmla="*/ 199 h 1935679"/>
              <a:gd name="connsiteX1" fmla="*/ 3947160 w 3947169"/>
              <a:gd name="connsiteY1" fmla="*/ 199 h 1935679"/>
              <a:gd name="connsiteX2" fmla="*/ 3947160 w 3947169"/>
              <a:gd name="connsiteY2" fmla="*/ 199 h 1935679"/>
              <a:gd name="connsiteX3" fmla="*/ 3947169 w 3947169"/>
              <a:gd name="connsiteY3" fmla="*/ 1482040 h 1935679"/>
              <a:gd name="connsiteX4" fmla="*/ 3423415 w 3947169"/>
              <a:gd name="connsiteY4" fmla="*/ 1932638 h 1935679"/>
              <a:gd name="connsiteX5" fmla="*/ 0 w 3947169"/>
              <a:gd name="connsiteY5" fmla="*/ 1935679 h 1935679"/>
              <a:gd name="connsiteX6" fmla="*/ 0 w 3947169"/>
              <a:gd name="connsiteY6" fmla="*/ 1935679 h 1935679"/>
              <a:gd name="connsiteX7" fmla="*/ 2542 w 3947169"/>
              <a:gd name="connsiteY7" fmla="*/ 426924 h 1935679"/>
              <a:gd name="connsiteX8" fmla="*/ 604526 w 3947169"/>
              <a:gd name="connsiteY8" fmla="*/ 199 h 193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7169" h="1935679">
                <a:moveTo>
                  <a:pt x="604526" y="199"/>
                </a:moveTo>
                <a:lnTo>
                  <a:pt x="3947160" y="199"/>
                </a:lnTo>
                <a:lnTo>
                  <a:pt x="3947160" y="199"/>
                </a:lnTo>
                <a:cubicBezTo>
                  <a:pt x="3947161" y="537831"/>
                  <a:pt x="3947168" y="944408"/>
                  <a:pt x="3947169" y="1482040"/>
                </a:cubicBezTo>
                <a:cubicBezTo>
                  <a:pt x="3944052" y="1780697"/>
                  <a:pt x="3635760" y="1931430"/>
                  <a:pt x="3423415" y="1932638"/>
                </a:cubicBezTo>
                <a:lnTo>
                  <a:pt x="0" y="1935679"/>
                </a:lnTo>
                <a:lnTo>
                  <a:pt x="0" y="1935679"/>
                </a:lnTo>
                <a:cubicBezTo>
                  <a:pt x="1" y="1443767"/>
                  <a:pt x="2541" y="918836"/>
                  <a:pt x="2542" y="426924"/>
                </a:cubicBezTo>
                <a:cubicBezTo>
                  <a:pt x="8246" y="250087"/>
                  <a:pt x="190254" y="-8187"/>
                  <a:pt x="604526" y="199"/>
                </a:cubicBezTo>
                <a:close/>
              </a:path>
            </a:pathLst>
          </a:custGeom>
          <a:solidFill>
            <a:srgbClr val="49484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49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65C6A0-A057-4FF7-B41D-B10FADDF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.</a:t>
            </a:r>
            <a:endParaRPr lang="en-GB" dirty="0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1EFB48BA-FFED-4DCC-88B7-7FD6AF0A1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insert an image, graph, icon, anything into the screen area, or add a Panel Effect (shadow, reflection...).</a:t>
            </a:r>
            <a:endParaRPr lang="en-GB" dirty="0"/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FE4B1CD2-022A-4E74-8363-59239794FD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3360139"/>
            <a:ext cx="1445210" cy="1194323"/>
          </a:xfrm>
          <a:prstGeom prst="rect">
            <a:avLst/>
          </a:prstGeom>
        </p:spPr>
      </p:pic>
      <p:sp>
        <p:nvSpPr>
          <p:cNvPr id="19" name="Obdélník 18">
            <a:extLst>
              <a:ext uri="{FF2B5EF4-FFF2-40B4-BE49-F238E27FC236}">
                <a16:creationId xmlns:a16="http://schemas.microsoft.com/office/drawing/2014/main" id="{82F8D5B2-1882-4F49-8A42-D88301D7E5B7}"/>
              </a:ext>
            </a:extLst>
          </p:cNvPr>
          <p:cNvSpPr/>
          <p:nvPr/>
        </p:nvSpPr>
        <p:spPr>
          <a:xfrm>
            <a:off x="2401044" y="3442026"/>
            <a:ext cx="1259969" cy="71371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0" name="Picture 14">
            <a:extLst>
              <a:ext uri="{FF2B5EF4-FFF2-40B4-BE49-F238E27FC236}">
                <a16:creationId xmlns:a16="http://schemas.microsoft.com/office/drawing/2014/main" id="{742138B0-C2DD-472A-8E06-B8DC9C0532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3355145"/>
            <a:ext cx="2009006" cy="1199316"/>
          </a:xfrm>
          <a:prstGeom prst="rect">
            <a:avLst/>
          </a:prstGeom>
        </p:spPr>
      </p:pic>
      <p:pic>
        <p:nvPicPr>
          <p:cNvPr id="21" name="Picture 5">
            <a:extLst>
              <a:ext uri="{FF2B5EF4-FFF2-40B4-BE49-F238E27FC236}">
                <a16:creationId xmlns:a16="http://schemas.microsoft.com/office/drawing/2014/main" id="{B58DBAA3-76CD-4285-A3F9-F9CD39F837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61" y="1559229"/>
            <a:ext cx="1445210" cy="1194323"/>
          </a:xfrm>
          <a:prstGeom prst="rect">
            <a:avLst/>
          </a:prstGeom>
          <a:effectLst>
            <a:outerShdw blurRad="254000" dist="12700" dir="8100000" sy="-23000" kx="800400" algn="br" rotWithShape="0">
              <a:prstClr val="black">
                <a:alpha val="10000"/>
              </a:prstClr>
            </a:outerShdw>
          </a:effectLst>
        </p:spPr>
      </p:pic>
      <p:sp>
        <p:nvSpPr>
          <p:cNvPr id="22" name="Obdélník 21">
            <a:extLst>
              <a:ext uri="{FF2B5EF4-FFF2-40B4-BE49-F238E27FC236}">
                <a16:creationId xmlns:a16="http://schemas.microsoft.com/office/drawing/2014/main" id="{97861235-6B89-41C2-8CDA-63121721C51E}"/>
              </a:ext>
            </a:extLst>
          </p:cNvPr>
          <p:cNvSpPr/>
          <p:nvPr/>
        </p:nvSpPr>
        <p:spPr>
          <a:xfrm>
            <a:off x="2401044" y="1641117"/>
            <a:ext cx="1259969" cy="723359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GB" sz="1013" kern="1200">
              <a:solidFill>
                <a:srgbClr val="FF5800"/>
              </a:solidFill>
              <a:latin typeface="Calibri" panose="020F0502020204030204"/>
            </a:endParaRPr>
          </a:p>
        </p:txBody>
      </p:sp>
      <p:pic>
        <p:nvPicPr>
          <p:cNvPr id="23" name="Picture 14">
            <a:extLst>
              <a:ext uri="{FF2B5EF4-FFF2-40B4-BE49-F238E27FC236}">
                <a16:creationId xmlns:a16="http://schemas.microsoft.com/office/drawing/2014/main" id="{FC31D85C-4A2F-4E9D-9C9C-BCE8075F96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816" y="1554235"/>
            <a:ext cx="2009006" cy="1199316"/>
          </a:xfrm>
          <a:prstGeom prst="rect">
            <a:avLst/>
          </a:prstGeom>
        </p:spPr>
      </p:pic>
      <p:sp>
        <p:nvSpPr>
          <p:cNvPr id="24" name="Obdélník 23">
            <a:extLst>
              <a:ext uri="{FF2B5EF4-FFF2-40B4-BE49-F238E27FC236}">
                <a16:creationId xmlns:a16="http://schemas.microsoft.com/office/drawing/2014/main" id="{865572FA-A2C4-4B26-89E0-9D038B943E4F}"/>
              </a:ext>
            </a:extLst>
          </p:cNvPr>
          <p:cNvSpPr/>
          <p:nvPr/>
        </p:nvSpPr>
        <p:spPr>
          <a:xfrm>
            <a:off x="4300187" y="1659227"/>
            <a:ext cx="1431000" cy="91684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cs-CZ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5" name="Zástupný symbol obrázku 9">
            <a:extLst>
              <a:ext uri="{FF2B5EF4-FFF2-40B4-BE49-F238E27FC236}">
                <a16:creationId xmlns:a16="http://schemas.microsoft.com/office/drawing/2014/main" id="{87BC5F44-21A5-41F0-AA83-3147A5671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3761"/>
          <a:stretch>
            <a:fillRect/>
          </a:stretch>
        </p:blipFill>
        <p:spPr>
          <a:xfrm>
            <a:off x="4308226" y="3479574"/>
            <a:ext cx="1431000" cy="882673"/>
          </a:xfrm>
          <a:prstGeom prst="rect">
            <a:avLst/>
          </a:prstGeom>
        </p:spPr>
      </p:pic>
      <p:graphicFrame>
        <p:nvGraphicFramePr>
          <p:cNvPr id="28" name="Graf 27">
            <a:extLst>
              <a:ext uri="{FF2B5EF4-FFF2-40B4-BE49-F238E27FC236}">
                <a16:creationId xmlns:a16="http://schemas.microsoft.com/office/drawing/2014/main" id="{380203D9-B5D0-4C80-BBBF-C8D3202C9A26}"/>
              </a:ext>
            </a:extLst>
          </p:cNvPr>
          <p:cNvGraphicFramePr/>
          <p:nvPr/>
        </p:nvGraphicFramePr>
        <p:xfrm>
          <a:off x="4266751" y="1687087"/>
          <a:ext cx="1513949" cy="836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5915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35EA2-1EE8-4EB6-5DFE-8F9E7B3B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Představení – instruktoři</a:t>
            </a:r>
            <a:endParaRPr lang="cs-CZ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C3236F-95D5-9F3A-8A3D-EEBD23896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228" y="1003112"/>
            <a:ext cx="3886199" cy="3382997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Jakub Procházka</a:t>
            </a:r>
          </a:p>
          <a:p>
            <a:pPr algn="ctr"/>
            <a:r>
              <a:rPr lang="en-US" i="1"/>
              <a:t>Cloud Architect and Azure team lead in Orbit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D54EC1-9DA2-0315-41BD-F4AC756D5A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/>
              <a:t>Kamil Vrátný</a:t>
            </a:r>
            <a:endParaRPr lang="cs-CZ" b="1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22EACF5-E957-6219-EE78-F6CE5F6485EC}"/>
              </a:ext>
            </a:extLst>
          </p:cNvPr>
          <p:cNvGrpSpPr/>
          <p:nvPr/>
        </p:nvGrpSpPr>
        <p:grpSpPr>
          <a:xfrm>
            <a:off x="1097373" y="1780332"/>
            <a:ext cx="2525907" cy="2619776"/>
            <a:chOff x="421228" y="1390919"/>
            <a:chExt cx="2525907" cy="2619776"/>
          </a:xfrm>
        </p:grpSpPr>
        <p:pic>
          <p:nvPicPr>
            <p:cNvPr id="40" name="Picture 39" descr="A white sign with black text&#10;&#10;Description automatically generated with medium confidence">
              <a:extLst>
                <a:ext uri="{FF2B5EF4-FFF2-40B4-BE49-F238E27FC236}">
                  <a16:creationId xmlns:a16="http://schemas.microsoft.com/office/drawing/2014/main" id="{B52AAFD9-6250-FC01-5C46-007B4E8EC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3319" y="3184485"/>
              <a:ext cx="813816" cy="8138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8F32CDC-5CAE-4DD6-6B5D-9CBFC4A47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9503" y="3196879"/>
              <a:ext cx="813816" cy="813816"/>
            </a:xfrm>
            <a:prstGeom prst="rect">
              <a:avLst/>
            </a:prstGeom>
          </p:spPr>
        </p:pic>
        <p:pic>
          <p:nvPicPr>
            <p:cNvPr id="44" name="Picture 43" descr="A picture containing text, sign, blue&#10;&#10;Description automatically generated">
              <a:extLst>
                <a:ext uri="{FF2B5EF4-FFF2-40B4-BE49-F238E27FC236}">
                  <a16:creationId xmlns:a16="http://schemas.microsoft.com/office/drawing/2014/main" id="{7B8F33C2-28CC-E5BB-9F0E-59E4233A3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8886" y="1390919"/>
              <a:ext cx="813816" cy="813816"/>
            </a:xfrm>
            <a:prstGeom prst="rect">
              <a:avLst/>
            </a:prstGeom>
          </p:spPr>
        </p:pic>
        <p:pic>
          <p:nvPicPr>
            <p:cNvPr id="46" name="Picture 45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F352A609-A30E-763C-0A63-9A30F365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228" y="3184485"/>
              <a:ext cx="813816" cy="813816"/>
            </a:xfrm>
            <a:prstGeom prst="rect">
              <a:avLst/>
            </a:prstGeom>
          </p:spPr>
        </p:pic>
        <p:pic>
          <p:nvPicPr>
            <p:cNvPr id="48" name="Picture 47" descr="A picture containing text, sign, outdoor, blue&#10;&#10;Description automatically generated">
              <a:extLst>
                <a:ext uri="{FF2B5EF4-FFF2-40B4-BE49-F238E27FC236}">
                  <a16:creationId xmlns:a16="http://schemas.microsoft.com/office/drawing/2014/main" id="{B7482CD3-76D5-B029-7CB9-21A524E45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9519" y="2287702"/>
              <a:ext cx="813816" cy="813816"/>
            </a:xfrm>
            <a:prstGeom prst="rect">
              <a:avLst/>
            </a:prstGeom>
          </p:spPr>
        </p:pic>
        <p:pic>
          <p:nvPicPr>
            <p:cNvPr id="50" name="Picture 49" descr="A picture containing text, sign, blue&#10;&#10;Description automatically generated">
              <a:extLst>
                <a:ext uri="{FF2B5EF4-FFF2-40B4-BE49-F238E27FC236}">
                  <a16:creationId xmlns:a16="http://schemas.microsoft.com/office/drawing/2014/main" id="{05255519-BB9D-EF6F-DC65-1CE32B35C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35070" y="1390919"/>
              <a:ext cx="813816" cy="813816"/>
            </a:xfrm>
            <a:prstGeom prst="rect">
              <a:avLst/>
            </a:prstGeom>
          </p:spPr>
        </p:pic>
        <p:pic>
          <p:nvPicPr>
            <p:cNvPr id="52" name="Picture 51" descr="A picture containing text, sign, blue&#10;&#10;Description automatically generated">
              <a:extLst>
                <a:ext uri="{FF2B5EF4-FFF2-40B4-BE49-F238E27FC236}">
                  <a16:creationId xmlns:a16="http://schemas.microsoft.com/office/drawing/2014/main" id="{79BBFE81-7228-8617-F5B7-DBF658A6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082" y="1390919"/>
              <a:ext cx="813816" cy="813816"/>
            </a:xfrm>
            <a:prstGeom prst="rect">
              <a:avLst/>
            </a:prstGeom>
          </p:spPr>
        </p:pic>
        <p:pic>
          <p:nvPicPr>
            <p:cNvPr id="54" name="Picture 53" descr="A picture containing text, sign, outdoor, blue&#10;&#10;Description automatically generated">
              <a:extLst>
                <a:ext uri="{FF2B5EF4-FFF2-40B4-BE49-F238E27FC236}">
                  <a16:creationId xmlns:a16="http://schemas.microsoft.com/office/drawing/2014/main" id="{CEEFF159-9674-766C-9BB4-74BA9336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3319" y="2293899"/>
              <a:ext cx="813816" cy="81381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87B2647-5B84-CFF9-901E-16605A1F1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1228" y="2287702"/>
              <a:ext cx="813816" cy="813816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2B64FF1-8D2B-2D72-98CC-B3AECCEA7C02}"/>
              </a:ext>
            </a:extLst>
          </p:cNvPr>
          <p:cNvSpPr txBox="1"/>
          <p:nvPr/>
        </p:nvSpPr>
        <p:spPr>
          <a:xfrm>
            <a:off x="417228" y="681336"/>
            <a:ext cx="8206569" cy="307777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ORBIT s.r.o.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FD3F9D8-48A0-FC09-3998-79FF3A6B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" y="681336"/>
            <a:ext cx="842271" cy="8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Obsah obrázku zeď, osoba, interiér, pózování&#10;&#10;Popis byl vytvořen automaticky">
            <a:extLst>
              <a:ext uri="{FF2B5EF4-FFF2-40B4-BE49-F238E27FC236}">
                <a16:creationId xmlns:a16="http://schemas.microsoft.com/office/drawing/2014/main" id="{72CC32AF-216E-95E0-E076-489B69A14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70" y="679455"/>
            <a:ext cx="844217" cy="81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6572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 for presentation– </a:t>
            </a:r>
            <a:r>
              <a:rPr lang="en-US" dirty="0" err="1"/>
              <a:t>smartarts</a:t>
            </a:r>
            <a:r>
              <a:rPr lang="en-US" dirty="0"/>
              <a:t>, graphs</a:t>
            </a:r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416118" cy="499304"/>
          </a:xfrm>
        </p:spPr>
        <p:txBody>
          <a:bodyPr>
            <a:normAutofit/>
          </a:bodyPr>
          <a:lstStyle/>
          <a:p>
            <a:r>
              <a:rPr lang="en-US" dirty="0" err="1"/>
              <a:t>Smartart</a:t>
            </a:r>
            <a:r>
              <a:rPr lang="en-US" dirty="0"/>
              <a:t> samples. Thanks to the predefined ORBIT color palette, they can be displayed in colors defined in the manual. </a:t>
            </a:r>
          </a:p>
        </p:txBody>
      </p:sp>
      <p:graphicFrame>
        <p:nvGraphicFramePr>
          <p:cNvPr id="7" name="Graf 6">
            <a:extLst>
              <a:ext uri="{FF2B5EF4-FFF2-40B4-BE49-F238E27FC236}">
                <a16:creationId xmlns:a16="http://schemas.microsoft.com/office/drawing/2014/main" id="{AAA21F2B-9945-45EE-A5C2-8DEA5CD5A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0438299"/>
              </p:ext>
            </p:extLst>
          </p:nvPr>
        </p:nvGraphicFramePr>
        <p:xfrm>
          <a:off x="5155700" y="1541039"/>
          <a:ext cx="2586399" cy="14286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943DF86-E4F2-4382-9F8C-1351686320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525376"/>
              </p:ext>
            </p:extLst>
          </p:nvPr>
        </p:nvGraphicFramePr>
        <p:xfrm>
          <a:off x="3024025" y="1945188"/>
          <a:ext cx="1928553" cy="1285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Skupina 21">
            <a:extLst>
              <a:ext uri="{FF2B5EF4-FFF2-40B4-BE49-F238E27FC236}">
                <a16:creationId xmlns:a16="http://schemas.microsoft.com/office/drawing/2014/main" id="{12E1F1BC-D092-477B-AA73-591AABDFF8FE}"/>
              </a:ext>
            </a:extLst>
          </p:cNvPr>
          <p:cNvGrpSpPr/>
          <p:nvPr/>
        </p:nvGrpSpPr>
        <p:grpSpPr>
          <a:xfrm>
            <a:off x="649123" y="1478590"/>
            <a:ext cx="1727375" cy="821849"/>
            <a:chOff x="8446666" y="2033034"/>
            <a:chExt cx="3851230" cy="1832336"/>
          </a:xfrm>
        </p:grpSpPr>
        <p:sp>
          <p:nvSpPr>
            <p:cNvPr id="23" name="Obdélník 22">
              <a:extLst>
                <a:ext uri="{FF2B5EF4-FFF2-40B4-BE49-F238E27FC236}">
                  <a16:creationId xmlns:a16="http://schemas.microsoft.com/office/drawing/2014/main" id="{BAF1A93C-1784-4546-9699-6D341377E1C1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TextovéPole 23">
              <a:extLst>
                <a:ext uri="{FF2B5EF4-FFF2-40B4-BE49-F238E27FC236}">
                  <a16:creationId xmlns:a16="http://schemas.microsoft.com/office/drawing/2014/main" id="{0E4E7D84-AA7E-4D6D-8240-5E77F0FD368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FF6600</a:t>
              </a:r>
            </a:p>
          </p:txBody>
        </p:sp>
        <p:sp>
          <p:nvSpPr>
            <p:cNvPr id="25" name="Obdélník 24">
              <a:extLst>
                <a:ext uri="{FF2B5EF4-FFF2-40B4-BE49-F238E27FC236}">
                  <a16:creationId xmlns:a16="http://schemas.microsoft.com/office/drawing/2014/main" id="{B0C716FD-8543-442E-A9D3-D5DF7F6409FA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1B9DE94C-2535-4BC9-B3A6-10F51FAB7D2D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 FF9900</a:t>
              </a:r>
            </a:p>
          </p:txBody>
        </p:sp>
        <p:sp>
          <p:nvSpPr>
            <p:cNvPr id="27" name="Obdélník 26">
              <a:extLst>
                <a:ext uri="{FF2B5EF4-FFF2-40B4-BE49-F238E27FC236}">
                  <a16:creationId xmlns:a16="http://schemas.microsoft.com/office/drawing/2014/main" id="{4CFC3D38-6160-4869-84A2-17E25A1D6215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44A3E2F5-45E4-409F-A330-A217B69A128B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585858</a:t>
              </a:r>
            </a:p>
          </p:txBody>
        </p:sp>
        <p:sp>
          <p:nvSpPr>
            <p:cNvPr id="29" name="Obdélník 28">
              <a:extLst>
                <a:ext uri="{FF2B5EF4-FFF2-40B4-BE49-F238E27FC236}">
                  <a16:creationId xmlns:a16="http://schemas.microsoft.com/office/drawing/2014/main" id="{BD0803E5-E8CE-4F0C-B4CA-DA59D4FD212E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825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extovéPole 29">
              <a:extLst>
                <a:ext uri="{FF2B5EF4-FFF2-40B4-BE49-F238E27FC236}">
                  <a16:creationId xmlns:a16="http://schemas.microsoft.com/office/drawing/2014/main" id="{4B13E3AC-F31E-48D9-AC62-BA3566DFE616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US" sz="60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 999999</a:t>
              </a:r>
            </a:p>
          </p:txBody>
        </p:sp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E06355E5-2136-4174-816E-D78C618CAB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547311"/>
              </p:ext>
            </p:extLst>
          </p:nvPr>
        </p:nvGraphicFramePr>
        <p:xfrm>
          <a:off x="692424" y="3048809"/>
          <a:ext cx="2646197" cy="176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16" name="Skupina 15">
            <a:extLst>
              <a:ext uri="{FF2B5EF4-FFF2-40B4-BE49-F238E27FC236}">
                <a16:creationId xmlns:a16="http://schemas.microsoft.com/office/drawing/2014/main" id="{8E051096-558B-4FCB-A3F5-ACEE922AFC1B}"/>
              </a:ext>
            </a:extLst>
          </p:cNvPr>
          <p:cNvGrpSpPr/>
          <p:nvPr/>
        </p:nvGrpSpPr>
        <p:grpSpPr>
          <a:xfrm>
            <a:off x="4340096" y="3676649"/>
            <a:ext cx="2277839" cy="840937"/>
            <a:chOff x="5882328" y="1911376"/>
            <a:chExt cx="3037119" cy="1121249"/>
          </a:xfrm>
        </p:grpSpPr>
        <p:sp>
          <p:nvSpPr>
            <p:cNvPr id="17" name="Zástupný symbol pro obsah 1">
              <a:extLst>
                <a:ext uri="{FF2B5EF4-FFF2-40B4-BE49-F238E27FC236}">
                  <a16:creationId xmlns:a16="http://schemas.microsoft.com/office/drawing/2014/main" id="{8304842D-1339-4F35-8AA5-9A867C7035AB}"/>
                </a:ext>
              </a:extLst>
            </p:cNvPr>
            <p:cNvSpPr txBox="1">
              <a:spLocks/>
            </p:cNvSpPr>
            <p:nvPr/>
          </p:nvSpPr>
          <p:spPr>
            <a:xfrm>
              <a:off x="6049474" y="2047097"/>
              <a:ext cx="576662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31+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18" name="Ovál 17">
              <a:extLst>
                <a:ext uri="{FF2B5EF4-FFF2-40B4-BE49-F238E27FC236}">
                  <a16:creationId xmlns:a16="http://schemas.microsoft.com/office/drawing/2014/main" id="{756E35F5-AD5B-4C21-817B-36D7D2F82D70}"/>
                </a:ext>
              </a:extLst>
            </p:cNvPr>
            <p:cNvSpPr/>
            <p:nvPr/>
          </p:nvSpPr>
          <p:spPr>
            <a:xfrm>
              <a:off x="6004835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Zástupný symbol pro obsah 1">
              <a:extLst>
                <a:ext uri="{FF2B5EF4-FFF2-40B4-BE49-F238E27FC236}">
                  <a16:creationId xmlns:a16="http://schemas.microsoft.com/office/drawing/2014/main" id="{97F1E80D-D1B1-4A07-9FB2-46592DC5F1AD}"/>
                </a:ext>
              </a:extLst>
            </p:cNvPr>
            <p:cNvSpPr txBox="1">
              <a:spLocks/>
            </p:cNvSpPr>
            <p:nvPr/>
          </p:nvSpPr>
          <p:spPr>
            <a:xfrm>
              <a:off x="7804965" y="2632516"/>
              <a:ext cx="1114482" cy="294783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50">
                <a:spcBef>
                  <a:spcPts val="450"/>
                </a:spcBef>
                <a:spcAft>
                  <a:spcPts val="450"/>
                </a:spcAft>
                <a:buClrTx/>
              </a:pP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GIZMOX, CITRIX, EMM</a:t>
              </a:r>
              <a:b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</a:br>
              <a:r>
                <a:rPr lang="en-US" sz="600" dirty="0">
                  <a:solidFill>
                    <a:prstClr val="black"/>
                  </a:solidFill>
                  <a:latin typeface="Calibri Light" panose="020F0302020204030204"/>
                </a:rPr>
                <a:t>MICROSOFT, DENSIFY</a:t>
              </a:r>
            </a:p>
          </p:txBody>
        </p:sp>
        <p:sp>
          <p:nvSpPr>
            <p:cNvPr id="20" name="Ovál 19">
              <a:extLst>
                <a:ext uri="{FF2B5EF4-FFF2-40B4-BE49-F238E27FC236}">
                  <a16:creationId xmlns:a16="http://schemas.microsoft.com/office/drawing/2014/main" id="{17B15B08-1986-4E45-9179-EDAE2F22A48B}"/>
                </a:ext>
              </a:extLst>
            </p:cNvPr>
            <p:cNvSpPr/>
            <p:nvPr/>
          </p:nvSpPr>
          <p:spPr>
            <a:xfrm>
              <a:off x="8017569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Obdélník 20">
              <a:extLst>
                <a:ext uri="{FF2B5EF4-FFF2-40B4-BE49-F238E27FC236}">
                  <a16:creationId xmlns:a16="http://schemas.microsoft.com/office/drawing/2014/main" id="{5F7E4518-6881-4C39-AF86-D5B43A546EFA}"/>
                </a:ext>
              </a:extLst>
            </p:cNvPr>
            <p:cNvSpPr/>
            <p:nvPr/>
          </p:nvSpPr>
          <p:spPr>
            <a:xfrm>
              <a:off x="5882328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YEARS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ON MARKET</a:t>
              </a:r>
            </a:p>
          </p:txBody>
        </p:sp>
        <p:sp>
          <p:nvSpPr>
            <p:cNvPr id="32" name="Zástupný symbol pro obsah 1">
              <a:extLst>
                <a:ext uri="{FF2B5EF4-FFF2-40B4-BE49-F238E27FC236}">
                  <a16:creationId xmlns:a16="http://schemas.microsoft.com/office/drawing/2014/main" id="{EC6BA5BD-D017-4A35-83DE-C62484C25E26}"/>
                </a:ext>
              </a:extLst>
            </p:cNvPr>
            <p:cNvSpPr txBox="1">
              <a:spLocks/>
            </p:cNvSpPr>
            <p:nvPr/>
          </p:nvSpPr>
          <p:spPr>
            <a:xfrm>
              <a:off x="6952069" y="2047097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160+ 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  <p:sp>
          <p:nvSpPr>
            <p:cNvPr id="33" name="Ovál 32">
              <a:extLst>
                <a:ext uri="{FF2B5EF4-FFF2-40B4-BE49-F238E27FC236}">
                  <a16:creationId xmlns:a16="http://schemas.microsoft.com/office/drawing/2014/main" id="{22AD0E5A-6984-4F16-BB88-2524D250134B}"/>
                </a:ext>
              </a:extLst>
            </p:cNvPr>
            <p:cNvSpPr/>
            <p:nvPr/>
          </p:nvSpPr>
          <p:spPr>
            <a:xfrm>
              <a:off x="6983630" y="1911376"/>
              <a:ext cx="686269" cy="686269"/>
            </a:xfrm>
            <a:prstGeom prst="ellipse">
              <a:avLst/>
            </a:prstGeom>
            <a:noFill/>
            <a:ln>
              <a:solidFill>
                <a:srgbClr val="FF5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0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4" name="Obdélník 33">
              <a:extLst>
                <a:ext uri="{FF2B5EF4-FFF2-40B4-BE49-F238E27FC236}">
                  <a16:creationId xmlns:a16="http://schemas.microsoft.com/office/drawing/2014/main" id="{C00B882C-D09B-4D97-BDBC-835733C66B87}"/>
                </a:ext>
              </a:extLst>
            </p:cNvPr>
            <p:cNvSpPr/>
            <p:nvPr/>
          </p:nvSpPr>
          <p:spPr>
            <a:xfrm>
              <a:off x="6861123" y="2632516"/>
              <a:ext cx="910953" cy="4001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</a:pP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PROJECTS</a:t>
              </a:r>
              <a:b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</a:br>
              <a:r>
                <a:rPr lang="en-US" sz="675" kern="1200" dirty="0">
                  <a:solidFill>
                    <a:prstClr val="black"/>
                  </a:solidFill>
                  <a:latin typeface="Calibri Light" panose="020F0302020204030204"/>
                  <a:ea typeface="+mn-ea"/>
                  <a:cs typeface="+mn-cs"/>
                </a:rPr>
                <a:t>EXPERIENCE</a:t>
              </a:r>
            </a:p>
          </p:txBody>
        </p:sp>
        <p:sp>
          <p:nvSpPr>
            <p:cNvPr id="35" name="Zástupný symbol pro obsah 1">
              <a:extLst>
                <a:ext uri="{FF2B5EF4-FFF2-40B4-BE49-F238E27FC236}">
                  <a16:creationId xmlns:a16="http://schemas.microsoft.com/office/drawing/2014/main" id="{E895E70C-3396-42F5-A7D1-56AF9DB8F2AE}"/>
                </a:ext>
              </a:extLst>
            </p:cNvPr>
            <p:cNvSpPr txBox="1">
              <a:spLocks/>
            </p:cNvSpPr>
            <p:nvPr/>
          </p:nvSpPr>
          <p:spPr>
            <a:xfrm>
              <a:off x="7990095" y="2043065"/>
              <a:ext cx="743808" cy="415429"/>
            </a:xfrm>
            <a:prstGeom prst="rect">
              <a:avLst/>
            </a:prstGeom>
            <a:noFill/>
          </p:spPr>
          <p:txBody>
            <a:bodyPr vert="horz" lIns="68580" tIns="34290" rIns="68580" bIns="34290" rtlCol="0" anchor="ctr">
              <a:normAutofit/>
            </a:bodyPr>
            <a:lstStyle>
              <a:lvl1pPr marL="0" indent="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2pPr>
              <a:lvl3pPr marL="360000" indent="-360000" algn="l" defTabSz="685800" rtl="0" eaLnBrk="1" latinLnBrk="0" hangingPunct="1">
                <a:lnSpc>
                  <a:spcPct val="110000"/>
                </a:lnSpc>
                <a:spcBef>
                  <a:spcPts val="600"/>
                </a:spcBef>
                <a:buClr>
                  <a:srgbClr val="FF5800"/>
                </a:buClr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10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14350">
                <a:spcBef>
                  <a:spcPts val="450"/>
                </a:spcBef>
                <a:buClrTx/>
              </a:pPr>
              <a:r>
                <a:rPr lang="en-US" sz="1350" dirty="0">
                  <a:solidFill>
                    <a:srgbClr val="FF5800"/>
                  </a:solidFill>
                  <a:latin typeface="Calibri Light" panose="020F0302020204030204"/>
                </a:rPr>
                <a:t>WITH</a:t>
              </a:r>
              <a:endParaRPr lang="en-US" sz="1050" dirty="0">
                <a:solidFill>
                  <a:srgbClr val="FF5800"/>
                </a:solidFill>
                <a:latin typeface="Calibri Light" panose="020F03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1899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9E1029E-A406-4A03-BBF9-3B24F87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Extras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presentation</a:t>
            </a:r>
            <a:r>
              <a:rPr lang="cs-CZ" dirty="0"/>
              <a:t> – </a:t>
            </a:r>
            <a:r>
              <a:rPr lang="cs-CZ" dirty="0" err="1"/>
              <a:t>timeline</a:t>
            </a:r>
            <a:endParaRPr lang="en-GB" dirty="0"/>
          </a:p>
        </p:txBody>
      </p:sp>
      <p:sp>
        <p:nvSpPr>
          <p:cNvPr id="5" name="Zástupný symbol pro obsah 4">
            <a:extLst>
              <a:ext uri="{FF2B5EF4-FFF2-40B4-BE49-F238E27FC236}">
                <a16:creationId xmlns:a16="http://schemas.microsoft.com/office/drawing/2014/main" id="{B1F0DC4B-5119-4C15-B4DC-9EF3106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3" y="1000126"/>
            <a:ext cx="5210418" cy="499304"/>
          </a:xfrm>
        </p:spPr>
        <p:txBody>
          <a:bodyPr>
            <a:normAutofit/>
          </a:bodyPr>
          <a:lstStyle/>
          <a:p>
            <a:r>
              <a:rPr lang="en-US" dirty="0"/>
              <a:t>For Timelines exported from Excel we recommend to use the </a:t>
            </a:r>
            <a:r>
              <a:rPr lang="en-US" dirty="0" err="1"/>
              <a:t>colours</a:t>
            </a:r>
            <a:r>
              <a:rPr lang="en-US" dirty="0"/>
              <a:t> defined in the ORBIT manual already in Excel.</a:t>
            </a:r>
            <a:r>
              <a:rPr lang="cs-CZ" dirty="0"/>
              <a:t>.</a:t>
            </a:r>
            <a:endParaRPr lang="en-GB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2C610E4-DD3F-4CA7-A8B1-012309FF1475}"/>
              </a:ext>
            </a:extLst>
          </p:cNvPr>
          <p:cNvGraphicFramePr/>
          <p:nvPr/>
        </p:nvGraphicFramePr>
        <p:xfrm>
          <a:off x="3888291" y="1660545"/>
          <a:ext cx="1527816" cy="8160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Skupina 22">
            <a:extLst>
              <a:ext uri="{FF2B5EF4-FFF2-40B4-BE49-F238E27FC236}">
                <a16:creationId xmlns:a16="http://schemas.microsoft.com/office/drawing/2014/main" id="{B63F6FFB-18D5-4EC8-B7CC-C1222B15C273}"/>
              </a:ext>
            </a:extLst>
          </p:cNvPr>
          <p:cNvGrpSpPr/>
          <p:nvPr/>
        </p:nvGrpSpPr>
        <p:grpSpPr>
          <a:xfrm>
            <a:off x="1683092" y="1641863"/>
            <a:ext cx="1727375" cy="821849"/>
            <a:chOff x="8446666" y="2033034"/>
            <a:chExt cx="3851230" cy="1832336"/>
          </a:xfrm>
        </p:grpSpPr>
        <p:sp>
          <p:nvSpPr>
            <p:cNvPr id="24" name="Obdélník 23">
              <a:extLst>
                <a:ext uri="{FF2B5EF4-FFF2-40B4-BE49-F238E27FC236}">
                  <a16:creationId xmlns:a16="http://schemas.microsoft.com/office/drawing/2014/main" id="{FC183F8B-A251-41DC-B43C-0D8619DE398D}"/>
                </a:ext>
              </a:extLst>
            </p:cNvPr>
            <p:cNvSpPr/>
            <p:nvPr/>
          </p:nvSpPr>
          <p:spPr>
            <a:xfrm>
              <a:off x="8450705" y="2033034"/>
              <a:ext cx="1917156" cy="84705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TextovéPole 24">
              <a:extLst>
                <a:ext uri="{FF2B5EF4-FFF2-40B4-BE49-F238E27FC236}">
                  <a16:creationId xmlns:a16="http://schemas.microsoft.com/office/drawing/2014/main" id="{ECA354EA-A051-46F5-9486-93C1F12A7090}"/>
                </a:ext>
              </a:extLst>
            </p:cNvPr>
            <p:cNvSpPr txBox="1"/>
            <p:nvPr/>
          </p:nvSpPr>
          <p:spPr>
            <a:xfrm>
              <a:off x="8617236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255-102-0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FF6600</a:t>
              </a:r>
            </a:p>
          </p:txBody>
        </p:sp>
        <p:sp>
          <p:nvSpPr>
            <p:cNvPr id="26" name="Obdélník 25">
              <a:extLst>
                <a:ext uri="{FF2B5EF4-FFF2-40B4-BE49-F238E27FC236}">
                  <a16:creationId xmlns:a16="http://schemas.microsoft.com/office/drawing/2014/main" id="{CFA40D40-87C1-419A-9A9F-9F6C39063B89}"/>
                </a:ext>
              </a:extLst>
            </p:cNvPr>
            <p:cNvSpPr/>
            <p:nvPr/>
          </p:nvSpPr>
          <p:spPr>
            <a:xfrm>
              <a:off x="8446666" y="2897851"/>
              <a:ext cx="1917156" cy="84705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ovéPole 26">
              <a:extLst>
                <a:ext uri="{FF2B5EF4-FFF2-40B4-BE49-F238E27FC236}">
                  <a16:creationId xmlns:a16="http://schemas.microsoft.com/office/drawing/2014/main" id="{1E554A23-1BA1-4CC2-86C0-888E87A11485}"/>
                </a:ext>
              </a:extLst>
            </p:cNvPr>
            <p:cNvSpPr txBox="1"/>
            <p:nvPr/>
          </p:nvSpPr>
          <p:spPr>
            <a:xfrm>
              <a:off x="8613194" y="3037087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RGB 255-153-0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 FF9900</a:t>
              </a:r>
              <a:endParaRPr lang="en-GB" sz="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bdélník 27">
              <a:extLst>
                <a:ext uri="{FF2B5EF4-FFF2-40B4-BE49-F238E27FC236}">
                  <a16:creationId xmlns:a16="http://schemas.microsoft.com/office/drawing/2014/main" id="{CA6CFAD2-1BC6-4AA4-841B-F7F429B273D2}"/>
                </a:ext>
              </a:extLst>
            </p:cNvPr>
            <p:cNvSpPr/>
            <p:nvPr/>
          </p:nvSpPr>
          <p:spPr>
            <a:xfrm>
              <a:off x="10380740" y="2033034"/>
              <a:ext cx="1917156" cy="847050"/>
            </a:xfrm>
            <a:prstGeom prst="rect">
              <a:avLst/>
            </a:prstGeom>
            <a:solidFill>
              <a:srgbClr val="585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6E278B1A-4C16-492B-B077-BFE833024BCD}"/>
                </a:ext>
              </a:extLst>
            </p:cNvPr>
            <p:cNvSpPr txBox="1"/>
            <p:nvPr/>
          </p:nvSpPr>
          <p:spPr>
            <a:xfrm>
              <a:off x="10547271" y="2172268"/>
              <a:ext cx="1569491" cy="617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88-88-88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585858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bdélník 29">
              <a:extLst>
                <a:ext uri="{FF2B5EF4-FFF2-40B4-BE49-F238E27FC236}">
                  <a16:creationId xmlns:a16="http://schemas.microsoft.com/office/drawing/2014/main" id="{F941151C-5827-42A3-A0B7-E8E7CE7F217C}"/>
                </a:ext>
              </a:extLst>
            </p:cNvPr>
            <p:cNvSpPr/>
            <p:nvPr/>
          </p:nvSpPr>
          <p:spPr>
            <a:xfrm>
              <a:off x="10380740" y="2902701"/>
              <a:ext cx="1917156" cy="84705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cs-CZ" sz="825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TextovéPole 30">
              <a:extLst>
                <a:ext uri="{FF2B5EF4-FFF2-40B4-BE49-F238E27FC236}">
                  <a16:creationId xmlns:a16="http://schemas.microsoft.com/office/drawing/2014/main" id="{512AB447-3D3E-4FDE-A862-60708EFF6AF8}"/>
                </a:ext>
              </a:extLst>
            </p:cNvPr>
            <p:cNvSpPr txBox="1"/>
            <p:nvPr/>
          </p:nvSpPr>
          <p:spPr>
            <a:xfrm>
              <a:off x="10547271" y="3041934"/>
              <a:ext cx="1569491" cy="823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RGB 153-153-153</a:t>
              </a:r>
            </a:p>
            <a:p>
              <a:pPr defTabSz="685800">
                <a:buClrTx/>
              </a:pPr>
              <a:r>
                <a:rPr lang="en-GB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#</a:t>
              </a:r>
              <a:r>
                <a:rPr lang="cs-CZ" sz="600" kern="120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 999999</a:t>
              </a:r>
              <a:endParaRPr lang="en-GB" sz="600" kern="120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Skupina 2">
            <a:extLst>
              <a:ext uri="{FF2B5EF4-FFF2-40B4-BE49-F238E27FC236}">
                <a16:creationId xmlns:a16="http://schemas.microsoft.com/office/drawing/2014/main" id="{DF9DBE31-CBC6-4CAC-80D8-3CA018251B45}"/>
              </a:ext>
            </a:extLst>
          </p:cNvPr>
          <p:cNvGrpSpPr/>
          <p:nvPr/>
        </p:nvGrpSpPr>
        <p:grpSpPr>
          <a:xfrm>
            <a:off x="1406772" y="2925946"/>
            <a:ext cx="3283575" cy="1457126"/>
            <a:chOff x="3426577" y="2105286"/>
            <a:chExt cx="4009674" cy="1942835"/>
          </a:xfrm>
        </p:grpSpPr>
        <p:cxnSp>
          <p:nvCxnSpPr>
            <p:cNvPr id="32" name="Přímá spojnice 31">
              <a:extLst>
                <a:ext uri="{FF2B5EF4-FFF2-40B4-BE49-F238E27FC236}">
                  <a16:creationId xmlns:a16="http://schemas.microsoft.com/office/drawing/2014/main" id="{4925BA09-7083-40E3-8CAE-9F53E6714E1D}"/>
                </a:ext>
              </a:extLst>
            </p:cNvPr>
            <p:cNvCxnSpPr>
              <a:cxnSpLocks/>
            </p:cNvCxnSpPr>
            <p:nvPr/>
          </p:nvCxnSpPr>
          <p:spPr>
            <a:xfrm>
              <a:off x="3426577" y="2601216"/>
              <a:ext cx="2404482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římá spojnice 32">
              <a:extLst>
                <a:ext uri="{FF2B5EF4-FFF2-40B4-BE49-F238E27FC236}">
                  <a16:creationId xmlns:a16="http://schemas.microsoft.com/office/drawing/2014/main" id="{F3C1BAA7-2350-476D-AD67-F2A15C965D20}"/>
                </a:ext>
              </a:extLst>
            </p:cNvPr>
            <p:cNvCxnSpPr>
              <a:cxnSpLocks/>
            </p:cNvCxnSpPr>
            <p:nvPr/>
          </p:nvCxnSpPr>
          <p:spPr>
            <a:xfrm>
              <a:off x="3773207" y="265610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ál 33">
              <a:extLst>
                <a:ext uri="{FF2B5EF4-FFF2-40B4-BE49-F238E27FC236}">
                  <a16:creationId xmlns:a16="http://schemas.microsoft.com/office/drawing/2014/main" id="{3D49DA25-EBAF-414B-9F49-791992D884E1}"/>
                </a:ext>
              </a:extLst>
            </p:cNvPr>
            <p:cNvSpPr/>
            <p:nvPr/>
          </p:nvSpPr>
          <p:spPr>
            <a:xfrm>
              <a:off x="3621901" y="2462639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Ovál 34">
              <a:extLst>
                <a:ext uri="{FF2B5EF4-FFF2-40B4-BE49-F238E27FC236}">
                  <a16:creationId xmlns:a16="http://schemas.microsoft.com/office/drawing/2014/main" id="{38D0ACFE-C2AB-4879-A692-F052C7CC149E}"/>
                </a:ext>
              </a:extLst>
            </p:cNvPr>
            <p:cNvSpPr/>
            <p:nvPr/>
          </p:nvSpPr>
          <p:spPr>
            <a:xfrm>
              <a:off x="3685876" y="2526614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07B9DB4A-67EA-4AA6-9786-175316F9100C}"/>
                </a:ext>
              </a:extLst>
            </p:cNvPr>
            <p:cNvSpPr txBox="1"/>
            <p:nvPr/>
          </p:nvSpPr>
          <p:spPr>
            <a:xfrm>
              <a:off x="3483630" y="2117649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2014</a:t>
              </a:r>
            </a:p>
          </p:txBody>
        </p:sp>
        <p:sp>
          <p:nvSpPr>
            <p:cNvPr id="37" name="Zástupný symbol pro obsah 5">
              <a:extLst>
                <a:ext uri="{FF2B5EF4-FFF2-40B4-BE49-F238E27FC236}">
                  <a16:creationId xmlns:a16="http://schemas.microsoft.com/office/drawing/2014/main" id="{11F84FFB-CB85-4811-B953-890C5F041335}"/>
                </a:ext>
              </a:extLst>
            </p:cNvPr>
            <p:cNvSpPr txBox="1">
              <a:spLocks/>
            </p:cNvSpPr>
            <p:nvPr/>
          </p:nvSpPr>
          <p:spPr>
            <a:xfrm>
              <a:off x="3879631" y="315612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Zástupný symbol pro obsah 5">
              <a:extLst>
                <a:ext uri="{FF2B5EF4-FFF2-40B4-BE49-F238E27FC236}">
                  <a16:creationId xmlns:a16="http://schemas.microsoft.com/office/drawing/2014/main" id="{CB1D2FF1-9753-4684-81B3-662B5781E472}"/>
                </a:ext>
              </a:extLst>
            </p:cNvPr>
            <p:cNvSpPr txBox="1">
              <a:spLocks/>
            </p:cNvSpPr>
            <p:nvPr/>
          </p:nvSpPr>
          <p:spPr>
            <a:xfrm>
              <a:off x="3879630" y="291350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39" name="Přímá spojnice 38">
              <a:extLst>
                <a:ext uri="{FF2B5EF4-FFF2-40B4-BE49-F238E27FC236}">
                  <a16:creationId xmlns:a16="http://schemas.microsoft.com/office/drawing/2014/main" id="{4319AB85-A81A-4953-9F1B-F4876F0C163E}"/>
                </a:ext>
              </a:extLst>
            </p:cNvPr>
            <p:cNvCxnSpPr>
              <a:cxnSpLocks/>
            </p:cNvCxnSpPr>
            <p:nvPr/>
          </p:nvCxnSpPr>
          <p:spPr>
            <a:xfrm>
              <a:off x="5376731" y="2681183"/>
              <a:ext cx="0" cy="38780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ál 39">
              <a:extLst>
                <a:ext uri="{FF2B5EF4-FFF2-40B4-BE49-F238E27FC236}">
                  <a16:creationId xmlns:a16="http://schemas.microsoft.com/office/drawing/2014/main" id="{30ED942A-019E-4531-B03B-388FB3D613C1}"/>
                </a:ext>
              </a:extLst>
            </p:cNvPr>
            <p:cNvSpPr/>
            <p:nvPr/>
          </p:nvSpPr>
          <p:spPr>
            <a:xfrm>
              <a:off x="5225425" y="2457273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Ovál 40">
              <a:extLst>
                <a:ext uri="{FF2B5EF4-FFF2-40B4-BE49-F238E27FC236}">
                  <a16:creationId xmlns:a16="http://schemas.microsoft.com/office/drawing/2014/main" id="{BCCC3996-91A6-4DCE-B19B-1E369EDD2DD3}"/>
                </a:ext>
              </a:extLst>
            </p:cNvPr>
            <p:cNvSpPr/>
            <p:nvPr/>
          </p:nvSpPr>
          <p:spPr>
            <a:xfrm>
              <a:off x="5289400" y="2521248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2" name="TextovéPole 41">
              <a:extLst>
                <a:ext uri="{FF2B5EF4-FFF2-40B4-BE49-F238E27FC236}">
                  <a16:creationId xmlns:a16="http://schemas.microsoft.com/office/drawing/2014/main" id="{23028316-18B1-412C-916C-08BC2F1A7C77}"/>
                </a:ext>
              </a:extLst>
            </p:cNvPr>
            <p:cNvSpPr txBox="1"/>
            <p:nvPr/>
          </p:nvSpPr>
          <p:spPr>
            <a:xfrm>
              <a:off x="5087154" y="210528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43" name="Spojnice: pravoúhlá 42">
              <a:extLst>
                <a:ext uri="{FF2B5EF4-FFF2-40B4-BE49-F238E27FC236}">
                  <a16:creationId xmlns:a16="http://schemas.microsoft.com/office/drawing/2014/main" id="{059B5767-98A6-48ED-8A16-B5FBD9BBECB3}"/>
                </a:ext>
              </a:extLst>
            </p:cNvPr>
            <p:cNvCxnSpPr/>
            <p:nvPr/>
          </p:nvCxnSpPr>
          <p:spPr>
            <a:xfrm rot="16200000" flipH="1">
              <a:off x="3545357" y="3107135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Zástupný symbol pro obsah 5">
              <a:extLst>
                <a:ext uri="{FF2B5EF4-FFF2-40B4-BE49-F238E27FC236}">
                  <a16:creationId xmlns:a16="http://schemas.microsoft.com/office/drawing/2014/main" id="{9E589ACC-130A-4EE1-BA8B-9BE3B8B5EAE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6" y="3831767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Zástupný symbol pro obsah 5">
              <a:extLst>
                <a:ext uri="{FF2B5EF4-FFF2-40B4-BE49-F238E27FC236}">
                  <a16:creationId xmlns:a16="http://schemas.microsoft.com/office/drawing/2014/main" id="{8D62AFDE-79F4-431B-AEC6-98B45448757C}"/>
                </a:ext>
              </a:extLst>
            </p:cNvPr>
            <p:cNvSpPr txBox="1">
              <a:spLocks/>
            </p:cNvSpPr>
            <p:nvPr/>
          </p:nvSpPr>
          <p:spPr>
            <a:xfrm>
              <a:off x="4620775" y="3589140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sp>
          <p:nvSpPr>
            <p:cNvPr id="46" name="Zástupný symbol pro obsah 5">
              <a:extLst>
                <a:ext uri="{FF2B5EF4-FFF2-40B4-BE49-F238E27FC236}">
                  <a16:creationId xmlns:a16="http://schemas.microsoft.com/office/drawing/2014/main" id="{986BC0BF-3793-4B14-A7E0-3A2B60BBA638}"/>
                </a:ext>
              </a:extLst>
            </p:cNvPr>
            <p:cNvSpPr txBox="1">
              <a:spLocks/>
            </p:cNvSpPr>
            <p:nvPr/>
          </p:nvSpPr>
          <p:spPr>
            <a:xfrm>
              <a:off x="5481052" y="315936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Zástupný symbol pro obsah 5">
              <a:extLst>
                <a:ext uri="{FF2B5EF4-FFF2-40B4-BE49-F238E27FC236}">
                  <a16:creationId xmlns:a16="http://schemas.microsoft.com/office/drawing/2014/main" id="{DAAAF466-307C-4C46-8AC1-EA5F199639BA}"/>
                </a:ext>
              </a:extLst>
            </p:cNvPr>
            <p:cNvSpPr txBox="1">
              <a:spLocks/>
            </p:cNvSpPr>
            <p:nvPr/>
          </p:nvSpPr>
          <p:spPr>
            <a:xfrm>
              <a:off x="5481051" y="291673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48" name="Spojnice: pravoúhlá 47">
              <a:extLst>
                <a:ext uri="{FF2B5EF4-FFF2-40B4-BE49-F238E27FC236}">
                  <a16:creationId xmlns:a16="http://schemas.microsoft.com/office/drawing/2014/main" id="{541E4B2A-C1E0-436A-AC60-FC9C93340B72}"/>
                </a:ext>
              </a:extLst>
            </p:cNvPr>
            <p:cNvCxnSpPr/>
            <p:nvPr/>
          </p:nvCxnSpPr>
          <p:spPr>
            <a:xfrm rot="16200000" flipH="1">
              <a:off x="5146778" y="3110368"/>
              <a:ext cx="1158240" cy="717266"/>
            </a:xfrm>
            <a:prstGeom prst="bentConnector3">
              <a:avLst/>
            </a:prstGeom>
            <a:ln>
              <a:solidFill>
                <a:srgbClr val="58585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ástupný symbol pro obsah 5">
              <a:extLst>
                <a:ext uri="{FF2B5EF4-FFF2-40B4-BE49-F238E27FC236}">
                  <a16:creationId xmlns:a16="http://schemas.microsoft.com/office/drawing/2014/main" id="{2378B771-43CC-48DC-AB8F-908F139653B3}"/>
                </a:ext>
              </a:extLst>
            </p:cNvPr>
            <p:cNvSpPr txBox="1">
              <a:spLocks/>
            </p:cNvSpPr>
            <p:nvPr/>
          </p:nvSpPr>
          <p:spPr>
            <a:xfrm>
              <a:off x="6222197" y="3835000"/>
              <a:ext cx="1050764" cy="198435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Zástupný symbol pro obsah 5">
              <a:extLst>
                <a:ext uri="{FF2B5EF4-FFF2-40B4-BE49-F238E27FC236}">
                  <a16:creationId xmlns:a16="http://schemas.microsoft.com/office/drawing/2014/main" id="{E872F79E-50CB-4243-9E51-6D4E8BE55DDA}"/>
                </a:ext>
              </a:extLst>
            </p:cNvPr>
            <p:cNvSpPr txBox="1">
              <a:spLocks/>
            </p:cNvSpPr>
            <p:nvPr/>
          </p:nvSpPr>
          <p:spPr>
            <a:xfrm>
              <a:off x="6222196" y="3592373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  <p:grpSp>
        <p:nvGrpSpPr>
          <p:cNvPr id="4" name="Skupina 3">
            <a:extLst>
              <a:ext uri="{FF2B5EF4-FFF2-40B4-BE49-F238E27FC236}">
                <a16:creationId xmlns:a16="http://schemas.microsoft.com/office/drawing/2014/main" id="{99EBD485-77B7-4F01-9625-B520C2F39865}"/>
              </a:ext>
            </a:extLst>
          </p:cNvPr>
          <p:cNvGrpSpPr/>
          <p:nvPr/>
        </p:nvGrpSpPr>
        <p:grpSpPr>
          <a:xfrm>
            <a:off x="5607938" y="444556"/>
            <a:ext cx="2262932" cy="3832010"/>
            <a:chOff x="5196021" y="464027"/>
            <a:chExt cx="2775988" cy="5011498"/>
          </a:xfrm>
        </p:grpSpPr>
        <p:sp>
          <p:nvSpPr>
            <p:cNvPr id="51" name="Obdélník 50">
              <a:extLst>
                <a:ext uri="{FF2B5EF4-FFF2-40B4-BE49-F238E27FC236}">
                  <a16:creationId xmlns:a16="http://schemas.microsoft.com/office/drawing/2014/main" id="{139284AE-8460-41A0-A785-9E528C5F0396}"/>
                </a:ext>
              </a:extLst>
            </p:cNvPr>
            <p:cNvSpPr/>
            <p:nvPr/>
          </p:nvSpPr>
          <p:spPr>
            <a:xfrm>
              <a:off x="5917539" y="2048602"/>
              <a:ext cx="1702979" cy="34269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bdélník 51">
              <a:extLst>
                <a:ext uri="{FF2B5EF4-FFF2-40B4-BE49-F238E27FC236}">
                  <a16:creationId xmlns:a16="http://schemas.microsoft.com/office/drawing/2014/main" id="{AF96DD45-072E-419E-9CA7-1D63BFFB94D6}"/>
                </a:ext>
              </a:extLst>
            </p:cNvPr>
            <p:cNvSpPr/>
            <p:nvPr/>
          </p:nvSpPr>
          <p:spPr>
            <a:xfrm>
              <a:off x="6177560" y="2030056"/>
              <a:ext cx="1470375" cy="865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53" name="Přímá spojnice 52">
              <a:extLst>
                <a:ext uri="{FF2B5EF4-FFF2-40B4-BE49-F238E27FC236}">
                  <a16:creationId xmlns:a16="http://schemas.microsoft.com/office/drawing/2014/main" id="{E0E1219E-95F0-4EAA-9C42-9C6EEF9D9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2048603"/>
              <a:ext cx="0" cy="3426922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Přímá spojnice 53">
              <a:extLst>
                <a:ext uri="{FF2B5EF4-FFF2-40B4-BE49-F238E27FC236}">
                  <a16:creationId xmlns:a16="http://schemas.microsoft.com/office/drawing/2014/main" id="{D276F99D-F254-475F-9B25-C3795065F378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4100915"/>
              <a:ext cx="170587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ál 54">
              <a:extLst>
                <a:ext uri="{FF2B5EF4-FFF2-40B4-BE49-F238E27FC236}">
                  <a16:creationId xmlns:a16="http://schemas.microsoft.com/office/drawing/2014/main" id="{F54764B4-F6FA-4FBC-8B13-BF8152C306A6}"/>
                </a:ext>
              </a:extLst>
            </p:cNvPr>
            <p:cNvSpPr/>
            <p:nvPr/>
          </p:nvSpPr>
          <p:spPr>
            <a:xfrm>
              <a:off x="5764754" y="3965811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Ovál 55">
              <a:extLst>
                <a:ext uri="{FF2B5EF4-FFF2-40B4-BE49-F238E27FC236}">
                  <a16:creationId xmlns:a16="http://schemas.microsoft.com/office/drawing/2014/main" id="{3D44435A-539E-49A4-9C6E-023BAF4D8F7B}"/>
                </a:ext>
              </a:extLst>
            </p:cNvPr>
            <p:cNvSpPr/>
            <p:nvPr/>
          </p:nvSpPr>
          <p:spPr>
            <a:xfrm>
              <a:off x="5828729" y="4029786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TextovéPole 56">
              <a:extLst>
                <a:ext uri="{FF2B5EF4-FFF2-40B4-BE49-F238E27FC236}">
                  <a16:creationId xmlns:a16="http://schemas.microsoft.com/office/drawing/2014/main" id="{E6FE72DA-EB5B-4C9D-954E-62BA66300DBA}"/>
                </a:ext>
              </a:extLst>
            </p:cNvPr>
            <p:cNvSpPr txBox="1"/>
            <p:nvPr/>
          </p:nvSpPr>
          <p:spPr>
            <a:xfrm>
              <a:off x="5227380" y="396955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cxnSp>
          <p:nvCxnSpPr>
            <p:cNvPr id="58" name="Přímá spojnice 57">
              <a:extLst>
                <a:ext uri="{FF2B5EF4-FFF2-40B4-BE49-F238E27FC236}">
                  <a16:creationId xmlns:a16="http://schemas.microsoft.com/office/drawing/2014/main" id="{8FD42456-E264-4953-9F4D-F2860698C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2341" y="2968010"/>
              <a:ext cx="187888" cy="732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ál 58">
              <a:extLst>
                <a:ext uri="{FF2B5EF4-FFF2-40B4-BE49-F238E27FC236}">
                  <a16:creationId xmlns:a16="http://schemas.microsoft.com/office/drawing/2014/main" id="{D2D6EBD9-8B24-4033-B713-DAE75309D3A2}"/>
                </a:ext>
              </a:extLst>
            </p:cNvPr>
            <p:cNvSpPr/>
            <p:nvPr/>
          </p:nvSpPr>
          <p:spPr>
            <a:xfrm>
              <a:off x="5764754" y="2821640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Ovál 59">
              <a:extLst>
                <a:ext uri="{FF2B5EF4-FFF2-40B4-BE49-F238E27FC236}">
                  <a16:creationId xmlns:a16="http://schemas.microsoft.com/office/drawing/2014/main" id="{BB8BF9AB-4B36-497F-BC35-E56E27BE3D56}"/>
                </a:ext>
              </a:extLst>
            </p:cNvPr>
            <p:cNvSpPr/>
            <p:nvPr/>
          </p:nvSpPr>
          <p:spPr>
            <a:xfrm>
              <a:off x="5828729" y="2885615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TextovéPole 60">
              <a:extLst>
                <a:ext uri="{FF2B5EF4-FFF2-40B4-BE49-F238E27FC236}">
                  <a16:creationId xmlns:a16="http://schemas.microsoft.com/office/drawing/2014/main" id="{7104BA28-218F-43EF-ACC0-1F96293166C1}"/>
                </a:ext>
              </a:extLst>
            </p:cNvPr>
            <p:cNvSpPr txBox="1"/>
            <p:nvPr/>
          </p:nvSpPr>
          <p:spPr>
            <a:xfrm>
              <a:off x="5196021" y="2816741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62" name="Zástupný symbol pro obsah 5">
              <a:extLst>
                <a:ext uri="{FF2B5EF4-FFF2-40B4-BE49-F238E27FC236}">
                  <a16:creationId xmlns:a16="http://schemas.microsoft.com/office/drawing/2014/main" id="{7E47E2C0-C66C-477C-951F-032EBE13F6E4}"/>
                </a:ext>
              </a:extLst>
            </p:cNvPr>
            <p:cNvSpPr txBox="1">
              <a:spLocks/>
            </p:cNvSpPr>
            <p:nvPr/>
          </p:nvSpPr>
          <p:spPr>
            <a:xfrm>
              <a:off x="6279051" y="2900132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" name="Zástupný symbol pro obsah 5">
              <a:extLst>
                <a:ext uri="{FF2B5EF4-FFF2-40B4-BE49-F238E27FC236}">
                  <a16:creationId xmlns:a16="http://schemas.microsoft.com/office/drawing/2014/main" id="{D6D34246-8E87-460D-8073-C7B1B0B8F843}"/>
                </a:ext>
              </a:extLst>
            </p:cNvPr>
            <p:cNvSpPr txBox="1">
              <a:spLocks/>
            </p:cNvSpPr>
            <p:nvPr/>
          </p:nvSpPr>
          <p:spPr>
            <a:xfrm>
              <a:off x="6260000" y="2657505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 Light" panose="020F0302020204030204"/>
                </a:rPr>
                <a:t>LOREM IPSUM</a:t>
              </a:r>
            </a:p>
          </p:txBody>
        </p:sp>
        <p:sp>
          <p:nvSpPr>
            <p:cNvPr id="64" name="Zástupný symbol pro obsah 5">
              <a:extLst>
                <a:ext uri="{FF2B5EF4-FFF2-40B4-BE49-F238E27FC236}">
                  <a16:creationId xmlns:a16="http://schemas.microsoft.com/office/drawing/2014/main" id="{EAE81090-CF9D-4C57-A056-60FB83246AB1}"/>
                </a:ext>
              </a:extLst>
            </p:cNvPr>
            <p:cNvSpPr txBox="1">
              <a:spLocks/>
            </p:cNvSpPr>
            <p:nvPr/>
          </p:nvSpPr>
          <p:spPr>
            <a:xfrm>
              <a:off x="6278091" y="4014964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5" name="Zástupný symbol pro obsah 5">
              <a:extLst>
                <a:ext uri="{FF2B5EF4-FFF2-40B4-BE49-F238E27FC236}">
                  <a16:creationId xmlns:a16="http://schemas.microsoft.com/office/drawing/2014/main" id="{85EC5582-EAD2-42B0-81BF-FFBDB8131A5D}"/>
                </a:ext>
              </a:extLst>
            </p:cNvPr>
            <p:cNvSpPr txBox="1">
              <a:spLocks/>
            </p:cNvSpPr>
            <p:nvPr/>
          </p:nvSpPr>
          <p:spPr>
            <a:xfrm>
              <a:off x="6259040" y="3772337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  <p:cxnSp>
          <p:nvCxnSpPr>
            <p:cNvPr id="66" name="Přímá spojnice 65">
              <a:extLst>
                <a:ext uri="{FF2B5EF4-FFF2-40B4-BE49-F238E27FC236}">
                  <a16:creationId xmlns:a16="http://schemas.microsoft.com/office/drawing/2014/main" id="{092ECF5D-D66F-4BF3-8A5F-F92E2DE22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7539" y="464027"/>
              <a:ext cx="0" cy="1347961"/>
            </a:xfrm>
            <a:prstGeom prst="line">
              <a:avLst/>
            </a:prstGeom>
            <a:ln w="38100" cap="rnd">
              <a:solidFill>
                <a:srgbClr val="FF5800"/>
              </a:solidFill>
              <a:round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Přímá spojnice 66">
              <a:extLst>
                <a:ext uri="{FF2B5EF4-FFF2-40B4-BE49-F238E27FC236}">
                  <a16:creationId xmlns:a16="http://schemas.microsoft.com/office/drawing/2014/main" id="{7FC7FD6F-6E86-4A9D-B2EE-59885B26D8BF}"/>
                </a:ext>
              </a:extLst>
            </p:cNvPr>
            <p:cNvCxnSpPr>
              <a:cxnSpLocks/>
            </p:cNvCxnSpPr>
            <p:nvPr/>
          </p:nvCxnSpPr>
          <p:spPr>
            <a:xfrm>
              <a:off x="6022314" y="1184922"/>
              <a:ext cx="610496" cy="0"/>
            </a:xfrm>
            <a:prstGeom prst="line">
              <a:avLst/>
            </a:prstGeom>
            <a:ln w="38100" cap="rnd">
              <a:solidFill>
                <a:srgbClr val="585858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ál 67">
              <a:extLst>
                <a:ext uri="{FF2B5EF4-FFF2-40B4-BE49-F238E27FC236}">
                  <a16:creationId xmlns:a16="http://schemas.microsoft.com/office/drawing/2014/main" id="{55F019AE-4322-43E5-9373-E77709FAC43E}"/>
                </a:ext>
              </a:extLst>
            </p:cNvPr>
            <p:cNvSpPr/>
            <p:nvPr/>
          </p:nvSpPr>
          <p:spPr>
            <a:xfrm>
              <a:off x="5764754" y="1049818"/>
              <a:ext cx="287884" cy="28788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5858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" name="Ovál 68">
              <a:extLst>
                <a:ext uri="{FF2B5EF4-FFF2-40B4-BE49-F238E27FC236}">
                  <a16:creationId xmlns:a16="http://schemas.microsoft.com/office/drawing/2014/main" id="{11343B94-08EB-4CE4-9CB8-A83990DCF3A6}"/>
                </a:ext>
              </a:extLst>
            </p:cNvPr>
            <p:cNvSpPr/>
            <p:nvPr/>
          </p:nvSpPr>
          <p:spPr>
            <a:xfrm>
              <a:off x="5828729" y="1113793"/>
              <a:ext cx="159935" cy="159935"/>
            </a:xfrm>
            <a:prstGeom prst="ellipse">
              <a:avLst/>
            </a:prstGeom>
            <a:solidFill>
              <a:srgbClr val="FF58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GB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TextovéPole 69">
              <a:extLst>
                <a:ext uri="{FF2B5EF4-FFF2-40B4-BE49-F238E27FC236}">
                  <a16:creationId xmlns:a16="http://schemas.microsoft.com/office/drawing/2014/main" id="{F19CA189-B929-42D2-915F-F8237438FCCC}"/>
                </a:ext>
              </a:extLst>
            </p:cNvPr>
            <p:cNvSpPr txBox="1"/>
            <p:nvPr/>
          </p:nvSpPr>
          <p:spPr>
            <a:xfrm>
              <a:off x="6052345" y="874696"/>
              <a:ext cx="579153" cy="553997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cs-CZ" sz="1050" b="1" kern="1200">
                  <a:solidFill>
                    <a:srgbClr val="585858"/>
                  </a:solidFill>
                  <a:latin typeface="Calibri" panose="020F0502020204030204"/>
                  <a:ea typeface="+mn-ea"/>
                  <a:cs typeface="+mn-cs"/>
                </a:rPr>
                <a:t>2015</a:t>
              </a:r>
            </a:p>
          </p:txBody>
        </p:sp>
        <p:sp>
          <p:nvSpPr>
            <p:cNvPr id="71" name="Zástupný symbol pro obsah 5">
              <a:extLst>
                <a:ext uri="{FF2B5EF4-FFF2-40B4-BE49-F238E27FC236}">
                  <a16:creationId xmlns:a16="http://schemas.microsoft.com/office/drawing/2014/main" id="{43ABEC7F-2F2B-4743-B4CB-50A1F8C11C57}"/>
                </a:ext>
              </a:extLst>
            </p:cNvPr>
            <p:cNvSpPr txBox="1">
              <a:spLocks/>
            </p:cNvSpPr>
            <p:nvPr/>
          </p:nvSpPr>
          <p:spPr>
            <a:xfrm>
              <a:off x="6777005" y="1289381"/>
              <a:ext cx="1050764" cy="522607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Lorem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Ipsum</a:t>
              </a:r>
              <a:r>
                <a:rPr lang="cs-CZ" sz="675">
                  <a:solidFill>
                    <a:prstClr val="black"/>
                  </a:solidFill>
                  <a:latin typeface="Calibri" panose="020F0502020204030204"/>
                </a:rPr>
                <a:t> </a:t>
              </a:r>
              <a:r>
                <a:rPr lang="cs-CZ" sz="675" err="1">
                  <a:solidFill>
                    <a:prstClr val="black"/>
                  </a:solidFill>
                  <a:latin typeface="Calibri" panose="020F0502020204030204"/>
                </a:rPr>
                <a:t>loem</a:t>
              </a: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685800">
                <a:buClrTx/>
              </a:pPr>
              <a:endParaRPr lang="cs-CZ" sz="67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2" name="Zástupný symbol pro obsah 5">
              <a:extLst>
                <a:ext uri="{FF2B5EF4-FFF2-40B4-BE49-F238E27FC236}">
                  <a16:creationId xmlns:a16="http://schemas.microsoft.com/office/drawing/2014/main" id="{F717F16B-A384-4146-B537-E8ECDDDF6FDA}"/>
                </a:ext>
              </a:extLst>
            </p:cNvPr>
            <p:cNvSpPr txBox="1">
              <a:spLocks/>
            </p:cNvSpPr>
            <p:nvPr/>
          </p:nvSpPr>
          <p:spPr>
            <a:xfrm>
              <a:off x="6757954" y="1046754"/>
              <a:ext cx="1214055" cy="18175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72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6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00000" indent="-180000" algn="l" defTabSz="914400" rtl="0" eaLnBrk="1" latinLnBrk="0" hangingPunct="1">
                <a:spcBef>
                  <a:spcPct val="20000"/>
                </a:spcBef>
                <a:buClr>
                  <a:srgbClr val="FF6600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buClrTx/>
              </a:pPr>
              <a:r>
                <a:rPr lang="cs-CZ" sz="1050">
                  <a:solidFill>
                    <a:srgbClr val="FF5800"/>
                  </a:solidFill>
                  <a:latin typeface="Calibri" panose="020F0502020204030204"/>
                </a:rPr>
                <a:t>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32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35EA2-1EE8-4EB6-5DFE-8F9E7B3B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Představení – účastníci</a:t>
            </a:r>
            <a:endParaRPr lang="cs-CZ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2E74B02F-EC9F-9D0D-3877-B62FB96E45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773391"/>
              </p:ext>
            </p:extLst>
          </p:nvPr>
        </p:nvGraphicFramePr>
        <p:xfrm>
          <a:off x="423082" y="1000126"/>
          <a:ext cx="8206568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 descr="Questions with solid fill">
            <a:extLst>
              <a:ext uri="{FF2B5EF4-FFF2-40B4-BE49-F238E27FC236}">
                <a16:creationId xmlns:a16="http://schemas.microsoft.com/office/drawing/2014/main" id="{712DCE16-AF60-A7A8-E1A3-718345A99C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9992" y="4372111"/>
            <a:ext cx="611088" cy="6110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24FE26-9056-3AF2-388C-4F4169225B2F}"/>
              </a:ext>
            </a:extLst>
          </p:cNvPr>
          <p:cNvSpPr txBox="1"/>
          <p:nvPr/>
        </p:nvSpPr>
        <p:spPr>
          <a:xfrm>
            <a:off x="2233835" y="452376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Jaké jsou Vaše zkušenosti s cloudem či Azurem?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6048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F75438-796F-A473-7AD4-2C3375DEF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Kontrola prostředí a prerekvizit</a:t>
            </a:r>
            <a:endParaRPr lang="cs-CZ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23051F1-FE8B-E9BB-C53C-8F2E2086DC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735804"/>
              </p:ext>
            </p:extLst>
          </p:nvPr>
        </p:nvGraphicFramePr>
        <p:xfrm>
          <a:off x="423082" y="1000126"/>
          <a:ext cx="8206568" cy="3385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Graphic 8" descr="Warning outline">
            <a:extLst>
              <a:ext uri="{FF2B5EF4-FFF2-40B4-BE49-F238E27FC236}">
                <a16:creationId xmlns:a16="http://schemas.microsoft.com/office/drawing/2014/main" id="{BF0D1E98-E87C-66ED-5D7F-FE71287C6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48148" y="4447046"/>
            <a:ext cx="398418" cy="398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B1B25-811D-34D0-58E6-670E808852B9}"/>
              </a:ext>
            </a:extLst>
          </p:cNvPr>
          <p:cNvSpPr txBox="1"/>
          <p:nvPr/>
        </p:nvSpPr>
        <p:spPr>
          <a:xfrm>
            <a:off x="2233835" y="4537687"/>
            <a:ext cx="4585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Ověřte prerekvizity nyní!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22050959"/>
      </p:ext>
    </p:extLst>
  </p:cSld>
  <p:clrMapOvr>
    <a:masterClrMapping/>
  </p:clrMapOvr>
</p:sld>
</file>

<file path=ppt/theme/theme1.xml><?xml version="1.0" encoding="utf-8"?>
<a:theme xmlns:a="http://schemas.openxmlformats.org/drawingml/2006/main" name="1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CA450F0-AC67-4895-A75D-23144BBC5196}"/>
    </a:ext>
  </a:extLst>
</a:theme>
</file>

<file path=ppt/theme/theme10.xml><?xml version="1.0" encoding="utf-8"?>
<a:theme xmlns:a="http://schemas.openxmlformats.org/drawingml/2006/main" name="4.4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750FF3B-2298-4222-B5C2-E9C181659676}"/>
    </a:ext>
  </a:extLst>
</a:theme>
</file>

<file path=ppt/theme/theme11.xml><?xml version="1.0" encoding="utf-8"?>
<a:theme xmlns:a="http://schemas.openxmlformats.org/drawingml/2006/main" name="6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3A7E457-7BF1-4015-B572-D4E6CE4377D9}"/>
    </a:ext>
  </a:extLst>
</a:theme>
</file>

<file path=ppt/theme/theme12.xml><?xml version="1.0" encoding="utf-8"?>
<a:theme xmlns:a="http://schemas.openxmlformats.org/drawingml/2006/main" name="4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C6CDE11-A4B9-4F64-AA78-5AFC7FD07682}"/>
    </a:ext>
  </a:extLst>
</a:theme>
</file>

<file path=ppt/theme/theme13.xml><?xml version="1.0" encoding="utf-8"?>
<a:theme xmlns:a="http://schemas.openxmlformats.org/drawingml/2006/main" name="4_2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56957452-F19A-4809-A78C-C86B5E137D08}"/>
    </a:ext>
  </a:extLst>
</a:theme>
</file>

<file path=ppt/theme/theme14.xml><?xml version="1.0" encoding="utf-8"?>
<a:theme xmlns:a="http://schemas.openxmlformats.org/drawingml/2006/main" name="00 BRAND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0F1924D-2DBD-4FD0-AFCC-7F97349B9BD0}"/>
    </a:ext>
  </a:extLst>
</a:theme>
</file>

<file path=ppt/theme/theme15.xml><?xml version="1.0" encoding="utf-8"?>
<a:theme xmlns:a="http://schemas.openxmlformats.org/drawingml/2006/main" name="00 Brand title 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EA1B1119-90CE-4EAF-8AE6-C3994061F186}"/>
    </a:ext>
  </a:extLst>
</a:theme>
</file>

<file path=ppt/theme/theme16.xml><?xml version="1.0" encoding="utf-8"?>
<a:theme xmlns:a="http://schemas.openxmlformats.org/drawingml/2006/main" name="2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F45A811-816C-41B6-9E03-ABC3439136F6}"/>
    </a:ext>
  </a:extLst>
</a:theme>
</file>

<file path=ppt/theme/theme17.xml><?xml version="1.0" encoding="utf-8"?>
<a:theme xmlns:a="http://schemas.openxmlformats.org/drawingml/2006/main" name="7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74DCDAE-F7C6-44C9-BF03-9EBF2EBCE071}"/>
    </a:ext>
  </a:extLst>
</a:theme>
</file>

<file path=ppt/theme/theme18.xml><?xml version="1.0" encoding="utf-8"?>
<a:theme xmlns:a="http://schemas.openxmlformats.org/drawingml/2006/main" name="5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0838F7D-571E-4143-914E-3CFFE476B6FA}"/>
    </a:ext>
  </a:extLst>
</a:theme>
</file>

<file path=ppt/theme/theme19.xml><?xml version="1.0" encoding="utf-8"?>
<a:theme xmlns:a="http://schemas.openxmlformats.org/drawingml/2006/main" name="5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77832DCF-3B69-427E-ADE6-791B58BAD913}"/>
    </a:ext>
  </a:extLst>
</a:theme>
</file>

<file path=ppt/theme/theme2.xml><?xml version="1.0" encoding="utf-8"?>
<a:theme xmlns:a="http://schemas.openxmlformats.org/drawingml/2006/main" name="1_3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9941824E-0E8E-46D4-8D45-5FF50425D073}"/>
    </a:ext>
  </a:extLst>
</a:theme>
</file>

<file path=ppt/theme/theme20.xml><?xml version="1.0" encoding="utf-8"?>
<a:theme xmlns:a="http://schemas.openxmlformats.org/drawingml/2006/main" name="2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55440FE-9B90-4201-A95F-27567EE23D70}"/>
    </a:ext>
  </a:extLst>
</a:theme>
</file>

<file path=ppt/theme/theme21.xml><?xml version="1.0" encoding="utf-8"?>
<a:theme xmlns:a="http://schemas.openxmlformats.org/drawingml/2006/main" name="7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946FD37-002C-4F02-A7A0-4AA15C710102}"/>
    </a:ext>
  </a:extLst>
</a:theme>
</file>

<file path=ppt/theme/theme22.xml><?xml version="1.0" encoding="utf-8"?>
<a:theme xmlns:a="http://schemas.openxmlformats.org/drawingml/2006/main" name="6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FEC7C006-CE1F-48BB-B340-D12B45DC14A5}"/>
    </a:ext>
  </a:extLst>
</a:theme>
</file>

<file path=ppt/theme/theme23.xml><?xml version="1.0" encoding="utf-8"?>
<a:theme xmlns:a="http://schemas.openxmlformats.org/drawingml/2006/main" name="6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AF1C1E42-B38B-4F18-AF9F-686F881613EE}"/>
    </a:ext>
  </a:extLst>
</a:theme>
</file>

<file path=ppt/theme/theme2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ED5369B-087D-4575-9281-AA5E00296835}"/>
    </a:ext>
  </a:extLst>
</a:theme>
</file>

<file path=ppt/theme/theme4.xml><?xml version="1.0" encoding="utf-8"?>
<a:theme xmlns:a="http://schemas.openxmlformats.org/drawingml/2006/main" name="2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CB4F1C44-A2A0-4466-BAA9-AA2C6C7BEAFA}"/>
    </a:ext>
  </a:extLst>
</a:theme>
</file>

<file path=ppt/theme/theme5.xml><?xml version="1.0" encoding="utf-8"?>
<a:theme xmlns:a="http://schemas.openxmlformats.org/drawingml/2006/main" name="2_6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3D9321F2-7A93-4CAE-ABF9-2B0DD470760F}"/>
    </a:ext>
  </a:extLst>
</a:theme>
</file>

<file path=ppt/theme/theme6.xml><?xml version="1.0" encoding="utf-8"?>
<a:theme xmlns:a="http://schemas.openxmlformats.org/drawingml/2006/main" name="2_1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DAFFD0FD-C42E-4194-83C7-2EFCFCDEB271}"/>
    </a:ext>
  </a:extLst>
</a:theme>
</file>

<file path=ppt/theme/theme7.xml><?xml version="1.0" encoding="utf-8"?>
<a:theme xmlns:a="http://schemas.openxmlformats.org/drawingml/2006/main" name="1_4.1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B47D07D6-9AA8-4633-BC47-F215998FAC30}"/>
    </a:ext>
  </a:extLst>
</a:theme>
</file>

<file path=ppt/theme/theme8.xml><?xml version="1.0" encoding="utf-8"?>
<a:theme xmlns:a="http://schemas.openxmlformats.org/drawingml/2006/main" name="1_4.2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6DBE3590-01B9-45E1-BE96-05D2DE55468F}"/>
    </a:ext>
  </a:extLst>
</a:theme>
</file>

<file path=ppt/theme/theme9.xml><?xml version="1.0" encoding="utf-8"?>
<a:theme xmlns:a="http://schemas.openxmlformats.org/drawingml/2006/main" name="1_4.3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general_v1" id="{4C8ABFAC-FE66-40F4-B645-81997FF0E081}" vid="{867DC6E7-B72C-4561-B92E-863F1510133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E748703E99244280E0CC9F7F13E6E8" ma:contentTypeVersion="2" ma:contentTypeDescription="Vytvoří nový dokument" ma:contentTypeScope="" ma:versionID="5cd51c42a85109213778b1ca9925e8be">
  <xsd:schema xmlns:xsd="http://www.w3.org/2001/XMLSchema" xmlns:xs="http://www.w3.org/2001/XMLSchema" xmlns:p="http://schemas.microsoft.com/office/2006/metadata/properties" xmlns:ns2="64e52ef6-363d-4420-89df-4de2c1f72c28" targetNamespace="http://schemas.microsoft.com/office/2006/metadata/properties" ma:root="true" ma:fieldsID="7156d491beedbe7ce6915f1b3eb8be26" ns2:_="">
    <xsd:import namespace="64e52ef6-363d-4420-89df-4de2c1f7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52ef6-363d-4420-89df-4de2c1f7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599110B-0C83-46DD-B7EE-C7753718A6A1}">
  <ds:schemaRefs>
    <ds:schemaRef ds:uri="http://www.w3.org/XML/1998/namespace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64e52ef6-363d-4420-89df-4de2c1f72c28"/>
  </ds:schemaRefs>
</ds:datastoreItem>
</file>

<file path=customXml/itemProps2.xml><?xml version="1.0" encoding="utf-8"?>
<ds:datastoreItem xmlns:ds="http://schemas.openxmlformats.org/officeDocument/2006/customXml" ds:itemID="{AE5F6DA3-C18E-44DD-84C6-26C46733A2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e52ef6-363d-4420-89df-4de2c1f72c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81083-F496-4E70-92F4-A1299BDAB1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ORBIT_general_v1</Template>
  <TotalTime>1129</TotalTime>
  <Words>2793</Words>
  <Application>Microsoft Office PowerPoint</Application>
  <PresentationFormat>On-screen Show (16:9)</PresentationFormat>
  <Paragraphs>626</Paragraphs>
  <Slides>71</Slides>
  <Notes>10</Notes>
  <HiddenSlides>34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23</vt:i4>
      </vt:variant>
      <vt:variant>
        <vt:lpstr>Slide Titles</vt:lpstr>
      </vt:variant>
      <vt:variant>
        <vt:i4>71</vt:i4>
      </vt:variant>
    </vt:vector>
  </HeadingPairs>
  <TitlesOfParts>
    <vt:vector size="99" baseType="lpstr">
      <vt:lpstr>Arial</vt:lpstr>
      <vt:lpstr>Calibri</vt:lpstr>
      <vt:lpstr>Calibri Light</vt:lpstr>
      <vt:lpstr>Segoe UI</vt:lpstr>
      <vt:lpstr>Wingdings</vt:lpstr>
      <vt:lpstr>1_2 Title</vt:lpstr>
      <vt:lpstr>1_3 Title</vt:lpstr>
      <vt:lpstr>1_6 Title</vt:lpstr>
      <vt:lpstr>2_1 Subtitle</vt:lpstr>
      <vt:lpstr>2_6 Subtitle</vt:lpstr>
      <vt:lpstr>2_11 Subtitle</vt:lpstr>
      <vt:lpstr>1_4.1 Other</vt:lpstr>
      <vt:lpstr>1_4.2 Other</vt:lpstr>
      <vt:lpstr>1_4.3 Other</vt:lpstr>
      <vt:lpstr>4.4 Other</vt:lpstr>
      <vt:lpstr>6_5 Body</vt:lpstr>
      <vt:lpstr>4_0 Body Body</vt:lpstr>
      <vt:lpstr>4_2 Body</vt:lpstr>
      <vt:lpstr>00 BRAND Title</vt:lpstr>
      <vt:lpstr>00 Brand title 02</vt:lpstr>
      <vt:lpstr>2_1 Title</vt:lpstr>
      <vt:lpstr>7_6 Body</vt:lpstr>
      <vt:lpstr>5_0 Body Body</vt:lpstr>
      <vt:lpstr>5_1 Body bez loga</vt:lpstr>
      <vt:lpstr>2_6 Title</vt:lpstr>
      <vt:lpstr>7_1 Body</vt:lpstr>
      <vt:lpstr>6_2 Body</vt:lpstr>
      <vt:lpstr>6_3 Body</vt:lpstr>
      <vt:lpstr>PowerPoint Presentation</vt:lpstr>
      <vt:lpstr>PowerPoint Presentation</vt:lpstr>
      <vt:lpstr>ORBIT &amp; Engel Školení Azure/ Docker/Kubernetes Den 1. - dopoledne</vt:lpstr>
      <vt:lpstr>Agenda</vt:lpstr>
      <vt:lpstr>Agenda</vt:lpstr>
      <vt:lpstr>Úvod – co je cílem a proč jsme tady?</vt:lpstr>
      <vt:lpstr>Představení – instruktoři</vt:lpstr>
      <vt:lpstr>Představení – účastníci</vt:lpstr>
      <vt:lpstr>Kontrola prostředí a prerekvizit</vt:lpstr>
      <vt:lpstr>Github</vt:lpstr>
      <vt:lpstr>Azure Architektura</vt:lpstr>
      <vt:lpstr>PowerPoint Presentation</vt:lpstr>
      <vt:lpstr>Organizační struktura</vt:lpstr>
      <vt:lpstr>Management groups – příklad</vt:lpstr>
      <vt:lpstr>Řízení identit a RBAC</vt:lpstr>
      <vt:lpstr>Governance</vt:lpstr>
      <vt:lpstr>Integrace s onpremise a třetími stranami</vt:lpstr>
      <vt:lpstr>Landing zone</vt:lpstr>
      <vt:lpstr>Landing zone</vt:lpstr>
      <vt:lpstr>Landing zóna – přístup k designu</vt:lpstr>
      <vt:lpstr>Security</vt:lpstr>
      <vt:lpstr>End to End Security</vt:lpstr>
      <vt:lpstr>Networking</vt:lpstr>
      <vt:lpstr>Networking</vt:lpstr>
      <vt:lpstr>Application Gateway</vt:lpstr>
      <vt:lpstr>Front Door</vt:lpstr>
      <vt:lpstr>Load balancer</vt:lpstr>
      <vt:lpstr>Traffic Manager</vt:lpstr>
      <vt:lpstr>Traffic Manager - příklady</vt:lpstr>
      <vt:lpstr>Jak vybrat správný LB?</vt:lpstr>
      <vt:lpstr>Jak vybrat správný compute?</vt:lpstr>
      <vt:lpstr>Příklad: Mission-critical baseline architecture in an Azure landing zone</vt:lpstr>
      <vt:lpstr>Best practices pro jednotlivá témata</vt:lpstr>
      <vt:lpstr>Shrnutí a odkazy</vt:lpstr>
      <vt:lpstr>Coffee break 15min</vt:lpstr>
      <vt:lpstr>Lab – Azure Landing Zone</vt:lpstr>
      <vt:lpstr>Oběd</vt:lpstr>
      <vt:lpstr>IaaS, PaaS, SaaS</vt:lpstr>
      <vt:lpstr>ORBIT. Create IT your own way</vt:lpstr>
      <vt:lpstr>ORBIT. In numbers</vt:lpstr>
      <vt:lpstr>ORBIT. Timeline</vt:lpstr>
      <vt:lpstr>ORBIT. Solutions delivered to 18 EU countries</vt:lpstr>
      <vt:lpstr>PowerPoint Presentation</vt:lpstr>
      <vt:lpstr>ORBIT. Flexible Workplace</vt:lpstr>
      <vt:lpstr>ORBIT. Microsoft 365</vt:lpstr>
      <vt:lpstr>ORBIT. Cloud Journey</vt:lpstr>
      <vt:lpstr>ORBIT. Security</vt:lpstr>
      <vt:lpstr>ORBIT. Clients</vt:lpstr>
      <vt:lpstr>ORBIT. Partners</vt:lpstr>
      <vt:lpstr>PowerPoint Presentation</vt:lpstr>
      <vt:lpstr>Overview of predefined slides (timesaver)</vt:lpstr>
      <vt:lpstr>Sample of use. Lorem ipsum</vt:lpstr>
      <vt:lpstr>Sample of use</vt:lpstr>
      <vt:lpstr>Sample - why (and how) to use this slide (and how to engage the icons)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Sample. A type of slide to communicate a significant premise. Can accommodate a longer thought, and an image.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presentation.</vt:lpstr>
      <vt:lpstr>Extras for presentation– smartarts, graphs</vt:lpstr>
      <vt:lpstr>Extras for presentation –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Jakub Procházka</dc:creator>
  <cp:lastModifiedBy>Jakub Procházka</cp:lastModifiedBy>
  <cp:revision>1</cp:revision>
  <dcterms:created xsi:type="dcterms:W3CDTF">2023-02-01T12:49:12Z</dcterms:created>
  <dcterms:modified xsi:type="dcterms:W3CDTF">2023-02-06T13:37:06Z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0x01010080E748703E99244280E0CC9F7F13E6E8</vt:lpwstr>
  </property>
  <property fmtid="{D5CDD505-2E9C-101B-9397-08002B2CF9AE}" pid="3" name="MSIP_Label_f0f5a963-8cfd-4c47-894a-055edb560a45_Enabled">
    <vt:lpwstr>true</vt:lpwstr>
  </property>
  <property fmtid="{D5CDD505-2E9C-101B-9397-08002B2CF9AE}" pid="4" name="MSIP_Label_f0f5a963-8cfd-4c47-894a-055edb560a45_SetDate">
    <vt:lpwstr>2023-02-01T21:25:27Z</vt:lpwstr>
  </property>
  <property fmtid="{D5CDD505-2E9C-101B-9397-08002B2CF9AE}" pid="5" name="MSIP_Label_f0f5a963-8cfd-4c47-894a-055edb560a45_Method">
    <vt:lpwstr>Standard</vt:lpwstr>
  </property>
  <property fmtid="{D5CDD505-2E9C-101B-9397-08002B2CF9AE}" pid="6" name="MSIP_Label_f0f5a963-8cfd-4c47-894a-055edb560a45_Name">
    <vt:lpwstr>f0f5a963-8cfd-4c47-894a-055edb560a45</vt:lpwstr>
  </property>
  <property fmtid="{D5CDD505-2E9C-101B-9397-08002B2CF9AE}" pid="7" name="MSIP_Label_f0f5a963-8cfd-4c47-894a-055edb560a45_SiteId">
    <vt:lpwstr>9662243c-bb1f-465d-8fe2-f807ac27dcfd</vt:lpwstr>
  </property>
  <property fmtid="{D5CDD505-2E9C-101B-9397-08002B2CF9AE}" pid="8" name="MSIP_Label_f0f5a963-8cfd-4c47-894a-055edb560a45_ActionId">
    <vt:lpwstr>574cbddd-a88c-4d17-99a3-ed91c97abc0f</vt:lpwstr>
  </property>
  <property fmtid="{D5CDD505-2E9C-101B-9397-08002B2CF9AE}" pid="9" name="MSIP_Label_f0f5a963-8cfd-4c47-894a-055edb560a45_ContentBits">
    <vt:lpwstr>0</vt:lpwstr>
  </property>
</Properties>
</file>